
<file path=[Content_Types].xml><?xml version="1.0" encoding="utf-8"?>
<Types xmlns="http://schemas.openxmlformats.org/package/2006/content-types">
  <Default Extension="jpe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tags/tag7.xml" ContentType="application/vnd.openxmlformats-officedocument.presentationml.tags+xml"/>
  <Override PartName="/ppt/notesSlides/notesSlide8.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9.xml" ContentType="application/vnd.openxmlformats-officedocument.presentationml.notesSlide+xml"/>
  <Override PartName="/ppt/tags/tag10.xml" ContentType="application/vnd.openxmlformats-officedocument.presentationml.tags+xml"/>
  <Override PartName="/ppt/notesSlides/notesSlide10.xml" ContentType="application/vnd.openxmlformats-officedocument.presentationml.notesSlide+xml"/>
  <Override PartName="/ppt/tags/tag11.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12.xml" ContentType="application/vnd.openxmlformats-officedocument.presentationml.tags+xml"/>
  <Override PartName="/ppt/notesSlides/notesSlide13.xml" ContentType="application/vnd.openxmlformats-officedocument.presentationml.notesSlide+xml"/>
  <Override PartName="/ppt/tags/tag13.xml" ContentType="application/vnd.openxmlformats-officedocument.presentationml.tags+xml"/>
  <Override PartName="/ppt/notesSlides/notesSlide14.xml" ContentType="application/vnd.openxmlformats-officedocument.presentationml.notesSlide+xml"/>
  <Override PartName="/ppt/tags/tag14.xml" ContentType="application/vnd.openxmlformats-officedocument.presentationml.tags+xml"/>
  <Override PartName="/ppt/notesSlides/notesSlide15.xml" ContentType="application/vnd.openxmlformats-officedocument.presentationml.notesSlide+xml"/>
  <Override PartName="/ppt/tags/tag15.xml" ContentType="application/vnd.openxmlformats-officedocument.presentationml.tags+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685" r:id="rId3"/>
    <p:sldMasterId id="2147483697" r:id="rId4"/>
    <p:sldMasterId id="2147483709" r:id="rId5"/>
  </p:sldMasterIdLst>
  <p:notesMasterIdLst>
    <p:notesMasterId r:id="rId53"/>
  </p:notesMasterIdLst>
  <p:sldIdLst>
    <p:sldId id="2007577603" r:id="rId6"/>
    <p:sldId id="2007578260" r:id="rId7"/>
    <p:sldId id="477" r:id="rId8"/>
    <p:sldId id="2007578270" r:id="rId9"/>
    <p:sldId id="2007578271" r:id="rId10"/>
    <p:sldId id="2007578473" r:id="rId11"/>
    <p:sldId id="2007578261" r:id="rId12"/>
    <p:sldId id="2007577607" r:id="rId13"/>
    <p:sldId id="2007578475" r:id="rId14"/>
    <p:sldId id="2007578269" r:id="rId15"/>
    <p:sldId id="2007578476" r:id="rId16"/>
    <p:sldId id="2007578477" r:id="rId17"/>
    <p:sldId id="2007578478" r:id="rId18"/>
    <p:sldId id="2007578479" r:id="rId19"/>
    <p:sldId id="2007578445" r:id="rId20"/>
    <p:sldId id="2007578474" r:id="rId21"/>
    <p:sldId id="2007577602" r:id="rId22"/>
    <p:sldId id="2007578480" r:id="rId23"/>
    <p:sldId id="2007578263" r:id="rId24"/>
    <p:sldId id="2007578425" r:id="rId25"/>
    <p:sldId id="2007578266" r:id="rId26"/>
    <p:sldId id="2007578455" r:id="rId27"/>
    <p:sldId id="2007578484" r:id="rId28"/>
    <p:sldId id="2007578485" r:id="rId29"/>
    <p:sldId id="2007578482" r:id="rId30"/>
    <p:sldId id="2007578483" r:id="rId31"/>
    <p:sldId id="2007578348" r:id="rId32"/>
    <p:sldId id="2007578481" r:id="rId33"/>
    <p:sldId id="2007578486" r:id="rId34"/>
    <p:sldId id="2007578487" r:id="rId35"/>
    <p:sldId id="2007578489" r:id="rId36"/>
    <p:sldId id="256" r:id="rId37"/>
    <p:sldId id="257" r:id="rId38"/>
    <p:sldId id="2007579020" r:id="rId39"/>
    <p:sldId id="2007579021" r:id="rId40"/>
    <p:sldId id="2007579022" r:id="rId41"/>
    <p:sldId id="2007579023" r:id="rId42"/>
    <p:sldId id="2007579016" r:id="rId43"/>
    <p:sldId id="2007579025" r:id="rId44"/>
    <p:sldId id="2007579017" r:id="rId45"/>
    <p:sldId id="2007579018" r:id="rId46"/>
    <p:sldId id="2007579024" r:id="rId47"/>
    <p:sldId id="2007579019" r:id="rId48"/>
    <p:sldId id="258" r:id="rId49"/>
    <p:sldId id="259" r:id="rId50"/>
    <p:sldId id="2007578488" r:id="rId51"/>
    <p:sldId id="2007579015"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DEFE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81" d="100"/>
          <a:sy n="81" d="100"/>
        </p:scale>
        <p:origin x="754"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notesMaster" Target="notesMasters/notesMaster1.xml"/><Relationship Id="rId5" Type="http://schemas.openxmlformats.org/officeDocument/2006/relationships/slideMaster" Target="slideMasters/slideMaster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tableStyles" Target="tableStyle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G"/>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6CD2F1-B27B-43CE-90D3-04D1917B5D86}" type="datetimeFigureOut">
              <a:rPr lang="en-SG" smtClean="0"/>
              <a:t>25/4/2025</a:t>
            </a:fld>
            <a:endParaRPr lang="en-SG"/>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SG"/>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SG"/>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D5D309-F4DF-49D5-9EDF-340C42CADA37}" type="slidenum">
              <a:rPr lang="en-SG" smtClean="0"/>
              <a:t>‹#›</a:t>
            </a:fld>
            <a:endParaRPr lang="en-SG"/>
          </a:p>
        </p:txBody>
      </p:sp>
    </p:spTree>
    <p:extLst>
      <p:ext uri="{BB962C8B-B14F-4D97-AF65-F5344CB8AC3E}">
        <p14:creationId xmlns:p14="http://schemas.microsoft.com/office/powerpoint/2010/main" val="41316835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E9AA5B-A792-484E-951F-0F843937A9AA}" type="slidenum">
              <a:rPr kumimoji="0" lang="en-SG" sz="1200" b="0" i="0" u="none" strike="noStrike" kern="1200" cap="none" spc="0" normalizeH="0" baseline="0" noProof="0" smtClean="0">
                <a:ln>
                  <a:noFill/>
                </a:ln>
                <a:solidFill>
                  <a:prstClr val="black"/>
                </a:solidFill>
                <a:effectLst/>
                <a:uLnTx/>
                <a:uFillTx/>
                <a:latin typeface="Aptos" panose="0211000402020202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SG" sz="1200" b="0" i="0" u="none" strike="noStrike" kern="1200" cap="none" spc="0" normalizeH="0" baseline="0" noProof="0">
              <a:ln>
                <a:noFill/>
              </a:ln>
              <a:solidFill>
                <a:prstClr val="black"/>
              </a:solidFill>
              <a:effectLst/>
              <a:uLnTx/>
              <a:uFillTx/>
              <a:latin typeface="Aptos" panose="02110004020202020204"/>
              <a:ea typeface="+mn-ea"/>
              <a:cs typeface="Arial"/>
              <a:sym typeface="Arial"/>
            </a:endParaRPr>
          </a:p>
        </p:txBody>
      </p:sp>
    </p:spTree>
    <p:extLst>
      <p:ext uri="{BB962C8B-B14F-4D97-AF65-F5344CB8AC3E}">
        <p14:creationId xmlns:p14="http://schemas.microsoft.com/office/powerpoint/2010/main" val="41627367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E9AA5B-A792-484E-951F-0F843937A9AA}" type="slidenum">
              <a:rPr kumimoji="0" lang="en-SG" sz="1200" b="0" i="0" u="none" strike="noStrike" kern="1200" cap="none" spc="0" normalizeH="0" baseline="0" noProof="0" smtClean="0">
                <a:ln>
                  <a:noFill/>
                </a:ln>
                <a:solidFill>
                  <a:prstClr val="black"/>
                </a:solidFill>
                <a:effectLst/>
                <a:uLnTx/>
                <a:uFillTx/>
                <a:latin typeface="Aptos" panose="0211000402020202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SG" sz="1200" b="0" i="0" u="none" strike="noStrike" kern="1200" cap="none" spc="0" normalizeH="0" baseline="0" noProof="0">
              <a:ln>
                <a:noFill/>
              </a:ln>
              <a:solidFill>
                <a:prstClr val="black"/>
              </a:solidFill>
              <a:effectLst/>
              <a:uLnTx/>
              <a:uFillTx/>
              <a:latin typeface="Aptos" panose="02110004020202020204"/>
              <a:ea typeface="+mn-ea"/>
              <a:cs typeface="Arial"/>
              <a:sym typeface="Arial"/>
            </a:endParaRPr>
          </a:p>
        </p:txBody>
      </p:sp>
    </p:spTree>
    <p:extLst>
      <p:ext uri="{BB962C8B-B14F-4D97-AF65-F5344CB8AC3E}">
        <p14:creationId xmlns:p14="http://schemas.microsoft.com/office/powerpoint/2010/main" val="3417643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E9AA5B-A792-484E-951F-0F843937A9AA}" type="slidenum">
              <a:rPr kumimoji="0" lang="en-SG" sz="1200" b="0" i="0" u="none" strike="noStrike" kern="1200" cap="none" spc="0" normalizeH="0" baseline="0" noProof="0" smtClean="0">
                <a:ln>
                  <a:noFill/>
                </a:ln>
                <a:solidFill>
                  <a:prstClr val="black"/>
                </a:solidFill>
                <a:effectLst/>
                <a:uLnTx/>
                <a:uFillTx/>
                <a:latin typeface="Aptos" panose="0211000402020202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SG" sz="1200" b="0" i="0" u="none" strike="noStrike" kern="1200" cap="none" spc="0" normalizeH="0" baseline="0" noProof="0">
              <a:ln>
                <a:noFill/>
              </a:ln>
              <a:solidFill>
                <a:prstClr val="black"/>
              </a:solidFill>
              <a:effectLst/>
              <a:uLnTx/>
              <a:uFillTx/>
              <a:latin typeface="Aptos" panose="02110004020202020204"/>
              <a:ea typeface="+mn-ea"/>
              <a:cs typeface="Arial"/>
              <a:sym typeface="Arial"/>
            </a:endParaRPr>
          </a:p>
        </p:txBody>
      </p:sp>
    </p:spTree>
    <p:extLst>
      <p:ext uri="{BB962C8B-B14F-4D97-AF65-F5344CB8AC3E}">
        <p14:creationId xmlns:p14="http://schemas.microsoft.com/office/powerpoint/2010/main" val="41086369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25D5D309-F4DF-49D5-9EDF-340C42CADA37}" type="slidenum">
              <a:rPr lang="en-SG" smtClean="0"/>
              <a:t>20</a:t>
            </a:fld>
            <a:endParaRPr lang="en-SG"/>
          </a:p>
        </p:txBody>
      </p:sp>
    </p:spTree>
    <p:extLst>
      <p:ext uri="{BB962C8B-B14F-4D97-AF65-F5344CB8AC3E}">
        <p14:creationId xmlns:p14="http://schemas.microsoft.com/office/powerpoint/2010/main" val="22459542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E9AA5B-A792-484E-951F-0F843937A9AA}" type="slidenum">
              <a:rPr kumimoji="0" lang="en-SG" sz="1200" b="0" i="0" u="none" strike="noStrike" kern="1200" cap="none" spc="0" normalizeH="0" baseline="0" noProof="0" smtClean="0">
                <a:ln>
                  <a:noFill/>
                </a:ln>
                <a:solidFill>
                  <a:prstClr val="black"/>
                </a:solidFill>
                <a:effectLst/>
                <a:uLnTx/>
                <a:uFillTx/>
                <a:latin typeface="Aptos" panose="0211000402020202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SG" sz="1200" b="0" i="0" u="none" strike="noStrike" kern="1200" cap="none" spc="0" normalizeH="0" baseline="0" noProof="0">
              <a:ln>
                <a:noFill/>
              </a:ln>
              <a:solidFill>
                <a:prstClr val="black"/>
              </a:solidFill>
              <a:effectLst/>
              <a:uLnTx/>
              <a:uFillTx/>
              <a:latin typeface="Aptos" panose="02110004020202020204"/>
              <a:ea typeface="+mn-ea"/>
              <a:cs typeface="Arial"/>
              <a:sym typeface="Arial"/>
            </a:endParaRPr>
          </a:p>
        </p:txBody>
      </p:sp>
    </p:spTree>
    <p:extLst>
      <p:ext uri="{BB962C8B-B14F-4D97-AF65-F5344CB8AC3E}">
        <p14:creationId xmlns:p14="http://schemas.microsoft.com/office/powerpoint/2010/main" val="15232629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E9AA5B-A792-484E-951F-0F843937A9AA}" type="slidenum">
              <a:rPr kumimoji="0" lang="en-SG" sz="1200" b="0" i="0" u="none" strike="noStrike" kern="1200" cap="none" spc="0" normalizeH="0" baseline="0" noProof="0" smtClean="0">
                <a:ln>
                  <a:noFill/>
                </a:ln>
                <a:solidFill>
                  <a:prstClr val="black"/>
                </a:solidFill>
                <a:effectLst/>
                <a:uLnTx/>
                <a:uFillTx/>
                <a:latin typeface="Aptos" panose="0211000402020202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SG" sz="1200" b="0" i="0" u="none" strike="noStrike" kern="1200" cap="none" spc="0" normalizeH="0" baseline="0" noProof="0">
              <a:ln>
                <a:noFill/>
              </a:ln>
              <a:solidFill>
                <a:prstClr val="black"/>
              </a:solidFill>
              <a:effectLst/>
              <a:uLnTx/>
              <a:uFillTx/>
              <a:latin typeface="Aptos" panose="02110004020202020204"/>
              <a:ea typeface="+mn-ea"/>
              <a:cs typeface="Arial"/>
              <a:sym typeface="Arial"/>
            </a:endParaRPr>
          </a:p>
        </p:txBody>
      </p:sp>
    </p:spTree>
    <p:extLst>
      <p:ext uri="{BB962C8B-B14F-4D97-AF65-F5344CB8AC3E}">
        <p14:creationId xmlns:p14="http://schemas.microsoft.com/office/powerpoint/2010/main" val="29236849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E9AA5B-A792-484E-951F-0F843937A9AA}" type="slidenum">
              <a:rPr kumimoji="0" lang="en-SG" sz="1200" b="0" i="0" u="none" strike="noStrike" kern="1200" cap="none" spc="0" normalizeH="0" baseline="0" noProof="0" smtClean="0">
                <a:ln>
                  <a:noFill/>
                </a:ln>
                <a:solidFill>
                  <a:prstClr val="black"/>
                </a:solidFill>
                <a:effectLst/>
                <a:uLnTx/>
                <a:uFillTx/>
                <a:latin typeface="Aptos" panose="0211000402020202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SG" sz="1200" b="0" i="0" u="none" strike="noStrike" kern="1200" cap="none" spc="0" normalizeH="0" baseline="0" noProof="0">
              <a:ln>
                <a:noFill/>
              </a:ln>
              <a:solidFill>
                <a:prstClr val="black"/>
              </a:solidFill>
              <a:effectLst/>
              <a:uLnTx/>
              <a:uFillTx/>
              <a:latin typeface="Aptos" panose="02110004020202020204"/>
              <a:ea typeface="+mn-ea"/>
              <a:cs typeface="Arial"/>
              <a:sym typeface="Arial"/>
            </a:endParaRPr>
          </a:p>
        </p:txBody>
      </p:sp>
    </p:spTree>
    <p:extLst>
      <p:ext uri="{BB962C8B-B14F-4D97-AF65-F5344CB8AC3E}">
        <p14:creationId xmlns:p14="http://schemas.microsoft.com/office/powerpoint/2010/main" val="7136544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E9AA5B-A792-484E-951F-0F843937A9AA}" type="slidenum">
              <a:rPr kumimoji="0" lang="en-SG" sz="1200" b="0" i="0" u="none" strike="noStrike" kern="1200" cap="none" spc="0" normalizeH="0" baseline="0" noProof="0" smtClean="0">
                <a:ln>
                  <a:noFill/>
                </a:ln>
                <a:solidFill>
                  <a:prstClr val="black"/>
                </a:solidFill>
                <a:effectLst/>
                <a:uLnTx/>
                <a:uFillTx/>
                <a:latin typeface="Aptos" panose="0211000402020202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SG" sz="1200" b="0" i="0" u="none" strike="noStrike" kern="1200" cap="none" spc="0" normalizeH="0" baseline="0" noProof="0">
              <a:ln>
                <a:noFill/>
              </a:ln>
              <a:solidFill>
                <a:prstClr val="black"/>
              </a:solidFill>
              <a:effectLst/>
              <a:uLnTx/>
              <a:uFillTx/>
              <a:latin typeface="Aptos" panose="02110004020202020204"/>
              <a:ea typeface="+mn-ea"/>
              <a:cs typeface="Arial"/>
              <a:sym typeface="Arial"/>
            </a:endParaRPr>
          </a:p>
        </p:txBody>
      </p:sp>
    </p:spTree>
    <p:extLst>
      <p:ext uri="{BB962C8B-B14F-4D97-AF65-F5344CB8AC3E}">
        <p14:creationId xmlns:p14="http://schemas.microsoft.com/office/powerpoint/2010/main" val="40940928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0"/>
        <p:cNvGrpSpPr/>
        <p:nvPr/>
      </p:nvGrpSpPr>
      <p:grpSpPr>
        <a:xfrm>
          <a:off x="0" y="0"/>
          <a:ext cx="0" cy="0"/>
          <a:chOff x="0" y="0"/>
          <a:chExt cx="0" cy="0"/>
        </a:xfrm>
      </p:grpSpPr>
      <p:sp>
        <p:nvSpPr>
          <p:cNvPr id="1231" name="Google Shape;1231;g98915e9a02_0_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2" name="Google Shape;1232;g98915e9a02_0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E9AA5B-A792-484E-951F-0F843937A9AA}" type="slidenum">
              <a:rPr kumimoji="0" lang="en-SG" sz="1200" b="0" i="0" u="none" strike="noStrike" kern="1200" cap="none" spc="0" normalizeH="0" baseline="0" noProof="0" smtClean="0">
                <a:ln>
                  <a:noFill/>
                </a:ln>
                <a:solidFill>
                  <a:prstClr val="black"/>
                </a:solidFill>
                <a:effectLst/>
                <a:uLnTx/>
                <a:uFillTx/>
                <a:latin typeface="Aptos" panose="0211000402020202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SG" sz="1200" b="0" i="0" u="none" strike="noStrike" kern="1200" cap="none" spc="0" normalizeH="0" baseline="0" noProof="0">
              <a:ln>
                <a:noFill/>
              </a:ln>
              <a:solidFill>
                <a:prstClr val="black"/>
              </a:solidFill>
              <a:effectLst/>
              <a:uLnTx/>
              <a:uFillTx/>
              <a:latin typeface="Aptos" panose="02110004020202020204"/>
              <a:ea typeface="+mn-ea"/>
              <a:cs typeface="Arial"/>
              <a:sym typeface="Arial"/>
            </a:endParaRPr>
          </a:p>
        </p:txBody>
      </p:sp>
    </p:spTree>
    <p:extLst>
      <p:ext uri="{BB962C8B-B14F-4D97-AF65-F5344CB8AC3E}">
        <p14:creationId xmlns:p14="http://schemas.microsoft.com/office/powerpoint/2010/main" val="26559814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E9AA5B-A792-484E-951F-0F843937A9AA}" type="slidenum">
              <a:rPr kumimoji="0" lang="en-SG" sz="1200" b="0" i="0" u="none" strike="noStrike" kern="1200" cap="none" spc="0" normalizeH="0" baseline="0" noProof="0" smtClean="0">
                <a:ln>
                  <a:noFill/>
                </a:ln>
                <a:solidFill>
                  <a:prstClr val="black"/>
                </a:solidFill>
                <a:effectLst/>
                <a:uLnTx/>
                <a:uFillTx/>
                <a:latin typeface="Aptos" panose="0211000402020202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SG" sz="1200" b="0" i="0" u="none" strike="noStrike" kern="1200" cap="none" spc="0" normalizeH="0" baseline="0" noProof="0">
              <a:ln>
                <a:noFill/>
              </a:ln>
              <a:solidFill>
                <a:prstClr val="black"/>
              </a:solidFill>
              <a:effectLst/>
              <a:uLnTx/>
              <a:uFillTx/>
              <a:latin typeface="Aptos" panose="02110004020202020204"/>
              <a:ea typeface="+mn-ea"/>
              <a:cs typeface="Arial"/>
              <a:sym typeface="Arial"/>
            </a:endParaRPr>
          </a:p>
        </p:txBody>
      </p:sp>
    </p:spTree>
    <p:extLst>
      <p:ext uri="{BB962C8B-B14F-4D97-AF65-F5344CB8AC3E}">
        <p14:creationId xmlns:p14="http://schemas.microsoft.com/office/powerpoint/2010/main" val="13965104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E9AA5B-A792-484E-951F-0F843937A9AA}" type="slidenum">
              <a:rPr kumimoji="0" lang="en-SG" sz="1200" b="0" i="0" u="none" strike="noStrike" kern="1200" cap="none" spc="0" normalizeH="0" baseline="0" noProof="0" smtClean="0">
                <a:ln>
                  <a:noFill/>
                </a:ln>
                <a:solidFill>
                  <a:prstClr val="black"/>
                </a:solidFill>
                <a:effectLst/>
                <a:uLnTx/>
                <a:uFillTx/>
                <a:latin typeface="Aptos" panose="0211000402020202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SG" sz="1200" b="0" i="0" u="none" strike="noStrike" kern="1200" cap="none" spc="0" normalizeH="0" baseline="0" noProof="0">
              <a:ln>
                <a:noFill/>
              </a:ln>
              <a:solidFill>
                <a:prstClr val="black"/>
              </a:solidFill>
              <a:effectLst/>
              <a:uLnTx/>
              <a:uFillTx/>
              <a:latin typeface="Aptos" panose="02110004020202020204"/>
              <a:ea typeface="+mn-ea"/>
              <a:cs typeface="Arial"/>
              <a:sym typeface="Arial"/>
            </a:endParaRPr>
          </a:p>
        </p:txBody>
      </p:sp>
    </p:spTree>
    <p:extLst>
      <p:ext uri="{BB962C8B-B14F-4D97-AF65-F5344CB8AC3E}">
        <p14:creationId xmlns:p14="http://schemas.microsoft.com/office/powerpoint/2010/main" val="1484265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E9AA5B-A792-484E-951F-0F843937A9AA}" type="slidenum">
              <a:rPr kumimoji="0" lang="en-SG" sz="1200" b="0" i="0" u="none" strike="noStrike" kern="1200" cap="none" spc="0" normalizeH="0" baseline="0" noProof="0" smtClean="0">
                <a:ln>
                  <a:noFill/>
                </a:ln>
                <a:solidFill>
                  <a:prstClr val="black"/>
                </a:solidFill>
                <a:effectLst/>
                <a:uLnTx/>
                <a:uFillTx/>
                <a:latin typeface="Aptos" panose="0211000402020202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SG" sz="1200" b="0" i="0" u="none" strike="noStrike" kern="1200" cap="none" spc="0" normalizeH="0" baseline="0" noProof="0">
              <a:ln>
                <a:noFill/>
              </a:ln>
              <a:solidFill>
                <a:prstClr val="black"/>
              </a:solidFill>
              <a:effectLst/>
              <a:uLnTx/>
              <a:uFillTx/>
              <a:latin typeface="Aptos" panose="02110004020202020204"/>
              <a:ea typeface="+mn-ea"/>
              <a:cs typeface="Arial"/>
              <a:sym typeface="Arial"/>
            </a:endParaRPr>
          </a:p>
        </p:txBody>
      </p:sp>
    </p:spTree>
    <p:extLst>
      <p:ext uri="{BB962C8B-B14F-4D97-AF65-F5344CB8AC3E}">
        <p14:creationId xmlns:p14="http://schemas.microsoft.com/office/powerpoint/2010/main" val="20195175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E9AA5B-A792-484E-951F-0F843937A9AA}" type="slidenum">
              <a:rPr kumimoji="0" lang="en-SG" sz="1200" b="0" i="0" u="none" strike="noStrike" kern="1200" cap="none" spc="0" normalizeH="0" baseline="0" noProof="0" smtClean="0">
                <a:ln>
                  <a:noFill/>
                </a:ln>
                <a:solidFill>
                  <a:prstClr val="black"/>
                </a:solidFill>
                <a:effectLst/>
                <a:uLnTx/>
                <a:uFillTx/>
                <a:latin typeface="Aptos" panose="0211000402020202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SG" sz="1200" b="0" i="0" u="none" strike="noStrike" kern="1200" cap="none" spc="0" normalizeH="0" baseline="0" noProof="0">
              <a:ln>
                <a:noFill/>
              </a:ln>
              <a:solidFill>
                <a:prstClr val="black"/>
              </a:solidFill>
              <a:effectLst/>
              <a:uLnTx/>
              <a:uFillTx/>
              <a:latin typeface="Aptos" panose="02110004020202020204"/>
              <a:ea typeface="+mn-ea"/>
              <a:cs typeface="Arial"/>
              <a:sym typeface="Arial"/>
            </a:endParaRPr>
          </a:p>
        </p:txBody>
      </p:sp>
    </p:spTree>
    <p:extLst>
      <p:ext uri="{BB962C8B-B14F-4D97-AF65-F5344CB8AC3E}">
        <p14:creationId xmlns:p14="http://schemas.microsoft.com/office/powerpoint/2010/main" val="1930229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E9AA5B-A792-484E-951F-0F843937A9AA}" type="slidenum">
              <a:rPr kumimoji="0" lang="en-SG" sz="1200" b="0" i="0" u="none" strike="noStrike" kern="1200" cap="none" spc="0" normalizeH="0" baseline="0" noProof="0" smtClean="0">
                <a:ln>
                  <a:noFill/>
                </a:ln>
                <a:solidFill>
                  <a:prstClr val="black"/>
                </a:solidFill>
                <a:effectLst/>
                <a:uLnTx/>
                <a:uFillTx/>
                <a:latin typeface="Aptos" panose="0211000402020202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SG" sz="1200" b="0" i="0" u="none" strike="noStrike" kern="1200" cap="none" spc="0" normalizeH="0" baseline="0" noProof="0">
              <a:ln>
                <a:noFill/>
              </a:ln>
              <a:solidFill>
                <a:prstClr val="black"/>
              </a:solidFill>
              <a:effectLst/>
              <a:uLnTx/>
              <a:uFillTx/>
              <a:latin typeface="Aptos" panose="02110004020202020204"/>
              <a:ea typeface="+mn-ea"/>
              <a:cs typeface="Arial"/>
              <a:sym typeface="Arial"/>
            </a:endParaRPr>
          </a:p>
        </p:txBody>
      </p:sp>
    </p:spTree>
    <p:extLst>
      <p:ext uri="{BB962C8B-B14F-4D97-AF65-F5344CB8AC3E}">
        <p14:creationId xmlns:p14="http://schemas.microsoft.com/office/powerpoint/2010/main" val="9141920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E9AA5B-A792-484E-951F-0F843937A9AA}" type="slidenum">
              <a:rPr kumimoji="0" lang="en-SG" sz="1200" b="0" i="0" u="none" strike="noStrike" kern="1200" cap="none" spc="0" normalizeH="0" baseline="0" noProof="0" smtClean="0">
                <a:ln>
                  <a:noFill/>
                </a:ln>
                <a:solidFill>
                  <a:prstClr val="black"/>
                </a:solidFill>
                <a:effectLst/>
                <a:uLnTx/>
                <a:uFillTx/>
                <a:latin typeface="Aptos" panose="0211000402020202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SG" sz="1200" b="0" i="0" u="none" strike="noStrike" kern="1200" cap="none" spc="0" normalizeH="0" baseline="0" noProof="0">
              <a:ln>
                <a:noFill/>
              </a:ln>
              <a:solidFill>
                <a:prstClr val="black"/>
              </a:solidFill>
              <a:effectLst/>
              <a:uLnTx/>
              <a:uFillTx/>
              <a:latin typeface="Aptos" panose="02110004020202020204"/>
              <a:ea typeface="+mn-ea"/>
              <a:cs typeface="Arial"/>
              <a:sym typeface="Arial"/>
            </a:endParaRPr>
          </a:p>
        </p:txBody>
      </p:sp>
    </p:spTree>
    <p:extLst>
      <p:ext uri="{BB962C8B-B14F-4D97-AF65-F5344CB8AC3E}">
        <p14:creationId xmlns:p14="http://schemas.microsoft.com/office/powerpoint/2010/main" val="22380280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t">
            <a:normAutofit/>
          </a:bodyPr>
          <a:lstStyle>
            <a:lvl1pPr algn="ctr">
              <a:defRPr sz="6000"/>
            </a:lvl1pPr>
          </a:lstStyle>
          <a:p>
            <a:r>
              <a:rPr lang="en-US" altLang="en-US"/>
              <a:t>Click here to edit master header styles</a:t>
            </a:r>
          </a:p>
        </p:txBody>
      </p:sp>
      <p:sp>
        <p:nvSpPr>
          <p:cNvPr id="3" name="副标题 2"/>
          <p:cNvSpPr>
            <a:spLocks noGrp="1"/>
          </p:cNvSpPr>
          <p:nvPr>
            <p:ph type="subTitle" idx="1"/>
          </p:nvPr>
        </p:nvSpPr>
        <p:spPr>
          <a:xfrm>
            <a:off x="1524000" y="3602038"/>
            <a:ext cx="9144000" cy="1655762"/>
          </a:xfrm>
        </p:spPr>
        <p:txBody>
          <a:bodyPr>
            <a:normAutofit/>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en-US"/>
              <a:t>Click here to edit master subtitle styles</a:t>
            </a:r>
          </a:p>
        </p:txBody>
      </p:sp>
      <p:sp>
        <p:nvSpPr>
          <p:cNvPr id="4" name="日期占位符 3"/>
          <p:cNvSpPr>
            <a:spLocks noGrp="1"/>
          </p:cNvSpPr>
          <p:nvPr>
            <p:ph type="dt" sz="half" idx="10"/>
          </p:nvPr>
        </p:nvSpPr>
        <p:spPr/>
        <p:txBody>
          <a:bodyPr>
            <a:normAutofit/>
          </a:bodyPr>
          <a:lstStyle/>
          <a:p>
            <a:fld id="{8363A269-1422-4D05-94FC-9330D0055E1D}" type="datetimeFigureOut">
              <a:rPr lang="en-US" altLang="en-US" sz="1100" smtClean="0"/>
              <a:t>4/25/2025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normAutofit/>
          </a:bodyPr>
          <a:lstStyle/>
          <a:p>
            <a:fld id="{B6DCBAFD-7E2D-4483-80FA-043D9E6AEC67}" type="slidenum">
              <a:rPr lang="en-US" altLang="en-US" smtClean="0"/>
              <a:t>‹#›</a:t>
            </a:fld>
            <a:endParaRPr lang="zh-CN" altLang="en-US"/>
          </a:p>
        </p:txBody>
      </p:sp>
    </p:spTree>
    <p:extLst>
      <p:ext uri="{BB962C8B-B14F-4D97-AF65-F5344CB8AC3E}">
        <p14:creationId xmlns:p14="http://schemas.microsoft.com/office/powerpoint/2010/main" val="1977237055"/>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en-US"/>
              <a:t>Click here to edit master header styles</a:t>
            </a:r>
          </a:p>
        </p:txBody>
      </p:sp>
      <p:sp>
        <p:nvSpPr>
          <p:cNvPr id="3" name="竖排文字占位符 2"/>
          <p:cNvSpPr>
            <a:spLocks noGrp="1"/>
          </p:cNvSpPr>
          <p:nvPr>
            <p:ph type="body" orient="vert" idx="1"/>
          </p:nvPr>
        </p:nvSpPr>
        <p:spPr/>
        <p:txBody>
          <a:bodyPr vert="vert">
            <a:normAutofit/>
          </a:bodyPr>
          <a:lstStyle/>
          <a:p>
            <a:pPr lvl="0"/>
            <a:r>
              <a:rPr lang="en-US" altLang="en-US"/>
              <a:t>Click here to edit master text styles</a:t>
            </a:r>
          </a:p>
          <a:p>
            <a:pPr lvl="1"/>
            <a:r>
              <a:rPr lang="en-US" altLang="en-US"/>
              <a:t>Secondary</a:t>
            </a:r>
          </a:p>
          <a:p>
            <a:pPr lvl="2"/>
            <a:r>
              <a:rPr lang="en-US" altLang="en-US"/>
              <a:t>Level three</a:t>
            </a:r>
          </a:p>
          <a:p>
            <a:pPr lvl="3"/>
            <a:r>
              <a:rPr lang="en-US" altLang="en-US"/>
              <a:t>Level 4</a:t>
            </a:r>
          </a:p>
          <a:p>
            <a:pPr lvl="4"/>
            <a:r>
              <a:rPr lang="en-US" altLang="en-US"/>
              <a:t>Fifth grade</a:t>
            </a:r>
          </a:p>
        </p:txBody>
      </p:sp>
      <p:sp>
        <p:nvSpPr>
          <p:cNvPr id="4" name="日期占位符 3"/>
          <p:cNvSpPr>
            <a:spLocks noGrp="1"/>
          </p:cNvSpPr>
          <p:nvPr>
            <p:ph type="dt" sz="half" idx="10"/>
          </p:nvPr>
        </p:nvSpPr>
        <p:spPr/>
        <p:txBody>
          <a:bodyPr>
            <a:normAutofit/>
          </a:bodyPr>
          <a:lstStyle/>
          <a:p>
            <a:fld id="{8363A269-1422-4D05-94FC-9330D0055E1D}" type="datetimeFigureOut">
              <a:rPr lang="en-US" altLang="en-US" sz="1100" smtClean="0"/>
              <a:t>4/25/2025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normAutofit/>
          </a:bodyPr>
          <a:lstStyle/>
          <a:p>
            <a:fld id="{B6DCBAFD-7E2D-4483-80FA-043D9E6AEC67}" type="slidenum">
              <a:rPr lang="en-US" altLang="en-US" smtClean="0"/>
              <a:t>‹#›</a:t>
            </a:fld>
            <a:endParaRPr lang="zh-CN" altLang="en-US"/>
          </a:p>
        </p:txBody>
      </p:sp>
    </p:spTree>
    <p:extLst>
      <p:ext uri="{BB962C8B-B14F-4D97-AF65-F5344CB8AC3E}">
        <p14:creationId xmlns:p14="http://schemas.microsoft.com/office/powerpoint/2010/main" val="968079027"/>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vert">
            <a:normAutofit/>
          </a:bodyPr>
          <a:lstStyle/>
          <a:p>
            <a:r>
              <a:rPr lang="en-US" altLang="en-US"/>
              <a:t>Click here to edit master header styles</a:t>
            </a:r>
          </a:p>
        </p:txBody>
      </p:sp>
      <p:sp>
        <p:nvSpPr>
          <p:cNvPr id="3" name="竖排文字占位符 2"/>
          <p:cNvSpPr>
            <a:spLocks noGrp="1"/>
          </p:cNvSpPr>
          <p:nvPr>
            <p:ph type="body" orient="vert" idx="1"/>
          </p:nvPr>
        </p:nvSpPr>
        <p:spPr>
          <a:xfrm>
            <a:off x="838200" y="365125"/>
            <a:ext cx="7734300" cy="5811838"/>
          </a:xfrm>
        </p:spPr>
        <p:txBody>
          <a:bodyPr vert="vert">
            <a:normAutofit/>
          </a:bodyPr>
          <a:lstStyle/>
          <a:p>
            <a:pPr lvl="0"/>
            <a:r>
              <a:rPr lang="en-US" altLang="en-US"/>
              <a:t>Click here to edit master</a:t>
            </a:r>
          </a:p>
          <a:p>
            <a:pPr lvl="1"/>
            <a:r>
              <a:rPr lang="en-US" altLang="en-US"/>
              <a:t>Secondary</a:t>
            </a:r>
          </a:p>
          <a:p>
            <a:pPr lvl="2"/>
            <a:r>
              <a:rPr lang="en-US" altLang="en-US"/>
              <a:t>Level three</a:t>
            </a:r>
          </a:p>
          <a:p>
            <a:pPr lvl="3"/>
            <a:r>
              <a:rPr lang="en-US" altLang="en-US"/>
              <a:t>Level 4</a:t>
            </a:r>
          </a:p>
          <a:p>
            <a:pPr lvl="4"/>
            <a:r>
              <a:rPr lang="en-US" altLang="en-US"/>
              <a:t>Fifth grade</a:t>
            </a:r>
          </a:p>
        </p:txBody>
      </p:sp>
      <p:sp>
        <p:nvSpPr>
          <p:cNvPr id="4" name="日期占位符 3"/>
          <p:cNvSpPr>
            <a:spLocks noGrp="1"/>
          </p:cNvSpPr>
          <p:nvPr>
            <p:ph type="dt" sz="half" idx="10"/>
          </p:nvPr>
        </p:nvSpPr>
        <p:spPr/>
        <p:txBody>
          <a:bodyPr>
            <a:normAutofit/>
          </a:bodyPr>
          <a:lstStyle/>
          <a:p>
            <a:fld id="{8363A269-1422-4D05-94FC-9330D0055E1D}" type="datetimeFigureOut">
              <a:rPr lang="en-US" altLang="en-US" sz="1100" smtClean="0"/>
              <a:t>4/25/2025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normAutofit/>
          </a:bodyPr>
          <a:lstStyle/>
          <a:p>
            <a:fld id="{B6DCBAFD-7E2D-4483-80FA-043D9E6AEC67}" type="slidenum">
              <a:rPr lang="en-US" altLang="en-US" smtClean="0"/>
              <a:t>‹#›</a:t>
            </a:fld>
            <a:endParaRPr lang="zh-CN" altLang="en-US"/>
          </a:p>
        </p:txBody>
      </p:sp>
    </p:spTree>
    <p:extLst>
      <p:ext uri="{BB962C8B-B14F-4D97-AF65-F5344CB8AC3E}">
        <p14:creationId xmlns:p14="http://schemas.microsoft.com/office/powerpoint/2010/main" val="1502430764"/>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322964"/>
            <a:ext cx="9144000" cy="2187001"/>
          </a:xfrm>
        </p:spPr>
        <p:txBody>
          <a:bodyPr anchor="b">
            <a:normAutofit/>
          </a:bodyPr>
          <a:lstStyle>
            <a:lvl1pPr algn="ctr">
              <a:lnSpc>
                <a:spcPct val="130000"/>
              </a:lnSpc>
              <a:defRPr sz="6000">
                <a:effectLst>
                  <a:outerShdw blurRad="38100" dist="38100" dir="2700000" algn="tl">
                    <a:srgbClr val="000000">
                      <a:alpha val="43137"/>
                    </a:srgbClr>
                  </a:outerShdw>
                </a:effectLst>
              </a:defRPr>
            </a:lvl1pPr>
          </a:lstStyle>
          <a:p>
            <a:r>
              <a:rPr lang="zh-CN" altLang="en-US" dirty="0"/>
              <a:t>单击此处添加标题</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2025/4/25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sp>
        <p:nvSpPr>
          <p:cNvPr id="3" name="副标题 2"/>
          <p:cNvSpPr>
            <a:spLocks noGrp="1"/>
          </p:cNvSpPr>
          <p:nvPr>
            <p:ph type="subTitle" idx="1" hasCustomPrompt="1"/>
          </p:nvPr>
        </p:nvSpPr>
        <p:spPr>
          <a:xfrm>
            <a:off x="1524000" y="3602037"/>
            <a:ext cx="9144000" cy="1655763"/>
          </a:xfrm>
        </p:spPr>
        <p:txBody>
          <a:bodyPr>
            <a:normAutofit/>
          </a:bodyPr>
          <a:lstStyle>
            <a:lvl1pPr marL="0" indent="0" algn="ctr">
              <a:buNone/>
              <a:defRPr sz="1800">
                <a:solidFill>
                  <a:schemeClr val="tx1">
                    <a:lumMod val="75000"/>
                    <a:lumOff val="25000"/>
                  </a:schemeClr>
                </a:solidFill>
                <a:effectLst/>
                <a:latin typeface="+mj-lt"/>
                <a:ea typeface="+mj-ea"/>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dirty="0"/>
              <a:t>单击此处添加副标题</a:t>
            </a:r>
          </a:p>
        </p:txBody>
      </p:sp>
    </p:spTree>
    <p:extLst>
      <p:ext uri="{BB962C8B-B14F-4D97-AF65-F5344CB8AC3E}">
        <p14:creationId xmlns:p14="http://schemas.microsoft.com/office/powerpoint/2010/main" val="29746493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47700" y="258445"/>
            <a:ext cx="10515600" cy="1325563"/>
          </a:xfrm>
        </p:spPr>
        <p:txBody>
          <a:bodyPr anchor="ctr" anchorCtr="0">
            <a:normAutofit/>
          </a:bodyPr>
          <a:lstStyle>
            <a:lvl1pPr>
              <a:defRPr sz="2400" b="1">
                <a:effectLst>
                  <a:outerShdw blurRad="38100" dist="38100" dir="2700000" algn="tl">
                    <a:srgbClr val="000000">
                      <a:alpha val="43137"/>
                    </a:srgbClr>
                  </a:outerShdw>
                </a:effectLst>
              </a:defRPr>
            </a:lvl1pPr>
          </a:lstStyle>
          <a:p>
            <a:r>
              <a:rPr lang="zh-CN" altLang="en-US" dirty="0"/>
              <a:t>单击此处编辑母版标题样式</a:t>
            </a:r>
          </a:p>
        </p:txBody>
      </p:sp>
      <p:sp>
        <p:nvSpPr>
          <p:cNvPr id="3" name="内容占位符 2"/>
          <p:cNvSpPr>
            <a:spLocks noGrp="1"/>
          </p:cNvSpPr>
          <p:nvPr>
            <p:ph idx="1"/>
          </p:nvPr>
        </p:nvSpPr>
        <p:spPr>
          <a:xfrm>
            <a:off x="647700" y="1825625"/>
            <a:ext cx="10515600" cy="4351339"/>
          </a:xfrm>
        </p:spPr>
        <p:txBody>
          <a:bodyPr>
            <a:normAutofit/>
          </a:bodyPr>
          <a:lstStyle>
            <a:lvl1pPr>
              <a:defRPr sz="2000">
                <a:solidFill>
                  <a:schemeClr val="tx1">
                    <a:lumMod val="75000"/>
                    <a:lumOff val="25000"/>
                  </a:schemeClr>
                </a:solidFill>
              </a:defRPr>
            </a:lvl1pPr>
            <a:lvl2pPr>
              <a:defRPr sz="18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2025/4/25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1124024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3751117"/>
            <a:ext cx="7321551" cy="811357"/>
          </a:xfrm>
        </p:spPr>
        <p:txBody>
          <a:bodyPr anchor="b">
            <a:normAutofit/>
          </a:bodyPr>
          <a:lstStyle>
            <a:lvl1pPr>
              <a:defRPr sz="4000">
                <a:effectLst>
                  <a:outerShdw blurRad="38100" dist="38100" dir="2700000" algn="tl">
                    <a:srgbClr val="000000">
                      <a:alpha val="43137"/>
                    </a:srgbClr>
                  </a:outerShdw>
                </a:effectLst>
              </a:defRPr>
            </a:lvl1pPr>
          </a:lstStyle>
          <a:p>
            <a:r>
              <a:rPr lang="zh-CN" altLang="en-US" dirty="0"/>
              <a:t>单击此处编辑母版标题样式</a:t>
            </a:r>
          </a:p>
        </p:txBody>
      </p:sp>
      <p:sp>
        <p:nvSpPr>
          <p:cNvPr id="3" name="文本占位符 2"/>
          <p:cNvSpPr>
            <a:spLocks noGrp="1"/>
          </p:cNvSpPr>
          <p:nvPr>
            <p:ph type="body" idx="1"/>
          </p:nvPr>
        </p:nvSpPr>
        <p:spPr>
          <a:xfrm>
            <a:off x="831850" y="4610029"/>
            <a:ext cx="7321551" cy="647555"/>
          </a:xfrm>
        </p:spPr>
        <p:txBody>
          <a:bodyPr>
            <a:normAutofit/>
          </a:bodyPr>
          <a:lstStyle>
            <a:lvl1pPr marL="0" indent="0">
              <a:buNone/>
              <a:defRPr sz="1800">
                <a:solidFill>
                  <a:schemeClr val="tx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dirty="0"/>
              <a:t>单击此处编辑母版文本样式</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2025/4/25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4494385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47700" y="258445"/>
            <a:ext cx="10515600" cy="1325563"/>
          </a:xfrm>
        </p:spPr>
        <p:txBody>
          <a:bodyPr>
            <a:normAutofit/>
          </a:bodyPr>
          <a:lstStyle>
            <a:lvl1pPr>
              <a:defRPr sz="2400" b="1" i="0">
                <a:effectLst>
                  <a:outerShdw blurRad="38100" dist="38100" dir="2700000" algn="tl">
                    <a:srgbClr val="000000">
                      <a:alpha val="43137"/>
                    </a:srgbClr>
                  </a:outerShdw>
                </a:effectLst>
              </a:defRPr>
            </a:lvl1pPr>
          </a:lstStyle>
          <a:p>
            <a:r>
              <a:rPr lang="zh-CN" altLang="en-US" dirty="0"/>
              <a:t>单击此处编辑母版标题样式</a:t>
            </a:r>
          </a:p>
        </p:txBody>
      </p:sp>
      <p:sp>
        <p:nvSpPr>
          <p:cNvPr id="3" name="内容占位符 2"/>
          <p:cNvSpPr>
            <a:spLocks noGrp="1"/>
          </p:cNvSpPr>
          <p:nvPr>
            <p:ph sz="half" idx="1"/>
          </p:nvPr>
        </p:nvSpPr>
        <p:spPr>
          <a:xfrm>
            <a:off x="647700" y="1825625"/>
            <a:ext cx="5181600" cy="4351339"/>
          </a:xfrm>
        </p:spPr>
        <p:txBody>
          <a:bodyPr>
            <a:normAutofit/>
          </a:bodyPr>
          <a:lstStyle>
            <a:lvl1pPr>
              <a:lnSpc>
                <a:spcPct val="150000"/>
              </a:lnSpc>
              <a:defRPr sz="2000">
                <a:solidFill>
                  <a:schemeClr val="tx1">
                    <a:lumMod val="75000"/>
                    <a:lumOff val="25000"/>
                  </a:schemeClr>
                </a:solidFill>
              </a:defRPr>
            </a:lvl1pPr>
            <a:lvl2pPr>
              <a:lnSpc>
                <a:spcPct val="150000"/>
              </a:lnSpc>
              <a:defRPr sz="1800">
                <a:solidFill>
                  <a:schemeClr val="tx1">
                    <a:lumMod val="75000"/>
                    <a:lumOff val="25000"/>
                  </a:schemeClr>
                </a:solidFill>
              </a:defRPr>
            </a:lvl2pPr>
            <a:lvl3pPr>
              <a:lnSpc>
                <a:spcPct val="150000"/>
              </a:lnSpc>
              <a:defRPr sz="1600">
                <a:solidFill>
                  <a:schemeClr val="tx1">
                    <a:lumMod val="75000"/>
                    <a:lumOff val="25000"/>
                  </a:schemeClr>
                </a:solidFill>
              </a:defRPr>
            </a:lvl3pPr>
            <a:lvl4pPr>
              <a:lnSpc>
                <a:spcPct val="150000"/>
              </a:lnSpc>
              <a:defRPr sz="1600">
                <a:solidFill>
                  <a:schemeClr val="tx1">
                    <a:lumMod val="75000"/>
                    <a:lumOff val="25000"/>
                  </a:schemeClr>
                </a:solidFill>
              </a:defRPr>
            </a:lvl4pPr>
            <a:lvl5pPr>
              <a:lnSpc>
                <a:spcPct val="150000"/>
              </a:lnSpc>
              <a:defRPr sz="1600">
                <a:solidFill>
                  <a:schemeClr val="tx1">
                    <a:lumMod val="75000"/>
                    <a:lumOff val="2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5981700" y="1825625"/>
            <a:ext cx="5181600" cy="4351339"/>
          </a:xfrm>
        </p:spPr>
        <p:txBody>
          <a:bodyPr>
            <a:normAutofit/>
          </a:bodyPr>
          <a:lstStyle>
            <a:lvl1pPr>
              <a:lnSpc>
                <a:spcPct val="150000"/>
              </a:lnSpc>
              <a:defRPr sz="2000">
                <a:solidFill>
                  <a:schemeClr val="tx1">
                    <a:lumMod val="75000"/>
                    <a:lumOff val="25000"/>
                  </a:schemeClr>
                </a:solidFill>
              </a:defRPr>
            </a:lvl1pPr>
            <a:lvl2pPr>
              <a:lnSpc>
                <a:spcPct val="150000"/>
              </a:lnSpc>
              <a:defRPr sz="1800">
                <a:solidFill>
                  <a:schemeClr val="tx1">
                    <a:lumMod val="75000"/>
                    <a:lumOff val="25000"/>
                  </a:schemeClr>
                </a:solidFill>
              </a:defRPr>
            </a:lvl2pPr>
            <a:lvl3pPr>
              <a:lnSpc>
                <a:spcPct val="150000"/>
              </a:lnSpc>
              <a:defRPr sz="1600">
                <a:solidFill>
                  <a:schemeClr val="tx1">
                    <a:lumMod val="75000"/>
                    <a:lumOff val="25000"/>
                  </a:schemeClr>
                </a:solidFill>
              </a:defRPr>
            </a:lvl3pPr>
            <a:lvl4pPr>
              <a:lnSpc>
                <a:spcPct val="150000"/>
              </a:lnSpc>
              <a:defRPr sz="1600">
                <a:solidFill>
                  <a:schemeClr val="tx1">
                    <a:lumMod val="75000"/>
                    <a:lumOff val="25000"/>
                  </a:schemeClr>
                </a:solidFill>
              </a:defRPr>
            </a:lvl4pPr>
            <a:lvl5pPr>
              <a:lnSpc>
                <a:spcPct val="150000"/>
              </a:lnSpc>
              <a:defRPr sz="1600">
                <a:solidFill>
                  <a:schemeClr val="tx1">
                    <a:lumMod val="75000"/>
                    <a:lumOff val="2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p:txBody>
          <a:bodyPr/>
          <a:lstStyle/>
          <a:p>
            <a:fld id="{760FBDFE-C587-4B4C-A407-44438C67B59E}" type="datetimeFigureOut">
              <a:rPr lang="zh-CN" altLang="en-US" smtClean="0"/>
              <a:t>2025/4/25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395387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9" y="1744961"/>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9" y="2615610"/>
            <a:ext cx="5157787" cy="3574055"/>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1" y="1744961"/>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1" y="2615610"/>
            <a:ext cx="5183188" cy="3574055"/>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p:txBody>
          <a:bodyPr/>
          <a:lstStyle/>
          <a:p>
            <a:fld id="{760FBDFE-C587-4B4C-A407-44438C67B59E}" type="datetimeFigureOut">
              <a:rPr lang="zh-CN" altLang="en-US" smtClean="0"/>
              <a:t>2025/4/25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6402000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2766220"/>
            <a:ext cx="10515600" cy="1325563"/>
          </a:xfrm>
        </p:spPr>
        <p:txBody>
          <a:bodyPr>
            <a:normAutofit/>
          </a:bodyPr>
          <a:lstStyle>
            <a:lvl1pPr algn="ctr">
              <a:defRPr sz="4800" b="0">
                <a:effectLst>
                  <a:outerShdw blurRad="38100" dist="38100" dir="2700000" algn="tl">
                    <a:srgbClr val="000000">
                      <a:alpha val="43137"/>
                    </a:srgbClr>
                  </a:outerShdw>
                </a:effectLst>
              </a:defRPr>
            </a:lvl1pPr>
          </a:lstStyle>
          <a:p>
            <a:r>
              <a:rPr lang="zh-CN" altLang="en-US" dirty="0"/>
              <a:t>单击此处编辑母版标题样式</a:t>
            </a:r>
          </a:p>
        </p:txBody>
      </p:sp>
      <p:sp>
        <p:nvSpPr>
          <p:cNvPr id="3" name="日期占位符 2"/>
          <p:cNvSpPr>
            <a:spLocks noGrp="1"/>
          </p:cNvSpPr>
          <p:nvPr>
            <p:ph type="dt" sz="half" idx="10"/>
          </p:nvPr>
        </p:nvSpPr>
        <p:spPr/>
        <p:txBody>
          <a:bodyPr/>
          <a:lstStyle/>
          <a:p>
            <a:fld id="{760FBDFE-C587-4B4C-A407-44438C67B59E}" type="datetimeFigureOut">
              <a:rPr lang="zh-CN" altLang="en-US" smtClean="0"/>
              <a:t>2025/4/25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4069140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t>2025/4/25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3870086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646747" y="127000"/>
            <a:ext cx="4165200" cy="1600200"/>
          </a:xfrm>
        </p:spPr>
        <p:txBody>
          <a:bodyPr anchor="ctr" anchorCtr="0">
            <a:normAutofit/>
          </a:bodyPr>
          <a:lstStyle>
            <a:lvl1pPr>
              <a:defRPr sz="2400" b="1">
                <a:effectLst>
                  <a:outerShdw blurRad="38100" dist="38100" dir="2700000" algn="tl">
                    <a:srgbClr val="000000">
                      <a:alpha val="43137"/>
                    </a:srgbClr>
                  </a:outerShdw>
                </a:effectLst>
              </a:defRPr>
            </a:lvl1pPr>
          </a:lstStyle>
          <a:p>
            <a:r>
              <a:rPr lang="zh-CN" altLang="en-US" dirty="0"/>
              <a:t>单击此处编辑标题</a:t>
            </a:r>
          </a:p>
        </p:txBody>
      </p:sp>
      <p:sp>
        <p:nvSpPr>
          <p:cNvPr id="3" name="图片占位符 2"/>
          <p:cNvSpPr>
            <a:spLocks noGrp="1" noChangeAspect="1"/>
          </p:cNvSpPr>
          <p:nvPr>
            <p:ph type="pic" idx="1"/>
          </p:nvPr>
        </p:nvSpPr>
        <p:spPr>
          <a:xfrm>
            <a:off x="5184002" y="766354"/>
            <a:ext cx="5817375" cy="5094447"/>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dirty="0"/>
          </a:p>
        </p:txBody>
      </p:sp>
      <p:sp>
        <p:nvSpPr>
          <p:cNvPr id="4" name="文本占位符 3"/>
          <p:cNvSpPr>
            <a:spLocks noGrp="1"/>
          </p:cNvSpPr>
          <p:nvPr>
            <p:ph type="body" sz="half" idx="2"/>
          </p:nvPr>
        </p:nvSpPr>
        <p:spPr>
          <a:xfrm>
            <a:off x="651827" y="2057401"/>
            <a:ext cx="4165200" cy="3811588"/>
          </a:xfrm>
        </p:spPr>
        <p:txBody>
          <a:bodyPr>
            <a:normAutofit/>
          </a:bodyPr>
          <a:lstStyle>
            <a:lvl1pPr marL="0" indent="0">
              <a:lnSpc>
                <a:spcPct val="150000"/>
              </a:lnSpc>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p:txBody>
          <a:bodyPr/>
          <a:lstStyle/>
          <a:p>
            <a:fld id="{9EFD9D74-47D9-4702-A33C-335B63B48DBF}" type="datetimeFigureOut">
              <a:rPr lang="zh-CN" altLang="en-US" smtClean="0"/>
              <a:t>2025/4/25</a:t>
            </a:fld>
            <a:endParaRPr lang="zh-CN" altLang="en-US" dirty="0"/>
          </a:p>
        </p:txBody>
      </p:sp>
      <p:sp>
        <p:nvSpPr>
          <p:cNvPr id="6" name="页脚占位符 5"/>
          <p:cNvSpPr>
            <a:spLocks noGrp="1"/>
          </p:cNvSpPr>
          <p:nvPr>
            <p:ph type="ftr" sz="quarter" idx="11"/>
          </p:nvPr>
        </p:nvSpPr>
        <p:spPr/>
        <p:txBody>
          <a:bodyPr/>
          <a:lstStyle/>
          <a:p>
            <a:endParaRPr lang="zh-CN" altLang="en-US" dirty="0"/>
          </a:p>
        </p:txBody>
      </p:sp>
      <p:sp>
        <p:nvSpPr>
          <p:cNvPr id="7" name="灯片编号占位符 6"/>
          <p:cNvSpPr>
            <a:spLocks noGrp="1"/>
          </p:cNvSpPr>
          <p:nvPr>
            <p:ph type="sldNum" sz="quarter" idx="12"/>
          </p:nvPr>
        </p:nvSpPr>
        <p:spPr/>
        <p:txBody>
          <a:bodyPr/>
          <a:lstStyle/>
          <a:p>
            <a:fld id="{FABC47A4-756D-490B-A52F-7D9E2C9FC05F}" type="slidenum">
              <a:rPr lang="zh-CN" altLang="en-US" smtClean="0"/>
              <a:t>‹#›</a:t>
            </a:fld>
            <a:endParaRPr lang="zh-CN" altLang="en-US"/>
          </a:p>
        </p:txBody>
      </p:sp>
    </p:spTree>
    <p:extLst>
      <p:ext uri="{BB962C8B-B14F-4D97-AF65-F5344CB8AC3E}">
        <p14:creationId xmlns:p14="http://schemas.microsoft.com/office/powerpoint/2010/main" val="15359122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rgbClr val="AA2B2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7690481"/>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9824485" y="365126"/>
            <a:ext cx="1529316" cy="5811839"/>
          </a:xfrm>
        </p:spPr>
        <p:txBody>
          <a:bodyPr vert="eaVert">
            <a:normAutofit/>
          </a:bodyPr>
          <a:lstStyle>
            <a:lvl1pPr>
              <a:defRPr sz="3600"/>
            </a:lvl1pPr>
          </a:lstStyle>
          <a:p>
            <a:r>
              <a:rPr lang="zh-CN" altLang="en-US"/>
              <a:t>单击此处编辑母版标题样式</a:t>
            </a:r>
          </a:p>
        </p:txBody>
      </p:sp>
      <p:sp>
        <p:nvSpPr>
          <p:cNvPr id="3" name="竖排文字占位符 2"/>
          <p:cNvSpPr>
            <a:spLocks noGrp="1"/>
          </p:cNvSpPr>
          <p:nvPr>
            <p:ph type="body" orient="vert" idx="1"/>
          </p:nvPr>
        </p:nvSpPr>
        <p:spPr>
          <a:xfrm>
            <a:off x="838201" y="365126"/>
            <a:ext cx="8879959" cy="5811839"/>
          </a:xfrm>
        </p:spPr>
        <p:txBody>
          <a:bodyPr vert="eaVert"/>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2025/4/25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8670602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760FBDFE-C587-4B4C-A407-44438C67B59E}" type="datetimeFigureOut">
              <a:rPr lang="zh-CN" altLang="en-US" smtClean="0"/>
              <a:t>2025/4/25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nvPr>
        </p:nvSpPr>
        <p:spPr>
          <a:xfrm>
            <a:off x="838200" y="551544"/>
            <a:ext cx="10515600" cy="5558971"/>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31368659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647131" y="1563767"/>
            <a:ext cx="5680400" cy="2926000"/>
          </a:xfrm>
          <a:prstGeom prst="rect">
            <a:avLst/>
          </a:prstGeom>
        </p:spPr>
        <p:txBody>
          <a:bodyPr spcFirstLastPara="1" wrap="square" lIns="91425" tIns="91425" rIns="91425" bIns="91425" anchor="ctr" anchorCtr="0">
            <a:noAutofit/>
          </a:bodyPr>
          <a:lstStyle>
            <a:lvl1pPr lvl="0" algn="l">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a:off x="647131" y="4451433"/>
            <a:ext cx="4617600" cy="6396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800"/>
              <a:buNone/>
              <a:defRPr sz="2267">
                <a:solidFill>
                  <a:schemeClr val="dk1"/>
                </a:solidFill>
                <a:latin typeface="Fira Sans Extra Condensed"/>
                <a:ea typeface="Fira Sans Extra Condensed"/>
                <a:cs typeface="Fira Sans Extra Condensed"/>
                <a:sym typeface="Fira Sans Extra Condensed"/>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9630886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Tree>
    <p:extLst>
      <p:ext uri="{BB962C8B-B14F-4D97-AF65-F5344CB8AC3E}">
        <p14:creationId xmlns:p14="http://schemas.microsoft.com/office/powerpoint/2010/main" val="27381026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3"/>
        <p:cNvGrpSpPr/>
        <p:nvPr/>
      </p:nvGrpSpPr>
      <p:grpSpPr>
        <a:xfrm>
          <a:off x="0" y="0"/>
          <a:ext cx="0" cy="0"/>
          <a:chOff x="0" y="0"/>
          <a:chExt cx="0" cy="0"/>
        </a:xfrm>
      </p:grpSpPr>
      <p:sp>
        <p:nvSpPr>
          <p:cNvPr id="14" name="Google Shape;14;p4"/>
          <p:cNvSpPr txBox="1">
            <a:spLocks noGrp="1"/>
          </p:cNvSpPr>
          <p:nvPr>
            <p:ph type="title"/>
          </p:nvPr>
        </p:nvSpPr>
        <p:spPr>
          <a:xfrm>
            <a:off x="415600" y="593367"/>
            <a:ext cx="11360800" cy="7636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5" name="Google Shape;15;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Tree>
    <p:extLst>
      <p:ext uri="{BB962C8B-B14F-4D97-AF65-F5344CB8AC3E}">
        <p14:creationId xmlns:p14="http://schemas.microsoft.com/office/powerpoint/2010/main" val="15710550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6"/>
        <p:cNvGrpSpPr/>
        <p:nvPr/>
      </p:nvGrpSpPr>
      <p:grpSpPr>
        <a:xfrm>
          <a:off x="0" y="0"/>
          <a:ext cx="0" cy="0"/>
          <a:chOff x="0" y="0"/>
          <a:chExt cx="0" cy="0"/>
        </a:xfrm>
      </p:grpSpPr>
      <p:sp>
        <p:nvSpPr>
          <p:cNvPr id="17" name="Google Shape;17;p5"/>
          <p:cNvSpPr txBox="1">
            <a:spLocks noGrp="1"/>
          </p:cNvSpPr>
          <p:nvPr>
            <p:ph type="title"/>
          </p:nvPr>
        </p:nvSpPr>
        <p:spPr>
          <a:xfrm>
            <a:off x="415600" y="593367"/>
            <a:ext cx="11360800" cy="7636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19" name="Google Shape;19;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Tree>
    <p:extLst>
      <p:ext uri="{BB962C8B-B14F-4D97-AF65-F5344CB8AC3E}">
        <p14:creationId xmlns:p14="http://schemas.microsoft.com/office/powerpoint/2010/main" val="17210457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0"/>
        <p:cNvGrpSpPr/>
        <p:nvPr/>
      </p:nvGrpSpPr>
      <p:grpSpPr>
        <a:xfrm>
          <a:off x="0" y="0"/>
          <a:ext cx="0" cy="0"/>
          <a:chOff x="0" y="0"/>
          <a:chExt cx="0" cy="0"/>
        </a:xfrm>
      </p:grpSpPr>
      <p:sp>
        <p:nvSpPr>
          <p:cNvPr id="21" name="Google Shape;21;p6"/>
          <p:cNvSpPr txBox="1">
            <a:spLocks noGrp="1"/>
          </p:cNvSpPr>
          <p:nvPr>
            <p:ph type="title"/>
          </p:nvPr>
        </p:nvSpPr>
        <p:spPr>
          <a:xfrm>
            <a:off x="415600" y="491767"/>
            <a:ext cx="11360800" cy="7636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19232818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2"/>
        <p:cNvGrpSpPr/>
        <p:nvPr/>
      </p:nvGrpSpPr>
      <p:grpSpPr>
        <a:xfrm>
          <a:off x="0" y="0"/>
          <a:ext cx="0" cy="0"/>
          <a:chOff x="0" y="0"/>
          <a:chExt cx="0" cy="0"/>
        </a:xfrm>
      </p:grpSpPr>
      <p:sp>
        <p:nvSpPr>
          <p:cNvPr id="23" name="Google Shape;23;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24" name="Google Shape;24;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Tree>
    <p:extLst>
      <p:ext uri="{BB962C8B-B14F-4D97-AF65-F5344CB8AC3E}">
        <p14:creationId xmlns:p14="http://schemas.microsoft.com/office/powerpoint/2010/main" val="34429765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5"/>
        <p:cNvGrpSpPr/>
        <p:nvPr/>
      </p:nvGrpSpPr>
      <p:grpSpPr>
        <a:xfrm>
          <a:off x="0" y="0"/>
          <a:ext cx="0" cy="0"/>
          <a:chOff x="0" y="0"/>
          <a:chExt cx="0" cy="0"/>
        </a:xfrm>
      </p:grpSpPr>
      <p:sp>
        <p:nvSpPr>
          <p:cNvPr id="26" name="Google Shape;26;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22013791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7"/>
        <p:cNvGrpSpPr/>
        <p:nvPr/>
      </p:nvGrpSpPr>
      <p:grpSpPr>
        <a:xfrm>
          <a:off x="0" y="0"/>
          <a:ext cx="0" cy="0"/>
          <a:chOff x="0" y="0"/>
          <a:chExt cx="0" cy="0"/>
        </a:xfrm>
      </p:grpSpPr>
      <p:sp>
        <p:nvSpPr>
          <p:cNvPr id="28" name="Google Shape;28;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0" name="Google Shape;30;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1" name="Google Shape;31;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Tree>
    <p:extLst>
      <p:ext uri="{BB962C8B-B14F-4D97-AF65-F5344CB8AC3E}">
        <p14:creationId xmlns:p14="http://schemas.microsoft.com/office/powerpoint/2010/main" val="37122104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t">
            <a:normAutofit/>
          </a:bodyPr>
          <a:lstStyle>
            <a:lvl1pPr>
              <a:defRPr sz="6000"/>
            </a:lvl1pPr>
          </a:lstStyle>
          <a:p>
            <a:r>
              <a:rPr lang="en-US" altLang="en-US"/>
              <a:t>Click here to edit master</a:t>
            </a:r>
          </a:p>
        </p:txBody>
      </p:sp>
      <p:sp>
        <p:nvSpPr>
          <p:cNvPr id="3" name="文本占位符 2"/>
          <p:cNvSpPr>
            <a:spLocks noGrp="1"/>
          </p:cNvSpPr>
          <p:nvPr>
            <p:ph type="body" idx="1"/>
          </p:nvPr>
        </p:nvSpPr>
        <p:spPr>
          <a:xfrm>
            <a:off x="831850" y="4589463"/>
            <a:ext cx="10515600" cy="1500187"/>
          </a:xfrm>
        </p:spPr>
        <p:txBody>
          <a:bodyPr>
            <a:normAutofit/>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en-US"/>
              <a:t>Click here to edit master text styles</a:t>
            </a:r>
          </a:p>
        </p:txBody>
      </p:sp>
      <p:sp>
        <p:nvSpPr>
          <p:cNvPr id="4" name="日期占位符 3"/>
          <p:cNvSpPr>
            <a:spLocks noGrp="1"/>
          </p:cNvSpPr>
          <p:nvPr>
            <p:ph type="dt" sz="half" idx="10"/>
          </p:nvPr>
        </p:nvSpPr>
        <p:spPr/>
        <p:txBody>
          <a:bodyPr>
            <a:normAutofit/>
          </a:bodyPr>
          <a:lstStyle/>
          <a:p>
            <a:fld id="{8363A269-1422-4D05-94FC-9330D0055E1D}" type="datetimeFigureOut">
              <a:rPr lang="en-US" altLang="en-US" sz="1100" smtClean="0"/>
              <a:t>4/25/2025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normAutofit/>
          </a:bodyPr>
          <a:lstStyle/>
          <a:p>
            <a:fld id="{B6DCBAFD-7E2D-4483-80FA-043D9E6AEC67}" type="slidenum">
              <a:rPr lang="en-US" altLang="en-US" smtClean="0"/>
              <a:t>‹#›</a:t>
            </a:fld>
            <a:endParaRPr lang="zh-CN" altLang="en-US"/>
          </a:p>
        </p:txBody>
      </p:sp>
    </p:spTree>
    <p:extLst>
      <p:ext uri="{BB962C8B-B14F-4D97-AF65-F5344CB8AC3E}">
        <p14:creationId xmlns:p14="http://schemas.microsoft.com/office/powerpoint/2010/main" val="1223326841"/>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2"/>
        <p:cNvGrpSpPr/>
        <p:nvPr/>
      </p:nvGrpSpPr>
      <p:grpSpPr>
        <a:xfrm>
          <a:off x="0" y="0"/>
          <a:ext cx="0" cy="0"/>
          <a:chOff x="0" y="0"/>
          <a:chExt cx="0" cy="0"/>
        </a:xfrm>
      </p:grpSpPr>
      <p:sp>
        <p:nvSpPr>
          <p:cNvPr id="33" name="Google Shape;33;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Tree>
    <p:extLst>
      <p:ext uri="{BB962C8B-B14F-4D97-AF65-F5344CB8AC3E}">
        <p14:creationId xmlns:p14="http://schemas.microsoft.com/office/powerpoint/2010/main" val="30003895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4"/>
        <p:cNvGrpSpPr/>
        <p:nvPr/>
      </p:nvGrpSpPr>
      <p:grpSpPr>
        <a:xfrm>
          <a:off x="0" y="0"/>
          <a:ext cx="0" cy="0"/>
          <a:chOff x="0" y="0"/>
          <a:chExt cx="0" cy="0"/>
        </a:xfrm>
      </p:grpSpPr>
      <p:sp>
        <p:nvSpPr>
          <p:cNvPr id="35" name="Google Shape;3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36" name="Google Shape;3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Tree>
    <p:extLst>
      <p:ext uri="{BB962C8B-B14F-4D97-AF65-F5344CB8AC3E}">
        <p14:creationId xmlns:p14="http://schemas.microsoft.com/office/powerpoint/2010/main" val="19034996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7"/>
        <p:cNvGrpSpPr/>
        <p:nvPr/>
      </p:nvGrpSpPr>
      <p:grpSpPr>
        <a:xfrm>
          <a:off x="0" y="0"/>
          <a:ext cx="0" cy="0"/>
          <a:chOff x="0" y="0"/>
          <a:chExt cx="0" cy="0"/>
        </a:xfrm>
      </p:grpSpPr>
    </p:spTree>
    <p:extLst>
      <p:ext uri="{BB962C8B-B14F-4D97-AF65-F5344CB8AC3E}">
        <p14:creationId xmlns:p14="http://schemas.microsoft.com/office/powerpoint/2010/main" val="6749419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792" indent="0" algn="ctr">
              <a:buNone/>
              <a:defRPr>
                <a:solidFill>
                  <a:schemeClr val="tx1">
                    <a:tint val="75000"/>
                  </a:schemeClr>
                </a:solidFill>
              </a:defRPr>
            </a:lvl2pPr>
            <a:lvl3pPr marL="609585" indent="0" algn="ctr">
              <a:buNone/>
              <a:defRPr>
                <a:solidFill>
                  <a:schemeClr val="tx1">
                    <a:tint val="75000"/>
                  </a:schemeClr>
                </a:solidFill>
              </a:defRPr>
            </a:lvl3pPr>
            <a:lvl4pPr marL="914377" indent="0" algn="ctr">
              <a:buNone/>
              <a:defRPr>
                <a:solidFill>
                  <a:schemeClr val="tx1">
                    <a:tint val="75000"/>
                  </a:schemeClr>
                </a:solidFill>
              </a:defRPr>
            </a:lvl4pPr>
            <a:lvl5pPr marL="1219170" indent="0" algn="ctr">
              <a:buNone/>
              <a:defRPr>
                <a:solidFill>
                  <a:schemeClr val="tx1">
                    <a:tint val="75000"/>
                  </a:schemeClr>
                </a:solidFill>
              </a:defRPr>
            </a:lvl5pPr>
            <a:lvl6pPr marL="1523962" indent="0" algn="ctr">
              <a:buNone/>
              <a:defRPr>
                <a:solidFill>
                  <a:schemeClr val="tx1">
                    <a:tint val="75000"/>
                  </a:schemeClr>
                </a:solidFill>
              </a:defRPr>
            </a:lvl6pPr>
            <a:lvl7pPr marL="1828754" indent="0" algn="ctr">
              <a:buNone/>
              <a:defRPr>
                <a:solidFill>
                  <a:schemeClr val="tx1">
                    <a:tint val="75000"/>
                  </a:schemeClr>
                </a:solidFill>
              </a:defRPr>
            </a:lvl7pPr>
            <a:lvl8pPr marL="2133547" indent="0" algn="ctr">
              <a:buNone/>
              <a:defRPr>
                <a:solidFill>
                  <a:schemeClr val="tx1">
                    <a:tint val="75000"/>
                  </a:schemeClr>
                </a:solidFill>
              </a:defRPr>
            </a:lvl8pPr>
            <a:lvl9pPr marL="243833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308690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979583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3" y="2937933"/>
            <a:ext cx="5181600" cy="908051"/>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3" y="1937810"/>
            <a:ext cx="5181600" cy="1000125"/>
          </a:xfrm>
        </p:spPr>
        <p:txBody>
          <a:bodyPr anchor="b"/>
          <a:lstStyle>
            <a:lvl1pPr marL="0" indent="0">
              <a:buNone/>
              <a:defRPr sz="1333">
                <a:solidFill>
                  <a:schemeClr val="tx1">
                    <a:tint val="75000"/>
                  </a:schemeClr>
                </a:solidFill>
              </a:defRPr>
            </a:lvl1pPr>
            <a:lvl2pPr marL="304792" indent="0">
              <a:buNone/>
              <a:defRPr sz="1200">
                <a:solidFill>
                  <a:schemeClr val="tx1">
                    <a:tint val="75000"/>
                  </a:schemeClr>
                </a:solidFill>
              </a:defRPr>
            </a:lvl2pPr>
            <a:lvl3pPr marL="609585" indent="0">
              <a:buNone/>
              <a:defRPr sz="1067">
                <a:solidFill>
                  <a:schemeClr val="tx1">
                    <a:tint val="75000"/>
                  </a:schemeClr>
                </a:solidFill>
              </a:defRPr>
            </a:lvl3pPr>
            <a:lvl4pPr marL="914377" indent="0">
              <a:buNone/>
              <a:defRPr sz="933">
                <a:solidFill>
                  <a:schemeClr val="tx1">
                    <a:tint val="75000"/>
                  </a:schemeClr>
                </a:solidFill>
              </a:defRPr>
            </a:lvl4pPr>
            <a:lvl5pPr marL="1219170" indent="0">
              <a:buNone/>
              <a:defRPr sz="933">
                <a:solidFill>
                  <a:schemeClr val="tx1">
                    <a:tint val="75000"/>
                  </a:schemeClr>
                </a:solidFill>
              </a:defRPr>
            </a:lvl5pPr>
            <a:lvl6pPr marL="1523962" indent="0">
              <a:buNone/>
              <a:defRPr sz="933">
                <a:solidFill>
                  <a:schemeClr val="tx1">
                    <a:tint val="75000"/>
                  </a:schemeClr>
                </a:solidFill>
              </a:defRPr>
            </a:lvl6pPr>
            <a:lvl7pPr marL="1828754" indent="0">
              <a:buNone/>
              <a:defRPr sz="933">
                <a:solidFill>
                  <a:schemeClr val="tx1">
                    <a:tint val="75000"/>
                  </a:schemeClr>
                </a:solidFill>
              </a:defRPr>
            </a:lvl7pPr>
            <a:lvl8pPr marL="2133547" indent="0">
              <a:buNone/>
              <a:defRPr sz="933">
                <a:solidFill>
                  <a:schemeClr val="tx1">
                    <a:tint val="75000"/>
                  </a:schemeClr>
                </a:solidFill>
              </a:defRPr>
            </a:lvl8pPr>
            <a:lvl9pPr marL="2438339"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918670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109774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792" indent="0">
              <a:buNone/>
              <a:defRPr sz="1333" b="1"/>
            </a:lvl2pPr>
            <a:lvl3pPr marL="609585" indent="0">
              <a:buNone/>
              <a:defRPr sz="1200" b="1"/>
            </a:lvl3pPr>
            <a:lvl4pPr marL="914377" indent="0">
              <a:buNone/>
              <a:defRPr sz="1067" b="1"/>
            </a:lvl4pPr>
            <a:lvl5pPr marL="1219170" indent="0">
              <a:buNone/>
              <a:defRPr sz="1067" b="1"/>
            </a:lvl5pPr>
            <a:lvl6pPr marL="1523962" indent="0">
              <a:buNone/>
              <a:defRPr sz="1067" b="1"/>
            </a:lvl6pPr>
            <a:lvl7pPr marL="1828754" indent="0">
              <a:buNone/>
              <a:defRPr sz="1067" b="1"/>
            </a:lvl7pPr>
            <a:lvl8pPr marL="2133547" indent="0">
              <a:buNone/>
              <a:defRPr sz="1067" b="1"/>
            </a:lvl8pPr>
            <a:lvl9pPr marL="2438339"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792" indent="0">
              <a:buNone/>
              <a:defRPr sz="1333" b="1"/>
            </a:lvl2pPr>
            <a:lvl3pPr marL="609585" indent="0">
              <a:buNone/>
              <a:defRPr sz="1200" b="1"/>
            </a:lvl3pPr>
            <a:lvl4pPr marL="914377" indent="0">
              <a:buNone/>
              <a:defRPr sz="1067" b="1"/>
            </a:lvl4pPr>
            <a:lvl5pPr marL="1219170" indent="0">
              <a:buNone/>
              <a:defRPr sz="1067" b="1"/>
            </a:lvl5pPr>
            <a:lvl6pPr marL="1523962" indent="0">
              <a:buNone/>
              <a:defRPr sz="1067" b="1"/>
            </a:lvl6pPr>
            <a:lvl7pPr marL="1828754" indent="0">
              <a:buNone/>
              <a:defRPr sz="1067" b="1"/>
            </a:lvl7pPr>
            <a:lvl8pPr marL="2133547" indent="0">
              <a:buNone/>
              <a:defRPr sz="1067" b="1"/>
            </a:lvl8pPr>
            <a:lvl9pPr marL="2438339"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4/25/2025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821061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4/25/2025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579007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4/25/2025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204877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en-US"/>
              <a:t>Click here to edit master header styles</a:t>
            </a:r>
          </a:p>
        </p:txBody>
      </p:sp>
      <p:sp>
        <p:nvSpPr>
          <p:cNvPr id="3" name="内容占位符 2"/>
          <p:cNvSpPr>
            <a:spLocks noGrp="1"/>
          </p:cNvSpPr>
          <p:nvPr>
            <p:ph sz="half" idx="1"/>
          </p:nvPr>
        </p:nvSpPr>
        <p:spPr>
          <a:xfrm>
            <a:off x="838200" y="1825625"/>
            <a:ext cx="5181600" cy="4351338"/>
          </a:xfrm>
        </p:spPr>
        <p:txBody>
          <a:bodyPr>
            <a:normAutofit/>
          </a:bodyPr>
          <a:lstStyle/>
          <a:p>
            <a:pPr lvl="0"/>
            <a:r>
              <a:rPr lang="en-US" altLang="en-US"/>
              <a:t>Click here to edit master</a:t>
            </a:r>
          </a:p>
          <a:p>
            <a:pPr lvl="1"/>
            <a:r>
              <a:rPr lang="en-US" altLang="en-US"/>
              <a:t>Secondary</a:t>
            </a:r>
          </a:p>
          <a:p>
            <a:pPr lvl="2"/>
            <a:r>
              <a:rPr lang="en-US" altLang="en-US"/>
              <a:t>Level three</a:t>
            </a:r>
          </a:p>
          <a:p>
            <a:pPr lvl="3"/>
            <a:r>
              <a:rPr lang="en-US" altLang="en-US"/>
              <a:t>Level 4</a:t>
            </a:r>
          </a:p>
          <a:p>
            <a:pPr lvl="4"/>
            <a:r>
              <a:rPr lang="en-US" altLang="en-US"/>
              <a:t>Fifth grade</a:t>
            </a:r>
          </a:p>
        </p:txBody>
      </p:sp>
      <p:sp>
        <p:nvSpPr>
          <p:cNvPr id="4" name="内容占位符 3"/>
          <p:cNvSpPr>
            <a:spLocks noGrp="1"/>
          </p:cNvSpPr>
          <p:nvPr>
            <p:ph sz="half" idx="2"/>
          </p:nvPr>
        </p:nvSpPr>
        <p:spPr>
          <a:xfrm>
            <a:off x="6172200" y="1825625"/>
            <a:ext cx="5181600" cy="4351338"/>
          </a:xfrm>
        </p:spPr>
        <p:txBody>
          <a:bodyPr>
            <a:normAutofit/>
          </a:bodyPr>
          <a:lstStyle/>
          <a:p>
            <a:pPr lvl="0"/>
            <a:r>
              <a:rPr lang="en-US" altLang="en-US"/>
              <a:t>Click here to edit master</a:t>
            </a:r>
          </a:p>
          <a:p>
            <a:pPr lvl="1"/>
            <a:r>
              <a:rPr lang="en-US" altLang="en-US"/>
              <a:t>Secondary</a:t>
            </a:r>
          </a:p>
          <a:p>
            <a:pPr lvl="2"/>
            <a:r>
              <a:rPr lang="en-US" altLang="en-US"/>
              <a:t>Level three</a:t>
            </a:r>
          </a:p>
          <a:p>
            <a:pPr lvl="3"/>
            <a:r>
              <a:rPr lang="en-US" altLang="en-US"/>
              <a:t>Level 4</a:t>
            </a:r>
          </a:p>
          <a:p>
            <a:pPr lvl="4"/>
            <a:r>
              <a:rPr lang="en-US" altLang="en-US"/>
              <a:t>Fifth grade</a:t>
            </a:r>
          </a:p>
        </p:txBody>
      </p:sp>
      <p:sp>
        <p:nvSpPr>
          <p:cNvPr id="5" name="日期占位符 4"/>
          <p:cNvSpPr>
            <a:spLocks noGrp="1"/>
          </p:cNvSpPr>
          <p:nvPr>
            <p:ph type="dt" sz="half" idx="10"/>
          </p:nvPr>
        </p:nvSpPr>
        <p:spPr/>
        <p:txBody>
          <a:bodyPr>
            <a:normAutofit/>
          </a:bodyPr>
          <a:lstStyle/>
          <a:p>
            <a:fld id="{8363A269-1422-4D05-94FC-9330D0055E1D}" type="datetimeFigureOut">
              <a:rPr lang="en-US" altLang="en-US" sz="1100" smtClean="0"/>
              <a:t>4/25/2025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normAutofit/>
          </a:bodyPr>
          <a:lstStyle/>
          <a:p>
            <a:fld id="{B6DCBAFD-7E2D-4483-80FA-043D9E6AEC67}" type="slidenum">
              <a:rPr lang="en-US" altLang="en-US" smtClean="0"/>
              <a:t>‹#›</a:t>
            </a:fld>
            <a:endParaRPr lang="zh-CN" altLang="en-US"/>
          </a:p>
        </p:txBody>
      </p:sp>
    </p:spTree>
    <p:extLst>
      <p:ext uri="{BB962C8B-B14F-4D97-AF65-F5344CB8AC3E}">
        <p14:creationId xmlns:p14="http://schemas.microsoft.com/office/powerpoint/2010/main" val="2804312528"/>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182034"/>
            <a:ext cx="2005543"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8" y="182034"/>
            <a:ext cx="3407833" cy="3902076"/>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1" y="956733"/>
            <a:ext cx="2005543" cy="3127376"/>
          </a:xfrm>
        </p:spPr>
        <p:txBody>
          <a:bodyPr/>
          <a:lstStyle>
            <a:lvl1pPr marL="0" indent="0">
              <a:buNone/>
              <a:defRPr sz="933"/>
            </a:lvl1pPr>
            <a:lvl2pPr marL="304792" indent="0">
              <a:buNone/>
              <a:defRPr sz="800"/>
            </a:lvl2pPr>
            <a:lvl3pPr marL="609585" indent="0">
              <a:buNone/>
              <a:defRPr sz="667"/>
            </a:lvl3pPr>
            <a:lvl4pPr marL="914377" indent="0">
              <a:buNone/>
              <a:defRPr sz="600"/>
            </a:lvl4pPr>
            <a:lvl5pPr marL="1219170" indent="0">
              <a:buNone/>
              <a:defRPr sz="600"/>
            </a:lvl5pPr>
            <a:lvl6pPr marL="1523962" indent="0">
              <a:buNone/>
              <a:defRPr sz="600"/>
            </a:lvl6pPr>
            <a:lvl7pPr marL="1828754" indent="0">
              <a:buNone/>
              <a:defRPr sz="600"/>
            </a:lvl7pPr>
            <a:lvl8pPr marL="2133547" indent="0">
              <a:buNone/>
              <a:defRPr sz="600"/>
            </a:lvl8pPr>
            <a:lvl9pPr marL="2438339"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078857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1"/>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792" indent="0">
              <a:buNone/>
              <a:defRPr sz="1867"/>
            </a:lvl2pPr>
            <a:lvl3pPr marL="609585" indent="0">
              <a:buNone/>
              <a:defRPr sz="1600"/>
            </a:lvl3pPr>
            <a:lvl4pPr marL="914377" indent="0">
              <a:buNone/>
              <a:defRPr sz="1333"/>
            </a:lvl4pPr>
            <a:lvl5pPr marL="1219170" indent="0">
              <a:buNone/>
              <a:defRPr sz="1333"/>
            </a:lvl5pPr>
            <a:lvl6pPr marL="1523962" indent="0">
              <a:buNone/>
              <a:defRPr sz="1333"/>
            </a:lvl6pPr>
            <a:lvl7pPr marL="1828754" indent="0">
              <a:buNone/>
              <a:defRPr sz="1333"/>
            </a:lvl7pPr>
            <a:lvl8pPr marL="2133547" indent="0">
              <a:buNone/>
              <a:defRPr sz="1333"/>
            </a:lvl8pPr>
            <a:lvl9pPr marL="2438339" indent="0">
              <a:buNone/>
              <a:defRPr sz="1333"/>
            </a:lvl9pPr>
          </a:lstStyle>
          <a:p>
            <a:endParaRPr lang="en-US"/>
          </a:p>
        </p:txBody>
      </p:sp>
      <p:sp>
        <p:nvSpPr>
          <p:cNvPr id="4" name="Text Placeholder 3"/>
          <p:cNvSpPr>
            <a:spLocks noGrp="1"/>
          </p:cNvSpPr>
          <p:nvPr>
            <p:ph type="body" sz="half" idx="2"/>
          </p:nvPr>
        </p:nvSpPr>
        <p:spPr>
          <a:xfrm>
            <a:off x="1194859" y="3578226"/>
            <a:ext cx="3657600" cy="536575"/>
          </a:xfrm>
        </p:spPr>
        <p:txBody>
          <a:bodyPr/>
          <a:lstStyle>
            <a:lvl1pPr marL="0" indent="0">
              <a:buNone/>
              <a:defRPr sz="933"/>
            </a:lvl1pPr>
            <a:lvl2pPr marL="304792" indent="0">
              <a:buNone/>
              <a:defRPr sz="800"/>
            </a:lvl2pPr>
            <a:lvl3pPr marL="609585" indent="0">
              <a:buNone/>
              <a:defRPr sz="667"/>
            </a:lvl3pPr>
            <a:lvl4pPr marL="914377" indent="0">
              <a:buNone/>
              <a:defRPr sz="600"/>
            </a:lvl4pPr>
            <a:lvl5pPr marL="1219170" indent="0">
              <a:buNone/>
              <a:defRPr sz="600"/>
            </a:lvl5pPr>
            <a:lvl6pPr marL="1523962" indent="0">
              <a:buNone/>
              <a:defRPr sz="600"/>
            </a:lvl6pPr>
            <a:lvl7pPr marL="1828754" indent="0">
              <a:buNone/>
              <a:defRPr sz="600"/>
            </a:lvl7pPr>
            <a:lvl8pPr marL="2133547" indent="0">
              <a:buNone/>
              <a:defRPr sz="600"/>
            </a:lvl8pPr>
            <a:lvl9pPr marL="2438339"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734459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619095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3"/>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3"/>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339703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15578-682B-4A01-9638-014C16DE11E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5AAC1EE-97A3-4603-AA67-B9B86F55FF8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770C8B9-3AC5-46CF-A12A-6DF4288A12B1}"/>
              </a:ext>
            </a:extLst>
          </p:cNvPr>
          <p:cNvSpPr>
            <a:spLocks noGrp="1"/>
          </p:cNvSpPr>
          <p:nvPr>
            <p:ph type="dt" sz="half" idx="10"/>
          </p:nvPr>
        </p:nvSpPr>
        <p:spPr/>
        <p:txBody>
          <a:bodyPr/>
          <a:lstStyle/>
          <a:p>
            <a:fld id="{2B8C012C-B1B7-47F6-B168-A941E97A73A9}" type="datetimeFigureOut">
              <a:rPr lang="en-US" smtClean="0"/>
              <a:t>4/25/2025</a:t>
            </a:fld>
            <a:endParaRPr lang="en-US"/>
          </a:p>
        </p:txBody>
      </p:sp>
      <p:sp>
        <p:nvSpPr>
          <p:cNvPr id="5" name="Footer Placeholder 4">
            <a:extLst>
              <a:ext uri="{FF2B5EF4-FFF2-40B4-BE49-F238E27FC236}">
                <a16:creationId xmlns:a16="http://schemas.microsoft.com/office/drawing/2014/main" id="{F98CA0AF-530D-4EBD-B965-8B94F5F1B2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359C82-3A0F-48FF-926E-5D04481A0D9D}"/>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48518934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41855-5658-46FC-B1E4-D8A33D0404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E48DD4-982E-4DF5-83BC-71D4D6BCEB6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C6D471-1D4A-4A93-8DC4-6EC44FFF715C}"/>
              </a:ext>
            </a:extLst>
          </p:cNvPr>
          <p:cNvSpPr>
            <a:spLocks noGrp="1"/>
          </p:cNvSpPr>
          <p:nvPr>
            <p:ph type="dt" sz="half" idx="10"/>
          </p:nvPr>
        </p:nvSpPr>
        <p:spPr/>
        <p:txBody>
          <a:bodyPr/>
          <a:lstStyle/>
          <a:p>
            <a:fld id="{2B8C012C-B1B7-47F6-B168-A941E97A73A9}" type="datetimeFigureOut">
              <a:rPr lang="en-US" smtClean="0"/>
              <a:t>4/25/2025</a:t>
            </a:fld>
            <a:endParaRPr lang="en-US"/>
          </a:p>
        </p:txBody>
      </p:sp>
      <p:sp>
        <p:nvSpPr>
          <p:cNvPr id="5" name="Footer Placeholder 4">
            <a:extLst>
              <a:ext uri="{FF2B5EF4-FFF2-40B4-BE49-F238E27FC236}">
                <a16:creationId xmlns:a16="http://schemas.microsoft.com/office/drawing/2014/main" id="{A8EF56D3-DE4D-452A-8EDB-00A20AD178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3EE1EB-0B3D-4FD7-B6AB-2BD17542B6F9}"/>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213040838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AF01F-173B-42F4-B79E-090D56ACB12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FF68C77-CBFA-461F-A51E-325EB95509C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91E92DB-083F-452B-B9A8-07F35FD158ED}"/>
              </a:ext>
            </a:extLst>
          </p:cNvPr>
          <p:cNvSpPr>
            <a:spLocks noGrp="1"/>
          </p:cNvSpPr>
          <p:nvPr>
            <p:ph type="dt" sz="half" idx="10"/>
          </p:nvPr>
        </p:nvSpPr>
        <p:spPr/>
        <p:txBody>
          <a:bodyPr/>
          <a:lstStyle/>
          <a:p>
            <a:fld id="{2B8C012C-B1B7-47F6-B168-A941E97A73A9}" type="datetimeFigureOut">
              <a:rPr lang="en-US" smtClean="0"/>
              <a:t>4/25/2025</a:t>
            </a:fld>
            <a:endParaRPr lang="en-US"/>
          </a:p>
        </p:txBody>
      </p:sp>
      <p:sp>
        <p:nvSpPr>
          <p:cNvPr id="5" name="Footer Placeholder 4">
            <a:extLst>
              <a:ext uri="{FF2B5EF4-FFF2-40B4-BE49-F238E27FC236}">
                <a16:creationId xmlns:a16="http://schemas.microsoft.com/office/drawing/2014/main" id="{30284B60-C1EA-4B69-AA90-8F1E5FB94E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62BA63-766D-48C7-962C-260FED02AE2A}"/>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217396281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F6C79-9DB9-41C2-AB7F-EE2DBD4CB5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B300A1-412B-4D8E-A682-9491921A938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2449AE0-B2AB-4AC5-AD17-D5485CF0B2A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D4E3E69-8221-46DF-8417-9117474D9337}"/>
              </a:ext>
            </a:extLst>
          </p:cNvPr>
          <p:cNvSpPr>
            <a:spLocks noGrp="1"/>
          </p:cNvSpPr>
          <p:nvPr>
            <p:ph type="dt" sz="half" idx="10"/>
          </p:nvPr>
        </p:nvSpPr>
        <p:spPr/>
        <p:txBody>
          <a:bodyPr/>
          <a:lstStyle/>
          <a:p>
            <a:fld id="{2B8C012C-B1B7-47F6-B168-A941E97A73A9}" type="datetimeFigureOut">
              <a:rPr lang="en-US" smtClean="0"/>
              <a:t>4/25/2025</a:t>
            </a:fld>
            <a:endParaRPr lang="en-US"/>
          </a:p>
        </p:txBody>
      </p:sp>
      <p:sp>
        <p:nvSpPr>
          <p:cNvPr id="6" name="Footer Placeholder 5">
            <a:extLst>
              <a:ext uri="{FF2B5EF4-FFF2-40B4-BE49-F238E27FC236}">
                <a16:creationId xmlns:a16="http://schemas.microsoft.com/office/drawing/2014/main" id="{AC0CA87B-A6B0-4084-8ABD-22FC70DE92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9FFCA0-2136-413A-9FC4-8666492A9DFA}"/>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266281272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C1165-B1EA-4947-A1FB-D9CF6BE2F7B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6949C6E-764C-4F36-94CB-FE2A2DF8CB5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A9B79E8-DF7C-4EBB-9F3B-6BE1496FD9D6}"/>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42F9A33-7E46-4A42-A0A4-E18DB17B89B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68AAA32-05F2-47FB-B9B2-30397B27C752}"/>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50AE778-A2FD-4AD5-B23E-61A0D2506CB5}"/>
              </a:ext>
            </a:extLst>
          </p:cNvPr>
          <p:cNvSpPr>
            <a:spLocks noGrp="1"/>
          </p:cNvSpPr>
          <p:nvPr>
            <p:ph type="dt" sz="half" idx="10"/>
          </p:nvPr>
        </p:nvSpPr>
        <p:spPr/>
        <p:txBody>
          <a:bodyPr/>
          <a:lstStyle/>
          <a:p>
            <a:fld id="{2B8C012C-B1B7-47F6-B168-A941E97A73A9}" type="datetimeFigureOut">
              <a:rPr lang="en-US" smtClean="0"/>
              <a:t>4/25/2025</a:t>
            </a:fld>
            <a:endParaRPr lang="en-US"/>
          </a:p>
        </p:txBody>
      </p:sp>
      <p:sp>
        <p:nvSpPr>
          <p:cNvPr id="8" name="Footer Placeholder 7">
            <a:extLst>
              <a:ext uri="{FF2B5EF4-FFF2-40B4-BE49-F238E27FC236}">
                <a16:creationId xmlns:a16="http://schemas.microsoft.com/office/drawing/2014/main" id="{DAF383F0-95C5-45CA-90E7-CB2237487A1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417D151-FD6A-419A-A7B0-CA8BE2A25AE0}"/>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13711885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CD961-234E-4CF8-B0EF-237952B825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A917F9D-08A6-466A-864D-D2F376CC9B1C}"/>
              </a:ext>
            </a:extLst>
          </p:cNvPr>
          <p:cNvSpPr>
            <a:spLocks noGrp="1"/>
          </p:cNvSpPr>
          <p:nvPr>
            <p:ph type="dt" sz="half" idx="10"/>
          </p:nvPr>
        </p:nvSpPr>
        <p:spPr/>
        <p:txBody>
          <a:bodyPr/>
          <a:lstStyle/>
          <a:p>
            <a:fld id="{2B8C012C-B1B7-47F6-B168-A941E97A73A9}" type="datetimeFigureOut">
              <a:rPr lang="en-US" smtClean="0"/>
              <a:t>4/25/2025</a:t>
            </a:fld>
            <a:endParaRPr lang="en-US"/>
          </a:p>
        </p:txBody>
      </p:sp>
      <p:sp>
        <p:nvSpPr>
          <p:cNvPr id="4" name="Footer Placeholder 3">
            <a:extLst>
              <a:ext uri="{FF2B5EF4-FFF2-40B4-BE49-F238E27FC236}">
                <a16:creationId xmlns:a16="http://schemas.microsoft.com/office/drawing/2014/main" id="{4EDF56FB-BF1A-451B-AFCC-8E5E82A91CF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85A4458-ED35-410C-9316-3AE12AF06960}"/>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26027134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normAutofit/>
          </a:bodyPr>
          <a:lstStyle/>
          <a:p>
            <a:r>
              <a:rPr lang="en-US" altLang="en-US"/>
              <a:t>Click here to edit master header styles</a:t>
            </a:r>
          </a:p>
        </p:txBody>
      </p:sp>
      <p:sp>
        <p:nvSpPr>
          <p:cNvPr id="3" name="文本占位符 2"/>
          <p:cNvSpPr>
            <a:spLocks noGrp="1"/>
          </p:cNvSpPr>
          <p:nvPr>
            <p:ph type="body" idx="1"/>
          </p:nvPr>
        </p:nvSpPr>
        <p:spPr>
          <a:xfrm>
            <a:off x="839788" y="1681163"/>
            <a:ext cx="5157787" cy="823912"/>
          </a:xfrm>
        </p:spPr>
        <p:txBody>
          <a:bodyPr anchor="t">
            <a:norm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en-US"/>
              <a:t>Click here to edit master</a:t>
            </a:r>
          </a:p>
        </p:txBody>
      </p:sp>
      <p:sp>
        <p:nvSpPr>
          <p:cNvPr id="4" name="内容占位符 3"/>
          <p:cNvSpPr>
            <a:spLocks noGrp="1"/>
          </p:cNvSpPr>
          <p:nvPr>
            <p:ph sz="half" idx="2"/>
          </p:nvPr>
        </p:nvSpPr>
        <p:spPr>
          <a:xfrm>
            <a:off x="839788" y="2505075"/>
            <a:ext cx="5157787" cy="3684588"/>
          </a:xfrm>
        </p:spPr>
        <p:txBody>
          <a:bodyPr>
            <a:normAutofit/>
          </a:bodyPr>
          <a:lstStyle/>
          <a:p>
            <a:pPr lvl="0"/>
            <a:r>
              <a:rPr lang="en-US" altLang="en-US"/>
              <a:t>Click here to edit master</a:t>
            </a:r>
          </a:p>
          <a:p>
            <a:pPr lvl="1"/>
            <a:r>
              <a:rPr lang="en-US" altLang="en-US"/>
              <a:t>Secondary</a:t>
            </a:r>
          </a:p>
          <a:p>
            <a:pPr lvl="2"/>
            <a:r>
              <a:rPr lang="en-US" altLang="en-US"/>
              <a:t>Level three</a:t>
            </a:r>
          </a:p>
          <a:p>
            <a:pPr lvl="3"/>
            <a:r>
              <a:rPr lang="en-US" altLang="en-US"/>
              <a:t>Level 4</a:t>
            </a:r>
          </a:p>
          <a:p>
            <a:pPr lvl="4"/>
            <a:r>
              <a:rPr lang="en-US" altLang="en-US"/>
              <a:t>Fifth grade</a:t>
            </a:r>
          </a:p>
        </p:txBody>
      </p:sp>
      <p:sp>
        <p:nvSpPr>
          <p:cNvPr id="5" name="文本占位符 4"/>
          <p:cNvSpPr>
            <a:spLocks noGrp="1"/>
          </p:cNvSpPr>
          <p:nvPr>
            <p:ph type="body" sz="quarter" idx="3"/>
          </p:nvPr>
        </p:nvSpPr>
        <p:spPr>
          <a:xfrm>
            <a:off x="6172200" y="1681163"/>
            <a:ext cx="5183188" cy="823912"/>
          </a:xfrm>
        </p:spPr>
        <p:txBody>
          <a:bodyPr anchor="t">
            <a:norm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en-US"/>
              <a:t>Click here to edit master</a:t>
            </a:r>
          </a:p>
        </p:txBody>
      </p:sp>
      <p:sp>
        <p:nvSpPr>
          <p:cNvPr id="6" name="内容占位符 5"/>
          <p:cNvSpPr>
            <a:spLocks noGrp="1"/>
          </p:cNvSpPr>
          <p:nvPr>
            <p:ph sz="quarter" idx="4"/>
          </p:nvPr>
        </p:nvSpPr>
        <p:spPr>
          <a:xfrm>
            <a:off x="6172200" y="2505075"/>
            <a:ext cx="5183188" cy="3684588"/>
          </a:xfrm>
        </p:spPr>
        <p:txBody>
          <a:bodyPr>
            <a:normAutofit/>
          </a:bodyPr>
          <a:lstStyle/>
          <a:p>
            <a:pPr lvl="0"/>
            <a:r>
              <a:rPr lang="en-US" altLang="en-US"/>
              <a:t>Click here to edit master</a:t>
            </a:r>
          </a:p>
          <a:p>
            <a:pPr lvl="1"/>
            <a:r>
              <a:rPr lang="en-US" altLang="en-US"/>
              <a:t>Secondary</a:t>
            </a:r>
          </a:p>
          <a:p>
            <a:pPr lvl="2"/>
            <a:r>
              <a:rPr lang="en-US" altLang="en-US"/>
              <a:t>Level three</a:t>
            </a:r>
          </a:p>
          <a:p>
            <a:pPr lvl="3"/>
            <a:r>
              <a:rPr lang="en-US" altLang="en-US"/>
              <a:t>Level 4</a:t>
            </a:r>
          </a:p>
          <a:p>
            <a:pPr lvl="4"/>
            <a:r>
              <a:rPr lang="en-US" altLang="en-US"/>
              <a:t>Fifth grade</a:t>
            </a:r>
          </a:p>
        </p:txBody>
      </p:sp>
      <p:sp>
        <p:nvSpPr>
          <p:cNvPr id="7" name="日期占位符 6"/>
          <p:cNvSpPr>
            <a:spLocks noGrp="1"/>
          </p:cNvSpPr>
          <p:nvPr>
            <p:ph type="dt" sz="half" idx="10"/>
          </p:nvPr>
        </p:nvSpPr>
        <p:spPr/>
        <p:txBody>
          <a:bodyPr>
            <a:normAutofit/>
          </a:bodyPr>
          <a:lstStyle/>
          <a:p>
            <a:fld id="{8363A269-1422-4D05-94FC-9330D0055E1D}" type="datetimeFigureOut">
              <a:rPr lang="en-US" altLang="en-US" sz="1100" smtClean="0"/>
              <a:t>4/25/2025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normAutofit/>
          </a:bodyPr>
          <a:lstStyle/>
          <a:p>
            <a:fld id="{B6DCBAFD-7E2D-4483-80FA-043D9E6AEC67}" type="slidenum">
              <a:rPr lang="en-US" altLang="en-US" smtClean="0"/>
              <a:t>‹#›</a:t>
            </a:fld>
            <a:endParaRPr lang="zh-CN" altLang="en-US"/>
          </a:p>
        </p:txBody>
      </p:sp>
    </p:spTree>
    <p:extLst>
      <p:ext uri="{BB962C8B-B14F-4D97-AF65-F5344CB8AC3E}">
        <p14:creationId xmlns:p14="http://schemas.microsoft.com/office/powerpoint/2010/main" val="1085171244"/>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6121E3-1542-49D2-AFE7-215B078A3D88}"/>
              </a:ext>
            </a:extLst>
          </p:cNvPr>
          <p:cNvSpPr>
            <a:spLocks noGrp="1"/>
          </p:cNvSpPr>
          <p:nvPr>
            <p:ph type="dt" sz="half" idx="10"/>
          </p:nvPr>
        </p:nvSpPr>
        <p:spPr/>
        <p:txBody>
          <a:bodyPr/>
          <a:lstStyle/>
          <a:p>
            <a:fld id="{2B8C012C-B1B7-47F6-B168-A941E97A73A9}" type="datetimeFigureOut">
              <a:rPr lang="en-US" smtClean="0"/>
              <a:t>4/25/2025</a:t>
            </a:fld>
            <a:endParaRPr lang="en-US"/>
          </a:p>
        </p:txBody>
      </p:sp>
      <p:sp>
        <p:nvSpPr>
          <p:cNvPr id="3" name="Footer Placeholder 2">
            <a:extLst>
              <a:ext uri="{FF2B5EF4-FFF2-40B4-BE49-F238E27FC236}">
                <a16:creationId xmlns:a16="http://schemas.microsoft.com/office/drawing/2014/main" id="{4DB79D1B-E5A5-4FF6-B1AF-3C1CE82BE96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CA32E8B-A5B1-45B5-9A9F-B5EF9E6E9FE5}"/>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414715535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4EF36-1426-4285-828F-C8CFBFE984E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D2C0F19-B360-4B7D-8B84-54564343E2E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61CC49-77D0-4E31-A9D2-D30F8EDAEAD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2AB92D8-AB77-44F5-B9DD-F7A3C2F6314E}"/>
              </a:ext>
            </a:extLst>
          </p:cNvPr>
          <p:cNvSpPr>
            <a:spLocks noGrp="1"/>
          </p:cNvSpPr>
          <p:nvPr>
            <p:ph type="dt" sz="half" idx="10"/>
          </p:nvPr>
        </p:nvSpPr>
        <p:spPr/>
        <p:txBody>
          <a:bodyPr/>
          <a:lstStyle/>
          <a:p>
            <a:fld id="{2B8C012C-B1B7-47F6-B168-A941E97A73A9}" type="datetimeFigureOut">
              <a:rPr lang="en-US" smtClean="0"/>
              <a:t>4/25/2025</a:t>
            </a:fld>
            <a:endParaRPr lang="en-US"/>
          </a:p>
        </p:txBody>
      </p:sp>
      <p:sp>
        <p:nvSpPr>
          <p:cNvPr id="6" name="Footer Placeholder 5">
            <a:extLst>
              <a:ext uri="{FF2B5EF4-FFF2-40B4-BE49-F238E27FC236}">
                <a16:creationId xmlns:a16="http://schemas.microsoft.com/office/drawing/2014/main" id="{DF0A841E-88D4-4D0A-97C4-E4897B6185E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454F814-BBE2-4CE3-B3C8-C4A938E78189}"/>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400062007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247E2-3FF2-44B7-B10F-3C06FDF7CF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C9E9FEF-3FB3-4E4C-A935-958BA93288C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9F12C7B-8B90-4958-A986-27D36990BD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94EFE80-B253-4A84-BE72-FE1337473454}"/>
              </a:ext>
            </a:extLst>
          </p:cNvPr>
          <p:cNvSpPr>
            <a:spLocks noGrp="1"/>
          </p:cNvSpPr>
          <p:nvPr>
            <p:ph type="dt" sz="half" idx="10"/>
          </p:nvPr>
        </p:nvSpPr>
        <p:spPr/>
        <p:txBody>
          <a:bodyPr/>
          <a:lstStyle/>
          <a:p>
            <a:fld id="{2B8C012C-B1B7-47F6-B168-A941E97A73A9}" type="datetimeFigureOut">
              <a:rPr lang="en-US" smtClean="0"/>
              <a:t>4/25/2025</a:t>
            </a:fld>
            <a:endParaRPr lang="en-US"/>
          </a:p>
        </p:txBody>
      </p:sp>
      <p:sp>
        <p:nvSpPr>
          <p:cNvPr id="6" name="Footer Placeholder 5">
            <a:extLst>
              <a:ext uri="{FF2B5EF4-FFF2-40B4-BE49-F238E27FC236}">
                <a16:creationId xmlns:a16="http://schemas.microsoft.com/office/drawing/2014/main" id="{5A70AA07-12BD-4E8C-B324-9F0CBE23C2B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AF4ED2-925B-495F-9A04-20C40D1E41A5}"/>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88347281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5AAED-E4CB-438E-BAE6-D874C01F596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DCA6078-7021-47C7-8ADD-30EB0D4D7E2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7DC22C-267E-4ADC-AF05-BEB721900345}"/>
              </a:ext>
            </a:extLst>
          </p:cNvPr>
          <p:cNvSpPr>
            <a:spLocks noGrp="1"/>
          </p:cNvSpPr>
          <p:nvPr>
            <p:ph type="dt" sz="half" idx="10"/>
          </p:nvPr>
        </p:nvSpPr>
        <p:spPr/>
        <p:txBody>
          <a:bodyPr/>
          <a:lstStyle/>
          <a:p>
            <a:fld id="{2B8C012C-B1B7-47F6-B168-A941E97A73A9}" type="datetimeFigureOut">
              <a:rPr lang="en-US" smtClean="0"/>
              <a:t>4/25/2025</a:t>
            </a:fld>
            <a:endParaRPr lang="en-US"/>
          </a:p>
        </p:txBody>
      </p:sp>
      <p:sp>
        <p:nvSpPr>
          <p:cNvPr id="5" name="Footer Placeholder 4">
            <a:extLst>
              <a:ext uri="{FF2B5EF4-FFF2-40B4-BE49-F238E27FC236}">
                <a16:creationId xmlns:a16="http://schemas.microsoft.com/office/drawing/2014/main" id="{DAACB2E6-036D-489B-AF95-7F191F4094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6DBCEB-45FD-4CA2-89E1-0743C2C24118}"/>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324919517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6BF1447-7437-45B5-955F-F450CFC6FBB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2DF0BE9-59DA-4877-8D0D-735633F5CFF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9A8181-2D82-4E5A-A55B-C3850F308871}"/>
              </a:ext>
            </a:extLst>
          </p:cNvPr>
          <p:cNvSpPr>
            <a:spLocks noGrp="1"/>
          </p:cNvSpPr>
          <p:nvPr>
            <p:ph type="dt" sz="half" idx="10"/>
          </p:nvPr>
        </p:nvSpPr>
        <p:spPr/>
        <p:txBody>
          <a:bodyPr/>
          <a:lstStyle/>
          <a:p>
            <a:fld id="{2B8C012C-B1B7-47F6-B168-A941E97A73A9}" type="datetimeFigureOut">
              <a:rPr lang="en-US" smtClean="0"/>
              <a:t>4/25/2025</a:t>
            </a:fld>
            <a:endParaRPr lang="en-US"/>
          </a:p>
        </p:txBody>
      </p:sp>
      <p:sp>
        <p:nvSpPr>
          <p:cNvPr id="5" name="Footer Placeholder 4">
            <a:extLst>
              <a:ext uri="{FF2B5EF4-FFF2-40B4-BE49-F238E27FC236}">
                <a16:creationId xmlns:a16="http://schemas.microsoft.com/office/drawing/2014/main" id="{E06443D1-9D50-4347-8EF4-C71123BDF4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7B7A19-FC92-4734-BBA7-FBC0512D2753}"/>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10768902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en-US"/>
              <a:t>Click here to edit master header styles</a:t>
            </a:r>
          </a:p>
        </p:txBody>
      </p:sp>
      <p:sp>
        <p:nvSpPr>
          <p:cNvPr id="3" name="日期占位符 2"/>
          <p:cNvSpPr>
            <a:spLocks noGrp="1"/>
          </p:cNvSpPr>
          <p:nvPr>
            <p:ph type="dt" sz="half" idx="10"/>
          </p:nvPr>
        </p:nvSpPr>
        <p:spPr/>
        <p:txBody>
          <a:bodyPr>
            <a:normAutofit/>
          </a:bodyPr>
          <a:lstStyle/>
          <a:p>
            <a:fld id="{8363A269-1422-4D05-94FC-9330D0055E1D}" type="datetimeFigureOut">
              <a:rPr lang="en-US" altLang="en-US" sz="1100" smtClean="0"/>
              <a:t>4/25/2025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normAutofit/>
          </a:bodyPr>
          <a:lstStyle/>
          <a:p>
            <a:fld id="{B6DCBAFD-7E2D-4483-80FA-043D9E6AEC67}" type="slidenum">
              <a:rPr lang="en-US" altLang="en-US" smtClean="0"/>
              <a:t>‹#›</a:t>
            </a:fld>
            <a:endParaRPr lang="zh-CN" altLang="en-US"/>
          </a:p>
        </p:txBody>
      </p:sp>
    </p:spTree>
    <p:extLst>
      <p:ext uri="{BB962C8B-B14F-4D97-AF65-F5344CB8AC3E}">
        <p14:creationId xmlns:p14="http://schemas.microsoft.com/office/powerpoint/2010/main" val="1792609510"/>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normAutofit/>
          </a:bodyPr>
          <a:lstStyle/>
          <a:p>
            <a:fld id="{8363A269-1422-4D05-94FC-9330D0055E1D}" type="datetimeFigureOut">
              <a:rPr lang="en-US" altLang="en-US" sz="1100" smtClean="0"/>
              <a:t>4/25/2025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normAutofit/>
          </a:bodyPr>
          <a:lstStyle/>
          <a:p>
            <a:fld id="{B6DCBAFD-7E2D-4483-80FA-043D9E6AEC67}" type="slidenum">
              <a:rPr lang="en-US" altLang="en-US" smtClean="0"/>
              <a:t>‹#›</a:t>
            </a:fld>
            <a:endParaRPr lang="zh-CN" altLang="en-US"/>
          </a:p>
        </p:txBody>
      </p:sp>
    </p:spTree>
    <p:extLst>
      <p:ext uri="{BB962C8B-B14F-4D97-AF65-F5344CB8AC3E}">
        <p14:creationId xmlns:p14="http://schemas.microsoft.com/office/powerpoint/2010/main" val="1689261146"/>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t">
            <a:normAutofit/>
          </a:bodyPr>
          <a:lstStyle>
            <a:lvl1pPr>
              <a:defRPr sz="3200"/>
            </a:lvl1pPr>
          </a:lstStyle>
          <a:p>
            <a:r>
              <a:rPr lang="en-US" altLang="en-US"/>
              <a:t>Click here to edit master header styles</a:t>
            </a:r>
          </a:p>
        </p:txBody>
      </p:sp>
      <p:sp>
        <p:nvSpPr>
          <p:cNvPr id="3" name="内容占位符 2"/>
          <p:cNvSpPr>
            <a:spLocks noGrp="1"/>
          </p:cNvSpPr>
          <p:nvPr>
            <p:ph idx="1"/>
          </p:nvPr>
        </p:nvSpPr>
        <p:spPr>
          <a:xfrm>
            <a:off x="5183188" y="987425"/>
            <a:ext cx="6172200" cy="4873625"/>
          </a:xfrm>
        </p:spPr>
        <p:txBody>
          <a:bodyPr>
            <a:normAutofit/>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en-US"/>
              <a:t>Click here to edit master</a:t>
            </a:r>
          </a:p>
          <a:p>
            <a:pPr lvl="1"/>
            <a:r>
              <a:rPr lang="en-US" altLang="en-US"/>
              <a:t>Secondary</a:t>
            </a:r>
          </a:p>
          <a:p>
            <a:pPr lvl="2"/>
            <a:r>
              <a:rPr lang="en-US" altLang="en-US"/>
              <a:t>Level three</a:t>
            </a:r>
          </a:p>
          <a:p>
            <a:pPr lvl="3"/>
            <a:r>
              <a:rPr lang="en-US" altLang="en-US"/>
              <a:t>Level 4</a:t>
            </a:r>
          </a:p>
          <a:p>
            <a:pPr lvl="4"/>
            <a:r>
              <a:rPr lang="en-US" altLang="en-US"/>
              <a:t>Fifth grade</a:t>
            </a:r>
          </a:p>
        </p:txBody>
      </p:sp>
      <p:sp>
        <p:nvSpPr>
          <p:cNvPr id="4" name="文本占位符 3"/>
          <p:cNvSpPr>
            <a:spLocks noGrp="1"/>
          </p:cNvSpPr>
          <p:nvPr>
            <p:ph type="body" sz="half" idx="2"/>
          </p:nvPr>
        </p:nvSpPr>
        <p:spPr>
          <a:xfrm>
            <a:off x="839788" y="2057400"/>
            <a:ext cx="3932237" cy="3811588"/>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en-US"/>
              <a:t>Click here to edit master</a:t>
            </a:r>
          </a:p>
        </p:txBody>
      </p:sp>
      <p:sp>
        <p:nvSpPr>
          <p:cNvPr id="5" name="日期占位符 4"/>
          <p:cNvSpPr>
            <a:spLocks noGrp="1"/>
          </p:cNvSpPr>
          <p:nvPr>
            <p:ph type="dt" sz="half" idx="10"/>
          </p:nvPr>
        </p:nvSpPr>
        <p:spPr/>
        <p:txBody>
          <a:bodyPr>
            <a:normAutofit/>
          </a:bodyPr>
          <a:lstStyle/>
          <a:p>
            <a:fld id="{8363A269-1422-4D05-94FC-9330D0055E1D}" type="datetimeFigureOut">
              <a:rPr lang="en-US" altLang="en-US" sz="1100" smtClean="0"/>
              <a:t>4/25/2025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normAutofit/>
          </a:bodyPr>
          <a:lstStyle/>
          <a:p>
            <a:fld id="{B6DCBAFD-7E2D-4483-80FA-043D9E6AEC67}" type="slidenum">
              <a:rPr lang="en-US" altLang="en-US" smtClean="0"/>
              <a:t>‹#›</a:t>
            </a:fld>
            <a:endParaRPr lang="zh-CN" altLang="en-US"/>
          </a:p>
        </p:txBody>
      </p:sp>
    </p:spTree>
    <p:extLst>
      <p:ext uri="{BB962C8B-B14F-4D97-AF65-F5344CB8AC3E}">
        <p14:creationId xmlns:p14="http://schemas.microsoft.com/office/powerpoint/2010/main" val="4240789726"/>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t">
            <a:normAutofit/>
          </a:bodyPr>
          <a:lstStyle>
            <a:lvl1pPr>
              <a:defRPr sz="3200"/>
            </a:lvl1pPr>
          </a:lstStyle>
          <a:p>
            <a:r>
              <a:rPr lang="en-US" altLang="en-US"/>
              <a:t>Click here to edit master header styles</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en-US"/>
              <a:t>Click here to edit master</a:t>
            </a:r>
          </a:p>
        </p:txBody>
      </p:sp>
      <p:sp>
        <p:nvSpPr>
          <p:cNvPr id="5" name="日期占位符 4"/>
          <p:cNvSpPr>
            <a:spLocks noGrp="1"/>
          </p:cNvSpPr>
          <p:nvPr>
            <p:ph type="dt" sz="half" idx="10"/>
          </p:nvPr>
        </p:nvSpPr>
        <p:spPr/>
        <p:txBody>
          <a:bodyPr>
            <a:normAutofit/>
          </a:bodyPr>
          <a:lstStyle/>
          <a:p>
            <a:fld id="{8363A269-1422-4D05-94FC-9330D0055E1D}" type="datetimeFigureOut">
              <a:rPr lang="en-US" altLang="en-US" sz="1100" smtClean="0"/>
              <a:t>4/25/2025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normAutofit/>
          </a:bodyPr>
          <a:lstStyle/>
          <a:p>
            <a:fld id="{B6DCBAFD-7E2D-4483-80FA-043D9E6AEC67}" type="slidenum">
              <a:rPr lang="en-US" altLang="en-US" smtClean="0"/>
              <a:t>‹#›</a:t>
            </a:fld>
            <a:endParaRPr lang="zh-CN" altLang="en-US"/>
          </a:p>
        </p:txBody>
      </p:sp>
    </p:spTree>
    <p:extLst>
      <p:ext uri="{BB962C8B-B14F-4D97-AF65-F5344CB8AC3E}">
        <p14:creationId xmlns:p14="http://schemas.microsoft.com/office/powerpoint/2010/main" val="3710365338"/>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t">
            <a:normAutofit/>
          </a:bodyPr>
          <a:lstStyle/>
          <a:p>
            <a:r>
              <a:rPr lang="en-US" altLang="en-US"/>
              <a:t>Click here to edit master header styles</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ltLang="en-US"/>
              <a:t>Click here to edit master text styles</a:t>
            </a:r>
          </a:p>
          <a:p>
            <a:pPr lvl="1"/>
            <a:r>
              <a:rPr lang="en-US" altLang="en-US"/>
              <a:t>Secondary</a:t>
            </a:r>
          </a:p>
          <a:p>
            <a:pPr lvl="2"/>
            <a:r>
              <a:rPr lang="en-US" altLang="en-US"/>
              <a:t>Level three</a:t>
            </a:r>
          </a:p>
          <a:p>
            <a:pPr lvl="3"/>
            <a:r>
              <a:rPr lang="en-US" altLang="en-US"/>
              <a:t>Level 4</a:t>
            </a:r>
          </a:p>
          <a:p>
            <a:pPr lvl="4"/>
            <a:r>
              <a:rPr lang="en-US" altLang="en-US"/>
              <a:t>Fifth grade</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normAutofit/>
          </a:bodyPr>
          <a:lstStyle>
            <a:lvl1pPr algn="l">
              <a:defRPr sz="1200">
                <a:solidFill>
                  <a:schemeClr val="tx1">
                    <a:tint val="75000"/>
                  </a:schemeClr>
                </a:solidFill>
              </a:defRPr>
            </a:lvl1pPr>
          </a:lstStyle>
          <a:p>
            <a:fld id="{8363A269-1422-4D05-94FC-9330D0055E1D}" type="datetimeFigureOut">
              <a:rPr lang="en-US" altLang="en-US" sz="1100" smtClean="0"/>
              <a:t>4/25/2025</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normAutofit/>
          </a:bodyPr>
          <a:lstStyle>
            <a:lvl1pPr algn="r">
              <a:defRPr sz="1200">
                <a:solidFill>
                  <a:schemeClr val="tx1">
                    <a:tint val="75000"/>
                  </a:schemeClr>
                </a:solidFill>
              </a:defRPr>
            </a:lvl1pPr>
          </a:lstStyle>
          <a:p>
            <a:fld id="{B6DCBAFD-7E2D-4483-80FA-043D9E6AEC67}" type="slidenum">
              <a:rPr lang="en-US" altLang="en-US" smtClean="0"/>
              <a:t>‹#›</a:t>
            </a:fld>
            <a:endParaRPr lang="zh-CN" altLang="en-US"/>
          </a:p>
        </p:txBody>
      </p:sp>
    </p:spTree>
    <p:extLst>
      <p:ext uri="{BB962C8B-B14F-4D97-AF65-F5344CB8AC3E}">
        <p14:creationId xmlns:p14="http://schemas.microsoft.com/office/powerpoint/2010/main" val="8764017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838200" y="6356351"/>
            <a:ext cx="2743200" cy="365125"/>
          </a:xfrm>
          <a:prstGeom prst="rect">
            <a:avLst/>
          </a:prstGeom>
        </p:spPr>
        <p:txBody>
          <a:bodyPr vert="horz" lIns="91440" tIns="45720" rIns="91440" bIns="45720" rtlCol="0" anchor="ctr">
            <a:normAutofit/>
          </a:bodyPr>
          <a:lstStyle>
            <a:lvl1pPr algn="l">
              <a:defRPr sz="1200">
                <a:solidFill>
                  <a:schemeClr val="tx1">
                    <a:tint val="75000"/>
                  </a:schemeClr>
                </a:solidFill>
              </a:defRPr>
            </a:lvl1pPr>
          </a:lstStyle>
          <a:p>
            <a:fld id="{760FBDFE-C587-4B4C-A407-44438C67B59E}" type="datetimeFigureOut">
              <a:rPr lang="zh-CN" altLang="en-US" smtClean="0"/>
              <a:t>2025/4/25</a:t>
            </a:fld>
            <a:endParaRPr lang="zh-CN" altLang="en-US"/>
          </a:p>
        </p:txBody>
      </p:sp>
      <p:sp>
        <p:nvSpPr>
          <p:cNvPr id="5" name="页脚占位符 4"/>
          <p:cNvSpPr>
            <a:spLocks noGrp="1"/>
          </p:cNvSpPr>
          <p:nvPr>
            <p:ph type="ftr" sz="quarter" idx="3"/>
          </p:nvPr>
        </p:nvSpPr>
        <p:spPr>
          <a:xfrm>
            <a:off x="4038600" y="6356351"/>
            <a:ext cx="4114800" cy="365125"/>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1"/>
            <a:ext cx="2743200" cy="365125"/>
          </a:xfrm>
          <a:prstGeom prst="rect">
            <a:avLst/>
          </a:prstGeom>
        </p:spPr>
        <p:txBody>
          <a:bodyPr vert="horz" lIns="91440" tIns="45720" rIns="91440" bIns="45720" rtlCol="0" anchor="ctr">
            <a:normAutofit/>
          </a:bodyPr>
          <a:lstStyle>
            <a:lvl1pPr algn="r">
              <a:defRPr sz="1200">
                <a:solidFill>
                  <a:schemeClr val="tx1">
                    <a:tint val="75000"/>
                  </a:schemeClr>
                </a:solidFill>
              </a:defRPr>
            </a:lvl1p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08693804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77" rtl="0" eaLnBrk="1" latinLnBrk="0" hangingPunct="1">
        <a:lnSpc>
          <a:spcPct val="90000"/>
        </a:lnSpc>
        <a:spcBef>
          <a:spcPct val="0"/>
        </a:spcBef>
        <a:buNone/>
        <a:defRPr sz="40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Fira Sans Extra Condensed"/>
              <a:buNone/>
              <a:defRPr sz="2800" b="1">
                <a:solidFill>
                  <a:schemeClr val="dk1"/>
                </a:solidFill>
                <a:latin typeface="Fira Sans Extra Condensed"/>
                <a:ea typeface="Fira Sans Extra Condensed"/>
                <a:cs typeface="Fira Sans Extra Condensed"/>
                <a:sym typeface="Fira Sans Extra Condensed"/>
              </a:defRPr>
            </a:lvl1pPr>
            <a:lvl2pPr lvl="1" algn="ctr">
              <a:spcBef>
                <a:spcPts val="0"/>
              </a:spcBef>
              <a:spcAft>
                <a:spcPts val="0"/>
              </a:spcAft>
              <a:buClr>
                <a:schemeClr val="dk1"/>
              </a:buClr>
              <a:buSzPts val="2800"/>
              <a:buFont typeface="Fira Sans Extra Condensed"/>
              <a:buNone/>
              <a:defRPr sz="2800" b="1">
                <a:solidFill>
                  <a:schemeClr val="dk1"/>
                </a:solidFill>
                <a:latin typeface="Fira Sans Extra Condensed"/>
                <a:ea typeface="Fira Sans Extra Condensed"/>
                <a:cs typeface="Fira Sans Extra Condensed"/>
                <a:sym typeface="Fira Sans Extra Condensed"/>
              </a:defRPr>
            </a:lvl2pPr>
            <a:lvl3pPr lvl="2" algn="ctr">
              <a:spcBef>
                <a:spcPts val="0"/>
              </a:spcBef>
              <a:spcAft>
                <a:spcPts val="0"/>
              </a:spcAft>
              <a:buClr>
                <a:schemeClr val="dk1"/>
              </a:buClr>
              <a:buSzPts val="2800"/>
              <a:buFont typeface="Fira Sans Extra Condensed"/>
              <a:buNone/>
              <a:defRPr sz="2800" b="1">
                <a:solidFill>
                  <a:schemeClr val="dk1"/>
                </a:solidFill>
                <a:latin typeface="Fira Sans Extra Condensed"/>
                <a:ea typeface="Fira Sans Extra Condensed"/>
                <a:cs typeface="Fira Sans Extra Condensed"/>
                <a:sym typeface="Fira Sans Extra Condensed"/>
              </a:defRPr>
            </a:lvl3pPr>
            <a:lvl4pPr lvl="3" algn="ctr">
              <a:spcBef>
                <a:spcPts val="0"/>
              </a:spcBef>
              <a:spcAft>
                <a:spcPts val="0"/>
              </a:spcAft>
              <a:buClr>
                <a:schemeClr val="dk1"/>
              </a:buClr>
              <a:buSzPts val="2800"/>
              <a:buFont typeface="Fira Sans Extra Condensed"/>
              <a:buNone/>
              <a:defRPr sz="2800" b="1">
                <a:solidFill>
                  <a:schemeClr val="dk1"/>
                </a:solidFill>
                <a:latin typeface="Fira Sans Extra Condensed"/>
                <a:ea typeface="Fira Sans Extra Condensed"/>
                <a:cs typeface="Fira Sans Extra Condensed"/>
                <a:sym typeface="Fira Sans Extra Condensed"/>
              </a:defRPr>
            </a:lvl4pPr>
            <a:lvl5pPr lvl="4" algn="ctr">
              <a:spcBef>
                <a:spcPts val="0"/>
              </a:spcBef>
              <a:spcAft>
                <a:spcPts val="0"/>
              </a:spcAft>
              <a:buClr>
                <a:schemeClr val="dk1"/>
              </a:buClr>
              <a:buSzPts val="2800"/>
              <a:buFont typeface="Fira Sans Extra Condensed"/>
              <a:buNone/>
              <a:defRPr sz="2800" b="1">
                <a:solidFill>
                  <a:schemeClr val="dk1"/>
                </a:solidFill>
                <a:latin typeface="Fira Sans Extra Condensed"/>
                <a:ea typeface="Fira Sans Extra Condensed"/>
                <a:cs typeface="Fira Sans Extra Condensed"/>
                <a:sym typeface="Fira Sans Extra Condensed"/>
              </a:defRPr>
            </a:lvl5pPr>
            <a:lvl6pPr lvl="5" algn="ctr">
              <a:spcBef>
                <a:spcPts val="0"/>
              </a:spcBef>
              <a:spcAft>
                <a:spcPts val="0"/>
              </a:spcAft>
              <a:buClr>
                <a:schemeClr val="dk1"/>
              </a:buClr>
              <a:buSzPts val="2800"/>
              <a:buFont typeface="Fira Sans Extra Condensed"/>
              <a:buNone/>
              <a:defRPr sz="2800" b="1">
                <a:solidFill>
                  <a:schemeClr val="dk1"/>
                </a:solidFill>
                <a:latin typeface="Fira Sans Extra Condensed"/>
                <a:ea typeface="Fira Sans Extra Condensed"/>
                <a:cs typeface="Fira Sans Extra Condensed"/>
                <a:sym typeface="Fira Sans Extra Condensed"/>
              </a:defRPr>
            </a:lvl6pPr>
            <a:lvl7pPr lvl="6" algn="ctr">
              <a:spcBef>
                <a:spcPts val="0"/>
              </a:spcBef>
              <a:spcAft>
                <a:spcPts val="0"/>
              </a:spcAft>
              <a:buClr>
                <a:schemeClr val="dk1"/>
              </a:buClr>
              <a:buSzPts val="2800"/>
              <a:buFont typeface="Fira Sans Extra Condensed"/>
              <a:buNone/>
              <a:defRPr sz="2800" b="1">
                <a:solidFill>
                  <a:schemeClr val="dk1"/>
                </a:solidFill>
                <a:latin typeface="Fira Sans Extra Condensed"/>
                <a:ea typeface="Fira Sans Extra Condensed"/>
                <a:cs typeface="Fira Sans Extra Condensed"/>
                <a:sym typeface="Fira Sans Extra Condensed"/>
              </a:defRPr>
            </a:lvl7pPr>
            <a:lvl8pPr lvl="7" algn="ctr">
              <a:spcBef>
                <a:spcPts val="0"/>
              </a:spcBef>
              <a:spcAft>
                <a:spcPts val="0"/>
              </a:spcAft>
              <a:buClr>
                <a:schemeClr val="dk1"/>
              </a:buClr>
              <a:buSzPts val="2800"/>
              <a:buFont typeface="Fira Sans Extra Condensed"/>
              <a:buNone/>
              <a:defRPr sz="2800" b="1">
                <a:solidFill>
                  <a:schemeClr val="dk1"/>
                </a:solidFill>
                <a:latin typeface="Fira Sans Extra Condensed"/>
                <a:ea typeface="Fira Sans Extra Condensed"/>
                <a:cs typeface="Fira Sans Extra Condensed"/>
                <a:sym typeface="Fira Sans Extra Condensed"/>
              </a:defRPr>
            </a:lvl8pPr>
            <a:lvl9pPr lvl="8" algn="ctr">
              <a:spcBef>
                <a:spcPts val="0"/>
              </a:spcBef>
              <a:spcAft>
                <a:spcPts val="0"/>
              </a:spcAft>
              <a:buClr>
                <a:schemeClr val="dk1"/>
              </a:buClr>
              <a:buSzPts val="2800"/>
              <a:buFont typeface="Fira Sans Extra Condensed"/>
              <a:buNone/>
              <a:defRPr sz="2800" b="1">
                <a:solidFill>
                  <a:schemeClr val="dk1"/>
                </a:solidFill>
                <a:latin typeface="Fira Sans Extra Condensed"/>
                <a:ea typeface="Fira Sans Extra Condensed"/>
                <a:cs typeface="Fira Sans Extra Condensed"/>
                <a:sym typeface="Fira Sans Extra Condense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Fira Sans"/>
              <a:buChar char="●"/>
              <a:defRPr sz="1800">
                <a:solidFill>
                  <a:schemeClr val="dk2"/>
                </a:solidFill>
                <a:latin typeface="Fira Sans"/>
                <a:ea typeface="Fira Sans"/>
                <a:cs typeface="Fira Sans"/>
                <a:sym typeface="Fira Sans"/>
              </a:defRPr>
            </a:lvl1pPr>
            <a:lvl2pPr marL="914400" lvl="1" indent="-317500">
              <a:lnSpc>
                <a:spcPct val="115000"/>
              </a:lnSpc>
              <a:spcBef>
                <a:spcPts val="1600"/>
              </a:spcBef>
              <a:spcAft>
                <a:spcPts val="0"/>
              </a:spcAft>
              <a:buClr>
                <a:schemeClr val="dk2"/>
              </a:buClr>
              <a:buSzPts val="1400"/>
              <a:buFont typeface="Fira Sans"/>
              <a:buChar char="○"/>
              <a:defRPr>
                <a:solidFill>
                  <a:schemeClr val="dk2"/>
                </a:solidFill>
                <a:latin typeface="Fira Sans"/>
                <a:ea typeface="Fira Sans"/>
                <a:cs typeface="Fira Sans"/>
                <a:sym typeface="Fira Sans"/>
              </a:defRPr>
            </a:lvl2pPr>
            <a:lvl3pPr marL="1371600" lvl="2" indent="-317500">
              <a:lnSpc>
                <a:spcPct val="115000"/>
              </a:lnSpc>
              <a:spcBef>
                <a:spcPts val="1600"/>
              </a:spcBef>
              <a:spcAft>
                <a:spcPts val="0"/>
              </a:spcAft>
              <a:buClr>
                <a:schemeClr val="dk2"/>
              </a:buClr>
              <a:buSzPts val="1400"/>
              <a:buFont typeface="Fira Sans"/>
              <a:buChar char="■"/>
              <a:defRPr>
                <a:solidFill>
                  <a:schemeClr val="dk2"/>
                </a:solidFill>
                <a:latin typeface="Fira Sans"/>
                <a:ea typeface="Fira Sans"/>
                <a:cs typeface="Fira Sans"/>
                <a:sym typeface="Fira Sans"/>
              </a:defRPr>
            </a:lvl3pPr>
            <a:lvl4pPr marL="1828800" lvl="3" indent="-317500">
              <a:lnSpc>
                <a:spcPct val="115000"/>
              </a:lnSpc>
              <a:spcBef>
                <a:spcPts val="1600"/>
              </a:spcBef>
              <a:spcAft>
                <a:spcPts val="0"/>
              </a:spcAft>
              <a:buClr>
                <a:schemeClr val="dk2"/>
              </a:buClr>
              <a:buSzPts val="1400"/>
              <a:buFont typeface="Fira Sans"/>
              <a:buChar char="●"/>
              <a:defRPr>
                <a:solidFill>
                  <a:schemeClr val="dk2"/>
                </a:solidFill>
                <a:latin typeface="Fira Sans"/>
                <a:ea typeface="Fira Sans"/>
                <a:cs typeface="Fira Sans"/>
                <a:sym typeface="Fira Sans"/>
              </a:defRPr>
            </a:lvl4pPr>
            <a:lvl5pPr marL="2286000" lvl="4" indent="-317500">
              <a:lnSpc>
                <a:spcPct val="115000"/>
              </a:lnSpc>
              <a:spcBef>
                <a:spcPts val="1600"/>
              </a:spcBef>
              <a:spcAft>
                <a:spcPts val="0"/>
              </a:spcAft>
              <a:buClr>
                <a:schemeClr val="dk2"/>
              </a:buClr>
              <a:buSzPts val="1400"/>
              <a:buFont typeface="Fira Sans"/>
              <a:buChar char="○"/>
              <a:defRPr>
                <a:solidFill>
                  <a:schemeClr val="dk2"/>
                </a:solidFill>
                <a:latin typeface="Fira Sans"/>
                <a:ea typeface="Fira Sans"/>
                <a:cs typeface="Fira Sans"/>
                <a:sym typeface="Fira Sans"/>
              </a:defRPr>
            </a:lvl5pPr>
            <a:lvl6pPr marL="2743200" lvl="5" indent="-317500">
              <a:lnSpc>
                <a:spcPct val="115000"/>
              </a:lnSpc>
              <a:spcBef>
                <a:spcPts val="1600"/>
              </a:spcBef>
              <a:spcAft>
                <a:spcPts val="0"/>
              </a:spcAft>
              <a:buClr>
                <a:schemeClr val="dk2"/>
              </a:buClr>
              <a:buSzPts val="1400"/>
              <a:buFont typeface="Fira Sans"/>
              <a:buChar char="■"/>
              <a:defRPr>
                <a:solidFill>
                  <a:schemeClr val="dk2"/>
                </a:solidFill>
                <a:latin typeface="Fira Sans"/>
                <a:ea typeface="Fira Sans"/>
                <a:cs typeface="Fira Sans"/>
                <a:sym typeface="Fira Sans"/>
              </a:defRPr>
            </a:lvl6pPr>
            <a:lvl7pPr marL="3200400" lvl="6" indent="-317500">
              <a:lnSpc>
                <a:spcPct val="115000"/>
              </a:lnSpc>
              <a:spcBef>
                <a:spcPts val="1600"/>
              </a:spcBef>
              <a:spcAft>
                <a:spcPts val="0"/>
              </a:spcAft>
              <a:buClr>
                <a:schemeClr val="dk2"/>
              </a:buClr>
              <a:buSzPts val="1400"/>
              <a:buFont typeface="Fira Sans"/>
              <a:buChar char="●"/>
              <a:defRPr>
                <a:solidFill>
                  <a:schemeClr val="dk2"/>
                </a:solidFill>
                <a:latin typeface="Fira Sans"/>
                <a:ea typeface="Fira Sans"/>
                <a:cs typeface="Fira Sans"/>
                <a:sym typeface="Fira Sans"/>
              </a:defRPr>
            </a:lvl7pPr>
            <a:lvl8pPr marL="3657600" lvl="7" indent="-317500">
              <a:lnSpc>
                <a:spcPct val="115000"/>
              </a:lnSpc>
              <a:spcBef>
                <a:spcPts val="1600"/>
              </a:spcBef>
              <a:spcAft>
                <a:spcPts val="0"/>
              </a:spcAft>
              <a:buClr>
                <a:schemeClr val="dk2"/>
              </a:buClr>
              <a:buSzPts val="1400"/>
              <a:buFont typeface="Fira Sans"/>
              <a:buChar char="○"/>
              <a:defRPr>
                <a:solidFill>
                  <a:schemeClr val="dk2"/>
                </a:solidFill>
                <a:latin typeface="Fira Sans"/>
                <a:ea typeface="Fira Sans"/>
                <a:cs typeface="Fira Sans"/>
                <a:sym typeface="Fira Sans"/>
              </a:defRPr>
            </a:lvl8pPr>
            <a:lvl9pPr marL="4114800" lvl="8" indent="-317500">
              <a:lnSpc>
                <a:spcPct val="115000"/>
              </a:lnSpc>
              <a:spcBef>
                <a:spcPts val="1600"/>
              </a:spcBef>
              <a:spcAft>
                <a:spcPts val="1600"/>
              </a:spcAft>
              <a:buClr>
                <a:schemeClr val="dk2"/>
              </a:buClr>
              <a:buSzPts val="1400"/>
              <a:buFont typeface="Fira Sans"/>
              <a:buChar char="■"/>
              <a:defRPr>
                <a:solidFill>
                  <a:schemeClr val="dk2"/>
                </a:solidFill>
                <a:latin typeface="Fira Sans"/>
                <a:ea typeface="Fira Sans"/>
                <a:cs typeface="Fira Sans"/>
                <a:sym typeface="Fira Sans"/>
              </a:defRPr>
            </a:lvl9pPr>
          </a:lstStyle>
          <a:p>
            <a:endParaRPr/>
          </a:p>
        </p:txBody>
      </p:sp>
    </p:spTree>
    <p:extLst>
      <p:ext uri="{BB962C8B-B14F-4D97-AF65-F5344CB8AC3E}">
        <p14:creationId xmlns:p14="http://schemas.microsoft.com/office/powerpoint/2010/main" val="51666091"/>
      </p:ext>
    </p:extLst>
  </p:cSld>
  <p:clrMap bg1="lt1" tx1="dk1" bg2="dk2" tx2="lt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0">
          <p15:clr>
            <a:srgbClr val="EA4335"/>
          </p15:clr>
        </p15:guide>
        <p15:guide id="2" orient="horz" pos="1620">
          <p15:clr>
            <a:srgbClr val="EA4335"/>
          </p15:clr>
        </p15:guide>
        <p15:guide id="3">
          <p15:clr>
            <a:srgbClr val="EA4335"/>
          </p15:clr>
        </p15:guide>
        <p15:guide id="4" pos="5760">
          <p15:clr>
            <a:srgbClr val="EA4335"/>
          </p15:clr>
        </p15:guide>
        <p15:guide id="5" orient="horz">
          <p15:clr>
            <a:srgbClr val="EA4335"/>
          </p15:clr>
        </p15:guide>
        <p15:guide id="6" orient="horz" pos="3240">
          <p15:clr>
            <a:srgbClr val="EA4335"/>
          </p15:clr>
        </p15:guide>
        <p15:guide id="7" pos="113">
          <p15:clr>
            <a:srgbClr val="EA4335"/>
          </p15:clr>
        </p15:guide>
        <p15:guide id="8" orient="horz" pos="102">
          <p15:clr>
            <a:srgbClr val="EA4335"/>
          </p15:clr>
        </p15:guide>
        <p15:guide id="9" orient="horz" pos="3138">
          <p15:clr>
            <a:srgbClr val="EA4335"/>
          </p15:clr>
        </p15:guide>
        <p15:guide id="10" pos="5642">
          <p15:clr>
            <a:srgbClr val="EA4335"/>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8"/>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4/25/2025</a:t>
            </a:fld>
            <a:endParaRPr lang="en-US"/>
          </a:p>
        </p:txBody>
      </p:sp>
      <p:sp>
        <p:nvSpPr>
          <p:cNvPr id="5" name="Footer Placeholder 4"/>
          <p:cNvSpPr>
            <a:spLocks noGrp="1"/>
          </p:cNvSpPr>
          <p:nvPr>
            <p:ph type="ftr" sz="quarter" idx="3"/>
          </p:nvPr>
        </p:nvSpPr>
        <p:spPr>
          <a:xfrm>
            <a:off x="2082800" y="4237568"/>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8"/>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499499131"/>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585" rtl="0" eaLnBrk="1" latinLnBrk="0" hangingPunct="1">
        <a:spcBef>
          <a:spcPct val="0"/>
        </a:spcBef>
        <a:buNone/>
        <a:defRPr sz="2933" kern="1200">
          <a:solidFill>
            <a:schemeClr val="tx1"/>
          </a:solidFill>
          <a:latin typeface="+mj-lt"/>
          <a:ea typeface="+mj-ea"/>
          <a:cs typeface="+mj-cs"/>
        </a:defRPr>
      </a:lvl1pPr>
    </p:titleStyle>
    <p:bodyStyle>
      <a:lvl1pPr marL="228594" indent="-228594" algn="l" defTabSz="609585"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288" indent="-190495" algn="l" defTabSz="609585"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1981" indent="-152396" algn="l" defTabSz="609585"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773" indent="-152396" algn="l" defTabSz="609585"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566" indent="-152396" algn="l" defTabSz="609585"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358" indent="-152396" algn="l" defTabSz="609585"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150" indent="-152396" algn="l" defTabSz="609585"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5943" indent="-152396" algn="l" defTabSz="609585"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735" indent="-152396" algn="l" defTabSz="609585"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585" rtl="0" eaLnBrk="1" latinLnBrk="0" hangingPunct="1">
        <a:defRPr sz="1200" kern="1200">
          <a:solidFill>
            <a:schemeClr val="tx1"/>
          </a:solidFill>
          <a:latin typeface="+mn-lt"/>
          <a:ea typeface="+mn-ea"/>
          <a:cs typeface="+mn-cs"/>
        </a:defRPr>
      </a:lvl1pPr>
      <a:lvl2pPr marL="304792" algn="l" defTabSz="609585" rtl="0" eaLnBrk="1" latinLnBrk="0" hangingPunct="1">
        <a:defRPr sz="1200" kern="1200">
          <a:solidFill>
            <a:schemeClr val="tx1"/>
          </a:solidFill>
          <a:latin typeface="+mn-lt"/>
          <a:ea typeface="+mn-ea"/>
          <a:cs typeface="+mn-cs"/>
        </a:defRPr>
      </a:lvl2pPr>
      <a:lvl3pPr marL="609585" algn="l" defTabSz="609585" rtl="0" eaLnBrk="1" latinLnBrk="0" hangingPunct="1">
        <a:defRPr sz="1200" kern="1200">
          <a:solidFill>
            <a:schemeClr val="tx1"/>
          </a:solidFill>
          <a:latin typeface="+mn-lt"/>
          <a:ea typeface="+mn-ea"/>
          <a:cs typeface="+mn-cs"/>
        </a:defRPr>
      </a:lvl3pPr>
      <a:lvl4pPr marL="914377" algn="l" defTabSz="609585" rtl="0" eaLnBrk="1" latinLnBrk="0" hangingPunct="1">
        <a:defRPr sz="1200" kern="1200">
          <a:solidFill>
            <a:schemeClr val="tx1"/>
          </a:solidFill>
          <a:latin typeface="+mn-lt"/>
          <a:ea typeface="+mn-ea"/>
          <a:cs typeface="+mn-cs"/>
        </a:defRPr>
      </a:lvl4pPr>
      <a:lvl5pPr marL="1219170" algn="l" defTabSz="609585" rtl="0" eaLnBrk="1" latinLnBrk="0" hangingPunct="1">
        <a:defRPr sz="1200" kern="1200">
          <a:solidFill>
            <a:schemeClr val="tx1"/>
          </a:solidFill>
          <a:latin typeface="+mn-lt"/>
          <a:ea typeface="+mn-ea"/>
          <a:cs typeface="+mn-cs"/>
        </a:defRPr>
      </a:lvl5pPr>
      <a:lvl6pPr marL="1523962" algn="l" defTabSz="609585" rtl="0" eaLnBrk="1" latinLnBrk="0" hangingPunct="1">
        <a:defRPr sz="1200" kern="1200">
          <a:solidFill>
            <a:schemeClr val="tx1"/>
          </a:solidFill>
          <a:latin typeface="+mn-lt"/>
          <a:ea typeface="+mn-ea"/>
          <a:cs typeface="+mn-cs"/>
        </a:defRPr>
      </a:lvl6pPr>
      <a:lvl7pPr marL="1828754" algn="l" defTabSz="609585" rtl="0" eaLnBrk="1" latinLnBrk="0" hangingPunct="1">
        <a:defRPr sz="1200" kern="1200">
          <a:solidFill>
            <a:schemeClr val="tx1"/>
          </a:solidFill>
          <a:latin typeface="+mn-lt"/>
          <a:ea typeface="+mn-ea"/>
          <a:cs typeface="+mn-cs"/>
        </a:defRPr>
      </a:lvl7pPr>
      <a:lvl8pPr marL="2133547" algn="l" defTabSz="609585" rtl="0" eaLnBrk="1" latinLnBrk="0" hangingPunct="1">
        <a:defRPr sz="1200" kern="1200">
          <a:solidFill>
            <a:schemeClr val="tx1"/>
          </a:solidFill>
          <a:latin typeface="+mn-lt"/>
          <a:ea typeface="+mn-ea"/>
          <a:cs typeface="+mn-cs"/>
        </a:defRPr>
      </a:lvl8pPr>
      <a:lvl9pPr marL="2438339" algn="l" defTabSz="609585" rtl="0" eaLnBrk="1" latinLnBrk="0" hangingPunct="1">
        <a:defRPr sz="1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07F965-6FBF-4E4A-99CF-0D8736C95F3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F441528-4D68-4198-AA39-08CEF828A99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895987-3F38-4722-83D8-2292FDC3820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8C012C-B1B7-47F6-B168-A941E97A73A9}" type="datetimeFigureOut">
              <a:rPr lang="en-US" smtClean="0"/>
              <a:t>4/25/2025</a:t>
            </a:fld>
            <a:endParaRPr lang="en-US"/>
          </a:p>
        </p:txBody>
      </p:sp>
      <p:sp>
        <p:nvSpPr>
          <p:cNvPr id="5" name="Footer Placeholder 4">
            <a:extLst>
              <a:ext uri="{FF2B5EF4-FFF2-40B4-BE49-F238E27FC236}">
                <a16:creationId xmlns:a16="http://schemas.microsoft.com/office/drawing/2014/main" id="{68B2F808-3920-4A01-9D82-C1D249E0363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76A23AC-28FD-47E2-A9E1-1773F854380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EC7793-07B9-4429-92E8-8730EA770269}" type="slidenum">
              <a:rPr lang="en-US" smtClean="0"/>
              <a:t>‹#›</a:t>
            </a:fld>
            <a:endParaRPr lang="en-US"/>
          </a:p>
        </p:txBody>
      </p:sp>
    </p:spTree>
    <p:extLst>
      <p:ext uri="{BB962C8B-B14F-4D97-AF65-F5344CB8AC3E}">
        <p14:creationId xmlns:p14="http://schemas.microsoft.com/office/powerpoint/2010/main" val="4246866859"/>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18.png"/><Relationship Id="rId2" Type="http://schemas.openxmlformats.org/officeDocument/2006/relationships/slideLayout" Target="../slideLayouts/slideLayout12.xml"/><Relationship Id="rId1" Type="http://schemas.openxmlformats.org/officeDocument/2006/relationships/tags" Target="../tags/tag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9.png"/><Relationship Id="rId2" Type="http://schemas.openxmlformats.org/officeDocument/2006/relationships/slideLayout" Target="../slideLayouts/slideLayout12.xml"/><Relationship Id="rId1" Type="http://schemas.openxmlformats.org/officeDocument/2006/relationships/tags" Target="../tags/tag5.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2.xml"/><Relationship Id="rId1" Type="http://schemas.openxmlformats.org/officeDocument/2006/relationships/tags" Target="../tags/tag6.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2.xml"/><Relationship Id="rId1" Type="http://schemas.openxmlformats.org/officeDocument/2006/relationships/tags" Target="../tags/tag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12.xml"/><Relationship Id="rId7" Type="http://schemas.openxmlformats.org/officeDocument/2006/relationships/image" Target="../media/image8.png"/><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9.xml"/><Relationship Id="rId9" Type="http://schemas.openxmlformats.org/officeDocument/2006/relationships/image" Target="../media/image21.png"/></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22.png"/><Relationship Id="rId2" Type="http://schemas.openxmlformats.org/officeDocument/2006/relationships/slideLayout" Target="../slideLayouts/slideLayout12.xml"/><Relationship Id="rId1" Type="http://schemas.openxmlformats.org/officeDocument/2006/relationships/tags" Target="../tags/tag10.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notesSlide" Target="../notesSlides/notesSlide11.xml"/><Relationship Id="rId7" Type="http://schemas.openxmlformats.org/officeDocument/2006/relationships/image" Target="../media/image23.png"/><Relationship Id="rId2" Type="http://schemas.openxmlformats.org/officeDocument/2006/relationships/slideLayout" Target="../slideLayouts/slideLayout12.xml"/><Relationship Id="rId1" Type="http://schemas.openxmlformats.org/officeDocument/2006/relationships/tags" Target="../tags/tag11.xml"/><Relationship Id="rId6" Type="http://schemas.openxmlformats.org/officeDocument/2006/relationships/image" Target="../media/image8.png"/><Relationship Id="rId11" Type="http://schemas.openxmlformats.org/officeDocument/2006/relationships/image" Target="../media/image27.svg"/><Relationship Id="rId5" Type="http://schemas.openxmlformats.org/officeDocument/2006/relationships/image" Target="../media/image7.png"/><Relationship Id="rId10" Type="http://schemas.openxmlformats.org/officeDocument/2006/relationships/image" Target="../media/image26.png"/><Relationship Id="rId4" Type="http://schemas.openxmlformats.org/officeDocument/2006/relationships/image" Target="../media/image6.png"/><Relationship Id="rId9" Type="http://schemas.openxmlformats.org/officeDocument/2006/relationships/image" Target="../media/image25.sv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39.xml"/><Relationship Id="rId4" Type="http://schemas.openxmlformats.org/officeDocument/2006/relationships/image" Target="../media/image29.sv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39.xml"/></Relationships>
</file>

<file path=ppt/slides/_rels/slide23.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39.xml"/></Relationships>
</file>

<file path=ppt/slides/_rels/slide24.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39.xml"/></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33.png"/><Relationship Id="rId2" Type="http://schemas.openxmlformats.org/officeDocument/2006/relationships/slideLayout" Target="../slideLayouts/slideLayout12.xml"/><Relationship Id="rId1" Type="http://schemas.openxmlformats.org/officeDocument/2006/relationships/tags" Target="../tags/tag1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7.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Layout" Target="../slideLayouts/slideLayout39.xml"/></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29.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notesSlide" Target="../notesSlides/notesSlide14.xml"/><Relationship Id="rId7" Type="http://schemas.openxmlformats.org/officeDocument/2006/relationships/image" Target="../media/image37.png"/><Relationship Id="rId2" Type="http://schemas.openxmlformats.org/officeDocument/2006/relationships/slideLayout" Target="../slideLayouts/slideLayout12.xml"/><Relationship Id="rId1" Type="http://schemas.openxmlformats.org/officeDocument/2006/relationships/tags" Target="../tags/tag1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1.xml"/><Relationship Id="rId7" Type="http://schemas.openxmlformats.org/officeDocument/2006/relationships/image" Target="../media/image9.png"/><Relationship Id="rId2" Type="http://schemas.openxmlformats.org/officeDocument/2006/relationships/slideLayout" Target="../slideLayouts/slideLayout12.xml"/><Relationship Id="rId1" Type="http://schemas.openxmlformats.org/officeDocument/2006/relationships/tags" Target="../tags/tag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image" Target="../media/image33.png"/><Relationship Id="rId2" Type="http://schemas.openxmlformats.org/officeDocument/2006/relationships/slideLayout" Target="../slideLayouts/slideLayout12.xml"/><Relationship Id="rId1" Type="http://schemas.openxmlformats.org/officeDocument/2006/relationships/tags" Target="../tags/tag1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32.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41.png"/><Relationship Id="rId5" Type="http://schemas.microsoft.com/office/2007/relationships/media" Target="../media/media4.mp3"/><Relationship Id="rId10" Type="http://schemas.openxmlformats.org/officeDocument/2006/relationships/image" Target="../media/image40.png"/><Relationship Id="rId4" Type="http://schemas.openxmlformats.org/officeDocument/2006/relationships/audio" Target="../media/media3.mp3"/><Relationship Id="rId9" Type="http://schemas.openxmlformats.org/officeDocument/2006/relationships/slideLayout" Target="../slideLayouts/slideLayout44.xml"/></Relationships>
</file>

<file path=ppt/slides/_rels/slide33.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41.png"/><Relationship Id="rId5" Type="http://schemas.microsoft.com/office/2007/relationships/media" Target="../media/media4.mp3"/><Relationship Id="rId10" Type="http://schemas.openxmlformats.org/officeDocument/2006/relationships/image" Target="../media/image40.png"/><Relationship Id="rId4" Type="http://schemas.openxmlformats.org/officeDocument/2006/relationships/audio" Target="../media/media3.mp3"/><Relationship Id="rId9" Type="http://schemas.openxmlformats.org/officeDocument/2006/relationships/slideLayout" Target="../slideLayouts/slideLayout44.xml"/></Relationships>
</file>

<file path=ppt/slides/_rels/slide34.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41.png"/><Relationship Id="rId5" Type="http://schemas.microsoft.com/office/2007/relationships/media" Target="../media/media4.mp3"/><Relationship Id="rId10" Type="http://schemas.openxmlformats.org/officeDocument/2006/relationships/image" Target="../media/image40.png"/><Relationship Id="rId4" Type="http://schemas.openxmlformats.org/officeDocument/2006/relationships/audio" Target="../media/media3.mp3"/><Relationship Id="rId9" Type="http://schemas.openxmlformats.org/officeDocument/2006/relationships/slideLayout" Target="../slideLayouts/slideLayout44.xml"/></Relationships>
</file>

<file path=ppt/slides/_rels/slide35.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41.png"/><Relationship Id="rId5" Type="http://schemas.microsoft.com/office/2007/relationships/media" Target="../media/media4.mp3"/><Relationship Id="rId10" Type="http://schemas.openxmlformats.org/officeDocument/2006/relationships/image" Target="../media/image40.png"/><Relationship Id="rId4" Type="http://schemas.openxmlformats.org/officeDocument/2006/relationships/audio" Target="../media/media3.mp3"/><Relationship Id="rId9" Type="http://schemas.openxmlformats.org/officeDocument/2006/relationships/slideLayout" Target="../slideLayouts/slideLayout44.xml"/></Relationships>
</file>

<file path=ppt/slides/_rels/slide36.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41.png"/><Relationship Id="rId5" Type="http://schemas.microsoft.com/office/2007/relationships/media" Target="../media/media4.mp3"/><Relationship Id="rId10" Type="http://schemas.openxmlformats.org/officeDocument/2006/relationships/image" Target="../media/image40.png"/><Relationship Id="rId4" Type="http://schemas.openxmlformats.org/officeDocument/2006/relationships/audio" Target="../media/media3.mp3"/><Relationship Id="rId9" Type="http://schemas.openxmlformats.org/officeDocument/2006/relationships/slideLayout" Target="../slideLayouts/slideLayout44.xml"/></Relationships>
</file>

<file path=ppt/slides/_rels/slide37.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41.png"/><Relationship Id="rId5" Type="http://schemas.microsoft.com/office/2007/relationships/media" Target="../media/media4.mp3"/><Relationship Id="rId10" Type="http://schemas.openxmlformats.org/officeDocument/2006/relationships/image" Target="../media/image40.png"/><Relationship Id="rId4" Type="http://schemas.openxmlformats.org/officeDocument/2006/relationships/audio" Target="../media/media3.mp3"/><Relationship Id="rId9" Type="http://schemas.openxmlformats.org/officeDocument/2006/relationships/slideLayout" Target="../slideLayouts/slideLayout44.xml"/></Relationships>
</file>

<file path=ppt/slides/_rels/slide38.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41.png"/><Relationship Id="rId5" Type="http://schemas.microsoft.com/office/2007/relationships/media" Target="../media/media4.mp3"/><Relationship Id="rId10" Type="http://schemas.openxmlformats.org/officeDocument/2006/relationships/image" Target="../media/image40.png"/><Relationship Id="rId4" Type="http://schemas.openxmlformats.org/officeDocument/2006/relationships/audio" Target="../media/media3.mp3"/><Relationship Id="rId9" Type="http://schemas.openxmlformats.org/officeDocument/2006/relationships/slideLayout" Target="../slideLayouts/slideLayout44.xml"/></Relationships>
</file>

<file path=ppt/slides/_rels/slide39.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41.png"/><Relationship Id="rId5" Type="http://schemas.microsoft.com/office/2007/relationships/media" Target="../media/media4.mp3"/><Relationship Id="rId10" Type="http://schemas.openxmlformats.org/officeDocument/2006/relationships/image" Target="../media/image40.png"/><Relationship Id="rId4" Type="http://schemas.openxmlformats.org/officeDocument/2006/relationships/audio" Target="../media/media3.mp3"/><Relationship Id="rId9" Type="http://schemas.openxmlformats.org/officeDocument/2006/relationships/slideLayout" Target="../slideLayouts/slideLayout44.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6.xml"/><Relationship Id="rId4" Type="http://schemas.openxmlformats.org/officeDocument/2006/relationships/hyperlink" Target="https://dantri.com.vn/tinh-yeu-gioi-tinh/gia-dinh.htm" TargetMode="External"/></Relationships>
</file>

<file path=ppt/slides/_rels/slide40.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41.png"/><Relationship Id="rId5" Type="http://schemas.microsoft.com/office/2007/relationships/media" Target="../media/media4.mp3"/><Relationship Id="rId10" Type="http://schemas.openxmlformats.org/officeDocument/2006/relationships/image" Target="../media/image40.png"/><Relationship Id="rId4" Type="http://schemas.openxmlformats.org/officeDocument/2006/relationships/audio" Target="../media/media3.mp3"/><Relationship Id="rId9" Type="http://schemas.openxmlformats.org/officeDocument/2006/relationships/slideLayout" Target="../slideLayouts/slideLayout44.xml"/></Relationships>
</file>

<file path=ppt/slides/_rels/slide41.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41.png"/><Relationship Id="rId5" Type="http://schemas.microsoft.com/office/2007/relationships/media" Target="../media/media4.mp3"/><Relationship Id="rId10" Type="http://schemas.openxmlformats.org/officeDocument/2006/relationships/image" Target="../media/image40.png"/><Relationship Id="rId4" Type="http://schemas.openxmlformats.org/officeDocument/2006/relationships/audio" Target="../media/media3.mp3"/><Relationship Id="rId9" Type="http://schemas.openxmlformats.org/officeDocument/2006/relationships/slideLayout" Target="../slideLayouts/slideLayout44.xml"/></Relationships>
</file>

<file path=ppt/slides/_rels/slide42.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41.png"/><Relationship Id="rId5" Type="http://schemas.microsoft.com/office/2007/relationships/media" Target="../media/media4.mp3"/><Relationship Id="rId10" Type="http://schemas.openxmlformats.org/officeDocument/2006/relationships/image" Target="../media/image40.png"/><Relationship Id="rId4" Type="http://schemas.openxmlformats.org/officeDocument/2006/relationships/audio" Target="../media/media3.mp3"/><Relationship Id="rId9" Type="http://schemas.openxmlformats.org/officeDocument/2006/relationships/slideLayout" Target="../slideLayouts/slideLayout44.xml"/></Relationships>
</file>

<file path=ppt/slides/_rels/slide43.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41.png"/><Relationship Id="rId5" Type="http://schemas.microsoft.com/office/2007/relationships/media" Target="../media/media4.mp3"/><Relationship Id="rId10" Type="http://schemas.openxmlformats.org/officeDocument/2006/relationships/image" Target="../media/image40.png"/><Relationship Id="rId4" Type="http://schemas.openxmlformats.org/officeDocument/2006/relationships/audio" Target="../media/media3.mp3"/><Relationship Id="rId9" Type="http://schemas.openxmlformats.org/officeDocument/2006/relationships/slideLayout" Target="../slideLayouts/slideLayout44.xml"/></Relationships>
</file>

<file path=ppt/slides/_rels/slide44.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41.png"/><Relationship Id="rId5" Type="http://schemas.microsoft.com/office/2007/relationships/media" Target="../media/media4.mp3"/><Relationship Id="rId10" Type="http://schemas.openxmlformats.org/officeDocument/2006/relationships/image" Target="../media/image40.png"/><Relationship Id="rId4" Type="http://schemas.openxmlformats.org/officeDocument/2006/relationships/audio" Target="../media/media3.mp3"/><Relationship Id="rId9" Type="http://schemas.openxmlformats.org/officeDocument/2006/relationships/slideLayout" Target="../slideLayouts/slideLayout44.xml"/></Relationships>
</file>

<file path=ppt/slides/_rels/slide45.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41.png"/><Relationship Id="rId5" Type="http://schemas.microsoft.com/office/2007/relationships/media" Target="../media/media4.mp3"/><Relationship Id="rId10" Type="http://schemas.openxmlformats.org/officeDocument/2006/relationships/image" Target="../media/image40.png"/><Relationship Id="rId4" Type="http://schemas.openxmlformats.org/officeDocument/2006/relationships/audio" Target="../media/media3.mp3"/><Relationship Id="rId9" Type="http://schemas.openxmlformats.org/officeDocument/2006/relationships/slideLayout" Target="../slideLayouts/slideLayout44.xml"/></Relationships>
</file>

<file path=ppt/slides/_rels/slide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47.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notesSlide" Target="../notesSlides/notesSlide16.xml"/><Relationship Id="rId7" Type="http://schemas.openxmlformats.org/officeDocument/2006/relationships/image" Target="../media/image43.png"/><Relationship Id="rId2" Type="http://schemas.openxmlformats.org/officeDocument/2006/relationships/slideLayout" Target="../slideLayouts/slideLayout12.xml"/><Relationship Id="rId1" Type="http://schemas.openxmlformats.org/officeDocument/2006/relationships/tags" Target="../tags/tag15.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3.xml"/><Relationship Id="rId7" Type="http://schemas.openxmlformats.org/officeDocument/2006/relationships/image" Target="../media/image9.png"/><Relationship Id="rId2" Type="http://schemas.openxmlformats.org/officeDocument/2006/relationships/slideLayout" Target="../slideLayouts/slideLayout12.xml"/><Relationship Id="rId1" Type="http://schemas.openxmlformats.org/officeDocument/2006/relationships/tags" Target="../tags/tag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notesSlide" Target="../notesSlides/notesSlide4.xml"/><Relationship Id="rId7" Type="http://schemas.openxmlformats.org/officeDocument/2006/relationships/image" Target="../media/image15.png"/><Relationship Id="rId2" Type="http://schemas.openxmlformats.org/officeDocument/2006/relationships/slideLayout" Target="../slideLayouts/slideLayout12.xml"/><Relationship Id="rId1" Type="http://schemas.openxmlformats.org/officeDocument/2006/relationships/tags" Target="../tags/tag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99ACF2D-4801-A8A9-CF24-F5B7EBC1659D}"/>
              </a:ext>
            </a:extLst>
          </p:cNvPr>
          <p:cNvPicPr>
            <a:picLocks noChangeAspect="1"/>
          </p:cNvPicPr>
          <p:nvPr/>
        </p:nvPicPr>
        <p:blipFill>
          <a:blip r:embed="rId2"/>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DE00390A-C973-C613-657A-8F602EB618FF}"/>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63287" y="-76201"/>
            <a:ext cx="12192000" cy="6858000"/>
          </a:xfrm>
          <a:prstGeom prst="rect">
            <a:avLst/>
          </a:prstGeom>
        </p:spPr>
      </p:pic>
    </p:spTree>
    <p:extLst>
      <p:ext uri="{BB962C8B-B14F-4D97-AF65-F5344CB8AC3E}">
        <p14:creationId xmlns:p14="http://schemas.microsoft.com/office/powerpoint/2010/main" val="13043913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63CA477-8678-4C53-CFE3-FCA5B393452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434" cy="6858000"/>
          </a:xfrm>
          <a:prstGeom prst="rect">
            <a:avLst/>
          </a:prstGeom>
          <a:noFill/>
          <a:ln>
            <a:noFill/>
          </a:ln>
        </p:spPr>
      </p:pic>
    </p:spTree>
    <p:extLst>
      <p:ext uri="{BB962C8B-B14F-4D97-AF65-F5344CB8AC3E}">
        <p14:creationId xmlns:p14="http://schemas.microsoft.com/office/powerpoint/2010/main" val="26986761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CBEEEB83-8C15-32B3-672C-26A9D3FA2A7F}"/>
              </a:ext>
            </a:extLst>
          </p:cNvPr>
          <p:cNvPicPr>
            <a:picLocks noChangeAspect="1"/>
          </p:cNvPicPr>
          <p:nvPr/>
        </p:nvPicPr>
        <p:blipFill>
          <a:blip r:embed="rId4"/>
          <a:stretch>
            <a:fillRect/>
          </a:stretch>
        </p:blipFill>
        <p:spPr>
          <a:xfrm>
            <a:off x="0" y="0"/>
            <a:ext cx="12192000" cy="6858000"/>
          </a:xfrm>
          <a:prstGeom prst="rect">
            <a:avLst/>
          </a:prstGeom>
        </p:spPr>
      </p:pic>
      <p:sp>
        <p:nvSpPr>
          <p:cNvPr id="27" name="缺角矩形 26"/>
          <p:cNvSpPr/>
          <p:nvPr/>
        </p:nvSpPr>
        <p:spPr>
          <a:xfrm>
            <a:off x="196771" y="213539"/>
            <a:ext cx="11771453" cy="6430924"/>
          </a:xfrm>
          <a:prstGeom prst="plaque">
            <a:avLst>
              <a:gd name="adj" fmla="val 14424"/>
            </a:avLst>
          </a:prstGeom>
          <a:solidFill>
            <a:schemeClr val="bg1">
              <a:alpha val="86000"/>
            </a:schemeClr>
          </a:solidFill>
          <a:ln w="127000">
            <a:solidFill>
              <a:schemeClr val="accent5">
                <a:lumMod val="20000"/>
                <a:lumOff val="80000"/>
                <a:alpha val="4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dirty="0">
              <a:solidFill>
                <a:prstClr val="white"/>
              </a:solidFill>
              <a:latin typeface="Arial"/>
              <a:ea typeface="黑体" panose="02010609060101010101" pitchFamily="49" charset="-122"/>
              <a:sym typeface="Arial"/>
            </a:endParaRPr>
          </a:p>
        </p:txBody>
      </p:sp>
      <p:sp>
        <p:nvSpPr>
          <p:cNvPr id="97" name="矩形 96"/>
          <p:cNvSpPr/>
          <p:nvPr/>
        </p:nvSpPr>
        <p:spPr>
          <a:xfrm>
            <a:off x="1362711" y="4407535"/>
            <a:ext cx="2438400" cy="369332"/>
          </a:xfrm>
          <a:prstGeom prst="rect">
            <a:avLst/>
          </a:prstGeom>
          <a:noFill/>
        </p:spPr>
        <p:txBody>
          <a:bodyPr wrap="square" rtlCol="0">
            <a:spAutoFit/>
          </a:bodyPr>
          <a:lstStyle/>
          <a:p>
            <a:pPr algn="ctr" defTabSz="914377">
              <a:defRPr/>
            </a:pPr>
            <a:endParaRPr>
              <a:solidFill>
                <a:prstClr val="black"/>
              </a:solidFill>
              <a:latin typeface="Arial"/>
              <a:cs typeface="Arial"/>
              <a:sym typeface="Arial"/>
            </a:endParaRPr>
          </a:p>
        </p:txBody>
      </p:sp>
      <p:sp>
        <p:nvSpPr>
          <p:cNvPr id="98" name="矩形 97"/>
          <p:cNvSpPr/>
          <p:nvPr/>
        </p:nvSpPr>
        <p:spPr>
          <a:xfrm>
            <a:off x="3884930" y="4407535"/>
            <a:ext cx="2495551" cy="369332"/>
          </a:xfrm>
          <a:prstGeom prst="rect">
            <a:avLst/>
          </a:prstGeom>
          <a:noFill/>
        </p:spPr>
        <p:txBody>
          <a:bodyPr wrap="square" rtlCol="0">
            <a:spAutoFit/>
          </a:bodyPr>
          <a:lstStyle/>
          <a:p>
            <a:pPr algn="ctr" defTabSz="914377">
              <a:defRPr/>
            </a:pPr>
            <a:endParaRPr>
              <a:solidFill>
                <a:prstClr val="black"/>
              </a:solidFill>
              <a:latin typeface="Arial"/>
              <a:cs typeface="Arial"/>
              <a:sym typeface="Arial"/>
            </a:endParaRPr>
          </a:p>
        </p:txBody>
      </p:sp>
      <p:sp>
        <p:nvSpPr>
          <p:cNvPr id="99" name="矩形 98"/>
          <p:cNvSpPr/>
          <p:nvPr/>
        </p:nvSpPr>
        <p:spPr>
          <a:xfrm>
            <a:off x="6024881" y="4407535"/>
            <a:ext cx="2755900" cy="369332"/>
          </a:xfrm>
          <a:prstGeom prst="rect">
            <a:avLst/>
          </a:prstGeom>
          <a:noFill/>
        </p:spPr>
        <p:txBody>
          <a:bodyPr wrap="square" rtlCol="0">
            <a:spAutoFit/>
          </a:bodyPr>
          <a:lstStyle/>
          <a:p>
            <a:pPr algn="ctr" defTabSz="914377">
              <a:defRPr/>
            </a:pPr>
            <a:endParaRPr>
              <a:solidFill>
                <a:prstClr val="black"/>
              </a:solidFill>
              <a:latin typeface="Arial"/>
              <a:cs typeface="Arial"/>
              <a:sym typeface="Arial"/>
            </a:endParaRPr>
          </a:p>
        </p:txBody>
      </p:sp>
      <p:sp>
        <p:nvSpPr>
          <p:cNvPr id="100" name="矩形 99"/>
          <p:cNvSpPr/>
          <p:nvPr/>
        </p:nvSpPr>
        <p:spPr>
          <a:xfrm>
            <a:off x="8148321" y="4420235"/>
            <a:ext cx="3009900" cy="369332"/>
          </a:xfrm>
          <a:prstGeom prst="rect">
            <a:avLst/>
          </a:prstGeom>
          <a:noFill/>
        </p:spPr>
        <p:txBody>
          <a:bodyPr wrap="square" rtlCol="0">
            <a:spAutoFit/>
          </a:bodyPr>
          <a:lstStyle/>
          <a:p>
            <a:pPr algn="ctr" defTabSz="914377">
              <a:defRPr/>
            </a:pPr>
            <a:endParaRPr>
              <a:solidFill>
                <a:prstClr val="black"/>
              </a:solidFill>
              <a:latin typeface="Arial"/>
              <a:cs typeface="Arial"/>
              <a:sym typeface="Arial"/>
            </a:endParaRPr>
          </a:p>
        </p:txBody>
      </p:sp>
      <p:sp>
        <p:nvSpPr>
          <p:cNvPr id="102" name="文本框 101"/>
          <p:cNvSpPr txBox="1"/>
          <p:nvPr/>
        </p:nvSpPr>
        <p:spPr>
          <a:xfrm>
            <a:off x="1756411" y="4867909"/>
            <a:ext cx="1802765" cy="369332"/>
          </a:xfrm>
          <a:prstGeom prst="rect">
            <a:avLst/>
          </a:prstGeom>
          <a:noFill/>
        </p:spPr>
        <p:txBody>
          <a:bodyPr wrap="square" rtlCol="0" anchor="t">
            <a:spAutoFit/>
          </a:bodyPr>
          <a:lstStyle/>
          <a:p>
            <a:pPr algn="ctr" defTabSz="914377">
              <a:defRPr/>
            </a:pPr>
            <a:endParaRPr>
              <a:solidFill>
                <a:prstClr val="black"/>
              </a:solidFill>
              <a:latin typeface="Arial"/>
              <a:cs typeface="Arial"/>
              <a:sym typeface="Arial"/>
            </a:endParaRPr>
          </a:p>
        </p:txBody>
      </p:sp>
      <p:sp>
        <p:nvSpPr>
          <p:cNvPr id="103" name="文本框 102"/>
          <p:cNvSpPr txBox="1"/>
          <p:nvPr/>
        </p:nvSpPr>
        <p:spPr>
          <a:xfrm>
            <a:off x="4180206" y="4867909"/>
            <a:ext cx="1802765" cy="369332"/>
          </a:xfrm>
          <a:prstGeom prst="rect">
            <a:avLst/>
          </a:prstGeom>
          <a:noFill/>
        </p:spPr>
        <p:txBody>
          <a:bodyPr wrap="square" rtlCol="0" anchor="t">
            <a:spAutoFit/>
          </a:bodyPr>
          <a:lstStyle/>
          <a:p>
            <a:pPr algn="ctr" defTabSz="914377">
              <a:defRPr/>
            </a:pPr>
            <a:endParaRPr>
              <a:solidFill>
                <a:prstClr val="black"/>
              </a:solidFill>
              <a:latin typeface="Arial"/>
              <a:cs typeface="Arial"/>
              <a:sym typeface="Arial"/>
            </a:endParaRPr>
          </a:p>
        </p:txBody>
      </p:sp>
      <p:sp>
        <p:nvSpPr>
          <p:cNvPr id="104" name="文本框 103"/>
          <p:cNvSpPr txBox="1"/>
          <p:nvPr/>
        </p:nvSpPr>
        <p:spPr>
          <a:xfrm>
            <a:off x="6464300" y="4867909"/>
            <a:ext cx="1802765" cy="369332"/>
          </a:xfrm>
          <a:prstGeom prst="rect">
            <a:avLst/>
          </a:prstGeom>
          <a:noFill/>
        </p:spPr>
        <p:txBody>
          <a:bodyPr wrap="square" rtlCol="0" anchor="t">
            <a:spAutoFit/>
          </a:bodyPr>
          <a:lstStyle/>
          <a:p>
            <a:pPr algn="ctr" defTabSz="914377">
              <a:defRPr/>
            </a:pPr>
            <a:endParaRPr>
              <a:solidFill>
                <a:prstClr val="black"/>
              </a:solidFill>
              <a:latin typeface="Arial"/>
              <a:cs typeface="Arial"/>
              <a:sym typeface="Arial"/>
            </a:endParaRPr>
          </a:p>
        </p:txBody>
      </p:sp>
      <p:sp>
        <p:nvSpPr>
          <p:cNvPr id="105" name="文本框 104"/>
          <p:cNvSpPr txBox="1"/>
          <p:nvPr/>
        </p:nvSpPr>
        <p:spPr>
          <a:xfrm>
            <a:off x="8821420" y="4867909"/>
            <a:ext cx="1802765" cy="369332"/>
          </a:xfrm>
          <a:prstGeom prst="rect">
            <a:avLst/>
          </a:prstGeom>
          <a:noFill/>
        </p:spPr>
        <p:txBody>
          <a:bodyPr wrap="square" rtlCol="0" anchor="t">
            <a:spAutoFit/>
          </a:bodyPr>
          <a:lstStyle/>
          <a:p>
            <a:pPr algn="ctr" defTabSz="914377">
              <a:defRPr/>
            </a:pPr>
            <a:endParaRPr>
              <a:solidFill>
                <a:prstClr val="black"/>
              </a:solidFill>
              <a:latin typeface="Arial"/>
              <a:cs typeface="Arial"/>
              <a:sym typeface="Arial"/>
            </a:endParaRPr>
          </a:p>
        </p:txBody>
      </p:sp>
      <p:sp>
        <p:nvSpPr>
          <p:cNvPr id="91" name="文本框 90"/>
          <p:cNvSpPr txBox="1"/>
          <p:nvPr/>
        </p:nvSpPr>
        <p:spPr>
          <a:xfrm>
            <a:off x="4793318" y="245447"/>
            <a:ext cx="2283460" cy="861774"/>
          </a:xfrm>
          <a:prstGeom prst="rect">
            <a:avLst/>
          </a:prstGeom>
          <a:noFill/>
          <a:ln>
            <a:noFill/>
          </a:ln>
          <a:effectLst/>
        </p:spPr>
        <p:txBody>
          <a:bodyPr wrap="square">
            <a:spAutoFit/>
          </a:bodyPr>
          <a:lstStyle/>
          <a:p>
            <a:pPr algn="dist" defTabSz="914377">
              <a:defRPr/>
            </a:pPr>
            <a:endParaRPr>
              <a:solidFill>
                <a:prstClr val="black"/>
              </a:solidFill>
              <a:latin typeface="Arial"/>
              <a:cs typeface="Arial"/>
              <a:sym typeface="Arial"/>
            </a:endParaRPr>
          </a:p>
          <a:p>
            <a:pPr algn="just" defTabSz="914377">
              <a:defRPr/>
            </a:pPr>
            <a:endParaRPr lang="en-US" altLang="zh-CN" sz="3200" b="1" i="1" dirty="0">
              <a:solidFill>
                <a:srgbClr val="6DAE8F"/>
              </a:solidFill>
              <a:latin typeface="思源宋体 CN Heavy" panose="02020900000000000000" charset="-122"/>
              <a:ea typeface="思源宋体 CN Heavy" panose="02020900000000000000" charset="-122"/>
              <a:cs typeface="Arial"/>
              <a:sym typeface="思源黑体 CN Light" panose="020B0300000000000000" pitchFamily="34" charset="-122"/>
            </a:endParaRPr>
          </a:p>
        </p:txBody>
      </p:sp>
      <p:pic>
        <p:nvPicPr>
          <p:cNvPr id="19" name="图片 80" descr="E:\PPT\PPT\图\组 2.png组 2">
            <a:extLst>
              <a:ext uri="{FF2B5EF4-FFF2-40B4-BE49-F238E27FC236}">
                <a16:creationId xmlns:a16="http://schemas.microsoft.com/office/drawing/2014/main" id="{C8EB4860-05D9-E60E-3D7E-CD017598B5D7}"/>
              </a:ext>
            </a:extLst>
          </p:cNvPr>
          <p:cNvPicPr>
            <a:picLocks noChangeAspect="1"/>
          </p:cNvPicPr>
          <p:nvPr/>
        </p:nvPicPr>
        <p:blipFill>
          <a:blip r:embed="rId5"/>
          <a:stretch>
            <a:fillRect/>
          </a:stretch>
        </p:blipFill>
        <p:spPr>
          <a:xfrm flipH="1">
            <a:off x="1125045" y="295347"/>
            <a:ext cx="1037588" cy="824600"/>
          </a:xfrm>
          <a:prstGeom prst="rect">
            <a:avLst/>
          </a:prstGeom>
        </p:spPr>
      </p:pic>
      <p:grpSp>
        <p:nvGrpSpPr>
          <p:cNvPr id="25" name="组合 30">
            <a:extLst>
              <a:ext uri="{FF2B5EF4-FFF2-40B4-BE49-F238E27FC236}">
                <a16:creationId xmlns:a16="http://schemas.microsoft.com/office/drawing/2014/main" id="{CC3E6B9F-9972-0B70-9BBC-9DCF36BAAE04}"/>
              </a:ext>
            </a:extLst>
          </p:cNvPr>
          <p:cNvGrpSpPr/>
          <p:nvPr/>
        </p:nvGrpSpPr>
        <p:grpSpPr>
          <a:xfrm>
            <a:off x="2225408" y="74366"/>
            <a:ext cx="7741185" cy="1381423"/>
            <a:chOff x="6423" y="184"/>
            <a:chExt cx="6412" cy="1568"/>
          </a:xfrm>
        </p:grpSpPr>
        <p:pic>
          <p:nvPicPr>
            <p:cNvPr id="26" name="图片 29" descr="图层 2">
              <a:extLst>
                <a:ext uri="{FF2B5EF4-FFF2-40B4-BE49-F238E27FC236}">
                  <a16:creationId xmlns:a16="http://schemas.microsoft.com/office/drawing/2014/main" id="{3BBFF753-2CAB-D09A-AE62-CF5EF266F64C}"/>
                </a:ext>
              </a:extLst>
            </p:cNvPr>
            <p:cNvPicPr>
              <a:picLocks noChangeAspect="1"/>
            </p:cNvPicPr>
            <p:nvPr/>
          </p:nvPicPr>
          <p:blipFill>
            <a:blip r:embed="rId6"/>
            <a:stretch>
              <a:fillRect/>
            </a:stretch>
          </p:blipFill>
          <p:spPr>
            <a:xfrm>
              <a:off x="6423" y="184"/>
              <a:ext cx="6412" cy="1568"/>
            </a:xfrm>
            <a:prstGeom prst="rect">
              <a:avLst/>
            </a:prstGeom>
          </p:spPr>
        </p:pic>
        <p:sp>
          <p:nvSpPr>
            <p:cNvPr id="28" name="任意多边形 36">
              <a:extLst>
                <a:ext uri="{FF2B5EF4-FFF2-40B4-BE49-F238E27FC236}">
                  <a16:creationId xmlns:a16="http://schemas.microsoft.com/office/drawing/2014/main" id="{769CA0CA-C332-CC7A-E36B-C092D9FAC41A}"/>
                </a:ext>
              </a:extLst>
            </p:cNvPr>
            <p:cNvSpPr/>
            <p:nvPr>
              <p:custDataLst>
                <p:tags r:id="rId1"/>
              </p:custDataLst>
            </p:nvPr>
          </p:nvSpPr>
          <p:spPr>
            <a:xfrm>
              <a:off x="7097" y="344"/>
              <a:ext cx="4893" cy="960"/>
            </a:xfrm>
            <a:prstGeom prst="rect">
              <a:avLst/>
            </a:prstGeom>
            <a:noFill/>
            <a:ln w="19050">
              <a:noFill/>
            </a:ln>
            <a:effectLst/>
            <a:extLst>
              <a:ext uri="{909E8E84-426E-40DD-AFC4-6F175D3DCCD1}">
                <a14:hiddenFill xmlns:a14="http://schemas.microsoft.com/office/drawing/2010/main">
                  <a:solidFill>
                    <a:srgbClr val="FFCE40"/>
                  </a:solidFill>
                </a14:hiddenFill>
              </a:ext>
            </a:extLst>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lIns="300000" tIns="0" rIns="0" bIns="0" anchor="t">
              <a:noAutofit/>
            </a:bodyPr>
            <a:lstStyle/>
            <a:p>
              <a:pPr algn="ctr" defTabSz="914377"/>
              <a:r>
                <a:rPr lang="en-US" sz="2800" b="1" dirty="0">
                  <a:effectLst/>
                  <a:latin typeface="Times New Roman" panose="02020603050405020304" pitchFamily="18" charset="0"/>
                  <a:ea typeface="Calibri" panose="020F0502020204030204" pitchFamily="34" charset="0"/>
                </a:rPr>
                <a:t>I. </a:t>
              </a:r>
              <a:r>
                <a:rPr lang="en-US" sz="2800" b="1" dirty="0" err="1">
                  <a:effectLst/>
                  <a:latin typeface="Times New Roman" panose="02020603050405020304" pitchFamily="18" charset="0"/>
                  <a:ea typeface="Calibri" panose="020F0502020204030204" pitchFamily="34" charset="0"/>
                </a:rPr>
                <a:t>Tìm</a:t>
              </a: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hiểu</a:t>
              </a:r>
              <a:r>
                <a:rPr lang="en-US" sz="2800" b="1" dirty="0">
                  <a:effectLst/>
                  <a:latin typeface="Times New Roman" panose="02020603050405020304" pitchFamily="18" charset="0"/>
                  <a:ea typeface="Calibri" panose="020F0502020204030204" pitchFamily="34" charset="0"/>
                </a:rPr>
                <a:t> tri </a:t>
              </a:r>
              <a:r>
                <a:rPr lang="en-US" sz="2800" b="1" dirty="0" err="1">
                  <a:effectLst/>
                  <a:latin typeface="Times New Roman" panose="02020603050405020304" pitchFamily="18" charset="0"/>
                  <a:ea typeface="Calibri" panose="020F0502020204030204" pitchFamily="34" charset="0"/>
                </a:rPr>
                <a:t>thức</a:t>
              </a: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về</a:t>
              </a: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kiểu</a:t>
              </a: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bài</a:t>
              </a: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phỏng</a:t>
              </a: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vấn</a:t>
              </a:r>
              <a:r>
                <a:rPr lang="en-US" sz="2800" b="1" dirty="0">
                  <a:effectLst/>
                  <a:latin typeface="Times New Roman" panose="02020603050405020304" pitchFamily="18" charset="0"/>
                  <a:ea typeface="Calibri" panose="020F0502020204030204" pitchFamily="34" charset="0"/>
                </a:rPr>
                <a:t> </a:t>
              </a:r>
              <a:endParaRPr kumimoji="1" lang="en-US" altLang="en-US" sz="4400" b="1" dirty="0">
                <a:solidFill>
                  <a:prstClr val="black"/>
                </a:solidFill>
                <a:latin typeface="Times New Roman" panose="02020603050405020304" pitchFamily="18" charset="0"/>
                <a:ea typeface="思源宋体 CN Heavy" panose="02020900000000000000" charset="-122"/>
                <a:cs typeface="Times New Roman" panose="02020603050405020304" pitchFamily="18" charset="0"/>
                <a:sym typeface="思源宋体 CN Light"/>
              </a:endParaRPr>
            </a:p>
          </p:txBody>
        </p:sp>
      </p:grpSp>
      <p:grpSp>
        <p:nvGrpSpPr>
          <p:cNvPr id="29" name="Google Shape;52;p2">
            <a:extLst>
              <a:ext uri="{FF2B5EF4-FFF2-40B4-BE49-F238E27FC236}">
                <a16:creationId xmlns:a16="http://schemas.microsoft.com/office/drawing/2014/main" id="{D8EFB750-759A-C6F0-708D-1168B2495927}"/>
              </a:ext>
            </a:extLst>
          </p:cNvPr>
          <p:cNvGrpSpPr/>
          <p:nvPr/>
        </p:nvGrpSpPr>
        <p:grpSpPr>
          <a:xfrm>
            <a:off x="10800143" y="1"/>
            <a:ext cx="1347485" cy="1649700"/>
            <a:chOff x="7689765" y="-119675"/>
            <a:chExt cx="1621066" cy="1935484"/>
          </a:xfrm>
        </p:grpSpPr>
        <p:cxnSp>
          <p:nvCxnSpPr>
            <p:cNvPr id="30" name="Google Shape;53;p2">
              <a:extLst>
                <a:ext uri="{FF2B5EF4-FFF2-40B4-BE49-F238E27FC236}">
                  <a16:creationId xmlns:a16="http://schemas.microsoft.com/office/drawing/2014/main" id="{3C14847F-7000-8812-3338-2FD1534CBCF5}"/>
                </a:ext>
              </a:extLst>
            </p:cNvPr>
            <p:cNvCxnSpPr>
              <a:stCxn id="38" idx="0"/>
            </p:cNvCxnSpPr>
            <p:nvPr/>
          </p:nvCxnSpPr>
          <p:spPr>
            <a:xfrm rot="10800000">
              <a:off x="8201946" y="-93974"/>
              <a:ext cx="0" cy="405000"/>
            </a:xfrm>
            <a:prstGeom prst="straightConnector1">
              <a:avLst/>
            </a:prstGeom>
            <a:noFill/>
            <a:ln w="19050" cap="flat" cmpd="sng">
              <a:solidFill>
                <a:srgbClr val="C3A25F"/>
              </a:solidFill>
              <a:prstDash val="solid"/>
              <a:round/>
              <a:headEnd type="none" w="med" len="med"/>
              <a:tailEnd type="none" w="med" len="med"/>
            </a:ln>
          </p:spPr>
        </p:cxnSp>
        <p:cxnSp>
          <p:nvCxnSpPr>
            <p:cNvPr id="31" name="Google Shape;55;p2">
              <a:extLst>
                <a:ext uri="{FF2B5EF4-FFF2-40B4-BE49-F238E27FC236}">
                  <a16:creationId xmlns:a16="http://schemas.microsoft.com/office/drawing/2014/main" id="{7CEEC39D-6E92-FE5D-71B3-388D514AAC7A}"/>
                </a:ext>
              </a:extLst>
            </p:cNvPr>
            <p:cNvCxnSpPr>
              <a:stCxn id="51" idx="0"/>
            </p:cNvCxnSpPr>
            <p:nvPr/>
          </p:nvCxnSpPr>
          <p:spPr>
            <a:xfrm rot="10800000">
              <a:off x="8866642" y="-119675"/>
              <a:ext cx="0" cy="704700"/>
            </a:xfrm>
            <a:prstGeom prst="straightConnector1">
              <a:avLst/>
            </a:prstGeom>
            <a:noFill/>
            <a:ln w="19050" cap="flat" cmpd="sng">
              <a:solidFill>
                <a:srgbClr val="C3A25F"/>
              </a:solidFill>
              <a:prstDash val="solid"/>
              <a:round/>
              <a:headEnd type="none" w="med" len="med"/>
              <a:tailEnd type="none" w="med" len="med"/>
            </a:ln>
          </p:spPr>
        </p:cxnSp>
        <p:grpSp>
          <p:nvGrpSpPr>
            <p:cNvPr id="32" name="Google Shape;57;p2">
              <a:extLst>
                <a:ext uri="{FF2B5EF4-FFF2-40B4-BE49-F238E27FC236}">
                  <a16:creationId xmlns:a16="http://schemas.microsoft.com/office/drawing/2014/main" id="{4FB04E3B-29D7-0B62-70AB-C1047AE0D0C2}"/>
                </a:ext>
              </a:extLst>
            </p:cNvPr>
            <p:cNvGrpSpPr/>
            <p:nvPr/>
          </p:nvGrpSpPr>
          <p:grpSpPr>
            <a:xfrm>
              <a:off x="8430769" y="585025"/>
              <a:ext cx="880062" cy="1230784"/>
              <a:chOff x="2983359" y="1767508"/>
              <a:chExt cx="306375" cy="428471"/>
            </a:xfrm>
          </p:grpSpPr>
          <p:sp>
            <p:nvSpPr>
              <p:cNvPr id="48" name="Google Shape;58;p2">
                <a:extLst>
                  <a:ext uri="{FF2B5EF4-FFF2-40B4-BE49-F238E27FC236}">
                    <a16:creationId xmlns:a16="http://schemas.microsoft.com/office/drawing/2014/main" id="{AE247D60-BB2C-C81E-5845-0E68D2BDAF1F}"/>
                  </a:ext>
                </a:extLst>
              </p:cNvPr>
              <p:cNvSpPr/>
              <p:nvPr/>
            </p:nvSpPr>
            <p:spPr>
              <a:xfrm>
                <a:off x="3108179" y="1855453"/>
                <a:ext cx="56736" cy="243978"/>
              </a:xfrm>
              <a:custGeom>
                <a:avLst/>
                <a:gdLst/>
                <a:ahLst/>
                <a:cxnLst/>
                <a:rect l="l" t="t" r="r" b="b"/>
                <a:pathLst>
                  <a:path w="51" h="209" extrusionOk="0">
                    <a:moveTo>
                      <a:pt x="20" y="209"/>
                    </a:moveTo>
                    <a:cubicBezTo>
                      <a:pt x="30" y="209"/>
                      <a:pt x="30" y="209"/>
                      <a:pt x="30" y="209"/>
                    </a:cubicBezTo>
                    <a:cubicBezTo>
                      <a:pt x="30" y="208"/>
                      <a:pt x="31" y="208"/>
                      <a:pt x="31" y="208"/>
                    </a:cubicBezTo>
                    <a:cubicBezTo>
                      <a:pt x="44" y="176"/>
                      <a:pt x="51" y="141"/>
                      <a:pt x="51" y="104"/>
                    </a:cubicBezTo>
                    <a:cubicBezTo>
                      <a:pt x="51" y="68"/>
                      <a:pt x="44" y="33"/>
                      <a:pt x="31" y="1"/>
                    </a:cubicBezTo>
                    <a:cubicBezTo>
                      <a:pt x="31" y="0"/>
                      <a:pt x="29" y="0"/>
                      <a:pt x="28" y="0"/>
                    </a:cubicBezTo>
                    <a:cubicBezTo>
                      <a:pt x="22" y="0"/>
                      <a:pt x="22" y="0"/>
                      <a:pt x="22" y="0"/>
                    </a:cubicBezTo>
                    <a:cubicBezTo>
                      <a:pt x="20" y="0"/>
                      <a:pt x="20" y="0"/>
                      <a:pt x="20" y="1"/>
                    </a:cubicBezTo>
                    <a:cubicBezTo>
                      <a:pt x="7" y="33"/>
                      <a:pt x="0" y="68"/>
                      <a:pt x="0" y="104"/>
                    </a:cubicBezTo>
                    <a:cubicBezTo>
                      <a:pt x="0" y="141"/>
                      <a:pt x="6" y="176"/>
                      <a:pt x="19" y="208"/>
                    </a:cubicBezTo>
                    <a:lnTo>
                      <a:pt x="20" y="209"/>
                    </a:lnTo>
                    <a:close/>
                  </a:path>
                </a:pathLst>
              </a:custGeom>
              <a:solidFill>
                <a:srgbClr val="FFF4E3"/>
              </a:solidFill>
              <a:ln w="9525" cap="flat" cmpd="sng">
                <a:solidFill>
                  <a:srgbClr val="FFF4E3"/>
                </a:solidFill>
                <a:prstDash val="solid"/>
                <a:round/>
                <a:headEnd type="none" w="sm" len="sm"/>
                <a:tailEnd type="none" w="sm" len="sm"/>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49" name="Google Shape;59;p2">
                <a:extLst>
                  <a:ext uri="{FF2B5EF4-FFF2-40B4-BE49-F238E27FC236}">
                    <a16:creationId xmlns:a16="http://schemas.microsoft.com/office/drawing/2014/main" id="{20F1D1C3-412B-439A-02B6-F04BE0CC7E76}"/>
                  </a:ext>
                </a:extLst>
              </p:cNvPr>
              <p:cNvSpPr/>
              <p:nvPr/>
            </p:nvSpPr>
            <p:spPr>
              <a:xfrm>
                <a:off x="3023075" y="1858290"/>
                <a:ext cx="99288" cy="238304"/>
              </a:xfrm>
              <a:custGeom>
                <a:avLst/>
                <a:gdLst/>
                <a:ahLst/>
                <a:cxnLst/>
                <a:rect l="l" t="t" r="r" b="b"/>
                <a:pathLst>
                  <a:path w="85" h="205" extrusionOk="0">
                    <a:moveTo>
                      <a:pt x="0" y="102"/>
                    </a:moveTo>
                    <a:cubicBezTo>
                      <a:pt x="0" y="151"/>
                      <a:pt x="36" y="193"/>
                      <a:pt x="85" y="205"/>
                    </a:cubicBezTo>
                    <a:cubicBezTo>
                      <a:pt x="54" y="180"/>
                      <a:pt x="35" y="143"/>
                      <a:pt x="35" y="102"/>
                    </a:cubicBezTo>
                    <a:cubicBezTo>
                      <a:pt x="35" y="62"/>
                      <a:pt x="54" y="25"/>
                      <a:pt x="85" y="0"/>
                    </a:cubicBezTo>
                    <a:cubicBezTo>
                      <a:pt x="36" y="12"/>
                      <a:pt x="0" y="53"/>
                      <a:pt x="0" y="102"/>
                    </a:cubicBezTo>
                  </a:path>
                </a:pathLst>
              </a:custGeom>
              <a:solidFill>
                <a:srgbClr val="FFF4E3"/>
              </a:solidFill>
              <a:ln w="9525" cap="flat" cmpd="sng">
                <a:solidFill>
                  <a:srgbClr val="FFF4E3"/>
                </a:solidFill>
                <a:prstDash val="solid"/>
                <a:round/>
                <a:headEnd type="none" w="sm" len="sm"/>
                <a:tailEnd type="none" w="sm" len="sm"/>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50" name="Google Shape;60;p2">
                <a:extLst>
                  <a:ext uri="{FF2B5EF4-FFF2-40B4-BE49-F238E27FC236}">
                    <a16:creationId xmlns:a16="http://schemas.microsoft.com/office/drawing/2014/main" id="{3E24D467-DFFA-550D-704E-DAF9DF27D958}"/>
                  </a:ext>
                </a:extLst>
              </p:cNvPr>
              <p:cNvSpPr/>
              <p:nvPr/>
            </p:nvSpPr>
            <p:spPr>
              <a:xfrm>
                <a:off x="3150731" y="1858290"/>
                <a:ext cx="96451" cy="238304"/>
              </a:xfrm>
              <a:custGeom>
                <a:avLst/>
                <a:gdLst/>
                <a:ahLst/>
                <a:cxnLst/>
                <a:rect l="l" t="t" r="r" b="b"/>
                <a:pathLst>
                  <a:path w="84" h="205" extrusionOk="0">
                    <a:moveTo>
                      <a:pt x="84" y="102"/>
                    </a:moveTo>
                    <a:cubicBezTo>
                      <a:pt x="84" y="53"/>
                      <a:pt x="48" y="12"/>
                      <a:pt x="0" y="0"/>
                    </a:cubicBezTo>
                    <a:cubicBezTo>
                      <a:pt x="30" y="25"/>
                      <a:pt x="49" y="62"/>
                      <a:pt x="49" y="102"/>
                    </a:cubicBezTo>
                    <a:cubicBezTo>
                      <a:pt x="49" y="143"/>
                      <a:pt x="30" y="180"/>
                      <a:pt x="0" y="205"/>
                    </a:cubicBezTo>
                    <a:cubicBezTo>
                      <a:pt x="48" y="193"/>
                      <a:pt x="84" y="151"/>
                      <a:pt x="84" y="102"/>
                    </a:cubicBezTo>
                    <a:close/>
                  </a:path>
                </a:pathLst>
              </a:custGeom>
              <a:solidFill>
                <a:srgbClr val="FFF4E3"/>
              </a:solidFill>
              <a:ln w="9525" cap="flat" cmpd="sng">
                <a:solidFill>
                  <a:srgbClr val="FFF4E3"/>
                </a:solidFill>
                <a:prstDash val="solid"/>
                <a:round/>
                <a:headEnd type="none" w="sm" len="sm"/>
                <a:tailEnd type="none" w="sm" len="sm"/>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51" name="Google Shape;56;p2">
                <a:extLst>
                  <a:ext uri="{FF2B5EF4-FFF2-40B4-BE49-F238E27FC236}">
                    <a16:creationId xmlns:a16="http://schemas.microsoft.com/office/drawing/2014/main" id="{0FEE11A7-07E9-C3EF-5273-A509589EA969}"/>
                  </a:ext>
                </a:extLst>
              </p:cNvPr>
              <p:cNvSpPr/>
              <p:nvPr/>
            </p:nvSpPr>
            <p:spPr>
              <a:xfrm>
                <a:off x="3125200" y="1767508"/>
                <a:ext cx="19800" cy="74100"/>
              </a:xfrm>
              <a:prstGeom prst="rect">
                <a:avLst/>
              </a:prstGeom>
              <a:solidFill>
                <a:srgbClr val="617F39"/>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52" name="Google Shape;61;p2">
                <a:extLst>
                  <a:ext uri="{FF2B5EF4-FFF2-40B4-BE49-F238E27FC236}">
                    <a16:creationId xmlns:a16="http://schemas.microsoft.com/office/drawing/2014/main" id="{4666B1DB-41EC-B03A-E7B4-2FCCA0986E89}"/>
                  </a:ext>
                </a:extLst>
              </p:cNvPr>
              <p:cNvSpPr/>
              <p:nvPr/>
            </p:nvSpPr>
            <p:spPr>
              <a:xfrm>
                <a:off x="3108179" y="1812899"/>
                <a:ext cx="56700" cy="54000"/>
              </a:xfrm>
              <a:prstGeom prst="ellipse">
                <a:avLst/>
              </a:prstGeom>
              <a:solidFill>
                <a:srgbClr val="C3A25F"/>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53" name="Google Shape;62;p2">
                <a:extLst>
                  <a:ext uri="{FF2B5EF4-FFF2-40B4-BE49-F238E27FC236}">
                    <a16:creationId xmlns:a16="http://schemas.microsoft.com/office/drawing/2014/main" id="{47D31106-B26A-7AD2-7975-A6CB39F41500}"/>
                  </a:ext>
                </a:extLst>
              </p:cNvPr>
              <p:cNvSpPr/>
              <p:nvPr/>
            </p:nvSpPr>
            <p:spPr>
              <a:xfrm>
                <a:off x="2983359" y="1855453"/>
                <a:ext cx="141840" cy="243978"/>
              </a:xfrm>
              <a:custGeom>
                <a:avLst/>
                <a:gdLst/>
                <a:ahLst/>
                <a:cxnLst/>
                <a:rect l="l" t="t" r="r" b="b"/>
                <a:pathLst>
                  <a:path w="122" h="209" extrusionOk="0">
                    <a:moveTo>
                      <a:pt x="122" y="209"/>
                    </a:moveTo>
                    <a:cubicBezTo>
                      <a:pt x="121" y="208"/>
                      <a:pt x="120" y="207"/>
                      <a:pt x="120" y="207"/>
                    </a:cubicBezTo>
                    <a:cubicBezTo>
                      <a:pt x="71" y="195"/>
                      <a:pt x="35" y="153"/>
                      <a:pt x="35" y="104"/>
                    </a:cubicBezTo>
                    <a:cubicBezTo>
                      <a:pt x="35" y="55"/>
                      <a:pt x="71" y="14"/>
                      <a:pt x="120" y="2"/>
                    </a:cubicBezTo>
                    <a:cubicBezTo>
                      <a:pt x="120" y="1"/>
                      <a:pt x="121" y="1"/>
                      <a:pt x="122" y="0"/>
                    </a:cubicBezTo>
                    <a:cubicBezTo>
                      <a:pt x="119" y="0"/>
                      <a:pt x="119" y="0"/>
                      <a:pt x="119" y="0"/>
                    </a:cubicBezTo>
                    <a:cubicBezTo>
                      <a:pt x="51" y="8"/>
                      <a:pt x="0" y="52"/>
                      <a:pt x="0" y="104"/>
                    </a:cubicBezTo>
                    <a:cubicBezTo>
                      <a:pt x="0" y="156"/>
                      <a:pt x="50" y="200"/>
                      <a:pt x="116" y="209"/>
                    </a:cubicBezTo>
                    <a:cubicBezTo>
                      <a:pt x="122" y="209"/>
                      <a:pt x="122" y="209"/>
                      <a:pt x="122" y="209"/>
                    </a:cubicBezTo>
                  </a:path>
                </a:pathLst>
              </a:custGeom>
              <a:solidFill>
                <a:srgbClr val="B9222F"/>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54" name="Google Shape;63;p2">
                <a:extLst>
                  <a:ext uri="{FF2B5EF4-FFF2-40B4-BE49-F238E27FC236}">
                    <a16:creationId xmlns:a16="http://schemas.microsoft.com/office/drawing/2014/main" id="{F835834F-4D19-E203-BFA8-C9170D7E612E}"/>
                  </a:ext>
                </a:extLst>
              </p:cNvPr>
              <p:cNvSpPr/>
              <p:nvPr/>
            </p:nvSpPr>
            <p:spPr>
              <a:xfrm>
                <a:off x="3145057" y="1855453"/>
                <a:ext cx="144677" cy="243978"/>
              </a:xfrm>
              <a:custGeom>
                <a:avLst/>
                <a:gdLst/>
                <a:ahLst/>
                <a:cxnLst/>
                <a:rect l="l" t="t" r="r" b="b"/>
                <a:pathLst>
                  <a:path w="123" h="209" extrusionOk="0">
                    <a:moveTo>
                      <a:pt x="3" y="0"/>
                    </a:moveTo>
                    <a:cubicBezTo>
                      <a:pt x="0" y="0"/>
                      <a:pt x="0" y="0"/>
                      <a:pt x="0" y="0"/>
                    </a:cubicBezTo>
                    <a:cubicBezTo>
                      <a:pt x="1" y="1"/>
                      <a:pt x="2" y="1"/>
                      <a:pt x="3" y="2"/>
                    </a:cubicBezTo>
                    <a:cubicBezTo>
                      <a:pt x="51" y="14"/>
                      <a:pt x="87" y="55"/>
                      <a:pt x="87" y="104"/>
                    </a:cubicBezTo>
                    <a:cubicBezTo>
                      <a:pt x="87" y="153"/>
                      <a:pt x="51" y="195"/>
                      <a:pt x="3" y="207"/>
                    </a:cubicBezTo>
                    <a:cubicBezTo>
                      <a:pt x="2" y="207"/>
                      <a:pt x="1" y="208"/>
                      <a:pt x="0" y="209"/>
                    </a:cubicBezTo>
                    <a:cubicBezTo>
                      <a:pt x="6" y="209"/>
                      <a:pt x="6" y="209"/>
                      <a:pt x="6" y="209"/>
                    </a:cubicBezTo>
                    <a:cubicBezTo>
                      <a:pt x="72" y="200"/>
                      <a:pt x="123" y="156"/>
                      <a:pt x="123" y="104"/>
                    </a:cubicBezTo>
                    <a:cubicBezTo>
                      <a:pt x="123" y="52"/>
                      <a:pt x="71" y="8"/>
                      <a:pt x="3" y="0"/>
                    </a:cubicBezTo>
                    <a:close/>
                  </a:path>
                </a:pathLst>
              </a:custGeom>
              <a:solidFill>
                <a:srgbClr val="B9222F"/>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55" name="Google Shape;64;p2">
                <a:extLst>
                  <a:ext uri="{FF2B5EF4-FFF2-40B4-BE49-F238E27FC236}">
                    <a16:creationId xmlns:a16="http://schemas.microsoft.com/office/drawing/2014/main" id="{91FF651C-00DC-347E-1ABA-D29C304AFACA}"/>
                  </a:ext>
                </a:extLst>
              </p:cNvPr>
              <p:cNvSpPr/>
              <p:nvPr/>
            </p:nvSpPr>
            <p:spPr>
              <a:xfrm>
                <a:off x="3065627" y="1855453"/>
                <a:ext cx="141840" cy="243978"/>
              </a:xfrm>
              <a:custGeom>
                <a:avLst/>
                <a:gdLst/>
                <a:ahLst/>
                <a:cxnLst/>
                <a:rect l="l" t="t" r="r" b="b"/>
                <a:pathLst>
                  <a:path w="122" h="209" extrusionOk="0">
                    <a:moveTo>
                      <a:pt x="50" y="207"/>
                    </a:moveTo>
                    <a:cubicBezTo>
                      <a:pt x="50" y="207"/>
                      <a:pt x="51" y="208"/>
                      <a:pt x="51" y="209"/>
                    </a:cubicBezTo>
                    <a:cubicBezTo>
                      <a:pt x="59" y="209"/>
                      <a:pt x="59" y="209"/>
                      <a:pt x="59" y="209"/>
                    </a:cubicBezTo>
                    <a:cubicBezTo>
                      <a:pt x="58" y="209"/>
                      <a:pt x="57" y="208"/>
                      <a:pt x="56" y="208"/>
                    </a:cubicBezTo>
                    <a:cubicBezTo>
                      <a:pt x="56" y="208"/>
                      <a:pt x="56" y="208"/>
                      <a:pt x="56" y="208"/>
                    </a:cubicBezTo>
                    <a:cubicBezTo>
                      <a:pt x="43" y="176"/>
                      <a:pt x="36" y="141"/>
                      <a:pt x="36" y="104"/>
                    </a:cubicBezTo>
                    <a:cubicBezTo>
                      <a:pt x="36" y="68"/>
                      <a:pt x="43" y="33"/>
                      <a:pt x="56" y="1"/>
                    </a:cubicBezTo>
                    <a:cubicBezTo>
                      <a:pt x="56" y="1"/>
                      <a:pt x="56" y="1"/>
                      <a:pt x="56" y="1"/>
                    </a:cubicBezTo>
                    <a:cubicBezTo>
                      <a:pt x="57" y="0"/>
                      <a:pt x="59" y="0"/>
                      <a:pt x="61" y="0"/>
                    </a:cubicBezTo>
                    <a:cubicBezTo>
                      <a:pt x="62" y="0"/>
                      <a:pt x="62" y="0"/>
                      <a:pt x="62" y="0"/>
                    </a:cubicBezTo>
                    <a:cubicBezTo>
                      <a:pt x="63" y="0"/>
                      <a:pt x="64" y="0"/>
                      <a:pt x="65" y="0"/>
                    </a:cubicBezTo>
                    <a:cubicBezTo>
                      <a:pt x="66" y="1"/>
                      <a:pt x="66" y="1"/>
                      <a:pt x="67" y="1"/>
                    </a:cubicBezTo>
                    <a:cubicBezTo>
                      <a:pt x="80" y="33"/>
                      <a:pt x="87" y="68"/>
                      <a:pt x="87" y="104"/>
                    </a:cubicBezTo>
                    <a:cubicBezTo>
                      <a:pt x="87" y="141"/>
                      <a:pt x="80" y="176"/>
                      <a:pt x="67" y="208"/>
                    </a:cubicBezTo>
                    <a:cubicBezTo>
                      <a:pt x="66" y="208"/>
                      <a:pt x="66" y="208"/>
                      <a:pt x="65" y="208"/>
                    </a:cubicBezTo>
                    <a:cubicBezTo>
                      <a:pt x="65" y="208"/>
                      <a:pt x="64" y="209"/>
                      <a:pt x="63" y="209"/>
                    </a:cubicBezTo>
                    <a:cubicBezTo>
                      <a:pt x="72" y="209"/>
                      <a:pt x="72" y="209"/>
                      <a:pt x="72" y="209"/>
                    </a:cubicBezTo>
                    <a:cubicBezTo>
                      <a:pt x="72" y="208"/>
                      <a:pt x="72" y="207"/>
                      <a:pt x="73" y="207"/>
                    </a:cubicBezTo>
                    <a:cubicBezTo>
                      <a:pt x="103" y="182"/>
                      <a:pt x="122" y="145"/>
                      <a:pt x="122" y="104"/>
                    </a:cubicBezTo>
                    <a:cubicBezTo>
                      <a:pt x="122" y="64"/>
                      <a:pt x="103" y="27"/>
                      <a:pt x="73" y="2"/>
                    </a:cubicBezTo>
                    <a:cubicBezTo>
                      <a:pt x="72" y="2"/>
                      <a:pt x="72" y="1"/>
                      <a:pt x="71" y="1"/>
                    </a:cubicBezTo>
                    <a:cubicBezTo>
                      <a:pt x="71" y="0"/>
                      <a:pt x="70" y="0"/>
                      <a:pt x="70" y="0"/>
                    </a:cubicBezTo>
                    <a:cubicBezTo>
                      <a:pt x="53" y="0"/>
                      <a:pt x="53" y="0"/>
                      <a:pt x="53" y="0"/>
                    </a:cubicBezTo>
                    <a:cubicBezTo>
                      <a:pt x="52" y="0"/>
                      <a:pt x="51" y="0"/>
                      <a:pt x="51" y="1"/>
                    </a:cubicBezTo>
                    <a:cubicBezTo>
                      <a:pt x="50" y="1"/>
                      <a:pt x="50" y="2"/>
                      <a:pt x="50" y="2"/>
                    </a:cubicBezTo>
                    <a:cubicBezTo>
                      <a:pt x="19" y="27"/>
                      <a:pt x="0" y="64"/>
                      <a:pt x="0" y="104"/>
                    </a:cubicBezTo>
                    <a:cubicBezTo>
                      <a:pt x="0" y="145"/>
                      <a:pt x="19" y="182"/>
                      <a:pt x="50" y="207"/>
                    </a:cubicBezTo>
                  </a:path>
                </a:pathLst>
              </a:custGeom>
              <a:solidFill>
                <a:srgbClr val="B9222F"/>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56" name="Google Shape;65;p2">
                <a:extLst>
                  <a:ext uri="{FF2B5EF4-FFF2-40B4-BE49-F238E27FC236}">
                    <a16:creationId xmlns:a16="http://schemas.microsoft.com/office/drawing/2014/main" id="{42289553-156C-827A-23A7-A8A4FA483D60}"/>
                  </a:ext>
                </a:extLst>
              </p:cNvPr>
              <p:cNvSpPr/>
              <p:nvPr/>
            </p:nvSpPr>
            <p:spPr>
              <a:xfrm>
                <a:off x="3076974" y="1846943"/>
                <a:ext cx="122100" cy="19800"/>
              </a:xfrm>
              <a:prstGeom prst="rect">
                <a:avLst/>
              </a:prstGeom>
              <a:solidFill>
                <a:srgbClr val="F0463E"/>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57" name="Google Shape;66;p2">
                <a:extLst>
                  <a:ext uri="{FF2B5EF4-FFF2-40B4-BE49-F238E27FC236}">
                    <a16:creationId xmlns:a16="http://schemas.microsoft.com/office/drawing/2014/main" id="{272055D1-B1FE-FC89-1B03-8B911F3DCD3F}"/>
                  </a:ext>
                </a:extLst>
              </p:cNvPr>
              <p:cNvSpPr/>
              <p:nvPr/>
            </p:nvSpPr>
            <p:spPr>
              <a:xfrm>
                <a:off x="3076974" y="1846943"/>
                <a:ext cx="122100" cy="19800"/>
              </a:xfrm>
              <a:prstGeom prst="rect">
                <a:avLst/>
              </a:prstGeom>
              <a:solidFill>
                <a:srgbClr val="F17826"/>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58" name="Google Shape;67;p2">
                <a:extLst>
                  <a:ext uri="{FF2B5EF4-FFF2-40B4-BE49-F238E27FC236}">
                    <a16:creationId xmlns:a16="http://schemas.microsoft.com/office/drawing/2014/main" id="{E91D4DD3-24CF-0159-106E-3BFABDCED68C}"/>
                  </a:ext>
                </a:extLst>
              </p:cNvPr>
              <p:cNvSpPr/>
              <p:nvPr/>
            </p:nvSpPr>
            <p:spPr>
              <a:xfrm>
                <a:off x="3062790" y="1838432"/>
                <a:ext cx="144600" cy="17100"/>
              </a:xfrm>
              <a:prstGeom prst="rect">
                <a:avLst/>
              </a:prstGeom>
              <a:solidFill>
                <a:srgbClr val="B9222F"/>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59" name="Google Shape;68;p2">
                <a:extLst>
                  <a:ext uri="{FF2B5EF4-FFF2-40B4-BE49-F238E27FC236}">
                    <a16:creationId xmlns:a16="http://schemas.microsoft.com/office/drawing/2014/main" id="{45632C41-C8C7-51FA-1DEA-F7E7FC7EB908}"/>
                  </a:ext>
                </a:extLst>
              </p:cNvPr>
              <p:cNvSpPr/>
              <p:nvPr/>
            </p:nvSpPr>
            <p:spPr>
              <a:xfrm>
                <a:off x="3093995" y="2096595"/>
                <a:ext cx="85200" cy="13800"/>
              </a:xfrm>
              <a:prstGeom prst="rect">
                <a:avLst/>
              </a:prstGeom>
              <a:solidFill>
                <a:srgbClr val="8FAD8B"/>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60" name="Google Shape;69;p2">
                <a:extLst>
                  <a:ext uri="{FF2B5EF4-FFF2-40B4-BE49-F238E27FC236}">
                    <a16:creationId xmlns:a16="http://schemas.microsoft.com/office/drawing/2014/main" id="{3E200941-C862-05A5-90B5-D1CF7CC9F5B0}"/>
                  </a:ext>
                </a:extLst>
              </p:cNvPr>
              <p:cNvSpPr/>
              <p:nvPr/>
            </p:nvSpPr>
            <p:spPr>
              <a:xfrm>
                <a:off x="3088321" y="2090921"/>
                <a:ext cx="96600" cy="11400"/>
              </a:xfrm>
              <a:prstGeom prst="rect">
                <a:avLst/>
              </a:prstGeom>
              <a:solidFill>
                <a:srgbClr val="B9222F"/>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61" name="Google Shape;70;p2">
                <a:extLst>
                  <a:ext uri="{FF2B5EF4-FFF2-40B4-BE49-F238E27FC236}">
                    <a16:creationId xmlns:a16="http://schemas.microsoft.com/office/drawing/2014/main" id="{E250DB1B-C649-ECB2-B1F9-B8C9DFD8CC8D}"/>
                  </a:ext>
                </a:extLst>
              </p:cNvPr>
              <p:cNvSpPr/>
              <p:nvPr/>
            </p:nvSpPr>
            <p:spPr>
              <a:xfrm>
                <a:off x="3093995" y="2110779"/>
                <a:ext cx="6000" cy="85200"/>
              </a:xfrm>
              <a:prstGeom prst="rect">
                <a:avLst/>
              </a:prstGeom>
              <a:solidFill>
                <a:srgbClr val="C3A25F"/>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62" name="Google Shape;71;p2">
                <a:extLst>
                  <a:ext uri="{FF2B5EF4-FFF2-40B4-BE49-F238E27FC236}">
                    <a16:creationId xmlns:a16="http://schemas.microsoft.com/office/drawing/2014/main" id="{68F6D33C-A932-CE78-8034-245087EAEB08}"/>
                  </a:ext>
                </a:extLst>
              </p:cNvPr>
              <p:cNvSpPr/>
              <p:nvPr/>
            </p:nvSpPr>
            <p:spPr>
              <a:xfrm>
                <a:off x="3102505" y="2110779"/>
                <a:ext cx="6000" cy="85200"/>
              </a:xfrm>
              <a:prstGeom prst="rect">
                <a:avLst/>
              </a:prstGeom>
              <a:solidFill>
                <a:srgbClr val="C3A25F"/>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63" name="Google Shape;72;p2">
                <a:extLst>
                  <a:ext uri="{FF2B5EF4-FFF2-40B4-BE49-F238E27FC236}">
                    <a16:creationId xmlns:a16="http://schemas.microsoft.com/office/drawing/2014/main" id="{1F19E26C-ED52-1C8A-AB99-9C707F0C8B0B}"/>
                  </a:ext>
                </a:extLst>
              </p:cNvPr>
              <p:cNvSpPr/>
              <p:nvPr/>
            </p:nvSpPr>
            <p:spPr>
              <a:xfrm>
                <a:off x="3111016" y="2110779"/>
                <a:ext cx="2700" cy="85200"/>
              </a:xfrm>
              <a:prstGeom prst="rect">
                <a:avLst/>
              </a:prstGeom>
              <a:solidFill>
                <a:srgbClr val="C3A25F"/>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64" name="Google Shape;73;p2">
                <a:extLst>
                  <a:ext uri="{FF2B5EF4-FFF2-40B4-BE49-F238E27FC236}">
                    <a16:creationId xmlns:a16="http://schemas.microsoft.com/office/drawing/2014/main" id="{E6606308-C738-96A1-C620-EF9DF8B0D281}"/>
                  </a:ext>
                </a:extLst>
              </p:cNvPr>
              <p:cNvSpPr/>
              <p:nvPr/>
            </p:nvSpPr>
            <p:spPr>
              <a:xfrm>
                <a:off x="3119526" y="2110779"/>
                <a:ext cx="2700" cy="85200"/>
              </a:xfrm>
              <a:prstGeom prst="rect">
                <a:avLst/>
              </a:prstGeom>
              <a:solidFill>
                <a:srgbClr val="C3A25F"/>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65" name="Google Shape;74;p2">
                <a:extLst>
                  <a:ext uri="{FF2B5EF4-FFF2-40B4-BE49-F238E27FC236}">
                    <a16:creationId xmlns:a16="http://schemas.microsoft.com/office/drawing/2014/main" id="{90CC540B-78FA-795A-8E1E-2AE4160CA181}"/>
                  </a:ext>
                </a:extLst>
              </p:cNvPr>
              <p:cNvSpPr/>
              <p:nvPr/>
            </p:nvSpPr>
            <p:spPr>
              <a:xfrm>
                <a:off x="3125200" y="2110779"/>
                <a:ext cx="6000" cy="85200"/>
              </a:xfrm>
              <a:prstGeom prst="rect">
                <a:avLst/>
              </a:prstGeom>
              <a:solidFill>
                <a:srgbClr val="C3A25F"/>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66" name="Google Shape;75;p2">
                <a:extLst>
                  <a:ext uri="{FF2B5EF4-FFF2-40B4-BE49-F238E27FC236}">
                    <a16:creationId xmlns:a16="http://schemas.microsoft.com/office/drawing/2014/main" id="{99F9C3E8-85F7-6FF3-2AA7-938BEFFCA921}"/>
                  </a:ext>
                </a:extLst>
              </p:cNvPr>
              <p:cNvSpPr/>
              <p:nvPr/>
            </p:nvSpPr>
            <p:spPr>
              <a:xfrm>
                <a:off x="3133710" y="2110779"/>
                <a:ext cx="6000" cy="85200"/>
              </a:xfrm>
              <a:prstGeom prst="rect">
                <a:avLst/>
              </a:prstGeom>
              <a:solidFill>
                <a:srgbClr val="C3A25F"/>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67" name="Google Shape;76;p2">
                <a:extLst>
                  <a:ext uri="{FF2B5EF4-FFF2-40B4-BE49-F238E27FC236}">
                    <a16:creationId xmlns:a16="http://schemas.microsoft.com/office/drawing/2014/main" id="{8FF96C29-F144-D992-8D8E-CB66C2429617}"/>
                  </a:ext>
                </a:extLst>
              </p:cNvPr>
              <p:cNvSpPr/>
              <p:nvPr/>
            </p:nvSpPr>
            <p:spPr>
              <a:xfrm>
                <a:off x="3142220" y="2110779"/>
                <a:ext cx="2700" cy="85200"/>
              </a:xfrm>
              <a:prstGeom prst="rect">
                <a:avLst/>
              </a:prstGeom>
              <a:solidFill>
                <a:srgbClr val="C3A25F"/>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68" name="Google Shape;77;p2">
                <a:extLst>
                  <a:ext uri="{FF2B5EF4-FFF2-40B4-BE49-F238E27FC236}">
                    <a16:creationId xmlns:a16="http://schemas.microsoft.com/office/drawing/2014/main" id="{82A12A06-78D8-33AB-114D-A4E514E7C7FB}"/>
                  </a:ext>
                </a:extLst>
              </p:cNvPr>
              <p:cNvSpPr/>
              <p:nvPr/>
            </p:nvSpPr>
            <p:spPr>
              <a:xfrm>
                <a:off x="3150731" y="2110779"/>
                <a:ext cx="2700" cy="85200"/>
              </a:xfrm>
              <a:prstGeom prst="rect">
                <a:avLst/>
              </a:prstGeom>
              <a:solidFill>
                <a:srgbClr val="C3A25F"/>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69" name="Google Shape;78;p2">
                <a:extLst>
                  <a:ext uri="{FF2B5EF4-FFF2-40B4-BE49-F238E27FC236}">
                    <a16:creationId xmlns:a16="http://schemas.microsoft.com/office/drawing/2014/main" id="{CDEC1CF7-0F97-ABB4-2EDE-03FC639DE5AC}"/>
                  </a:ext>
                </a:extLst>
              </p:cNvPr>
              <p:cNvSpPr/>
              <p:nvPr/>
            </p:nvSpPr>
            <p:spPr>
              <a:xfrm>
                <a:off x="3159241" y="2110779"/>
                <a:ext cx="2700" cy="85200"/>
              </a:xfrm>
              <a:prstGeom prst="rect">
                <a:avLst/>
              </a:prstGeom>
              <a:solidFill>
                <a:srgbClr val="C3A25F"/>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70" name="Google Shape;79;p2">
                <a:extLst>
                  <a:ext uri="{FF2B5EF4-FFF2-40B4-BE49-F238E27FC236}">
                    <a16:creationId xmlns:a16="http://schemas.microsoft.com/office/drawing/2014/main" id="{EAE0FDB3-88C2-A994-8CC7-F05F002EBD1D}"/>
                  </a:ext>
                </a:extLst>
              </p:cNvPr>
              <p:cNvSpPr/>
              <p:nvPr/>
            </p:nvSpPr>
            <p:spPr>
              <a:xfrm>
                <a:off x="3164915" y="2110779"/>
                <a:ext cx="6000" cy="85200"/>
              </a:xfrm>
              <a:prstGeom prst="rect">
                <a:avLst/>
              </a:prstGeom>
              <a:solidFill>
                <a:srgbClr val="C3A25F"/>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71" name="Google Shape;80;p2">
                <a:extLst>
                  <a:ext uri="{FF2B5EF4-FFF2-40B4-BE49-F238E27FC236}">
                    <a16:creationId xmlns:a16="http://schemas.microsoft.com/office/drawing/2014/main" id="{5C03DA4D-9BF8-6C5A-6D24-9FBF2BFD88C1}"/>
                  </a:ext>
                </a:extLst>
              </p:cNvPr>
              <p:cNvSpPr/>
              <p:nvPr/>
            </p:nvSpPr>
            <p:spPr>
              <a:xfrm>
                <a:off x="3173425" y="2110779"/>
                <a:ext cx="6000" cy="85200"/>
              </a:xfrm>
              <a:prstGeom prst="rect">
                <a:avLst/>
              </a:prstGeom>
              <a:solidFill>
                <a:srgbClr val="C3A25F"/>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72" name="Google Shape;81;p2">
                <a:extLst>
                  <a:ext uri="{FF2B5EF4-FFF2-40B4-BE49-F238E27FC236}">
                    <a16:creationId xmlns:a16="http://schemas.microsoft.com/office/drawing/2014/main" id="{473B922C-0509-6216-A312-FD34A58932CF}"/>
                  </a:ext>
                </a:extLst>
              </p:cNvPr>
              <p:cNvSpPr/>
              <p:nvPr/>
            </p:nvSpPr>
            <p:spPr>
              <a:xfrm>
                <a:off x="3093995" y="2110779"/>
                <a:ext cx="85200" cy="6000"/>
              </a:xfrm>
              <a:prstGeom prst="rect">
                <a:avLst/>
              </a:prstGeom>
              <a:solidFill>
                <a:srgbClr val="C3A25F"/>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grpSp>
        <p:grpSp>
          <p:nvGrpSpPr>
            <p:cNvPr id="33" name="Google Shape;82;p2">
              <a:extLst>
                <a:ext uri="{FF2B5EF4-FFF2-40B4-BE49-F238E27FC236}">
                  <a16:creationId xmlns:a16="http://schemas.microsoft.com/office/drawing/2014/main" id="{FFCD7975-B484-94F9-97A4-1F7622E39789}"/>
                </a:ext>
              </a:extLst>
            </p:cNvPr>
            <p:cNvGrpSpPr/>
            <p:nvPr/>
          </p:nvGrpSpPr>
          <p:grpSpPr>
            <a:xfrm>
              <a:off x="7689765" y="311026"/>
              <a:ext cx="1031256" cy="1504764"/>
              <a:chOff x="2712001" y="2082563"/>
              <a:chExt cx="252412" cy="368300"/>
            </a:xfrm>
          </p:grpSpPr>
          <p:sp>
            <p:nvSpPr>
              <p:cNvPr id="34" name="Google Shape;83;p2">
                <a:extLst>
                  <a:ext uri="{FF2B5EF4-FFF2-40B4-BE49-F238E27FC236}">
                    <a16:creationId xmlns:a16="http://schemas.microsoft.com/office/drawing/2014/main" id="{4BF0F3F9-0481-CD3C-6923-D9821A3FB9FA}"/>
                  </a:ext>
                </a:extLst>
              </p:cNvPr>
              <p:cNvSpPr/>
              <p:nvPr/>
            </p:nvSpPr>
            <p:spPr>
              <a:xfrm>
                <a:off x="2832651" y="2349263"/>
                <a:ext cx="9600" cy="23700"/>
              </a:xfrm>
              <a:prstGeom prst="rect">
                <a:avLst/>
              </a:prstGeom>
              <a:solidFill>
                <a:srgbClr val="617F39"/>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35" name="Google Shape;84;p2">
                <a:extLst>
                  <a:ext uri="{FF2B5EF4-FFF2-40B4-BE49-F238E27FC236}">
                    <a16:creationId xmlns:a16="http://schemas.microsoft.com/office/drawing/2014/main" id="{D01F86EC-A3DC-C5EB-A36F-AFD9EA541C77}"/>
                  </a:ext>
                </a:extLst>
              </p:cNvPr>
              <p:cNvSpPr/>
              <p:nvPr/>
            </p:nvSpPr>
            <p:spPr>
              <a:xfrm>
                <a:off x="2813601" y="2373076"/>
                <a:ext cx="28575" cy="68263"/>
              </a:xfrm>
              <a:custGeom>
                <a:avLst/>
                <a:gdLst/>
                <a:ahLst/>
                <a:cxnLst/>
                <a:rect l="l" t="t" r="r" b="b"/>
                <a:pathLst>
                  <a:path w="18" h="43" extrusionOk="0">
                    <a:moveTo>
                      <a:pt x="11" y="43"/>
                    </a:moveTo>
                    <a:lnTo>
                      <a:pt x="0" y="40"/>
                    </a:lnTo>
                    <a:lnTo>
                      <a:pt x="11" y="1"/>
                    </a:lnTo>
                    <a:lnTo>
                      <a:pt x="18" y="0"/>
                    </a:lnTo>
                    <a:lnTo>
                      <a:pt x="11" y="43"/>
                    </a:lnTo>
                    <a:close/>
                  </a:path>
                </a:pathLst>
              </a:custGeom>
              <a:solidFill>
                <a:srgbClr val="8FAD8B"/>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36" name="Google Shape;85;p2">
                <a:extLst>
                  <a:ext uri="{FF2B5EF4-FFF2-40B4-BE49-F238E27FC236}">
                    <a16:creationId xmlns:a16="http://schemas.microsoft.com/office/drawing/2014/main" id="{1C5A24D4-5166-2BB5-E616-1F37A85E25EF}"/>
                  </a:ext>
                </a:extLst>
              </p:cNvPr>
              <p:cNvSpPr/>
              <p:nvPr/>
            </p:nvSpPr>
            <p:spPr>
              <a:xfrm>
                <a:off x="2835826" y="2373076"/>
                <a:ext cx="22225" cy="68263"/>
              </a:xfrm>
              <a:custGeom>
                <a:avLst/>
                <a:gdLst/>
                <a:ahLst/>
                <a:cxnLst/>
                <a:rect l="l" t="t" r="r" b="b"/>
                <a:pathLst>
                  <a:path w="14" h="43" extrusionOk="0">
                    <a:moveTo>
                      <a:pt x="7" y="43"/>
                    </a:moveTo>
                    <a:lnTo>
                      <a:pt x="14" y="40"/>
                    </a:lnTo>
                    <a:lnTo>
                      <a:pt x="5" y="0"/>
                    </a:lnTo>
                    <a:lnTo>
                      <a:pt x="0" y="1"/>
                    </a:lnTo>
                    <a:lnTo>
                      <a:pt x="7" y="43"/>
                    </a:lnTo>
                    <a:close/>
                  </a:path>
                </a:pathLst>
              </a:custGeom>
              <a:solidFill>
                <a:srgbClr val="8FAD8B"/>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37" name="Google Shape;86;p2">
                <a:extLst>
                  <a:ext uri="{FF2B5EF4-FFF2-40B4-BE49-F238E27FC236}">
                    <a16:creationId xmlns:a16="http://schemas.microsoft.com/office/drawing/2014/main" id="{77E88C80-A447-9D13-E7D7-7403E3786D85}"/>
                  </a:ext>
                </a:extLst>
              </p:cNvPr>
              <p:cNvSpPr/>
              <p:nvPr/>
            </p:nvSpPr>
            <p:spPr>
              <a:xfrm>
                <a:off x="2827888" y="2373076"/>
                <a:ext cx="15875" cy="77788"/>
              </a:xfrm>
              <a:custGeom>
                <a:avLst/>
                <a:gdLst/>
                <a:ahLst/>
                <a:cxnLst/>
                <a:rect l="l" t="t" r="r" b="b"/>
                <a:pathLst>
                  <a:path w="10" h="49" extrusionOk="0">
                    <a:moveTo>
                      <a:pt x="0" y="49"/>
                    </a:moveTo>
                    <a:lnTo>
                      <a:pt x="10" y="49"/>
                    </a:lnTo>
                    <a:lnTo>
                      <a:pt x="8" y="0"/>
                    </a:lnTo>
                    <a:lnTo>
                      <a:pt x="5" y="0"/>
                    </a:lnTo>
                    <a:lnTo>
                      <a:pt x="0" y="49"/>
                    </a:lnTo>
                    <a:close/>
                  </a:path>
                </a:pathLst>
              </a:custGeom>
              <a:solidFill>
                <a:srgbClr val="617F39"/>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38" name="Google Shape;54;p2">
                <a:extLst>
                  <a:ext uri="{FF2B5EF4-FFF2-40B4-BE49-F238E27FC236}">
                    <a16:creationId xmlns:a16="http://schemas.microsoft.com/office/drawing/2014/main" id="{4D56C805-9A0C-261D-CF67-693D538C23B3}"/>
                  </a:ext>
                </a:extLst>
              </p:cNvPr>
              <p:cNvSpPr/>
              <p:nvPr/>
            </p:nvSpPr>
            <p:spPr>
              <a:xfrm>
                <a:off x="2831063" y="2082563"/>
                <a:ext cx="12600" cy="31800"/>
              </a:xfrm>
              <a:prstGeom prst="rect">
                <a:avLst/>
              </a:prstGeom>
              <a:solidFill>
                <a:srgbClr val="617F39"/>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39" name="Google Shape;87;p2">
                <a:extLst>
                  <a:ext uri="{FF2B5EF4-FFF2-40B4-BE49-F238E27FC236}">
                    <a16:creationId xmlns:a16="http://schemas.microsoft.com/office/drawing/2014/main" id="{53C64D4B-D4FC-B88E-1E8F-7BD4CED29525}"/>
                  </a:ext>
                </a:extLst>
              </p:cNvPr>
              <p:cNvSpPr/>
              <p:nvPr/>
            </p:nvSpPr>
            <p:spPr>
              <a:xfrm>
                <a:off x="2829476" y="2363551"/>
                <a:ext cx="17400" cy="19200"/>
              </a:xfrm>
              <a:prstGeom prst="ellipse">
                <a:avLst/>
              </a:prstGeom>
              <a:solidFill>
                <a:srgbClr val="C3A25F"/>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40" name="Google Shape;88;p2">
                <a:extLst>
                  <a:ext uri="{FF2B5EF4-FFF2-40B4-BE49-F238E27FC236}">
                    <a16:creationId xmlns:a16="http://schemas.microsoft.com/office/drawing/2014/main" id="{8DE86176-1A54-4EC9-BBC1-727947E001E9}"/>
                  </a:ext>
                </a:extLst>
              </p:cNvPr>
              <p:cNvSpPr/>
              <p:nvPr/>
            </p:nvSpPr>
            <p:spPr>
              <a:xfrm>
                <a:off x="2712001" y="2123838"/>
                <a:ext cx="252412" cy="212725"/>
              </a:xfrm>
              <a:custGeom>
                <a:avLst/>
                <a:gdLst/>
                <a:ahLst/>
                <a:cxnLst/>
                <a:rect l="l" t="t" r="r" b="b"/>
                <a:pathLst>
                  <a:path w="388" h="327" extrusionOk="0">
                    <a:moveTo>
                      <a:pt x="260" y="0"/>
                    </a:moveTo>
                    <a:cubicBezTo>
                      <a:pt x="194" y="0"/>
                      <a:pt x="194" y="0"/>
                      <a:pt x="194" y="0"/>
                    </a:cubicBezTo>
                    <a:cubicBezTo>
                      <a:pt x="129" y="0"/>
                      <a:pt x="129" y="0"/>
                      <a:pt x="129" y="0"/>
                    </a:cubicBezTo>
                    <a:cubicBezTo>
                      <a:pt x="129" y="0"/>
                      <a:pt x="0" y="19"/>
                      <a:pt x="35" y="127"/>
                    </a:cubicBezTo>
                    <a:cubicBezTo>
                      <a:pt x="70" y="236"/>
                      <a:pt x="137" y="327"/>
                      <a:pt x="137" y="327"/>
                    </a:cubicBezTo>
                    <a:cubicBezTo>
                      <a:pt x="194" y="327"/>
                      <a:pt x="194" y="327"/>
                      <a:pt x="194" y="327"/>
                    </a:cubicBezTo>
                    <a:cubicBezTo>
                      <a:pt x="252" y="327"/>
                      <a:pt x="252" y="327"/>
                      <a:pt x="252" y="327"/>
                    </a:cubicBezTo>
                    <a:cubicBezTo>
                      <a:pt x="252" y="327"/>
                      <a:pt x="318" y="236"/>
                      <a:pt x="353" y="127"/>
                    </a:cubicBezTo>
                    <a:cubicBezTo>
                      <a:pt x="388" y="19"/>
                      <a:pt x="260" y="0"/>
                      <a:pt x="260" y="0"/>
                    </a:cubicBezTo>
                    <a:close/>
                  </a:path>
                </a:pathLst>
              </a:custGeom>
              <a:solidFill>
                <a:srgbClr val="F17826"/>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41" name="Google Shape;89;p2">
                <a:extLst>
                  <a:ext uri="{FF2B5EF4-FFF2-40B4-BE49-F238E27FC236}">
                    <a16:creationId xmlns:a16="http://schemas.microsoft.com/office/drawing/2014/main" id="{451A135A-0660-95E4-DD46-A87FE3238E94}"/>
                  </a:ext>
                </a:extLst>
              </p:cNvPr>
              <p:cNvSpPr/>
              <p:nvPr/>
            </p:nvSpPr>
            <p:spPr>
              <a:xfrm>
                <a:off x="2861226" y="2123838"/>
                <a:ext cx="84138" cy="212725"/>
              </a:xfrm>
              <a:custGeom>
                <a:avLst/>
                <a:gdLst/>
                <a:ahLst/>
                <a:cxnLst/>
                <a:rect l="l" t="t" r="r" b="b"/>
                <a:pathLst>
                  <a:path w="130" h="327" extrusionOk="0">
                    <a:moveTo>
                      <a:pt x="21" y="0"/>
                    </a:moveTo>
                    <a:cubicBezTo>
                      <a:pt x="5" y="0"/>
                      <a:pt x="5" y="0"/>
                      <a:pt x="5" y="0"/>
                    </a:cubicBezTo>
                    <a:cubicBezTo>
                      <a:pt x="5" y="0"/>
                      <a:pt x="82" y="19"/>
                      <a:pt x="61" y="127"/>
                    </a:cubicBezTo>
                    <a:cubicBezTo>
                      <a:pt x="40" y="236"/>
                      <a:pt x="0" y="327"/>
                      <a:pt x="0" y="327"/>
                    </a:cubicBezTo>
                    <a:cubicBezTo>
                      <a:pt x="14" y="327"/>
                      <a:pt x="14" y="327"/>
                      <a:pt x="14" y="327"/>
                    </a:cubicBezTo>
                    <a:cubicBezTo>
                      <a:pt x="14" y="327"/>
                      <a:pt x="71" y="236"/>
                      <a:pt x="100" y="127"/>
                    </a:cubicBezTo>
                    <a:cubicBezTo>
                      <a:pt x="130" y="19"/>
                      <a:pt x="21" y="0"/>
                      <a:pt x="21" y="0"/>
                    </a:cubicBezTo>
                    <a:close/>
                  </a:path>
                </a:pathLst>
              </a:custGeom>
              <a:solidFill>
                <a:srgbClr val="FFF4E3">
                  <a:alpha val="55700"/>
                </a:srgbClr>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42" name="Google Shape;90;p2">
                <a:extLst>
                  <a:ext uri="{FF2B5EF4-FFF2-40B4-BE49-F238E27FC236}">
                    <a16:creationId xmlns:a16="http://schemas.microsoft.com/office/drawing/2014/main" id="{351A152B-317E-F965-68B4-2A4576CFD3A3}"/>
                  </a:ext>
                </a:extLst>
              </p:cNvPr>
              <p:cNvSpPr/>
              <p:nvPr/>
            </p:nvSpPr>
            <p:spPr>
              <a:xfrm>
                <a:off x="2731050" y="2123838"/>
                <a:ext cx="84137" cy="212725"/>
              </a:xfrm>
              <a:custGeom>
                <a:avLst/>
                <a:gdLst/>
                <a:ahLst/>
                <a:cxnLst/>
                <a:rect l="l" t="t" r="r" b="b"/>
                <a:pathLst>
                  <a:path w="131" h="327" extrusionOk="0">
                    <a:moveTo>
                      <a:pt x="126" y="0"/>
                    </a:moveTo>
                    <a:cubicBezTo>
                      <a:pt x="109" y="0"/>
                      <a:pt x="109" y="0"/>
                      <a:pt x="109" y="0"/>
                    </a:cubicBezTo>
                    <a:cubicBezTo>
                      <a:pt x="109" y="0"/>
                      <a:pt x="0" y="19"/>
                      <a:pt x="30" y="127"/>
                    </a:cubicBezTo>
                    <a:cubicBezTo>
                      <a:pt x="60" y="236"/>
                      <a:pt x="116" y="327"/>
                      <a:pt x="116" y="327"/>
                    </a:cubicBezTo>
                    <a:cubicBezTo>
                      <a:pt x="131" y="327"/>
                      <a:pt x="131" y="327"/>
                      <a:pt x="131" y="327"/>
                    </a:cubicBezTo>
                    <a:cubicBezTo>
                      <a:pt x="131" y="327"/>
                      <a:pt x="91" y="236"/>
                      <a:pt x="70" y="127"/>
                    </a:cubicBezTo>
                    <a:cubicBezTo>
                      <a:pt x="49" y="19"/>
                      <a:pt x="126" y="0"/>
                      <a:pt x="126" y="0"/>
                    </a:cubicBezTo>
                    <a:close/>
                  </a:path>
                </a:pathLst>
              </a:custGeom>
              <a:solidFill>
                <a:srgbClr val="FFF4E3">
                  <a:alpha val="55700"/>
                </a:srgbClr>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43" name="Google Shape;91;p2">
                <a:extLst>
                  <a:ext uri="{FF2B5EF4-FFF2-40B4-BE49-F238E27FC236}">
                    <a16:creationId xmlns:a16="http://schemas.microsoft.com/office/drawing/2014/main" id="{A08E1895-B86D-E0B2-0D51-49E2A479C6D6}"/>
                  </a:ext>
                </a:extLst>
              </p:cNvPr>
              <p:cNvSpPr/>
              <p:nvPr/>
            </p:nvSpPr>
            <p:spPr>
              <a:xfrm>
                <a:off x="2846938" y="2123838"/>
                <a:ext cx="50800" cy="212725"/>
              </a:xfrm>
              <a:custGeom>
                <a:avLst/>
                <a:gdLst/>
                <a:ahLst/>
                <a:cxnLst/>
                <a:rect l="l" t="t" r="r" b="b"/>
                <a:pathLst>
                  <a:path w="79" h="327" extrusionOk="0">
                    <a:moveTo>
                      <a:pt x="18" y="0"/>
                    </a:moveTo>
                    <a:cubicBezTo>
                      <a:pt x="2" y="0"/>
                      <a:pt x="2" y="0"/>
                      <a:pt x="2" y="0"/>
                    </a:cubicBezTo>
                    <a:cubicBezTo>
                      <a:pt x="2" y="0"/>
                      <a:pt x="30" y="19"/>
                      <a:pt x="23" y="127"/>
                    </a:cubicBezTo>
                    <a:cubicBezTo>
                      <a:pt x="15" y="236"/>
                      <a:pt x="0" y="327"/>
                      <a:pt x="0" y="327"/>
                    </a:cubicBezTo>
                    <a:cubicBezTo>
                      <a:pt x="14" y="327"/>
                      <a:pt x="14" y="327"/>
                      <a:pt x="14" y="327"/>
                    </a:cubicBezTo>
                    <a:cubicBezTo>
                      <a:pt x="14" y="327"/>
                      <a:pt x="46" y="236"/>
                      <a:pt x="62" y="127"/>
                    </a:cubicBezTo>
                    <a:cubicBezTo>
                      <a:pt x="79" y="19"/>
                      <a:pt x="18" y="0"/>
                      <a:pt x="18" y="0"/>
                    </a:cubicBezTo>
                    <a:close/>
                  </a:path>
                </a:pathLst>
              </a:custGeom>
              <a:solidFill>
                <a:srgbClr val="FFF4E3">
                  <a:alpha val="55700"/>
                </a:srgbClr>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44" name="Google Shape;92;p2">
                <a:extLst>
                  <a:ext uri="{FF2B5EF4-FFF2-40B4-BE49-F238E27FC236}">
                    <a16:creationId xmlns:a16="http://schemas.microsoft.com/office/drawing/2014/main" id="{08F7C606-9602-29A0-B840-E768EEAE9385}"/>
                  </a:ext>
                </a:extLst>
              </p:cNvPr>
              <p:cNvSpPr/>
              <p:nvPr/>
            </p:nvSpPr>
            <p:spPr>
              <a:xfrm>
                <a:off x="2778676" y="2123838"/>
                <a:ext cx="50800" cy="212725"/>
              </a:xfrm>
              <a:custGeom>
                <a:avLst/>
                <a:gdLst/>
                <a:ahLst/>
                <a:cxnLst/>
                <a:rect l="l" t="t" r="r" b="b"/>
                <a:pathLst>
                  <a:path w="78" h="327" extrusionOk="0">
                    <a:moveTo>
                      <a:pt x="77" y="0"/>
                    </a:moveTo>
                    <a:cubicBezTo>
                      <a:pt x="60" y="0"/>
                      <a:pt x="60" y="0"/>
                      <a:pt x="60" y="0"/>
                    </a:cubicBezTo>
                    <a:cubicBezTo>
                      <a:pt x="60" y="0"/>
                      <a:pt x="0" y="19"/>
                      <a:pt x="16" y="127"/>
                    </a:cubicBezTo>
                    <a:cubicBezTo>
                      <a:pt x="33" y="236"/>
                      <a:pt x="64" y="327"/>
                      <a:pt x="64" y="327"/>
                    </a:cubicBezTo>
                    <a:cubicBezTo>
                      <a:pt x="78" y="327"/>
                      <a:pt x="78" y="327"/>
                      <a:pt x="78" y="327"/>
                    </a:cubicBezTo>
                    <a:cubicBezTo>
                      <a:pt x="78" y="327"/>
                      <a:pt x="64" y="236"/>
                      <a:pt x="56" y="127"/>
                    </a:cubicBezTo>
                    <a:cubicBezTo>
                      <a:pt x="48" y="19"/>
                      <a:pt x="77" y="0"/>
                      <a:pt x="77" y="0"/>
                    </a:cubicBezTo>
                    <a:close/>
                  </a:path>
                </a:pathLst>
              </a:custGeom>
              <a:solidFill>
                <a:srgbClr val="FFF4E3">
                  <a:alpha val="55700"/>
                </a:srgbClr>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45" name="Google Shape;93;p2">
                <a:extLst>
                  <a:ext uri="{FF2B5EF4-FFF2-40B4-BE49-F238E27FC236}">
                    <a16:creationId xmlns:a16="http://schemas.microsoft.com/office/drawing/2014/main" id="{ED97219A-D4E7-25DE-DA9D-4C101B820E8F}"/>
                  </a:ext>
                </a:extLst>
              </p:cNvPr>
              <p:cNvSpPr/>
              <p:nvPr/>
            </p:nvSpPr>
            <p:spPr>
              <a:xfrm>
                <a:off x="2823126" y="2123838"/>
                <a:ext cx="28575" cy="212725"/>
              </a:xfrm>
              <a:custGeom>
                <a:avLst/>
                <a:gdLst/>
                <a:ahLst/>
                <a:cxnLst/>
                <a:rect l="l" t="t" r="r" b="b"/>
                <a:pathLst>
                  <a:path w="44" h="327" extrusionOk="0">
                    <a:moveTo>
                      <a:pt x="30" y="0"/>
                    </a:moveTo>
                    <a:cubicBezTo>
                      <a:pt x="22" y="0"/>
                      <a:pt x="22" y="0"/>
                      <a:pt x="22" y="0"/>
                    </a:cubicBezTo>
                    <a:cubicBezTo>
                      <a:pt x="15" y="0"/>
                      <a:pt x="15" y="0"/>
                      <a:pt x="15" y="0"/>
                    </a:cubicBezTo>
                    <a:cubicBezTo>
                      <a:pt x="15" y="0"/>
                      <a:pt x="0" y="19"/>
                      <a:pt x="4" y="127"/>
                    </a:cubicBezTo>
                    <a:cubicBezTo>
                      <a:pt x="8" y="236"/>
                      <a:pt x="16" y="327"/>
                      <a:pt x="16" y="327"/>
                    </a:cubicBezTo>
                    <a:cubicBezTo>
                      <a:pt x="22" y="327"/>
                      <a:pt x="22" y="327"/>
                      <a:pt x="22" y="327"/>
                    </a:cubicBezTo>
                    <a:cubicBezTo>
                      <a:pt x="29" y="327"/>
                      <a:pt x="29" y="327"/>
                      <a:pt x="29" y="327"/>
                    </a:cubicBezTo>
                    <a:cubicBezTo>
                      <a:pt x="29" y="327"/>
                      <a:pt x="36" y="236"/>
                      <a:pt x="40" y="127"/>
                    </a:cubicBezTo>
                    <a:cubicBezTo>
                      <a:pt x="44" y="19"/>
                      <a:pt x="30" y="0"/>
                      <a:pt x="30" y="0"/>
                    </a:cubicBezTo>
                    <a:close/>
                  </a:path>
                </a:pathLst>
              </a:custGeom>
              <a:solidFill>
                <a:srgbClr val="FFF4E3">
                  <a:alpha val="55700"/>
                </a:srgbClr>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46" name="Google Shape;94;p2">
                <a:extLst>
                  <a:ext uri="{FF2B5EF4-FFF2-40B4-BE49-F238E27FC236}">
                    <a16:creationId xmlns:a16="http://schemas.microsoft.com/office/drawing/2014/main" id="{8937BF85-B86B-69B1-70B3-0B4092C21FD0}"/>
                  </a:ext>
                </a:extLst>
              </p:cNvPr>
              <p:cNvSpPr/>
              <p:nvPr/>
            </p:nvSpPr>
            <p:spPr>
              <a:xfrm>
                <a:off x="2799313" y="2336563"/>
                <a:ext cx="76200" cy="12600"/>
              </a:xfrm>
              <a:prstGeom prst="rect">
                <a:avLst/>
              </a:prstGeom>
              <a:solidFill>
                <a:srgbClr val="C3A25F"/>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47" name="Google Shape;95;p2">
                <a:extLst>
                  <a:ext uri="{FF2B5EF4-FFF2-40B4-BE49-F238E27FC236}">
                    <a16:creationId xmlns:a16="http://schemas.microsoft.com/office/drawing/2014/main" id="{164813B7-CC02-23E8-0385-0AA9553A1614}"/>
                  </a:ext>
                </a:extLst>
              </p:cNvPr>
              <p:cNvSpPr/>
              <p:nvPr/>
            </p:nvSpPr>
            <p:spPr>
              <a:xfrm>
                <a:off x="2791376" y="2111138"/>
                <a:ext cx="93600" cy="12600"/>
              </a:xfrm>
              <a:prstGeom prst="rect">
                <a:avLst/>
              </a:prstGeom>
              <a:solidFill>
                <a:srgbClr val="C3A25F"/>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grpSp>
      </p:grpSp>
      <p:grpSp>
        <p:nvGrpSpPr>
          <p:cNvPr id="2" name="组合 39">
            <a:extLst>
              <a:ext uri="{FF2B5EF4-FFF2-40B4-BE49-F238E27FC236}">
                <a16:creationId xmlns:a16="http://schemas.microsoft.com/office/drawing/2014/main" id="{B46C0F71-B82E-2A01-EF3C-56C376172E05}"/>
              </a:ext>
            </a:extLst>
          </p:cNvPr>
          <p:cNvGrpSpPr/>
          <p:nvPr/>
        </p:nvGrpSpPr>
        <p:grpSpPr>
          <a:xfrm>
            <a:off x="5936791" y="1486185"/>
            <a:ext cx="4518581" cy="1105991"/>
            <a:chOff x="73349" y="1614466"/>
            <a:chExt cx="5749785" cy="1960373"/>
          </a:xfrm>
        </p:grpSpPr>
        <p:grpSp>
          <p:nvGrpSpPr>
            <p:cNvPr id="3" name="组合 34">
              <a:extLst>
                <a:ext uri="{FF2B5EF4-FFF2-40B4-BE49-F238E27FC236}">
                  <a16:creationId xmlns:a16="http://schemas.microsoft.com/office/drawing/2014/main" id="{89E12384-A495-D195-BBA1-9DDF1B026387}"/>
                </a:ext>
              </a:extLst>
            </p:cNvPr>
            <p:cNvGrpSpPr/>
            <p:nvPr/>
          </p:nvGrpSpPr>
          <p:grpSpPr>
            <a:xfrm>
              <a:off x="73349" y="1614467"/>
              <a:ext cx="5749785" cy="1960372"/>
              <a:chOff x="569774" y="1614467"/>
              <a:chExt cx="4732684" cy="1960372"/>
            </a:xfrm>
          </p:grpSpPr>
          <p:sp>
            <p:nvSpPr>
              <p:cNvPr id="5" name="圆角矩形 30">
                <a:extLst>
                  <a:ext uri="{FF2B5EF4-FFF2-40B4-BE49-F238E27FC236}">
                    <a16:creationId xmlns:a16="http://schemas.microsoft.com/office/drawing/2014/main" id="{BF6A9FED-C0E1-AD30-FB3C-4C6333B94082}"/>
                  </a:ext>
                </a:extLst>
              </p:cNvPr>
              <p:cNvSpPr/>
              <p:nvPr/>
            </p:nvSpPr>
            <p:spPr>
              <a:xfrm>
                <a:off x="569774" y="1614467"/>
                <a:ext cx="4732684" cy="1960372"/>
              </a:xfrm>
              <a:prstGeom prst="roundRect">
                <a:avLst>
                  <a:gd name="adj" fmla="val 10006"/>
                </a:avLst>
              </a:prstGeom>
              <a:noFill/>
              <a:ln w="25400" cap="rnd" cmpd="sng" algn="ctr">
                <a:solidFill>
                  <a:srgbClr val="0A86DC"/>
                </a:solidFill>
                <a:prstDash val="lgDash"/>
                <a:round/>
              </a:ln>
              <a:effectLst/>
            </p:spPr>
            <p:txBody>
              <a:bodyPr rtlCol="0" anchor="ctr"/>
              <a:lstStyle/>
              <a:p>
                <a:pPr algn="ctr" defTabSz="685783">
                  <a:defRPr/>
                </a:pPr>
                <a:endParaRPr lang="zh-CN" altLang="en-US" sz="4400" b="1" kern="0">
                  <a:solidFill>
                    <a:prstClr val="white"/>
                  </a:solidFill>
                  <a:latin typeface="Times New Roman" panose="02020603050405020304" pitchFamily="18" charset="0"/>
                  <a:ea typeface="思源宋体 CN" panose="02020400000000000000" pitchFamily="18" charset="-122"/>
                  <a:cs typeface="Times New Roman" panose="02020603050405020304" pitchFamily="18" charset="0"/>
                  <a:sym typeface="思源宋体 CN" panose="02020400000000000000" pitchFamily="18" charset="-122"/>
                </a:endParaRPr>
              </a:p>
            </p:txBody>
          </p:sp>
          <p:sp>
            <p:nvSpPr>
              <p:cNvPr id="6" name="圆角矩形 31">
                <a:extLst>
                  <a:ext uri="{FF2B5EF4-FFF2-40B4-BE49-F238E27FC236}">
                    <a16:creationId xmlns:a16="http://schemas.microsoft.com/office/drawing/2014/main" id="{DE4D5A3A-E6AE-53CD-7320-D485CF54FBC1}"/>
                  </a:ext>
                </a:extLst>
              </p:cNvPr>
              <p:cNvSpPr/>
              <p:nvPr/>
            </p:nvSpPr>
            <p:spPr>
              <a:xfrm>
                <a:off x="694221" y="1820039"/>
                <a:ext cx="4561871" cy="1550312"/>
              </a:xfrm>
              <a:prstGeom prst="roundRect">
                <a:avLst>
                  <a:gd name="adj" fmla="val 10006"/>
                </a:avLst>
              </a:prstGeom>
              <a:solidFill>
                <a:schemeClr val="accent2">
                  <a:lumMod val="20000"/>
                  <a:lumOff val="80000"/>
                </a:schemeClr>
              </a:solidFill>
              <a:ln w="25400" cap="rnd" cmpd="sng" algn="ctr">
                <a:noFill/>
                <a:prstDash val="lgDash"/>
                <a:round/>
              </a:ln>
              <a:effectLst/>
            </p:spPr>
            <p:txBody>
              <a:bodyPr rtlCol="0" anchor="ctr"/>
              <a:lstStyle/>
              <a:p>
                <a:pPr algn="ctr" defTabSz="914377">
                  <a:spcAft>
                    <a:spcPts val="800"/>
                  </a:spcAft>
                  <a:defRPr/>
                </a:pPr>
                <a:r>
                  <a:rPr lang="en-US" sz="40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Khái</a:t>
                </a:r>
                <a:r>
                  <a:rPr lang="en-US" sz="40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40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niệm</a:t>
                </a:r>
                <a:endParaRPr lang="en-SG" sz="72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Arial"/>
                </a:endParaRPr>
              </a:p>
            </p:txBody>
          </p:sp>
        </p:grpSp>
        <p:sp>
          <p:nvSpPr>
            <p:cNvPr id="4" name="矩形 33">
              <a:extLst>
                <a:ext uri="{FF2B5EF4-FFF2-40B4-BE49-F238E27FC236}">
                  <a16:creationId xmlns:a16="http://schemas.microsoft.com/office/drawing/2014/main" id="{9953A2EC-7E95-0423-132C-072825F9B9E4}"/>
                </a:ext>
              </a:extLst>
            </p:cNvPr>
            <p:cNvSpPr/>
            <p:nvPr/>
          </p:nvSpPr>
          <p:spPr>
            <a:xfrm>
              <a:off x="627264" y="1614466"/>
              <a:ext cx="4572002" cy="1748327"/>
            </a:xfrm>
            <a:prstGeom prst="rect">
              <a:avLst/>
            </a:prstGeom>
          </p:spPr>
          <p:txBody>
            <a:bodyPr>
              <a:spAutoFit/>
            </a:bodyPr>
            <a:lstStyle/>
            <a:p>
              <a:pPr algn="ctr" defTabSz="685783">
                <a:lnSpc>
                  <a:spcPct val="150000"/>
                </a:lnSpc>
                <a:defRPr/>
              </a:pPr>
              <a:endParaRPr sz="4400" b="1" kern="0">
                <a:solidFill>
                  <a:prstClr val="black"/>
                </a:solidFill>
                <a:latin typeface="Times New Roman" panose="02020603050405020304" pitchFamily="18" charset="0"/>
                <a:ea typeface="微软雅黑"/>
                <a:cs typeface="Times New Roman" panose="02020603050405020304" pitchFamily="18" charset="0"/>
                <a:sym typeface="Arial"/>
              </a:endParaRPr>
            </a:p>
          </p:txBody>
        </p:sp>
      </p:grpSp>
      <p:grpSp>
        <p:nvGrpSpPr>
          <p:cNvPr id="7" name="组合 38">
            <a:extLst>
              <a:ext uri="{FF2B5EF4-FFF2-40B4-BE49-F238E27FC236}">
                <a16:creationId xmlns:a16="http://schemas.microsoft.com/office/drawing/2014/main" id="{A9510E5F-23C7-411E-3A2C-08CD1846760E}"/>
              </a:ext>
            </a:extLst>
          </p:cNvPr>
          <p:cNvGrpSpPr/>
          <p:nvPr/>
        </p:nvGrpSpPr>
        <p:grpSpPr>
          <a:xfrm>
            <a:off x="4666503" y="3222234"/>
            <a:ext cx="6931231" cy="3103989"/>
            <a:chOff x="440180" y="3419486"/>
            <a:chExt cx="4946168" cy="2127299"/>
          </a:xfrm>
        </p:grpSpPr>
        <p:grpSp>
          <p:nvGrpSpPr>
            <p:cNvPr id="8" name="组合 35">
              <a:extLst>
                <a:ext uri="{FF2B5EF4-FFF2-40B4-BE49-F238E27FC236}">
                  <a16:creationId xmlns:a16="http://schemas.microsoft.com/office/drawing/2014/main" id="{E89D560F-B386-BDB5-F022-C7F37AF1FF86}"/>
                </a:ext>
              </a:extLst>
            </p:cNvPr>
            <p:cNvGrpSpPr/>
            <p:nvPr/>
          </p:nvGrpSpPr>
          <p:grpSpPr>
            <a:xfrm>
              <a:off x="440180" y="3419486"/>
              <a:ext cx="4946168" cy="2127299"/>
              <a:chOff x="871714" y="1500142"/>
              <a:chExt cx="4071222" cy="1553976"/>
            </a:xfrm>
          </p:grpSpPr>
          <p:sp>
            <p:nvSpPr>
              <p:cNvPr id="10" name="圆角矩形 36">
                <a:extLst>
                  <a:ext uri="{FF2B5EF4-FFF2-40B4-BE49-F238E27FC236}">
                    <a16:creationId xmlns:a16="http://schemas.microsoft.com/office/drawing/2014/main" id="{EFEAA8B9-F4E3-CED8-902F-C9F62B3151DC}"/>
                  </a:ext>
                </a:extLst>
              </p:cNvPr>
              <p:cNvSpPr/>
              <p:nvPr/>
            </p:nvSpPr>
            <p:spPr>
              <a:xfrm>
                <a:off x="871714" y="1500142"/>
                <a:ext cx="4071222" cy="1553976"/>
              </a:xfrm>
              <a:prstGeom prst="roundRect">
                <a:avLst>
                  <a:gd name="adj" fmla="val 10006"/>
                </a:avLst>
              </a:prstGeom>
              <a:noFill/>
              <a:ln w="25400" cap="rnd" cmpd="sng" algn="ctr">
                <a:solidFill>
                  <a:srgbClr val="0A86DC"/>
                </a:solidFill>
                <a:prstDash val="lgDash"/>
                <a:round/>
              </a:ln>
              <a:effectLst/>
            </p:spPr>
            <p:txBody>
              <a:bodyPr rtlCol="0" anchor="ctr"/>
              <a:lstStyle/>
              <a:p>
                <a:pPr algn="ctr" defTabSz="685783">
                  <a:defRPr/>
                </a:pPr>
                <a:endParaRPr lang="zh-CN" altLang="en-US" sz="1351" kern="0">
                  <a:solidFill>
                    <a:prstClr val="white"/>
                  </a:solidFill>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sp>
            <p:nvSpPr>
              <p:cNvPr id="11" name="圆角矩形 37">
                <a:extLst>
                  <a:ext uri="{FF2B5EF4-FFF2-40B4-BE49-F238E27FC236}">
                    <a16:creationId xmlns:a16="http://schemas.microsoft.com/office/drawing/2014/main" id="{8E409087-0642-18E3-D000-F68E7983D848}"/>
                  </a:ext>
                </a:extLst>
              </p:cNvPr>
              <p:cNvSpPr/>
              <p:nvPr/>
            </p:nvSpPr>
            <p:spPr>
              <a:xfrm>
                <a:off x="988736" y="1618130"/>
                <a:ext cx="3837179" cy="1318001"/>
              </a:xfrm>
              <a:prstGeom prst="roundRect">
                <a:avLst>
                  <a:gd name="adj" fmla="val 10006"/>
                </a:avLst>
              </a:prstGeom>
              <a:solidFill>
                <a:srgbClr val="8FB1E8">
                  <a:lumMod val="20000"/>
                  <a:lumOff val="80000"/>
                </a:srgbClr>
              </a:solidFill>
              <a:ln w="25400" cap="rnd" cmpd="sng" algn="ctr">
                <a:noFill/>
                <a:prstDash val="lgDash"/>
                <a:round/>
              </a:ln>
              <a:effectLst/>
            </p:spPr>
            <p:txBody>
              <a:bodyPr rtlCol="0" anchor="ctr"/>
              <a:lstStyle/>
              <a:p>
                <a:pPr algn="ctr" defTabSz="685783">
                  <a:lnSpc>
                    <a:spcPct val="150000"/>
                  </a:lnSpc>
                  <a:defRPr/>
                </a:pPr>
                <a:endParaRPr lang="zh-CN" altLang="en-US" sz="1351" kern="0" dirty="0">
                  <a:solidFill>
                    <a:prstClr val="white"/>
                  </a:solidFill>
                  <a:latin typeface="思源宋体 CN" panose="02020400000000000000" pitchFamily="18" charset="-122"/>
                  <a:ea typeface="思源宋体 CN" panose="02020400000000000000" pitchFamily="18" charset="-122"/>
                  <a:cs typeface="黑体-繁" panose="03000509000000000000" pitchFamily="65" charset="-122"/>
                  <a:sym typeface="思源宋体 CN" panose="02020400000000000000" pitchFamily="18" charset="-122"/>
                </a:endParaRPr>
              </a:p>
            </p:txBody>
          </p:sp>
        </p:grpSp>
        <p:sp>
          <p:nvSpPr>
            <p:cNvPr id="9" name="矩形 1">
              <a:extLst>
                <a:ext uri="{FF2B5EF4-FFF2-40B4-BE49-F238E27FC236}">
                  <a16:creationId xmlns:a16="http://schemas.microsoft.com/office/drawing/2014/main" id="{D979D81F-AD43-51D5-AFA1-7B926979A437}"/>
                </a:ext>
              </a:extLst>
            </p:cNvPr>
            <p:cNvSpPr/>
            <p:nvPr/>
          </p:nvSpPr>
          <p:spPr>
            <a:xfrm>
              <a:off x="627264" y="3712591"/>
              <a:ext cx="4463927" cy="251845"/>
            </a:xfrm>
            <a:prstGeom prst="rect">
              <a:avLst/>
            </a:prstGeom>
          </p:spPr>
          <p:txBody>
            <a:bodyPr wrap="square">
              <a:spAutoFit/>
            </a:bodyPr>
            <a:lstStyle/>
            <a:p>
              <a:pPr algn="ctr" defTabSz="685783">
                <a:lnSpc>
                  <a:spcPct val="150000"/>
                </a:lnSpc>
                <a:defRPr/>
              </a:pPr>
              <a:endParaRPr lang="zh-CN" altLang="en-US" sz="1351" kern="0" dirty="0">
                <a:solidFill>
                  <a:prstClr val="white"/>
                </a:solidFill>
                <a:latin typeface="思源宋体 CN" panose="02020400000000000000" pitchFamily="18" charset="-122"/>
                <a:ea typeface="思源宋体 CN" panose="02020400000000000000" pitchFamily="18" charset="-122"/>
                <a:cs typeface="黑体-繁" panose="03000509000000000000" pitchFamily="65" charset="-122"/>
                <a:sym typeface="思源宋体 CN" panose="02020400000000000000" pitchFamily="18" charset="-122"/>
              </a:endParaRPr>
            </a:p>
          </p:txBody>
        </p:sp>
      </p:grpSp>
      <p:grpSp>
        <p:nvGrpSpPr>
          <p:cNvPr id="12" name="组合 11">
            <a:extLst>
              <a:ext uri="{FF2B5EF4-FFF2-40B4-BE49-F238E27FC236}">
                <a16:creationId xmlns:a16="http://schemas.microsoft.com/office/drawing/2014/main" id="{85167C16-0B8A-DB2D-6184-0B722F550440}"/>
              </a:ext>
            </a:extLst>
          </p:cNvPr>
          <p:cNvGrpSpPr/>
          <p:nvPr/>
        </p:nvGrpSpPr>
        <p:grpSpPr>
          <a:xfrm>
            <a:off x="7017967" y="2809142"/>
            <a:ext cx="2356231" cy="296980"/>
            <a:chOff x="1500706" y="3155738"/>
            <a:chExt cx="2697446" cy="362310"/>
          </a:xfrm>
        </p:grpSpPr>
        <p:sp>
          <p:nvSpPr>
            <p:cNvPr id="13" name="燕尾形 40">
              <a:extLst>
                <a:ext uri="{FF2B5EF4-FFF2-40B4-BE49-F238E27FC236}">
                  <a16:creationId xmlns:a16="http://schemas.microsoft.com/office/drawing/2014/main" id="{5B475A77-D026-BE0E-745D-DE0B4FC5ECB2}"/>
                </a:ext>
              </a:extLst>
            </p:cNvPr>
            <p:cNvSpPr/>
            <p:nvPr/>
          </p:nvSpPr>
          <p:spPr>
            <a:xfrm rot="5400000">
              <a:off x="1500706" y="3155738"/>
              <a:ext cx="362310" cy="362310"/>
            </a:xfrm>
            <a:prstGeom prst="chevron">
              <a:avLst/>
            </a:prstGeom>
            <a:pattFill prst="wdUpDiag">
              <a:fgClr>
                <a:srgbClr val="FEA1B3"/>
              </a:fgClr>
              <a:bgClr>
                <a:srgbClr val="C4DB62"/>
              </a:bgClr>
            </a:pattFill>
            <a:ln w="25400" cap="flat" cmpd="sng" algn="ctr">
              <a:solidFill>
                <a:srgbClr val="0A86DC"/>
              </a:solidFill>
              <a:prstDash val="solid"/>
            </a:ln>
            <a:effectLst/>
          </p:spPr>
          <p:txBody>
            <a:bodyPr rtlCol="0" anchor="ctr"/>
            <a:lstStyle/>
            <a:p>
              <a:pPr algn="ctr" defTabSz="685783">
                <a:defRPr/>
              </a:pPr>
              <a:endParaRPr lang="zh-CN" altLang="en-US" sz="1351" kern="0">
                <a:solidFill>
                  <a:prstClr val="black"/>
                </a:solidFill>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sp>
          <p:nvSpPr>
            <p:cNvPr id="14" name="燕尾形 41">
              <a:extLst>
                <a:ext uri="{FF2B5EF4-FFF2-40B4-BE49-F238E27FC236}">
                  <a16:creationId xmlns:a16="http://schemas.microsoft.com/office/drawing/2014/main" id="{597DD97C-E275-6771-D656-D91A7E016FEB}"/>
                </a:ext>
              </a:extLst>
            </p:cNvPr>
            <p:cNvSpPr/>
            <p:nvPr/>
          </p:nvSpPr>
          <p:spPr>
            <a:xfrm rot="5400000">
              <a:off x="2668274" y="3155738"/>
              <a:ext cx="362310" cy="362310"/>
            </a:xfrm>
            <a:prstGeom prst="chevron">
              <a:avLst/>
            </a:prstGeom>
            <a:pattFill prst="wdUpDiag">
              <a:fgClr>
                <a:srgbClr val="FEA1B3"/>
              </a:fgClr>
              <a:bgClr>
                <a:srgbClr val="C4DB62"/>
              </a:bgClr>
            </a:pattFill>
            <a:ln w="25400" cap="flat" cmpd="sng" algn="ctr">
              <a:solidFill>
                <a:srgbClr val="0A86DC"/>
              </a:solidFill>
              <a:prstDash val="solid"/>
            </a:ln>
            <a:effectLst/>
          </p:spPr>
          <p:txBody>
            <a:bodyPr rtlCol="0" anchor="ctr"/>
            <a:lstStyle/>
            <a:p>
              <a:pPr algn="ctr" defTabSz="685783">
                <a:defRPr/>
              </a:pPr>
              <a:endParaRPr lang="zh-CN" altLang="en-US" sz="1351" kern="0" dirty="0">
                <a:solidFill>
                  <a:prstClr val="black"/>
                </a:solidFill>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sp>
          <p:nvSpPr>
            <p:cNvPr id="15" name="燕尾形 42">
              <a:extLst>
                <a:ext uri="{FF2B5EF4-FFF2-40B4-BE49-F238E27FC236}">
                  <a16:creationId xmlns:a16="http://schemas.microsoft.com/office/drawing/2014/main" id="{AD5AC161-3FFF-B725-A9C0-F39D6BCD6F9B}"/>
                </a:ext>
              </a:extLst>
            </p:cNvPr>
            <p:cNvSpPr/>
            <p:nvPr/>
          </p:nvSpPr>
          <p:spPr>
            <a:xfrm rot="5400000">
              <a:off x="3835842" y="3155738"/>
              <a:ext cx="362310" cy="362310"/>
            </a:xfrm>
            <a:prstGeom prst="chevron">
              <a:avLst/>
            </a:prstGeom>
            <a:pattFill prst="wdUpDiag">
              <a:fgClr>
                <a:srgbClr val="FEA1B3"/>
              </a:fgClr>
              <a:bgClr>
                <a:srgbClr val="C4DB62"/>
              </a:bgClr>
            </a:pattFill>
            <a:ln w="25400" cap="flat" cmpd="sng" algn="ctr">
              <a:solidFill>
                <a:srgbClr val="0A86DC"/>
              </a:solidFill>
              <a:prstDash val="solid"/>
            </a:ln>
            <a:effectLst/>
          </p:spPr>
          <p:txBody>
            <a:bodyPr rtlCol="0" anchor="ctr"/>
            <a:lstStyle/>
            <a:p>
              <a:pPr algn="ctr" defTabSz="685783">
                <a:defRPr/>
              </a:pPr>
              <a:endParaRPr lang="zh-CN" altLang="en-US" sz="1351" kern="0">
                <a:solidFill>
                  <a:prstClr val="black"/>
                </a:solidFill>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grpSp>
      <p:sp>
        <p:nvSpPr>
          <p:cNvPr id="16" name="TextBox 15">
            <a:extLst>
              <a:ext uri="{FF2B5EF4-FFF2-40B4-BE49-F238E27FC236}">
                <a16:creationId xmlns:a16="http://schemas.microsoft.com/office/drawing/2014/main" id="{1A36531C-E680-CD54-40F1-2C7F26ACD8BA}"/>
              </a:ext>
            </a:extLst>
          </p:cNvPr>
          <p:cNvSpPr txBox="1"/>
          <p:nvPr/>
        </p:nvSpPr>
        <p:spPr>
          <a:xfrm>
            <a:off x="4833037" y="3451582"/>
            <a:ext cx="6759629" cy="2862322"/>
          </a:xfrm>
          <a:prstGeom prst="rect">
            <a:avLst/>
          </a:prstGeom>
          <a:noFill/>
        </p:spPr>
        <p:txBody>
          <a:bodyPr wrap="square">
            <a:spAutoFit/>
          </a:bodyPr>
          <a:lstStyle/>
          <a:p>
            <a:pPr algn="just" defTabSz="914377">
              <a:buClr>
                <a:srgbClr val="000000"/>
              </a:buClr>
            </a:pPr>
            <a:r>
              <a:rPr lang="vi-VN" sz="3600" dirty="0">
                <a:latin typeface="Times New Roman" panose="02020603050405020304" pitchFamily="18" charset="0"/>
                <a:cs typeface="Times New Roman" panose="02020603050405020304" pitchFamily="18" charset="0"/>
              </a:rPr>
              <a:t>Bài phỏng vấn thuộc văn bản thông tin, trình bày nội dung cuộc trao đổi về một chủ đề nhất định, trong đó người phỏng vấn đặt câu hỏi và người được phỏng vấn trả lời.</a:t>
            </a:r>
            <a:endParaRPr lang="en-SG" sz="236800" kern="0" dirty="0">
              <a:solidFill>
                <a:srgbClr val="000000"/>
              </a:solidFill>
              <a:latin typeface="Times New Roman" panose="02020603050405020304" pitchFamily="18" charset="0"/>
              <a:ea typeface="微软雅黑"/>
              <a:cs typeface="Times New Roman" panose="02020603050405020304" pitchFamily="18" charset="0"/>
              <a:sym typeface="Arial"/>
            </a:endParaRPr>
          </a:p>
        </p:txBody>
      </p:sp>
      <p:pic>
        <p:nvPicPr>
          <p:cNvPr id="18" name="Picture 17" descr="A person in a suit speaking into microphones&#10;&#10;Description automatically generated">
            <a:extLst>
              <a:ext uri="{FF2B5EF4-FFF2-40B4-BE49-F238E27FC236}">
                <a16:creationId xmlns:a16="http://schemas.microsoft.com/office/drawing/2014/main" id="{C38173A7-BF23-28C8-A951-6FA80924F609}"/>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223652" y="1914022"/>
            <a:ext cx="5356357" cy="5356357"/>
          </a:xfrm>
          <a:prstGeom prst="rect">
            <a:avLst/>
          </a:prstGeom>
        </p:spPr>
      </p:pic>
    </p:spTree>
    <p:extLst>
      <p:ext uri="{BB962C8B-B14F-4D97-AF65-F5344CB8AC3E}">
        <p14:creationId xmlns:p14="http://schemas.microsoft.com/office/powerpoint/2010/main" val="77968564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randombar(horizont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up)">
                                      <p:cBhvr>
                                        <p:cTn id="19" dur="500"/>
                                        <p:tgtEl>
                                          <p:spTgt spid="12"/>
                                        </p:tgtEl>
                                      </p:cBhvr>
                                    </p:animEffect>
                                  </p:childTnLst>
                                </p:cTn>
                              </p:par>
                            </p:childTnLst>
                          </p:cTn>
                        </p:par>
                        <p:par>
                          <p:cTn id="20" fill="hold">
                            <p:stCondLst>
                              <p:cond delay="500"/>
                            </p:stCondLst>
                            <p:childTnLst>
                              <p:par>
                                <p:cTn id="21" presetID="14" presetClass="entr" presetSubtype="10"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randombar(horizontal)">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barn(inVertical)">
                                      <p:cBhvr>
                                        <p:cTn id="2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CBEEEB83-8C15-32B3-672C-26A9D3FA2A7F}"/>
              </a:ext>
            </a:extLst>
          </p:cNvPr>
          <p:cNvPicPr>
            <a:picLocks noChangeAspect="1"/>
          </p:cNvPicPr>
          <p:nvPr/>
        </p:nvPicPr>
        <p:blipFill>
          <a:blip r:embed="rId4"/>
          <a:stretch>
            <a:fillRect/>
          </a:stretch>
        </p:blipFill>
        <p:spPr>
          <a:xfrm>
            <a:off x="0" y="0"/>
            <a:ext cx="12192000" cy="6858000"/>
          </a:xfrm>
          <a:prstGeom prst="rect">
            <a:avLst/>
          </a:prstGeom>
        </p:spPr>
      </p:pic>
      <p:sp>
        <p:nvSpPr>
          <p:cNvPr id="27" name="缺角矩形 26"/>
          <p:cNvSpPr/>
          <p:nvPr/>
        </p:nvSpPr>
        <p:spPr>
          <a:xfrm>
            <a:off x="196771" y="213539"/>
            <a:ext cx="11771453" cy="6430924"/>
          </a:xfrm>
          <a:prstGeom prst="plaque">
            <a:avLst>
              <a:gd name="adj" fmla="val 14424"/>
            </a:avLst>
          </a:prstGeom>
          <a:solidFill>
            <a:schemeClr val="bg1">
              <a:alpha val="86000"/>
            </a:schemeClr>
          </a:solidFill>
          <a:ln w="127000">
            <a:solidFill>
              <a:schemeClr val="accent5">
                <a:lumMod val="20000"/>
                <a:lumOff val="80000"/>
                <a:alpha val="4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dirty="0">
              <a:solidFill>
                <a:prstClr val="white"/>
              </a:solidFill>
              <a:latin typeface="Arial"/>
              <a:ea typeface="黑体" panose="02010609060101010101" pitchFamily="49" charset="-122"/>
              <a:sym typeface="Arial"/>
            </a:endParaRPr>
          </a:p>
        </p:txBody>
      </p:sp>
      <p:sp>
        <p:nvSpPr>
          <p:cNvPr id="97" name="矩形 96"/>
          <p:cNvSpPr/>
          <p:nvPr/>
        </p:nvSpPr>
        <p:spPr>
          <a:xfrm>
            <a:off x="1362711" y="4407535"/>
            <a:ext cx="2438400" cy="369332"/>
          </a:xfrm>
          <a:prstGeom prst="rect">
            <a:avLst/>
          </a:prstGeom>
          <a:noFill/>
        </p:spPr>
        <p:txBody>
          <a:bodyPr wrap="square" rtlCol="0">
            <a:spAutoFit/>
          </a:bodyPr>
          <a:lstStyle/>
          <a:p>
            <a:pPr algn="ctr" defTabSz="914377">
              <a:defRPr/>
            </a:pPr>
            <a:endParaRPr>
              <a:solidFill>
                <a:prstClr val="black"/>
              </a:solidFill>
              <a:latin typeface="Arial"/>
              <a:cs typeface="Arial"/>
              <a:sym typeface="Arial"/>
            </a:endParaRPr>
          </a:p>
        </p:txBody>
      </p:sp>
      <p:sp>
        <p:nvSpPr>
          <p:cNvPr id="98" name="矩形 97"/>
          <p:cNvSpPr/>
          <p:nvPr/>
        </p:nvSpPr>
        <p:spPr>
          <a:xfrm>
            <a:off x="3884930" y="4407535"/>
            <a:ext cx="2495551" cy="369332"/>
          </a:xfrm>
          <a:prstGeom prst="rect">
            <a:avLst/>
          </a:prstGeom>
          <a:noFill/>
        </p:spPr>
        <p:txBody>
          <a:bodyPr wrap="square" rtlCol="0">
            <a:spAutoFit/>
          </a:bodyPr>
          <a:lstStyle/>
          <a:p>
            <a:pPr algn="ctr" defTabSz="914377">
              <a:defRPr/>
            </a:pPr>
            <a:endParaRPr>
              <a:solidFill>
                <a:prstClr val="black"/>
              </a:solidFill>
              <a:latin typeface="Arial"/>
              <a:cs typeface="Arial"/>
              <a:sym typeface="Arial"/>
            </a:endParaRPr>
          </a:p>
        </p:txBody>
      </p:sp>
      <p:sp>
        <p:nvSpPr>
          <p:cNvPr id="99" name="矩形 98"/>
          <p:cNvSpPr/>
          <p:nvPr/>
        </p:nvSpPr>
        <p:spPr>
          <a:xfrm>
            <a:off x="6024881" y="4407535"/>
            <a:ext cx="2755900" cy="369332"/>
          </a:xfrm>
          <a:prstGeom prst="rect">
            <a:avLst/>
          </a:prstGeom>
          <a:noFill/>
        </p:spPr>
        <p:txBody>
          <a:bodyPr wrap="square" rtlCol="0">
            <a:spAutoFit/>
          </a:bodyPr>
          <a:lstStyle/>
          <a:p>
            <a:pPr algn="ctr" defTabSz="914377">
              <a:defRPr/>
            </a:pPr>
            <a:endParaRPr>
              <a:solidFill>
                <a:prstClr val="black"/>
              </a:solidFill>
              <a:latin typeface="Arial"/>
              <a:cs typeface="Arial"/>
              <a:sym typeface="Arial"/>
            </a:endParaRPr>
          </a:p>
        </p:txBody>
      </p:sp>
      <p:sp>
        <p:nvSpPr>
          <p:cNvPr id="100" name="矩形 99"/>
          <p:cNvSpPr/>
          <p:nvPr/>
        </p:nvSpPr>
        <p:spPr>
          <a:xfrm>
            <a:off x="8148321" y="4420235"/>
            <a:ext cx="3009900" cy="369332"/>
          </a:xfrm>
          <a:prstGeom prst="rect">
            <a:avLst/>
          </a:prstGeom>
          <a:noFill/>
        </p:spPr>
        <p:txBody>
          <a:bodyPr wrap="square" rtlCol="0">
            <a:spAutoFit/>
          </a:bodyPr>
          <a:lstStyle/>
          <a:p>
            <a:pPr algn="ctr" defTabSz="914377">
              <a:defRPr/>
            </a:pPr>
            <a:endParaRPr>
              <a:solidFill>
                <a:prstClr val="black"/>
              </a:solidFill>
              <a:latin typeface="Arial"/>
              <a:cs typeface="Arial"/>
              <a:sym typeface="Arial"/>
            </a:endParaRPr>
          </a:p>
        </p:txBody>
      </p:sp>
      <p:sp>
        <p:nvSpPr>
          <p:cNvPr id="102" name="文本框 101"/>
          <p:cNvSpPr txBox="1"/>
          <p:nvPr/>
        </p:nvSpPr>
        <p:spPr>
          <a:xfrm>
            <a:off x="1756411" y="4867909"/>
            <a:ext cx="1802765" cy="369332"/>
          </a:xfrm>
          <a:prstGeom prst="rect">
            <a:avLst/>
          </a:prstGeom>
          <a:noFill/>
        </p:spPr>
        <p:txBody>
          <a:bodyPr wrap="square" rtlCol="0" anchor="t">
            <a:spAutoFit/>
          </a:bodyPr>
          <a:lstStyle/>
          <a:p>
            <a:pPr algn="ctr" defTabSz="914377">
              <a:defRPr/>
            </a:pPr>
            <a:endParaRPr>
              <a:solidFill>
                <a:prstClr val="black"/>
              </a:solidFill>
              <a:latin typeface="Arial"/>
              <a:cs typeface="Arial"/>
              <a:sym typeface="Arial"/>
            </a:endParaRPr>
          </a:p>
        </p:txBody>
      </p:sp>
      <p:sp>
        <p:nvSpPr>
          <p:cNvPr id="103" name="文本框 102"/>
          <p:cNvSpPr txBox="1"/>
          <p:nvPr/>
        </p:nvSpPr>
        <p:spPr>
          <a:xfrm>
            <a:off x="4180206" y="4867909"/>
            <a:ext cx="1802765" cy="369332"/>
          </a:xfrm>
          <a:prstGeom prst="rect">
            <a:avLst/>
          </a:prstGeom>
          <a:noFill/>
        </p:spPr>
        <p:txBody>
          <a:bodyPr wrap="square" rtlCol="0" anchor="t">
            <a:spAutoFit/>
          </a:bodyPr>
          <a:lstStyle/>
          <a:p>
            <a:pPr algn="ctr" defTabSz="914377">
              <a:defRPr/>
            </a:pPr>
            <a:endParaRPr>
              <a:solidFill>
                <a:prstClr val="black"/>
              </a:solidFill>
              <a:latin typeface="Arial"/>
              <a:cs typeface="Arial"/>
              <a:sym typeface="Arial"/>
            </a:endParaRPr>
          </a:p>
        </p:txBody>
      </p:sp>
      <p:sp>
        <p:nvSpPr>
          <p:cNvPr id="104" name="文本框 103"/>
          <p:cNvSpPr txBox="1"/>
          <p:nvPr/>
        </p:nvSpPr>
        <p:spPr>
          <a:xfrm>
            <a:off x="6464300" y="4867909"/>
            <a:ext cx="1802765" cy="369332"/>
          </a:xfrm>
          <a:prstGeom prst="rect">
            <a:avLst/>
          </a:prstGeom>
          <a:noFill/>
        </p:spPr>
        <p:txBody>
          <a:bodyPr wrap="square" rtlCol="0" anchor="t">
            <a:spAutoFit/>
          </a:bodyPr>
          <a:lstStyle/>
          <a:p>
            <a:pPr algn="ctr" defTabSz="914377">
              <a:defRPr/>
            </a:pPr>
            <a:endParaRPr>
              <a:solidFill>
                <a:prstClr val="black"/>
              </a:solidFill>
              <a:latin typeface="Arial"/>
              <a:cs typeface="Arial"/>
              <a:sym typeface="Arial"/>
            </a:endParaRPr>
          </a:p>
        </p:txBody>
      </p:sp>
      <p:sp>
        <p:nvSpPr>
          <p:cNvPr id="105" name="文本框 104"/>
          <p:cNvSpPr txBox="1"/>
          <p:nvPr/>
        </p:nvSpPr>
        <p:spPr>
          <a:xfrm>
            <a:off x="8821420" y="4867909"/>
            <a:ext cx="1802765" cy="369332"/>
          </a:xfrm>
          <a:prstGeom prst="rect">
            <a:avLst/>
          </a:prstGeom>
          <a:noFill/>
        </p:spPr>
        <p:txBody>
          <a:bodyPr wrap="square" rtlCol="0" anchor="t">
            <a:spAutoFit/>
          </a:bodyPr>
          <a:lstStyle/>
          <a:p>
            <a:pPr algn="ctr" defTabSz="914377">
              <a:defRPr/>
            </a:pPr>
            <a:endParaRPr>
              <a:solidFill>
                <a:prstClr val="black"/>
              </a:solidFill>
              <a:latin typeface="Arial"/>
              <a:cs typeface="Arial"/>
              <a:sym typeface="Arial"/>
            </a:endParaRPr>
          </a:p>
        </p:txBody>
      </p:sp>
      <p:sp>
        <p:nvSpPr>
          <p:cNvPr id="91" name="文本框 90"/>
          <p:cNvSpPr txBox="1"/>
          <p:nvPr/>
        </p:nvSpPr>
        <p:spPr>
          <a:xfrm>
            <a:off x="4793318" y="245447"/>
            <a:ext cx="2283460" cy="861774"/>
          </a:xfrm>
          <a:prstGeom prst="rect">
            <a:avLst/>
          </a:prstGeom>
          <a:noFill/>
          <a:ln>
            <a:noFill/>
          </a:ln>
          <a:effectLst/>
        </p:spPr>
        <p:txBody>
          <a:bodyPr wrap="square">
            <a:spAutoFit/>
          </a:bodyPr>
          <a:lstStyle/>
          <a:p>
            <a:pPr algn="dist" defTabSz="914377">
              <a:defRPr/>
            </a:pPr>
            <a:endParaRPr>
              <a:solidFill>
                <a:prstClr val="black"/>
              </a:solidFill>
              <a:latin typeface="Arial"/>
              <a:cs typeface="Arial"/>
              <a:sym typeface="Arial"/>
            </a:endParaRPr>
          </a:p>
          <a:p>
            <a:pPr algn="just" defTabSz="914377">
              <a:defRPr/>
            </a:pPr>
            <a:endParaRPr lang="en-US" altLang="zh-CN" sz="3200" b="1" i="1" dirty="0">
              <a:solidFill>
                <a:srgbClr val="6DAE8F"/>
              </a:solidFill>
              <a:latin typeface="思源宋体 CN Heavy" panose="02020900000000000000" charset="-122"/>
              <a:ea typeface="思源宋体 CN Heavy" panose="02020900000000000000" charset="-122"/>
              <a:cs typeface="Arial"/>
              <a:sym typeface="思源黑体 CN Light" panose="020B0300000000000000" pitchFamily="34" charset="-122"/>
            </a:endParaRPr>
          </a:p>
        </p:txBody>
      </p:sp>
      <p:pic>
        <p:nvPicPr>
          <p:cNvPr id="19" name="图片 80" descr="E:\PPT\PPT\图\组 2.png组 2">
            <a:extLst>
              <a:ext uri="{FF2B5EF4-FFF2-40B4-BE49-F238E27FC236}">
                <a16:creationId xmlns:a16="http://schemas.microsoft.com/office/drawing/2014/main" id="{C8EB4860-05D9-E60E-3D7E-CD017598B5D7}"/>
              </a:ext>
            </a:extLst>
          </p:cNvPr>
          <p:cNvPicPr>
            <a:picLocks noChangeAspect="1"/>
          </p:cNvPicPr>
          <p:nvPr/>
        </p:nvPicPr>
        <p:blipFill>
          <a:blip r:embed="rId5"/>
          <a:stretch>
            <a:fillRect/>
          </a:stretch>
        </p:blipFill>
        <p:spPr>
          <a:xfrm flipH="1">
            <a:off x="1125045" y="295347"/>
            <a:ext cx="1037588" cy="824600"/>
          </a:xfrm>
          <a:prstGeom prst="rect">
            <a:avLst/>
          </a:prstGeom>
        </p:spPr>
      </p:pic>
      <p:grpSp>
        <p:nvGrpSpPr>
          <p:cNvPr id="25" name="组合 30">
            <a:extLst>
              <a:ext uri="{FF2B5EF4-FFF2-40B4-BE49-F238E27FC236}">
                <a16:creationId xmlns:a16="http://schemas.microsoft.com/office/drawing/2014/main" id="{CC3E6B9F-9972-0B70-9BBC-9DCF36BAAE04}"/>
              </a:ext>
            </a:extLst>
          </p:cNvPr>
          <p:cNvGrpSpPr/>
          <p:nvPr/>
        </p:nvGrpSpPr>
        <p:grpSpPr>
          <a:xfrm>
            <a:off x="2225408" y="74366"/>
            <a:ext cx="7741185" cy="1381423"/>
            <a:chOff x="6423" y="184"/>
            <a:chExt cx="6412" cy="1568"/>
          </a:xfrm>
        </p:grpSpPr>
        <p:pic>
          <p:nvPicPr>
            <p:cNvPr id="26" name="图片 29" descr="图层 2">
              <a:extLst>
                <a:ext uri="{FF2B5EF4-FFF2-40B4-BE49-F238E27FC236}">
                  <a16:creationId xmlns:a16="http://schemas.microsoft.com/office/drawing/2014/main" id="{3BBFF753-2CAB-D09A-AE62-CF5EF266F64C}"/>
                </a:ext>
              </a:extLst>
            </p:cNvPr>
            <p:cNvPicPr>
              <a:picLocks noChangeAspect="1"/>
            </p:cNvPicPr>
            <p:nvPr/>
          </p:nvPicPr>
          <p:blipFill>
            <a:blip r:embed="rId6"/>
            <a:stretch>
              <a:fillRect/>
            </a:stretch>
          </p:blipFill>
          <p:spPr>
            <a:xfrm>
              <a:off x="6423" y="184"/>
              <a:ext cx="6412" cy="1568"/>
            </a:xfrm>
            <a:prstGeom prst="rect">
              <a:avLst/>
            </a:prstGeom>
          </p:spPr>
        </p:pic>
        <p:sp>
          <p:nvSpPr>
            <p:cNvPr id="28" name="任意多边形 36">
              <a:extLst>
                <a:ext uri="{FF2B5EF4-FFF2-40B4-BE49-F238E27FC236}">
                  <a16:creationId xmlns:a16="http://schemas.microsoft.com/office/drawing/2014/main" id="{769CA0CA-C332-CC7A-E36B-C092D9FAC41A}"/>
                </a:ext>
              </a:extLst>
            </p:cNvPr>
            <p:cNvSpPr/>
            <p:nvPr>
              <p:custDataLst>
                <p:tags r:id="rId1"/>
              </p:custDataLst>
            </p:nvPr>
          </p:nvSpPr>
          <p:spPr>
            <a:xfrm>
              <a:off x="7097" y="344"/>
              <a:ext cx="4893" cy="960"/>
            </a:xfrm>
            <a:prstGeom prst="rect">
              <a:avLst/>
            </a:prstGeom>
            <a:noFill/>
            <a:ln w="19050">
              <a:noFill/>
            </a:ln>
            <a:effectLst/>
            <a:extLst>
              <a:ext uri="{909E8E84-426E-40DD-AFC4-6F175D3DCCD1}">
                <a14:hiddenFill xmlns:a14="http://schemas.microsoft.com/office/drawing/2010/main">
                  <a:solidFill>
                    <a:srgbClr val="FFCE40"/>
                  </a:solidFill>
                </a14:hiddenFill>
              </a:ext>
            </a:extLst>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lIns="300000" tIns="0" rIns="0" bIns="0" anchor="t">
              <a:noAutofit/>
            </a:bodyPr>
            <a:lstStyle/>
            <a:p>
              <a:pPr algn="ctr" defTabSz="914377"/>
              <a:r>
                <a:rPr lang="en-US" sz="2800" b="1" dirty="0">
                  <a:effectLst/>
                  <a:latin typeface="Times New Roman" panose="02020603050405020304" pitchFamily="18" charset="0"/>
                  <a:ea typeface="Calibri" panose="020F0502020204030204" pitchFamily="34" charset="0"/>
                </a:rPr>
                <a:t>I. </a:t>
              </a:r>
              <a:r>
                <a:rPr lang="en-US" sz="2800" b="1" dirty="0" err="1">
                  <a:effectLst/>
                  <a:latin typeface="Times New Roman" panose="02020603050405020304" pitchFamily="18" charset="0"/>
                  <a:ea typeface="Calibri" panose="020F0502020204030204" pitchFamily="34" charset="0"/>
                </a:rPr>
                <a:t>Tìm</a:t>
              </a: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hiểu</a:t>
              </a:r>
              <a:r>
                <a:rPr lang="en-US" sz="2800" b="1" dirty="0">
                  <a:effectLst/>
                  <a:latin typeface="Times New Roman" panose="02020603050405020304" pitchFamily="18" charset="0"/>
                  <a:ea typeface="Calibri" panose="020F0502020204030204" pitchFamily="34" charset="0"/>
                </a:rPr>
                <a:t> tri </a:t>
              </a:r>
              <a:r>
                <a:rPr lang="en-US" sz="2800" b="1" dirty="0" err="1">
                  <a:effectLst/>
                  <a:latin typeface="Times New Roman" panose="02020603050405020304" pitchFamily="18" charset="0"/>
                  <a:ea typeface="Calibri" panose="020F0502020204030204" pitchFamily="34" charset="0"/>
                </a:rPr>
                <a:t>thức</a:t>
              </a: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về</a:t>
              </a: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kiểu</a:t>
              </a: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bài</a:t>
              </a: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phỏng</a:t>
              </a: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vấn</a:t>
              </a:r>
              <a:r>
                <a:rPr lang="en-US" sz="2800" b="1" dirty="0">
                  <a:effectLst/>
                  <a:latin typeface="Times New Roman" panose="02020603050405020304" pitchFamily="18" charset="0"/>
                  <a:ea typeface="Calibri" panose="020F0502020204030204" pitchFamily="34" charset="0"/>
                </a:rPr>
                <a:t> </a:t>
              </a:r>
              <a:endParaRPr kumimoji="1" lang="en-US" altLang="en-US" sz="4400" b="1" dirty="0">
                <a:solidFill>
                  <a:prstClr val="black"/>
                </a:solidFill>
                <a:latin typeface="Times New Roman" panose="02020603050405020304" pitchFamily="18" charset="0"/>
                <a:ea typeface="思源宋体 CN Heavy" panose="02020900000000000000" charset="-122"/>
                <a:cs typeface="Times New Roman" panose="02020603050405020304" pitchFamily="18" charset="0"/>
                <a:sym typeface="思源宋体 CN Light"/>
              </a:endParaRPr>
            </a:p>
          </p:txBody>
        </p:sp>
      </p:grpSp>
      <p:grpSp>
        <p:nvGrpSpPr>
          <p:cNvPr id="29" name="Google Shape;52;p2">
            <a:extLst>
              <a:ext uri="{FF2B5EF4-FFF2-40B4-BE49-F238E27FC236}">
                <a16:creationId xmlns:a16="http://schemas.microsoft.com/office/drawing/2014/main" id="{D8EFB750-759A-C6F0-708D-1168B2495927}"/>
              </a:ext>
            </a:extLst>
          </p:cNvPr>
          <p:cNvGrpSpPr/>
          <p:nvPr/>
        </p:nvGrpSpPr>
        <p:grpSpPr>
          <a:xfrm>
            <a:off x="10800143" y="1"/>
            <a:ext cx="1347485" cy="1649700"/>
            <a:chOff x="7689765" y="-119675"/>
            <a:chExt cx="1621066" cy="1935484"/>
          </a:xfrm>
        </p:grpSpPr>
        <p:cxnSp>
          <p:nvCxnSpPr>
            <p:cNvPr id="30" name="Google Shape;53;p2">
              <a:extLst>
                <a:ext uri="{FF2B5EF4-FFF2-40B4-BE49-F238E27FC236}">
                  <a16:creationId xmlns:a16="http://schemas.microsoft.com/office/drawing/2014/main" id="{3C14847F-7000-8812-3338-2FD1534CBCF5}"/>
                </a:ext>
              </a:extLst>
            </p:cNvPr>
            <p:cNvCxnSpPr>
              <a:stCxn id="38" idx="0"/>
            </p:cNvCxnSpPr>
            <p:nvPr/>
          </p:nvCxnSpPr>
          <p:spPr>
            <a:xfrm rot="10800000">
              <a:off x="8201946" y="-93974"/>
              <a:ext cx="0" cy="405000"/>
            </a:xfrm>
            <a:prstGeom prst="straightConnector1">
              <a:avLst/>
            </a:prstGeom>
            <a:noFill/>
            <a:ln w="19050" cap="flat" cmpd="sng">
              <a:solidFill>
                <a:srgbClr val="C3A25F"/>
              </a:solidFill>
              <a:prstDash val="solid"/>
              <a:round/>
              <a:headEnd type="none" w="med" len="med"/>
              <a:tailEnd type="none" w="med" len="med"/>
            </a:ln>
          </p:spPr>
        </p:cxnSp>
        <p:cxnSp>
          <p:nvCxnSpPr>
            <p:cNvPr id="31" name="Google Shape;55;p2">
              <a:extLst>
                <a:ext uri="{FF2B5EF4-FFF2-40B4-BE49-F238E27FC236}">
                  <a16:creationId xmlns:a16="http://schemas.microsoft.com/office/drawing/2014/main" id="{7CEEC39D-6E92-FE5D-71B3-388D514AAC7A}"/>
                </a:ext>
              </a:extLst>
            </p:cNvPr>
            <p:cNvCxnSpPr>
              <a:stCxn id="51" idx="0"/>
            </p:cNvCxnSpPr>
            <p:nvPr/>
          </p:nvCxnSpPr>
          <p:spPr>
            <a:xfrm rot="10800000">
              <a:off x="8866642" y="-119675"/>
              <a:ext cx="0" cy="704700"/>
            </a:xfrm>
            <a:prstGeom prst="straightConnector1">
              <a:avLst/>
            </a:prstGeom>
            <a:noFill/>
            <a:ln w="19050" cap="flat" cmpd="sng">
              <a:solidFill>
                <a:srgbClr val="C3A25F"/>
              </a:solidFill>
              <a:prstDash val="solid"/>
              <a:round/>
              <a:headEnd type="none" w="med" len="med"/>
              <a:tailEnd type="none" w="med" len="med"/>
            </a:ln>
          </p:spPr>
        </p:cxnSp>
        <p:grpSp>
          <p:nvGrpSpPr>
            <p:cNvPr id="32" name="Google Shape;57;p2">
              <a:extLst>
                <a:ext uri="{FF2B5EF4-FFF2-40B4-BE49-F238E27FC236}">
                  <a16:creationId xmlns:a16="http://schemas.microsoft.com/office/drawing/2014/main" id="{4FB04E3B-29D7-0B62-70AB-C1047AE0D0C2}"/>
                </a:ext>
              </a:extLst>
            </p:cNvPr>
            <p:cNvGrpSpPr/>
            <p:nvPr/>
          </p:nvGrpSpPr>
          <p:grpSpPr>
            <a:xfrm>
              <a:off x="8430769" y="585025"/>
              <a:ext cx="880062" cy="1230784"/>
              <a:chOff x="2983359" y="1767508"/>
              <a:chExt cx="306375" cy="428471"/>
            </a:xfrm>
          </p:grpSpPr>
          <p:sp>
            <p:nvSpPr>
              <p:cNvPr id="48" name="Google Shape;58;p2">
                <a:extLst>
                  <a:ext uri="{FF2B5EF4-FFF2-40B4-BE49-F238E27FC236}">
                    <a16:creationId xmlns:a16="http://schemas.microsoft.com/office/drawing/2014/main" id="{AE247D60-BB2C-C81E-5845-0E68D2BDAF1F}"/>
                  </a:ext>
                </a:extLst>
              </p:cNvPr>
              <p:cNvSpPr/>
              <p:nvPr/>
            </p:nvSpPr>
            <p:spPr>
              <a:xfrm>
                <a:off x="3108179" y="1855453"/>
                <a:ext cx="56736" cy="243978"/>
              </a:xfrm>
              <a:custGeom>
                <a:avLst/>
                <a:gdLst/>
                <a:ahLst/>
                <a:cxnLst/>
                <a:rect l="l" t="t" r="r" b="b"/>
                <a:pathLst>
                  <a:path w="51" h="209" extrusionOk="0">
                    <a:moveTo>
                      <a:pt x="20" y="209"/>
                    </a:moveTo>
                    <a:cubicBezTo>
                      <a:pt x="30" y="209"/>
                      <a:pt x="30" y="209"/>
                      <a:pt x="30" y="209"/>
                    </a:cubicBezTo>
                    <a:cubicBezTo>
                      <a:pt x="30" y="208"/>
                      <a:pt x="31" y="208"/>
                      <a:pt x="31" y="208"/>
                    </a:cubicBezTo>
                    <a:cubicBezTo>
                      <a:pt x="44" y="176"/>
                      <a:pt x="51" y="141"/>
                      <a:pt x="51" y="104"/>
                    </a:cubicBezTo>
                    <a:cubicBezTo>
                      <a:pt x="51" y="68"/>
                      <a:pt x="44" y="33"/>
                      <a:pt x="31" y="1"/>
                    </a:cubicBezTo>
                    <a:cubicBezTo>
                      <a:pt x="31" y="0"/>
                      <a:pt x="29" y="0"/>
                      <a:pt x="28" y="0"/>
                    </a:cubicBezTo>
                    <a:cubicBezTo>
                      <a:pt x="22" y="0"/>
                      <a:pt x="22" y="0"/>
                      <a:pt x="22" y="0"/>
                    </a:cubicBezTo>
                    <a:cubicBezTo>
                      <a:pt x="20" y="0"/>
                      <a:pt x="20" y="0"/>
                      <a:pt x="20" y="1"/>
                    </a:cubicBezTo>
                    <a:cubicBezTo>
                      <a:pt x="7" y="33"/>
                      <a:pt x="0" y="68"/>
                      <a:pt x="0" y="104"/>
                    </a:cubicBezTo>
                    <a:cubicBezTo>
                      <a:pt x="0" y="141"/>
                      <a:pt x="6" y="176"/>
                      <a:pt x="19" y="208"/>
                    </a:cubicBezTo>
                    <a:lnTo>
                      <a:pt x="20" y="209"/>
                    </a:lnTo>
                    <a:close/>
                  </a:path>
                </a:pathLst>
              </a:custGeom>
              <a:solidFill>
                <a:srgbClr val="FFF4E3"/>
              </a:solidFill>
              <a:ln w="9525" cap="flat" cmpd="sng">
                <a:solidFill>
                  <a:srgbClr val="FFF4E3"/>
                </a:solidFill>
                <a:prstDash val="solid"/>
                <a:round/>
                <a:headEnd type="none" w="sm" len="sm"/>
                <a:tailEnd type="none" w="sm" len="sm"/>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49" name="Google Shape;59;p2">
                <a:extLst>
                  <a:ext uri="{FF2B5EF4-FFF2-40B4-BE49-F238E27FC236}">
                    <a16:creationId xmlns:a16="http://schemas.microsoft.com/office/drawing/2014/main" id="{20F1D1C3-412B-439A-02B6-F04BE0CC7E76}"/>
                  </a:ext>
                </a:extLst>
              </p:cNvPr>
              <p:cNvSpPr/>
              <p:nvPr/>
            </p:nvSpPr>
            <p:spPr>
              <a:xfrm>
                <a:off x="3023075" y="1858290"/>
                <a:ext cx="99288" cy="238304"/>
              </a:xfrm>
              <a:custGeom>
                <a:avLst/>
                <a:gdLst/>
                <a:ahLst/>
                <a:cxnLst/>
                <a:rect l="l" t="t" r="r" b="b"/>
                <a:pathLst>
                  <a:path w="85" h="205" extrusionOk="0">
                    <a:moveTo>
                      <a:pt x="0" y="102"/>
                    </a:moveTo>
                    <a:cubicBezTo>
                      <a:pt x="0" y="151"/>
                      <a:pt x="36" y="193"/>
                      <a:pt x="85" y="205"/>
                    </a:cubicBezTo>
                    <a:cubicBezTo>
                      <a:pt x="54" y="180"/>
                      <a:pt x="35" y="143"/>
                      <a:pt x="35" y="102"/>
                    </a:cubicBezTo>
                    <a:cubicBezTo>
                      <a:pt x="35" y="62"/>
                      <a:pt x="54" y="25"/>
                      <a:pt x="85" y="0"/>
                    </a:cubicBezTo>
                    <a:cubicBezTo>
                      <a:pt x="36" y="12"/>
                      <a:pt x="0" y="53"/>
                      <a:pt x="0" y="102"/>
                    </a:cubicBezTo>
                  </a:path>
                </a:pathLst>
              </a:custGeom>
              <a:solidFill>
                <a:srgbClr val="FFF4E3"/>
              </a:solidFill>
              <a:ln w="9525" cap="flat" cmpd="sng">
                <a:solidFill>
                  <a:srgbClr val="FFF4E3"/>
                </a:solidFill>
                <a:prstDash val="solid"/>
                <a:round/>
                <a:headEnd type="none" w="sm" len="sm"/>
                <a:tailEnd type="none" w="sm" len="sm"/>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50" name="Google Shape;60;p2">
                <a:extLst>
                  <a:ext uri="{FF2B5EF4-FFF2-40B4-BE49-F238E27FC236}">
                    <a16:creationId xmlns:a16="http://schemas.microsoft.com/office/drawing/2014/main" id="{3E24D467-DFFA-550D-704E-DAF9DF27D958}"/>
                  </a:ext>
                </a:extLst>
              </p:cNvPr>
              <p:cNvSpPr/>
              <p:nvPr/>
            </p:nvSpPr>
            <p:spPr>
              <a:xfrm>
                <a:off x="3150731" y="1858290"/>
                <a:ext cx="96451" cy="238304"/>
              </a:xfrm>
              <a:custGeom>
                <a:avLst/>
                <a:gdLst/>
                <a:ahLst/>
                <a:cxnLst/>
                <a:rect l="l" t="t" r="r" b="b"/>
                <a:pathLst>
                  <a:path w="84" h="205" extrusionOk="0">
                    <a:moveTo>
                      <a:pt x="84" y="102"/>
                    </a:moveTo>
                    <a:cubicBezTo>
                      <a:pt x="84" y="53"/>
                      <a:pt x="48" y="12"/>
                      <a:pt x="0" y="0"/>
                    </a:cubicBezTo>
                    <a:cubicBezTo>
                      <a:pt x="30" y="25"/>
                      <a:pt x="49" y="62"/>
                      <a:pt x="49" y="102"/>
                    </a:cubicBezTo>
                    <a:cubicBezTo>
                      <a:pt x="49" y="143"/>
                      <a:pt x="30" y="180"/>
                      <a:pt x="0" y="205"/>
                    </a:cubicBezTo>
                    <a:cubicBezTo>
                      <a:pt x="48" y="193"/>
                      <a:pt x="84" y="151"/>
                      <a:pt x="84" y="102"/>
                    </a:cubicBezTo>
                    <a:close/>
                  </a:path>
                </a:pathLst>
              </a:custGeom>
              <a:solidFill>
                <a:srgbClr val="FFF4E3"/>
              </a:solidFill>
              <a:ln w="9525" cap="flat" cmpd="sng">
                <a:solidFill>
                  <a:srgbClr val="FFF4E3"/>
                </a:solidFill>
                <a:prstDash val="solid"/>
                <a:round/>
                <a:headEnd type="none" w="sm" len="sm"/>
                <a:tailEnd type="none" w="sm" len="sm"/>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51" name="Google Shape;56;p2">
                <a:extLst>
                  <a:ext uri="{FF2B5EF4-FFF2-40B4-BE49-F238E27FC236}">
                    <a16:creationId xmlns:a16="http://schemas.microsoft.com/office/drawing/2014/main" id="{0FEE11A7-07E9-C3EF-5273-A509589EA969}"/>
                  </a:ext>
                </a:extLst>
              </p:cNvPr>
              <p:cNvSpPr/>
              <p:nvPr/>
            </p:nvSpPr>
            <p:spPr>
              <a:xfrm>
                <a:off x="3125200" y="1767508"/>
                <a:ext cx="19800" cy="74100"/>
              </a:xfrm>
              <a:prstGeom prst="rect">
                <a:avLst/>
              </a:prstGeom>
              <a:solidFill>
                <a:srgbClr val="617F39"/>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52" name="Google Shape;61;p2">
                <a:extLst>
                  <a:ext uri="{FF2B5EF4-FFF2-40B4-BE49-F238E27FC236}">
                    <a16:creationId xmlns:a16="http://schemas.microsoft.com/office/drawing/2014/main" id="{4666B1DB-41EC-B03A-E7B4-2FCCA0986E89}"/>
                  </a:ext>
                </a:extLst>
              </p:cNvPr>
              <p:cNvSpPr/>
              <p:nvPr/>
            </p:nvSpPr>
            <p:spPr>
              <a:xfrm>
                <a:off x="3108179" y="1812899"/>
                <a:ext cx="56700" cy="54000"/>
              </a:xfrm>
              <a:prstGeom prst="ellipse">
                <a:avLst/>
              </a:prstGeom>
              <a:solidFill>
                <a:srgbClr val="C3A25F"/>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53" name="Google Shape;62;p2">
                <a:extLst>
                  <a:ext uri="{FF2B5EF4-FFF2-40B4-BE49-F238E27FC236}">
                    <a16:creationId xmlns:a16="http://schemas.microsoft.com/office/drawing/2014/main" id="{47D31106-B26A-7AD2-7975-A6CB39F41500}"/>
                  </a:ext>
                </a:extLst>
              </p:cNvPr>
              <p:cNvSpPr/>
              <p:nvPr/>
            </p:nvSpPr>
            <p:spPr>
              <a:xfrm>
                <a:off x="2983359" y="1855453"/>
                <a:ext cx="141840" cy="243978"/>
              </a:xfrm>
              <a:custGeom>
                <a:avLst/>
                <a:gdLst/>
                <a:ahLst/>
                <a:cxnLst/>
                <a:rect l="l" t="t" r="r" b="b"/>
                <a:pathLst>
                  <a:path w="122" h="209" extrusionOk="0">
                    <a:moveTo>
                      <a:pt x="122" y="209"/>
                    </a:moveTo>
                    <a:cubicBezTo>
                      <a:pt x="121" y="208"/>
                      <a:pt x="120" y="207"/>
                      <a:pt x="120" y="207"/>
                    </a:cubicBezTo>
                    <a:cubicBezTo>
                      <a:pt x="71" y="195"/>
                      <a:pt x="35" y="153"/>
                      <a:pt x="35" y="104"/>
                    </a:cubicBezTo>
                    <a:cubicBezTo>
                      <a:pt x="35" y="55"/>
                      <a:pt x="71" y="14"/>
                      <a:pt x="120" y="2"/>
                    </a:cubicBezTo>
                    <a:cubicBezTo>
                      <a:pt x="120" y="1"/>
                      <a:pt x="121" y="1"/>
                      <a:pt x="122" y="0"/>
                    </a:cubicBezTo>
                    <a:cubicBezTo>
                      <a:pt x="119" y="0"/>
                      <a:pt x="119" y="0"/>
                      <a:pt x="119" y="0"/>
                    </a:cubicBezTo>
                    <a:cubicBezTo>
                      <a:pt x="51" y="8"/>
                      <a:pt x="0" y="52"/>
                      <a:pt x="0" y="104"/>
                    </a:cubicBezTo>
                    <a:cubicBezTo>
                      <a:pt x="0" y="156"/>
                      <a:pt x="50" y="200"/>
                      <a:pt x="116" y="209"/>
                    </a:cubicBezTo>
                    <a:cubicBezTo>
                      <a:pt x="122" y="209"/>
                      <a:pt x="122" y="209"/>
                      <a:pt x="122" y="209"/>
                    </a:cubicBezTo>
                  </a:path>
                </a:pathLst>
              </a:custGeom>
              <a:solidFill>
                <a:srgbClr val="B9222F"/>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54" name="Google Shape;63;p2">
                <a:extLst>
                  <a:ext uri="{FF2B5EF4-FFF2-40B4-BE49-F238E27FC236}">
                    <a16:creationId xmlns:a16="http://schemas.microsoft.com/office/drawing/2014/main" id="{F835834F-4D19-E203-BFA8-C9170D7E612E}"/>
                  </a:ext>
                </a:extLst>
              </p:cNvPr>
              <p:cNvSpPr/>
              <p:nvPr/>
            </p:nvSpPr>
            <p:spPr>
              <a:xfrm>
                <a:off x="3145057" y="1855453"/>
                <a:ext cx="144677" cy="243978"/>
              </a:xfrm>
              <a:custGeom>
                <a:avLst/>
                <a:gdLst/>
                <a:ahLst/>
                <a:cxnLst/>
                <a:rect l="l" t="t" r="r" b="b"/>
                <a:pathLst>
                  <a:path w="123" h="209" extrusionOk="0">
                    <a:moveTo>
                      <a:pt x="3" y="0"/>
                    </a:moveTo>
                    <a:cubicBezTo>
                      <a:pt x="0" y="0"/>
                      <a:pt x="0" y="0"/>
                      <a:pt x="0" y="0"/>
                    </a:cubicBezTo>
                    <a:cubicBezTo>
                      <a:pt x="1" y="1"/>
                      <a:pt x="2" y="1"/>
                      <a:pt x="3" y="2"/>
                    </a:cubicBezTo>
                    <a:cubicBezTo>
                      <a:pt x="51" y="14"/>
                      <a:pt x="87" y="55"/>
                      <a:pt x="87" y="104"/>
                    </a:cubicBezTo>
                    <a:cubicBezTo>
                      <a:pt x="87" y="153"/>
                      <a:pt x="51" y="195"/>
                      <a:pt x="3" y="207"/>
                    </a:cubicBezTo>
                    <a:cubicBezTo>
                      <a:pt x="2" y="207"/>
                      <a:pt x="1" y="208"/>
                      <a:pt x="0" y="209"/>
                    </a:cubicBezTo>
                    <a:cubicBezTo>
                      <a:pt x="6" y="209"/>
                      <a:pt x="6" y="209"/>
                      <a:pt x="6" y="209"/>
                    </a:cubicBezTo>
                    <a:cubicBezTo>
                      <a:pt x="72" y="200"/>
                      <a:pt x="123" y="156"/>
                      <a:pt x="123" y="104"/>
                    </a:cubicBezTo>
                    <a:cubicBezTo>
                      <a:pt x="123" y="52"/>
                      <a:pt x="71" y="8"/>
                      <a:pt x="3" y="0"/>
                    </a:cubicBezTo>
                    <a:close/>
                  </a:path>
                </a:pathLst>
              </a:custGeom>
              <a:solidFill>
                <a:srgbClr val="B9222F"/>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55" name="Google Shape;64;p2">
                <a:extLst>
                  <a:ext uri="{FF2B5EF4-FFF2-40B4-BE49-F238E27FC236}">
                    <a16:creationId xmlns:a16="http://schemas.microsoft.com/office/drawing/2014/main" id="{91FF651C-00DC-347E-1ABA-D29C304AFACA}"/>
                  </a:ext>
                </a:extLst>
              </p:cNvPr>
              <p:cNvSpPr/>
              <p:nvPr/>
            </p:nvSpPr>
            <p:spPr>
              <a:xfrm>
                <a:off x="3065627" y="1855453"/>
                <a:ext cx="141840" cy="243978"/>
              </a:xfrm>
              <a:custGeom>
                <a:avLst/>
                <a:gdLst/>
                <a:ahLst/>
                <a:cxnLst/>
                <a:rect l="l" t="t" r="r" b="b"/>
                <a:pathLst>
                  <a:path w="122" h="209" extrusionOk="0">
                    <a:moveTo>
                      <a:pt x="50" y="207"/>
                    </a:moveTo>
                    <a:cubicBezTo>
                      <a:pt x="50" y="207"/>
                      <a:pt x="51" y="208"/>
                      <a:pt x="51" y="209"/>
                    </a:cubicBezTo>
                    <a:cubicBezTo>
                      <a:pt x="59" y="209"/>
                      <a:pt x="59" y="209"/>
                      <a:pt x="59" y="209"/>
                    </a:cubicBezTo>
                    <a:cubicBezTo>
                      <a:pt x="58" y="209"/>
                      <a:pt x="57" y="208"/>
                      <a:pt x="56" y="208"/>
                    </a:cubicBezTo>
                    <a:cubicBezTo>
                      <a:pt x="56" y="208"/>
                      <a:pt x="56" y="208"/>
                      <a:pt x="56" y="208"/>
                    </a:cubicBezTo>
                    <a:cubicBezTo>
                      <a:pt x="43" y="176"/>
                      <a:pt x="36" y="141"/>
                      <a:pt x="36" y="104"/>
                    </a:cubicBezTo>
                    <a:cubicBezTo>
                      <a:pt x="36" y="68"/>
                      <a:pt x="43" y="33"/>
                      <a:pt x="56" y="1"/>
                    </a:cubicBezTo>
                    <a:cubicBezTo>
                      <a:pt x="56" y="1"/>
                      <a:pt x="56" y="1"/>
                      <a:pt x="56" y="1"/>
                    </a:cubicBezTo>
                    <a:cubicBezTo>
                      <a:pt x="57" y="0"/>
                      <a:pt x="59" y="0"/>
                      <a:pt x="61" y="0"/>
                    </a:cubicBezTo>
                    <a:cubicBezTo>
                      <a:pt x="62" y="0"/>
                      <a:pt x="62" y="0"/>
                      <a:pt x="62" y="0"/>
                    </a:cubicBezTo>
                    <a:cubicBezTo>
                      <a:pt x="63" y="0"/>
                      <a:pt x="64" y="0"/>
                      <a:pt x="65" y="0"/>
                    </a:cubicBezTo>
                    <a:cubicBezTo>
                      <a:pt x="66" y="1"/>
                      <a:pt x="66" y="1"/>
                      <a:pt x="67" y="1"/>
                    </a:cubicBezTo>
                    <a:cubicBezTo>
                      <a:pt x="80" y="33"/>
                      <a:pt x="87" y="68"/>
                      <a:pt x="87" y="104"/>
                    </a:cubicBezTo>
                    <a:cubicBezTo>
                      <a:pt x="87" y="141"/>
                      <a:pt x="80" y="176"/>
                      <a:pt x="67" y="208"/>
                    </a:cubicBezTo>
                    <a:cubicBezTo>
                      <a:pt x="66" y="208"/>
                      <a:pt x="66" y="208"/>
                      <a:pt x="65" y="208"/>
                    </a:cubicBezTo>
                    <a:cubicBezTo>
                      <a:pt x="65" y="208"/>
                      <a:pt x="64" y="209"/>
                      <a:pt x="63" y="209"/>
                    </a:cubicBezTo>
                    <a:cubicBezTo>
                      <a:pt x="72" y="209"/>
                      <a:pt x="72" y="209"/>
                      <a:pt x="72" y="209"/>
                    </a:cubicBezTo>
                    <a:cubicBezTo>
                      <a:pt x="72" y="208"/>
                      <a:pt x="72" y="207"/>
                      <a:pt x="73" y="207"/>
                    </a:cubicBezTo>
                    <a:cubicBezTo>
                      <a:pt x="103" y="182"/>
                      <a:pt x="122" y="145"/>
                      <a:pt x="122" y="104"/>
                    </a:cubicBezTo>
                    <a:cubicBezTo>
                      <a:pt x="122" y="64"/>
                      <a:pt x="103" y="27"/>
                      <a:pt x="73" y="2"/>
                    </a:cubicBezTo>
                    <a:cubicBezTo>
                      <a:pt x="72" y="2"/>
                      <a:pt x="72" y="1"/>
                      <a:pt x="71" y="1"/>
                    </a:cubicBezTo>
                    <a:cubicBezTo>
                      <a:pt x="71" y="0"/>
                      <a:pt x="70" y="0"/>
                      <a:pt x="70" y="0"/>
                    </a:cubicBezTo>
                    <a:cubicBezTo>
                      <a:pt x="53" y="0"/>
                      <a:pt x="53" y="0"/>
                      <a:pt x="53" y="0"/>
                    </a:cubicBezTo>
                    <a:cubicBezTo>
                      <a:pt x="52" y="0"/>
                      <a:pt x="51" y="0"/>
                      <a:pt x="51" y="1"/>
                    </a:cubicBezTo>
                    <a:cubicBezTo>
                      <a:pt x="50" y="1"/>
                      <a:pt x="50" y="2"/>
                      <a:pt x="50" y="2"/>
                    </a:cubicBezTo>
                    <a:cubicBezTo>
                      <a:pt x="19" y="27"/>
                      <a:pt x="0" y="64"/>
                      <a:pt x="0" y="104"/>
                    </a:cubicBezTo>
                    <a:cubicBezTo>
                      <a:pt x="0" y="145"/>
                      <a:pt x="19" y="182"/>
                      <a:pt x="50" y="207"/>
                    </a:cubicBezTo>
                  </a:path>
                </a:pathLst>
              </a:custGeom>
              <a:solidFill>
                <a:srgbClr val="B9222F"/>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56" name="Google Shape;65;p2">
                <a:extLst>
                  <a:ext uri="{FF2B5EF4-FFF2-40B4-BE49-F238E27FC236}">
                    <a16:creationId xmlns:a16="http://schemas.microsoft.com/office/drawing/2014/main" id="{42289553-156C-827A-23A7-A8A4FA483D60}"/>
                  </a:ext>
                </a:extLst>
              </p:cNvPr>
              <p:cNvSpPr/>
              <p:nvPr/>
            </p:nvSpPr>
            <p:spPr>
              <a:xfrm>
                <a:off x="3076974" y="1846943"/>
                <a:ext cx="122100" cy="19800"/>
              </a:xfrm>
              <a:prstGeom prst="rect">
                <a:avLst/>
              </a:prstGeom>
              <a:solidFill>
                <a:srgbClr val="F0463E"/>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57" name="Google Shape;66;p2">
                <a:extLst>
                  <a:ext uri="{FF2B5EF4-FFF2-40B4-BE49-F238E27FC236}">
                    <a16:creationId xmlns:a16="http://schemas.microsoft.com/office/drawing/2014/main" id="{272055D1-B1FE-FC89-1B03-8B911F3DCD3F}"/>
                  </a:ext>
                </a:extLst>
              </p:cNvPr>
              <p:cNvSpPr/>
              <p:nvPr/>
            </p:nvSpPr>
            <p:spPr>
              <a:xfrm>
                <a:off x="3076974" y="1846943"/>
                <a:ext cx="122100" cy="19800"/>
              </a:xfrm>
              <a:prstGeom prst="rect">
                <a:avLst/>
              </a:prstGeom>
              <a:solidFill>
                <a:srgbClr val="F17826"/>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58" name="Google Shape;67;p2">
                <a:extLst>
                  <a:ext uri="{FF2B5EF4-FFF2-40B4-BE49-F238E27FC236}">
                    <a16:creationId xmlns:a16="http://schemas.microsoft.com/office/drawing/2014/main" id="{E91D4DD3-24CF-0159-106E-3BFABDCED68C}"/>
                  </a:ext>
                </a:extLst>
              </p:cNvPr>
              <p:cNvSpPr/>
              <p:nvPr/>
            </p:nvSpPr>
            <p:spPr>
              <a:xfrm>
                <a:off x="3062790" y="1838432"/>
                <a:ext cx="144600" cy="17100"/>
              </a:xfrm>
              <a:prstGeom prst="rect">
                <a:avLst/>
              </a:prstGeom>
              <a:solidFill>
                <a:srgbClr val="B9222F"/>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59" name="Google Shape;68;p2">
                <a:extLst>
                  <a:ext uri="{FF2B5EF4-FFF2-40B4-BE49-F238E27FC236}">
                    <a16:creationId xmlns:a16="http://schemas.microsoft.com/office/drawing/2014/main" id="{45632C41-C8C7-51FA-1DEA-F7E7FC7EB908}"/>
                  </a:ext>
                </a:extLst>
              </p:cNvPr>
              <p:cNvSpPr/>
              <p:nvPr/>
            </p:nvSpPr>
            <p:spPr>
              <a:xfrm>
                <a:off x="3093995" y="2096595"/>
                <a:ext cx="85200" cy="13800"/>
              </a:xfrm>
              <a:prstGeom prst="rect">
                <a:avLst/>
              </a:prstGeom>
              <a:solidFill>
                <a:srgbClr val="8FAD8B"/>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60" name="Google Shape;69;p2">
                <a:extLst>
                  <a:ext uri="{FF2B5EF4-FFF2-40B4-BE49-F238E27FC236}">
                    <a16:creationId xmlns:a16="http://schemas.microsoft.com/office/drawing/2014/main" id="{3E200941-C862-05A5-90B5-D1CF7CC9F5B0}"/>
                  </a:ext>
                </a:extLst>
              </p:cNvPr>
              <p:cNvSpPr/>
              <p:nvPr/>
            </p:nvSpPr>
            <p:spPr>
              <a:xfrm>
                <a:off x="3088321" y="2090921"/>
                <a:ext cx="96600" cy="11400"/>
              </a:xfrm>
              <a:prstGeom prst="rect">
                <a:avLst/>
              </a:prstGeom>
              <a:solidFill>
                <a:srgbClr val="B9222F"/>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61" name="Google Shape;70;p2">
                <a:extLst>
                  <a:ext uri="{FF2B5EF4-FFF2-40B4-BE49-F238E27FC236}">
                    <a16:creationId xmlns:a16="http://schemas.microsoft.com/office/drawing/2014/main" id="{E250DB1B-C649-ECB2-B1F9-B8C9DFD8CC8D}"/>
                  </a:ext>
                </a:extLst>
              </p:cNvPr>
              <p:cNvSpPr/>
              <p:nvPr/>
            </p:nvSpPr>
            <p:spPr>
              <a:xfrm>
                <a:off x="3093995" y="2110779"/>
                <a:ext cx="6000" cy="85200"/>
              </a:xfrm>
              <a:prstGeom prst="rect">
                <a:avLst/>
              </a:prstGeom>
              <a:solidFill>
                <a:srgbClr val="C3A25F"/>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62" name="Google Shape;71;p2">
                <a:extLst>
                  <a:ext uri="{FF2B5EF4-FFF2-40B4-BE49-F238E27FC236}">
                    <a16:creationId xmlns:a16="http://schemas.microsoft.com/office/drawing/2014/main" id="{68F6D33C-A932-CE78-8034-245087EAEB08}"/>
                  </a:ext>
                </a:extLst>
              </p:cNvPr>
              <p:cNvSpPr/>
              <p:nvPr/>
            </p:nvSpPr>
            <p:spPr>
              <a:xfrm>
                <a:off x="3102505" y="2110779"/>
                <a:ext cx="6000" cy="85200"/>
              </a:xfrm>
              <a:prstGeom prst="rect">
                <a:avLst/>
              </a:prstGeom>
              <a:solidFill>
                <a:srgbClr val="C3A25F"/>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63" name="Google Shape;72;p2">
                <a:extLst>
                  <a:ext uri="{FF2B5EF4-FFF2-40B4-BE49-F238E27FC236}">
                    <a16:creationId xmlns:a16="http://schemas.microsoft.com/office/drawing/2014/main" id="{1F19E26C-ED52-1C8A-AB99-9C707F0C8B0B}"/>
                  </a:ext>
                </a:extLst>
              </p:cNvPr>
              <p:cNvSpPr/>
              <p:nvPr/>
            </p:nvSpPr>
            <p:spPr>
              <a:xfrm>
                <a:off x="3111016" y="2110779"/>
                <a:ext cx="2700" cy="85200"/>
              </a:xfrm>
              <a:prstGeom prst="rect">
                <a:avLst/>
              </a:prstGeom>
              <a:solidFill>
                <a:srgbClr val="C3A25F"/>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64" name="Google Shape;73;p2">
                <a:extLst>
                  <a:ext uri="{FF2B5EF4-FFF2-40B4-BE49-F238E27FC236}">
                    <a16:creationId xmlns:a16="http://schemas.microsoft.com/office/drawing/2014/main" id="{E6606308-C738-96A1-C620-EF9DF8B0D281}"/>
                  </a:ext>
                </a:extLst>
              </p:cNvPr>
              <p:cNvSpPr/>
              <p:nvPr/>
            </p:nvSpPr>
            <p:spPr>
              <a:xfrm>
                <a:off x="3119526" y="2110779"/>
                <a:ext cx="2700" cy="85200"/>
              </a:xfrm>
              <a:prstGeom prst="rect">
                <a:avLst/>
              </a:prstGeom>
              <a:solidFill>
                <a:srgbClr val="C3A25F"/>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65" name="Google Shape;74;p2">
                <a:extLst>
                  <a:ext uri="{FF2B5EF4-FFF2-40B4-BE49-F238E27FC236}">
                    <a16:creationId xmlns:a16="http://schemas.microsoft.com/office/drawing/2014/main" id="{90CC540B-78FA-795A-8E1E-2AE4160CA181}"/>
                  </a:ext>
                </a:extLst>
              </p:cNvPr>
              <p:cNvSpPr/>
              <p:nvPr/>
            </p:nvSpPr>
            <p:spPr>
              <a:xfrm>
                <a:off x="3125200" y="2110779"/>
                <a:ext cx="6000" cy="85200"/>
              </a:xfrm>
              <a:prstGeom prst="rect">
                <a:avLst/>
              </a:prstGeom>
              <a:solidFill>
                <a:srgbClr val="C3A25F"/>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66" name="Google Shape;75;p2">
                <a:extLst>
                  <a:ext uri="{FF2B5EF4-FFF2-40B4-BE49-F238E27FC236}">
                    <a16:creationId xmlns:a16="http://schemas.microsoft.com/office/drawing/2014/main" id="{99F9C3E8-85F7-6FF3-2AA7-938BEFFCA921}"/>
                  </a:ext>
                </a:extLst>
              </p:cNvPr>
              <p:cNvSpPr/>
              <p:nvPr/>
            </p:nvSpPr>
            <p:spPr>
              <a:xfrm>
                <a:off x="3133710" y="2110779"/>
                <a:ext cx="6000" cy="85200"/>
              </a:xfrm>
              <a:prstGeom prst="rect">
                <a:avLst/>
              </a:prstGeom>
              <a:solidFill>
                <a:srgbClr val="C3A25F"/>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67" name="Google Shape;76;p2">
                <a:extLst>
                  <a:ext uri="{FF2B5EF4-FFF2-40B4-BE49-F238E27FC236}">
                    <a16:creationId xmlns:a16="http://schemas.microsoft.com/office/drawing/2014/main" id="{8FF96C29-F144-D992-8D8E-CB66C2429617}"/>
                  </a:ext>
                </a:extLst>
              </p:cNvPr>
              <p:cNvSpPr/>
              <p:nvPr/>
            </p:nvSpPr>
            <p:spPr>
              <a:xfrm>
                <a:off x="3142220" y="2110779"/>
                <a:ext cx="2700" cy="85200"/>
              </a:xfrm>
              <a:prstGeom prst="rect">
                <a:avLst/>
              </a:prstGeom>
              <a:solidFill>
                <a:srgbClr val="C3A25F"/>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68" name="Google Shape;77;p2">
                <a:extLst>
                  <a:ext uri="{FF2B5EF4-FFF2-40B4-BE49-F238E27FC236}">
                    <a16:creationId xmlns:a16="http://schemas.microsoft.com/office/drawing/2014/main" id="{82A12A06-78D8-33AB-114D-A4E514E7C7FB}"/>
                  </a:ext>
                </a:extLst>
              </p:cNvPr>
              <p:cNvSpPr/>
              <p:nvPr/>
            </p:nvSpPr>
            <p:spPr>
              <a:xfrm>
                <a:off x="3150731" y="2110779"/>
                <a:ext cx="2700" cy="85200"/>
              </a:xfrm>
              <a:prstGeom prst="rect">
                <a:avLst/>
              </a:prstGeom>
              <a:solidFill>
                <a:srgbClr val="C3A25F"/>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69" name="Google Shape;78;p2">
                <a:extLst>
                  <a:ext uri="{FF2B5EF4-FFF2-40B4-BE49-F238E27FC236}">
                    <a16:creationId xmlns:a16="http://schemas.microsoft.com/office/drawing/2014/main" id="{CDEC1CF7-0F97-ABB4-2EDE-03FC639DE5AC}"/>
                  </a:ext>
                </a:extLst>
              </p:cNvPr>
              <p:cNvSpPr/>
              <p:nvPr/>
            </p:nvSpPr>
            <p:spPr>
              <a:xfrm>
                <a:off x="3159241" y="2110779"/>
                <a:ext cx="2700" cy="85200"/>
              </a:xfrm>
              <a:prstGeom prst="rect">
                <a:avLst/>
              </a:prstGeom>
              <a:solidFill>
                <a:srgbClr val="C3A25F"/>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70" name="Google Shape;79;p2">
                <a:extLst>
                  <a:ext uri="{FF2B5EF4-FFF2-40B4-BE49-F238E27FC236}">
                    <a16:creationId xmlns:a16="http://schemas.microsoft.com/office/drawing/2014/main" id="{EAE0FDB3-88C2-A994-8CC7-F05F002EBD1D}"/>
                  </a:ext>
                </a:extLst>
              </p:cNvPr>
              <p:cNvSpPr/>
              <p:nvPr/>
            </p:nvSpPr>
            <p:spPr>
              <a:xfrm>
                <a:off x="3164915" y="2110779"/>
                <a:ext cx="6000" cy="85200"/>
              </a:xfrm>
              <a:prstGeom prst="rect">
                <a:avLst/>
              </a:prstGeom>
              <a:solidFill>
                <a:srgbClr val="C3A25F"/>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71" name="Google Shape;80;p2">
                <a:extLst>
                  <a:ext uri="{FF2B5EF4-FFF2-40B4-BE49-F238E27FC236}">
                    <a16:creationId xmlns:a16="http://schemas.microsoft.com/office/drawing/2014/main" id="{5C03DA4D-9BF8-6C5A-6D24-9FBF2BFD88C1}"/>
                  </a:ext>
                </a:extLst>
              </p:cNvPr>
              <p:cNvSpPr/>
              <p:nvPr/>
            </p:nvSpPr>
            <p:spPr>
              <a:xfrm>
                <a:off x="3173425" y="2110779"/>
                <a:ext cx="6000" cy="85200"/>
              </a:xfrm>
              <a:prstGeom prst="rect">
                <a:avLst/>
              </a:prstGeom>
              <a:solidFill>
                <a:srgbClr val="C3A25F"/>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72" name="Google Shape;81;p2">
                <a:extLst>
                  <a:ext uri="{FF2B5EF4-FFF2-40B4-BE49-F238E27FC236}">
                    <a16:creationId xmlns:a16="http://schemas.microsoft.com/office/drawing/2014/main" id="{473B922C-0509-6216-A312-FD34A58932CF}"/>
                  </a:ext>
                </a:extLst>
              </p:cNvPr>
              <p:cNvSpPr/>
              <p:nvPr/>
            </p:nvSpPr>
            <p:spPr>
              <a:xfrm>
                <a:off x="3093995" y="2110779"/>
                <a:ext cx="85200" cy="6000"/>
              </a:xfrm>
              <a:prstGeom prst="rect">
                <a:avLst/>
              </a:prstGeom>
              <a:solidFill>
                <a:srgbClr val="C3A25F"/>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grpSp>
        <p:grpSp>
          <p:nvGrpSpPr>
            <p:cNvPr id="33" name="Google Shape;82;p2">
              <a:extLst>
                <a:ext uri="{FF2B5EF4-FFF2-40B4-BE49-F238E27FC236}">
                  <a16:creationId xmlns:a16="http://schemas.microsoft.com/office/drawing/2014/main" id="{FFCD7975-B484-94F9-97A4-1F7622E39789}"/>
                </a:ext>
              </a:extLst>
            </p:cNvPr>
            <p:cNvGrpSpPr/>
            <p:nvPr/>
          </p:nvGrpSpPr>
          <p:grpSpPr>
            <a:xfrm>
              <a:off x="7689765" y="311026"/>
              <a:ext cx="1031256" cy="1504764"/>
              <a:chOff x="2712001" y="2082563"/>
              <a:chExt cx="252412" cy="368300"/>
            </a:xfrm>
          </p:grpSpPr>
          <p:sp>
            <p:nvSpPr>
              <p:cNvPr id="34" name="Google Shape;83;p2">
                <a:extLst>
                  <a:ext uri="{FF2B5EF4-FFF2-40B4-BE49-F238E27FC236}">
                    <a16:creationId xmlns:a16="http://schemas.microsoft.com/office/drawing/2014/main" id="{4BF0F3F9-0481-CD3C-6923-D9821A3FB9FA}"/>
                  </a:ext>
                </a:extLst>
              </p:cNvPr>
              <p:cNvSpPr/>
              <p:nvPr/>
            </p:nvSpPr>
            <p:spPr>
              <a:xfrm>
                <a:off x="2832651" y="2349263"/>
                <a:ext cx="9600" cy="23700"/>
              </a:xfrm>
              <a:prstGeom prst="rect">
                <a:avLst/>
              </a:prstGeom>
              <a:solidFill>
                <a:srgbClr val="617F39"/>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35" name="Google Shape;84;p2">
                <a:extLst>
                  <a:ext uri="{FF2B5EF4-FFF2-40B4-BE49-F238E27FC236}">
                    <a16:creationId xmlns:a16="http://schemas.microsoft.com/office/drawing/2014/main" id="{D01F86EC-A3DC-C5EB-A36F-AFD9EA541C77}"/>
                  </a:ext>
                </a:extLst>
              </p:cNvPr>
              <p:cNvSpPr/>
              <p:nvPr/>
            </p:nvSpPr>
            <p:spPr>
              <a:xfrm>
                <a:off x="2813601" y="2373076"/>
                <a:ext cx="28575" cy="68263"/>
              </a:xfrm>
              <a:custGeom>
                <a:avLst/>
                <a:gdLst/>
                <a:ahLst/>
                <a:cxnLst/>
                <a:rect l="l" t="t" r="r" b="b"/>
                <a:pathLst>
                  <a:path w="18" h="43" extrusionOk="0">
                    <a:moveTo>
                      <a:pt x="11" y="43"/>
                    </a:moveTo>
                    <a:lnTo>
                      <a:pt x="0" y="40"/>
                    </a:lnTo>
                    <a:lnTo>
                      <a:pt x="11" y="1"/>
                    </a:lnTo>
                    <a:lnTo>
                      <a:pt x="18" y="0"/>
                    </a:lnTo>
                    <a:lnTo>
                      <a:pt x="11" y="43"/>
                    </a:lnTo>
                    <a:close/>
                  </a:path>
                </a:pathLst>
              </a:custGeom>
              <a:solidFill>
                <a:srgbClr val="8FAD8B"/>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36" name="Google Shape;85;p2">
                <a:extLst>
                  <a:ext uri="{FF2B5EF4-FFF2-40B4-BE49-F238E27FC236}">
                    <a16:creationId xmlns:a16="http://schemas.microsoft.com/office/drawing/2014/main" id="{1C5A24D4-5166-2BB5-E616-1F37A85E25EF}"/>
                  </a:ext>
                </a:extLst>
              </p:cNvPr>
              <p:cNvSpPr/>
              <p:nvPr/>
            </p:nvSpPr>
            <p:spPr>
              <a:xfrm>
                <a:off x="2835826" y="2373076"/>
                <a:ext cx="22225" cy="68263"/>
              </a:xfrm>
              <a:custGeom>
                <a:avLst/>
                <a:gdLst/>
                <a:ahLst/>
                <a:cxnLst/>
                <a:rect l="l" t="t" r="r" b="b"/>
                <a:pathLst>
                  <a:path w="14" h="43" extrusionOk="0">
                    <a:moveTo>
                      <a:pt x="7" y="43"/>
                    </a:moveTo>
                    <a:lnTo>
                      <a:pt x="14" y="40"/>
                    </a:lnTo>
                    <a:lnTo>
                      <a:pt x="5" y="0"/>
                    </a:lnTo>
                    <a:lnTo>
                      <a:pt x="0" y="1"/>
                    </a:lnTo>
                    <a:lnTo>
                      <a:pt x="7" y="43"/>
                    </a:lnTo>
                    <a:close/>
                  </a:path>
                </a:pathLst>
              </a:custGeom>
              <a:solidFill>
                <a:srgbClr val="8FAD8B"/>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37" name="Google Shape;86;p2">
                <a:extLst>
                  <a:ext uri="{FF2B5EF4-FFF2-40B4-BE49-F238E27FC236}">
                    <a16:creationId xmlns:a16="http://schemas.microsoft.com/office/drawing/2014/main" id="{77E88C80-A447-9D13-E7D7-7403E3786D85}"/>
                  </a:ext>
                </a:extLst>
              </p:cNvPr>
              <p:cNvSpPr/>
              <p:nvPr/>
            </p:nvSpPr>
            <p:spPr>
              <a:xfrm>
                <a:off x="2827888" y="2373076"/>
                <a:ext cx="15875" cy="77788"/>
              </a:xfrm>
              <a:custGeom>
                <a:avLst/>
                <a:gdLst/>
                <a:ahLst/>
                <a:cxnLst/>
                <a:rect l="l" t="t" r="r" b="b"/>
                <a:pathLst>
                  <a:path w="10" h="49" extrusionOk="0">
                    <a:moveTo>
                      <a:pt x="0" y="49"/>
                    </a:moveTo>
                    <a:lnTo>
                      <a:pt x="10" y="49"/>
                    </a:lnTo>
                    <a:lnTo>
                      <a:pt x="8" y="0"/>
                    </a:lnTo>
                    <a:lnTo>
                      <a:pt x="5" y="0"/>
                    </a:lnTo>
                    <a:lnTo>
                      <a:pt x="0" y="49"/>
                    </a:lnTo>
                    <a:close/>
                  </a:path>
                </a:pathLst>
              </a:custGeom>
              <a:solidFill>
                <a:srgbClr val="617F39"/>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38" name="Google Shape;54;p2">
                <a:extLst>
                  <a:ext uri="{FF2B5EF4-FFF2-40B4-BE49-F238E27FC236}">
                    <a16:creationId xmlns:a16="http://schemas.microsoft.com/office/drawing/2014/main" id="{4D56C805-9A0C-261D-CF67-693D538C23B3}"/>
                  </a:ext>
                </a:extLst>
              </p:cNvPr>
              <p:cNvSpPr/>
              <p:nvPr/>
            </p:nvSpPr>
            <p:spPr>
              <a:xfrm>
                <a:off x="2831063" y="2082563"/>
                <a:ext cx="12600" cy="31800"/>
              </a:xfrm>
              <a:prstGeom prst="rect">
                <a:avLst/>
              </a:prstGeom>
              <a:solidFill>
                <a:srgbClr val="617F39"/>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39" name="Google Shape;87;p2">
                <a:extLst>
                  <a:ext uri="{FF2B5EF4-FFF2-40B4-BE49-F238E27FC236}">
                    <a16:creationId xmlns:a16="http://schemas.microsoft.com/office/drawing/2014/main" id="{53C64D4B-D4FC-B88E-1E8F-7BD4CED29525}"/>
                  </a:ext>
                </a:extLst>
              </p:cNvPr>
              <p:cNvSpPr/>
              <p:nvPr/>
            </p:nvSpPr>
            <p:spPr>
              <a:xfrm>
                <a:off x="2829476" y="2363551"/>
                <a:ext cx="17400" cy="19200"/>
              </a:xfrm>
              <a:prstGeom prst="ellipse">
                <a:avLst/>
              </a:prstGeom>
              <a:solidFill>
                <a:srgbClr val="C3A25F"/>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40" name="Google Shape;88;p2">
                <a:extLst>
                  <a:ext uri="{FF2B5EF4-FFF2-40B4-BE49-F238E27FC236}">
                    <a16:creationId xmlns:a16="http://schemas.microsoft.com/office/drawing/2014/main" id="{8DE86176-1A54-4EC9-BBC1-727947E001E9}"/>
                  </a:ext>
                </a:extLst>
              </p:cNvPr>
              <p:cNvSpPr/>
              <p:nvPr/>
            </p:nvSpPr>
            <p:spPr>
              <a:xfrm>
                <a:off x="2712001" y="2123838"/>
                <a:ext cx="252412" cy="212725"/>
              </a:xfrm>
              <a:custGeom>
                <a:avLst/>
                <a:gdLst/>
                <a:ahLst/>
                <a:cxnLst/>
                <a:rect l="l" t="t" r="r" b="b"/>
                <a:pathLst>
                  <a:path w="388" h="327" extrusionOk="0">
                    <a:moveTo>
                      <a:pt x="260" y="0"/>
                    </a:moveTo>
                    <a:cubicBezTo>
                      <a:pt x="194" y="0"/>
                      <a:pt x="194" y="0"/>
                      <a:pt x="194" y="0"/>
                    </a:cubicBezTo>
                    <a:cubicBezTo>
                      <a:pt x="129" y="0"/>
                      <a:pt x="129" y="0"/>
                      <a:pt x="129" y="0"/>
                    </a:cubicBezTo>
                    <a:cubicBezTo>
                      <a:pt x="129" y="0"/>
                      <a:pt x="0" y="19"/>
                      <a:pt x="35" y="127"/>
                    </a:cubicBezTo>
                    <a:cubicBezTo>
                      <a:pt x="70" y="236"/>
                      <a:pt x="137" y="327"/>
                      <a:pt x="137" y="327"/>
                    </a:cubicBezTo>
                    <a:cubicBezTo>
                      <a:pt x="194" y="327"/>
                      <a:pt x="194" y="327"/>
                      <a:pt x="194" y="327"/>
                    </a:cubicBezTo>
                    <a:cubicBezTo>
                      <a:pt x="252" y="327"/>
                      <a:pt x="252" y="327"/>
                      <a:pt x="252" y="327"/>
                    </a:cubicBezTo>
                    <a:cubicBezTo>
                      <a:pt x="252" y="327"/>
                      <a:pt x="318" y="236"/>
                      <a:pt x="353" y="127"/>
                    </a:cubicBezTo>
                    <a:cubicBezTo>
                      <a:pt x="388" y="19"/>
                      <a:pt x="260" y="0"/>
                      <a:pt x="260" y="0"/>
                    </a:cubicBezTo>
                    <a:close/>
                  </a:path>
                </a:pathLst>
              </a:custGeom>
              <a:solidFill>
                <a:srgbClr val="F17826"/>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41" name="Google Shape;89;p2">
                <a:extLst>
                  <a:ext uri="{FF2B5EF4-FFF2-40B4-BE49-F238E27FC236}">
                    <a16:creationId xmlns:a16="http://schemas.microsoft.com/office/drawing/2014/main" id="{451A135A-0660-95E4-DD46-A87FE3238E94}"/>
                  </a:ext>
                </a:extLst>
              </p:cNvPr>
              <p:cNvSpPr/>
              <p:nvPr/>
            </p:nvSpPr>
            <p:spPr>
              <a:xfrm>
                <a:off x="2861226" y="2123838"/>
                <a:ext cx="84138" cy="212725"/>
              </a:xfrm>
              <a:custGeom>
                <a:avLst/>
                <a:gdLst/>
                <a:ahLst/>
                <a:cxnLst/>
                <a:rect l="l" t="t" r="r" b="b"/>
                <a:pathLst>
                  <a:path w="130" h="327" extrusionOk="0">
                    <a:moveTo>
                      <a:pt x="21" y="0"/>
                    </a:moveTo>
                    <a:cubicBezTo>
                      <a:pt x="5" y="0"/>
                      <a:pt x="5" y="0"/>
                      <a:pt x="5" y="0"/>
                    </a:cubicBezTo>
                    <a:cubicBezTo>
                      <a:pt x="5" y="0"/>
                      <a:pt x="82" y="19"/>
                      <a:pt x="61" y="127"/>
                    </a:cubicBezTo>
                    <a:cubicBezTo>
                      <a:pt x="40" y="236"/>
                      <a:pt x="0" y="327"/>
                      <a:pt x="0" y="327"/>
                    </a:cubicBezTo>
                    <a:cubicBezTo>
                      <a:pt x="14" y="327"/>
                      <a:pt x="14" y="327"/>
                      <a:pt x="14" y="327"/>
                    </a:cubicBezTo>
                    <a:cubicBezTo>
                      <a:pt x="14" y="327"/>
                      <a:pt x="71" y="236"/>
                      <a:pt x="100" y="127"/>
                    </a:cubicBezTo>
                    <a:cubicBezTo>
                      <a:pt x="130" y="19"/>
                      <a:pt x="21" y="0"/>
                      <a:pt x="21" y="0"/>
                    </a:cubicBezTo>
                    <a:close/>
                  </a:path>
                </a:pathLst>
              </a:custGeom>
              <a:solidFill>
                <a:srgbClr val="FFF4E3">
                  <a:alpha val="55700"/>
                </a:srgbClr>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42" name="Google Shape;90;p2">
                <a:extLst>
                  <a:ext uri="{FF2B5EF4-FFF2-40B4-BE49-F238E27FC236}">
                    <a16:creationId xmlns:a16="http://schemas.microsoft.com/office/drawing/2014/main" id="{351A152B-317E-F965-68B4-2A4576CFD3A3}"/>
                  </a:ext>
                </a:extLst>
              </p:cNvPr>
              <p:cNvSpPr/>
              <p:nvPr/>
            </p:nvSpPr>
            <p:spPr>
              <a:xfrm>
                <a:off x="2731050" y="2123838"/>
                <a:ext cx="84137" cy="212725"/>
              </a:xfrm>
              <a:custGeom>
                <a:avLst/>
                <a:gdLst/>
                <a:ahLst/>
                <a:cxnLst/>
                <a:rect l="l" t="t" r="r" b="b"/>
                <a:pathLst>
                  <a:path w="131" h="327" extrusionOk="0">
                    <a:moveTo>
                      <a:pt x="126" y="0"/>
                    </a:moveTo>
                    <a:cubicBezTo>
                      <a:pt x="109" y="0"/>
                      <a:pt x="109" y="0"/>
                      <a:pt x="109" y="0"/>
                    </a:cubicBezTo>
                    <a:cubicBezTo>
                      <a:pt x="109" y="0"/>
                      <a:pt x="0" y="19"/>
                      <a:pt x="30" y="127"/>
                    </a:cubicBezTo>
                    <a:cubicBezTo>
                      <a:pt x="60" y="236"/>
                      <a:pt x="116" y="327"/>
                      <a:pt x="116" y="327"/>
                    </a:cubicBezTo>
                    <a:cubicBezTo>
                      <a:pt x="131" y="327"/>
                      <a:pt x="131" y="327"/>
                      <a:pt x="131" y="327"/>
                    </a:cubicBezTo>
                    <a:cubicBezTo>
                      <a:pt x="131" y="327"/>
                      <a:pt x="91" y="236"/>
                      <a:pt x="70" y="127"/>
                    </a:cubicBezTo>
                    <a:cubicBezTo>
                      <a:pt x="49" y="19"/>
                      <a:pt x="126" y="0"/>
                      <a:pt x="126" y="0"/>
                    </a:cubicBezTo>
                    <a:close/>
                  </a:path>
                </a:pathLst>
              </a:custGeom>
              <a:solidFill>
                <a:srgbClr val="FFF4E3">
                  <a:alpha val="55700"/>
                </a:srgbClr>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43" name="Google Shape;91;p2">
                <a:extLst>
                  <a:ext uri="{FF2B5EF4-FFF2-40B4-BE49-F238E27FC236}">
                    <a16:creationId xmlns:a16="http://schemas.microsoft.com/office/drawing/2014/main" id="{A08E1895-B86D-E0B2-0D51-49E2A479C6D6}"/>
                  </a:ext>
                </a:extLst>
              </p:cNvPr>
              <p:cNvSpPr/>
              <p:nvPr/>
            </p:nvSpPr>
            <p:spPr>
              <a:xfrm>
                <a:off x="2846938" y="2123838"/>
                <a:ext cx="50800" cy="212725"/>
              </a:xfrm>
              <a:custGeom>
                <a:avLst/>
                <a:gdLst/>
                <a:ahLst/>
                <a:cxnLst/>
                <a:rect l="l" t="t" r="r" b="b"/>
                <a:pathLst>
                  <a:path w="79" h="327" extrusionOk="0">
                    <a:moveTo>
                      <a:pt x="18" y="0"/>
                    </a:moveTo>
                    <a:cubicBezTo>
                      <a:pt x="2" y="0"/>
                      <a:pt x="2" y="0"/>
                      <a:pt x="2" y="0"/>
                    </a:cubicBezTo>
                    <a:cubicBezTo>
                      <a:pt x="2" y="0"/>
                      <a:pt x="30" y="19"/>
                      <a:pt x="23" y="127"/>
                    </a:cubicBezTo>
                    <a:cubicBezTo>
                      <a:pt x="15" y="236"/>
                      <a:pt x="0" y="327"/>
                      <a:pt x="0" y="327"/>
                    </a:cubicBezTo>
                    <a:cubicBezTo>
                      <a:pt x="14" y="327"/>
                      <a:pt x="14" y="327"/>
                      <a:pt x="14" y="327"/>
                    </a:cubicBezTo>
                    <a:cubicBezTo>
                      <a:pt x="14" y="327"/>
                      <a:pt x="46" y="236"/>
                      <a:pt x="62" y="127"/>
                    </a:cubicBezTo>
                    <a:cubicBezTo>
                      <a:pt x="79" y="19"/>
                      <a:pt x="18" y="0"/>
                      <a:pt x="18" y="0"/>
                    </a:cubicBezTo>
                    <a:close/>
                  </a:path>
                </a:pathLst>
              </a:custGeom>
              <a:solidFill>
                <a:srgbClr val="FFF4E3">
                  <a:alpha val="55700"/>
                </a:srgbClr>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44" name="Google Shape;92;p2">
                <a:extLst>
                  <a:ext uri="{FF2B5EF4-FFF2-40B4-BE49-F238E27FC236}">
                    <a16:creationId xmlns:a16="http://schemas.microsoft.com/office/drawing/2014/main" id="{08F7C606-9602-29A0-B840-E768EEAE9385}"/>
                  </a:ext>
                </a:extLst>
              </p:cNvPr>
              <p:cNvSpPr/>
              <p:nvPr/>
            </p:nvSpPr>
            <p:spPr>
              <a:xfrm>
                <a:off x="2778676" y="2123838"/>
                <a:ext cx="50800" cy="212725"/>
              </a:xfrm>
              <a:custGeom>
                <a:avLst/>
                <a:gdLst/>
                <a:ahLst/>
                <a:cxnLst/>
                <a:rect l="l" t="t" r="r" b="b"/>
                <a:pathLst>
                  <a:path w="78" h="327" extrusionOk="0">
                    <a:moveTo>
                      <a:pt x="77" y="0"/>
                    </a:moveTo>
                    <a:cubicBezTo>
                      <a:pt x="60" y="0"/>
                      <a:pt x="60" y="0"/>
                      <a:pt x="60" y="0"/>
                    </a:cubicBezTo>
                    <a:cubicBezTo>
                      <a:pt x="60" y="0"/>
                      <a:pt x="0" y="19"/>
                      <a:pt x="16" y="127"/>
                    </a:cubicBezTo>
                    <a:cubicBezTo>
                      <a:pt x="33" y="236"/>
                      <a:pt x="64" y="327"/>
                      <a:pt x="64" y="327"/>
                    </a:cubicBezTo>
                    <a:cubicBezTo>
                      <a:pt x="78" y="327"/>
                      <a:pt x="78" y="327"/>
                      <a:pt x="78" y="327"/>
                    </a:cubicBezTo>
                    <a:cubicBezTo>
                      <a:pt x="78" y="327"/>
                      <a:pt x="64" y="236"/>
                      <a:pt x="56" y="127"/>
                    </a:cubicBezTo>
                    <a:cubicBezTo>
                      <a:pt x="48" y="19"/>
                      <a:pt x="77" y="0"/>
                      <a:pt x="77" y="0"/>
                    </a:cubicBezTo>
                    <a:close/>
                  </a:path>
                </a:pathLst>
              </a:custGeom>
              <a:solidFill>
                <a:srgbClr val="FFF4E3">
                  <a:alpha val="55700"/>
                </a:srgbClr>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45" name="Google Shape;93;p2">
                <a:extLst>
                  <a:ext uri="{FF2B5EF4-FFF2-40B4-BE49-F238E27FC236}">
                    <a16:creationId xmlns:a16="http://schemas.microsoft.com/office/drawing/2014/main" id="{ED97219A-D4E7-25DE-DA9D-4C101B820E8F}"/>
                  </a:ext>
                </a:extLst>
              </p:cNvPr>
              <p:cNvSpPr/>
              <p:nvPr/>
            </p:nvSpPr>
            <p:spPr>
              <a:xfrm>
                <a:off x="2823126" y="2123838"/>
                <a:ext cx="28575" cy="212725"/>
              </a:xfrm>
              <a:custGeom>
                <a:avLst/>
                <a:gdLst/>
                <a:ahLst/>
                <a:cxnLst/>
                <a:rect l="l" t="t" r="r" b="b"/>
                <a:pathLst>
                  <a:path w="44" h="327" extrusionOk="0">
                    <a:moveTo>
                      <a:pt x="30" y="0"/>
                    </a:moveTo>
                    <a:cubicBezTo>
                      <a:pt x="22" y="0"/>
                      <a:pt x="22" y="0"/>
                      <a:pt x="22" y="0"/>
                    </a:cubicBezTo>
                    <a:cubicBezTo>
                      <a:pt x="15" y="0"/>
                      <a:pt x="15" y="0"/>
                      <a:pt x="15" y="0"/>
                    </a:cubicBezTo>
                    <a:cubicBezTo>
                      <a:pt x="15" y="0"/>
                      <a:pt x="0" y="19"/>
                      <a:pt x="4" y="127"/>
                    </a:cubicBezTo>
                    <a:cubicBezTo>
                      <a:pt x="8" y="236"/>
                      <a:pt x="16" y="327"/>
                      <a:pt x="16" y="327"/>
                    </a:cubicBezTo>
                    <a:cubicBezTo>
                      <a:pt x="22" y="327"/>
                      <a:pt x="22" y="327"/>
                      <a:pt x="22" y="327"/>
                    </a:cubicBezTo>
                    <a:cubicBezTo>
                      <a:pt x="29" y="327"/>
                      <a:pt x="29" y="327"/>
                      <a:pt x="29" y="327"/>
                    </a:cubicBezTo>
                    <a:cubicBezTo>
                      <a:pt x="29" y="327"/>
                      <a:pt x="36" y="236"/>
                      <a:pt x="40" y="127"/>
                    </a:cubicBezTo>
                    <a:cubicBezTo>
                      <a:pt x="44" y="19"/>
                      <a:pt x="30" y="0"/>
                      <a:pt x="30" y="0"/>
                    </a:cubicBezTo>
                    <a:close/>
                  </a:path>
                </a:pathLst>
              </a:custGeom>
              <a:solidFill>
                <a:srgbClr val="FFF4E3">
                  <a:alpha val="55700"/>
                </a:srgbClr>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46" name="Google Shape;94;p2">
                <a:extLst>
                  <a:ext uri="{FF2B5EF4-FFF2-40B4-BE49-F238E27FC236}">
                    <a16:creationId xmlns:a16="http://schemas.microsoft.com/office/drawing/2014/main" id="{8937BF85-B86B-69B1-70B3-0B4092C21FD0}"/>
                  </a:ext>
                </a:extLst>
              </p:cNvPr>
              <p:cNvSpPr/>
              <p:nvPr/>
            </p:nvSpPr>
            <p:spPr>
              <a:xfrm>
                <a:off x="2799313" y="2336563"/>
                <a:ext cx="76200" cy="12600"/>
              </a:xfrm>
              <a:prstGeom prst="rect">
                <a:avLst/>
              </a:prstGeom>
              <a:solidFill>
                <a:srgbClr val="C3A25F"/>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47" name="Google Shape;95;p2">
                <a:extLst>
                  <a:ext uri="{FF2B5EF4-FFF2-40B4-BE49-F238E27FC236}">
                    <a16:creationId xmlns:a16="http://schemas.microsoft.com/office/drawing/2014/main" id="{164813B7-CC02-23E8-0385-0AA9553A1614}"/>
                  </a:ext>
                </a:extLst>
              </p:cNvPr>
              <p:cNvSpPr/>
              <p:nvPr/>
            </p:nvSpPr>
            <p:spPr>
              <a:xfrm>
                <a:off x="2791376" y="2111138"/>
                <a:ext cx="93600" cy="12600"/>
              </a:xfrm>
              <a:prstGeom prst="rect">
                <a:avLst/>
              </a:prstGeom>
              <a:solidFill>
                <a:srgbClr val="C3A25F"/>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grpSp>
      </p:grpSp>
      <p:cxnSp>
        <p:nvCxnSpPr>
          <p:cNvPr id="2" name="Google Shape;660;p56">
            <a:extLst>
              <a:ext uri="{FF2B5EF4-FFF2-40B4-BE49-F238E27FC236}">
                <a16:creationId xmlns:a16="http://schemas.microsoft.com/office/drawing/2014/main" id="{F944D8CD-BEC1-F07E-1F9A-160791894D39}"/>
              </a:ext>
            </a:extLst>
          </p:cNvPr>
          <p:cNvCxnSpPr>
            <a:cxnSpLocks/>
          </p:cNvCxnSpPr>
          <p:nvPr/>
        </p:nvCxnSpPr>
        <p:spPr>
          <a:xfrm flipH="1">
            <a:off x="2401853" y="2333323"/>
            <a:ext cx="2243600" cy="805200"/>
          </a:xfrm>
          <a:prstGeom prst="bentConnector2">
            <a:avLst/>
          </a:prstGeom>
          <a:noFill/>
          <a:ln w="19050" cap="flat" cmpd="sng">
            <a:solidFill>
              <a:srgbClr val="373579"/>
            </a:solidFill>
            <a:prstDash val="solid"/>
            <a:round/>
            <a:headEnd type="none" w="med" len="med"/>
            <a:tailEnd type="none" w="med" len="med"/>
          </a:ln>
        </p:spPr>
      </p:cxnSp>
      <p:cxnSp>
        <p:nvCxnSpPr>
          <p:cNvPr id="3" name="Google Shape;660;p56">
            <a:extLst>
              <a:ext uri="{FF2B5EF4-FFF2-40B4-BE49-F238E27FC236}">
                <a16:creationId xmlns:a16="http://schemas.microsoft.com/office/drawing/2014/main" id="{93F173EB-D4C6-02D0-6305-FD31711BFD3C}"/>
              </a:ext>
            </a:extLst>
          </p:cNvPr>
          <p:cNvCxnSpPr>
            <a:cxnSpLocks/>
          </p:cNvCxnSpPr>
          <p:nvPr/>
        </p:nvCxnSpPr>
        <p:spPr>
          <a:xfrm>
            <a:off x="8571262" y="2349685"/>
            <a:ext cx="1274599" cy="805200"/>
          </a:xfrm>
          <a:prstGeom prst="bentConnector3">
            <a:avLst>
              <a:gd name="adj1" fmla="val 101382"/>
            </a:avLst>
          </a:prstGeom>
          <a:noFill/>
          <a:ln w="19050" cap="flat" cmpd="sng">
            <a:solidFill>
              <a:srgbClr val="373579"/>
            </a:solidFill>
            <a:prstDash val="solid"/>
            <a:round/>
            <a:headEnd type="none" w="med" len="med"/>
            <a:tailEnd type="none" w="med" len="med"/>
          </a:ln>
        </p:spPr>
      </p:cxnSp>
      <p:sp>
        <p:nvSpPr>
          <p:cNvPr id="4" name="Google Shape;676;p56">
            <a:extLst>
              <a:ext uri="{FF2B5EF4-FFF2-40B4-BE49-F238E27FC236}">
                <a16:creationId xmlns:a16="http://schemas.microsoft.com/office/drawing/2014/main" id="{231B77E2-0353-0D40-ACF0-CF5F9ECEA833}"/>
              </a:ext>
            </a:extLst>
          </p:cNvPr>
          <p:cNvSpPr/>
          <p:nvPr/>
        </p:nvSpPr>
        <p:spPr>
          <a:xfrm>
            <a:off x="3255975" y="1923190"/>
            <a:ext cx="5696291" cy="820252"/>
          </a:xfrm>
          <a:custGeom>
            <a:avLst/>
            <a:gdLst/>
            <a:ahLst/>
            <a:cxnLst/>
            <a:rect l="l" t="t" r="r" b="b"/>
            <a:pathLst>
              <a:path w="101296" h="29187" extrusionOk="0">
                <a:moveTo>
                  <a:pt x="0" y="0"/>
                </a:moveTo>
                <a:lnTo>
                  <a:pt x="2003" y="29187"/>
                </a:lnTo>
                <a:lnTo>
                  <a:pt x="101296" y="29187"/>
                </a:lnTo>
                <a:lnTo>
                  <a:pt x="101296" y="0"/>
                </a:lnTo>
                <a:close/>
              </a:path>
            </a:pathLst>
          </a:custGeom>
          <a:solidFill>
            <a:srgbClr val="373579"/>
          </a:solidFill>
          <a:ln>
            <a:noFill/>
          </a:ln>
        </p:spPr>
        <p:txBody>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等线" panose="020F0502020204030204"/>
              <a:cs typeface="Arial"/>
              <a:sym typeface="Arial"/>
            </a:endParaRPr>
          </a:p>
        </p:txBody>
      </p:sp>
      <p:sp>
        <p:nvSpPr>
          <p:cNvPr id="5" name="Google Shape;661;p56">
            <a:extLst>
              <a:ext uri="{FF2B5EF4-FFF2-40B4-BE49-F238E27FC236}">
                <a16:creationId xmlns:a16="http://schemas.microsoft.com/office/drawing/2014/main" id="{D1EF77AC-FD95-08CC-2F5B-1EF82B5C2CAD}"/>
              </a:ext>
            </a:extLst>
          </p:cNvPr>
          <p:cNvSpPr txBox="1"/>
          <p:nvPr/>
        </p:nvSpPr>
        <p:spPr>
          <a:xfrm>
            <a:off x="3313414" y="1967693"/>
            <a:ext cx="5696291" cy="697600"/>
          </a:xfrm>
          <a:prstGeom prst="rect">
            <a:avLst/>
          </a:prstGeom>
          <a:no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Phân</a:t>
            </a:r>
            <a:r>
              <a:rPr kumimoji="0" lang="en-US" sz="3200" b="1" i="1"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loại</a:t>
            </a:r>
            <a:r>
              <a:rPr kumimoji="0" lang="en-US" sz="3200" b="1" i="1"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bài</a:t>
            </a:r>
            <a:r>
              <a:rPr kumimoji="0" lang="en-US" sz="3200" b="1" i="1"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phỏng</a:t>
            </a:r>
            <a:r>
              <a:rPr kumimoji="0" lang="en-US" sz="3200" b="1" i="1"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vấn</a:t>
            </a:r>
            <a:endParaRPr kumimoji="0" lang="en-SG"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6" name="Google Shape;678;p56">
            <a:extLst>
              <a:ext uri="{FF2B5EF4-FFF2-40B4-BE49-F238E27FC236}">
                <a16:creationId xmlns:a16="http://schemas.microsoft.com/office/drawing/2014/main" id="{BCEDDF1C-19F6-A744-65F9-05E1D87510A9}"/>
              </a:ext>
            </a:extLst>
          </p:cNvPr>
          <p:cNvSpPr/>
          <p:nvPr/>
        </p:nvSpPr>
        <p:spPr>
          <a:xfrm>
            <a:off x="8121901" y="3138530"/>
            <a:ext cx="3163136" cy="976029"/>
          </a:xfrm>
          <a:custGeom>
            <a:avLst/>
            <a:gdLst/>
            <a:ahLst/>
            <a:cxnLst/>
            <a:rect l="l" t="t" r="r" b="b"/>
            <a:pathLst>
              <a:path w="101296" h="29187" extrusionOk="0">
                <a:moveTo>
                  <a:pt x="0" y="0"/>
                </a:moveTo>
                <a:lnTo>
                  <a:pt x="2003" y="29187"/>
                </a:lnTo>
                <a:lnTo>
                  <a:pt x="101296" y="29187"/>
                </a:lnTo>
                <a:lnTo>
                  <a:pt x="101296" y="0"/>
                </a:lnTo>
                <a:close/>
              </a:path>
            </a:pathLst>
          </a:custGeom>
          <a:solidFill>
            <a:srgbClr val="ADA645"/>
          </a:solidFill>
          <a:ln>
            <a:noFill/>
          </a:ln>
        </p:spPr>
        <p:txBody>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等线" panose="020F0502020204030204"/>
              <a:cs typeface="Arial"/>
              <a:sym typeface="Arial"/>
            </a:endParaRPr>
          </a:p>
        </p:txBody>
      </p:sp>
      <p:sp>
        <p:nvSpPr>
          <p:cNvPr id="7" name="Google Shape;670;p56">
            <a:extLst>
              <a:ext uri="{FF2B5EF4-FFF2-40B4-BE49-F238E27FC236}">
                <a16:creationId xmlns:a16="http://schemas.microsoft.com/office/drawing/2014/main" id="{ADADA05B-A202-8892-AAA2-8B2247611BA7}"/>
              </a:ext>
            </a:extLst>
          </p:cNvPr>
          <p:cNvSpPr txBox="1"/>
          <p:nvPr/>
        </p:nvSpPr>
        <p:spPr>
          <a:xfrm>
            <a:off x="8357545" y="3217558"/>
            <a:ext cx="2692000" cy="697600"/>
          </a:xfrm>
          <a:prstGeom prst="rect">
            <a:avLst/>
          </a:prstGeom>
          <a:noFill/>
          <a:ln>
            <a:noFill/>
          </a:ln>
        </p:spPr>
        <p:txBody>
          <a:bodyPr spcFirstLastPara="1" wrap="square" lIns="121900" tIns="121900" rIns="121900" bIns="121900" anchor="ctr" anchorCtr="0">
            <a:noAutofit/>
          </a:bodyPr>
          <a:lstStyle/>
          <a:p>
            <a:pPr lvl="0" algn="ctr" defTabSz="1219140">
              <a:buClr>
                <a:srgbClr val="000000"/>
              </a:buClr>
              <a:defRPr/>
            </a:pPr>
            <a:r>
              <a:rPr lang="vi-VN" sz="2800" b="1" dirty="0">
                <a:solidFill>
                  <a:schemeClr val="bg1"/>
                </a:solidFill>
                <a:latin typeface="Times New Roman" panose="02020603050405020304" pitchFamily="18" charset="0"/>
                <a:cs typeface="Times New Roman" panose="02020603050405020304" pitchFamily="18" charset="0"/>
              </a:rPr>
              <a:t>về cách thức phỏng vấn</a:t>
            </a:r>
            <a:endParaRPr kumimoji="0" sz="4400" b="1" i="0" u="none" strike="noStrike" kern="0" cap="none" spc="0" normalizeH="0" baseline="0" noProof="0" dirty="0">
              <a:ln>
                <a:noFill/>
              </a:ln>
              <a:solidFill>
                <a:schemeClr val="bg1"/>
              </a:solidFill>
              <a:effectLst/>
              <a:uLnTx/>
              <a:uFillTx/>
              <a:latin typeface="Times New Roman" panose="02020603050405020304" pitchFamily="18" charset="0"/>
              <a:ea typeface="Reggae One"/>
              <a:cs typeface="Times New Roman" panose="02020603050405020304" pitchFamily="18" charset="0"/>
              <a:sym typeface="Reggae One"/>
            </a:endParaRPr>
          </a:p>
        </p:txBody>
      </p:sp>
      <p:sp>
        <p:nvSpPr>
          <p:cNvPr id="8" name="Google Shape;682;p56">
            <a:extLst>
              <a:ext uri="{FF2B5EF4-FFF2-40B4-BE49-F238E27FC236}">
                <a16:creationId xmlns:a16="http://schemas.microsoft.com/office/drawing/2014/main" id="{534AC08B-9A25-AED0-BE5B-A50DFE3A306A}"/>
              </a:ext>
            </a:extLst>
          </p:cNvPr>
          <p:cNvSpPr/>
          <p:nvPr/>
        </p:nvSpPr>
        <p:spPr>
          <a:xfrm>
            <a:off x="943185" y="3138526"/>
            <a:ext cx="3163136" cy="976029"/>
          </a:xfrm>
          <a:custGeom>
            <a:avLst/>
            <a:gdLst/>
            <a:ahLst/>
            <a:cxnLst/>
            <a:rect l="l" t="t" r="r" b="b"/>
            <a:pathLst>
              <a:path w="101296" h="29187" extrusionOk="0">
                <a:moveTo>
                  <a:pt x="0" y="0"/>
                </a:moveTo>
                <a:lnTo>
                  <a:pt x="2003" y="29187"/>
                </a:lnTo>
                <a:lnTo>
                  <a:pt x="101296" y="29187"/>
                </a:lnTo>
                <a:lnTo>
                  <a:pt x="101296" y="0"/>
                </a:lnTo>
                <a:close/>
              </a:path>
            </a:pathLst>
          </a:custGeom>
          <a:solidFill>
            <a:srgbClr val="ADA645"/>
          </a:solidFill>
          <a:ln>
            <a:noFill/>
          </a:ln>
        </p:spPr>
        <p:txBody>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等线" panose="020F0502020204030204"/>
              <a:cs typeface="Arial"/>
              <a:sym typeface="Arial"/>
            </a:endParaRPr>
          </a:p>
        </p:txBody>
      </p:sp>
      <p:sp>
        <p:nvSpPr>
          <p:cNvPr id="9" name="Google Shape;664;p56">
            <a:extLst>
              <a:ext uri="{FF2B5EF4-FFF2-40B4-BE49-F238E27FC236}">
                <a16:creationId xmlns:a16="http://schemas.microsoft.com/office/drawing/2014/main" id="{35BF39A2-3BFB-96A4-5CBA-A677552E4BFA}"/>
              </a:ext>
            </a:extLst>
          </p:cNvPr>
          <p:cNvSpPr txBox="1"/>
          <p:nvPr/>
        </p:nvSpPr>
        <p:spPr>
          <a:xfrm>
            <a:off x="953025" y="3250291"/>
            <a:ext cx="2963714" cy="697600"/>
          </a:xfrm>
          <a:prstGeom prst="rect">
            <a:avLst/>
          </a:prstGeom>
          <a:noFill/>
          <a:ln>
            <a:noFill/>
          </a:ln>
        </p:spPr>
        <p:txBody>
          <a:bodyPr spcFirstLastPara="1" wrap="square" lIns="121900" tIns="121900" rIns="121900" bIns="121900" anchor="ctr" anchorCtr="0">
            <a:noAutofit/>
          </a:bodyPr>
          <a:lstStyle/>
          <a:p>
            <a:pPr lvl="0" algn="ctr" defTabSz="1219140">
              <a:buClr>
                <a:srgbClr val="000000"/>
              </a:buClr>
              <a:defRPr/>
            </a:pPr>
            <a:r>
              <a:rPr lang="vi-VN" sz="2800" b="1" dirty="0">
                <a:solidFill>
                  <a:schemeClr val="bg1"/>
                </a:solidFill>
                <a:latin typeface="Times New Roman" panose="02020603050405020304" pitchFamily="18" charset="0"/>
                <a:cs typeface="Times New Roman" panose="02020603050405020304" pitchFamily="18" charset="0"/>
              </a:rPr>
              <a:t>về phương pháp phỏng vấn</a:t>
            </a:r>
            <a:endParaRPr kumimoji="0" sz="4400" b="1" i="0" u="none" strike="noStrike" kern="0" cap="none" spc="0" normalizeH="0" baseline="0" noProof="0" dirty="0">
              <a:ln>
                <a:noFill/>
              </a:ln>
              <a:solidFill>
                <a:schemeClr val="bg1"/>
              </a:solidFill>
              <a:effectLst/>
              <a:uLnTx/>
              <a:uFillTx/>
              <a:latin typeface="Times New Roman" panose="02020603050405020304" pitchFamily="18" charset="0"/>
              <a:ea typeface="Reggae One"/>
              <a:cs typeface="Times New Roman" panose="02020603050405020304" pitchFamily="18" charset="0"/>
              <a:sym typeface="Reggae One"/>
            </a:endParaRPr>
          </a:p>
        </p:txBody>
      </p:sp>
      <p:sp>
        <p:nvSpPr>
          <p:cNvPr id="10" name="TextBox 9">
            <a:extLst>
              <a:ext uri="{FF2B5EF4-FFF2-40B4-BE49-F238E27FC236}">
                <a16:creationId xmlns:a16="http://schemas.microsoft.com/office/drawing/2014/main" id="{07119748-5F8D-E941-2721-F25C7A411771}"/>
              </a:ext>
            </a:extLst>
          </p:cNvPr>
          <p:cNvSpPr txBox="1"/>
          <p:nvPr/>
        </p:nvSpPr>
        <p:spPr>
          <a:xfrm>
            <a:off x="399966" y="4476880"/>
            <a:ext cx="4872402" cy="1077218"/>
          </a:xfrm>
          <a:prstGeom prst="rect">
            <a:avLst/>
          </a:prstGeom>
          <a:noFill/>
        </p:spPr>
        <p:txBody>
          <a:bodyPr wrap="square">
            <a:spAutoFit/>
          </a:bodyPr>
          <a:lstStyle/>
          <a:p>
            <a:pPr marL="457200" lvl="0" indent="-457200">
              <a:buFont typeface="Wingdings" panose="05000000000000000000" pitchFamily="2" charset="2"/>
              <a:buChar char="ü"/>
            </a:pPr>
            <a:r>
              <a:rPr lang="vi-VN" sz="3200" dirty="0">
                <a:latin typeface="Times New Roman" panose="02020603050405020304" pitchFamily="18" charset="0"/>
                <a:cs typeface="Times New Roman" panose="02020603050405020304" pitchFamily="18" charset="0"/>
              </a:rPr>
              <a:t>bài phỏng vấn cá nhân,</a:t>
            </a:r>
            <a:endParaRPr lang="en-US" sz="3200" dirty="0">
              <a:latin typeface="Times New Roman" panose="02020603050405020304" pitchFamily="18" charset="0"/>
              <a:cs typeface="Times New Roman" panose="02020603050405020304" pitchFamily="18" charset="0"/>
            </a:endParaRPr>
          </a:p>
          <a:p>
            <a:pPr marL="457200" lvl="0" indent="-457200">
              <a:buFont typeface="Wingdings" panose="05000000000000000000" pitchFamily="2" charset="2"/>
              <a:buChar char="ü"/>
            </a:pPr>
            <a:r>
              <a:rPr lang="vi-VN" sz="3200" dirty="0">
                <a:latin typeface="Times New Roman" panose="02020603050405020304" pitchFamily="18" charset="0"/>
                <a:cs typeface="Times New Roman" panose="02020603050405020304" pitchFamily="18" charset="0"/>
              </a:rPr>
              <a:t>bài phỏng vấn nhóm</a:t>
            </a:r>
            <a:endParaRPr kumimoji="0" lang="en-SG" sz="4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0AD37F40-15CB-447D-3A24-50628DD4E537}"/>
              </a:ext>
            </a:extLst>
          </p:cNvPr>
          <p:cNvSpPr txBox="1"/>
          <p:nvPr/>
        </p:nvSpPr>
        <p:spPr>
          <a:xfrm>
            <a:off x="7956041" y="4232414"/>
            <a:ext cx="4186951" cy="1569660"/>
          </a:xfrm>
          <a:prstGeom prst="rect">
            <a:avLst/>
          </a:prstGeom>
          <a:noFill/>
        </p:spPr>
        <p:txBody>
          <a:bodyPr wrap="square">
            <a:spAutoFit/>
          </a:bodyPr>
          <a:lstStyle/>
          <a:p>
            <a:pPr marL="457200" indent="-457200">
              <a:buFont typeface="Wingdings" panose="05000000000000000000" pitchFamily="2" charset="2"/>
              <a:buChar char="ü"/>
            </a:pPr>
            <a:r>
              <a:rPr lang="vi-VN" sz="3200" dirty="0">
                <a:latin typeface="Times New Roman" panose="02020603050405020304" pitchFamily="18" charset="0"/>
                <a:cs typeface="Times New Roman" panose="02020603050405020304" pitchFamily="18" charset="0"/>
              </a:rPr>
              <a:t>phỏng vấn trực tiếp,</a:t>
            </a:r>
            <a:endParaRPr lang="en-US" sz="3200" dirty="0">
              <a:latin typeface="Times New Roman" panose="02020603050405020304" pitchFamily="18" charset="0"/>
              <a:cs typeface="Times New Roman" panose="02020603050405020304" pitchFamily="18" charset="0"/>
            </a:endParaRPr>
          </a:p>
          <a:p>
            <a:pPr marL="457200" indent="-457200">
              <a:buFont typeface="Wingdings" panose="05000000000000000000" pitchFamily="2" charset="2"/>
              <a:buChar char="ü"/>
            </a:pPr>
            <a:r>
              <a:rPr lang="vi-VN" sz="3200" dirty="0">
                <a:latin typeface="Times New Roman" panose="02020603050405020304" pitchFamily="18" charset="0"/>
                <a:cs typeface="Times New Roman" panose="02020603050405020304" pitchFamily="18" charset="0"/>
              </a:rPr>
              <a:t>phỏng vấn gián tiếp (qua điện thoại).</a:t>
            </a:r>
            <a:endParaRPr lang="en-SG" sz="3200" dirty="0">
              <a:latin typeface="Times New Roman" panose="02020603050405020304" pitchFamily="18" charset="0"/>
              <a:cs typeface="Times New Roman" panose="02020603050405020304" pitchFamily="18" charset="0"/>
            </a:endParaRPr>
          </a:p>
        </p:txBody>
      </p:sp>
      <p:pic>
        <p:nvPicPr>
          <p:cNvPr id="12" name="Picture 11">
            <a:extLst>
              <a:ext uri="{FF2B5EF4-FFF2-40B4-BE49-F238E27FC236}">
                <a16:creationId xmlns:a16="http://schemas.microsoft.com/office/drawing/2014/main" id="{0027387E-5A64-DF03-D102-8EEC6CE275C8}"/>
              </a:ext>
            </a:extLst>
          </p:cNvPr>
          <p:cNvPicPr>
            <a:picLocks noChangeAspect="1"/>
          </p:cNvPicPr>
          <p:nvPr/>
        </p:nvPicPr>
        <p:blipFill>
          <a:blip r:embed="rId7"/>
          <a:stretch>
            <a:fillRect/>
          </a:stretch>
        </p:blipFill>
        <p:spPr>
          <a:xfrm>
            <a:off x="4810553" y="3435057"/>
            <a:ext cx="2724472" cy="3422944"/>
          </a:xfrm>
          <a:prstGeom prst="rect">
            <a:avLst/>
          </a:prstGeom>
        </p:spPr>
      </p:pic>
    </p:spTree>
    <p:extLst>
      <p:ext uri="{BB962C8B-B14F-4D97-AF65-F5344CB8AC3E}">
        <p14:creationId xmlns:p14="http://schemas.microsoft.com/office/powerpoint/2010/main" val="279619118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par>
                                <p:cTn id="25" presetID="16" presetClass="entr" presetSubtype="21"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arn(inVertical)">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barn(inVertical)">
                                      <p:cBhvr>
                                        <p:cTn id="35" dur="500"/>
                                        <p:tgtEl>
                                          <p:spTgt spid="3"/>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barn(inVertical)">
                                      <p:cBhvr>
                                        <p:cTn id="38" dur="500"/>
                                        <p:tgtEl>
                                          <p:spTgt spid="7"/>
                                        </p:tgtEl>
                                      </p:cBhvr>
                                    </p:animEffect>
                                  </p:childTnLst>
                                </p:cTn>
                              </p:par>
                              <p:par>
                                <p:cTn id="39" presetID="16" presetClass="entr" presetSubtype="21" fill="hold" nodeType="with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barn(inVertical)">
                                      <p:cBhvr>
                                        <p:cTn id="41" dur="500"/>
                                        <p:tgtEl>
                                          <p:spTgt spid="6"/>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barn(inVertical)">
                                      <p:cBhvr>
                                        <p:cTn id="4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P spid="10"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CBEEEB83-8C15-32B3-672C-26A9D3FA2A7F}"/>
              </a:ext>
            </a:extLst>
          </p:cNvPr>
          <p:cNvPicPr>
            <a:picLocks noChangeAspect="1"/>
          </p:cNvPicPr>
          <p:nvPr/>
        </p:nvPicPr>
        <p:blipFill>
          <a:blip r:embed="rId4"/>
          <a:stretch>
            <a:fillRect/>
          </a:stretch>
        </p:blipFill>
        <p:spPr>
          <a:xfrm>
            <a:off x="0" y="0"/>
            <a:ext cx="12192000" cy="6858000"/>
          </a:xfrm>
          <a:prstGeom prst="rect">
            <a:avLst/>
          </a:prstGeom>
        </p:spPr>
      </p:pic>
      <p:sp>
        <p:nvSpPr>
          <p:cNvPr id="27" name="缺角矩形 26"/>
          <p:cNvSpPr/>
          <p:nvPr/>
        </p:nvSpPr>
        <p:spPr>
          <a:xfrm>
            <a:off x="196771" y="213539"/>
            <a:ext cx="11771453" cy="6430924"/>
          </a:xfrm>
          <a:prstGeom prst="plaque">
            <a:avLst>
              <a:gd name="adj" fmla="val 14424"/>
            </a:avLst>
          </a:prstGeom>
          <a:solidFill>
            <a:schemeClr val="bg1">
              <a:alpha val="86000"/>
            </a:schemeClr>
          </a:solidFill>
          <a:ln w="127000">
            <a:solidFill>
              <a:schemeClr val="accent5">
                <a:lumMod val="20000"/>
                <a:lumOff val="80000"/>
                <a:alpha val="4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dirty="0">
              <a:solidFill>
                <a:prstClr val="white"/>
              </a:solidFill>
              <a:latin typeface="Arial"/>
              <a:ea typeface="黑体" panose="02010609060101010101" pitchFamily="49" charset="-122"/>
              <a:sym typeface="Arial"/>
            </a:endParaRPr>
          </a:p>
        </p:txBody>
      </p:sp>
      <p:sp>
        <p:nvSpPr>
          <p:cNvPr id="97" name="矩形 96"/>
          <p:cNvSpPr/>
          <p:nvPr/>
        </p:nvSpPr>
        <p:spPr>
          <a:xfrm>
            <a:off x="1362711" y="4407535"/>
            <a:ext cx="2438400" cy="369332"/>
          </a:xfrm>
          <a:prstGeom prst="rect">
            <a:avLst/>
          </a:prstGeom>
          <a:noFill/>
        </p:spPr>
        <p:txBody>
          <a:bodyPr wrap="square" rtlCol="0">
            <a:spAutoFit/>
          </a:bodyPr>
          <a:lstStyle/>
          <a:p>
            <a:pPr algn="ctr" defTabSz="914377">
              <a:defRPr/>
            </a:pPr>
            <a:endParaRPr>
              <a:solidFill>
                <a:prstClr val="black"/>
              </a:solidFill>
              <a:latin typeface="Arial"/>
              <a:cs typeface="Arial"/>
              <a:sym typeface="Arial"/>
            </a:endParaRPr>
          </a:p>
        </p:txBody>
      </p:sp>
      <p:sp>
        <p:nvSpPr>
          <p:cNvPr id="98" name="矩形 97"/>
          <p:cNvSpPr/>
          <p:nvPr/>
        </p:nvSpPr>
        <p:spPr>
          <a:xfrm>
            <a:off x="3884930" y="4407535"/>
            <a:ext cx="2495551" cy="369332"/>
          </a:xfrm>
          <a:prstGeom prst="rect">
            <a:avLst/>
          </a:prstGeom>
          <a:noFill/>
        </p:spPr>
        <p:txBody>
          <a:bodyPr wrap="square" rtlCol="0">
            <a:spAutoFit/>
          </a:bodyPr>
          <a:lstStyle/>
          <a:p>
            <a:pPr algn="ctr" defTabSz="914377">
              <a:defRPr/>
            </a:pPr>
            <a:endParaRPr>
              <a:solidFill>
                <a:prstClr val="black"/>
              </a:solidFill>
              <a:latin typeface="Arial"/>
              <a:cs typeface="Arial"/>
              <a:sym typeface="Arial"/>
            </a:endParaRPr>
          </a:p>
        </p:txBody>
      </p:sp>
      <p:sp>
        <p:nvSpPr>
          <p:cNvPr id="99" name="矩形 98"/>
          <p:cNvSpPr/>
          <p:nvPr/>
        </p:nvSpPr>
        <p:spPr>
          <a:xfrm>
            <a:off x="6024881" y="4407535"/>
            <a:ext cx="2755900" cy="369332"/>
          </a:xfrm>
          <a:prstGeom prst="rect">
            <a:avLst/>
          </a:prstGeom>
          <a:noFill/>
        </p:spPr>
        <p:txBody>
          <a:bodyPr wrap="square" rtlCol="0">
            <a:spAutoFit/>
          </a:bodyPr>
          <a:lstStyle/>
          <a:p>
            <a:pPr algn="ctr" defTabSz="914377">
              <a:defRPr/>
            </a:pPr>
            <a:endParaRPr>
              <a:solidFill>
                <a:prstClr val="black"/>
              </a:solidFill>
              <a:latin typeface="Arial"/>
              <a:cs typeface="Arial"/>
              <a:sym typeface="Arial"/>
            </a:endParaRPr>
          </a:p>
        </p:txBody>
      </p:sp>
      <p:sp>
        <p:nvSpPr>
          <p:cNvPr id="100" name="矩形 99"/>
          <p:cNvSpPr/>
          <p:nvPr/>
        </p:nvSpPr>
        <p:spPr>
          <a:xfrm>
            <a:off x="8148321" y="4420235"/>
            <a:ext cx="3009900" cy="369332"/>
          </a:xfrm>
          <a:prstGeom prst="rect">
            <a:avLst/>
          </a:prstGeom>
          <a:noFill/>
        </p:spPr>
        <p:txBody>
          <a:bodyPr wrap="square" rtlCol="0">
            <a:spAutoFit/>
          </a:bodyPr>
          <a:lstStyle/>
          <a:p>
            <a:pPr algn="ctr" defTabSz="914377">
              <a:defRPr/>
            </a:pPr>
            <a:endParaRPr>
              <a:solidFill>
                <a:prstClr val="black"/>
              </a:solidFill>
              <a:latin typeface="Arial"/>
              <a:cs typeface="Arial"/>
              <a:sym typeface="Arial"/>
            </a:endParaRPr>
          </a:p>
        </p:txBody>
      </p:sp>
      <p:sp>
        <p:nvSpPr>
          <p:cNvPr id="102" name="文本框 101"/>
          <p:cNvSpPr txBox="1"/>
          <p:nvPr/>
        </p:nvSpPr>
        <p:spPr>
          <a:xfrm>
            <a:off x="1756411" y="4867909"/>
            <a:ext cx="1802765" cy="369332"/>
          </a:xfrm>
          <a:prstGeom prst="rect">
            <a:avLst/>
          </a:prstGeom>
          <a:noFill/>
        </p:spPr>
        <p:txBody>
          <a:bodyPr wrap="square" rtlCol="0" anchor="t">
            <a:spAutoFit/>
          </a:bodyPr>
          <a:lstStyle/>
          <a:p>
            <a:pPr algn="ctr" defTabSz="914377">
              <a:defRPr/>
            </a:pPr>
            <a:endParaRPr>
              <a:solidFill>
                <a:prstClr val="black"/>
              </a:solidFill>
              <a:latin typeface="Arial"/>
              <a:cs typeface="Arial"/>
              <a:sym typeface="Arial"/>
            </a:endParaRPr>
          </a:p>
        </p:txBody>
      </p:sp>
      <p:sp>
        <p:nvSpPr>
          <p:cNvPr id="103" name="文本框 102"/>
          <p:cNvSpPr txBox="1"/>
          <p:nvPr/>
        </p:nvSpPr>
        <p:spPr>
          <a:xfrm>
            <a:off x="4180206" y="4867909"/>
            <a:ext cx="1802765" cy="369332"/>
          </a:xfrm>
          <a:prstGeom prst="rect">
            <a:avLst/>
          </a:prstGeom>
          <a:noFill/>
        </p:spPr>
        <p:txBody>
          <a:bodyPr wrap="square" rtlCol="0" anchor="t">
            <a:spAutoFit/>
          </a:bodyPr>
          <a:lstStyle/>
          <a:p>
            <a:pPr algn="ctr" defTabSz="914377">
              <a:defRPr/>
            </a:pPr>
            <a:endParaRPr>
              <a:solidFill>
                <a:prstClr val="black"/>
              </a:solidFill>
              <a:latin typeface="Arial"/>
              <a:cs typeface="Arial"/>
              <a:sym typeface="Arial"/>
            </a:endParaRPr>
          </a:p>
        </p:txBody>
      </p:sp>
      <p:sp>
        <p:nvSpPr>
          <p:cNvPr id="104" name="文本框 103"/>
          <p:cNvSpPr txBox="1"/>
          <p:nvPr/>
        </p:nvSpPr>
        <p:spPr>
          <a:xfrm>
            <a:off x="6436935" y="4867909"/>
            <a:ext cx="1802765" cy="369332"/>
          </a:xfrm>
          <a:prstGeom prst="rect">
            <a:avLst/>
          </a:prstGeom>
          <a:noFill/>
        </p:spPr>
        <p:txBody>
          <a:bodyPr wrap="square" rtlCol="0" anchor="t">
            <a:spAutoFit/>
          </a:bodyPr>
          <a:lstStyle/>
          <a:p>
            <a:pPr algn="ctr" defTabSz="914377">
              <a:defRPr/>
            </a:pPr>
            <a:endParaRPr>
              <a:solidFill>
                <a:prstClr val="black"/>
              </a:solidFill>
              <a:latin typeface="Arial"/>
              <a:cs typeface="Arial"/>
              <a:sym typeface="Arial"/>
            </a:endParaRPr>
          </a:p>
        </p:txBody>
      </p:sp>
      <p:sp>
        <p:nvSpPr>
          <p:cNvPr id="105" name="文本框 104"/>
          <p:cNvSpPr txBox="1"/>
          <p:nvPr/>
        </p:nvSpPr>
        <p:spPr>
          <a:xfrm>
            <a:off x="8821420" y="4867909"/>
            <a:ext cx="1802765" cy="369332"/>
          </a:xfrm>
          <a:prstGeom prst="rect">
            <a:avLst/>
          </a:prstGeom>
          <a:noFill/>
        </p:spPr>
        <p:txBody>
          <a:bodyPr wrap="square" rtlCol="0" anchor="t">
            <a:spAutoFit/>
          </a:bodyPr>
          <a:lstStyle/>
          <a:p>
            <a:pPr algn="ctr" defTabSz="914377">
              <a:defRPr/>
            </a:pPr>
            <a:endParaRPr>
              <a:solidFill>
                <a:prstClr val="black"/>
              </a:solidFill>
              <a:latin typeface="Arial"/>
              <a:cs typeface="Arial"/>
              <a:sym typeface="Arial"/>
            </a:endParaRPr>
          </a:p>
        </p:txBody>
      </p:sp>
      <p:sp>
        <p:nvSpPr>
          <p:cNvPr id="91" name="文本框 90"/>
          <p:cNvSpPr txBox="1"/>
          <p:nvPr/>
        </p:nvSpPr>
        <p:spPr>
          <a:xfrm>
            <a:off x="4793318" y="245447"/>
            <a:ext cx="2283460" cy="861774"/>
          </a:xfrm>
          <a:prstGeom prst="rect">
            <a:avLst/>
          </a:prstGeom>
          <a:noFill/>
          <a:ln>
            <a:noFill/>
          </a:ln>
          <a:effectLst/>
        </p:spPr>
        <p:txBody>
          <a:bodyPr wrap="square">
            <a:spAutoFit/>
          </a:bodyPr>
          <a:lstStyle/>
          <a:p>
            <a:pPr algn="dist" defTabSz="914377">
              <a:defRPr/>
            </a:pPr>
            <a:endParaRPr>
              <a:solidFill>
                <a:prstClr val="black"/>
              </a:solidFill>
              <a:latin typeface="Arial"/>
              <a:cs typeface="Arial"/>
              <a:sym typeface="Arial"/>
            </a:endParaRPr>
          </a:p>
          <a:p>
            <a:pPr algn="just" defTabSz="914377">
              <a:defRPr/>
            </a:pPr>
            <a:endParaRPr lang="en-US" altLang="zh-CN" sz="3200" b="1" i="1" dirty="0">
              <a:solidFill>
                <a:srgbClr val="6DAE8F"/>
              </a:solidFill>
              <a:latin typeface="思源宋体 CN Heavy" panose="02020900000000000000" charset="-122"/>
              <a:ea typeface="思源宋体 CN Heavy" panose="02020900000000000000" charset="-122"/>
              <a:cs typeface="Arial"/>
              <a:sym typeface="思源黑体 CN Light" panose="020B0300000000000000" pitchFamily="34" charset="-122"/>
            </a:endParaRPr>
          </a:p>
        </p:txBody>
      </p:sp>
      <p:pic>
        <p:nvPicPr>
          <p:cNvPr id="19" name="图片 80" descr="E:\PPT\PPT\图\组 2.png组 2">
            <a:extLst>
              <a:ext uri="{FF2B5EF4-FFF2-40B4-BE49-F238E27FC236}">
                <a16:creationId xmlns:a16="http://schemas.microsoft.com/office/drawing/2014/main" id="{C8EB4860-05D9-E60E-3D7E-CD017598B5D7}"/>
              </a:ext>
            </a:extLst>
          </p:cNvPr>
          <p:cNvPicPr>
            <a:picLocks noChangeAspect="1"/>
          </p:cNvPicPr>
          <p:nvPr/>
        </p:nvPicPr>
        <p:blipFill>
          <a:blip r:embed="rId5"/>
          <a:stretch>
            <a:fillRect/>
          </a:stretch>
        </p:blipFill>
        <p:spPr>
          <a:xfrm flipH="1">
            <a:off x="1125045" y="295347"/>
            <a:ext cx="1037588" cy="824600"/>
          </a:xfrm>
          <a:prstGeom prst="rect">
            <a:avLst/>
          </a:prstGeom>
        </p:spPr>
      </p:pic>
      <p:grpSp>
        <p:nvGrpSpPr>
          <p:cNvPr id="25" name="组合 30">
            <a:extLst>
              <a:ext uri="{FF2B5EF4-FFF2-40B4-BE49-F238E27FC236}">
                <a16:creationId xmlns:a16="http://schemas.microsoft.com/office/drawing/2014/main" id="{CC3E6B9F-9972-0B70-9BBC-9DCF36BAAE04}"/>
              </a:ext>
            </a:extLst>
          </p:cNvPr>
          <p:cNvGrpSpPr/>
          <p:nvPr/>
        </p:nvGrpSpPr>
        <p:grpSpPr>
          <a:xfrm>
            <a:off x="2225408" y="74366"/>
            <a:ext cx="7741185" cy="1381423"/>
            <a:chOff x="6423" y="184"/>
            <a:chExt cx="6412" cy="1568"/>
          </a:xfrm>
        </p:grpSpPr>
        <p:pic>
          <p:nvPicPr>
            <p:cNvPr id="26" name="图片 29" descr="图层 2">
              <a:extLst>
                <a:ext uri="{FF2B5EF4-FFF2-40B4-BE49-F238E27FC236}">
                  <a16:creationId xmlns:a16="http://schemas.microsoft.com/office/drawing/2014/main" id="{3BBFF753-2CAB-D09A-AE62-CF5EF266F64C}"/>
                </a:ext>
              </a:extLst>
            </p:cNvPr>
            <p:cNvPicPr>
              <a:picLocks noChangeAspect="1"/>
            </p:cNvPicPr>
            <p:nvPr/>
          </p:nvPicPr>
          <p:blipFill>
            <a:blip r:embed="rId6"/>
            <a:stretch>
              <a:fillRect/>
            </a:stretch>
          </p:blipFill>
          <p:spPr>
            <a:xfrm>
              <a:off x="6423" y="184"/>
              <a:ext cx="6412" cy="1568"/>
            </a:xfrm>
            <a:prstGeom prst="rect">
              <a:avLst/>
            </a:prstGeom>
          </p:spPr>
        </p:pic>
        <p:sp>
          <p:nvSpPr>
            <p:cNvPr id="28" name="任意多边形 36">
              <a:extLst>
                <a:ext uri="{FF2B5EF4-FFF2-40B4-BE49-F238E27FC236}">
                  <a16:creationId xmlns:a16="http://schemas.microsoft.com/office/drawing/2014/main" id="{769CA0CA-C332-CC7A-E36B-C092D9FAC41A}"/>
                </a:ext>
              </a:extLst>
            </p:cNvPr>
            <p:cNvSpPr/>
            <p:nvPr>
              <p:custDataLst>
                <p:tags r:id="rId1"/>
              </p:custDataLst>
            </p:nvPr>
          </p:nvSpPr>
          <p:spPr>
            <a:xfrm>
              <a:off x="7097" y="344"/>
              <a:ext cx="4893" cy="960"/>
            </a:xfrm>
            <a:prstGeom prst="rect">
              <a:avLst/>
            </a:prstGeom>
            <a:noFill/>
            <a:ln w="19050">
              <a:noFill/>
            </a:ln>
            <a:effectLst/>
            <a:extLst>
              <a:ext uri="{909E8E84-426E-40DD-AFC4-6F175D3DCCD1}">
                <a14:hiddenFill xmlns:a14="http://schemas.microsoft.com/office/drawing/2010/main">
                  <a:solidFill>
                    <a:srgbClr val="FFCE40"/>
                  </a:solidFill>
                </a14:hiddenFill>
              </a:ext>
            </a:extLst>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lIns="300000" tIns="0" rIns="0" bIns="0" anchor="t">
              <a:noAutofit/>
            </a:bodyPr>
            <a:lstStyle/>
            <a:p>
              <a:pPr algn="ctr" defTabSz="914377"/>
              <a:r>
                <a:rPr lang="en-US" sz="2800" b="1" dirty="0">
                  <a:effectLst/>
                  <a:latin typeface="Times New Roman" panose="02020603050405020304" pitchFamily="18" charset="0"/>
                  <a:ea typeface="Calibri" panose="020F0502020204030204" pitchFamily="34" charset="0"/>
                </a:rPr>
                <a:t>I. </a:t>
              </a:r>
              <a:r>
                <a:rPr lang="en-US" sz="2800" b="1" dirty="0" err="1">
                  <a:effectLst/>
                  <a:latin typeface="Times New Roman" panose="02020603050405020304" pitchFamily="18" charset="0"/>
                  <a:ea typeface="Calibri" panose="020F0502020204030204" pitchFamily="34" charset="0"/>
                </a:rPr>
                <a:t>Tìm</a:t>
              </a: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hiểu</a:t>
              </a:r>
              <a:r>
                <a:rPr lang="en-US" sz="2800" b="1" dirty="0">
                  <a:effectLst/>
                  <a:latin typeface="Times New Roman" panose="02020603050405020304" pitchFamily="18" charset="0"/>
                  <a:ea typeface="Calibri" panose="020F0502020204030204" pitchFamily="34" charset="0"/>
                </a:rPr>
                <a:t> tri </a:t>
              </a:r>
              <a:r>
                <a:rPr lang="en-US" sz="2800" b="1" dirty="0" err="1">
                  <a:effectLst/>
                  <a:latin typeface="Times New Roman" panose="02020603050405020304" pitchFamily="18" charset="0"/>
                  <a:ea typeface="Calibri" panose="020F0502020204030204" pitchFamily="34" charset="0"/>
                </a:rPr>
                <a:t>thức</a:t>
              </a: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về</a:t>
              </a: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kiểu</a:t>
              </a: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bài</a:t>
              </a: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phỏng</a:t>
              </a: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vấn</a:t>
              </a:r>
              <a:r>
                <a:rPr lang="en-US" sz="2800" b="1" dirty="0">
                  <a:effectLst/>
                  <a:latin typeface="Times New Roman" panose="02020603050405020304" pitchFamily="18" charset="0"/>
                  <a:ea typeface="Calibri" panose="020F0502020204030204" pitchFamily="34" charset="0"/>
                </a:rPr>
                <a:t> </a:t>
              </a:r>
              <a:endParaRPr kumimoji="1" lang="en-US" altLang="en-US" sz="4400" b="1" dirty="0">
                <a:solidFill>
                  <a:prstClr val="black"/>
                </a:solidFill>
                <a:latin typeface="Times New Roman" panose="02020603050405020304" pitchFamily="18" charset="0"/>
                <a:ea typeface="思源宋体 CN Heavy" panose="02020900000000000000" charset="-122"/>
                <a:cs typeface="Times New Roman" panose="02020603050405020304" pitchFamily="18" charset="0"/>
                <a:sym typeface="思源宋体 CN Light"/>
              </a:endParaRPr>
            </a:p>
          </p:txBody>
        </p:sp>
      </p:grpSp>
      <p:grpSp>
        <p:nvGrpSpPr>
          <p:cNvPr id="29" name="Google Shape;52;p2">
            <a:extLst>
              <a:ext uri="{FF2B5EF4-FFF2-40B4-BE49-F238E27FC236}">
                <a16:creationId xmlns:a16="http://schemas.microsoft.com/office/drawing/2014/main" id="{D8EFB750-759A-C6F0-708D-1168B2495927}"/>
              </a:ext>
            </a:extLst>
          </p:cNvPr>
          <p:cNvGrpSpPr/>
          <p:nvPr/>
        </p:nvGrpSpPr>
        <p:grpSpPr>
          <a:xfrm>
            <a:off x="10800143" y="1"/>
            <a:ext cx="1347485" cy="1649700"/>
            <a:chOff x="7689765" y="-119675"/>
            <a:chExt cx="1621066" cy="1935484"/>
          </a:xfrm>
        </p:grpSpPr>
        <p:cxnSp>
          <p:nvCxnSpPr>
            <p:cNvPr id="30" name="Google Shape;53;p2">
              <a:extLst>
                <a:ext uri="{FF2B5EF4-FFF2-40B4-BE49-F238E27FC236}">
                  <a16:creationId xmlns:a16="http://schemas.microsoft.com/office/drawing/2014/main" id="{3C14847F-7000-8812-3338-2FD1534CBCF5}"/>
                </a:ext>
              </a:extLst>
            </p:cNvPr>
            <p:cNvCxnSpPr>
              <a:stCxn id="38" idx="0"/>
            </p:cNvCxnSpPr>
            <p:nvPr/>
          </p:nvCxnSpPr>
          <p:spPr>
            <a:xfrm rot="10800000">
              <a:off x="8201946" y="-93974"/>
              <a:ext cx="0" cy="405000"/>
            </a:xfrm>
            <a:prstGeom prst="straightConnector1">
              <a:avLst/>
            </a:prstGeom>
            <a:noFill/>
            <a:ln w="19050" cap="flat" cmpd="sng">
              <a:solidFill>
                <a:srgbClr val="C3A25F"/>
              </a:solidFill>
              <a:prstDash val="solid"/>
              <a:round/>
              <a:headEnd type="none" w="med" len="med"/>
              <a:tailEnd type="none" w="med" len="med"/>
            </a:ln>
          </p:spPr>
        </p:cxnSp>
        <p:cxnSp>
          <p:nvCxnSpPr>
            <p:cNvPr id="31" name="Google Shape;55;p2">
              <a:extLst>
                <a:ext uri="{FF2B5EF4-FFF2-40B4-BE49-F238E27FC236}">
                  <a16:creationId xmlns:a16="http://schemas.microsoft.com/office/drawing/2014/main" id="{7CEEC39D-6E92-FE5D-71B3-388D514AAC7A}"/>
                </a:ext>
              </a:extLst>
            </p:cNvPr>
            <p:cNvCxnSpPr>
              <a:stCxn id="51" idx="0"/>
            </p:cNvCxnSpPr>
            <p:nvPr/>
          </p:nvCxnSpPr>
          <p:spPr>
            <a:xfrm rot="10800000">
              <a:off x="8866642" y="-119675"/>
              <a:ext cx="0" cy="704700"/>
            </a:xfrm>
            <a:prstGeom prst="straightConnector1">
              <a:avLst/>
            </a:prstGeom>
            <a:noFill/>
            <a:ln w="19050" cap="flat" cmpd="sng">
              <a:solidFill>
                <a:srgbClr val="C3A25F"/>
              </a:solidFill>
              <a:prstDash val="solid"/>
              <a:round/>
              <a:headEnd type="none" w="med" len="med"/>
              <a:tailEnd type="none" w="med" len="med"/>
            </a:ln>
          </p:spPr>
        </p:cxnSp>
        <p:grpSp>
          <p:nvGrpSpPr>
            <p:cNvPr id="32" name="Google Shape;57;p2">
              <a:extLst>
                <a:ext uri="{FF2B5EF4-FFF2-40B4-BE49-F238E27FC236}">
                  <a16:creationId xmlns:a16="http://schemas.microsoft.com/office/drawing/2014/main" id="{4FB04E3B-29D7-0B62-70AB-C1047AE0D0C2}"/>
                </a:ext>
              </a:extLst>
            </p:cNvPr>
            <p:cNvGrpSpPr/>
            <p:nvPr/>
          </p:nvGrpSpPr>
          <p:grpSpPr>
            <a:xfrm>
              <a:off x="8430769" y="585025"/>
              <a:ext cx="880062" cy="1230784"/>
              <a:chOff x="2983359" y="1767508"/>
              <a:chExt cx="306375" cy="428471"/>
            </a:xfrm>
          </p:grpSpPr>
          <p:sp>
            <p:nvSpPr>
              <p:cNvPr id="48" name="Google Shape;58;p2">
                <a:extLst>
                  <a:ext uri="{FF2B5EF4-FFF2-40B4-BE49-F238E27FC236}">
                    <a16:creationId xmlns:a16="http://schemas.microsoft.com/office/drawing/2014/main" id="{AE247D60-BB2C-C81E-5845-0E68D2BDAF1F}"/>
                  </a:ext>
                </a:extLst>
              </p:cNvPr>
              <p:cNvSpPr/>
              <p:nvPr/>
            </p:nvSpPr>
            <p:spPr>
              <a:xfrm>
                <a:off x="3108179" y="1855453"/>
                <a:ext cx="56736" cy="243978"/>
              </a:xfrm>
              <a:custGeom>
                <a:avLst/>
                <a:gdLst/>
                <a:ahLst/>
                <a:cxnLst/>
                <a:rect l="l" t="t" r="r" b="b"/>
                <a:pathLst>
                  <a:path w="51" h="209" extrusionOk="0">
                    <a:moveTo>
                      <a:pt x="20" y="209"/>
                    </a:moveTo>
                    <a:cubicBezTo>
                      <a:pt x="30" y="209"/>
                      <a:pt x="30" y="209"/>
                      <a:pt x="30" y="209"/>
                    </a:cubicBezTo>
                    <a:cubicBezTo>
                      <a:pt x="30" y="208"/>
                      <a:pt x="31" y="208"/>
                      <a:pt x="31" y="208"/>
                    </a:cubicBezTo>
                    <a:cubicBezTo>
                      <a:pt x="44" y="176"/>
                      <a:pt x="51" y="141"/>
                      <a:pt x="51" y="104"/>
                    </a:cubicBezTo>
                    <a:cubicBezTo>
                      <a:pt x="51" y="68"/>
                      <a:pt x="44" y="33"/>
                      <a:pt x="31" y="1"/>
                    </a:cubicBezTo>
                    <a:cubicBezTo>
                      <a:pt x="31" y="0"/>
                      <a:pt x="29" y="0"/>
                      <a:pt x="28" y="0"/>
                    </a:cubicBezTo>
                    <a:cubicBezTo>
                      <a:pt x="22" y="0"/>
                      <a:pt x="22" y="0"/>
                      <a:pt x="22" y="0"/>
                    </a:cubicBezTo>
                    <a:cubicBezTo>
                      <a:pt x="20" y="0"/>
                      <a:pt x="20" y="0"/>
                      <a:pt x="20" y="1"/>
                    </a:cubicBezTo>
                    <a:cubicBezTo>
                      <a:pt x="7" y="33"/>
                      <a:pt x="0" y="68"/>
                      <a:pt x="0" y="104"/>
                    </a:cubicBezTo>
                    <a:cubicBezTo>
                      <a:pt x="0" y="141"/>
                      <a:pt x="6" y="176"/>
                      <a:pt x="19" y="208"/>
                    </a:cubicBezTo>
                    <a:lnTo>
                      <a:pt x="20" y="209"/>
                    </a:lnTo>
                    <a:close/>
                  </a:path>
                </a:pathLst>
              </a:custGeom>
              <a:solidFill>
                <a:srgbClr val="FFF4E3"/>
              </a:solidFill>
              <a:ln w="9525" cap="flat" cmpd="sng">
                <a:solidFill>
                  <a:srgbClr val="FFF4E3"/>
                </a:solidFill>
                <a:prstDash val="solid"/>
                <a:round/>
                <a:headEnd type="none" w="sm" len="sm"/>
                <a:tailEnd type="none" w="sm" len="sm"/>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49" name="Google Shape;59;p2">
                <a:extLst>
                  <a:ext uri="{FF2B5EF4-FFF2-40B4-BE49-F238E27FC236}">
                    <a16:creationId xmlns:a16="http://schemas.microsoft.com/office/drawing/2014/main" id="{20F1D1C3-412B-439A-02B6-F04BE0CC7E76}"/>
                  </a:ext>
                </a:extLst>
              </p:cNvPr>
              <p:cNvSpPr/>
              <p:nvPr/>
            </p:nvSpPr>
            <p:spPr>
              <a:xfrm>
                <a:off x="3023075" y="1858290"/>
                <a:ext cx="99288" cy="238304"/>
              </a:xfrm>
              <a:custGeom>
                <a:avLst/>
                <a:gdLst/>
                <a:ahLst/>
                <a:cxnLst/>
                <a:rect l="l" t="t" r="r" b="b"/>
                <a:pathLst>
                  <a:path w="85" h="205" extrusionOk="0">
                    <a:moveTo>
                      <a:pt x="0" y="102"/>
                    </a:moveTo>
                    <a:cubicBezTo>
                      <a:pt x="0" y="151"/>
                      <a:pt x="36" y="193"/>
                      <a:pt x="85" y="205"/>
                    </a:cubicBezTo>
                    <a:cubicBezTo>
                      <a:pt x="54" y="180"/>
                      <a:pt x="35" y="143"/>
                      <a:pt x="35" y="102"/>
                    </a:cubicBezTo>
                    <a:cubicBezTo>
                      <a:pt x="35" y="62"/>
                      <a:pt x="54" y="25"/>
                      <a:pt x="85" y="0"/>
                    </a:cubicBezTo>
                    <a:cubicBezTo>
                      <a:pt x="36" y="12"/>
                      <a:pt x="0" y="53"/>
                      <a:pt x="0" y="102"/>
                    </a:cubicBezTo>
                  </a:path>
                </a:pathLst>
              </a:custGeom>
              <a:solidFill>
                <a:srgbClr val="FFF4E3"/>
              </a:solidFill>
              <a:ln w="9525" cap="flat" cmpd="sng">
                <a:solidFill>
                  <a:srgbClr val="FFF4E3"/>
                </a:solidFill>
                <a:prstDash val="solid"/>
                <a:round/>
                <a:headEnd type="none" w="sm" len="sm"/>
                <a:tailEnd type="none" w="sm" len="sm"/>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50" name="Google Shape;60;p2">
                <a:extLst>
                  <a:ext uri="{FF2B5EF4-FFF2-40B4-BE49-F238E27FC236}">
                    <a16:creationId xmlns:a16="http://schemas.microsoft.com/office/drawing/2014/main" id="{3E24D467-DFFA-550D-704E-DAF9DF27D958}"/>
                  </a:ext>
                </a:extLst>
              </p:cNvPr>
              <p:cNvSpPr/>
              <p:nvPr/>
            </p:nvSpPr>
            <p:spPr>
              <a:xfrm>
                <a:off x="3150731" y="1858290"/>
                <a:ext cx="96451" cy="238304"/>
              </a:xfrm>
              <a:custGeom>
                <a:avLst/>
                <a:gdLst/>
                <a:ahLst/>
                <a:cxnLst/>
                <a:rect l="l" t="t" r="r" b="b"/>
                <a:pathLst>
                  <a:path w="84" h="205" extrusionOk="0">
                    <a:moveTo>
                      <a:pt x="84" y="102"/>
                    </a:moveTo>
                    <a:cubicBezTo>
                      <a:pt x="84" y="53"/>
                      <a:pt x="48" y="12"/>
                      <a:pt x="0" y="0"/>
                    </a:cubicBezTo>
                    <a:cubicBezTo>
                      <a:pt x="30" y="25"/>
                      <a:pt x="49" y="62"/>
                      <a:pt x="49" y="102"/>
                    </a:cubicBezTo>
                    <a:cubicBezTo>
                      <a:pt x="49" y="143"/>
                      <a:pt x="30" y="180"/>
                      <a:pt x="0" y="205"/>
                    </a:cubicBezTo>
                    <a:cubicBezTo>
                      <a:pt x="48" y="193"/>
                      <a:pt x="84" y="151"/>
                      <a:pt x="84" y="102"/>
                    </a:cubicBezTo>
                    <a:close/>
                  </a:path>
                </a:pathLst>
              </a:custGeom>
              <a:solidFill>
                <a:srgbClr val="FFF4E3"/>
              </a:solidFill>
              <a:ln w="9525" cap="flat" cmpd="sng">
                <a:solidFill>
                  <a:srgbClr val="FFF4E3"/>
                </a:solidFill>
                <a:prstDash val="solid"/>
                <a:round/>
                <a:headEnd type="none" w="sm" len="sm"/>
                <a:tailEnd type="none" w="sm" len="sm"/>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51" name="Google Shape;56;p2">
                <a:extLst>
                  <a:ext uri="{FF2B5EF4-FFF2-40B4-BE49-F238E27FC236}">
                    <a16:creationId xmlns:a16="http://schemas.microsoft.com/office/drawing/2014/main" id="{0FEE11A7-07E9-C3EF-5273-A509589EA969}"/>
                  </a:ext>
                </a:extLst>
              </p:cNvPr>
              <p:cNvSpPr/>
              <p:nvPr/>
            </p:nvSpPr>
            <p:spPr>
              <a:xfrm>
                <a:off x="3125200" y="1767508"/>
                <a:ext cx="19800" cy="74100"/>
              </a:xfrm>
              <a:prstGeom prst="rect">
                <a:avLst/>
              </a:prstGeom>
              <a:solidFill>
                <a:srgbClr val="617F39"/>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52" name="Google Shape;61;p2">
                <a:extLst>
                  <a:ext uri="{FF2B5EF4-FFF2-40B4-BE49-F238E27FC236}">
                    <a16:creationId xmlns:a16="http://schemas.microsoft.com/office/drawing/2014/main" id="{4666B1DB-41EC-B03A-E7B4-2FCCA0986E89}"/>
                  </a:ext>
                </a:extLst>
              </p:cNvPr>
              <p:cNvSpPr/>
              <p:nvPr/>
            </p:nvSpPr>
            <p:spPr>
              <a:xfrm>
                <a:off x="3108179" y="1812899"/>
                <a:ext cx="56700" cy="54000"/>
              </a:xfrm>
              <a:prstGeom prst="ellipse">
                <a:avLst/>
              </a:prstGeom>
              <a:solidFill>
                <a:srgbClr val="C3A25F"/>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53" name="Google Shape;62;p2">
                <a:extLst>
                  <a:ext uri="{FF2B5EF4-FFF2-40B4-BE49-F238E27FC236}">
                    <a16:creationId xmlns:a16="http://schemas.microsoft.com/office/drawing/2014/main" id="{47D31106-B26A-7AD2-7975-A6CB39F41500}"/>
                  </a:ext>
                </a:extLst>
              </p:cNvPr>
              <p:cNvSpPr/>
              <p:nvPr/>
            </p:nvSpPr>
            <p:spPr>
              <a:xfrm>
                <a:off x="2983359" y="1855453"/>
                <a:ext cx="141840" cy="243978"/>
              </a:xfrm>
              <a:custGeom>
                <a:avLst/>
                <a:gdLst/>
                <a:ahLst/>
                <a:cxnLst/>
                <a:rect l="l" t="t" r="r" b="b"/>
                <a:pathLst>
                  <a:path w="122" h="209" extrusionOk="0">
                    <a:moveTo>
                      <a:pt x="122" y="209"/>
                    </a:moveTo>
                    <a:cubicBezTo>
                      <a:pt x="121" y="208"/>
                      <a:pt x="120" y="207"/>
                      <a:pt x="120" y="207"/>
                    </a:cubicBezTo>
                    <a:cubicBezTo>
                      <a:pt x="71" y="195"/>
                      <a:pt x="35" y="153"/>
                      <a:pt x="35" y="104"/>
                    </a:cubicBezTo>
                    <a:cubicBezTo>
                      <a:pt x="35" y="55"/>
                      <a:pt x="71" y="14"/>
                      <a:pt x="120" y="2"/>
                    </a:cubicBezTo>
                    <a:cubicBezTo>
                      <a:pt x="120" y="1"/>
                      <a:pt x="121" y="1"/>
                      <a:pt x="122" y="0"/>
                    </a:cubicBezTo>
                    <a:cubicBezTo>
                      <a:pt x="119" y="0"/>
                      <a:pt x="119" y="0"/>
                      <a:pt x="119" y="0"/>
                    </a:cubicBezTo>
                    <a:cubicBezTo>
                      <a:pt x="51" y="8"/>
                      <a:pt x="0" y="52"/>
                      <a:pt x="0" y="104"/>
                    </a:cubicBezTo>
                    <a:cubicBezTo>
                      <a:pt x="0" y="156"/>
                      <a:pt x="50" y="200"/>
                      <a:pt x="116" y="209"/>
                    </a:cubicBezTo>
                    <a:cubicBezTo>
                      <a:pt x="122" y="209"/>
                      <a:pt x="122" y="209"/>
                      <a:pt x="122" y="209"/>
                    </a:cubicBezTo>
                  </a:path>
                </a:pathLst>
              </a:custGeom>
              <a:solidFill>
                <a:srgbClr val="B9222F"/>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54" name="Google Shape;63;p2">
                <a:extLst>
                  <a:ext uri="{FF2B5EF4-FFF2-40B4-BE49-F238E27FC236}">
                    <a16:creationId xmlns:a16="http://schemas.microsoft.com/office/drawing/2014/main" id="{F835834F-4D19-E203-BFA8-C9170D7E612E}"/>
                  </a:ext>
                </a:extLst>
              </p:cNvPr>
              <p:cNvSpPr/>
              <p:nvPr/>
            </p:nvSpPr>
            <p:spPr>
              <a:xfrm>
                <a:off x="3145057" y="1855453"/>
                <a:ext cx="144677" cy="243978"/>
              </a:xfrm>
              <a:custGeom>
                <a:avLst/>
                <a:gdLst/>
                <a:ahLst/>
                <a:cxnLst/>
                <a:rect l="l" t="t" r="r" b="b"/>
                <a:pathLst>
                  <a:path w="123" h="209" extrusionOk="0">
                    <a:moveTo>
                      <a:pt x="3" y="0"/>
                    </a:moveTo>
                    <a:cubicBezTo>
                      <a:pt x="0" y="0"/>
                      <a:pt x="0" y="0"/>
                      <a:pt x="0" y="0"/>
                    </a:cubicBezTo>
                    <a:cubicBezTo>
                      <a:pt x="1" y="1"/>
                      <a:pt x="2" y="1"/>
                      <a:pt x="3" y="2"/>
                    </a:cubicBezTo>
                    <a:cubicBezTo>
                      <a:pt x="51" y="14"/>
                      <a:pt x="87" y="55"/>
                      <a:pt x="87" y="104"/>
                    </a:cubicBezTo>
                    <a:cubicBezTo>
                      <a:pt x="87" y="153"/>
                      <a:pt x="51" y="195"/>
                      <a:pt x="3" y="207"/>
                    </a:cubicBezTo>
                    <a:cubicBezTo>
                      <a:pt x="2" y="207"/>
                      <a:pt x="1" y="208"/>
                      <a:pt x="0" y="209"/>
                    </a:cubicBezTo>
                    <a:cubicBezTo>
                      <a:pt x="6" y="209"/>
                      <a:pt x="6" y="209"/>
                      <a:pt x="6" y="209"/>
                    </a:cubicBezTo>
                    <a:cubicBezTo>
                      <a:pt x="72" y="200"/>
                      <a:pt x="123" y="156"/>
                      <a:pt x="123" y="104"/>
                    </a:cubicBezTo>
                    <a:cubicBezTo>
                      <a:pt x="123" y="52"/>
                      <a:pt x="71" y="8"/>
                      <a:pt x="3" y="0"/>
                    </a:cubicBezTo>
                    <a:close/>
                  </a:path>
                </a:pathLst>
              </a:custGeom>
              <a:solidFill>
                <a:srgbClr val="B9222F"/>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55" name="Google Shape;64;p2">
                <a:extLst>
                  <a:ext uri="{FF2B5EF4-FFF2-40B4-BE49-F238E27FC236}">
                    <a16:creationId xmlns:a16="http://schemas.microsoft.com/office/drawing/2014/main" id="{91FF651C-00DC-347E-1ABA-D29C304AFACA}"/>
                  </a:ext>
                </a:extLst>
              </p:cNvPr>
              <p:cNvSpPr/>
              <p:nvPr/>
            </p:nvSpPr>
            <p:spPr>
              <a:xfrm>
                <a:off x="3065627" y="1855453"/>
                <a:ext cx="141840" cy="243978"/>
              </a:xfrm>
              <a:custGeom>
                <a:avLst/>
                <a:gdLst/>
                <a:ahLst/>
                <a:cxnLst/>
                <a:rect l="l" t="t" r="r" b="b"/>
                <a:pathLst>
                  <a:path w="122" h="209" extrusionOk="0">
                    <a:moveTo>
                      <a:pt x="50" y="207"/>
                    </a:moveTo>
                    <a:cubicBezTo>
                      <a:pt x="50" y="207"/>
                      <a:pt x="51" y="208"/>
                      <a:pt x="51" y="209"/>
                    </a:cubicBezTo>
                    <a:cubicBezTo>
                      <a:pt x="59" y="209"/>
                      <a:pt x="59" y="209"/>
                      <a:pt x="59" y="209"/>
                    </a:cubicBezTo>
                    <a:cubicBezTo>
                      <a:pt x="58" y="209"/>
                      <a:pt x="57" y="208"/>
                      <a:pt x="56" y="208"/>
                    </a:cubicBezTo>
                    <a:cubicBezTo>
                      <a:pt x="56" y="208"/>
                      <a:pt x="56" y="208"/>
                      <a:pt x="56" y="208"/>
                    </a:cubicBezTo>
                    <a:cubicBezTo>
                      <a:pt x="43" y="176"/>
                      <a:pt x="36" y="141"/>
                      <a:pt x="36" y="104"/>
                    </a:cubicBezTo>
                    <a:cubicBezTo>
                      <a:pt x="36" y="68"/>
                      <a:pt x="43" y="33"/>
                      <a:pt x="56" y="1"/>
                    </a:cubicBezTo>
                    <a:cubicBezTo>
                      <a:pt x="56" y="1"/>
                      <a:pt x="56" y="1"/>
                      <a:pt x="56" y="1"/>
                    </a:cubicBezTo>
                    <a:cubicBezTo>
                      <a:pt x="57" y="0"/>
                      <a:pt x="59" y="0"/>
                      <a:pt x="61" y="0"/>
                    </a:cubicBezTo>
                    <a:cubicBezTo>
                      <a:pt x="62" y="0"/>
                      <a:pt x="62" y="0"/>
                      <a:pt x="62" y="0"/>
                    </a:cubicBezTo>
                    <a:cubicBezTo>
                      <a:pt x="63" y="0"/>
                      <a:pt x="64" y="0"/>
                      <a:pt x="65" y="0"/>
                    </a:cubicBezTo>
                    <a:cubicBezTo>
                      <a:pt x="66" y="1"/>
                      <a:pt x="66" y="1"/>
                      <a:pt x="67" y="1"/>
                    </a:cubicBezTo>
                    <a:cubicBezTo>
                      <a:pt x="80" y="33"/>
                      <a:pt x="87" y="68"/>
                      <a:pt x="87" y="104"/>
                    </a:cubicBezTo>
                    <a:cubicBezTo>
                      <a:pt x="87" y="141"/>
                      <a:pt x="80" y="176"/>
                      <a:pt x="67" y="208"/>
                    </a:cubicBezTo>
                    <a:cubicBezTo>
                      <a:pt x="66" y="208"/>
                      <a:pt x="66" y="208"/>
                      <a:pt x="65" y="208"/>
                    </a:cubicBezTo>
                    <a:cubicBezTo>
                      <a:pt x="65" y="208"/>
                      <a:pt x="64" y="209"/>
                      <a:pt x="63" y="209"/>
                    </a:cubicBezTo>
                    <a:cubicBezTo>
                      <a:pt x="72" y="209"/>
                      <a:pt x="72" y="209"/>
                      <a:pt x="72" y="209"/>
                    </a:cubicBezTo>
                    <a:cubicBezTo>
                      <a:pt x="72" y="208"/>
                      <a:pt x="72" y="207"/>
                      <a:pt x="73" y="207"/>
                    </a:cubicBezTo>
                    <a:cubicBezTo>
                      <a:pt x="103" y="182"/>
                      <a:pt x="122" y="145"/>
                      <a:pt x="122" y="104"/>
                    </a:cubicBezTo>
                    <a:cubicBezTo>
                      <a:pt x="122" y="64"/>
                      <a:pt x="103" y="27"/>
                      <a:pt x="73" y="2"/>
                    </a:cubicBezTo>
                    <a:cubicBezTo>
                      <a:pt x="72" y="2"/>
                      <a:pt x="72" y="1"/>
                      <a:pt x="71" y="1"/>
                    </a:cubicBezTo>
                    <a:cubicBezTo>
                      <a:pt x="71" y="0"/>
                      <a:pt x="70" y="0"/>
                      <a:pt x="70" y="0"/>
                    </a:cubicBezTo>
                    <a:cubicBezTo>
                      <a:pt x="53" y="0"/>
                      <a:pt x="53" y="0"/>
                      <a:pt x="53" y="0"/>
                    </a:cubicBezTo>
                    <a:cubicBezTo>
                      <a:pt x="52" y="0"/>
                      <a:pt x="51" y="0"/>
                      <a:pt x="51" y="1"/>
                    </a:cubicBezTo>
                    <a:cubicBezTo>
                      <a:pt x="50" y="1"/>
                      <a:pt x="50" y="2"/>
                      <a:pt x="50" y="2"/>
                    </a:cubicBezTo>
                    <a:cubicBezTo>
                      <a:pt x="19" y="27"/>
                      <a:pt x="0" y="64"/>
                      <a:pt x="0" y="104"/>
                    </a:cubicBezTo>
                    <a:cubicBezTo>
                      <a:pt x="0" y="145"/>
                      <a:pt x="19" y="182"/>
                      <a:pt x="50" y="207"/>
                    </a:cubicBezTo>
                  </a:path>
                </a:pathLst>
              </a:custGeom>
              <a:solidFill>
                <a:srgbClr val="B9222F"/>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56" name="Google Shape;65;p2">
                <a:extLst>
                  <a:ext uri="{FF2B5EF4-FFF2-40B4-BE49-F238E27FC236}">
                    <a16:creationId xmlns:a16="http://schemas.microsoft.com/office/drawing/2014/main" id="{42289553-156C-827A-23A7-A8A4FA483D60}"/>
                  </a:ext>
                </a:extLst>
              </p:cNvPr>
              <p:cNvSpPr/>
              <p:nvPr/>
            </p:nvSpPr>
            <p:spPr>
              <a:xfrm>
                <a:off x="3076974" y="1846943"/>
                <a:ext cx="122100" cy="19800"/>
              </a:xfrm>
              <a:prstGeom prst="rect">
                <a:avLst/>
              </a:prstGeom>
              <a:solidFill>
                <a:srgbClr val="F0463E"/>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57" name="Google Shape;66;p2">
                <a:extLst>
                  <a:ext uri="{FF2B5EF4-FFF2-40B4-BE49-F238E27FC236}">
                    <a16:creationId xmlns:a16="http://schemas.microsoft.com/office/drawing/2014/main" id="{272055D1-B1FE-FC89-1B03-8B911F3DCD3F}"/>
                  </a:ext>
                </a:extLst>
              </p:cNvPr>
              <p:cNvSpPr/>
              <p:nvPr/>
            </p:nvSpPr>
            <p:spPr>
              <a:xfrm>
                <a:off x="3076974" y="1846943"/>
                <a:ext cx="122100" cy="19800"/>
              </a:xfrm>
              <a:prstGeom prst="rect">
                <a:avLst/>
              </a:prstGeom>
              <a:solidFill>
                <a:srgbClr val="F17826"/>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58" name="Google Shape;67;p2">
                <a:extLst>
                  <a:ext uri="{FF2B5EF4-FFF2-40B4-BE49-F238E27FC236}">
                    <a16:creationId xmlns:a16="http://schemas.microsoft.com/office/drawing/2014/main" id="{E91D4DD3-24CF-0159-106E-3BFABDCED68C}"/>
                  </a:ext>
                </a:extLst>
              </p:cNvPr>
              <p:cNvSpPr/>
              <p:nvPr/>
            </p:nvSpPr>
            <p:spPr>
              <a:xfrm>
                <a:off x="3062790" y="1838432"/>
                <a:ext cx="144600" cy="17100"/>
              </a:xfrm>
              <a:prstGeom prst="rect">
                <a:avLst/>
              </a:prstGeom>
              <a:solidFill>
                <a:srgbClr val="B9222F"/>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59" name="Google Shape;68;p2">
                <a:extLst>
                  <a:ext uri="{FF2B5EF4-FFF2-40B4-BE49-F238E27FC236}">
                    <a16:creationId xmlns:a16="http://schemas.microsoft.com/office/drawing/2014/main" id="{45632C41-C8C7-51FA-1DEA-F7E7FC7EB908}"/>
                  </a:ext>
                </a:extLst>
              </p:cNvPr>
              <p:cNvSpPr/>
              <p:nvPr/>
            </p:nvSpPr>
            <p:spPr>
              <a:xfrm>
                <a:off x="3093995" y="2096595"/>
                <a:ext cx="85200" cy="13800"/>
              </a:xfrm>
              <a:prstGeom prst="rect">
                <a:avLst/>
              </a:prstGeom>
              <a:solidFill>
                <a:srgbClr val="8FAD8B"/>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60" name="Google Shape;69;p2">
                <a:extLst>
                  <a:ext uri="{FF2B5EF4-FFF2-40B4-BE49-F238E27FC236}">
                    <a16:creationId xmlns:a16="http://schemas.microsoft.com/office/drawing/2014/main" id="{3E200941-C862-05A5-90B5-D1CF7CC9F5B0}"/>
                  </a:ext>
                </a:extLst>
              </p:cNvPr>
              <p:cNvSpPr/>
              <p:nvPr/>
            </p:nvSpPr>
            <p:spPr>
              <a:xfrm>
                <a:off x="3088321" y="2090921"/>
                <a:ext cx="96600" cy="11400"/>
              </a:xfrm>
              <a:prstGeom prst="rect">
                <a:avLst/>
              </a:prstGeom>
              <a:solidFill>
                <a:srgbClr val="B9222F"/>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61" name="Google Shape;70;p2">
                <a:extLst>
                  <a:ext uri="{FF2B5EF4-FFF2-40B4-BE49-F238E27FC236}">
                    <a16:creationId xmlns:a16="http://schemas.microsoft.com/office/drawing/2014/main" id="{E250DB1B-C649-ECB2-B1F9-B8C9DFD8CC8D}"/>
                  </a:ext>
                </a:extLst>
              </p:cNvPr>
              <p:cNvSpPr/>
              <p:nvPr/>
            </p:nvSpPr>
            <p:spPr>
              <a:xfrm>
                <a:off x="3093995" y="2110779"/>
                <a:ext cx="6000" cy="85200"/>
              </a:xfrm>
              <a:prstGeom prst="rect">
                <a:avLst/>
              </a:prstGeom>
              <a:solidFill>
                <a:srgbClr val="C3A25F"/>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62" name="Google Shape;71;p2">
                <a:extLst>
                  <a:ext uri="{FF2B5EF4-FFF2-40B4-BE49-F238E27FC236}">
                    <a16:creationId xmlns:a16="http://schemas.microsoft.com/office/drawing/2014/main" id="{68F6D33C-A932-CE78-8034-245087EAEB08}"/>
                  </a:ext>
                </a:extLst>
              </p:cNvPr>
              <p:cNvSpPr/>
              <p:nvPr/>
            </p:nvSpPr>
            <p:spPr>
              <a:xfrm>
                <a:off x="3102505" y="2110779"/>
                <a:ext cx="6000" cy="85200"/>
              </a:xfrm>
              <a:prstGeom prst="rect">
                <a:avLst/>
              </a:prstGeom>
              <a:solidFill>
                <a:srgbClr val="C3A25F"/>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63" name="Google Shape;72;p2">
                <a:extLst>
                  <a:ext uri="{FF2B5EF4-FFF2-40B4-BE49-F238E27FC236}">
                    <a16:creationId xmlns:a16="http://schemas.microsoft.com/office/drawing/2014/main" id="{1F19E26C-ED52-1C8A-AB99-9C707F0C8B0B}"/>
                  </a:ext>
                </a:extLst>
              </p:cNvPr>
              <p:cNvSpPr/>
              <p:nvPr/>
            </p:nvSpPr>
            <p:spPr>
              <a:xfrm>
                <a:off x="3111016" y="2110779"/>
                <a:ext cx="2700" cy="85200"/>
              </a:xfrm>
              <a:prstGeom prst="rect">
                <a:avLst/>
              </a:prstGeom>
              <a:solidFill>
                <a:srgbClr val="C3A25F"/>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64" name="Google Shape;73;p2">
                <a:extLst>
                  <a:ext uri="{FF2B5EF4-FFF2-40B4-BE49-F238E27FC236}">
                    <a16:creationId xmlns:a16="http://schemas.microsoft.com/office/drawing/2014/main" id="{E6606308-C738-96A1-C620-EF9DF8B0D281}"/>
                  </a:ext>
                </a:extLst>
              </p:cNvPr>
              <p:cNvSpPr/>
              <p:nvPr/>
            </p:nvSpPr>
            <p:spPr>
              <a:xfrm>
                <a:off x="3119526" y="2110779"/>
                <a:ext cx="2700" cy="85200"/>
              </a:xfrm>
              <a:prstGeom prst="rect">
                <a:avLst/>
              </a:prstGeom>
              <a:solidFill>
                <a:srgbClr val="C3A25F"/>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65" name="Google Shape;74;p2">
                <a:extLst>
                  <a:ext uri="{FF2B5EF4-FFF2-40B4-BE49-F238E27FC236}">
                    <a16:creationId xmlns:a16="http://schemas.microsoft.com/office/drawing/2014/main" id="{90CC540B-78FA-795A-8E1E-2AE4160CA181}"/>
                  </a:ext>
                </a:extLst>
              </p:cNvPr>
              <p:cNvSpPr/>
              <p:nvPr/>
            </p:nvSpPr>
            <p:spPr>
              <a:xfrm>
                <a:off x="3125200" y="2110779"/>
                <a:ext cx="6000" cy="85200"/>
              </a:xfrm>
              <a:prstGeom prst="rect">
                <a:avLst/>
              </a:prstGeom>
              <a:solidFill>
                <a:srgbClr val="C3A25F"/>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66" name="Google Shape;75;p2">
                <a:extLst>
                  <a:ext uri="{FF2B5EF4-FFF2-40B4-BE49-F238E27FC236}">
                    <a16:creationId xmlns:a16="http://schemas.microsoft.com/office/drawing/2014/main" id="{99F9C3E8-85F7-6FF3-2AA7-938BEFFCA921}"/>
                  </a:ext>
                </a:extLst>
              </p:cNvPr>
              <p:cNvSpPr/>
              <p:nvPr/>
            </p:nvSpPr>
            <p:spPr>
              <a:xfrm>
                <a:off x="3133710" y="2110779"/>
                <a:ext cx="6000" cy="85200"/>
              </a:xfrm>
              <a:prstGeom prst="rect">
                <a:avLst/>
              </a:prstGeom>
              <a:solidFill>
                <a:srgbClr val="C3A25F"/>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67" name="Google Shape;76;p2">
                <a:extLst>
                  <a:ext uri="{FF2B5EF4-FFF2-40B4-BE49-F238E27FC236}">
                    <a16:creationId xmlns:a16="http://schemas.microsoft.com/office/drawing/2014/main" id="{8FF96C29-F144-D992-8D8E-CB66C2429617}"/>
                  </a:ext>
                </a:extLst>
              </p:cNvPr>
              <p:cNvSpPr/>
              <p:nvPr/>
            </p:nvSpPr>
            <p:spPr>
              <a:xfrm>
                <a:off x="3142220" y="2110779"/>
                <a:ext cx="2700" cy="85200"/>
              </a:xfrm>
              <a:prstGeom prst="rect">
                <a:avLst/>
              </a:prstGeom>
              <a:solidFill>
                <a:srgbClr val="C3A25F"/>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68" name="Google Shape;77;p2">
                <a:extLst>
                  <a:ext uri="{FF2B5EF4-FFF2-40B4-BE49-F238E27FC236}">
                    <a16:creationId xmlns:a16="http://schemas.microsoft.com/office/drawing/2014/main" id="{82A12A06-78D8-33AB-114D-A4E514E7C7FB}"/>
                  </a:ext>
                </a:extLst>
              </p:cNvPr>
              <p:cNvSpPr/>
              <p:nvPr/>
            </p:nvSpPr>
            <p:spPr>
              <a:xfrm>
                <a:off x="3150731" y="2110779"/>
                <a:ext cx="2700" cy="85200"/>
              </a:xfrm>
              <a:prstGeom prst="rect">
                <a:avLst/>
              </a:prstGeom>
              <a:solidFill>
                <a:srgbClr val="C3A25F"/>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69" name="Google Shape;78;p2">
                <a:extLst>
                  <a:ext uri="{FF2B5EF4-FFF2-40B4-BE49-F238E27FC236}">
                    <a16:creationId xmlns:a16="http://schemas.microsoft.com/office/drawing/2014/main" id="{CDEC1CF7-0F97-ABB4-2EDE-03FC639DE5AC}"/>
                  </a:ext>
                </a:extLst>
              </p:cNvPr>
              <p:cNvSpPr/>
              <p:nvPr/>
            </p:nvSpPr>
            <p:spPr>
              <a:xfrm>
                <a:off x="3159241" y="2110779"/>
                <a:ext cx="2700" cy="85200"/>
              </a:xfrm>
              <a:prstGeom prst="rect">
                <a:avLst/>
              </a:prstGeom>
              <a:solidFill>
                <a:srgbClr val="C3A25F"/>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70" name="Google Shape;79;p2">
                <a:extLst>
                  <a:ext uri="{FF2B5EF4-FFF2-40B4-BE49-F238E27FC236}">
                    <a16:creationId xmlns:a16="http://schemas.microsoft.com/office/drawing/2014/main" id="{EAE0FDB3-88C2-A994-8CC7-F05F002EBD1D}"/>
                  </a:ext>
                </a:extLst>
              </p:cNvPr>
              <p:cNvSpPr/>
              <p:nvPr/>
            </p:nvSpPr>
            <p:spPr>
              <a:xfrm>
                <a:off x="3164915" y="2110779"/>
                <a:ext cx="6000" cy="85200"/>
              </a:xfrm>
              <a:prstGeom prst="rect">
                <a:avLst/>
              </a:prstGeom>
              <a:solidFill>
                <a:srgbClr val="C3A25F"/>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71" name="Google Shape;80;p2">
                <a:extLst>
                  <a:ext uri="{FF2B5EF4-FFF2-40B4-BE49-F238E27FC236}">
                    <a16:creationId xmlns:a16="http://schemas.microsoft.com/office/drawing/2014/main" id="{5C03DA4D-9BF8-6C5A-6D24-9FBF2BFD88C1}"/>
                  </a:ext>
                </a:extLst>
              </p:cNvPr>
              <p:cNvSpPr/>
              <p:nvPr/>
            </p:nvSpPr>
            <p:spPr>
              <a:xfrm>
                <a:off x="3173425" y="2110779"/>
                <a:ext cx="6000" cy="85200"/>
              </a:xfrm>
              <a:prstGeom prst="rect">
                <a:avLst/>
              </a:prstGeom>
              <a:solidFill>
                <a:srgbClr val="C3A25F"/>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72" name="Google Shape;81;p2">
                <a:extLst>
                  <a:ext uri="{FF2B5EF4-FFF2-40B4-BE49-F238E27FC236}">
                    <a16:creationId xmlns:a16="http://schemas.microsoft.com/office/drawing/2014/main" id="{473B922C-0509-6216-A312-FD34A58932CF}"/>
                  </a:ext>
                </a:extLst>
              </p:cNvPr>
              <p:cNvSpPr/>
              <p:nvPr/>
            </p:nvSpPr>
            <p:spPr>
              <a:xfrm>
                <a:off x="3093995" y="2110779"/>
                <a:ext cx="85200" cy="6000"/>
              </a:xfrm>
              <a:prstGeom prst="rect">
                <a:avLst/>
              </a:prstGeom>
              <a:solidFill>
                <a:srgbClr val="C3A25F"/>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grpSp>
        <p:grpSp>
          <p:nvGrpSpPr>
            <p:cNvPr id="33" name="Google Shape;82;p2">
              <a:extLst>
                <a:ext uri="{FF2B5EF4-FFF2-40B4-BE49-F238E27FC236}">
                  <a16:creationId xmlns:a16="http://schemas.microsoft.com/office/drawing/2014/main" id="{FFCD7975-B484-94F9-97A4-1F7622E39789}"/>
                </a:ext>
              </a:extLst>
            </p:cNvPr>
            <p:cNvGrpSpPr/>
            <p:nvPr/>
          </p:nvGrpSpPr>
          <p:grpSpPr>
            <a:xfrm>
              <a:off x="7689765" y="311026"/>
              <a:ext cx="1031256" cy="1504764"/>
              <a:chOff x="2712001" y="2082563"/>
              <a:chExt cx="252412" cy="368300"/>
            </a:xfrm>
          </p:grpSpPr>
          <p:sp>
            <p:nvSpPr>
              <p:cNvPr id="34" name="Google Shape;83;p2">
                <a:extLst>
                  <a:ext uri="{FF2B5EF4-FFF2-40B4-BE49-F238E27FC236}">
                    <a16:creationId xmlns:a16="http://schemas.microsoft.com/office/drawing/2014/main" id="{4BF0F3F9-0481-CD3C-6923-D9821A3FB9FA}"/>
                  </a:ext>
                </a:extLst>
              </p:cNvPr>
              <p:cNvSpPr/>
              <p:nvPr/>
            </p:nvSpPr>
            <p:spPr>
              <a:xfrm>
                <a:off x="2832651" y="2349263"/>
                <a:ext cx="9600" cy="23700"/>
              </a:xfrm>
              <a:prstGeom prst="rect">
                <a:avLst/>
              </a:prstGeom>
              <a:solidFill>
                <a:srgbClr val="617F39"/>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35" name="Google Shape;84;p2">
                <a:extLst>
                  <a:ext uri="{FF2B5EF4-FFF2-40B4-BE49-F238E27FC236}">
                    <a16:creationId xmlns:a16="http://schemas.microsoft.com/office/drawing/2014/main" id="{D01F86EC-A3DC-C5EB-A36F-AFD9EA541C77}"/>
                  </a:ext>
                </a:extLst>
              </p:cNvPr>
              <p:cNvSpPr/>
              <p:nvPr/>
            </p:nvSpPr>
            <p:spPr>
              <a:xfrm>
                <a:off x="2813601" y="2373076"/>
                <a:ext cx="28575" cy="68263"/>
              </a:xfrm>
              <a:custGeom>
                <a:avLst/>
                <a:gdLst/>
                <a:ahLst/>
                <a:cxnLst/>
                <a:rect l="l" t="t" r="r" b="b"/>
                <a:pathLst>
                  <a:path w="18" h="43" extrusionOk="0">
                    <a:moveTo>
                      <a:pt x="11" y="43"/>
                    </a:moveTo>
                    <a:lnTo>
                      <a:pt x="0" y="40"/>
                    </a:lnTo>
                    <a:lnTo>
                      <a:pt x="11" y="1"/>
                    </a:lnTo>
                    <a:lnTo>
                      <a:pt x="18" y="0"/>
                    </a:lnTo>
                    <a:lnTo>
                      <a:pt x="11" y="43"/>
                    </a:lnTo>
                    <a:close/>
                  </a:path>
                </a:pathLst>
              </a:custGeom>
              <a:solidFill>
                <a:srgbClr val="8FAD8B"/>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36" name="Google Shape;85;p2">
                <a:extLst>
                  <a:ext uri="{FF2B5EF4-FFF2-40B4-BE49-F238E27FC236}">
                    <a16:creationId xmlns:a16="http://schemas.microsoft.com/office/drawing/2014/main" id="{1C5A24D4-5166-2BB5-E616-1F37A85E25EF}"/>
                  </a:ext>
                </a:extLst>
              </p:cNvPr>
              <p:cNvSpPr/>
              <p:nvPr/>
            </p:nvSpPr>
            <p:spPr>
              <a:xfrm>
                <a:off x="2835826" y="2373076"/>
                <a:ext cx="22225" cy="68263"/>
              </a:xfrm>
              <a:custGeom>
                <a:avLst/>
                <a:gdLst/>
                <a:ahLst/>
                <a:cxnLst/>
                <a:rect l="l" t="t" r="r" b="b"/>
                <a:pathLst>
                  <a:path w="14" h="43" extrusionOk="0">
                    <a:moveTo>
                      <a:pt x="7" y="43"/>
                    </a:moveTo>
                    <a:lnTo>
                      <a:pt x="14" y="40"/>
                    </a:lnTo>
                    <a:lnTo>
                      <a:pt x="5" y="0"/>
                    </a:lnTo>
                    <a:lnTo>
                      <a:pt x="0" y="1"/>
                    </a:lnTo>
                    <a:lnTo>
                      <a:pt x="7" y="43"/>
                    </a:lnTo>
                    <a:close/>
                  </a:path>
                </a:pathLst>
              </a:custGeom>
              <a:solidFill>
                <a:srgbClr val="8FAD8B"/>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37" name="Google Shape;86;p2">
                <a:extLst>
                  <a:ext uri="{FF2B5EF4-FFF2-40B4-BE49-F238E27FC236}">
                    <a16:creationId xmlns:a16="http://schemas.microsoft.com/office/drawing/2014/main" id="{77E88C80-A447-9D13-E7D7-7403E3786D85}"/>
                  </a:ext>
                </a:extLst>
              </p:cNvPr>
              <p:cNvSpPr/>
              <p:nvPr/>
            </p:nvSpPr>
            <p:spPr>
              <a:xfrm>
                <a:off x="2827888" y="2373076"/>
                <a:ext cx="15875" cy="77788"/>
              </a:xfrm>
              <a:custGeom>
                <a:avLst/>
                <a:gdLst/>
                <a:ahLst/>
                <a:cxnLst/>
                <a:rect l="l" t="t" r="r" b="b"/>
                <a:pathLst>
                  <a:path w="10" h="49" extrusionOk="0">
                    <a:moveTo>
                      <a:pt x="0" y="49"/>
                    </a:moveTo>
                    <a:lnTo>
                      <a:pt x="10" y="49"/>
                    </a:lnTo>
                    <a:lnTo>
                      <a:pt x="8" y="0"/>
                    </a:lnTo>
                    <a:lnTo>
                      <a:pt x="5" y="0"/>
                    </a:lnTo>
                    <a:lnTo>
                      <a:pt x="0" y="49"/>
                    </a:lnTo>
                    <a:close/>
                  </a:path>
                </a:pathLst>
              </a:custGeom>
              <a:solidFill>
                <a:srgbClr val="617F39"/>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38" name="Google Shape;54;p2">
                <a:extLst>
                  <a:ext uri="{FF2B5EF4-FFF2-40B4-BE49-F238E27FC236}">
                    <a16:creationId xmlns:a16="http://schemas.microsoft.com/office/drawing/2014/main" id="{4D56C805-9A0C-261D-CF67-693D538C23B3}"/>
                  </a:ext>
                </a:extLst>
              </p:cNvPr>
              <p:cNvSpPr/>
              <p:nvPr/>
            </p:nvSpPr>
            <p:spPr>
              <a:xfrm>
                <a:off x="2831063" y="2082563"/>
                <a:ext cx="12600" cy="31800"/>
              </a:xfrm>
              <a:prstGeom prst="rect">
                <a:avLst/>
              </a:prstGeom>
              <a:solidFill>
                <a:srgbClr val="617F39"/>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39" name="Google Shape;87;p2">
                <a:extLst>
                  <a:ext uri="{FF2B5EF4-FFF2-40B4-BE49-F238E27FC236}">
                    <a16:creationId xmlns:a16="http://schemas.microsoft.com/office/drawing/2014/main" id="{53C64D4B-D4FC-B88E-1E8F-7BD4CED29525}"/>
                  </a:ext>
                </a:extLst>
              </p:cNvPr>
              <p:cNvSpPr/>
              <p:nvPr/>
            </p:nvSpPr>
            <p:spPr>
              <a:xfrm>
                <a:off x="2829476" y="2363551"/>
                <a:ext cx="17400" cy="19200"/>
              </a:xfrm>
              <a:prstGeom prst="ellipse">
                <a:avLst/>
              </a:prstGeom>
              <a:solidFill>
                <a:srgbClr val="C3A25F"/>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40" name="Google Shape;88;p2">
                <a:extLst>
                  <a:ext uri="{FF2B5EF4-FFF2-40B4-BE49-F238E27FC236}">
                    <a16:creationId xmlns:a16="http://schemas.microsoft.com/office/drawing/2014/main" id="{8DE86176-1A54-4EC9-BBC1-727947E001E9}"/>
                  </a:ext>
                </a:extLst>
              </p:cNvPr>
              <p:cNvSpPr/>
              <p:nvPr/>
            </p:nvSpPr>
            <p:spPr>
              <a:xfrm>
                <a:off x="2712001" y="2123838"/>
                <a:ext cx="252412" cy="212725"/>
              </a:xfrm>
              <a:custGeom>
                <a:avLst/>
                <a:gdLst/>
                <a:ahLst/>
                <a:cxnLst/>
                <a:rect l="l" t="t" r="r" b="b"/>
                <a:pathLst>
                  <a:path w="388" h="327" extrusionOk="0">
                    <a:moveTo>
                      <a:pt x="260" y="0"/>
                    </a:moveTo>
                    <a:cubicBezTo>
                      <a:pt x="194" y="0"/>
                      <a:pt x="194" y="0"/>
                      <a:pt x="194" y="0"/>
                    </a:cubicBezTo>
                    <a:cubicBezTo>
                      <a:pt x="129" y="0"/>
                      <a:pt x="129" y="0"/>
                      <a:pt x="129" y="0"/>
                    </a:cubicBezTo>
                    <a:cubicBezTo>
                      <a:pt x="129" y="0"/>
                      <a:pt x="0" y="19"/>
                      <a:pt x="35" y="127"/>
                    </a:cubicBezTo>
                    <a:cubicBezTo>
                      <a:pt x="70" y="236"/>
                      <a:pt x="137" y="327"/>
                      <a:pt x="137" y="327"/>
                    </a:cubicBezTo>
                    <a:cubicBezTo>
                      <a:pt x="194" y="327"/>
                      <a:pt x="194" y="327"/>
                      <a:pt x="194" y="327"/>
                    </a:cubicBezTo>
                    <a:cubicBezTo>
                      <a:pt x="252" y="327"/>
                      <a:pt x="252" y="327"/>
                      <a:pt x="252" y="327"/>
                    </a:cubicBezTo>
                    <a:cubicBezTo>
                      <a:pt x="252" y="327"/>
                      <a:pt x="318" y="236"/>
                      <a:pt x="353" y="127"/>
                    </a:cubicBezTo>
                    <a:cubicBezTo>
                      <a:pt x="388" y="19"/>
                      <a:pt x="260" y="0"/>
                      <a:pt x="260" y="0"/>
                    </a:cubicBezTo>
                    <a:close/>
                  </a:path>
                </a:pathLst>
              </a:custGeom>
              <a:solidFill>
                <a:srgbClr val="F17826"/>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41" name="Google Shape;89;p2">
                <a:extLst>
                  <a:ext uri="{FF2B5EF4-FFF2-40B4-BE49-F238E27FC236}">
                    <a16:creationId xmlns:a16="http://schemas.microsoft.com/office/drawing/2014/main" id="{451A135A-0660-95E4-DD46-A87FE3238E94}"/>
                  </a:ext>
                </a:extLst>
              </p:cNvPr>
              <p:cNvSpPr/>
              <p:nvPr/>
            </p:nvSpPr>
            <p:spPr>
              <a:xfrm>
                <a:off x="2861226" y="2123838"/>
                <a:ext cx="84138" cy="212725"/>
              </a:xfrm>
              <a:custGeom>
                <a:avLst/>
                <a:gdLst/>
                <a:ahLst/>
                <a:cxnLst/>
                <a:rect l="l" t="t" r="r" b="b"/>
                <a:pathLst>
                  <a:path w="130" h="327" extrusionOk="0">
                    <a:moveTo>
                      <a:pt x="21" y="0"/>
                    </a:moveTo>
                    <a:cubicBezTo>
                      <a:pt x="5" y="0"/>
                      <a:pt x="5" y="0"/>
                      <a:pt x="5" y="0"/>
                    </a:cubicBezTo>
                    <a:cubicBezTo>
                      <a:pt x="5" y="0"/>
                      <a:pt x="82" y="19"/>
                      <a:pt x="61" y="127"/>
                    </a:cubicBezTo>
                    <a:cubicBezTo>
                      <a:pt x="40" y="236"/>
                      <a:pt x="0" y="327"/>
                      <a:pt x="0" y="327"/>
                    </a:cubicBezTo>
                    <a:cubicBezTo>
                      <a:pt x="14" y="327"/>
                      <a:pt x="14" y="327"/>
                      <a:pt x="14" y="327"/>
                    </a:cubicBezTo>
                    <a:cubicBezTo>
                      <a:pt x="14" y="327"/>
                      <a:pt x="71" y="236"/>
                      <a:pt x="100" y="127"/>
                    </a:cubicBezTo>
                    <a:cubicBezTo>
                      <a:pt x="130" y="19"/>
                      <a:pt x="21" y="0"/>
                      <a:pt x="21" y="0"/>
                    </a:cubicBezTo>
                    <a:close/>
                  </a:path>
                </a:pathLst>
              </a:custGeom>
              <a:solidFill>
                <a:srgbClr val="FFF4E3">
                  <a:alpha val="55700"/>
                </a:srgbClr>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42" name="Google Shape;90;p2">
                <a:extLst>
                  <a:ext uri="{FF2B5EF4-FFF2-40B4-BE49-F238E27FC236}">
                    <a16:creationId xmlns:a16="http://schemas.microsoft.com/office/drawing/2014/main" id="{351A152B-317E-F965-68B4-2A4576CFD3A3}"/>
                  </a:ext>
                </a:extLst>
              </p:cNvPr>
              <p:cNvSpPr/>
              <p:nvPr/>
            </p:nvSpPr>
            <p:spPr>
              <a:xfrm>
                <a:off x="2731050" y="2123838"/>
                <a:ext cx="84137" cy="212725"/>
              </a:xfrm>
              <a:custGeom>
                <a:avLst/>
                <a:gdLst/>
                <a:ahLst/>
                <a:cxnLst/>
                <a:rect l="l" t="t" r="r" b="b"/>
                <a:pathLst>
                  <a:path w="131" h="327" extrusionOk="0">
                    <a:moveTo>
                      <a:pt x="126" y="0"/>
                    </a:moveTo>
                    <a:cubicBezTo>
                      <a:pt x="109" y="0"/>
                      <a:pt x="109" y="0"/>
                      <a:pt x="109" y="0"/>
                    </a:cubicBezTo>
                    <a:cubicBezTo>
                      <a:pt x="109" y="0"/>
                      <a:pt x="0" y="19"/>
                      <a:pt x="30" y="127"/>
                    </a:cubicBezTo>
                    <a:cubicBezTo>
                      <a:pt x="60" y="236"/>
                      <a:pt x="116" y="327"/>
                      <a:pt x="116" y="327"/>
                    </a:cubicBezTo>
                    <a:cubicBezTo>
                      <a:pt x="131" y="327"/>
                      <a:pt x="131" y="327"/>
                      <a:pt x="131" y="327"/>
                    </a:cubicBezTo>
                    <a:cubicBezTo>
                      <a:pt x="131" y="327"/>
                      <a:pt x="91" y="236"/>
                      <a:pt x="70" y="127"/>
                    </a:cubicBezTo>
                    <a:cubicBezTo>
                      <a:pt x="49" y="19"/>
                      <a:pt x="126" y="0"/>
                      <a:pt x="126" y="0"/>
                    </a:cubicBezTo>
                    <a:close/>
                  </a:path>
                </a:pathLst>
              </a:custGeom>
              <a:solidFill>
                <a:srgbClr val="FFF4E3">
                  <a:alpha val="55700"/>
                </a:srgbClr>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43" name="Google Shape;91;p2">
                <a:extLst>
                  <a:ext uri="{FF2B5EF4-FFF2-40B4-BE49-F238E27FC236}">
                    <a16:creationId xmlns:a16="http://schemas.microsoft.com/office/drawing/2014/main" id="{A08E1895-B86D-E0B2-0D51-49E2A479C6D6}"/>
                  </a:ext>
                </a:extLst>
              </p:cNvPr>
              <p:cNvSpPr/>
              <p:nvPr/>
            </p:nvSpPr>
            <p:spPr>
              <a:xfrm>
                <a:off x="2846938" y="2123838"/>
                <a:ext cx="50800" cy="212725"/>
              </a:xfrm>
              <a:custGeom>
                <a:avLst/>
                <a:gdLst/>
                <a:ahLst/>
                <a:cxnLst/>
                <a:rect l="l" t="t" r="r" b="b"/>
                <a:pathLst>
                  <a:path w="79" h="327" extrusionOk="0">
                    <a:moveTo>
                      <a:pt x="18" y="0"/>
                    </a:moveTo>
                    <a:cubicBezTo>
                      <a:pt x="2" y="0"/>
                      <a:pt x="2" y="0"/>
                      <a:pt x="2" y="0"/>
                    </a:cubicBezTo>
                    <a:cubicBezTo>
                      <a:pt x="2" y="0"/>
                      <a:pt x="30" y="19"/>
                      <a:pt x="23" y="127"/>
                    </a:cubicBezTo>
                    <a:cubicBezTo>
                      <a:pt x="15" y="236"/>
                      <a:pt x="0" y="327"/>
                      <a:pt x="0" y="327"/>
                    </a:cubicBezTo>
                    <a:cubicBezTo>
                      <a:pt x="14" y="327"/>
                      <a:pt x="14" y="327"/>
                      <a:pt x="14" y="327"/>
                    </a:cubicBezTo>
                    <a:cubicBezTo>
                      <a:pt x="14" y="327"/>
                      <a:pt x="46" y="236"/>
                      <a:pt x="62" y="127"/>
                    </a:cubicBezTo>
                    <a:cubicBezTo>
                      <a:pt x="79" y="19"/>
                      <a:pt x="18" y="0"/>
                      <a:pt x="18" y="0"/>
                    </a:cubicBezTo>
                    <a:close/>
                  </a:path>
                </a:pathLst>
              </a:custGeom>
              <a:solidFill>
                <a:srgbClr val="FFF4E3">
                  <a:alpha val="55700"/>
                </a:srgbClr>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44" name="Google Shape;92;p2">
                <a:extLst>
                  <a:ext uri="{FF2B5EF4-FFF2-40B4-BE49-F238E27FC236}">
                    <a16:creationId xmlns:a16="http://schemas.microsoft.com/office/drawing/2014/main" id="{08F7C606-9602-29A0-B840-E768EEAE9385}"/>
                  </a:ext>
                </a:extLst>
              </p:cNvPr>
              <p:cNvSpPr/>
              <p:nvPr/>
            </p:nvSpPr>
            <p:spPr>
              <a:xfrm>
                <a:off x="2778676" y="2123838"/>
                <a:ext cx="50800" cy="212725"/>
              </a:xfrm>
              <a:custGeom>
                <a:avLst/>
                <a:gdLst/>
                <a:ahLst/>
                <a:cxnLst/>
                <a:rect l="l" t="t" r="r" b="b"/>
                <a:pathLst>
                  <a:path w="78" h="327" extrusionOk="0">
                    <a:moveTo>
                      <a:pt x="77" y="0"/>
                    </a:moveTo>
                    <a:cubicBezTo>
                      <a:pt x="60" y="0"/>
                      <a:pt x="60" y="0"/>
                      <a:pt x="60" y="0"/>
                    </a:cubicBezTo>
                    <a:cubicBezTo>
                      <a:pt x="60" y="0"/>
                      <a:pt x="0" y="19"/>
                      <a:pt x="16" y="127"/>
                    </a:cubicBezTo>
                    <a:cubicBezTo>
                      <a:pt x="33" y="236"/>
                      <a:pt x="64" y="327"/>
                      <a:pt x="64" y="327"/>
                    </a:cubicBezTo>
                    <a:cubicBezTo>
                      <a:pt x="78" y="327"/>
                      <a:pt x="78" y="327"/>
                      <a:pt x="78" y="327"/>
                    </a:cubicBezTo>
                    <a:cubicBezTo>
                      <a:pt x="78" y="327"/>
                      <a:pt x="64" y="236"/>
                      <a:pt x="56" y="127"/>
                    </a:cubicBezTo>
                    <a:cubicBezTo>
                      <a:pt x="48" y="19"/>
                      <a:pt x="77" y="0"/>
                      <a:pt x="77" y="0"/>
                    </a:cubicBezTo>
                    <a:close/>
                  </a:path>
                </a:pathLst>
              </a:custGeom>
              <a:solidFill>
                <a:srgbClr val="FFF4E3">
                  <a:alpha val="55700"/>
                </a:srgbClr>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45" name="Google Shape;93;p2">
                <a:extLst>
                  <a:ext uri="{FF2B5EF4-FFF2-40B4-BE49-F238E27FC236}">
                    <a16:creationId xmlns:a16="http://schemas.microsoft.com/office/drawing/2014/main" id="{ED97219A-D4E7-25DE-DA9D-4C101B820E8F}"/>
                  </a:ext>
                </a:extLst>
              </p:cNvPr>
              <p:cNvSpPr/>
              <p:nvPr/>
            </p:nvSpPr>
            <p:spPr>
              <a:xfrm>
                <a:off x="2823126" y="2123838"/>
                <a:ext cx="28575" cy="212725"/>
              </a:xfrm>
              <a:custGeom>
                <a:avLst/>
                <a:gdLst/>
                <a:ahLst/>
                <a:cxnLst/>
                <a:rect l="l" t="t" r="r" b="b"/>
                <a:pathLst>
                  <a:path w="44" h="327" extrusionOk="0">
                    <a:moveTo>
                      <a:pt x="30" y="0"/>
                    </a:moveTo>
                    <a:cubicBezTo>
                      <a:pt x="22" y="0"/>
                      <a:pt x="22" y="0"/>
                      <a:pt x="22" y="0"/>
                    </a:cubicBezTo>
                    <a:cubicBezTo>
                      <a:pt x="15" y="0"/>
                      <a:pt x="15" y="0"/>
                      <a:pt x="15" y="0"/>
                    </a:cubicBezTo>
                    <a:cubicBezTo>
                      <a:pt x="15" y="0"/>
                      <a:pt x="0" y="19"/>
                      <a:pt x="4" y="127"/>
                    </a:cubicBezTo>
                    <a:cubicBezTo>
                      <a:pt x="8" y="236"/>
                      <a:pt x="16" y="327"/>
                      <a:pt x="16" y="327"/>
                    </a:cubicBezTo>
                    <a:cubicBezTo>
                      <a:pt x="22" y="327"/>
                      <a:pt x="22" y="327"/>
                      <a:pt x="22" y="327"/>
                    </a:cubicBezTo>
                    <a:cubicBezTo>
                      <a:pt x="29" y="327"/>
                      <a:pt x="29" y="327"/>
                      <a:pt x="29" y="327"/>
                    </a:cubicBezTo>
                    <a:cubicBezTo>
                      <a:pt x="29" y="327"/>
                      <a:pt x="36" y="236"/>
                      <a:pt x="40" y="127"/>
                    </a:cubicBezTo>
                    <a:cubicBezTo>
                      <a:pt x="44" y="19"/>
                      <a:pt x="30" y="0"/>
                      <a:pt x="30" y="0"/>
                    </a:cubicBezTo>
                    <a:close/>
                  </a:path>
                </a:pathLst>
              </a:custGeom>
              <a:solidFill>
                <a:srgbClr val="FFF4E3">
                  <a:alpha val="55700"/>
                </a:srgbClr>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46" name="Google Shape;94;p2">
                <a:extLst>
                  <a:ext uri="{FF2B5EF4-FFF2-40B4-BE49-F238E27FC236}">
                    <a16:creationId xmlns:a16="http://schemas.microsoft.com/office/drawing/2014/main" id="{8937BF85-B86B-69B1-70B3-0B4092C21FD0}"/>
                  </a:ext>
                </a:extLst>
              </p:cNvPr>
              <p:cNvSpPr/>
              <p:nvPr/>
            </p:nvSpPr>
            <p:spPr>
              <a:xfrm>
                <a:off x="2799313" y="2336563"/>
                <a:ext cx="76200" cy="12600"/>
              </a:xfrm>
              <a:prstGeom prst="rect">
                <a:avLst/>
              </a:prstGeom>
              <a:solidFill>
                <a:srgbClr val="C3A25F"/>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47" name="Google Shape;95;p2">
                <a:extLst>
                  <a:ext uri="{FF2B5EF4-FFF2-40B4-BE49-F238E27FC236}">
                    <a16:creationId xmlns:a16="http://schemas.microsoft.com/office/drawing/2014/main" id="{164813B7-CC02-23E8-0385-0AA9553A1614}"/>
                  </a:ext>
                </a:extLst>
              </p:cNvPr>
              <p:cNvSpPr/>
              <p:nvPr/>
            </p:nvSpPr>
            <p:spPr>
              <a:xfrm>
                <a:off x="2791376" y="2111138"/>
                <a:ext cx="93600" cy="12600"/>
              </a:xfrm>
              <a:prstGeom prst="rect">
                <a:avLst/>
              </a:prstGeom>
              <a:solidFill>
                <a:srgbClr val="C3A25F"/>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grpSp>
      </p:grpSp>
      <p:sp>
        <p:nvSpPr>
          <p:cNvPr id="121" name="Google Shape;2667;p41">
            <a:extLst>
              <a:ext uri="{FF2B5EF4-FFF2-40B4-BE49-F238E27FC236}">
                <a16:creationId xmlns:a16="http://schemas.microsoft.com/office/drawing/2014/main" id="{C99413E7-11AC-2235-C413-550420F399DE}"/>
              </a:ext>
            </a:extLst>
          </p:cNvPr>
          <p:cNvSpPr/>
          <p:nvPr/>
        </p:nvSpPr>
        <p:spPr>
          <a:xfrm>
            <a:off x="771896" y="3736592"/>
            <a:ext cx="2467581" cy="432080"/>
          </a:xfrm>
          <a:prstGeom prst="roundRect">
            <a:avLst>
              <a:gd name="adj" fmla="val 50000"/>
            </a:avLst>
          </a:prstGeom>
          <a:solidFill>
            <a:srgbClr val="BCDEEA"/>
          </a:solidFill>
          <a:ln>
            <a:noFill/>
          </a:ln>
        </p:spPr>
        <p:txBody>
          <a:bodyPr spcFirstLastPara="1" wrap="square" lIns="121900" tIns="0" rIns="121900" bIns="121900" anchor="ctr" anchorCtr="0">
            <a:noAutofit/>
          </a:bodyPr>
          <a:lstStyle/>
          <a:p>
            <a:pPr algn="ctr" defTabSz="1219140">
              <a:buClr>
                <a:srgbClr val="000000"/>
              </a:buClr>
              <a:defRPr/>
            </a:pPr>
            <a:r>
              <a:rPr lang="en-US" sz="2800" b="1" i="1" kern="0" dirty="0" err="1">
                <a:solidFill>
                  <a:srgbClr val="E7E6E6">
                    <a:lumMod val="10000"/>
                  </a:srgbClr>
                </a:solidFill>
                <a:latin typeface="Times New Roman" panose="02020603050405020304" pitchFamily="18" charset="0"/>
                <a:ea typeface="Gochi Hand"/>
                <a:cs typeface="Times New Roman" panose="02020603050405020304" pitchFamily="18" charset="0"/>
                <a:sym typeface="Gochi Hand"/>
              </a:rPr>
              <a:t>Phần</a:t>
            </a:r>
            <a:r>
              <a:rPr lang="en-US" sz="2800" b="1" i="1" kern="0" dirty="0">
                <a:solidFill>
                  <a:srgbClr val="E7E6E6">
                    <a:lumMod val="10000"/>
                  </a:srgbClr>
                </a:solidFill>
                <a:latin typeface="Times New Roman" panose="02020603050405020304" pitchFamily="18" charset="0"/>
                <a:ea typeface="Gochi Hand"/>
                <a:cs typeface="Times New Roman" panose="02020603050405020304" pitchFamily="18" charset="0"/>
                <a:sym typeface="Gochi Hand"/>
              </a:rPr>
              <a:t> </a:t>
            </a:r>
            <a:r>
              <a:rPr lang="en-US" sz="2800" b="1" i="1" kern="0" dirty="0" err="1">
                <a:solidFill>
                  <a:srgbClr val="E7E6E6">
                    <a:lumMod val="10000"/>
                  </a:srgbClr>
                </a:solidFill>
                <a:latin typeface="Times New Roman" panose="02020603050405020304" pitchFamily="18" charset="0"/>
                <a:ea typeface="Gochi Hand"/>
                <a:cs typeface="Times New Roman" panose="02020603050405020304" pitchFamily="18" charset="0"/>
                <a:sym typeface="Gochi Hand"/>
              </a:rPr>
              <a:t>mở</a:t>
            </a:r>
            <a:r>
              <a:rPr lang="en-US" sz="2800" b="1" i="1" kern="0" dirty="0">
                <a:solidFill>
                  <a:srgbClr val="E7E6E6">
                    <a:lumMod val="10000"/>
                  </a:srgbClr>
                </a:solidFill>
                <a:latin typeface="Times New Roman" panose="02020603050405020304" pitchFamily="18" charset="0"/>
                <a:ea typeface="Gochi Hand"/>
                <a:cs typeface="Times New Roman" panose="02020603050405020304" pitchFamily="18" charset="0"/>
                <a:sym typeface="Gochi Hand"/>
              </a:rPr>
              <a:t> </a:t>
            </a:r>
            <a:r>
              <a:rPr lang="en-US" sz="2800" b="1" i="1" kern="0" dirty="0" err="1">
                <a:solidFill>
                  <a:srgbClr val="E7E6E6">
                    <a:lumMod val="10000"/>
                  </a:srgbClr>
                </a:solidFill>
                <a:latin typeface="Times New Roman" panose="02020603050405020304" pitchFamily="18" charset="0"/>
                <a:ea typeface="Gochi Hand"/>
                <a:cs typeface="Times New Roman" panose="02020603050405020304" pitchFamily="18" charset="0"/>
                <a:sym typeface="Gochi Hand"/>
              </a:rPr>
              <a:t>đầu</a:t>
            </a:r>
            <a:endParaRPr sz="2800" b="1" i="1" kern="0" dirty="0">
              <a:solidFill>
                <a:srgbClr val="E7E6E6">
                  <a:lumMod val="10000"/>
                </a:srgbClr>
              </a:solidFill>
              <a:latin typeface="Times New Roman" panose="02020603050405020304" pitchFamily="18" charset="0"/>
              <a:ea typeface="Gochi Hand"/>
              <a:cs typeface="Times New Roman" panose="02020603050405020304" pitchFamily="18" charset="0"/>
              <a:sym typeface="Gochi Hand"/>
            </a:endParaRPr>
          </a:p>
        </p:txBody>
      </p:sp>
      <p:sp>
        <p:nvSpPr>
          <p:cNvPr id="122" name="Google Shape;2668;p41">
            <a:extLst>
              <a:ext uri="{FF2B5EF4-FFF2-40B4-BE49-F238E27FC236}">
                <a16:creationId xmlns:a16="http://schemas.microsoft.com/office/drawing/2014/main" id="{000C8035-1B6C-0372-1A2B-21F7647000B2}"/>
              </a:ext>
            </a:extLst>
          </p:cNvPr>
          <p:cNvSpPr txBox="1"/>
          <p:nvPr/>
        </p:nvSpPr>
        <p:spPr>
          <a:xfrm>
            <a:off x="101681" y="4231142"/>
            <a:ext cx="4004972" cy="824839"/>
          </a:xfrm>
          <a:prstGeom prst="rect">
            <a:avLst/>
          </a:prstGeom>
          <a:noFill/>
          <a:ln>
            <a:noFill/>
          </a:ln>
        </p:spPr>
        <p:txBody>
          <a:bodyPr spcFirstLastPara="1" wrap="square" lIns="121900" tIns="121900" rIns="121900" bIns="121900" anchor="t" anchorCtr="0">
            <a:noAutofit/>
          </a:bodyPr>
          <a:lstStyle/>
          <a:p>
            <a:pPr algn="ctr"/>
            <a:r>
              <a:rPr lang="vi-VN" sz="3200" dirty="0">
                <a:latin typeface="Times New Roman" panose="02020603050405020304" pitchFamily="18" charset="0"/>
                <a:cs typeface="Times New Roman" panose="02020603050405020304" pitchFamily="18" charset="0"/>
              </a:rPr>
              <a:t>giới thiệu khái quát mục đích và/ hoặc nội dung chính của buổi phỏng vấn.</a:t>
            </a:r>
            <a:endParaRPr lang="en-SG" sz="3200" dirty="0">
              <a:latin typeface="Times New Roman" panose="02020603050405020304" pitchFamily="18" charset="0"/>
              <a:cs typeface="Times New Roman" panose="02020603050405020304" pitchFamily="18" charset="0"/>
            </a:endParaRPr>
          </a:p>
        </p:txBody>
      </p:sp>
      <p:sp>
        <p:nvSpPr>
          <p:cNvPr id="123" name="Google Shape;2669;p41">
            <a:extLst>
              <a:ext uri="{FF2B5EF4-FFF2-40B4-BE49-F238E27FC236}">
                <a16:creationId xmlns:a16="http://schemas.microsoft.com/office/drawing/2014/main" id="{DAD04D52-E723-9E03-D063-A39CBA19E366}"/>
              </a:ext>
            </a:extLst>
          </p:cNvPr>
          <p:cNvSpPr/>
          <p:nvPr/>
        </p:nvSpPr>
        <p:spPr>
          <a:xfrm>
            <a:off x="1673314" y="2627425"/>
            <a:ext cx="974475" cy="921687"/>
          </a:xfrm>
          <a:prstGeom prst="ellipse">
            <a:avLst/>
          </a:prstGeom>
          <a:solidFill>
            <a:srgbClr val="BCDEEA"/>
          </a:solidFill>
          <a:ln>
            <a:noFill/>
          </a:ln>
        </p:spPr>
        <p:txBody>
          <a:bodyPr spcFirstLastPara="1" wrap="square" lIns="121900" tIns="121900" rIns="121900" bIns="121900" anchor="ctr" anchorCtr="0">
            <a:noAutofit/>
          </a:bodyPr>
          <a:lstStyle/>
          <a:p>
            <a:pPr defTabSz="1219140">
              <a:buClr>
                <a:srgbClr val="000000"/>
              </a:buClr>
              <a:defRPr/>
            </a:pPr>
            <a:endParaRPr sz="2800" kern="0">
              <a:solidFill>
                <a:srgbClr val="E7E6E6">
                  <a:lumMod val="10000"/>
                </a:srgbClr>
              </a:solidFill>
              <a:latin typeface="Times New Roman" panose="02020603050405020304" pitchFamily="18" charset="0"/>
              <a:cs typeface="Times New Roman" panose="02020603050405020304" pitchFamily="18" charset="0"/>
              <a:sym typeface="Arial"/>
            </a:endParaRPr>
          </a:p>
        </p:txBody>
      </p:sp>
      <p:cxnSp>
        <p:nvCxnSpPr>
          <p:cNvPr id="124" name="Google Shape;2670;p41">
            <a:extLst>
              <a:ext uri="{FF2B5EF4-FFF2-40B4-BE49-F238E27FC236}">
                <a16:creationId xmlns:a16="http://schemas.microsoft.com/office/drawing/2014/main" id="{EA5D66FF-05E0-9A44-679C-72A6641D4843}"/>
              </a:ext>
            </a:extLst>
          </p:cNvPr>
          <p:cNvCxnSpPr>
            <a:cxnSpLocks/>
          </p:cNvCxnSpPr>
          <p:nvPr/>
        </p:nvCxnSpPr>
        <p:spPr>
          <a:xfrm rot="5400000">
            <a:off x="3944648" y="338308"/>
            <a:ext cx="655148" cy="4004971"/>
          </a:xfrm>
          <a:prstGeom prst="bentConnector3">
            <a:avLst>
              <a:gd name="adj1" fmla="val 50000"/>
            </a:avLst>
          </a:prstGeom>
          <a:noFill/>
          <a:ln w="9525" cap="flat" cmpd="sng">
            <a:solidFill>
              <a:srgbClr val="6A6A6A"/>
            </a:solidFill>
            <a:prstDash val="solid"/>
            <a:round/>
            <a:headEnd type="none" w="med" len="med"/>
            <a:tailEnd type="none" w="med" len="med"/>
          </a:ln>
        </p:spPr>
      </p:cxnSp>
      <p:cxnSp>
        <p:nvCxnSpPr>
          <p:cNvPr id="125" name="Google Shape;2671;p41">
            <a:extLst>
              <a:ext uri="{FF2B5EF4-FFF2-40B4-BE49-F238E27FC236}">
                <a16:creationId xmlns:a16="http://schemas.microsoft.com/office/drawing/2014/main" id="{8DC9CF96-6CCB-5F9D-6C11-C3FAAA2F251A}"/>
              </a:ext>
            </a:extLst>
          </p:cNvPr>
          <p:cNvCxnSpPr>
            <a:cxnSpLocks/>
          </p:cNvCxnSpPr>
          <p:nvPr/>
        </p:nvCxnSpPr>
        <p:spPr>
          <a:xfrm rot="5400000">
            <a:off x="5882837" y="2246937"/>
            <a:ext cx="625589" cy="158152"/>
          </a:xfrm>
          <a:prstGeom prst="bentConnector3">
            <a:avLst>
              <a:gd name="adj1" fmla="val 50000"/>
            </a:avLst>
          </a:prstGeom>
          <a:noFill/>
          <a:ln w="9525" cap="flat" cmpd="sng">
            <a:solidFill>
              <a:srgbClr val="6A6A6A"/>
            </a:solidFill>
            <a:prstDash val="solid"/>
            <a:round/>
            <a:headEnd type="none" w="med" len="med"/>
            <a:tailEnd type="none" w="med" len="med"/>
          </a:ln>
        </p:spPr>
      </p:cxnSp>
      <p:cxnSp>
        <p:nvCxnSpPr>
          <p:cNvPr id="126" name="Google Shape;2673;p41">
            <a:extLst>
              <a:ext uri="{FF2B5EF4-FFF2-40B4-BE49-F238E27FC236}">
                <a16:creationId xmlns:a16="http://schemas.microsoft.com/office/drawing/2014/main" id="{93AEA691-22CB-BFC1-79BE-8431E6A47A87}"/>
              </a:ext>
            </a:extLst>
          </p:cNvPr>
          <p:cNvCxnSpPr>
            <a:cxnSpLocks/>
          </p:cNvCxnSpPr>
          <p:nvPr/>
        </p:nvCxnSpPr>
        <p:spPr>
          <a:xfrm rot="16200000" flipH="1">
            <a:off x="7805683" y="482242"/>
            <a:ext cx="655149" cy="3717103"/>
          </a:xfrm>
          <a:prstGeom prst="bentConnector3">
            <a:avLst>
              <a:gd name="adj1" fmla="val 50000"/>
            </a:avLst>
          </a:prstGeom>
          <a:noFill/>
          <a:ln w="9525" cap="flat" cmpd="sng">
            <a:solidFill>
              <a:srgbClr val="6A6A6A"/>
            </a:solidFill>
            <a:prstDash val="solid"/>
            <a:round/>
            <a:headEnd type="none" w="med" len="med"/>
            <a:tailEnd type="none" w="med" len="med"/>
          </a:ln>
        </p:spPr>
      </p:cxnSp>
      <p:sp>
        <p:nvSpPr>
          <p:cNvPr id="127" name="Google Shape;2672;p41">
            <a:extLst>
              <a:ext uri="{FF2B5EF4-FFF2-40B4-BE49-F238E27FC236}">
                <a16:creationId xmlns:a16="http://schemas.microsoft.com/office/drawing/2014/main" id="{728055EA-7F1D-0A10-EF04-894D446813E9}"/>
              </a:ext>
            </a:extLst>
          </p:cNvPr>
          <p:cNvSpPr/>
          <p:nvPr/>
        </p:nvSpPr>
        <p:spPr>
          <a:xfrm>
            <a:off x="5504291" y="2627426"/>
            <a:ext cx="974475" cy="921687"/>
          </a:xfrm>
          <a:prstGeom prst="ellipse">
            <a:avLst/>
          </a:prstGeom>
          <a:solidFill>
            <a:srgbClr val="EDCFD4"/>
          </a:solidFill>
          <a:ln>
            <a:noFill/>
          </a:ln>
        </p:spPr>
        <p:txBody>
          <a:bodyPr spcFirstLastPara="1" wrap="square" lIns="121900" tIns="121900" rIns="121900" bIns="121900" anchor="ctr" anchorCtr="0">
            <a:noAutofit/>
          </a:bodyPr>
          <a:lstStyle/>
          <a:p>
            <a:pPr defTabSz="1219140">
              <a:buClr>
                <a:srgbClr val="000000"/>
              </a:buClr>
              <a:defRPr/>
            </a:pPr>
            <a:endParaRPr sz="2800" kern="0">
              <a:solidFill>
                <a:srgbClr val="E7E6E6">
                  <a:lumMod val="10000"/>
                </a:srgbClr>
              </a:solidFill>
              <a:latin typeface="Times New Roman" panose="02020603050405020304" pitchFamily="18" charset="0"/>
              <a:cs typeface="Times New Roman" panose="02020603050405020304" pitchFamily="18" charset="0"/>
              <a:sym typeface="Arial"/>
            </a:endParaRPr>
          </a:p>
        </p:txBody>
      </p:sp>
      <p:sp>
        <p:nvSpPr>
          <p:cNvPr id="128" name="Google Shape;2677;p41">
            <a:extLst>
              <a:ext uri="{FF2B5EF4-FFF2-40B4-BE49-F238E27FC236}">
                <a16:creationId xmlns:a16="http://schemas.microsoft.com/office/drawing/2014/main" id="{7EB2D1CA-EA59-FFF2-F6D4-28940E877E5A}"/>
              </a:ext>
            </a:extLst>
          </p:cNvPr>
          <p:cNvSpPr/>
          <p:nvPr/>
        </p:nvSpPr>
        <p:spPr>
          <a:xfrm>
            <a:off x="4597462" y="3725603"/>
            <a:ext cx="2754344" cy="443072"/>
          </a:xfrm>
          <a:prstGeom prst="roundRect">
            <a:avLst>
              <a:gd name="adj" fmla="val 50000"/>
            </a:avLst>
          </a:prstGeom>
          <a:solidFill>
            <a:srgbClr val="EDCFD4"/>
          </a:solidFill>
          <a:ln>
            <a:noFill/>
          </a:ln>
        </p:spPr>
        <p:txBody>
          <a:bodyPr spcFirstLastPara="1" wrap="square" lIns="121900" tIns="0" rIns="121900" bIns="121900" anchor="ctr" anchorCtr="0">
            <a:noAutofit/>
          </a:bodyPr>
          <a:lstStyle/>
          <a:p>
            <a:pPr algn="ctr" defTabSz="1219140">
              <a:buClr>
                <a:srgbClr val="000000"/>
              </a:buClr>
              <a:defRPr/>
            </a:pPr>
            <a:r>
              <a:rPr lang="en-US" sz="2800" b="1" i="1" kern="0" dirty="0" err="1">
                <a:solidFill>
                  <a:srgbClr val="E7E6E6">
                    <a:lumMod val="10000"/>
                  </a:srgbClr>
                </a:solidFill>
                <a:latin typeface="Times New Roman" panose="02020603050405020304" pitchFamily="18" charset="0"/>
                <a:ea typeface="Gochi Hand"/>
                <a:cs typeface="Times New Roman" panose="02020603050405020304" pitchFamily="18" charset="0"/>
                <a:sym typeface="Gochi Hand"/>
              </a:rPr>
              <a:t>Phần</a:t>
            </a:r>
            <a:r>
              <a:rPr lang="en-US" sz="2800" b="1" i="1" kern="0" dirty="0">
                <a:solidFill>
                  <a:srgbClr val="E7E6E6">
                    <a:lumMod val="10000"/>
                  </a:srgbClr>
                </a:solidFill>
                <a:latin typeface="Times New Roman" panose="02020603050405020304" pitchFamily="18" charset="0"/>
                <a:ea typeface="Gochi Hand"/>
                <a:cs typeface="Times New Roman" panose="02020603050405020304" pitchFamily="18" charset="0"/>
                <a:sym typeface="Gochi Hand"/>
              </a:rPr>
              <a:t> </a:t>
            </a:r>
            <a:r>
              <a:rPr lang="en-US" sz="2800" b="1" i="1" kern="0" dirty="0" err="1">
                <a:solidFill>
                  <a:srgbClr val="E7E6E6">
                    <a:lumMod val="10000"/>
                  </a:srgbClr>
                </a:solidFill>
                <a:latin typeface="Times New Roman" panose="02020603050405020304" pitchFamily="18" charset="0"/>
                <a:ea typeface="Gochi Hand"/>
                <a:cs typeface="Times New Roman" panose="02020603050405020304" pitchFamily="18" charset="0"/>
                <a:sym typeface="Gochi Hand"/>
              </a:rPr>
              <a:t>nội</a:t>
            </a:r>
            <a:r>
              <a:rPr lang="en-US" sz="2800" b="1" i="1" kern="0" dirty="0">
                <a:solidFill>
                  <a:srgbClr val="E7E6E6">
                    <a:lumMod val="10000"/>
                  </a:srgbClr>
                </a:solidFill>
                <a:latin typeface="Times New Roman" panose="02020603050405020304" pitchFamily="18" charset="0"/>
                <a:ea typeface="Gochi Hand"/>
                <a:cs typeface="Times New Roman" panose="02020603050405020304" pitchFamily="18" charset="0"/>
                <a:sym typeface="Gochi Hand"/>
              </a:rPr>
              <a:t> dung</a:t>
            </a:r>
            <a:endParaRPr sz="2800" b="1" i="1" kern="0" dirty="0">
              <a:solidFill>
                <a:srgbClr val="E7E6E6">
                  <a:lumMod val="10000"/>
                </a:srgbClr>
              </a:solidFill>
              <a:latin typeface="Times New Roman" panose="02020603050405020304" pitchFamily="18" charset="0"/>
              <a:ea typeface="Gochi Hand"/>
              <a:cs typeface="Times New Roman" panose="02020603050405020304" pitchFamily="18" charset="0"/>
              <a:sym typeface="Gochi Hand"/>
            </a:endParaRPr>
          </a:p>
        </p:txBody>
      </p:sp>
      <p:sp>
        <p:nvSpPr>
          <p:cNvPr id="129" name="Google Shape;2678;p41">
            <a:extLst>
              <a:ext uri="{FF2B5EF4-FFF2-40B4-BE49-F238E27FC236}">
                <a16:creationId xmlns:a16="http://schemas.microsoft.com/office/drawing/2014/main" id="{A7324D94-FC39-9AB8-4A04-25D4B88D75FE}"/>
              </a:ext>
            </a:extLst>
          </p:cNvPr>
          <p:cNvSpPr txBox="1"/>
          <p:nvPr/>
        </p:nvSpPr>
        <p:spPr>
          <a:xfrm>
            <a:off x="4234289" y="4189633"/>
            <a:ext cx="3851060" cy="824839"/>
          </a:xfrm>
          <a:prstGeom prst="rect">
            <a:avLst/>
          </a:prstGeom>
          <a:noFill/>
          <a:ln>
            <a:noFill/>
          </a:ln>
        </p:spPr>
        <p:txBody>
          <a:bodyPr spcFirstLastPara="1" wrap="square" lIns="121900" tIns="121900" rIns="121900" bIns="121900" anchor="t" anchorCtr="0">
            <a:noAutofit/>
          </a:bodyPr>
          <a:lstStyle/>
          <a:p>
            <a:pPr algn="ctr"/>
            <a:r>
              <a:rPr lang="vi-VN" sz="3200" dirty="0">
                <a:latin typeface="Times New Roman" panose="02020603050405020304" pitchFamily="18" charset="0"/>
                <a:cs typeface="Times New Roman" panose="02020603050405020304" pitchFamily="18" charset="0"/>
              </a:rPr>
              <a:t>lần lượt trình bày hệ thống câu hỏi và câu trả lời liên quan đến vấn đề/ đối tượng cần phỏng vấn.</a:t>
            </a:r>
            <a:endParaRPr lang="en-SG" sz="3200" dirty="0">
              <a:latin typeface="Times New Roman" panose="02020603050405020304" pitchFamily="18" charset="0"/>
              <a:cs typeface="Times New Roman" panose="02020603050405020304" pitchFamily="18" charset="0"/>
            </a:endParaRPr>
          </a:p>
        </p:txBody>
      </p:sp>
      <p:sp>
        <p:nvSpPr>
          <p:cNvPr id="130" name="Google Shape;2674;p41">
            <a:extLst>
              <a:ext uri="{FF2B5EF4-FFF2-40B4-BE49-F238E27FC236}">
                <a16:creationId xmlns:a16="http://schemas.microsoft.com/office/drawing/2014/main" id="{CB1F69F1-BF1A-DD97-729A-5EF17398FA99}"/>
              </a:ext>
            </a:extLst>
          </p:cNvPr>
          <p:cNvSpPr/>
          <p:nvPr/>
        </p:nvSpPr>
        <p:spPr>
          <a:xfrm>
            <a:off x="9395386" y="2627425"/>
            <a:ext cx="974475" cy="921687"/>
          </a:xfrm>
          <a:prstGeom prst="ellipse">
            <a:avLst/>
          </a:prstGeom>
          <a:solidFill>
            <a:srgbClr val="6D9EEB"/>
          </a:solidFill>
          <a:ln>
            <a:noFill/>
          </a:ln>
        </p:spPr>
        <p:txBody>
          <a:bodyPr spcFirstLastPara="1" wrap="square" lIns="121900" tIns="121900" rIns="121900" bIns="121900" anchor="ctr" anchorCtr="0">
            <a:noAutofit/>
          </a:bodyPr>
          <a:lstStyle/>
          <a:p>
            <a:pPr defTabSz="1219140">
              <a:buClr>
                <a:srgbClr val="000000"/>
              </a:buClr>
              <a:defRPr/>
            </a:pPr>
            <a:endParaRPr sz="2800" kern="0" dirty="0">
              <a:solidFill>
                <a:srgbClr val="E7E6E6">
                  <a:lumMod val="10000"/>
                </a:srgbClr>
              </a:solidFill>
              <a:latin typeface="Times New Roman" panose="02020603050405020304" pitchFamily="18" charset="0"/>
              <a:cs typeface="Times New Roman" panose="02020603050405020304" pitchFamily="18" charset="0"/>
              <a:sym typeface="Arial"/>
            </a:endParaRPr>
          </a:p>
        </p:txBody>
      </p:sp>
      <p:sp>
        <p:nvSpPr>
          <p:cNvPr id="131" name="Google Shape;2681;p41">
            <a:extLst>
              <a:ext uri="{FF2B5EF4-FFF2-40B4-BE49-F238E27FC236}">
                <a16:creationId xmlns:a16="http://schemas.microsoft.com/office/drawing/2014/main" id="{7600FE2A-39FE-3F8F-27AE-CDBF27EB34B6}"/>
              </a:ext>
            </a:extLst>
          </p:cNvPr>
          <p:cNvSpPr/>
          <p:nvPr/>
        </p:nvSpPr>
        <p:spPr>
          <a:xfrm>
            <a:off x="8505984" y="3749131"/>
            <a:ext cx="2754344" cy="419541"/>
          </a:xfrm>
          <a:prstGeom prst="roundRect">
            <a:avLst>
              <a:gd name="adj" fmla="val 50000"/>
            </a:avLst>
          </a:prstGeom>
          <a:solidFill>
            <a:srgbClr val="6D9EEB"/>
          </a:solidFill>
          <a:ln>
            <a:noFill/>
          </a:ln>
        </p:spPr>
        <p:txBody>
          <a:bodyPr spcFirstLastPara="1" wrap="square" lIns="121900" tIns="0" rIns="121900" bIns="121900" anchor="ctr" anchorCtr="0">
            <a:noAutofit/>
          </a:bodyPr>
          <a:lstStyle/>
          <a:p>
            <a:pPr algn="ctr" defTabSz="1219140">
              <a:buClr>
                <a:srgbClr val="000000"/>
              </a:buClr>
              <a:defRPr/>
            </a:pPr>
            <a:r>
              <a:rPr lang="en" sz="2800" b="1" i="1" kern="0" dirty="0">
                <a:solidFill>
                  <a:srgbClr val="E7E6E6">
                    <a:lumMod val="10000"/>
                  </a:srgbClr>
                </a:solidFill>
                <a:latin typeface="Times New Roman" panose="02020603050405020304" pitchFamily="18" charset="0"/>
                <a:ea typeface="Gochi Hand"/>
                <a:cs typeface="Times New Roman" panose="02020603050405020304" pitchFamily="18" charset="0"/>
                <a:sym typeface="Gochi Hand"/>
              </a:rPr>
              <a:t>Phần kết thúc</a:t>
            </a:r>
            <a:endParaRPr sz="2800" b="1" i="1" kern="0" dirty="0">
              <a:solidFill>
                <a:srgbClr val="E7E6E6">
                  <a:lumMod val="10000"/>
                </a:srgbClr>
              </a:solidFill>
              <a:latin typeface="Times New Roman" panose="02020603050405020304" pitchFamily="18" charset="0"/>
              <a:ea typeface="Gochi Hand"/>
              <a:cs typeface="Times New Roman" panose="02020603050405020304" pitchFamily="18" charset="0"/>
              <a:sym typeface="Gochi Hand"/>
            </a:endParaRPr>
          </a:p>
        </p:txBody>
      </p:sp>
      <p:sp>
        <p:nvSpPr>
          <p:cNvPr id="132" name="Google Shape;2682;p41">
            <a:extLst>
              <a:ext uri="{FF2B5EF4-FFF2-40B4-BE49-F238E27FC236}">
                <a16:creationId xmlns:a16="http://schemas.microsoft.com/office/drawing/2014/main" id="{4CF24A21-A5D3-B180-DE4B-F2791E3E22AD}"/>
              </a:ext>
            </a:extLst>
          </p:cNvPr>
          <p:cNvSpPr txBox="1"/>
          <p:nvPr/>
        </p:nvSpPr>
        <p:spPr>
          <a:xfrm>
            <a:off x="8315286" y="4181706"/>
            <a:ext cx="3351425" cy="824839"/>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r>
              <a:rPr lang="vi-VN" sz="3200" dirty="0">
                <a:latin typeface="Times New Roman" panose="02020603050405020304" pitchFamily="18" charset="0"/>
                <a:cs typeface="Times New Roman" panose="02020603050405020304" pitchFamily="18" charset="0"/>
              </a:rPr>
              <a:t>lời cảm ơn và/ hoặc lời chúc của người phỏng vấn.</a:t>
            </a:r>
            <a:endParaRPr lang="en-SG" sz="6000" kern="0" dirty="0">
              <a:solidFill>
                <a:srgbClr val="000000"/>
              </a:solidFill>
              <a:latin typeface="Times New Roman" panose="02020603050405020304" pitchFamily="18" charset="0"/>
              <a:cs typeface="Times New Roman" panose="02020603050405020304" pitchFamily="18" charset="0"/>
              <a:sym typeface="Arial"/>
            </a:endParaRPr>
          </a:p>
        </p:txBody>
      </p:sp>
      <p:grpSp>
        <p:nvGrpSpPr>
          <p:cNvPr id="133" name="Google Shape;2683;p41">
            <a:extLst>
              <a:ext uri="{FF2B5EF4-FFF2-40B4-BE49-F238E27FC236}">
                <a16:creationId xmlns:a16="http://schemas.microsoft.com/office/drawing/2014/main" id="{234EEE02-B445-A9B0-4CF2-DD1E7CCEFBA3}"/>
              </a:ext>
            </a:extLst>
          </p:cNvPr>
          <p:cNvGrpSpPr/>
          <p:nvPr/>
        </p:nvGrpSpPr>
        <p:grpSpPr>
          <a:xfrm>
            <a:off x="9712491" y="2862011"/>
            <a:ext cx="409841" cy="437535"/>
            <a:chOff x="7654947" y="3710639"/>
            <a:chExt cx="262624" cy="332065"/>
          </a:xfrm>
        </p:grpSpPr>
        <p:sp>
          <p:nvSpPr>
            <p:cNvPr id="134" name="Google Shape;2684;p41">
              <a:extLst>
                <a:ext uri="{FF2B5EF4-FFF2-40B4-BE49-F238E27FC236}">
                  <a16:creationId xmlns:a16="http://schemas.microsoft.com/office/drawing/2014/main" id="{DC1531A1-2A85-DD48-6847-B4527E22DE14}"/>
                </a:ext>
              </a:extLst>
            </p:cNvPr>
            <p:cNvSpPr/>
            <p:nvPr/>
          </p:nvSpPr>
          <p:spPr>
            <a:xfrm>
              <a:off x="7654947" y="3710639"/>
              <a:ext cx="262624" cy="332065"/>
            </a:xfrm>
            <a:custGeom>
              <a:avLst/>
              <a:gdLst/>
              <a:ahLst/>
              <a:cxnLst/>
              <a:rect l="l" t="t" r="r" b="b"/>
              <a:pathLst>
                <a:path w="11066" h="13992" extrusionOk="0">
                  <a:moveTo>
                    <a:pt x="989" y="0"/>
                  </a:moveTo>
                  <a:cubicBezTo>
                    <a:pt x="441" y="0"/>
                    <a:pt x="1" y="443"/>
                    <a:pt x="1" y="988"/>
                  </a:cubicBezTo>
                  <a:lnTo>
                    <a:pt x="1" y="2759"/>
                  </a:lnTo>
                  <a:cubicBezTo>
                    <a:pt x="1" y="3229"/>
                    <a:pt x="146" y="3686"/>
                    <a:pt x="427" y="4062"/>
                  </a:cubicBezTo>
                  <a:cubicBezTo>
                    <a:pt x="1043" y="4877"/>
                    <a:pt x="1409" y="5893"/>
                    <a:pt x="1409" y="6996"/>
                  </a:cubicBezTo>
                  <a:cubicBezTo>
                    <a:pt x="1409" y="8096"/>
                    <a:pt x="1043" y="9115"/>
                    <a:pt x="427" y="9930"/>
                  </a:cubicBezTo>
                  <a:cubicBezTo>
                    <a:pt x="146" y="10306"/>
                    <a:pt x="1" y="10763"/>
                    <a:pt x="1" y="11233"/>
                  </a:cubicBezTo>
                  <a:lnTo>
                    <a:pt x="1" y="13004"/>
                  </a:lnTo>
                  <a:cubicBezTo>
                    <a:pt x="1" y="13548"/>
                    <a:pt x="441" y="13992"/>
                    <a:pt x="989" y="13992"/>
                  </a:cubicBezTo>
                  <a:lnTo>
                    <a:pt x="2962" y="13992"/>
                  </a:lnTo>
                  <a:lnTo>
                    <a:pt x="5531" y="12814"/>
                  </a:lnTo>
                  <a:lnTo>
                    <a:pt x="8100" y="13992"/>
                  </a:lnTo>
                  <a:lnTo>
                    <a:pt x="10077" y="13992"/>
                  </a:lnTo>
                  <a:cubicBezTo>
                    <a:pt x="10622" y="13992"/>
                    <a:pt x="11065" y="13548"/>
                    <a:pt x="11065" y="13004"/>
                  </a:cubicBezTo>
                  <a:lnTo>
                    <a:pt x="11065" y="11233"/>
                  </a:lnTo>
                  <a:cubicBezTo>
                    <a:pt x="11065" y="10763"/>
                    <a:pt x="10916" y="10306"/>
                    <a:pt x="10635" y="9930"/>
                  </a:cubicBezTo>
                  <a:cubicBezTo>
                    <a:pt x="10019" y="9115"/>
                    <a:pt x="9654" y="8096"/>
                    <a:pt x="9654" y="6996"/>
                  </a:cubicBezTo>
                  <a:cubicBezTo>
                    <a:pt x="9654" y="5893"/>
                    <a:pt x="10019" y="4877"/>
                    <a:pt x="10635" y="4062"/>
                  </a:cubicBezTo>
                  <a:cubicBezTo>
                    <a:pt x="10916" y="3686"/>
                    <a:pt x="11065" y="3226"/>
                    <a:pt x="11065" y="2759"/>
                  </a:cubicBezTo>
                  <a:lnTo>
                    <a:pt x="11065" y="988"/>
                  </a:lnTo>
                  <a:cubicBezTo>
                    <a:pt x="11065" y="443"/>
                    <a:pt x="10622" y="0"/>
                    <a:pt x="10077" y="0"/>
                  </a:cubicBezTo>
                  <a:close/>
                </a:path>
              </a:pathLst>
            </a:custGeom>
            <a:solidFill>
              <a:srgbClr val="EDCFD4"/>
            </a:solidFill>
            <a:ln>
              <a:noFill/>
            </a:ln>
          </p:spPr>
          <p:txBody>
            <a:bodyPr spcFirstLastPara="1" wrap="square" lIns="121900" tIns="121900" rIns="121900" bIns="121900" anchor="ctr" anchorCtr="0">
              <a:noAutofit/>
            </a:bodyPr>
            <a:lstStyle/>
            <a:p>
              <a:pPr defTabSz="1219140">
                <a:buClr>
                  <a:srgbClr val="000000"/>
                </a:buClr>
                <a:defRPr/>
              </a:pPr>
              <a:endParaRPr sz="2800" kern="0">
                <a:solidFill>
                  <a:srgbClr val="E7E6E6">
                    <a:lumMod val="10000"/>
                  </a:srgbClr>
                </a:solidFill>
                <a:latin typeface="Times New Roman" panose="02020603050405020304" pitchFamily="18" charset="0"/>
                <a:cs typeface="Times New Roman" panose="02020603050405020304" pitchFamily="18" charset="0"/>
                <a:sym typeface="Arial"/>
              </a:endParaRPr>
            </a:p>
          </p:txBody>
        </p:sp>
        <p:sp>
          <p:nvSpPr>
            <p:cNvPr id="135" name="Google Shape;2685;p41">
              <a:extLst>
                <a:ext uri="{FF2B5EF4-FFF2-40B4-BE49-F238E27FC236}">
                  <a16:creationId xmlns:a16="http://schemas.microsoft.com/office/drawing/2014/main" id="{A8994446-BF28-0CB7-D488-545D30CB60E3}"/>
                </a:ext>
              </a:extLst>
            </p:cNvPr>
            <p:cNvSpPr/>
            <p:nvPr/>
          </p:nvSpPr>
          <p:spPr>
            <a:xfrm>
              <a:off x="7745486" y="3809485"/>
              <a:ext cx="101385" cy="233219"/>
            </a:xfrm>
            <a:custGeom>
              <a:avLst/>
              <a:gdLst/>
              <a:ahLst/>
              <a:cxnLst/>
              <a:rect l="l" t="t" r="r" b="b"/>
              <a:pathLst>
                <a:path w="4272" h="9827" extrusionOk="0">
                  <a:moveTo>
                    <a:pt x="1718" y="0"/>
                  </a:moveTo>
                  <a:cubicBezTo>
                    <a:pt x="1419" y="0"/>
                    <a:pt x="1130" y="51"/>
                    <a:pt x="863" y="144"/>
                  </a:cubicBezTo>
                  <a:lnTo>
                    <a:pt x="0" y="4984"/>
                  </a:lnTo>
                  <a:lnTo>
                    <a:pt x="863" y="9827"/>
                  </a:lnTo>
                  <a:lnTo>
                    <a:pt x="4272" y="9827"/>
                  </a:lnTo>
                  <a:lnTo>
                    <a:pt x="4272" y="2597"/>
                  </a:lnTo>
                  <a:cubicBezTo>
                    <a:pt x="4272" y="1213"/>
                    <a:pt x="3185" y="52"/>
                    <a:pt x="1801" y="1"/>
                  </a:cubicBezTo>
                  <a:cubicBezTo>
                    <a:pt x="1773" y="1"/>
                    <a:pt x="1746" y="0"/>
                    <a:pt x="1718" y="0"/>
                  </a:cubicBezTo>
                  <a:close/>
                </a:path>
              </a:pathLst>
            </a:custGeom>
            <a:solidFill>
              <a:srgbClr val="FFFFFF"/>
            </a:solidFill>
            <a:ln>
              <a:noFill/>
            </a:ln>
          </p:spPr>
          <p:txBody>
            <a:bodyPr spcFirstLastPara="1" wrap="square" lIns="121900" tIns="121900" rIns="121900" bIns="121900" anchor="ctr" anchorCtr="0">
              <a:noAutofit/>
            </a:bodyPr>
            <a:lstStyle/>
            <a:p>
              <a:pPr defTabSz="1219140">
                <a:buClr>
                  <a:srgbClr val="000000"/>
                </a:buClr>
                <a:defRPr/>
              </a:pPr>
              <a:endParaRPr sz="2800" kern="0">
                <a:solidFill>
                  <a:srgbClr val="E7E6E6">
                    <a:lumMod val="10000"/>
                  </a:srgbClr>
                </a:solidFill>
                <a:latin typeface="Times New Roman" panose="02020603050405020304" pitchFamily="18" charset="0"/>
                <a:cs typeface="Times New Roman" panose="02020603050405020304" pitchFamily="18" charset="0"/>
                <a:sym typeface="Arial"/>
              </a:endParaRPr>
            </a:p>
          </p:txBody>
        </p:sp>
        <p:sp>
          <p:nvSpPr>
            <p:cNvPr id="136" name="Google Shape;2686;p41">
              <a:extLst>
                <a:ext uri="{FF2B5EF4-FFF2-40B4-BE49-F238E27FC236}">
                  <a16:creationId xmlns:a16="http://schemas.microsoft.com/office/drawing/2014/main" id="{5EEADEE9-3656-6C7E-00E3-7F15CAA0BCA2}"/>
                </a:ext>
              </a:extLst>
            </p:cNvPr>
            <p:cNvSpPr/>
            <p:nvPr/>
          </p:nvSpPr>
          <p:spPr>
            <a:xfrm>
              <a:off x="7654947" y="3710639"/>
              <a:ext cx="92248" cy="332065"/>
            </a:xfrm>
            <a:custGeom>
              <a:avLst/>
              <a:gdLst/>
              <a:ahLst/>
              <a:cxnLst/>
              <a:rect l="l" t="t" r="r" b="b"/>
              <a:pathLst>
                <a:path w="3887" h="13992" extrusionOk="0">
                  <a:moveTo>
                    <a:pt x="989" y="0"/>
                  </a:moveTo>
                  <a:cubicBezTo>
                    <a:pt x="441" y="0"/>
                    <a:pt x="1" y="443"/>
                    <a:pt x="1" y="988"/>
                  </a:cubicBezTo>
                  <a:lnTo>
                    <a:pt x="1" y="2759"/>
                  </a:lnTo>
                  <a:cubicBezTo>
                    <a:pt x="1" y="3229"/>
                    <a:pt x="146" y="3686"/>
                    <a:pt x="427" y="4062"/>
                  </a:cubicBezTo>
                  <a:cubicBezTo>
                    <a:pt x="1043" y="4877"/>
                    <a:pt x="1409" y="5896"/>
                    <a:pt x="1409" y="6996"/>
                  </a:cubicBezTo>
                  <a:cubicBezTo>
                    <a:pt x="1409" y="8099"/>
                    <a:pt x="1043" y="9115"/>
                    <a:pt x="427" y="9930"/>
                  </a:cubicBezTo>
                  <a:cubicBezTo>
                    <a:pt x="146" y="10306"/>
                    <a:pt x="1" y="10763"/>
                    <a:pt x="1" y="11233"/>
                  </a:cubicBezTo>
                  <a:lnTo>
                    <a:pt x="1" y="13004"/>
                  </a:lnTo>
                  <a:cubicBezTo>
                    <a:pt x="1" y="13548"/>
                    <a:pt x="441" y="13992"/>
                    <a:pt x="989" y="13992"/>
                  </a:cubicBezTo>
                  <a:lnTo>
                    <a:pt x="2962" y="13992"/>
                  </a:lnTo>
                  <a:lnTo>
                    <a:pt x="3886" y="13569"/>
                  </a:lnTo>
                  <a:cubicBezTo>
                    <a:pt x="2678" y="11907"/>
                    <a:pt x="1974" y="9836"/>
                    <a:pt x="1974" y="7592"/>
                  </a:cubicBezTo>
                  <a:cubicBezTo>
                    <a:pt x="1974" y="4546"/>
                    <a:pt x="1409" y="1818"/>
                    <a:pt x="2891" y="0"/>
                  </a:cubicBezTo>
                  <a:close/>
                </a:path>
              </a:pathLst>
            </a:custGeom>
            <a:solidFill>
              <a:srgbClr val="E25D5D">
                <a:alpha val="18140"/>
              </a:srgbClr>
            </a:solidFill>
            <a:ln>
              <a:noFill/>
            </a:ln>
          </p:spPr>
          <p:txBody>
            <a:bodyPr spcFirstLastPara="1" wrap="square" lIns="121900" tIns="121900" rIns="121900" bIns="121900" anchor="ctr" anchorCtr="0">
              <a:noAutofit/>
            </a:bodyPr>
            <a:lstStyle/>
            <a:p>
              <a:pPr defTabSz="1219140">
                <a:buClr>
                  <a:srgbClr val="000000"/>
                </a:buClr>
                <a:defRPr/>
              </a:pPr>
              <a:endParaRPr sz="2800" kern="0">
                <a:solidFill>
                  <a:srgbClr val="E7E6E6">
                    <a:lumMod val="10000"/>
                  </a:srgbClr>
                </a:solidFill>
                <a:latin typeface="Times New Roman" panose="02020603050405020304" pitchFamily="18" charset="0"/>
                <a:cs typeface="Times New Roman" panose="02020603050405020304" pitchFamily="18" charset="0"/>
                <a:sym typeface="Arial"/>
              </a:endParaRPr>
            </a:p>
          </p:txBody>
        </p:sp>
        <p:sp>
          <p:nvSpPr>
            <p:cNvPr id="137" name="Google Shape;2687;p41">
              <a:extLst>
                <a:ext uri="{FF2B5EF4-FFF2-40B4-BE49-F238E27FC236}">
                  <a16:creationId xmlns:a16="http://schemas.microsoft.com/office/drawing/2014/main" id="{0C0414F5-AD72-A1BB-43AC-4AFABB07A5BE}"/>
                </a:ext>
              </a:extLst>
            </p:cNvPr>
            <p:cNvSpPr/>
            <p:nvPr/>
          </p:nvSpPr>
          <p:spPr>
            <a:xfrm>
              <a:off x="7724910" y="3812878"/>
              <a:ext cx="40915" cy="229826"/>
            </a:xfrm>
            <a:custGeom>
              <a:avLst/>
              <a:gdLst/>
              <a:ahLst/>
              <a:cxnLst/>
              <a:rect l="l" t="t" r="r" b="b"/>
              <a:pathLst>
                <a:path w="1724" h="9684" extrusionOk="0">
                  <a:moveTo>
                    <a:pt x="1724" y="1"/>
                  </a:moveTo>
                  <a:cubicBezTo>
                    <a:pt x="722" y="349"/>
                    <a:pt x="1" y="1304"/>
                    <a:pt x="1" y="2424"/>
                  </a:cubicBezTo>
                  <a:lnTo>
                    <a:pt x="1" y="9684"/>
                  </a:lnTo>
                  <a:lnTo>
                    <a:pt x="1724" y="9684"/>
                  </a:lnTo>
                  <a:lnTo>
                    <a:pt x="1724" y="1"/>
                  </a:lnTo>
                  <a:close/>
                </a:path>
              </a:pathLst>
            </a:custGeom>
            <a:solidFill>
              <a:srgbClr val="6A6A6A"/>
            </a:solidFill>
            <a:ln>
              <a:noFill/>
            </a:ln>
          </p:spPr>
          <p:txBody>
            <a:bodyPr spcFirstLastPara="1" wrap="square" lIns="121900" tIns="121900" rIns="121900" bIns="121900" anchor="ctr" anchorCtr="0">
              <a:noAutofit/>
            </a:bodyPr>
            <a:lstStyle/>
            <a:p>
              <a:pPr defTabSz="1219140">
                <a:buClr>
                  <a:srgbClr val="000000"/>
                </a:buClr>
                <a:defRPr/>
              </a:pPr>
              <a:endParaRPr sz="2800" kern="0">
                <a:solidFill>
                  <a:srgbClr val="E7E6E6">
                    <a:lumMod val="10000"/>
                  </a:srgbClr>
                </a:solidFill>
                <a:latin typeface="Times New Roman" panose="02020603050405020304" pitchFamily="18" charset="0"/>
                <a:cs typeface="Times New Roman" panose="02020603050405020304" pitchFamily="18" charset="0"/>
                <a:sym typeface="Arial"/>
              </a:endParaRPr>
            </a:p>
          </p:txBody>
        </p:sp>
        <p:sp>
          <p:nvSpPr>
            <p:cNvPr id="138" name="Google Shape;2688;p41">
              <a:extLst>
                <a:ext uri="{FF2B5EF4-FFF2-40B4-BE49-F238E27FC236}">
                  <a16:creationId xmlns:a16="http://schemas.microsoft.com/office/drawing/2014/main" id="{ABB91179-DA8F-FEDC-5D5F-52FD0F3A3E8C}"/>
                </a:ext>
              </a:extLst>
            </p:cNvPr>
            <p:cNvSpPr/>
            <p:nvPr/>
          </p:nvSpPr>
          <p:spPr>
            <a:xfrm>
              <a:off x="7792643" y="3925726"/>
              <a:ext cx="27553" cy="27506"/>
            </a:xfrm>
            <a:custGeom>
              <a:avLst/>
              <a:gdLst/>
              <a:ahLst/>
              <a:cxnLst/>
              <a:rect l="l" t="t" r="r" b="b"/>
              <a:pathLst>
                <a:path w="1161" h="1159" extrusionOk="0">
                  <a:moveTo>
                    <a:pt x="582" y="1"/>
                  </a:moveTo>
                  <a:cubicBezTo>
                    <a:pt x="261" y="1"/>
                    <a:pt x="0" y="258"/>
                    <a:pt x="0" y="580"/>
                  </a:cubicBezTo>
                  <a:cubicBezTo>
                    <a:pt x="0" y="901"/>
                    <a:pt x="261" y="1158"/>
                    <a:pt x="582" y="1158"/>
                  </a:cubicBezTo>
                  <a:cubicBezTo>
                    <a:pt x="900" y="1158"/>
                    <a:pt x="1161" y="901"/>
                    <a:pt x="1161" y="580"/>
                  </a:cubicBezTo>
                  <a:cubicBezTo>
                    <a:pt x="1161" y="258"/>
                    <a:pt x="900" y="1"/>
                    <a:pt x="582" y="1"/>
                  </a:cubicBezTo>
                  <a:close/>
                </a:path>
              </a:pathLst>
            </a:custGeom>
            <a:solidFill>
              <a:srgbClr val="6A6A6A"/>
            </a:solidFill>
            <a:ln>
              <a:noFill/>
            </a:ln>
          </p:spPr>
          <p:txBody>
            <a:bodyPr spcFirstLastPara="1" wrap="square" lIns="121900" tIns="121900" rIns="121900" bIns="121900" anchor="ctr" anchorCtr="0">
              <a:noAutofit/>
            </a:bodyPr>
            <a:lstStyle/>
            <a:p>
              <a:pPr defTabSz="1219140">
                <a:buClr>
                  <a:srgbClr val="000000"/>
                </a:buClr>
                <a:defRPr/>
              </a:pPr>
              <a:endParaRPr sz="2800" kern="0">
                <a:solidFill>
                  <a:srgbClr val="E7E6E6">
                    <a:lumMod val="10000"/>
                  </a:srgbClr>
                </a:solidFill>
                <a:latin typeface="Times New Roman" panose="02020603050405020304" pitchFamily="18" charset="0"/>
                <a:cs typeface="Times New Roman" panose="02020603050405020304" pitchFamily="18" charset="0"/>
                <a:sym typeface="Arial"/>
              </a:endParaRPr>
            </a:p>
          </p:txBody>
        </p:sp>
        <p:sp>
          <p:nvSpPr>
            <p:cNvPr id="139" name="Google Shape;2689;p41">
              <a:extLst>
                <a:ext uri="{FF2B5EF4-FFF2-40B4-BE49-F238E27FC236}">
                  <a16:creationId xmlns:a16="http://schemas.microsoft.com/office/drawing/2014/main" id="{F9FE1A26-DA03-2838-19B3-7588B6679AFD}"/>
                </a:ext>
              </a:extLst>
            </p:cNvPr>
            <p:cNvSpPr/>
            <p:nvPr/>
          </p:nvSpPr>
          <p:spPr>
            <a:xfrm>
              <a:off x="7693821" y="3754639"/>
              <a:ext cx="49672" cy="39633"/>
            </a:xfrm>
            <a:custGeom>
              <a:avLst/>
              <a:gdLst/>
              <a:ahLst/>
              <a:cxnLst/>
              <a:rect l="l" t="t" r="r" b="b"/>
              <a:pathLst>
                <a:path w="2093" h="1670" extrusionOk="0">
                  <a:moveTo>
                    <a:pt x="1047" y="1"/>
                  </a:moveTo>
                  <a:cubicBezTo>
                    <a:pt x="468" y="1"/>
                    <a:pt x="1" y="373"/>
                    <a:pt x="1" y="833"/>
                  </a:cubicBezTo>
                  <a:cubicBezTo>
                    <a:pt x="1" y="1294"/>
                    <a:pt x="468" y="1669"/>
                    <a:pt x="1047" y="1669"/>
                  </a:cubicBezTo>
                  <a:cubicBezTo>
                    <a:pt x="1626" y="1669"/>
                    <a:pt x="2093" y="1294"/>
                    <a:pt x="2093" y="833"/>
                  </a:cubicBezTo>
                  <a:cubicBezTo>
                    <a:pt x="2093" y="373"/>
                    <a:pt x="1626" y="1"/>
                    <a:pt x="1047" y="1"/>
                  </a:cubicBezTo>
                  <a:close/>
                </a:path>
              </a:pathLst>
            </a:custGeom>
            <a:solidFill>
              <a:srgbClr val="FFFFFF"/>
            </a:solidFill>
            <a:ln>
              <a:noFill/>
            </a:ln>
          </p:spPr>
          <p:txBody>
            <a:bodyPr spcFirstLastPara="1" wrap="square" lIns="121900" tIns="121900" rIns="121900" bIns="121900" anchor="ctr" anchorCtr="0">
              <a:noAutofit/>
            </a:bodyPr>
            <a:lstStyle/>
            <a:p>
              <a:pPr defTabSz="1219140">
                <a:buClr>
                  <a:srgbClr val="000000"/>
                </a:buClr>
                <a:defRPr/>
              </a:pPr>
              <a:endParaRPr sz="2800" kern="0">
                <a:solidFill>
                  <a:srgbClr val="E7E6E6">
                    <a:lumMod val="10000"/>
                  </a:srgbClr>
                </a:solidFill>
                <a:latin typeface="Times New Roman" panose="02020603050405020304" pitchFamily="18" charset="0"/>
                <a:cs typeface="Times New Roman" panose="02020603050405020304" pitchFamily="18" charset="0"/>
                <a:sym typeface="Arial"/>
              </a:endParaRPr>
            </a:p>
          </p:txBody>
        </p:sp>
        <p:sp>
          <p:nvSpPr>
            <p:cNvPr id="140" name="Google Shape;2690;p41">
              <a:extLst>
                <a:ext uri="{FF2B5EF4-FFF2-40B4-BE49-F238E27FC236}">
                  <a16:creationId xmlns:a16="http://schemas.microsoft.com/office/drawing/2014/main" id="{7F8A7F64-6417-E44B-F3F0-8106156D6440}"/>
                </a:ext>
              </a:extLst>
            </p:cNvPr>
            <p:cNvSpPr/>
            <p:nvPr/>
          </p:nvSpPr>
          <p:spPr>
            <a:xfrm>
              <a:off x="7828455" y="3754639"/>
              <a:ext cx="49743" cy="39633"/>
            </a:xfrm>
            <a:custGeom>
              <a:avLst/>
              <a:gdLst/>
              <a:ahLst/>
              <a:cxnLst/>
              <a:rect l="l" t="t" r="r" b="b"/>
              <a:pathLst>
                <a:path w="2096" h="1670" extrusionOk="0">
                  <a:moveTo>
                    <a:pt x="1050" y="1"/>
                  </a:moveTo>
                  <a:cubicBezTo>
                    <a:pt x="471" y="1"/>
                    <a:pt x="1" y="373"/>
                    <a:pt x="1" y="833"/>
                  </a:cubicBezTo>
                  <a:cubicBezTo>
                    <a:pt x="1" y="1294"/>
                    <a:pt x="471" y="1669"/>
                    <a:pt x="1050" y="1669"/>
                  </a:cubicBezTo>
                  <a:cubicBezTo>
                    <a:pt x="1629" y="1669"/>
                    <a:pt x="2096" y="1294"/>
                    <a:pt x="2096" y="833"/>
                  </a:cubicBezTo>
                  <a:cubicBezTo>
                    <a:pt x="2096" y="373"/>
                    <a:pt x="1629" y="1"/>
                    <a:pt x="1050" y="1"/>
                  </a:cubicBezTo>
                  <a:close/>
                </a:path>
              </a:pathLst>
            </a:custGeom>
            <a:solidFill>
              <a:srgbClr val="FFFFFF"/>
            </a:solidFill>
            <a:ln>
              <a:noFill/>
            </a:ln>
          </p:spPr>
          <p:txBody>
            <a:bodyPr spcFirstLastPara="1" wrap="square" lIns="121900" tIns="121900" rIns="121900" bIns="121900" anchor="ctr" anchorCtr="0">
              <a:noAutofit/>
            </a:bodyPr>
            <a:lstStyle/>
            <a:p>
              <a:pPr defTabSz="1219140">
                <a:buClr>
                  <a:srgbClr val="000000"/>
                </a:buClr>
                <a:defRPr/>
              </a:pPr>
              <a:endParaRPr sz="2800" kern="0">
                <a:solidFill>
                  <a:srgbClr val="E7E6E6">
                    <a:lumMod val="10000"/>
                  </a:srgbClr>
                </a:solidFill>
                <a:latin typeface="Times New Roman" panose="02020603050405020304" pitchFamily="18" charset="0"/>
                <a:cs typeface="Times New Roman" panose="02020603050405020304" pitchFamily="18" charset="0"/>
                <a:sym typeface="Arial"/>
              </a:endParaRPr>
            </a:p>
          </p:txBody>
        </p:sp>
        <p:sp>
          <p:nvSpPr>
            <p:cNvPr id="141" name="Google Shape;2691;p41">
              <a:extLst>
                <a:ext uri="{FF2B5EF4-FFF2-40B4-BE49-F238E27FC236}">
                  <a16:creationId xmlns:a16="http://schemas.microsoft.com/office/drawing/2014/main" id="{251A731E-E04B-A74E-FA6B-9BF6DC4C48A1}"/>
                </a:ext>
              </a:extLst>
            </p:cNvPr>
            <p:cNvSpPr/>
            <p:nvPr/>
          </p:nvSpPr>
          <p:spPr>
            <a:xfrm>
              <a:off x="7716319" y="3736104"/>
              <a:ext cx="33676" cy="21858"/>
            </a:xfrm>
            <a:custGeom>
              <a:avLst/>
              <a:gdLst/>
              <a:ahLst/>
              <a:cxnLst/>
              <a:rect l="l" t="t" r="r" b="b"/>
              <a:pathLst>
                <a:path w="1419" h="921" extrusionOk="0">
                  <a:moveTo>
                    <a:pt x="708" y="0"/>
                  </a:moveTo>
                  <a:cubicBezTo>
                    <a:pt x="319" y="0"/>
                    <a:pt x="1" y="318"/>
                    <a:pt x="1" y="707"/>
                  </a:cubicBezTo>
                  <a:cubicBezTo>
                    <a:pt x="1" y="826"/>
                    <a:pt x="95" y="921"/>
                    <a:pt x="211" y="921"/>
                  </a:cubicBezTo>
                  <a:cubicBezTo>
                    <a:pt x="329" y="921"/>
                    <a:pt x="420" y="826"/>
                    <a:pt x="420" y="707"/>
                  </a:cubicBezTo>
                  <a:cubicBezTo>
                    <a:pt x="420" y="552"/>
                    <a:pt x="552" y="420"/>
                    <a:pt x="708" y="420"/>
                  </a:cubicBezTo>
                  <a:cubicBezTo>
                    <a:pt x="867" y="420"/>
                    <a:pt x="996" y="552"/>
                    <a:pt x="996" y="707"/>
                  </a:cubicBezTo>
                  <a:cubicBezTo>
                    <a:pt x="996" y="826"/>
                    <a:pt x="1090" y="921"/>
                    <a:pt x="1209" y="921"/>
                  </a:cubicBezTo>
                  <a:cubicBezTo>
                    <a:pt x="1324" y="921"/>
                    <a:pt x="1419" y="826"/>
                    <a:pt x="1419" y="707"/>
                  </a:cubicBezTo>
                  <a:cubicBezTo>
                    <a:pt x="1419" y="318"/>
                    <a:pt x="1101" y="0"/>
                    <a:pt x="708" y="0"/>
                  </a:cubicBezTo>
                  <a:close/>
                </a:path>
              </a:pathLst>
            </a:custGeom>
            <a:solidFill>
              <a:srgbClr val="6A6A6A"/>
            </a:solidFill>
            <a:ln>
              <a:noFill/>
            </a:ln>
          </p:spPr>
          <p:txBody>
            <a:bodyPr spcFirstLastPara="1" wrap="square" lIns="121900" tIns="121900" rIns="121900" bIns="121900" anchor="ctr" anchorCtr="0">
              <a:noAutofit/>
            </a:bodyPr>
            <a:lstStyle/>
            <a:p>
              <a:pPr defTabSz="1219140">
                <a:buClr>
                  <a:srgbClr val="000000"/>
                </a:buClr>
                <a:defRPr/>
              </a:pPr>
              <a:endParaRPr sz="2800" kern="0">
                <a:solidFill>
                  <a:srgbClr val="E7E6E6">
                    <a:lumMod val="10000"/>
                  </a:srgbClr>
                </a:solidFill>
                <a:latin typeface="Times New Roman" panose="02020603050405020304" pitchFamily="18" charset="0"/>
                <a:cs typeface="Times New Roman" panose="02020603050405020304" pitchFamily="18" charset="0"/>
                <a:sym typeface="Arial"/>
              </a:endParaRPr>
            </a:p>
          </p:txBody>
        </p:sp>
        <p:sp>
          <p:nvSpPr>
            <p:cNvPr id="142" name="Google Shape;2692;p41">
              <a:extLst>
                <a:ext uri="{FF2B5EF4-FFF2-40B4-BE49-F238E27FC236}">
                  <a16:creationId xmlns:a16="http://schemas.microsoft.com/office/drawing/2014/main" id="{061DDA04-1E42-3D88-B3AC-479B71673354}"/>
                </a:ext>
              </a:extLst>
            </p:cNvPr>
            <p:cNvSpPr/>
            <p:nvPr/>
          </p:nvSpPr>
          <p:spPr>
            <a:xfrm>
              <a:off x="7822023" y="3736104"/>
              <a:ext cx="33676" cy="21858"/>
            </a:xfrm>
            <a:custGeom>
              <a:avLst/>
              <a:gdLst/>
              <a:ahLst/>
              <a:cxnLst/>
              <a:rect l="l" t="t" r="r" b="b"/>
              <a:pathLst>
                <a:path w="1419" h="921" extrusionOk="0">
                  <a:moveTo>
                    <a:pt x="708" y="0"/>
                  </a:moveTo>
                  <a:cubicBezTo>
                    <a:pt x="319" y="0"/>
                    <a:pt x="1" y="318"/>
                    <a:pt x="1" y="707"/>
                  </a:cubicBezTo>
                  <a:cubicBezTo>
                    <a:pt x="1" y="826"/>
                    <a:pt x="96" y="921"/>
                    <a:pt x="211" y="921"/>
                  </a:cubicBezTo>
                  <a:cubicBezTo>
                    <a:pt x="329" y="921"/>
                    <a:pt x="424" y="826"/>
                    <a:pt x="424" y="707"/>
                  </a:cubicBezTo>
                  <a:cubicBezTo>
                    <a:pt x="424" y="552"/>
                    <a:pt x="552" y="420"/>
                    <a:pt x="708" y="420"/>
                  </a:cubicBezTo>
                  <a:cubicBezTo>
                    <a:pt x="867" y="420"/>
                    <a:pt x="996" y="552"/>
                    <a:pt x="996" y="707"/>
                  </a:cubicBezTo>
                  <a:cubicBezTo>
                    <a:pt x="996" y="826"/>
                    <a:pt x="1091" y="921"/>
                    <a:pt x="1209" y="921"/>
                  </a:cubicBezTo>
                  <a:cubicBezTo>
                    <a:pt x="1324" y="921"/>
                    <a:pt x="1419" y="826"/>
                    <a:pt x="1419" y="707"/>
                  </a:cubicBezTo>
                  <a:cubicBezTo>
                    <a:pt x="1419" y="318"/>
                    <a:pt x="1101" y="0"/>
                    <a:pt x="708" y="0"/>
                  </a:cubicBezTo>
                  <a:close/>
                </a:path>
              </a:pathLst>
            </a:custGeom>
            <a:solidFill>
              <a:srgbClr val="6A6A6A"/>
            </a:solidFill>
            <a:ln>
              <a:noFill/>
            </a:ln>
          </p:spPr>
          <p:txBody>
            <a:bodyPr spcFirstLastPara="1" wrap="square" lIns="121900" tIns="121900" rIns="121900" bIns="121900" anchor="ctr" anchorCtr="0">
              <a:noAutofit/>
            </a:bodyPr>
            <a:lstStyle/>
            <a:p>
              <a:pPr defTabSz="1219140">
                <a:buClr>
                  <a:srgbClr val="000000"/>
                </a:buClr>
                <a:defRPr/>
              </a:pPr>
              <a:endParaRPr sz="2800" kern="0">
                <a:solidFill>
                  <a:srgbClr val="E7E6E6">
                    <a:lumMod val="10000"/>
                  </a:srgbClr>
                </a:solidFill>
                <a:latin typeface="Times New Roman" panose="02020603050405020304" pitchFamily="18" charset="0"/>
                <a:cs typeface="Times New Roman" panose="02020603050405020304" pitchFamily="18" charset="0"/>
                <a:sym typeface="Arial"/>
              </a:endParaRPr>
            </a:p>
          </p:txBody>
        </p:sp>
        <p:sp>
          <p:nvSpPr>
            <p:cNvPr id="143" name="Google Shape;2693;p41">
              <a:extLst>
                <a:ext uri="{FF2B5EF4-FFF2-40B4-BE49-F238E27FC236}">
                  <a16:creationId xmlns:a16="http://schemas.microsoft.com/office/drawing/2014/main" id="{586BB9F0-66C9-46E3-00EB-B2B1C18097C9}"/>
                </a:ext>
              </a:extLst>
            </p:cNvPr>
            <p:cNvSpPr/>
            <p:nvPr/>
          </p:nvSpPr>
          <p:spPr>
            <a:xfrm>
              <a:off x="7767890" y="3761711"/>
              <a:ext cx="36240" cy="15782"/>
            </a:xfrm>
            <a:custGeom>
              <a:avLst/>
              <a:gdLst/>
              <a:ahLst/>
              <a:cxnLst/>
              <a:rect l="l" t="t" r="r" b="b"/>
              <a:pathLst>
                <a:path w="1527" h="665" extrusionOk="0">
                  <a:moveTo>
                    <a:pt x="235" y="0"/>
                  </a:moveTo>
                  <a:cubicBezTo>
                    <a:pt x="185" y="0"/>
                    <a:pt x="136" y="17"/>
                    <a:pt x="95" y="51"/>
                  </a:cubicBezTo>
                  <a:cubicBezTo>
                    <a:pt x="7" y="129"/>
                    <a:pt x="1" y="261"/>
                    <a:pt x="75" y="349"/>
                  </a:cubicBezTo>
                  <a:cubicBezTo>
                    <a:pt x="248" y="549"/>
                    <a:pt x="501" y="664"/>
                    <a:pt x="762" y="664"/>
                  </a:cubicBezTo>
                  <a:cubicBezTo>
                    <a:pt x="1026" y="664"/>
                    <a:pt x="1277" y="549"/>
                    <a:pt x="1449" y="349"/>
                  </a:cubicBezTo>
                  <a:cubicBezTo>
                    <a:pt x="1527" y="261"/>
                    <a:pt x="1517" y="129"/>
                    <a:pt x="1429" y="51"/>
                  </a:cubicBezTo>
                  <a:cubicBezTo>
                    <a:pt x="1389" y="17"/>
                    <a:pt x="1339" y="0"/>
                    <a:pt x="1290" y="0"/>
                  </a:cubicBezTo>
                  <a:cubicBezTo>
                    <a:pt x="1231" y="0"/>
                    <a:pt x="1173" y="24"/>
                    <a:pt x="1131" y="72"/>
                  </a:cubicBezTo>
                  <a:cubicBezTo>
                    <a:pt x="1040" y="180"/>
                    <a:pt x="904" y="241"/>
                    <a:pt x="762" y="241"/>
                  </a:cubicBezTo>
                  <a:cubicBezTo>
                    <a:pt x="623" y="241"/>
                    <a:pt x="488" y="180"/>
                    <a:pt x="393" y="72"/>
                  </a:cubicBezTo>
                  <a:cubicBezTo>
                    <a:pt x="351" y="24"/>
                    <a:pt x="293" y="0"/>
                    <a:pt x="235" y="0"/>
                  </a:cubicBezTo>
                  <a:close/>
                </a:path>
              </a:pathLst>
            </a:custGeom>
            <a:solidFill>
              <a:srgbClr val="6A6A6A"/>
            </a:solidFill>
            <a:ln>
              <a:noFill/>
            </a:ln>
          </p:spPr>
          <p:txBody>
            <a:bodyPr spcFirstLastPara="1" wrap="square" lIns="121900" tIns="121900" rIns="121900" bIns="121900" anchor="ctr" anchorCtr="0">
              <a:noAutofit/>
            </a:bodyPr>
            <a:lstStyle/>
            <a:p>
              <a:pPr defTabSz="1219140">
                <a:buClr>
                  <a:srgbClr val="000000"/>
                </a:buClr>
                <a:defRPr/>
              </a:pPr>
              <a:endParaRPr sz="2800" kern="0">
                <a:solidFill>
                  <a:srgbClr val="E7E6E6">
                    <a:lumMod val="10000"/>
                  </a:srgbClr>
                </a:solidFill>
                <a:latin typeface="Times New Roman" panose="02020603050405020304" pitchFamily="18" charset="0"/>
                <a:cs typeface="Times New Roman" panose="02020603050405020304" pitchFamily="18" charset="0"/>
                <a:sym typeface="Arial"/>
              </a:endParaRPr>
            </a:p>
          </p:txBody>
        </p:sp>
        <p:sp>
          <p:nvSpPr>
            <p:cNvPr id="144" name="Google Shape;2694;p41">
              <a:extLst>
                <a:ext uri="{FF2B5EF4-FFF2-40B4-BE49-F238E27FC236}">
                  <a16:creationId xmlns:a16="http://schemas.microsoft.com/office/drawing/2014/main" id="{54C5ECAC-5893-72C6-BB6B-0D1EFD8DA60F}"/>
                </a:ext>
              </a:extLst>
            </p:cNvPr>
            <p:cNvSpPr/>
            <p:nvPr/>
          </p:nvSpPr>
          <p:spPr>
            <a:xfrm>
              <a:off x="7724910" y="3995690"/>
              <a:ext cx="29761" cy="47014"/>
            </a:xfrm>
            <a:custGeom>
              <a:avLst/>
              <a:gdLst/>
              <a:ahLst/>
              <a:cxnLst/>
              <a:rect l="l" t="t" r="r" b="b"/>
              <a:pathLst>
                <a:path w="1254" h="1981" extrusionOk="0">
                  <a:moveTo>
                    <a:pt x="1" y="1"/>
                  </a:moveTo>
                  <a:lnTo>
                    <a:pt x="1" y="1981"/>
                  </a:lnTo>
                  <a:lnTo>
                    <a:pt x="1253" y="1981"/>
                  </a:lnTo>
                  <a:cubicBezTo>
                    <a:pt x="762" y="1378"/>
                    <a:pt x="343" y="715"/>
                    <a:pt x="1" y="1"/>
                  </a:cubicBezTo>
                  <a:close/>
                </a:path>
              </a:pathLst>
            </a:custGeom>
            <a:solidFill>
              <a:srgbClr val="000000">
                <a:alpha val="18140"/>
              </a:srgbClr>
            </a:solidFill>
            <a:ln>
              <a:noFill/>
            </a:ln>
          </p:spPr>
          <p:txBody>
            <a:bodyPr spcFirstLastPara="1" wrap="square" lIns="121900" tIns="121900" rIns="121900" bIns="121900" anchor="ctr" anchorCtr="0">
              <a:noAutofit/>
            </a:bodyPr>
            <a:lstStyle/>
            <a:p>
              <a:pPr defTabSz="1219140">
                <a:buClr>
                  <a:srgbClr val="000000"/>
                </a:buClr>
                <a:defRPr/>
              </a:pPr>
              <a:endParaRPr sz="2800" kern="0">
                <a:solidFill>
                  <a:srgbClr val="E7E6E6">
                    <a:lumMod val="10000"/>
                  </a:srgbClr>
                </a:solidFill>
                <a:latin typeface="Times New Roman" panose="02020603050405020304" pitchFamily="18" charset="0"/>
                <a:cs typeface="Times New Roman" panose="02020603050405020304" pitchFamily="18" charset="0"/>
                <a:sym typeface="Arial"/>
              </a:endParaRPr>
            </a:p>
          </p:txBody>
        </p:sp>
      </p:grpSp>
      <p:sp>
        <p:nvSpPr>
          <p:cNvPr id="145" name="Google Shape;2696;p41">
            <a:extLst>
              <a:ext uri="{FF2B5EF4-FFF2-40B4-BE49-F238E27FC236}">
                <a16:creationId xmlns:a16="http://schemas.microsoft.com/office/drawing/2014/main" id="{54D29817-22EE-BC59-9132-79E7C123481C}"/>
              </a:ext>
            </a:extLst>
          </p:cNvPr>
          <p:cNvSpPr/>
          <p:nvPr/>
        </p:nvSpPr>
        <p:spPr>
          <a:xfrm>
            <a:off x="1931705" y="2862019"/>
            <a:ext cx="526247" cy="437504"/>
          </a:xfrm>
          <a:custGeom>
            <a:avLst/>
            <a:gdLst/>
            <a:ahLst/>
            <a:cxnLst/>
            <a:rect l="l" t="t" r="r" b="b"/>
            <a:pathLst>
              <a:path w="14209" h="13991" extrusionOk="0">
                <a:moveTo>
                  <a:pt x="9903" y="1"/>
                </a:moveTo>
                <a:cubicBezTo>
                  <a:pt x="9676" y="1"/>
                  <a:pt x="9448" y="88"/>
                  <a:pt x="9274" y="262"/>
                </a:cubicBezTo>
                <a:lnTo>
                  <a:pt x="6062" y="3474"/>
                </a:lnTo>
                <a:lnTo>
                  <a:pt x="525" y="9011"/>
                </a:lnTo>
                <a:cubicBezTo>
                  <a:pt x="0" y="9536"/>
                  <a:pt x="0" y="10385"/>
                  <a:pt x="525" y="10907"/>
                </a:cubicBezTo>
                <a:lnTo>
                  <a:pt x="3215" y="13597"/>
                </a:lnTo>
                <a:cubicBezTo>
                  <a:pt x="3478" y="13860"/>
                  <a:pt x="3820" y="13991"/>
                  <a:pt x="4163" y="13991"/>
                </a:cubicBezTo>
                <a:cubicBezTo>
                  <a:pt x="4506" y="13991"/>
                  <a:pt x="4848" y="13860"/>
                  <a:pt x="5111" y="13597"/>
                </a:cubicBezTo>
                <a:lnTo>
                  <a:pt x="13860" y="4848"/>
                </a:lnTo>
                <a:cubicBezTo>
                  <a:pt x="14208" y="4500"/>
                  <a:pt x="14208" y="3938"/>
                  <a:pt x="13860" y="3593"/>
                </a:cubicBezTo>
                <a:lnTo>
                  <a:pt x="13863" y="3593"/>
                </a:lnTo>
                <a:cubicBezTo>
                  <a:pt x="13689" y="3420"/>
                  <a:pt x="13461" y="3334"/>
                  <a:pt x="13234" y="3334"/>
                </a:cubicBezTo>
                <a:cubicBezTo>
                  <a:pt x="13007" y="3334"/>
                  <a:pt x="12780" y="3420"/>
                  <a:pt x="12608" y="3593"/>
                </a:cubicBezTo>
                <a:lnTo>
                  <a:pt x="12479" y="3721"/>
                </a:lnTo>
                <a:cubicBezTo>
                  <a:pt x="12402" y="3798"/>
                  <a:pt x="12302" y="3836"/>
                  <a:pt x="12203" y="3836"/>
                </a:cubicBezTo>
                <a:cubicBezTo>
                  <a:pt x="12084" y="3836"/>
                  <a:pt x="11966" y="3781"/>
                  <a:pt x="11890" y="3674"/>
                </a:cubicBezTo>
                <a:cubicBezTo>
                  <a:pt x="11704" y="3417"/>
                  <a:pt x="11481" y="3153"/>
                  <a:pt x="11223" y="2899"/>
                </a:cubicBezTo>
                <a:cubicBezTo>
                  <a:pt x="10969" y="2642"/>
                  <a:pt x="10705" y="2418"/>
                  <a:pt x="10448" y="2232"/>
                </a:cubicBezTo>
                <a:cubicBezTo>
                  <a:pt x="10255" y="2093"/>
                  <a:pt x="10232" y="1812"/>
                  <a:pt x="10401" y="1643"/>
                </a:cubicBezTo>
                <a:lnTo>
                  <a:pt x="10529" y="1514"/>
                </a:lnTo>
                <a:cubicBezTo>
                  <a:pt x="10875" y="1169"/>
                  <a:pt x="10875" y="607"/>
                  <a:pt x="10529" y="262"/>
                </a:cubicBezTo>
                <a:cubicBezTo>
                  <a:pt x="10357" y="88"/>
                  <a:pt x="10130" y="1"/>
                  <a:pt x="9903" y="1"/>
                </a:cubicBezTo>
                <a:close/>
              </a:path>
            </a:pathLst>
          </a:custGeom>
          <a:solidFill>
            <a:srgbClr val="F6D81A"/>
          </a:solidFill>
          <a:ln>
            <a:noFill/>
          </a:ln>
        </p:spPr>
        <p:txBody>
          <a:bodyPr spcFirstLastPara="1" wrap="square" lIns="121900" tIns="121900" rIns="121900" bIns="121900" anchor="ctr" anchorCtr="0">
            <a:noAutofit/>
          </a:bodyPr>
          <a:lstStyle/>
          <a:p>
            <a:pPr defTabSz="1219140">
              <a:buClr>
                <a:srgbClr val="000000"/>
              </a:buClr>
              <a:defRPr/>
            </a:pPr>
            <a:endParaRPr sz="2800" kern="0">
              <a:solidFill>
                <a:srgbClr val="E7E6E6">
                  <a:lumMod val="10000"/>
                </a:srgbClr>
              </a:solidFill>
              <a:latin typeface="Times New Roman" panose="02020603050405020304" pitchFamily="18" charset="0"/>
              <a:cs typeface="Times New Roman" panose="02020603050405020304" pitchFamily="18" charset="0"/>
              <a:sym typeface="Arial"/>
            </a:endParaRPr>
          </a:p>
        </p:txBody>
      </p:sp>
      <p:sp>
        <p:nvSpPr>
          <p:cNvPr id="146" name="Google Shape;2697;p41">
            <a:extLst>
              <a:ext uri="{FF2B5EF4-FFF2-40B4-BE49-F238E27FC236}">
                <a16:creationId xmlns:a16="http://schemas.microsoft.com/office/drawing/2014/main" id="{0666F4E9-1067-AE3E-1639-4B5AE5A09213}"/>
              </a:ext>
            </a:extLst>
          </p:cNvPr>
          <p:cNvSpPr/>
          <p:nvPr/>
        </p:nvSpPr>
        <p:spPr>
          <a:xfrm>
            <a:off x="1931704" y="2862019"/>
            <a:ext cx="399656" cy="401919"/>
          </a:xfrm>
          <a:custGeom>
            <a:avLst/>
            <a:gdLst/>
            <a:ahLst/>
            <a:cxnLst/>
            <a:rect l="l" t="t" r="r" b="b"/>
            <a:pathLst>
              <a:path w="10791" h="12853" extrusionOk="0">
                <a:moveTo>
                  <a:pt x="9903" y="1"/>
                </a:moveTo>
                <a:cubicBezTo>
                  <a:pt x="9677" y="1"/>
                  <a:pt x="9450" y="88"/>
                  <a:pt x="9277" y="262"/>
                </a:cubicBezTo>
                <a:lnTo>
                  <a:pt x="6062" y="3474"/>
                </a:lnTo>
                <a:lnTo>
                  <a:pt x="525" y="9011"/>
                </a:lnTo>
                <a:cubicBezTo>
                  <a:pt x="0" y="9536"/>
                  <a:pt x="0" y="10385"/>
                  <a:pt x="525" y="10907"/>
                </a:cubicBezTo>
                <a:lnTo>
                  <a:pt x="2471" y="12853"/>
                </a:lnTo>
                <a:cubicBezTo>
                  <a:pt x="2400" y="12426"/>
                  <a:pt x="2366" y="11993"/>
                  <a:pt x="2366" y="11546"/>
                </a:cubicBezTo>
                <a:cubicBezTo>
                  <a:pt x="2366" y="7607"/>
                  <a:pt x="6698" y="2147"/>
                  <a:pt x="10790" y="888"/>
                </a:cubicBezTo>
                <a:cubicBezTo>
                  <a:pt x="10790" y="662"/>
                  <a:pt x="10705" y="435"/>
                  <a:pt x="10529" y="262"/>
                </a:cubicBezTo>
                <a:cubicBezTo>
                  <a:pt x="10357" y="88"/>
                  <a:pt x="10130" y="1"/>
                  <a:pt x="9903" y="1"/>
                </a:cubicBezTo>
                <a:close/>
              </a:path>
            </a:pathLst>
          </a:custGeom>
          <a:solidFill>
            <a:srgbClr val="6A6A6A">
              <a:alpha val="13950"/>
            </a:srgbClr>
          </a:solidFill>
          <a:ln>
            <a:noFill/>
          </a:ln>
        </p:spPr>
        <p:txBody>
          <a:bodyPr spcFirstLastPara="1" wrap="square" lIns="121900" tIns="121900" rIns="121900" bIns="121900" anchor="ctr" anchorCtr="0">
            <a:noAutofit/>
          </a:bodyPr>
          <a:lstStyle/>
          <a:p>
            <a:pPr defTabSz="1219140">
              <a:buClr>
                <a:srgbClr val="000000"/>
              </a:buClr>
              <a:defRPr/>
            </a:pPr>
            <a:endParaRPr sz="2800" kern="0">
              <a:solidFill>
                <a:srgbClr val="E7E6E6">
                  <a:lumMod val="10000"/>
                </a:srgbClr>
              </a:solidFill>
              <a:latin typeface="Times New Roman" panose="02020603050405020304" pitchFamily="18" charset="0"/>
              <a:cs typeface="Times New Roman" panose="02020603050405020304" pitchFamily="18" charset="0"/>
              <a:sym typeface="Arial"/>
            </a:endParaRPr>
          </a:p>
        </p:txBody>
      </p:sp>
      <p:sp>
        <p:nvSpPr>
          <p:cNvPr id="147" name="Google Shape;2698;p41">
            <a:extLst>
              <a:ext uri="{FF2B5EF4-FFF2-40B4-BE49-F238E27FC236}">
                <a16:creationId xmlns:a16="http://schemas.microsoft.com/office/drawing/2014/main" id="{01ACEB45-7F4F-26A9-E59B-44168F43EB7A}"/>
              </a:ext>
            </a:extLst>
          </p:cNvPr>
          <p:cNvSpPr/>
          <p:nvPr/>
        </p:nvSpPr>
        <p:spPr>
          <a:xfrm>
            <a:off x="2355510" y="2969912"/>
            <a:ext cx="27111" cy="21608"/>
          </a:xfrm>
          <a:custGeom>
            <a:avLst/>
            <a:gdLst/>
            <a:ahLst/>
            <a:cxnLst/>
            <a:rect l="l" t="t" r="r" b="b"/>
            <a:pathLst>
              <a:path w="732" h="691" extrusionOk="0">
                <a:moveTo>
                  <a:pt x="500" y="0"/>
                </a:moveTo>
                <a:cubicBezTo>
                  <a:pt x="445" y="0"/>
                  <a:pt x="391" y="22"/>
                  <a:pt x="349" y="64"/>
                </a:cubicBezTo>
                <a:lnTo>
                  <a:pt x="85" y="328"/>
                </a:lnTo>
                <a:cubicBezTo>
                  <a:pt x="0" y="413"/>
                  <a:pt x="0" y="545"/>
                  <a:pt x="85" y="629"/>
                </a:cubicBezTo>
                <a:cubicBezTo>
                  <a:pt x="126" y="670"/>
                  <a:pt x="180" y="690"/>
                  <a:pt x="234" y="690"/>
                </a:cubicBezTo>
                <a:cubicBezTo>
                  <a:pt x="288" y="690"/>
                  <a:pt x="342" y="670"/>
                  <a:pt x="383" y="629"/>
                </a:cubicBezTo>
                <a:lnTo>
                  <a:pt x="650" y="362"/>
                </a:lnTo>
                <a:cubicBezTo>
                  <a:pt x="731" y="281"/>
                  <a:pt x="731" y="145"/>
                  <a:pt x="650" y="64"/>
                </a:cubicBezTo>
                <a:cubicBezTo>
                  <a:pt x="608" y="22"/>
                  <a:pt x="554" y="0"/>
                  <a:pt x="500" y="0"/>
                </a:cubicBezTo>
                <a:close/>
              </a:path>
            </a:pathLst>
          </a:custGeom>
          <a:solidFill>
            <a:srgbClr val="6A6A6A"/>
          </a:solidFill>
          <a:ln>
            <a:noFill/>
          </a:ln>
        </p:spPr>
        <p:txBody>
          <a:bodyPr spcFirstLastPara="1" wrap="square" lIns="121900" tIns="121900" rIns="121900" bIns="121900" anchor="ctr" anchorCtr="0">
            <a:noAutofit/>
          </a:bodyPr>
          <a:lstStyle/>
          <a:p>
            <a:pPr defTabSz="1219140">
              <a:buClr>
                <a:srgbClr val="000000"/>
              </a:buClr>
              <a:defRPr/>
            </a:pPr>
            <a:endParaRPr sz="2800" kern="0">
              <a:solidFill>
                <a:srgbClr val="E7E6E6">
                  <a:lumMod val="10000"/>
                </a:srgbClr>
              </a:solidFill>
              <a:latin typeface="Times New Roman" panose="02020603050405020304" pitchFamily="18" charset="0"/>
              <a:cs typeface="Times New Roman" panose="02020603050405020304" pitchFamily="18" charset="0"/>
              <a:sym typeface="Arial"/>
            </a:endParaRPr>
          </a:p>
        </p:txBody>
      </p:sp>
      <p:sp>
        <p:nvSpPr>
          <p:cNvPr id="148" name="Google Shape;2699;p41">
            <a:extLst>
              <a:ext uri="{FF2B5EF4-FFF2-40B4-BE49-F238E27FC236}">
                <a16:creationId xmlns:a16="http://schemas.microsoft.com/office/drawing/2014/main" id="{0ABED936-0E08-D3A1-EC8B-F126327CEB06}"/>
              </a:ext>
            </a:extLst>
          </p:cNvPr>
          <p:cNvSpPr/>
          <p:nvPr/>
        </p:nvSpPr>
        <p:spPr>
          <a:xfrm>
            <a:off x="2348990" y="3015649"/>
            <a:ext cx="27111" cy="21608"/>
          </a:xfrm>
          <a:custGeom>
            <a:avLst/>
            <a:gdLst/>
            <a:ahLst/>
            <a:cxnLst/>
            <a:rect l="l" t="t" r="r" b="b"/>
            <a:pathLst>
              <a:path w="732" h="691" extrusionOk="0">
                <a:moveTo>
                  <a:pt x="498" y="0"/>
                </a:moveTo>
                <a:cubicBezTo>
                  <a:pt x="444" y="0"/>
                  <a:pt x="389" y="22"/>
                  <a:pt x="349" y="64"/>
                </a:cubicBezTo>
                <a:lnTo>
                  <a:pt x="82" y="328"/>
                </a:lnTo>
                <a:cubicBezTo>
                  <a:pt x="0" y="412"/>
                  <a:pt x="0" y="544"/>
                  <a:pt x="82" y="629"/>
                </a:cubicBezTo>
                <a:cubicBezTo>
                  <a:pt x="126" y="670"/>
                  <a:pt x="180" y="690"/>
                  <a:pt x="234" y="690"/>
                </a:cubicBezTo>
                <a:cubicBezTo>
                  <a:pt x="288" y="690"/>
                  <a:pt x="339" y="670"/>
                  <a:pt x="383" y="629"/>
                </a:cubicBezTo>
                <a:lnTo>
                  <a:pt x="647" y="362"/>
                </a:lnTo>
                <a:cubicBezTo>
                  <a:pt x="731" y="280"/>
                  <a:pt x="731" y="145"/>
                  <a:pt x="647" y="64"/>
                </a:cubicBezTo>
                <a:cubicBezTo>
                  <a:pt x="606" y="22"/>
                  <a:pt x="552" y="0"/>
                  <a:pt x="498" y="0"/>
                </a:cubicBezTo>
                <a:close/>
              </a:path>
            </a:pathLst>
          </a:custGeom>
          <a:solidFill>
            <a:srgbClr val="6A6A6A"/>
          </a:solidFill>
          <a:ln>
            <a:noFill/>
          </a:ln>
        </p:spPr>
        <p:txBody>
          <a:bodyPr spcFirstLastPara="1" wrap="square" lIns="121900" tIns="121900" rIns="121900" bIns="121900" anchor="ctr" anchorCtr="0">
            <a:noAutofit/>
          </a:bodyPr>
          <a:lstStyle/>
          <a:p>
            <a:pPr defTabSz="1219140">
              <a:buClr>
                <a:srgbClr val="000000"/>
              </a:buClr>
              <a:defRPr/>
            </a:pPr>
            <a:endParaRPr sz="2800" kern="0">
              <a:solidFill>
                <a:srgbClr val="E7E6E6">
                  <a:lumMod val="10000"/>
                </a:srgbClr>
              </a:solidFill>
              <a:latin typeface="Times New Roman" panose="02020603050405020304" pitchFamily="18" charset="0"/>
              <a:cs typeface="Times New Roman" panose="02020603050405020304" pitchFamily="18" charset="0"/>
              <a:sym typeface="Arial"/>
            </a:endParaRPr>
          </a:p>
        </p:txBody>
      </p:sp>
      <p:sp>
        <p:nvSpPr>
          <p:cNvPr id="149" name="Google Shape;2700;p41">
            <a:extLst>
              <a:ext uri="{FF2B5EF4-FFF2-40B4-BE49-F238E27FC236}">
                <a16:creationId xmlns:a16="http://schemas.microsoft.com/office/drawing/2014/main" id="{F6A91320-0E0A-5203-B094-F9ED4753C9FA}"/>
              </a:ext>
            </a:extLst>
          </p:cNvPr>
          <p:cNvSpPr/>
          <p:nvPr/>
        </p:nvSpPr>
        <p:spPr>
          <a:xfrm>
            <a:off x="2261622" y="2965679"/>
            <a:ext cx="71221" cy="57475"/>
          </a:xfrm>
          <a:custGeom>
            <a:avLst/>
            <a:gdLst/>
            <a:ahLst/>
            <a:cxnLst/>
            <a:rect l="l" t="t" r="r" b="b"/>
            <a:pathLst>
              <a:path w="1923" h="1838" extrusionOk="0">
                <a:moveTo>
                  <a:pt x="410" y="0"/>
                </a:moveTo>
                <a:cubicBezTo>
                  <a:pt x="356" y="0"/>
                  <a:pt x="301" y="20"/>
                  <a:pt x="261" y="61"/>
                </a:cubicBezTo>
                <a:cubicBezTo>
                  <a:pt x="0" y="322"/>
                  <a:pt x="0" y="745"/>
                  <a:pt x="261" y="1002"/>
                </a:cubicBezTo>
                <a:cubicBezTo>
                  <a:pt x="379" y="1124"/>
                  <a:pt x="538" y="1191"/>
                  <a:pt x="708" y="1198"/>
                </a:cubicBezTo>
                <a:cubicBezTo>
                  <a:pt x="714" y="1361"/>
                  <a:pt x="779" y="1520"/>
                  <a:pt x="901" y="1645"/>
                </a:cubicBezTo>
                <a:cubicBezTo>
                  <a:pt x="1033" y="1774"/>
                  <a:pt x="1202" y="1838"/>
                  <a:pt x="1371" y="1838"/>
                </a:cubicBezTo>
                <a:cubicBezTo>
                  <a:pt x="1540" y="1838"/>
                  <a:pt x="1713" y="1774"/>
                  <a:pt x="1841" y="1645"/>
                </a:cubicBezTo>
                <a:cubicBezTo>
                  <a:pt x="1923" y="1560"/>
                  <a:pt x="1923" y="1428"/>
                  <a:pt x="1841" y="1347"/>
                </a:cubicBezTo>
                <a:cubicBezTo>
                  <a:pt x="1801" y="1305"/>
                  <a:pt x="1747" y="1284"/>
                  <a:pt x="1693" y="1284"/>
                </a:cubicBezTo>
                <a:cubicBezTo>
                  <a:pt x="1638" y="1284"/>
                  <a:pt x="1584" y="1305"/>
                  <a:pt x="1544" y="1347"/>
                </a:cubicBezTo>
                <a:cubicBezTo>
                  <a:pt x="1496" y="1394"/>
                  <a:pt x="1434" y="1418"/>
                  <a:pt x="1373" y="1418"/>
                </a:cubicBezTo>
                <a:cubicBezTo>
                  <a:pt x="1311" y="1418"/>
                  <a:pt x="1249" y="1394"/>
                  <a:pt x="1202" y="1347"/>
                </a:cubicBezTo>
                <a:cubicBezTo>
                  <a:pt x="1107" y="1252"/>
                  <a:pt x="1107" y="1097"/>
                  <a:pt x="1202" y="1002"/>
                </a:cubicBezTo>
                <a:cubicBezTo>
                  <a:pt x="1215" y="988"/>
                  <a:pt x="1229" y="971"/>
                  <a:pt x="1239" y="951"/>
                </a:cubicBezTo>
                <a:cubicBezTo>
                  <a:pt x="1246" y="941"/>
                  <a:pt x="1249" y="927"/>
                  <a:pt x="1253" y="914"/>
                </a:cubicBezTo>
                <a:cubicBezTo>
                  <a:pt x="1259" y="900"/>
                  <a:pt x="1259" y="887"/>
                  <a:pt x="1263" y="873"/>
                </a:cubicBezTo>
                <a:cubicBezTo>
                  <a:pt x="1263" y="867"/>
                  <a:pt x="1263" y="860"/>
                  <a:pt x="1263" y="853"/>
                </a:cubicBezTo>
                <a:cubicBezTo>
                  <a:pt x="1263" y="799"/>
                  <a:pt x="1242" y="745"/>
                  <a:pt x="1202" y="704"/>
                </a:cubicBezTo>
                <a:cubicBezTo>
                  <a:pt x="1159" y="663"/>
                  <a:pt x="1105" y="643"/>
                  <a:pt x="1051" y="643"/>
                </a:cubicBezTo>
                <a:cubicBezTo>
                  <a:pt x="997" y="643"/>
                  <a:pt x="943" y="663"/>
                  <a:pt x="901" y="704"/>
                </a:cubicBezTo>
                <a:cubicBezTo>
                  <a:pt x="857" y="751"/>
                  <a:pt x="796" y="775"/>
                  <a:pt x="731" y="775"/>
                </a:cubicBezTo>
                <a:cubicBezTo>
                  <a:pt x="667" y="775"/>
                  <a:pt x="606" y="751"/>
                  <a:pt x="559" y="704"/>
                </a:cubicBezTo>
                <a:cubicBezTo>
                  <a:pt x="464" y="609"/>
                  <a:pt x="464" y="457"/>
                  <a:pt x="559" y="362"/>
                </a:cubicBezTo>
                <a:cubicBezTo>
                  <a:pt x="640" y="278"/>
                  <a:pt x="640" y="146"/>
                  <a:pt x="559" y="61"/>
                </a:cubicBezTo>
                <a:cubicBezTo>
                  <a:pt x="518" y="20"/>
                  <a:pt x="464" y="0"/>
                  <a:pt x="410" y="0"/>
                </a:cubicBezTo>
                <a:close/>
              </a:path>
            </a:pathLst>
          </a:custGeom>
          <a:solidFill>
            <a:srgbClr val="6A6A6A"/>
          </a:solidFill>
          <a:ln>
            <a:noFill/>
          </a:ln>
        </p:spPr>
        <p:txBody>
          <a:bodyPr spcFirstLastPara="1" wrap="square" lIns="121900" tIns="121900" rIns="121900" bIns="121900" anchor="ctr" anchorCtr="0">
            <a:noAutofit/>
          </a:bodyPr>
          <a:lstStyle/>
          <a:p>
            <a:pPr defTabSz="1219140">
              <a:buClr>
                <a:srgbClr val="000000"/>
              </a:buClr>
              <a:defRPr/>
            </a:pPr>
            <a:endParaRPr sz="2800" kern="0">
              <a:solidFill>
                <a:srgbClr val="E7E6E6">
                  <a:lumMod val="10000"/>
                </a:srgbClr>
              </a:solidFill>
              <a:latin typeface="Times New Roman" panose="02020603050405020304" pitchFamily="18" charset="0"/>
              <a:cs typeface="Times New Roman" panose="02020603050405020304" pitchFamily="18" charset="0"/>
              <a:sym typeface="Arial"/>
            </a:endParaRPr>
          </a:p>
        </p:txBody>
      </p:sp>
      <p:sp>
        <p:nvSpPr>
          <p:cNvPr id="150" name="Google Shape;2701;p41">
            <a:extLst>
              <a:ext uri="{FF2B5EF4-FFF2-40B4-BE49-F238E27FC236}">
                <a16:creationId xmlns:a16="http://schemas.microsoft.com/office/drawing/2014/main" id="{CE4FB5F9-5BA2-69D8-B4B1-DD0706890CA9}"/>
              </a:ext>
            </a:extLst>
          </p:cNvPr>
          <p:cNvSpPr/>
          <p:nvPr/>
        </p:nvSpPr>
        <p:spPr>
          <a:xfrm>
            <a:off x="2301844" y="3050985"/>
            <a:ext cx="55444" cy="46155"/>
          </a:xfrm>
          <a:custGeom>
            <a:avLst/>
            <a:gdLst/>
            <a:ahLst/>
            <a:cxnLst/>
            <a:rect l="l" t="t" r="r" b="b"/>
            <a:pathLst>
              <a:path w="1497" h="1476" extrusionOk="0">
                <a:moveTo>
                  <a:pt x="233" y="1"/>
                </a:moveTo>
                <a:cubicBezTo>
                  <a:pt x="178" y="1"/>
                  <a:pt x="124" y="22"/>
                  <a:pt x="82" y="64"/>
                </a:cubicBezTo>
                <a:cubicBezTo>
                  <a:pt x="1" y="146"/>
                  <a:pt x="1" y="281"/>
                  <a:pt x="82" y="362"/>
                </a:cubicBezTo>
                <a:lnTo>
                  <a:pt x="1195" y="1476"/>
                </a:lnTo>
                <a:lnTo>
                  <a:pt x="1497" y="1178"/>
                </a:lnTo>
                <a:lnTo>
                  <a:pt x="383" y="64"/>
                </a:lnTo>
                <a:cubicBezTo>
                  <a:pt x="341" y="22"/>
                  <a:pt x="287" y="1"/>
                  <a:pt x="233" y="1"/>
                </a:cubicBezTo>
                <a:close/>
              </a:path>
            </a:pathLst>
          </a:custGeom>
          <a:solidFill>
            <a:srgbClr val="DCAA57"/>
          </a:solidFill>
          <a:ln>
            <a:noFill/>
          </a:ln>
        </p:spPr>
        <p:txBody>
          <a:bodyPr spcFirstLastPara="1" wrap="square" lIns="121900" tIns="121900" rIns="121900" bIns="121900" anchor="ctr" anchorCtr="0">
            <a:noAutofit/>
          </a:bodyPr>
          <a:lstStyle/>
          <a:p>
            <a:pPr defTabSz="1219140">
              <a:buClr>
                <a:srgbClr val="000000"/>
              </a:buClr>
              <a:defRPr/>
            </a:pPr>
            <a:endParaRPr sz="2800" kern="0">
              <a:solidFill>
                <a:srgbClr val="E7E6E6">
                  <a:lumMod val="10000"/>
                </a:srgbClr>
              </a:solidFill>
              <a:latin typeface="Times New Roman" panose="02020603050405020304" pitchFamily="18" charset="0"/>
              <a:cs typeface="Times New Roman" panose="02020603050405020304" pitchFamily="18" charset="0"/>
              <a:sym typeface="Arial"/>
            </a:endParaRPr>
          </a:p>
        </p:txBody>
      </p:sp>
      <p:sp>
        <p:nvSpPr>
          <p:cNvPr id="151" name="Google Shape;2702;p41">
            <a:extLst>
              <a:ext uri="{FF2B5EF4-FFF2-40B4-BE49-F238E27FC236}">
                <a16:creationId xmlns:a16="http://schemas.microsoft.com/office/drawing/2014/main" id="{CAEDD403-F24D-5F80-58C1-94EC9AB79979}"/>
              </a:ext>
            </a:extLst>
          </p:cNvPr>
          <p:cNvSpPr/>
          <p:nvPr/>
        </p:nvSpPr>
        <p:spPr>
          <a:xfrm>
            <a:off x="2289437" y="3087478"/>
            <a:ext cx="40037" cy="33177"/>
          </a:xfrm>
          <a:custGeom>
            <a:avLst/>
            <a:gdLst/>
            <a:ahLst/>
            <a:cxnLst/>
            <a:rect l="l" t="t" r="r" b="b"/>
            <a:pathLst>
              <a:path w="1081" h="1061" extrusionOk="0">
                <a:moveTo>
                  <a:pt x="232" y="1"/>
                </a:moveTo>
                <a:cubicBezTo>
                  <a:pt x="178" y="1"/>
                  <a:pt x="124" y="21"/>
                  <a:pt x="82" y="62"/>
                </a:cubicBezTo>
                <a:cubicBezTo>
                  <a:pt x="1" y="146"/>
                  <a:pt x="1" y="278"/>
                  <a:pt x="82" y="363"/>
                </a:cubicBezTo>
                <a:lnTo>
                  <a:pt x="779" y="1060"/>
                </a:lnTo>
                <a:lnTo>
                  <a:pt x="1080" y="762"/>
                </a:lnTo>
                <a:lnTo>
                  <a:pt x="383" y="62"/>
                </a:lnTo>
                <a:cubicBezTo>
                  <a:pt x="341" y="21"/>
                  <a:pt x="287" y="1"/>
                  <a:pt x="232" y="1"/>
                </a:cubicBezTo>
                <a:close/>
              </a:path>
            </a:pathLst>
          </a:custGeom>
          <a:solidFill>
            <a:srgbClr val="DCAA57"/>
          </a:solidFill>
          <a:ln>
            <a:noFill/>
          </a:ln>
        </p:spPr>
        <p:txBody>
          <a:bodyPr spcFirstLastPara="1" wrap="square" lIns="121900" tIns="121900" rIns="121900" bIns="121900" anchor="ctr" anchorCtr="0">
            <a:noAutofit/>
          </a:bodyPr>
          <a:lstStyle/>
          <a:p>
            <a:pPr defTabSz="1219140">
              <a:buClr>
                <a:srgbClr val="000000"/>
              </a:buClr>
              <a:defRPr/>
            </a:pPr>
            <a:endParaRPr sz="2800" kern="0">
              <a:solidFill>
                <a:srgbClr val="E7E6E6">
                  <a:lumMod val="10000"/>
                </a:srgbClr>
              </a:solidFill>
              <a:latin typeface="Times New Roman" panose="02020603050405020304" pitchFamily="18" charset="0"/>
              <a:cs typeface="Times New Roman" panose="02020603050405020304" pitchFamily="18" charset="0"/>
              <a:sym typeface="Arial"/>
            </a:endParaRPr>
          </a:p>
        </p:txBody>
      </p:sp>
      <p:sp>
        <p:nvSpPr>
          <p:cNvPr id="152" name="Google Shape;2703;p41">
            <a:extLst>
              <a:ext uri="{FF2B5EF4-FFF2-40B4-BE49-F238E27FC236}">
                <a16:creationId xmlns:a16="http://schemas.microsoft.com/office/drawing/2014/main" id="{31AE5370-B3FC-BB67-1D09-EC7BB5019BDB}"/>
              </a:ext>
            </a:extLst>
          </p:cNvPr>
          <p:cNvSpPr/>
          <p:nvPr/>
        </p:nvSpPr>
        <p:spPr>
          <a:xfrm>
            <a:off x="2261622" y="3110993"/>
            <a:ext cx="39999" cy="33147"/>
          </a:xfrm>
          <a:custGeom>
            <a:avLst/>
            <a:gdLst/>
            <a:ahLst/>
            <a:cxnLst/>
            <a:rect l="l" t="t" r="r" b="b"/>
            <a:pathLst>
              <a:path w="1080" h="1060" extrusionOk="0">
                <a:moveTo>
                  <a:pt x="232" y="0"/>
                </a:moveTo>
                <a:cubicBezTo>
                  <a:pt x="178" y="0"/>
                  <a:pt x="124" y="20"/>
                  <a:pt x="81" y="61"/>
                </a:cubicBezTo>
                <a:cubicBezTo>
                  <a:pt x="0" y="146"/>
                  <a:pt x="0" y="278"/>
                  <a:pt x="81" y="362"/>
                </a:cubicBezTo>
                <a:lnTo>
                  <a:pt x="779" y="1059"/>
                </a:lnTo>
                <a:lnTo>
                  <a:pt x="1080" y="762"/>
                </a:lnTo>
                <a:lnTo>
                  <a:pt x="383" y="61"/>
                </a:lnTo>
                <a:cubicBezTo>
                  <a:pt x="340" y="20"/>
                  <a:pt x="286" y="0"/>
                  <a:pt x="232" y="0"/>
                </a:cubicBezTo>
                <a:close/>
              </a:path>
            </a:pathLst>
          </a:custGeom>
          <a:solidFill>
            <a:srgbClr val="DCAA57"/>
          </a:solidFill>
          <a:ln>
            <a:noFill/>
          </a:ln>
        </p:spPr>
        <p:txBody>
          <a:bodyPr spcFirstLastPara="1" wrap="square" lIns="121900" tIns="121900" rIns="121900" bIns="121900" anchor="ctr" anchorCtr="0">
            <a:noAutofit/>
          </a:bodyPr>
          <a:lstStyle/>
          <a:p>
            <a:pPr defTabSz="1219140">
              <a:buClr>
                <a:srgbClr val="000000"/>
              </a:buClr>
              <a:defRPr/>
            </a:pPr>
            <a:endParaRPr sz="2800" kern="0">
              <a:solidFill>
                <a:srgbClr val="E7E6E6">
                  <a:lumMod val="10000"/>
                </a:srgbClr>
              </a:solidFill>
              <a:latin typeface="Times New Roman" panose="02020603050405020304" pitchFamily="18" charset="0"/>
              <a:cs typeface="Times New Roman" panose="02020603050405020304" pitchFamily="18" charset="0"/>
              <a:sym typeface="Arial"/>
            </a:endParaRPr>
          </a:p>
        </p:txBody>
      </p:sp>
      <p:sp>
        <p:nvSpPr>
          <p:cNvPr id="153" name="Google Shape;2704;p41">
            <a:extLst>
              <a:ext uri="{FF2B5EF4-FFF2-40B4-BE49-F238E27FC236}">
                <a16:creationId xmlns:a16="http://schemas.microsoft.com/office/drawing/2014/main" id="{1C3B27F5-A3C6-84A9-B299-CB93D8A1A6A5}"/>
              </a:ext>
            </a:extLst>
          </p:cNvPr>
          <p:cNvSpPr/>
          <p:nvPr/>
        </p:nvSpPr>
        <p:spPr>
          <a:xfrm>
            <a:off x="2233771" y="3134477"/>
            <a:ext cx="40037" cy="33147"/>
          </a:xfrm>
          <a:custGeom>
            <a:avLst/>
            <a:gdLst/>
            <a:ahLst/>
            <a:cxnLst/>
            <a:rect l="l" t="t" r="r" b="b"/>
            <a:pathLst>
              <a:path w="1081" h="1060" extrusionOk="0">
                <a:moveTo>
                  <a:pt x="233" y="0"/>
                </a:moveTo>
                <a:cubicBezTo>
                  <a:pt x="179" y="0"/>
                  <a:pt x="124" y="21"/>
                  <a:pt x="82" y="61"/>
                </a:cubicBezTo>
                <a:cubicBezTo>
                  <a:pt x="1" y="146"/>
                  <a:pt x="1" y="278"/>
                  <a:pt x="82" y="363"/>
                </a:cubicBezTo>
                <a:lnTo>
                  <a:pt x="779" y="1060"/>
                </a:lnTo>
                <a:lnTo>
                  <a:pt x="1081" y="762"/>
                </a:lnTo>
                <a:lnTo>
                  <a:pt x="383" y="61"/>
                </a:lnTo>
                <a:cubicBezTo>
                  <a:pt x="341" y="21"/>
                  <a:pt x="287" y="0"/>
                  <a:pt x="233" y="0"/>
                </a:cubicBezTo>
                <a:close/>
              </a:path>
            </a:pathLst>
          </a:custGeom>
          <a:solidFill>
            <a:srgbClr val="DCAA57"/>
          </a:solidFill>
          <a:ln>
            <a:noFill/>
          </a:ln>
        </p:spPr>
        <p:txBody>
          <a:bodyPr spcFirstLastPara="1" wrap="square" lIns="121900" tIns="121900" rIns="121900" bIns="121900" anchor="ctr" anchorCtr="0">
            <a:noAutofit/>
          </a:bodyPr>
          <a:lstStyle/>
          <a:p>
            <a:pPr defTabSz="1219140">
              <a:buClr>
                <a:srgbClr val="000000"/>
              </a:buClr>
              <a:defRPr/>
            </a:pPr>
            <a:endParaRPr sz="2800" kern="0">
              <a:solidFill>
                <a:srgbClr val="E7E6E6">
                  <a:lumMod val="10000"/>
                </a:srgbClr>
              </a:solidFill>
              <a:latin typeface="Times New Roman" panose="02020603050405020304" pitchFamily="18" charset="0"/>
              <a:cs typeface="Times New Roman" panose="02020603050405020304" pitchFamily="18" charset="0"/>
              <a:sym typeface="Arial"/>
            </a:endParaRPr>
          </a:p>
        </p:txBody>
      </p:sp>
      <p:sp>
        <p:nvSpPr>
          <p:cNvPr id="154" name="Google Shape;2705;p41">
            <a:extLst>
              <a:ext uri="{FF2B5EF4-FFF2-40B4-BE49-F238E27FC236}">
                <a16:creationId xmlns:a16="http://schemas.microsoft.com/office/drawing/2014/main" id="{71BEB8C7-BD39-A502-092A-7FBABE556BA9}"/>
              </a:ext>
            </a:extLst>
          </p:cNvPr>
          <p:cNvSpPr/>
          <p:nvPr/>
        </p:nvSpPr>
        <p:spPr>
          <a:xfrm>
            <a:off x="2190550" y="3144985"/>
            <a:ext cx="55444" cy="46155"/>
          </a:xfrm>
          <a:custGeom>
            <a:avLst/>
            <a:gdLst/>
            <a:ahLst/>
            <a:cxnLst/>
            <a:rect l="l" t="t" r="r" b="b"/>
            <a:pathLst>
              <a:path w="1497" h="1476" extrusionOk="0">
                <a:moveTo>
                  <a:pt x="232" y="0"/>
                </a:moveTo>
                <a:cubicBezTo>
                  <a:pt x="179" y="0"/>
                  <a:pt x="125" y="21"/>
                  <a:pt x="85" y="64"/>
                </a:cubicBezTo>
                <a:cubicBezTo>
                  <a:pt x="0" y="145"/>
                  <a:pt x="0" y="277"/>
                  <a:pt x="85" y="362"/>
                </a:cubicBezTo>
                <a:lnTo>
                  <a:pt x="1195" y="1475"/>
                </a:lnTo>
                <a:lnTo>
                  <a:pt x="1496" y="1174"/>
                </a:lnTo>
                <a:lnTo>
                  <a:pt x="383" y="64"/>
                </a:lnTo>
                <a:cubicBezTo>
                  <a:pt x="340" y="21"/>
                  <a:pt x="286" y="0"/>
                  <a:pt x="232" y="0"/>
                </a:cubicBezTo>
                <a:close/>
              </a:path>
            </a:pathLst>
          </a:custGeom>
          <a:solidFill>
            <a:srgbClr val="DCAA57"/>
          </a:solidFill>
          <a:ln>
            <a:noFill/>
          </a:ln>
        </p:spPr>
        <p:txBody>
          <a:bodyPr spcFirstLastPara="1" wrap="square" lIns="121900" tIns="121900" rIns="121900" bIns="121900" anchor="ctr" anchorCtr="0">
            <a:noAutofit/>
          </a:bodyPr>
          <a:lstStyle/>
          <a:p>
            <a:pPr defTabSz="1219140">
              <a:buClr>
                <a:srgbClr val="000000"/>
              </a:buClr>
              <a:defRPr/>
            </a:pPr>
            <a:endParaRPr sz="2800" kern="0">
              <a:solidFill>
                <a:srgbClr val="E7E6E6">
                  <a:lumMod val="10000"/>
                </a:srgbClr>
              </a:solidFill>
              <a:latin typeface="Times New Roman" panose="02020603050405020304" pitchFamily="18" charset="0"/>
              <a:cs typeface="Times New Roman" panose="02020603050405020304" pitchFamily="18" charset="0"/>
              <a:sym typeface="Arial"/>
            </a:endParaRPr>
          </a:p>
        </p:txBody>
      </p:sp>
      <p:sp>
        <p:nvSpPr>
          <p:cNvPr id="155" name="Google Shape;2706;p41">
            <a:extLst>
              <a:ext uri="{FF2B5EF4-FFF2-40B4-BE49-F238E27FC236}">
                <a16:creationId xmlns:a16="http://schemas.microsoft.com/office/drawing/2014/main" id="{7DAF64A1-DB4F-49AF-8EAC-CC774B7FE489}"/>
              </a:ext>
            </a:extLst>
          </p:cNvPr>
          <p:cNvSpPr/>
          <p:nvPr/>
        </p:nvSpPr>
        <p:spPr>
          <a:xfrm>
            <a:off x="2178145" y="3181476"/>
            <a:ext cx="39999" cy="33147"/>
          </a:xfrm>
          <a:custGeom>
            <a:avLst/>
            <a:gdLst/>
            <a:ahLst/>
            <a:cxnLst/>
            <a:rect l="l" t="t" r="r" b="b"/>
            <a:pathLst>
              <a:path w="1080" h="1060" extrusionOk="0">
                <a:moveTo>
                  <a:pt x="232" y="0"/>
                </a:moveTo>
                <a:cubicBezTo>
                  <a:pt x="178" y="0"/>
                  <a:pt x="124" y="20"/>
                  <a:pt x="81" y="61"/>
                </a:cubicBezTo>
                <a:cubicBezTo>
                  <a:pt x="0" y="146"/>
                  <a:pt x="0" y="278"/>
                  <a:pt x="81" y="362"/>
                </a:cubicBezTo>
                <a:lnTo>
                  <a:pt x="782" y="1060"/>
                </a:lnTo>
                <a:lnTo>
                  <a:pt x="1080" y="758"/>
                </a:lnTo>
                <a:lnTo>
                  <a:pt x="383" y="61"/>
                </a:lnTo>
                <a:cubicBezTo>
                  <a:pt x="340" y="20"/>
                  <a:pt x="286" y="0"/>
                  <a:pt x="232" y="0"/>
                </a:cubicBezTo>
                <a:close/>
              </a:path>
            </a:pathLst>
          </a:custGeom>
          <a:solidFill>
            <a:srgbClr val="DCAA57"/>
          </a:solidFill>
          <a:ln>
            <a:noFill/>
          </a:ln>
        </p:spPr>
        <p:txBody>
          <a:bodyPr spcFirstLastPara="1" wrap="square" lIns="121900" tIns="121900" rIns="121900" bIns="121900" anchor="ctr" anchorCtr="0">
            <a:noAutofit/>
          </a:bodyPr>
          <a:lstStyle/>
          <a:p>
            <a:pPr defTabSz="1219140">
              <a:buClr>
                <a:srgbClr val="000000"/>
              </a:buClr>
              <a:defRPr/>
            </a:pPr>
            <a:endParaRPr sz="2800" kern="0">
              <a:solidFill>
                <a:srgbClr val="E7E6E6">
                  <a:lumMod val="10000"/>
                </a:srgbClr>
              </a:solidFill>
              <a:latin typeface="Times New Roman" panose="02020603050405020304" pitchFamily="18" charset="0"/>
              <a:cs typeface="Times New Roman" panose="02020603050405020304" pitchFamily="18" charset="0"/>
              <a:sym typeface="Arial"/>
            </a:endParaRPr>
          </a:p>
        </p:txBody>
      </p:sp>
      <p:sp>
        <p:nvSpPr>
          <p:cNvPr id="156" name="Google Shape;2707;p41">
            <a:extLst>
              <a:ext uri="{FF2B5EF4-FFF2-40B4-BE49-F238E27FC236}">
                <a16:creationId xmlns:a16="http://schemas.microsoft.com/office/drawing/2014/main" id="{F2EC280F-252A-6585-F058-F2E670593ACF}"/>
              </a:ext>
            </a:extLst>
          </p:cNvPr>
          <p:cNvSpPr/>
          <p:nvPr/>
        </p:nvSpPr>
        <p:spPr>
          <a:xfrm>
            <a:off x="2150293" y="3204960"/>
            <a:ext cx="40037" cy="33147"/>
          </a:xfrm>
          <a:custGeom>
            <a:avLst/>
            <a:gdLst/>
            <a:ahLst/>
            <a:cxnLst/>
            <a:rect l="l" t="t" r="r" b="b"/>
            <a:pathLst>
              <a:path w="1081" h="1060" extrusionOk="0">
                <a:moveTo>
                  <a:pt x="233" y="1"/>
                </a:moveTo>
                <a:cubicBezTo>
                  <a:pt x="178" y="1"/>
                  <a:pt x="124" y="21"/>
                  <a:pt x="82" y="61"/>
                </a:cubicBezTo>
                <a:cubicBezTo>
                  <a:pt x="1" y="146"/>
                  <a:pt x="1" y="278"/>
                  <a:pt x="82" y="363"/>
                </a:cubicBezTo>
                <a:lnTo>
                  <a:pt x="783" y="1060"/>
                </a:lnTo>
                <a:lnTo>
                  <a:pt x="1080" y="759"/>
                </a:lnTo>
                <a:lnTo>
                  <a:pt x="383" y="61"/>
                </a:lnTo>
                <a:cubicBezTo>
                  <a:pt x="341" y="21"/>
                  <a:pt x="287" y="1"/>
                  <a:pt x="233" y="1"/>
                </a:cubicBezTo>
                <a:close/>
              </a:path>
            </a:pathLst>
          </a:custGeom>
          <a:solidFill>
            <a:srgbClr val="DCAA57"/>
          </a:solidFill>
          <a:ln>
            <a:noFill/>
          </a:ln>
        </p:spPr>
        <p:txBody>
          <a:bodyPr spcFirstLastPara="1" wrap="square" lIns="121900" tIns="121900" rIns="121900" bIns="121900" anchor="ctr" anchorCtr="0">
            <a:noAutofit/>
          </a:bodyPr>
          <a:lstStyle/>
          <a:p>
            <a:pPr defTabSz="1219140">
              <a:buClr>
                <a:srgbClr val="000000"/>
              </a:buClr>
              <a:defRPr/>
            </a:pPr>
            <a:endParaRPr sz="2800" kern="0">
              <a:solidFill>
                <a:srgbClr val="E7E6E6">
                  <a:lumMod val="10000"/>
                </a:srgbClr>
              </a:solidFill>
              <a:latin typeface="Times New Roman" panose="02020603050405020304" pitchFamily="18" charset="0"/>
              <a:cs typeface="Times New Roman" panose="02020603050405020304" pitchFamily="18" charset="0"/>
              <a:sym typeface="Arial"/>
            </a:endParaRPr>
          </a:p>
        </p:txBody>
      </p:sp>
      <p:sp>
        <p:nvSpPr>
          <p:cNvPr id="157" name="Google Shape;2708;p41">
            <a:extLst>
              <a:ext uri="{FF2B5EF4-FFF2-40B4-BE49-F238E27FC236}">
                <a16:creationId xmlns:a16="http://schemas.microsoft.com/office/drawing/2014/main" id="{D2793AC4-40D3-1555-C3A4-A3AC387BB4C8}"/>
              </a:ext>
            </a:extLst>
          </p:cNvPr>
          <p:cNvSpPr/>
          <p:nvPr/>
        </p:nvSpPr>
        <p:spPr>
          <a:xfrm>
            <a:off x="2122478" y="3228445"/>
            <a:ext cx="40037" cy="33177"/>
          </a:xfrm>
          <a:custGeom>
            <a:avLst/>
            <a:gdLst/>
            <a:ahLst/>
            <a:cxnLst/>
            <a:rect l="l" t="t" r="r" b="b"/>
            <a:pathLst>
              <a:path w="1081" h="1061" extrusionOk="0">
                <a:moveTo>
                  <a:pt x="232" y="1"/>
                </a:moveTo>
                <a:cubicBezTo>
                  <a:pt x="178" y="1"/>
                  <a:pt x="124" y="21"/>
                  <a:pt x="82" y="62"/>
                </a:cubicBezTo>
                <a:cubicBezTo>
                  <a:pt x="0" y="146"/>
                  <a:pt x="0" y="278"/>
                  <a:pt x="82" y="363"/>
                </a:cubicBezTo>
                <a:lnTo>
                  <a:pt x="782" y="1060"/>
                </a:lnTo>
                <a:lnTo>
                  <a:pt x="1080" y="759"/>
                </a:lnTo>
                <a:lnTo>
                  <a:pt x="383" y="62"/>
                </a:lnTo>
                <a:cubicBezTo>
                  <a:pt x="340" y="21"/>
                  <a:pt x="286" y="1"/>
                  <a:pt x="232" y="1"/>
                </a:cubicBezTo>
                <a:close/>
              </a:path>
            </a:pathLst>
          </a:custGeom>
          <a:solidFill>
            <a:srgbClr val="DCAA57"/>
          </a:solidFill>
          <a:ln>
            <a:noFill/>
          </a:ln>
        </p:spPr>
        <p:txBody>
          <a:bodyPr spcFirstLastPara="1" wrap="square" lIns="121900" tIns="121900" rIns="121900" bIns="121900" anchor="ctr" anchorCtr="0">
            <a:noAutofit/>
          </a:bodyPr>
          <a:lstStyle/>
          <a:p>
            <a:pPr defTabSz="1219140">
              <a:buClr>
                <a:srgbClr val="000000"/>
              </a:buClr>
              <a:defRPr/>
            </a:pPr>
            <a:endParaRPr sz="2800" kern="0">
              <a:solidFill>
                <a:srgbClr val="E7E6E6">
                  <a:lumMod val="10000"/>
                </a:srgbClr>
              </a:solidFill>
              <a:latin typeface="Times New Roman" panose="02020603050405020304" pitchFamily="18" charset="0"/>
              <a:cs typeface="Times New Roman" panose="02020603050405020304" pitchFamily="18" charset="0"/>
              <a:sym typeface="Arial"/>
            </a:endParaRPr>
          </a:p>
        </p:txBody>
      </p:sp>
      <p:sp>
        <p:nvSpPr>
          <p:cNvPr id="158" name="Google Shape;2709;p41">
            <a:extLst>
              <a:ext uri="{FF2B5EF4-FFF2-40B4-BE49-F238E27FC236}">
                <a16:creationId xmlns:a16="http://schemas.microsoft.com/office/drawing/2014/main" id="{630CAA71-9C03-4216-C073-CCEF89AE05D3}"/>
              </a:ext>
            </a:extLst>
          </p:cNvPr>
          <p:cNvSpPr/>
          <p:nvPr/>
        </p:nvSpPr>
        <p:spPr>
          <a:xfrm>
            <a:off x="2079220" y="3238921"/>
            <a:ext cx="55444" cy="46187"/>
          </a:xfrm>
          <a:custGeom>
            <a:avLst/>
            <a:gdLst/>
            <a:ahLst/>
            <a:cxnLst/>
            <a:rect l="l" t="t" r="r" b="b"/>
            <a:pathLst>
              <a:path w="1497" h="1477" extrusionOk="0">
                <a:moveTo>
                  <a:pt x="234" y="1"/>
                </a:moveTo>
                <a:cubicBezTo>
                  <a:pt x="180" y="1"/>
                  <a:pt x="126" y="21"/>
                  <a:pt x="85" y="62"/>
                </a:cubicBezTo>
                <a:cubicBezTo>
                  <a:pt x="1" y="147"/>
                  <a:pt x="1" y="279"/>
                  <a:pt x="85" y="363"/>
                </a:cubicBezTo>
                <a:lnTo>
                  <a:pt x="1199" y="1477"/>
                </a:lnTo>
                <a:lnTo>
                  <a:pt x="1497" y="1175"/>
                </a:lnTo>
                <a:lnTo>
                  <a:pt x="383" y="62"/>
                </a:lnTo>
                <a:cubicBezTo>
                  <a:pt x="342" y="21"/>
                  <a:pt x="288" y="1"/>
                  <a:pt x="234" y="1"/>
                </a:cubicBezTo>
                <a:close/>
              </a:path>
            </a:pathLst>
          </a:custGeom>
          <a:solidFill>
            <a:srgbClr val="DCAA57"/>
          </a:solidFill>
          <a:ln>
            <a:noFill/>
          </a:ln>
        </p:spPr>
        <p:txBody>
          <a:bodyPr spcFirstLastPara="1" wrap="square" lIns="121900" tIns="121900" rIns="121900" bIns="121900" anchor="ctr" anchorCtr="0">
            <a:noAutofit/>
          </a:bodyPr>
          <a:lstStyle/>
          <a:p>
            <a:pPr defTabSz="1219140">
              <a:buClr>
                <a:srgbClr val="000000"/>
              </a:buClr>
              <a:defRPr/>
            </a:pPr>
            <a:endParaRPr sz="2800" kern="0">
              <a:solidFill>
                <a:srgbClr val="E7E6E6">
                  <a:lumMod val="10000"/>
                </a:srgbClr>
              </a:solidFill>
              <a:latin typeface="Times New Roman" panose="02020603050405020304" pitchFamily="18" charset="0"/>
              <a:cs typeface="Times New Roman" panose="02020603050405020304" pitchFamily="18" charset="0"/>
              <a:sym typeface="Arial"/>
            </a:endParaRPr>
          </a:p>
        </p:txBody>
      </p:sp>
      <p:grpSp>
        <p:nvGrpSpPr>
          <p:cNvPr id="159" name="Google Shape;2710;p41">
            <a:extLst>
              <a:ext uri="{FF2B5EF4-FFF2-40B4-BE49-F238E27FC236}">
                <a16:creationId xmlns:a16="http://schemas.microsoft.com/office/drawing/2014/main" id="{F5632458-3655-5322-29A0-203185E9C206}"/>
              </a:ext>
            </a:extLst>
          </p:cNvPr>
          <p:cNvGrpSpPr/>
          <p:nvPr/>
        </p:nvGrpSpPr>
        <p:grpSpPr>
          <a:xfrm>
            <a:off x="5749896" y="2888082"/>
            <a:ext cx="518099" cy="385377"/>
            <a:chOff x="3325545" y="2663680"/>
            <a:chExt cx="331994" cy="292479"/>
          </a:xfrm>
        </p:grpSpPr>
        <p:sp>
          <p:nvSpPr>
            <p:cNvPr id="160" name="Google Shape;2711;p41">
              <a:extLst>
                <a:ext uri="{FF2B5EF4-FFF2-40B4-BE49-F238E27FC236}">
                  <a16:creationId xmlns:a16="http://schemas.microsoft.com/office/drawing/2014/main" id="{33BFF713-1811-3736-EE17-60D874BB02FD}"/>
                </a:ext>
              </a:extLst>
            </p:cNvPr>
            <p:cNvSpPr/>
            <p:nvPr/>
          </p:nvSpPr>
          <p:spPr>
            <a:xfrm>
              <a:off x="3463455" y="2663680"/>
              <a:ext cx="194084" cy="292479"/>
            </a:xfrm>
            <a:custGeom>
              <a:avLst/>
              <a:gdLst/>
              <a:ahLst/>
              <a:cxnLst/>
              <a:rect l="l" t="t" r="r" b="b"/>
              <a:pathLst>
                <a:path w="8178" h="12324" extrusionOk="0">
                  <a:moveTo>
                    <a:pt x="2678" y="1"/>
                  </a:moveTo>
                  <a:cubicBezTo>
                    <a:pt x="1849" y="1"/>
                    <a:pt x="1178" y="674"/>
                    <a:pt x="1178" y="1504"/>
                  </a:cubicBezTo>
                  <a:lnTo>
                    <a:pt x="1" y="6164"/>
                  </a:lnTo>
                  <a:lnTo>
                    <a:pt x="1178" y="10825"/>
                  </a:lnTo>
                  <a:cubicBezTo>
                    <a:pt x="1178" y="11650"/>
                    <a:pt x="1852" y="12324"/>
                    <a:pt x="2678" y="12324"/>
                  </a:cubicBezTo>
                  <a:lnTo>
                    <a:pt x="6607" y="12324"/>
                  </a:lnTo>
                  <a:cubicBezTo>
                    <a:pt x="7474" y="12324"/>
                    <a:pt x="8178" y="11620"/>
                    <a:pt x="8178" y="10754"/>
                  </a:cubicBezTo>
                  <a:lnTo>
                    <a:pt x="8178" y="1571"/>
                  </a:lnTo>
                  <a:cubicBezTo>
                    <a:pt x="8178" y="705"/>
                    <a:pt x="7474" y="1"/>
                    <a:pt x="6607" y="1"/>
                  </a:cubicBezTo>
                  <a:close/>
                </a:path>
              </a:pathLst>
            </a:custGeom>
            <a:solidFill>
              <a:srgbClr val="4164A9"/>
            </a:solidFill>
            <a:ln>
              <a:noFill/>
            </a:ln>
          </p:spPr>
          <p:txBody>
            <a:bodyPr spcFirstLastPara="1" wrap="square" lIns="121900" tIns="121900" rIns="121900" bIns="121900" anchor="ctr" anchorCtr="0">
              <a:noAutofit/>
            </a:bodyPr>
            <a:lstStyle/>
            <a:p>
              <a:pPr defTabSz="1219140">
                <a:buClr>
                  <a:srgbClr val="000000"/>
                </a:buClr>
                <a:defRPr/>
              </a:pPr>
              <a:endParaRPr sz="2800" kern="0">
                <a:solidFill>
                  <a:srgbClr val="E7E6E6">
                    <a:lumMod val="10000"/>
                  </a:srgbClr>
                </a:solidFill>
                <a:latin typeface="Times New Roman" panose="02020603050405020304" pitchFamily="18" charset="0"/>
                <a:cs typeface="Times New Roman" panose="02020603050405020304" pitchFamily="18" charset="0"/>
                <a:sym typeface="Arial"/>
              </a:endParaRPr>
            </a:p>
          </p:txBody>
        </p:sp>
        <p:sp>
          <p:nvSpPr>
            <p:cNvPr id="161" name="Google Shape;2712;p41">
              <a:extLst>
                <a:ext uri="{FF2B5EF4-FFF2-40B4-BE49-F238E27FC236}">
                  <a16:creationId xmlns:a16="http://schemas.microsoft.com/office/drawing/2014/main" id="{A59D3B86-4F44-6EC1-3815-B688FC989090}"/>
                </a:ext>
              </a:extLst>
            </p:cNvPr>
            <p:cNvSpPr/>
            <p:nvPr/>
          </p:nvSpPr>
          <p:spPr>
            <a:xfrm>
              <a:off x="3325545" y="2663680"/>
              <a:ext cx="166056" cy="292479"/>
            </a:xfrm>
            <a:custGeom>
              <a:avLst/>
              <a:gdLst/>
              <a:ahLst/>
              <a:cxnLst/>
              <a:rect l="l" t="t" r="r" b="b"/>
              <a:pathLst>
                <a:path w="6997" h="12324" extrusionOk="0">
                  <a:moveTo>
                    <a:pt x="1571" y="1"/>
                  </a:moveTo>
                  <a:cubicBezTo>
                    <a:pt x="704" y="1"/>
                    <a:pt x="0" y="705"/>
                    <a:pt x="0" y="1571"/>
                  </a:cubicBezTo>
                  <a:lnTo>
                    <a:pt x="0" y="10754"/>
                  </a:lnTo>
                  <a:cubicBezTo>
                    <a:pt x="0" y="11623"/>
                    <a:pt x="704" y="12324"/>
                    <a:pt x="1571" y="12324"/>
                  </a:cubicBezTo>
                  <a:lnTo>
                    <a:pt x="5497" y="12324"/>
                  </a:lnTo>
                  <a:cubicBezTo>
                    <a:pt x="6323" y="12324"/>
                    <a:pt x="6996" y="11654"/>
                    <a:pt x="6996" y="10825"/>
                  </a:cubicBezTo>
                  <a:lnTo>
                    <a:pt x="6996" y="1504"/>
                  </a:lnTo>
                  <a:cubicBezTo>
                    <a:pt x="6996" y="674"/>
                    <a:pt x="6323" y="1"/>
                    <a:pt x="5497" y="1"/>
                  </a:cubicBezTo>
                  <a:close/>
                </a:path>
              </a:pathLst>
            </a:custGeom>
            <a:solidFill>
              <a:srgbClr val="6D9EEB"/>
            </a:solidFill>
            <a:ln>
              <a:noFill/>
            </a:ln>
          </p:spPr>
          <p:txBody>
            <a:bodyPr spcFirstLastPara="1" wrap="square" lIns="121900" tIns="121900" rIns="121900" bIns="121900" anchor="ctr" anchorCtr="0">
              <a:noAutofit/>
            </a:bodyPr>
            <a:lstStyle/>
            <a:p>
              <a:pPr defTabSz="1219140">
                <a:buClr>
                  <a:srgbClr val="000000"/>
                </a:buClr>
                <a:defRPr/>
              </a:pPr>
              <a:endParaRPr sz="2800" kern="0">
                <a:solidFill>
                  <a:srgbClr val="E7E6E6">
                    <a:lumMod val="10000"/>
                  </a:srgbClr>
                </a:solidFill>
                <a:latin typeface="Times New Roman" panose="02020603050405020304" pitchFamily="18" charset="0"/>
                <a:cs typeface="Times New Roman" panose="02020603050405020304" pitchFamily="18" charset="0"/>
                <a:sym typeface="Arial"/>
              </a:endParaRPr>
            </a:p>
          </p:txBody>
        </p:sp>
        <p:sp>
          <p:nvSpPr>
            <p:cNvPr id="162" name="Google Shape;2713;p41">
              <a:extLst>
                <a:ext uri="{FF2B5EF4-FFF2-40B4-BE49-F238E27FC236}">
                  <a16:creationId xmlns:a16="http://schemas.microsoft.com/office/drawing/2014/main" id="{855131B9-30E8-A193-73F7-AD4D740C4405}"/>
                </a:ext>
              </a:extLst>
            </p:cNvPr>
            <p:cNvSpPr/>
            <p:nvPr/>
          </p:nvSpPr>
          <p:spPr>
            <a:xfrm>
              <a:off x="3325545" y="2663680"/>
              <a:ext cx="78175" cy="292479"/>
            </a:xfrm>
            <a:custGeom>
              <a:avLst/>
              <a:gdLst/>
              <a:ahLst/>
              <a:cxnLst/>
              <a:rect l="l" t="t" r="r" b="b"/>
              <a:pathLst>
                <a:path w="3294" h="12324" extrusionOk="0">
                  <a:moveTo>
                    <a:pt x="1571" y="1"/>
                  </a:moveTo>
                  <a:cubicBezTo>
                    <a:pt x="704" y="1"/>
                    <a:pt x="0" y="705"/>
                    <a:pt x="0" y="1571"/>
                  </a:cubicBezTo>
                  <a:lnTo>
                    <a:pt x="0" y="10754"/>
                  </a:lnTo>
                  <a:cubicBezTo>
                    <a:pt x="0" y="11623"/>
                    <a:pt x="704" y="12324"/>
                    <a:pt x="1571" y="12324"/>
                  </a:cubicBezTo>
                  <a:lnTo>
                    <a:pt x="2948" y="12324"/>
                  </a:lnTo>
                  <a:cubicBezTo>
                    <a:pt x="1706" y="10865"/>
                    <a:pt x="958" y="8977"/>
                    <a:pt x="958" y="6912"/>
                  </a:cubicBezTo>
                  <a:cubicBezTo>
                    <a:pt x="958" y="4039"/>
                    <a:pt x="1242" y="1507"/>
                    <a:pt x="3294" y="1"/>
                  </a:cubicBezTo>
                  <a:close/>
                </a:path>
              </a:pathLst>
            </a:custGeom>
            <a:solidFill>
              <a:srgbClr val="4164A9">
                <a:alpha val="16740"/>
              </a:srgbClr>
            </a:solidFill>
            <a:ln>
              <a:noFill/>
            </a:ln>
          </p:spPr>
          <p:txBody>
            <a:bodyPr spcFirstLastPara="1" wrap="square" lIns="121900" tIns="121900" rIns="121900" bIns="121900" anchor="ctr" anchorCtr="0">
              <a:noAutofit/>
            </a:bodyPr>
            <a:lstStyle/>
            <a:p>
              <a:pPr defTabSz="1219140">
                <a:buClr>
                  <a:srgbClr val="000000"/>
                </a:buClr>
                <a:defRPr/>
              </a:pPr>
              <a:endParaRPr sz="2800" kern="0">
                <a:solidFill>
                  <a:srgbClr val="E7E6E6">
                    <a:lumMod val="10000"/>
                  </a:srgbClr>
                </a:solidFill>
                <a:latin typeface="Times New Roman" panose="02020603050405020304" pitchFamily="18" charset="0"/>
                <a:cs typeface="Times New Roman" panose="02020603050405020304" pitchFamily="18" charset="0"/>
                <a:sym typeface="Arial"/>
              </a:endParaRPr>
            </a:p>
          </p:txBody>
        </p:sp>
        <p:sp>
          <p:nvSpPr>
            <p:cNvPr id="163" name="Google Shape;2714;p41">
              <a:extLst>
                <a:ext uri="{FF2B5EF4-FFF2-40B4-BE49-F238E27FC236}">
                  <a16:creationId xmlns:a16="http://schemas.microsoft.com/office/drawing/2014/main" id="{D84D6C49-1DA8-85AD-B4B1-4145142236F8}"/>
                </a:ext>
              </a:extLst>
            </p:cNvPr>
            <p:cNvSpPr/>
            <p:nvPr/>
          </p:nvSpPr>
          <p:spPr>
            <a:xfrm>
              <a:off x="3473423" y="2699041"/>
              <a:ext cx="35694" cy="87905"/>
            </a:xfrm>
            <a:custGeom>
              <a:avLst/>
              <a:gdLst/>
              <a:ahLst/>
              <a:cxnLst/>
              <a:rect l="l" t="t" r="r" b="b"/>
              <a:pathLst>
                <a:path w="1504" h="3704" extrusionOk="0">
                  <a:moveTo>
                    <a:pt x="748" y="0"/>
                  </a:moveTo>
                  <a:lnTo>
                    <a:pt x="752" y="3"/>
                  </a:lnTo>
                  <a:cubicBezTo>
                    <a:pt x="335" y="3"/>
                    <a:pt x="0" y="338"/>
                    <a:pt x="0" y="755"/>
                  </a:cubicBezTo>
                  <a:lnTo>
                    <a:pt x="0" y="2941"/>
                  </a:lnTo>
                  <a:cubicBezTo>
                    <a:pt x="0" y="3310"/>
                    <a:pt x="258" y="3635"/>
                    <a:pt x="623" y="3693"/>
                  </a:cubicBezTo>
                  <a:cubicBezTo>
                    <a:pt x="666" y="3700"/>
                    <a:pt x="709" y="3703"/>
                    <a:pt x="751" y="3703"/>
                  </a:cubicBezTo>
                  <a:cubicBezTo>
                    <a:pt x="1165" y="3703"/>
                    <a:pt x="1503" y="3366"/>
                    <a:pt x="1503" y="2951"/>
                  </a:cubicBezTo>
                  <a:lnTo>
                    <a:pt x="1503" y="751"/>
                  </a:lnTo>
                  <a:cubicBezTo>
                    <a:pt x="1503" y="338"/>
                    <a:pt x="1165" y="0"/>
                    <a:pt x="748" y="0"/>
                  </a:cubicBezTo>
                  <a:close/>
                </a:path>
              </a:pathLst>
            </a:custGeom>
            <a:solidFill>
              <a:srgbClr val="BCDEEA"/>
            </a:solidFill>
            <a:ln>
              <a:noFill/>
            </a:ln>
          </p:spPr>
          <p:txBody>
            <a:bodyPr spcFirstLastPara="1" wrap="square" lIns="121900" tIns="121900" rIns="121900" bIns="121900" anchor="ctr" anchorCtr="0">
              <a:noAutofit/>
            </a:bodyPr>
            <a:lstStyle/>
            <a:p>
              <a:pPr defTabSz="1219140">
                <a:buClr>
                  <a:srgbClr val="000000"/>
                </a:buClr>
                <a:defRPr/>
              </a:pPr>
              <a:endParaRPr sz="2800" kern="0">
                <a:solidFill>
                  <a:srgbClr val="E7E6E6">
                    <a:lumMod val="10000"/>
                  </a:srgbClr>
                </a:solidFill>
                <a:latin typeface="Times New Roman" panose="02020603050405020304" pitchFamily="18" charset="0"/>
                <a:cs typeface="Times New Roman" panose="02020603050405020304" pitchFamily="18" charset="0"/>
                <a:sym typeface="Arial"/>
              </a:endParaRPr>
            </a:p>
          </p:txBody>
        </p:sp>
        <p:sp>
          <p:nvSpPr>
            <p:cNvPr id="164" name="Google Shape;2715;p41">
              <a:extLst>
                <a:ext uri="{FF2B5EF4-FFF2-40B4-BE49-F238E27FC236}">
                  <a16:creationId xmlns:a16="http://schemas.microsoft.com/office/drawing/2014/main" id="{8186725D-292A-5B26-FCFA-067BC2DB3594}"/>
                </a:ext>
              </a:extLst>
            </p:cNvPr>
            <p:cNvSpPr/>
            <p:nvPr/>
          </p:nvSpPr>
          <p:spPr>
            <a:xfrm>
              <a:off x="3473423" y="2832750"/>
              <a:ext cx="35694" cy="87858"/>
            </a:xfrm>
            <a:custGeom>
              <a:avLst/>
              <a:gdLst/>
              <a:ahLst/>
              <a:cxnLst/>
              <a:rect l="l" t="t" r="r" b="b"/>
              <a:pathLst>
                <a:path w="1504" h="3702" extrusionOk="0">
                  <a:moveTo>
                    <a:pt x="755" y="0"/>
                  </a:moveTo>
                  <a:cubicBezTo>
                    <a:pt x="712" y="0"/>
                    <a:pt x="668" y="4"/>
                    <a:pt x="623" y="11"/>
                  </a:cubicBezTo>
                  <a:cubicBezTo>
                    <a:pt x="258" y="69"/>
                    <a:pt x="0" y="394"/>
                    <a:pt x="0" y="759"/>
                  </a:cubicBezTo>
                  <a:lnTo>
                    <a:pt x="0" y="2939"/>
                  </a:lnTo>
                  <a:cubicBezTo>
                    <a:pt x="0" y="3308"/>
                    <a:pt x="258" y="3630"/>
                    <a:pt x="623" y="3690"/>
                  </a:cubicBezTo>
                  <a:cubicBezTo>
                    <a:pt x="666" y="3698"/>
                    <a:pt x="709" y="3701"/>
                    <a:pt x="751" y="3701"/>
                  </a:cubicBezTo>
                  <a:cubicBezTo>
                    <a:pt x="1165" y="3701"/>
                    <a:pt x="1503" y="3364"/>
                    <a:pt x="1503" y="2949"/>
                  </a:cubicBezTo>
                  <a:lnTo>
                    <a:pt x="1503" y="749"/>
                  </a:lnTo>
                  <a:cubicBezTo>
                    <a:pt x="1503" y="336"/>
                    <a:pt x="1168" y="0"/>
                    <a:pt x="755" y="0"/>
                  </a:cubicBezTo>
                  <a:close/>
                </a:path>
              </a:pathLst>
            </a:custGeom>
            <a:solidFill>
              <a:srgbClr val="BCDEEA"/>
            </a:solidFill>
            <a:ln>
              <a:noFill/>
            </a:ln>
          </p:spPr>
          <p:txBody>
            <a:bodyPr spcFirstLastPara="1" wrap="square" lIns="121900" tIns="121900" rIns="121900" bIns="121900" anchor="ctr" anchorCtr="0">
              <a:noAutofit/>
            </a:bodyPr>
            <a:lstStyle/>
            <a:p>
              <a:pPr defTabSz="1219140">
                <a:buClr>
                  <a:srgbClr val="000000"/>
                </a:buClr>
                <a:defRPr/>
              </a:pPr>
              <a:endParaRPr sz="2800" kern="0">
                <a:solidFill>
                  <a:srgbClr val="E7E6E6">
                    <a:lumMod val="10000"/>
                  </a:srgbClr>
                </a:solidFill>
                <a:latin typeface="Times New Roman" panose="02020603050405020304" pitchFamily="18" charset="0"/>
                <a:cs typeface="Times New Roman" panose="02020603050405020304" pitchFamily="18" charset="0"/>
                <a:sym typeface="Arial"/>
              </a:endParaRPr>
            </a:p>
          </p:txBody>
        </p:sp>
        <p:sp>
          <p:nvSpPr>
            <p:cNvPr id="165" name="Google Shape;2716;p41">
              <a:extLst>
                <a:ext uri="{FF2B5EF4-FFF2-40B4-BE49-F238E27FC236}">
                  <a16:creationId xmlns:a16="http://schemas.microsoft.com/office/drawing/2014/main" id="{71BC8399-8C80-C296-6A47-DC751B75E6A3}"/>
                </a:ext>
              </a:extLst>
            </p:cNvPr>
            <p:cNvSpPr/>
            <p:nvPr/>
          </p:nvSpPr>
          <p:spPr>
            <a:xfrm>
              <a:off x="3547634" y="2865619"/>
              <a:ext cx="67258" cy="61301"/>
            </a:xfrm>
            <a:custGeom>
              <a:avLst/>
              <a:gdLst/>
              <a:ahLst/>
              <a:cxnLst/>
              <a:rect l="l" t="t" r="r" b="b"/>
              <a:pathLst>
                <a:path w="2834" h="2583" extrusionOk="0">
                  <a:moveTo>
                    <a:pt x="1415" y="1"/>
                  </a:moveTo>
                  <a:lnTo>
                    <a:pt x="1" y="762"/>
                  </a:lnTo>
                  <a:lnTo>
                    <a:pt x="546" y="2014"/>
                  </a:lnTo>
                  <a:cubicBezTo>
                    <a:pt x="711" y="2393"/>
                    <a:pt x="1063" y="2583"/>
                    <a:pt x="1415" y="2583"/>
                  </a:cubicBezTo>
                  <a:cubicBezTo>
                    <a:pt x="1767" y="2583"/>
                    <a:pt x="2119" y="2393"/>
                    <a:pt x="2285" y="2014"/>
                  </a:cubicBezTo>
                  <a:lnTo>
                    <a:pt x="2834" y="762"/>
                  </a:lnTo>
                  <a:lnTo>
                    <a:pt x="1415" y="1"/>
                  </a:lnTo>
                  <a:close/>
                </a:path>
              </a:pathLst>
            </a:custGeom>
            <a:solidFill>
              <a:srgbClr val="E25D5D"/>
            </a:solidFill>
            <a:ln>
              <a:noFill/>
            </a:ln>
          </p:spPr>
          <p:txBody>
            <a:bodyPr spcFirstLastPara="1" wrap="square" lIns="121900" tIns="121900" rIns="121900" bIns="121900" anchor="ctr" anchorCtr="0">
              <a:noAutofit/>
            </a:bodyPr>
            <a:lstStyle/>
            <a:p>
              <a:pPr defTabSz="1219140">
                <a:buClr>
                  <a:srgbClr val="000000"/>
                </a:buClr>
                <a:defRPr/>
              </a:pPr>
              <a:endParaRPr sz="2800" kern="0">
                <a:solidFill>
                  <a:srgbClr val="E7E6E6">
                    <a:lumMod val="10000"/>
                  </a:srgbClr>
                </a:solidFill>
                <a:latin typeface="Times New Roman" panose="02020603050405020304" pitchFamily="18" charset="0"/>
                <a:cs typeface="Times New Roman" panose="02020603050405020304" pitchFamily="18" charset="0"/>
                <a:sym typeface="Arial"/>
              </a:endParaRPr>
            </a:p>
          </p:txBody>
        </p:sp>
        <p:sp>
          <p:nvSpPr>
            <p:cNvPr id="166" name="Google Shape;2717;p41">
              <a:extLst>
                <a:ext uri="{FF2B5EF4-FFF2-40B4-BE49-F238E27FC236}">
                  <a16:creationId xmlns:a16="http://schemas.microsoft.com/office/drawing/2014/main" id="{F2999708-53AB-818F-79E2-DD6E11F33554}"/>
                </a:ext>
              </a:extLst>
            </p:cNvPr>
            <p:cNvSpPr/>
            <p:nvPr/>
          </p:nvSpPr>
          <p:spPr>
            <a:xfrm>
              <a:off x="3547326" y="2695505"/>
              <a:ext cx="67400" cy="69014"/>
            </a:xfrm>
            <a:custGeom>
              <a:avLst/>
              <a:gdLst/>
              <a:ahLst/>
              <a:cxnLst/>
              <a:rect l="l" t="t" r="r" b="b"/>
              <a:pathLst>
                <a:path w="2840" h="2908" extrusionOk="0">
                  <a:moveTo>
                    <a:pt x="799" y="0"/>
                  </a:moveTo>
                  <a:cubicBezTo>
                    <a:pt x="359" y="0"/>
                    <a:pt x="0" y="355"/>
                    <a:pt x="0" y="799"/>
                  </a:cubicBezTo>
                  <a:lnTo>
                    <a:pt x="0" y="2132"/>
                  </a:lnTo>
                  <a:lnTo>
                    <a:pt x="1422" y="2907"/>
                  </a:lnTo>
                  <a:lnTo>
                    <a:pt x="2840" y="2132"/>
                  </a:lnTo>
                  <a:lnTo>
                    <a:pt x="2840" y="799"/>
                  </a:lnTo>
                  <a:cubicBezTo>
                    <a:pt x="2840" y="355"/>
                    <a:pt x="2484" y="0"/>
                    <a:pt x="2041" y="0"/>
                  </a:cubicBezTo>
                  <a:close/>
                </a:path>
              </a:pathLst>
            </a:custGeom>
            <a:solidFill>
              <a:srgbClr val="E25D5D"/>
            </a:solidFill>
            <a:ln>
              <a:noFill/>
            </a:ln>
          </p:spPr>
          <p:txBody>
            <a:bodyPr spcFirstLastPara="1" wrap="square" lIns="121900" tIns="121900" rIns="121900" bIns="121900" anchor="ctr" anchorCtr="0">
              <a:noAutofit/>
            </a:bodyPr>
            <a:lstStyle/>
            <a:p>
              <a:pPr defTabSz="1219140">
                <a:buClr>
                  <a:srgbClr val="000000"/>
                </a:buClr>
                <a:defRPr/>
              </a:pPr>
              <a:endParaRPr sz="2800" kern="0">
                <a:solidFill>
                  <a:srgbClr val="E7E6E6">
                    <a:lumMod val="10000"/>
                  </a:srgbClr>
                </a:solidFill>
                <a:latin typeface="Times New Roman" panose="02020603050405020304" pitchFamily="18" charset="0"/>
                <a:cs typeface="Times New Roman" panose="02020603050405020304" pitchFamily="18" charset="0"/>
                <a:sym typeface="Arial"/>
              </a:endParaRPr>
            </a:p>
          </p:txBody>
        </p:sp>
        <p:sp>
          <p:nvSpPr>
            <p:cNvPr id="167" name="Google Shape;2718;p41">
              <a:extLst>
                <a:ext uri="{FF2B5EF4-FFF2-40B4-BE49-F238E27FC236}">
                  <a16:creationId xmlns:a16="http://schemas.microsoft.com/office/drawing/2014/main" id="{B9F38D36-3156-B633-F04E-0122FAF4E671}"/>
                </a:ext>
              </a:extLst>
            </p:cNvPr>
            <p:cNvSpPr/>
            <p:nvPr/>
          </p:nvSpPr>
          <p:spPr>
            <a:xfrm>
              <a:off x="3547326" y="2746008"/>
              <a:ext cx="67400" cy="137554"/>
            </a:xfrm>
            <a:custGeom>
              <a:avLst/>
              <a:gdLst/>
              <a:ahLst/>
              <a:cxnLst/>
              <a:rect l="l" t="t" r="r" b="b"/>
              <a:pathLst>
                <a:path w="2840" h="5796" extrusionOk="0">
                  <a:moveTo>
                    <a:pt x="0" y="1"/>
                  </a:moveTo>
                  <a:lnTo>
                    <a:pt x="0" y="5795"/>
                  </a:lnTo>
                  <a:lnTo>
                    <a:pt x="2840" y="5795"/>
                  </a:lnTo>
                  <a:lnTo>
                    <a:pt x="2840" y="1"/>
                  </a:lnTo>
                  <a:close/>
                </a:path>
              </a:pathLst>
            </a:custGeom>
            <a:solidFill>
              <a:srgbClr val="F6D81A"/>
            </a:solidFill>
            <a:ln>
              <a:noFill/>
            </a:ln>
          </p:spPr>
          <p:txBody>
            <a:bodyPr spcFirstLastPara="1" wrap="square" lIns="121900" tIns="121900" rIns="121900" bIns="121900" anchor="ctr" anchorCtr="0">
              <a:noAutofit/>
            </a:bodyPr>
            <a:lstStyle/>
            <a:p>
              <a:pPr defTabSz="1219140">
                <a:buClr>
                  <a:srgbClr val="000000"/>
                </a:buClr>
                <a:defRPr/>
              </a:pPr>
              <a:endParaRPr sz="2800" kern="0">
                <a:solidFill>
                  <a:srgbClr val="E7E6E6">
                    <a:lumMod val="10000"/>
                  </a:srgbClr>
                </a:solidFill>
                <a:latin typeface="Times New Roman" panose="02020603050405020304" pitchFamily="18" charset="0"/>
                <a:cs typeface="Times New Roman" panose="02020603050405020304" pitchFamily="18" charset="0"/>
                <a:sym typeface="Arial"/>
              </a:endParaRPr>
            </a:p>
          </p:txBody>
        </p:sp>
        <p:sp>
          <p:nvSpPr>
            <p:cNvPr id="168" name="Google Shape;2719;p41">
              <a:extLst>
                <a:ext uri="{FF2B5EF4-FFF2-40B4-BE49-F238E27FC236}">
                  <a16:creationId xmlns:a16="http://schemas.microsoft.com/office/drawing/2014/main" id="{BF5D2D68-DDA0-EF99-B93D-7542AAE5844D}"/>
                </a:ext>
              </a:extLst>
            </p:cNvPr>
            <p:cNvSpPr/>
            <p:nvPr/>
          </p:nvSpPr>
          <p:spPr>
            <a:xfrm>
              <a:off x="3349563" y="2714942"/>
              <a:ext cx="32395" cy="91418"/>
            </a:xfrm>
            <a:custGeom>
              <a:avLst/>
              <a:gdLst/>
              <a:ahLst/>
              <a:cxnLst/>
              <a:rect l="l" t="t" r="r" b="b"/>
              <a:pathLst>
                <a:path w="1365" h="3852" extrusionOk="0">
                  <a:moveTo>
                    <a:pt x="1073" y="0"/>
                  </a:moveTo>
                  <a:cubicBezTo>
                    <a:pt x="481" y="0"/>
                    <a:pt x="0" y="481"/>
                    <a:pt x="0" y="1076"/>
                  </a:cubicBezTo>
                  <a:lnTo>
                    <a:pt x="0" y="3114"/>
                  </a:lnTo>
                  <a:cubicBezTo>
                    <a:pt x="0" y="3523"/>
                    <a:pt x="329" y="3852"/>
                    <a:pt x="738" y="3852"/>
                  </a:cubicBezTo>
                  <a:lnTo>
                    <a:pt x="1364" y="3852"/>
                  </a:lnTo>
                  <a:lnTo>
                    <a:pt x="1364" y="0"/>
                  </a:lnTo>
                  <a:close/>
                </a:path>
              </a:pathLst>
            </a:custGeom>
            <a:solidFill>
              <a:srgbClr val="F6D81A"/>
            </a:solidFill>
            <a:ln>
              <a:noFill/>
            </a:ln>
          </p:spPr>
          <p:txBody>
            <a:bodyPr spcFirstLastPara="1" wrap="square" lIns="121900" tIns="121900" rIns="121900" bIns="121900" anchor="ctr" anchorCtr="0">
              <a:noAutofit/>
            </a:bodyPr>
            <a:lstStyle/>
            <a:p>
              <a:pPr defTabSz="1219140">
                <a:buClr>
                  <a:srgbClr val="000000"/>
                </a:buClr>
                <a:defRPr/>
              </a:pPr>
              <a:endParaRPr sz="2800" kern="0">
                <a:solidFill>
                  <a:srgbClr val="E7E6E6">
                    <a:lumMod val="10000"/>
                  </a:srgbClr>
                </a:solidFill>
                <a:latin typeface="Times New Roman" panose="02020603050405020304" pitchFamily="18" charset="0"/>
                <a:cs typeface="Times New Roman" panose="02020603050405020304" pitchFamily="18" charset="0"/>
                <a:sym typeface="Arial"/>
              </a:endParaRPr>
            </a:p>
          </p:txBody>
        </p:sp>
        <p:sp>
          <p:nvSpPr>
            <p:cNvPr id="169" name="Google Shape;2720;p41">
              <a:extLst>
                <a:ext uri="{FF2B5EF4-FFF2-40B4-BE49-F238E27FC236}">
                  <a16:creationId xmlns:a16="http://schemas.microsoft.com/office/drawing/2014/main" id="{FD822EFE-91E8-D8B6-9FB9-78A6806689BF}"/>
                </a:ext>
              </a:extLst>
            </p:cNvPr>
            <p:cNvSpPr/>
            <p:nvPr/>
          </p:nvSpPr>
          <p:spPr>
            <a:xfrm>
              <a:off x="3374790" y="2695505"/>
              <a:ext cx="67495" cy="69014"/>
            </a:xfrm>
            <a:custGeom>
              <a:avLst/>
              <a:gdLst/>
              <a:ahLst/>
              <a:cxnLst/>
              <a:rect l="l" t="t" r="r" b="b"/>
              <a:pathLst>
                <a:path w="2844" h="2908" extrusionOk="0">
                  <a:moveTo>
                    <a:pt x="799" y="0"/>
                  </a:moveTo>
                  <a:cubicBezTo>
                    <a:pt x="359" y="0"/>
                    <a:pt x="0" y="355"/>
                    <a:pt x="0" y="799"/>
                  </a:cubicBezTo>
                  <a:lnTo>
                    <a:pt x="0" y="2132"/>
                  </a:lnTo>
                  <a:lnTo>
                    <a:pt x="1422" y="2907"/>
                  </a:lnTo>
                  <a:lnTo>
                    <a:pt x="2843" y="2132"/>
                  </a:lnTo>
                  <a:lnTo>
                    <a:pt x="2843" y="799"/>
                  </a:lnTo>
                  <a:cubicBezTo>
                    <a:pt x="2843" y="355"/>
                    <a:pt x="2484" y="0"/>
                    <a:pt x="2044" y="0"/>
                  </a:cubicBezTo>
                  <a:close/>
                </a:path>
              </a:pathLst>
            </a:custGeom>
            <a:solidFill>
              <a:srgbClr val="E25D5D"/>
            </a:solidFill>
            <a:ln>
              <a:noFill/>
            </a:ln>
          </p:spPr>
          <p:txBody>
            <a:bodyPr spcFirstLastPara="1" wrap="square" lIns="121900" tIns="121900" rIns="121900" bIns="121900" anchor="ctr" anchorCtr="0">
              <a:noAutofit/>
            </a:bodyPr>
            <a:lstStyle/>
            <a:p>
              <a:pPr defTabSz="1219140">
                <a:buClr>
                  <a:srgbClr val="000000"/>
                </a:buClr>
                <a:defRPr/>
              </a:pPr>
              <a:endParaRPr sz="2800" kern="0">
                <a:solidFill>
                  <a:srgbClr val="E7E6E6">
                    <a:lumMod val="10000"/>
                  </a:srgbClr>
                </a:solidFill>
                <a:latin typeface="Times New Roman" panose="02020603050405020304" pitchFamily="18" charset="0"/>
                <a:cs typeface="Times New Roman" panose="02020603050405020304" pitchFamily="18" charset="0"/>
                <a:sym typeface="Arial"/>
              </a:endParaRPr>
            </a:p>
          </p:txBody>
        </p:sp>
        <p:sp>
          <p:nvSpPr>
            <p:cNvPr id="170" name="Google Shape;2721;p41">
              <a:extLst>
                <a:ext uri="{FF2B5EF4-FFF2-40B4-BE49-F238E27FC236}">
                  <a16:creationId xmlns:a16="http://schemas.microsoft.com/office/drawing/2014/main" id="{400B1C2F-A8D5-3E55-9FA6-89D5B25E71EC}"/>
                </a:ext>
              </a:extLst>
            </p:cNvPr>
            <p:cNvSpPr/>
            <p:nvPr/>
          </p:nvSpPr>
          <p:spPr>
            <a:xfrm>
              <a:off x="3374933" y="2865619"/>
              <a:ext cx="67258" cy="61301"/>
            </a:xfrm>
            <a:custGeom>
              <a:avLst/>
              <a:gdLst/>
              <a:ahLst/>
              <a:cxnLst/>
              <a:rect l="l" t="t" r="r" b="b"/>
              <a:pathLst>
                <a:path w="2834" h="2583" extrusionOk="0">
                  <a:moveTo>
                    <a:pt x="1416" y="1"/>
                  </a:moveTo>
                  <a:lnTo>
                    <a:pt x="1" y="762"/>
                  </a:lnTo>
                  <a:lnTo>
                    <a:pt x="546" y="2014"/>
                  </a:lnTo>
                  <a:cubicBezTo>
                    <a:pt x="712" y="2393"/>
                    <a:pt x="1064" y="2583"/>
                    <a:pt x="1416" y="2583"/>
                  </a:cubicBezTo>
                  <a:cubicBezTo>
                    <a:pt x="1768" y="2583"/>
                    <a:pt x="2120" y="2393"/>
                    <a:pt x="2285" y="2014"/>
                  </a:cubicBezTo>
                  <a:lnTo>
                    <a:pt x="2834" y="762"/>
                  </a:lnTo>
                  <a:lnTo>
                    <a:pt x="1416" y="1"/>
                  </a:lnTo>
                  <a:close/>
                </a:path>
              </a:pathLst>
            </a:custGeom>
            <a:solidFill>
              <a:srgbClr val="E25D5D"/>
            </a:solidFill>
            <a:ln>
              <a:noFill/>
            </a:ln>
          </p:spPr>
          <p:txBody>
            <a:bodyPr spcFirstLastPara="1" wrap="square" lIns="121900" tIns="121900" rIns="121900" bIns="121900" anchor="ctr" anchorCtr="0">
              <a:noAutofit/>
            </a:bodyPr>
            <a:lstStyle/>
            <a:p>
              <a:pPr defTabSz="1219140">
                <a:buClr>
                  <a:srgbClr val="000000"/>
                </a:buClr>
                <a:defRPr/>
              </a:pPr>
              <a:endParaRPr sz="2800" kern="0">
                <a:solidFill>
                  <a:srgbClr val="E7E6E6">
                    <a:lumMod val="10000"/>
                  </a:srgbClr>
                </a:solidFill>
                <a:latin typeface="Times New Roman" panose="02020603050405020304" pitchFamily="18" charset="0"/>
                <a:cs typeface="Times New Roman" panose="02020603050405020304" pitchFamily="18" charset="0"/>
                <a:sym typeface="Arial"/>
              </a:endParaRPr>
            </a:p>
          </p:txBody>
        </p:sp>
        <p:sp>
          <p:nvSpPr>
            <p:cNvPr id="171" name="Google Shape;2722;p41">
              <a:extLst>
                <a:ext uri="{FF2B5EF4-FFF2-40B4-BE49-F238E27FC236}">
                  <a16:creationId xmlns:a16="http://schemas.microsoft.com/office/drawing/2014/main" id="{573D1F95-1436-AA5B-F9B6-297483F26C24}"/>
                </a:ext>
              </a:extLst>
            </p:cNvPr>
            <p:cNvSpPr/>
            <p:nvPr/>
          </p:nvSpPr>
          <p:spPr>
            <a:xfrm>
              <a:off x="3374790" y="2746008"/>
              <a:ext cx="67495" cy="137554"/>
            </a:xfrm>
            <a:custGeom>
              <a:avLst/>
              <a:gdLst/>
              <a:ahLst/>
              <a:cxnLst/>
              <a:rect l="l" t="t" r="r" b="b"/>
              <a:pathLst>
                <a:path w="2844" h="5796" extrusionOk="0">
                  <a:moveTo>
                    <a:pt x="0" y="1"/>
                  </a:moveTo>
                  <a:lnTo>
                    <a:pt x="0" y="5795"/>
                  </a:lnTo>
                  <a:lnTo>
                    <a:pt x="2843" y="5795"/>
                  </a:lnTo>
                  <a:lnTo>
                    <a:pt x="2843" y="1"/>
                  </a:lnTo>
                  <a:close/>
                </a:path>
              </a:pathLst>
            </a:custGeom>
            <a:solidFill>
              <a:srgbClr val="4164A9"/>
            </a:solidFill>
            <a:ln>
              <a:noFill/>
            </a:ln>
          </p:spPr>
          <p:txBody>
            <a:bodyPr spcFirstLastPara="1" wrap="square" lIns="121900" tIns="121900" rIns="121900" bIns="121900" anchor="ctr" anchorCtr="0">
              <a:noAutofit/>
            </a:bodyPr>
            <a:lstStyle/>
            <a:p>
              <a:pPr defTabSz="1219140">
                <a:buClr>
                  <a:srgbClr val="000000"/>
                </a:buClr>
                <a:defRPr/>
              </a:pPr>
              <a:endParaRPr sz="2800" kern="0">
                <a:solidFill>
                  <a:srgbClr val="E7E6E6">
                    <a:lumMod val="10000"/>
                  </a:srgbClr>
                </a:solidFill>
                <a:latin typeface="Times New Roman" panose="02020603050405020304" pitchFamily="18" charset="0"/>
                <a:cs typeface="Times New Roman" panose="02020603050405020304" pitchFamily="18" charset="0"/>
                <a:sym typeface="Arial"/>
              </a:endParaRPr>
            </a:p>
          </p:txBody>
        </p:sp>
        <p:sp>
          <p:nvSpPr>
            <p:cNvPr id="172" name="Google Shape;2723;p41">
              <a:extLst>
                <a:ext uri="{FF2B5EF4-FFF2-40B4-BE49-F238E27FC236}">
                  <a16:creationId xmlns:a16="http://schemas.microsoft.com/office/drawing/2014/main" id="{AF02AC04-4433-28D5-EE57-FF39A7A5314F}"/>
                </a:ext>
              </a:extLst>
            </p:cNvPr>
            <p:cNvSpPr/>
            <p:nvPr/>
          </p:nvSpPr>
          <p:spPr>
            <a:xfrm>
              <a:off x="3374790" y="2821928"/>
              <a:ext cx="67495" cy="22665"/>
            </a:xfrm>
            <a:custGeom>
              <a:avLst/>
              <a:gdLst/>
              <a:ahLst/>
              <a:cxnLst/>
              <a:rect l="l" t="t" r="r" b="b"/>
              <a:pathLst>
                <a:path w="2844" h="955" extrusionOk="0">
                  <a:moveTo>
                    <a:pt x="0" y="0"/>
                  </a:moveTo>
                  <a:lnTo>
                    <a:pt x="0" y="955"/>
                  </a:lnTo>
                  <a:lnTo>
                    <a:pt x="2843" y="955"/>
                  </a:lnTo>
                  <a:lnTo>
                    <a:pt x="2843" y="0"/>
                  </a:lnTo>
                  <a:close/>
                </a:path>
              </a:pathLst>
            </a:custGeom>
            <a:solidFill>
              <a:srgbClr val="6A6A6A">
                <a:alpha val="13950"/>
              </a:srgbClr>
            </a:solidFill>
            <a:ln>
              <a:noFill/>
            </a:ln>
          </p:spPr>
          <p:txBody>
            <a:bodyPr spcFirstLastPara="1" wrap="square" lIns="121900" tIns="121900" rIns="121900" bIns="121900" anchor="ctr" anchorCtr="0">
              <a:noAutofit/>
            </a:bodyPr>
            <a:lstStyle/>
            <a:p>
              <a:pPr defTabSz="1219140">
                <a:buClr>
                  <a:srgbClr val="000000"/>
                </a:buClr>
                <a:defRPr/>
              </a:pPr>
              <a:endParaRPr sz="2800" kern="0">
                <a:solidFill>
                  <a:srgbClr val="E7E6E6">
                    <a:lumMod val="10000"/>
                  </a:srgbClr>
                </a:solidFill>
                <a:latin typeface="Times New Roman" panose="02020603050405020304" pitchFamily="18" charset="0"/>
                <a:cs typeface="Times New Roman" panose="02020603050405020304" pitchFamily="18" charset="0"/>
                <a:sym typeface="Arial"/>
              </a:endParaRPr>
            </a:p>
          </p:txBody>
        </p:sp>
        <p:sp>
          <p:nvSpPr>
            <p:cNvPr id="173" name="Google Shape;2724;p41">
              <a:extLst>
                <a:ext uri="{FF2B5EF4-FFF2-40B4-BE49-F238E27FC236}">
                  <a16:creationId xmlns:a16="http://schemas.microsoft.com/office/drawing/2014/main" id="{5D2B0E1D-575A-613C-43C3-CEA6A5BB481E}"/>
                </a:ext>
              </a:extLst>
            </p:cNvPr>
            <p:cNvSpPr/>
            <p:nvPr/>
          </p:nvSpPr>
          <p:spPr>
            <a:xfrm>
              <a:off x="3547326" y="2821928"/>
              <a:ext cx="67400" cy="22665"/>
            </a:xfrm>
            <a:custGeom>
              <a:avLst/>
              <a:gdLst/>
              <a:ahLst/>
              <a:cxnLst/>
              <a:rect l="l" t="t" r="r" b="b"/>
              <a:pathLst>
                <a:path w="2840" h="955" extrusionOk="0">
                  <a:moveTo>
                    <a:pt x="0" y="0"/>
                  </a:moveTo>
                  <a:lnTo>
                    <a:pt x="0" y="955"/>
                  </a:lnTo>
                  <a:lnTo>
                    <a:pt x="2840" y="955"/>
                  </a:lnTo>
                  <a:lnTo>
                    <a:pt x="2840" y="0"/>
                  </a:lnTo>
                  <a:close/>
                </a:path>
              </a:pathLst>
            </a:custGeom>
            <a:solidFill>
              <a:srgbClr val="DCAA57">
                <a:alpha val="21860"/>
              </a:srgbClr>
            </a:solidFill>
            <a:ln>
              <a:noFill/>
            </a:ln>
          </p:spPr>
          <p:txBody>
            <a:bodyPr spcFirstLastPara="1" wrap="square" lIns="121900" tIns="121900" rIns="121900" bIns="121900" anchor="ctr" anchorCtr="0">
              <a:noAutofit/>
            </a:bodyPr>
            <a:lstStyle/>
            <a:p>
              <a:pPr defTabSz="1219140">
                <a:buClr>
                  <a:srgbClr val="000000"/>
                </a:buClr>
                <a:defRPr/>
              </a:pPr>
              <a:endParaRPr sz="2800" kern="0">
                <a:solidFill>
                  <a:srgbClr val="E7E6E6">
                    <a:lumMod val="10000"/>
                  </a:srgbClr>
                </a:solidFill>
                <a:latin typeface="Times New Roman" panose="02020603050405020304" pitchFamily="18" charset="0"/>
                <a:cs typeface="Times New Roman" panose="02020603050405020304" pitchFamily="18" charset="0"/>
                <a:sym typeface="Arial"/>
              </a:endParaRPr>
            </a:p>
          </p:txBody>
        </p:sp>
        <p:sp>
          <p:nvSpPr>
            <p:cNvPr id="174" name="Google Shape;2725;p41">
              <a:extLst>
                <a:ext uri="{FF2B5EF4-FFF2-40B4-BE49-F238E27FC236}">
                  <a16:creationId xmlns:a16="http://schemas.microsoft.com/office/drawing/2014/main" id="{8A920A69-6147-B09B-F785-0F0460905CC1}"/>
                </a:ext>
              </a:extLst>
            </p:cNvPr>
            <p:cNvSpPr/>
            <p:nvPr/>
          </p:nvSpPr>
          <p:spPr>
            <a:xfrm>
              <a:off x="3367718" y="2790126"/>
              <a:ext cx="81711" cy="38969"/>
            </a:xfrm>
            <a:custGeom>
              <a:avLst/>
              <a:gdLst/>
              <a:ahLst/>
              <a:cxnLst/>
              <a:rect l="l" t="t" r="r" b="b"/>
              <a:pathLst>
                <a:path w="3443" h="1642" extrusionOk="0">
                  <a:moveTo>
                    <a:pt x="603" y="0"/>
                  </a:moveTo>
                  <a:lnTo>
                    <a:pt x="603" y="3"/>
                  </a:lnTo>
                  <a:cubicBezTo>
                    <a:pt x="268" y="3"/>
                    <a:pt x="0" y="274"/>
                    <a:pt x="0" y="609"/>
                  </a:cubicBezTo>
                  <a:lnTo>
                    <a:pt x="0" y="1039"/>
                  </a:lnTo>
                  <a:cubicBezTo>
                    <a:pt x="0" y="1371"/>
                    <a:pt x="268" y="1642"/>
                    <a:pt x="603" y="1642"/>
                  </a:cubicBezTo>
                  <a:lnTo>
                    <a:pt x="2840" y="1642"/>
                  </a:lnTo>
                  <a:cubicBezTo>
                    <a:pt x="3172" y="1642"/>
                    <a:pt x="3442" y="1371"/>
                    <a:pt x="3442" y="1039"/>
                  </a:cubicBezTo>
                  <a:lnTo>
                    <a:pt x="3442" y="603"/>
                  </a:lnTo>
                  <a:cubicBezTo>
                    <a:pt x="3442" y="271"/>
                    <a:pt x="3172" y="0"/>
                    <a:pt x="2840" y="0"/>
                  </a:cubicBezTo>
                  <a:close/>
                </a:path>
              </a:pathLst>
            </a:custGeom>
            <a:solidFill>
              <a:srgbClr val="E25D5D"/>
            </a:solidFill>
            <a:ln>
              <a:noFill/>
            </a:ln>
          </p:spPr>
          <p:txBody>
            <a:bodyPr spcFirstLastPara="1" wrap="square" lIns="121900" tIns="121900" rIns="121900" bIns="121900" anchor="ctr" anchorCtr="0">
              <a:noAutofit/>
            </a:bodyPr>
            <a:lstStyle/>
            <a:p>
              <a:pPr defTabSz="1219140">
                <a:buClr>
                  <a:srgbClr val="000000"/>
                </a:buClr>
                <a:defRPr/>
              </a:pPr>
              <a:endParaRPr sz="2800" kern="0">
                <a:solidFill>
                  <a:srgbClr val="E7E6E6">
                    <a:lumMod val="10000"/>
                  </a:srgbClr>
                </a:solidFill>
                <a:latin typeface="Times New Roman" panose="02020603050405020304" pitchFamily="18" charset="0"/>
                <a:cs typeface="Times New Roman" panose="02020603050405020304" pitchFamily="18" charset="0"/>
                <a:sym typeface="Arial"/>
              </a:endParaRPr>
            </a:p>
          </p:txBody>
        </p:sp>
        <p:sp>
          <p:nvSpPr>
            <p:cNvPr id="175" name="Google Shape;2726;p41">
              <a:extLst>
                <a:ext uri="{FF2B5EF4-FFF2-40B4-BE49-F238E27FC236}">
                  <a16:creationId xmlns:a16="http://schemas.microsoft.com/office/drawing/2014/main" id="{6FC5C45C-91C4-D3E5-F6DD-9AFC3D3B7DDA}"/>
                </a:ext>
              </a:extLst>
            </p:cNvPr>
            <p:cNvSpPr/>
            <p:nvPr/>
          </p:nvSpPr>
          <p:spPr>
            <a:xfrm>
              <a:off x="3540158" y="2790126"/>
              <a:ext cx="81735" cy="38969"/>
            </a:xfrm>
            <a:custGeom>
              <a:avLst/>
              <a:gdLst/>
              <a:ahLst/>
              <a:cxnLst/>
              <a:rect l="l" t="t" r="r" b="b"/>
              <a:pathLst>
                <a:path w="3444" h="1642" extrusionOk="0">
                  <a:moveTo>
                    <a:pt x="603" y="0"/>
                  </a:moveTo>
                  <a:cubicBezTo>
                    <a:pt x="272" y="0"/>
                    <a:pt x="1" y="271"/>
                    <a:pt x="1" y="603"/>
                  </a:cubicBezTo>
                  <a:lnTo>
                    <a:pt x="1" y="1039"/>
                  </a:lnTo>
                  <a:cubicBezTo>
                    <a:pt x="1" y="1371"/>
                    <a:pt x="272" y="1642"/>
                    <a:pt x="603" y="1642"/>
                  </a:cubicBezTo>
                  <a:lnTo>
                    <a:pt x="2841" y="1642"/>
                  </a:lnTo>
                  <a:cubicBezTo>
                    <a:pt x="3172" y="1642"/>
                    <a:pt x="3443" y="1371"/>
                    <a:pt x="3443" y="1039"/>
                  </a:cubicBezTo>
                  <a:lnTo>
                    <a:pt x="3443" y="609"/>
                  </a:lnTo>
                  <a:cubicBezTo>
                    <a:pt x="3443" y="274"/>
                    <a:pt x="3176" y="3"/>
                    <a:pt x="2841" y="3"/>
                  </a:cubicBezTo>
                  <a:lnTo>
                    <a:pt x="2841" y="0"/>
                  </a:lnTo>
                  <a:close/>
                </a:path>
              </a:pathLst>
            </a:custGeom>
            <a:solidFill>
              <a:srgbClr val="E25D5D"/>
            </a:solidFill>
            <a:ln>
              <a:noFill/>
            </a:ln>
          </p:spPr>
          <p:txBody>
            <a:bodyPr spcFirstLastPara="1" wrap="square" lIns="121900" tIns="121900" rIns="121900" bIns="121900" anchor="ctr" anchorCtr="0">
              <a:noAutofit/>
            </a:bodyPr>
            <a:lstStyle/>
            <a:p>
              <a:pPr defTabSz="1219140">
                <a:buClr>
                  <a:srgbClr val="000000"/>
                </a:buClr>
                <a:defRPr/>
              </a:pPr>
              <a:endParaRPr sz="2800" kern="0">
                <a:solidFill>
                  <a:srgbClr val="E7E6E6">
                    <a:lumMod val="10000"/>
                  </a:srgbClr>
                </a:solidFill>
                <a:latin typeface="Times New Roman" panose="02020603050405020304" pitchFamily="18" charset="0"/>
                <a:cs typeface="Times New Roman" panose="02020603050405020304" pitchFamily="18" charset="0"/>
                <a:sym typeface="Arial"/>
              </a:endParaRPr>
            </a:p>
          </p:txBody>
        </p:sp>
      </p:grpSp>
      <p:sp>
        <p:nvSpPr>
          <p:cNvPr id="176" name="Google Shape;2664;p41">
            <a:extLst>
              <a:ext uri="{FF2B5EF4-FFF2-40B4-BE49-F238E27FC236}">
                <a16:creationId xmlns:a16="http://schemas.microsoft.com/office/drawing/2014/main" id="{0927C378-A162-15E2-42B8-0DA85AD9AD06}"/>
              </a:ext>
            </a:extLst>
          </p:cNvPr>
          <p:cNvSpPr/>
          <p:nvPr/>
        </p:nvSpPr>
        <p:spPr>
          <a:xfrm>
            <a:off x="3402046" y="1589337"/>
            <a:ext cx="5387908" cy="619906"/>
          </a:xfrm>
          <a:prstGeom prst="roundRect">
            <a:avLst>
              <a:gd name="adj" fmla="val 42367"/>
            </a:avLst>
          </a:prstGeom>
          <a:solidFill>
            <a:srgbClr val="DCF0C6"/>
          </a:solidFill>
          <a:ln>
            <a:noFill/>
          </a:ln>
        </p:spPr>
        <p:txBody>
          <a:bodyPr spcFirstLastPara="1" wrap="square" lIns="121900" tIns="0" rIns="121900" bIns="121900" anchor="t" anchorCtr="0">
            <a:noAutofit/>
          </a:bodyPr>
          <a:lstStyle/>
          <a:p>
            <a:pPr algn="ctr" defTabSz="1219140">
              <a:buClr>
                <a:srgbClr val="000000"/>
              </a:buClr>
              <a:defRPr/>
            </a:pPr>
            <a:r>
              <a:rPr lang="en-US" sz="3600" b="1" dirty="0">
                <a:solidFill>
                  <a:srgbClr val="000000"/>
                </a:solidFill>
                <a:latin typeface="Times New Roman" panose="02020603050405020304" pitchFamily="18" charset="0"/>
                <a:cs typeface="Arial"/>
                <a:sym typeface="Arial"/>
              </a:rPr>
              <a:t>*</a:t>
            </a:r>
            <a:r>
              <a:rPr lang="en-US" sz="3600" b="1" dirty="0" err="1">
                <a:solidFill>
                  <a:srgbClr val="000000"/>
                </a:solidFill>
                <a:latin typeface="Times New Roman" panose="02020603050405020304" pitchFamily="18" charset="0"/>
                <a:cs typeface="Arial"/>
                <a:sym typeface="Arial"/>
              </a:rPr>
              <a:t>Bố</a:t>
            </a:r>
            <a:r>
              <a:rPr lang="en-US" sz="3600" b="1" dirty="0">
                <a:solidFill>
                  <a:srgbClr val="000000"/>
                </a:solidFill>
                <a:latin typeface="Times New Roman" panose="02020603050405020304" pitchFamily="18" charset="0"/>
                <a:cs typeface="Arial"/>
                <a:sym typeface="Arial"/>
              </a:rPr>
              <a:t> </a:t>
            </a:r>
            <a:r>
              <a:rPr lang="en-US" sz="3600" b="1" dirty="0" err="1">
                <a:solidFill>
                  <a:srgbClr val="000000"/>
                </a:solidFill>
                <a:latin typeface="Times New Roman" panose="02020603050405020304" pitchFamily="18" charset="0"/>
                <a:cs typeface="Arial"/>
                <a:sym typeface="Arial"/>
              </a:rPr>
              <a:t>cục</a:t>
            </a:r>
            <a:endParaRPr sz="4800" b="1" kern="0" dirty="0">
              <a:solidFill>
                <a:srgbClr val="E7E6E6">
                  <a:lumMod val="10000"/>
                </a:srgbClr>
              </a:solidFill>
              <a:latin typeface="Arial"/>
              <a:ea typeface="Gochi Hand"/>
              <a:cs typeface="Times New Roman" panose="02020603050405020304" pitchFamily="18" charset="0"/>
              <a:sym typeface="Gochi Hand"/>
            </a:endParaRPr>
          </a:p>
        </p:txBody>
      </p:sp>
    </p:spTree>
    <p:extLst>
      <p:ext uri="{BB962C8B-B14F-4D97-AF65-F5344CB8AC3E}">
        <p14:creationId xmlns:p14="http://schemas.microsoft.com/office/powerpoint/2010/main" val="75793061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6"/>
                                        </p:tgtEl>
                                        <p:attrNameLst>
                                          <p:attrName>style.visibility</p:attrName>
                                        </p:attrNameLst>
                                      </p:cBhvr>
                                      <p:to>
                                        <p:strVal val="visible"/>
                                      </p:to>
                                    </p:set>
                                    <p:animEffect transition="in" filter="barn(inVertical)">
                                      <p:cBhvr>
                                        <p:cTn id="7" dur="500"/>
                                        <p:tgtEl>
                                          <p:spTgt spid="17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4"/>
                                        </p:tgtEl>
                                        <p:attrNameLst>
                                          <p:attrName>style.visibility</p:attrName>
                                        </p:attrNameLst>
                                      </p:cBhvr>
                                      <p:to>
                                        <p:strVal val="visible"/>
                                      </p:to>
                                    </p:set>
                                    <p:animEffect transition="in" filter="barn(inVertical)">
                                      <p:cBhvr>
                                        <p:cTn id="12" dur="500"/>
                                        <p:tgtEl>
                                          <p:spTgt spid="12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23"/>
                                        </p:tgtEl>
                                        <p:attrNameLst>
                                          <p:attrName>style.visibility</p:attrName>
                                        </p:attrNameLst>
                                      </p:cBhvr>
                                      <p:to>
                                        <p:strVal val="visible"/>
                                      </p:to>
                                    </p:set>
                                    <p:animEffect transition="in" filter="barn(inVertical)">
                                      <p:cBhvr>
                                        <p:cTn id="15" dur="500"/>
                                        <p:tgtEl>
                                          <p:spTgt spid="123"/>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45"/>
                                        </p:tgtEl>
                                        <p:attrNameLst>
                                          <p:attrName>style.visibility</p:attrName>
                                        </p:attrNameLst>
                                      </p:cBhvr>
                                      <p:to>
                                        <p:strVal val="visible"/>
                                      </p:to>
                                    </p:set>
                                    <p:animEffect transition="in" filter="barn(inVertical)">
                                      <p:cBhvr>
                                        <p:cTn id="18" dur="500"/>
                                        <p:tgtEl>
                                          <p:spTgt spid="145"/>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46"/>
                                        </p:tgtEl>
                                        <p:attrNameLst>
                                          <p:attrName>style.visibility</p:attrName>
                                        </p:attrNameLst>
                                      </p:cBhvr>
                                      <p:to>
                                        <p:strVal val="visible"/>
                                      </p:to>
                                    </p:set>
                                    <p:animEffect transition="in" filter="barn(inVertical)">
                                      <p:cBhvr>
                                        <p:cTn id="21" dur="500"/>
                                        <p:tgtEl>
                                          <p:spTgt spid="146"/>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47"/>
                                        </p:tgtEl>
                                        <p:attrNameLst>
                                          <p:attrName>style.visibility</p:attrName>
                                        </p:attrNameLst>
                                      </p:cBhvr>
                                      <p:to>
                                        <p:strVal val="visible"/>
                                      </p:to>
                                    </p:set>
                                    <p:animEffect transition="in" filter="barn(inVertical)">
                                      <p:cBhvr>
                                        <p:cTn id="24" dur="500"/>
                                        <p:tgtEl>
                                          <p:spTgt spid="147"/>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48"/>
                                        </p:tgtEl>
                                        <p:attrNameLst>
                                          <p:attrName>style.visibility</p:attrName>
                                        </p:attrNameLst>
                                      </p:cBhvr>
                                      <p:to>
                                        <p:strVal val="visible"/>
                                      </p:to>
                                    </p:set>
                                    <p:animEffect transition="in" filter="barn(inVertical)">
                                      <p:cBhvr>
                                        <p:cTn id="27" dur="500"/>
                                        <p:tgtEl>
                                          <p:spTgt spid="148"/>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49"/>
                                        </p:tgtEl>
                                        <p:attrNameLst>
                                          <p:attrName>style.visibility</p:attrName>
                                        </p:attrNameLst>
                                      </p:cBhvr>
                                      <p:to>
                                        <p:strVal val="visible"/>
                                      </p:to>
                                    </p:set>
                                    <p:animEffect transition="in" filter="barn(inVertical)">
                                      <p:cBhvr>
                                        <p:cTn id="30" dur="500"/>
                                        <p:tgtEl>
                                          <p:spTgt spid="149"/>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50"/>
                                        </p:tgtEl>
                                        <p:attrNameLst>
                                          <p:attrName>style.visibility</p:attrName>
                                        </p:attrNameLst>
                                      </p:cBhvr>
                                      <p:to>
                                        <p:strVal val="visible"/>
                                      </p:to>
                                    </p:set>
                                    <p:animEffect transition="in" filter="barn(inVertical)">
                                      <p:cBhvr>
                                        <p:cTn id="33" dur="500"/>
                                        <p:tgtEl>
                                          <p:spTgt spid="150"/>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51"/>
                                        </p:tgtEl>
                                        <p:attrNameLst>
                                          <p:attrName>style.visibility</p:attrName>
                                        </p:attrNameLst>
                                      </p:cBhvr>
                                      <p:to>
                                        <p:strVal val="visible"/>
                                      </p:to>
                                    </p:set>
                                    <p:animEffect transition="in" filter="barn(inVertical)">
                                      <p:cBhvr>
                                        <p:cTn id="36" dur="500"/>
                                        <p:tgtEl>
                                          <p:spTgt spid="151"/>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52"/>
                                        </p:tgtEl>
                                        <p:attrNameLst>
                                          <p:attrName>style.visibility</p:attrName>
                                        </p:attrNameLst>
                                      </p:cBhvr>
                                      <p:to>
                                        <p:strVal val="visible"/>
                                      </p:to>
                                    </p:set>
                                    <p:animEffect transition="in" filter="barn(inVertical)">
                                      <p:cBhvr>
                                        <p:cTn id="39" dur="500"/>
                                        <p:tgtEl>
                                          <p:spTgt spid="152"/>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153"/>
                                        </p:tgtEl>
                                        <p:attrNameLst>
                                          <p:attrName>style.visibility</p:attrName>
                                        </p:attrNameLst>
                                      </p:cBhvr>
                                      <p:to>
                                        <p:strVal val="visible"/>
                                      </p:to>
                                    </p:set>
                                    <p:animEffect transition="in" filter="barn(inVertical)">
                                      <p:cBhvr>
                                        <p:cTn id="42" dur="500"/>
                                        <p:tgtEl>
                                          <p:spTgt spid="153"/>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154"/>
                                        </p:tgtEl>
                                        <p:attrNameLst>
                                          <p:attrName>style.visibility</p:attrName>
                                        </p:attrNameLst>
                                      </p:cBhvr>
                                      <p:to>
                                        <p:strVal val="visible"/>
                                      </p:to>
                                    </p:set>
                                    <p:animEffect transition="in" filter="barn(inVertical)">
                                      <p:cBhvr>
                                        <p:cTn id="45" dur="500"/>
                                        <p:tgtEl>
                                          <p:spTgt spid="154"/>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155"/>
                                        </p:tgtEl>
                                        <p:attrNameLst>
                                          <p:attrName>style.visibility</p:attrName>
                                        </p:attrNameLst>
                                      </p:cBhvr>
                                      <p:to>
                                        <p:strVal val="visible"/>
                                      </p:to>
                                    </p:set>
                                    <p:animEffect transition="in" filter="barn(inVertical)">
                                      <p:cBhvr>
                                        <p:cTn id="48" dur="500"/>
                                        <p:tgtEl>
                                          <p:spTgt spid="155"/>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156"/>
                                        </p:tgtEl>
                                        <p:attrNameLst>
                                          <p:attrName>style.visibility</p:attrName>
                                        </p:attrNameLst>
                                      </p:cBhvr>
                                      <p:to>
                                        <p:strVal val="visible"/>
                                      </p:to>
                                    </p:set>
                                    <p:animEffect transition="in" filter="barn(inVertical)">
                                      <p:cBhvr>
                                        <p:cTn id="51" dur="500"/>
                                        <p:tgtEl>
                                          <p:spTgt spid="156"/>
                                        </p:tgtEl>
                                      </p:cBhvr>
                                    </p:animEffect>
                                  </p:childTnLst>
                                </p:cTn>
                              </p:par>
                              <p:par>
                                <p:cTn id="52" presetID="16" presetClass="entr" presetSubtype="21" fill="hold" grpId="0" nodeType="withEffect">
                                  <p:stCondLst>
                                    <p:cond delay="0"/>
                                  </p:stCondLst>
                                  <p:childTnLst>
                                    <p:set>
                                      <p:cBhvr>
                                        <p:cTn id="53" dur="1" fill="hold">
                                          <p:stCondLst>
                                            <p:cond delay="0"/>
                                          </p:stCondLst>
                                        </p:cTn>
                                        <p:tgtEl>
                                          <p:spTgt spid="157"/>
                                        </p:tgtEl>
                                        <p:attrNameLst>
                                          <p:attrName>style.visibility</p:attrName>
                                        </p:attrNameLst>
                                      </p:cBhvr>
                                      <p:to>
                                        <p:strVal val="visible"/>
                                      </p:to>
                                    </p:set>
                                    <p:animEffect transition="in" filter="barn(inVertical)">
                                      <p:cBhvr>
                                        <p:cTn id="54" dur="500"/>
                                        <p:tgtEl>
                                          <p:spTgt spid="157"/>
                                        </p:tgtEl>
                                      </p:cBhvr>
                                    </p:animEffect>
                                  </p:childTnLst>
                                </p:cTn>
                              </p:par>
                              <p:par>
                                <p:cTn id="55" presetID="16" presetClass="entr" presetSubtype="21" fill="hold" grpId="0" nodeType="withEffect">
                                  <p:stCondLst>
                                    <p:cond delay="0"/>
                                  </p:stCondLst>
                                  <p:childTnLst>
                                    <p:set>
                                      <p:cBhvr>
                                        <p:cTn id="56" dur="1" fill="hold">
                                          <p:stCondLst>
                                            <p:cond delay="0"/>
                                          </p:stCondLst>
                                        </p:cTn>
                                        <p:tgtEl>
                                          <p:spTgt spid="158"/>
                                        </p:tgtEl>
                                        <p:attrNameLst>
                                          <p:attrName>style.visibility</p:attrName>
                                        </p:attrNameLst>
                                      </p:cBhvr>
                                      <p:to>
                                        <p:strVal val="visible"/>
                                      </p:to>
                                    </p:set>
                                    <p:animEffect transition="in" filter="barn(inVertical)">
                                      <p:cBhvr>
                                        <p:cTn id="57" dur="500"/>
                                        <p:tgtEl>
                                          <p:spTgt spid="158"/>
                                        </p:tgtEl>
                                      </p:cBhvr>
                                    </p:animEffect>
                                  </p:childTnLst>
                                </p:cTn>
                              </p:par>
                              <p:par>
                                <p:cTn id="58" presetID="16" presetClass="entr" presetSubtype="21" fill="hold" grpId="0" nodeType="withEffect">
                                  <p:stCondLst>
                                    <p:cond delay="0"/>
                                  </p:stCondLst>
                                  <p:childTnLst>
                                    <p:set>
                                      <p:cBhvr>
                                        <p:cTn id="59" dur="1" fill="hold">
                                          <p:stCondLst>
                                            <p:cond delay="0"/>
                                          </p:stCondLst>
                                        </p:cTn>
                                        <p:tgtEl>
                                          <p:spTgt spid="121"/>
                                        </p:tgtEl>
                                        <p:attrNameLst>
                                          <p:attrName>style.visibility</p:attrName>
                                        </p:attrNameLst>
                                      </p:cBhvr>
                                      <p:to>
                                        <p:strVal val="visible"/>
                                      </p:to>
                                    </p:set>
                                    <p:animEffect transition="in" filter="barn(inVertical)">
                                      <p:cBhvr>
                                        <p:cTn id="60" dur="500"/>
                                        <p:tgtEl>
                                          <p:spTgt spid="121"/>
                                        </p:tgtEl>
                                      </p:cBhvr>
                                    </p:animEffect>
                                  </p:childTnLst>
                                </p:cTn>
                              </p:par>
                              <p:par>
                                <p:cTn id="61" presetID="16" presetClass="entr" presetSubtype="21" fill="hold" grpId="0" nodeType="withEffect">
                                  <p:stCondLst>
                                    <p:cond delay="0"/>
                                  </p:stCondLst>
                                  <p:childTnLst>
                                    <p:set>
                                      <p:cBhvr>
                                        <p:cTn id="62" dur="1" fill="hold">
                                          <p:stCondLst>
                                            <p:cond delay="0"/>
                                          </p:stCondLst>
                                        </p:cTn>
                                        <p:tgtEl>
                                          <p:spTgt spid="122"/>
                                        </p:tgtEl>
                                        <p:attrNameLst>
                                          <p:attrName>style.visibility</p:attrName>
                                        </p:attrNameLst>
                                      </p:cBhvr>
                                      <p:to>
                                        <p:strVal val="visible"/>
                                      </p:to>
                                    </p:set>
                                    <p:animEffect transition="in" filter="barn(inVertical)">
                                      <p:cBhvr>
                                        <p:cTn id="63" dur="500"/>
                                        <p:tgtEl>
                                          <p:spTgt spid="122"/>
                                        </p:tgtEl>
                                      </p:cBhvr>
                                    </p:animEffect>
                                  </p:childTnLst>
                                </p:cTn>
                              </p:par>
                            </p:childTnLst>
                          </p:cTn>
                        </p:par>
                      </p:childTnLst>
                    </p:cTn>
                  </p:par>
                  <p:par>
                    <p:cTn id="64" fill="hold">
                      <p:stCondLst>
                        <p:cond delay="indefinite"/>
                      </p:stCondLst>
                      <p:childTnLst>
                        <p:par>
                          <p:cTn id="65" fill="hold">
                            <p:stCondLst>
                              <p:cond delay="0"/>
                            </p:stCondLst>
                            <p:childTnLst>
                              <p:par>
                                <p:cTn id="66" presetID="16" presetClass="entr" presetSubtype="21" fill="hold" nodeType="clickEffect">
                                  <p:stCondLst>
                                    <p:cond delay="0"/>
                                  </p:stCondLst>
                                  <p:childTnLst>
                                    <p:set>
                                      <p:cBhvr>
                                        <p:cTn id="67" dur="1" fill="hold">
                                          <p:stCondLst>
                                            <p:cond delay="0"/>
                                          </p:stCondLst>
                                        </p:cTn>
                                        <p:tgtEl>
                                          <p:spTgt spid="125"/>
                                        </p:tgtEl>
                                        <p:attrNameLst>
                                          <p:attrName>style.visibility</p:attrName>
                                        </p:attrNameLst>
                                      </p:cBhvr>
                                      <p:to>
                                        <p:strVal val="visible"/>
                                      </p:to>
                                    </p:set>
                                    <p:animEffect transition="in" filter="barn(inVertical)">
                                      <p:cBhvr>
                                        <p:cTn id="68" dur="500"/>
                                        <p:tgtEl>
                                          <p:spTgt spid="125"/>
                                        </p:tgtEl>
                                      </p:cBhvr>
                                    </p:animEffect>
                                  </p:childTnLst>
                                </p:cTn>
                              </p:par>
                              <p:par>
                                <p:cTn id="69" presetID="16" presetClass="entr" presetSubtype="21" fill="hold" grpId="0" nodeType="withEffect">
                                  <p:stCondLst>
                                    <p:cond delay="0"/>
                                  </p:stCondLst>
                                  <p:childTnLst>
                                    <p:set>
                                      <p:cBhvr>
                                        <p:cTn id="70" dur="1" fill="hold">
                                          <p:stCondLst>
                                            <p:cond delay="0"/>
                                          </p:stCondLst>
                                        </p:cTn>
                                        <p:tgtEl>
                                          <p:spTgt spid="127"/>
                                        </p:tgtEl>
                                        <p:attrNameLst>
                                          <p:attrName>style.visibility</p:attrName>
                                        </p:attrNameLst>
                                      </p:cBhvr>
                                      <p:to>
                                        <p:strVal val="visible"/>
                                      </p:to>
                                    </p:set>
                                    <p:animEffect transition="in" filter="barn(inVertical)">
                                      <p:cBhvr>
                                        <p:cTn id="71" dur="500"/>
                                        <p:tgtEl>
                                          <p:spTgt spid="127"/>
                                        </p:tgtEl>
                                      </p:cBhvr>
                                    </p:animEffect>
                                  </p:childTnLst>
                                </p:cTn>
                              </p:par>
                              <p:par>
                                <p:cTn id="72" presetID="16" presetClass="entr" presetSubtype="21" fill="hold" nodeType="withEffect">
                                  <p:stCondLst>
                                    <p:cond delay="0"/>
                                  </p:stCondLst>
                                  <p:childTnLst>
                                    <p:set>
                                      <p:cBhvr>
                                        <p:cTn id="73" dur="1" fill="hold">
                                          <p:stCondLst>
                                            <p:cond delay="0"/>
                                          </p:stCondLst>
                                        </p:cTn>
                                        <p:tgtEl>
                                          <p:spTgt spid="159"/>
                                        </p:tgtEl>
                                        <p:attrNameLst>
                                          <p:attrName>style.visibility</p:attrName>
                                        </p:attrNameLst>
                                      </p:cBhvr>
                                      <p:to>
                                        <p:strVal val="visible"/>
                                      </p:to>
                                    </p:set>
                                    <p:animEffect transition="in" filter="barn(inVertical)">
                                      <p:cBhvr>
                                        <p:cTn id="74" dur="500"/>
                                        <p:tgtEl>
                                          <p:spTgt spid="159"/>
                                        </p:tgtEl>
                                      </p:cBhvr>
                                    </p:animEffect>
                                  </p:childTnLst>
                                </p:cTn>
                              </p:par>
                              <p:par>
                                <p:cTn id="75" presetID="16" presetClass="entr" presetSubtype="21" fill="hold" grpId="0" nodeType="withEffect">
                                  <p:stCondLst>
                                    <p:cond delay="0"/>
                                  </p:stCondLst>
                                  <p:childTnLst>
                                    <p:set>
                                      <p:cBhvr>
                                        <p:cTn id="76" dur="1" fill="hold">
                                          <p:stCondLst>
                                            <p:cond delay="0"/>
                                          </p:stCondLst>
                                        </p:cTn>
                                        <p:tgtEl>
                                          <p:spTgt spid="128"/>
                                        </p:tgtEl>
                                        <p:attrNameLst>
                                          <p:attrName>style.visibility</p:attrName>
                                        </p:attrNameLst>
                                      </p:cBhvr>
                                      <p:to>
                                        <p:strVal val="visible"/>
                                      </p:to>
                                    </p:set>
                                    <p:animEffect transition="in" filter="barn(inVertical)">
                                      <p:cBhvr>
                                        <p:cTn id="77" dur="500"/>
                                        <p:tgtEl>
                                          <p:spTgt spid="128"/>
                                        </p:tgtEl>
                                      </p:cBhvr>
                                    </p:animEffect>
                                  </p:childTnLst>
                                </p:cTn>
                              </p:par>
                              <p:par>
                                <p:cTn id="78" presetID="16" presetClass="entr" presetSubtype="21" fill="hold" grpId="0" nodeType="withEffect">
                                  <p:stCondLst>
                                    <p:cond delay="0"/>
                                  </p:stCondLst>
                                  <p:childTnLst>
                                    <p:set>
                                      <p:cBhvr>
                                        <p:cTn id="79" dur="1" fill="hold">
                                          <p:stCondLst>
                                            <p:cond delay="0"/>
                                          </p:stCondLst>
                                        </p:cTn>
                                        <p:tgtEl>
                                          <p:spTgt spid="129"/>
                                        </p:tgtEl>
                                        <p:attrNameLst>
                                          <p:attrName>style.visibility</p:attrName>
                                        </p:attrNameLst>
                                      </p:cBhvr>
                                      <p:to>
                                        <p:strVal val="visible"/>
                                      </p:to>
                                    </p:set>
                                    <p:animEffect transition="in" filter="barn(inVertical)">
                                      <p:cBhvr>
                                        <p:cTn id="80" dur="500"/>
                                        <p:tgtEl>
                                          <p:spTgt spid="129"/>
                                        </p:tgtEl>
                                      </p:cBhvr>
                                    </p:animEffect>
                                  </p:childTnLst>
                                </p:cTn>
                              </p:par>
                            </p:childTnLst>
                          </p:cTn>
                        </p:par>
                      </p:childTnLst>
                    </p:cTn>
                  </p:par>
                  <p:par>
                    <p:cTn id="81" fill="hold">
                      <p:stCondLst>
                        <p:cond delay="indefinite"/>
                      </p:stCondLst>
                      <p:childTnLst>
                        <p:par>
                          <p:cTn id="82" fill="hold">
                            <p:stCondLst>
                              <p:cond delay="0"/>
                            </p:stCondLst>
                            <p:childTnLst>
                              <p:par>
                                <p:cTn id="83" presetID="16" presetClass="entr" presetSubtype="21" fill="hold" nodeType="clickEffect">
                                  <p:stCondLst>
                                    <p:cond delay="0"/>
                                  </p:stCondLst>
                                  <p:childTnLst>
                                    <p:set>
                                      <p:cBhvr>
                                        <p:cTn id="84" dur="1" fill="hold">
                                          <p:stCondLst>
                                            <p:cond delay="0"/>
                                          </p:stCondLst>
                                        </p:cTn>
                                        <p:tgtEl>
                                          <p:spTgt spid="126"/>
                                        </p:tgtEl>
                                        <p:attrNameLst>
                                          <p:attrName>style.visibility</p:attrName>
                                        </p:attrNameLst>
                                      </p:cBhvr>
                                      <p:to>
                                        <p:strVal val="visible"/>
                                      </p:to>
                                    </p:set>
                                    <p:animEffect transition="in" filter="barn(inVertical)">
                                      <p:cBhvr>
                                        <p:cTn id="85" dur="500"/>
                                        <p:tgtEl>
                                          <p:spTgt spid="126"/>
                                        </p:tgtEl>
                                      </p:cBhvr>
                                    </p:animEffect>
                                  </p:childTnLst>
                                </p:cTn>
                              </p:par>
                              <p:par>
                                <p:cTn id="86" presetID="16" presetClass="entr" presetSubtype="21" fill="hold" grpId="0" nodeType="withEffect">
                                  <p:stCondLst>
                                    <p:cond delay="0"/>
                                  </p:stCondLst>
                                  <p:childTnLst>
                                    <p:set>
                                      <p:cBhvr>
                                        <p:cTn id="87" dur="1" fill="hold">
                                          <p:stCondLst>
                                            <p:cond delay="0"/>
                                          </p:stCondLst>
                                        </p:cTn>
                                        <p:tgtEl>
                                          <p:spTgt spid="130"/>
                                        </p:tgtEl>
                                        <p:attrNameLst>
                                          <p:attrName>style.visibility</p:attrName>
                                        </p:attrNameLst>
                                      </p:cBhvr>
                                      <p:to>
                                        <p:strVal val="visible"/>
                                      </p:to>
                                    </p:set>
                                    <p:animEffect transition="in" filter="barn(inVertical)">
                                      <p:cBhvr>
                                        <p:cTn id="88" dur="500"/>
                                        <p:tgtEl>
                                          <p:spTgt spid="130"/>
                                        </p:tgtEl>
                                      </p:cBhvr>
                                    </p:animEffect>
                                  </p:childTnLst>
                                </p:cTn>
                              </p:par>
                              <p:par>
                                <p:cTn id="89" presetID="16" presetClass="entr" presetSubtype="21" fill="hold" nodeType="withEffect">
                                  <p:stCondLst>
                                    <p:cond delay="0"/>
                                  </p:stCondLst>
                                  <p:childTnLst>
                                    <p:set>
                                      <p:cBhvr>
                                        <p:cTn id="90" dur="1" fill="hold">
                                          <p:stCondLst>
                                            <p:cond delay="0"/>
                                          </p:stCondLst>
                                        </p:cTn>
                                        <p:tgtEl>
                                          <p:spTgt spid="133"/>
                                        </p:tgtEl>
                                        <p:attrNameLst>
                                          <p:attrName>style.visibility</p:attrName>
                                        </p:attrNameLst>
                                      </p:cBhvr>
                                      <p:to>
                                        <p:strVal val="visible"/>
                                      </p:to>
                                    </p:set>
                                    <p:animEffect transition="in" filter="barn(inVertical)">
                                      <p:cBhvr>
                                        <p:cTn id="91" dur="500"/>
                                        <p:tgtEl>
                                          <p:spTgt spid="133"/>
                                        </p:tgtEl>
                                      </p:cBhvr>
                                    </p:animEffect>
                                  </p:childTnLst>
                                </p:cTn>
                              </p:par>
                              <p:par>
                                <p:cTn id="92" presetID="16" presetClass="entr" presetSubtype="21" fill="hold" grpId="0" nodeType="withEffect">
                                  <p:stCondLst>
                                    <p:cond delay="0"/>
                                  </p:stCondLst>
                                  <p:childTnLst>
                                    <p:set>
                                      <p:cBhvr>
                                        <p:cTn id="93" dur="1" fill="hold">
                                          <p:stCondLst>
                                            <p:cond delay="0"/>
                                          </p:stCondLst>
                                        </p:cTn>
                                        <p:tgtEl>
                                          <p:spTgt spid="131"/>
                                        </p:tgtEl>
                                        <p:attrNameLst>
                                          <p:attrName>style.visibility</p:attrName>
                                        </p:attrNameLst>
                                      </p:cBhvr>
                                      <p:to>
                                        <p:strVal val="visible"/>
                                      </p:to>
                                    </p:set>
                                    <p:animEffect transition="in" filter="barn(inVertical)">
                                      <p:cBhvr>
                                        <p:cTn id="94" dur="500"/>
                                        <p:tgtEl>
                                          <p:spTgt spid="131"/>
                                        </p:tgtEl>
                                      </p:cBhvr>
                                    </p:animEffect>
                                  </p:childTnLst>
                                </p:cTn>
                              </p:par>
                              <p:par>
                                <p:cTn id="95" presetID="16" presetClass="entr" presetSubtype="21" fill="hold" grpId="0" nodeType="withEffect">
                                  <p:stCondLst>
                                    <p:cond delay="0"/>
                                  </p:stCondLst>
                                  <p:childTnLst>
                                    <p:set>
                                      <p:cBhvr>
                                        <p:cTn id="96" dur="1" fill="hold">
                                          <p:stCondLst>
                                            <p:cond delay="0"/>
                                          </p:stCondLst>
                                        </p:cTn>
                                        <p:tgtEl>
                                          <p:spTgt spid="132"/>
                                        </p:tgtEl>
                                        <p:attrNameLst>
                                          <p:attrName>style.visibility</p:attrName>
                                        </p:attrNameLst>
                                      </p:cBhvr>
                                      <p:to>
                                        <p:strVal val="visible"/>
                                      </p:to>
                                    </p:set>
                                    <p:animEffect transition="in" filter="barn(inVertical)">
                                      <p:cBhvr>
                                        <p:cTn id="97" dur="500"/>
                                        <p:tgtEl>
                                          <p:spTgt spid="1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 grpId="0" animBg="1"/>
      <p:bldP spid="122" grpId="0"/>
      <p:bldP spid="123" grpId="0" animBg="1"/>
      <p:bldP spid="127" grpId="0" animBg="1"/>
      <p:bldP spid="128" grpId="0" animBg="1"/>
      <p:bldP spid="129" grpId="0"/>
      <p:bldP spid="130" grpId="0" animBg="1"/>
      <p:bldP spid="131" grpId="0" animBg="1"/>
      <p:bldP spid="132" grpId="0"/>
      <p:bldP spid="145" grpId="0" animBg="1"/>
      <p:bldP spid="146" grpId="0" animBg="1"/>
      <p:bldP spid="147" grpId="0" animBg="1"/>
      <p:bldP spid="148" grpId="0" animBg="1"/>
      <p:bldP spid="149" grpId="0" animBg="1"/>
      <p:bldP spid="150" grpId="0" animBg="1"/>
      <p:bldP spid="151" grpId="0" animBg="1"/>
      <p:bldP spid="152" grpId="0" animBg="1"/>
      <p:bldP spid="153" grpId="0" animBg="1"/>
      <p:bldP spid="154" grpId="0" animBg="1"/>
      <p:bldP spid="155" grpId="0" animBg="1"/>
      <p:bldP spid="156" grpId="0" animBg="1"/>
      <p:bldP spid="157" grpId="0" animBg="1"/>
      <p:bldP spid="158" grpId="0" animBg="1"/>
      <p:bldP spid="17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CBEEEB83-8C15-32B3-672C-26A9D3FA2A7F}"/>
              </a:ext>
            </a:extLst>
          </p:cNvPr>
          <p:cNvPicPr>
            <a:picLocks noChangeAspect="1"/>
          </p:cNvPicPr>
          <p:nvPr/>
        </p:nvPicPr>
        <p:blipFill>
          <a:blip r:embed="rId4"/>
          <a:stretch>
            <a:fillRect/>
          </a:stretch>
        </p:blipFill>
        <p:spPr>
          <a:xfrm>
            <a:off x="0" y="0"/>
            <a:ext cx="12192000" cy="6858000"/>
          </a:xfrm>
          <a:prstGeom prst="rect">
            <a:avLst/>
          </a:prstGeom>
        </p:spPr>
      </p:pic>
      <p:sp>
        <p:nvSpPr>
          <p:cNvPr id="27" name="缺角矩形 26"/>
          <p:cNvSpPr/>
          <p:nvPr/>
        </p:nvSpPr>
        <p:spPr>
          <a:xfrm>
            <a:off x="196771" y="213539"/>
            <a:ext cx="11771453" cy="6430924"/>
          </a:xfrm>
          <a:prstGeom prst="plaque">
            <a:avLst>
              <a:gd name="adj" fmla="val 14424"/>
            </a:avLst>
          </a:prstGeom>
          <a:solidFill>
            <a:schemeClr val="bg1">
              <a:alpha val="86000"/>
            </a:schemeClr>
          </a:solidFill>
          <a:ln w="127000">
            <a:solidFill>
              <a:schemeClr val="accent5">
                <a:lumMod val="20000"/>
                <a:lumOff val="80000"/>
                <a:alpha val="4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dirty="0">
              <a:solidFill>
                <a:prstClr val="white"/>
              </a:solidFill>
              <a:latin typeface="Arial"/>
              <a:ea typeface="黑体" panose="02010609060101010101" pitchFamily="49" charset="-122"/>
              <a:sym typeface="Arial"/>
            </a:endParaRPr>
          </a:p>
        </p:txBody>
      </p:sp>
      <p:sp>
        <p:nvSpPr>
          <p:cNvPr id="97" name="矩形 96"/>
          <p:cNvSpPr/>
          <p:nvPr/>
        </p:nvSpPr>
        <p:spPr>
          <a:xfrm>
            <a:off x="1362711" y="4407535"/>
            <a:ext cx="2438400" cy="369332"/>
          </a:xfrm>
          <a:prstGeom prst="rect">
            <a:avLst/>
          </a:prstGeom>
          <a:noFill/>
        </p:spPr>
        <p:txBody>
          <a:bodyPr wrap="square" rtlCol="0">
            <a:spAutoFit/>
          </a:bodyPr>
          <a:lstStyle/>
          <a:p>
            <a:pPr algn="ctr" defTabSz="914377">
              <a:defRPr/>
            </a:pPr>
            <a:endParaRPr>
              <a:solidFill>
                <a:prstClr val="black"/>
              </a:solidFill>
              <a:latin typeface="Arial"/>
              <a:cs typeface="Arial"/>
              <a:sym typeface="Arial"/>
            </a:endParaRPr>
          </a:p>
        </p:txBody>
      </p:sp>
      <p:sp>
        <p:nvSpPr>
          <p:cNvPr id="98" name="矩形 97"/>
          <p:cNvSpPr/>
          <p:nvPr/>
        </p:nvSpPr>
        <p:spPr>
          <a:xfrm>
            <a:off x="3884930" y="4407535"/>
            <a:ext cx="2495551" cy="369332"/>
          </a:xfrm>
          <a:prstGeom prst="rect">
            <a:avLst/>
          </a:prstGeom>
          <a:noFill/>
        </p:spPr>
        <p:txBody>
          <a:bodyPr wrap="square" rtlCol="0">
            <a:spAutoFit/>
          </a:bodyPr>
          <a:lstStyle/>
          <a:p>
            <a:pPr algn="ctr" defTabSz="914377">
              <a:defRPr/>
            </a:pPr>
            <a:endParaRPr>
              <a:solidFill>
                <a:prstClr val="black"/>
              </a:solidFill>
              <a:latin typeface="Arial"/>
              <a:cs typeface="Arial"/>
              <a:sym typeface="Arial"/>
            </a:endParaRPr>
          </a:p>
        </p:txBody>
      </p:sp>
      <p:sp>
        <p:nvSpPr>
          <p:cNvPr id="99" name="矩形 98"/>
          <p:cNvSpPr/>
          <p:nvPr/>
        </p:nvSpPr>
        <p:spPr>
          <a:xfrm>
            <a:off x="6024881" y="4407535"/>
            <a:ext cx="2755900" cy="369332"/>
          </a:xfrm>
          <a:prstGeom prst="rect">
            <a:avLst/>
          </a:prstGeom>
          <a:noFill/>
        </p:spPr>
        <p:txBody>
          <a:bodyPr wrap="square" rtlCol="0">
            <a:spAutoFit/>
          </a:bodyPr>
          <a:lstStyle/>
          <a:p>
            <a:pPr algn="ctr" defTabSz="914377">
              <a:defRPr/>
            </a:pPr>
            <a:endParaRPr>
              <a:solidFill>
                <a:prstClr val="black"/>
              </a:solidFill>
              <a:latin typeface="Arial"/>
              <a:cs typeface="Arial"/>
              <a:sym typeface="Arial"/>
            </a:endParaRPr>
          </a:p>
        </p:txBody>
      </p:sp>
      <p:sp>
        <p:nvSpPr>
          <p:cNvPr id="100" name="矩形 99"/>
          <p:cNvSpPr/>
          <p:nvPr/>
        </p:nvSpPr>
        <p:spPr>
          <a:xfrm>
            <a:off x="8148321" y="4420235"/>
            <a:ext cx="3009900" cy="369332"/>
          </a:xfrm>
          <a:prstGeom prst="rect">
            <a:avLst/>
          </a:prstGeom>
          <a:noFill/>
        </p:spPr>
        <p:txBody>
          <a:bodyPr wrap="square" rtlCol="0">
            <a:spAutoFit/>
          </a:bodyPr>
          <a:lstStyle/>
          <a:p>
            <a:pPr algn="ctr" defTabSz="914377">
              <a:defRPr/>
            </a:pPr>
            <a:endParaRPr>
              <a:solidFill>
                <a:prstClr val="black"/>
              </a:solidFill>
              <a:latin typeface="Arial"/>
              <a:cs typeface="Arial"/>
              <a:sym typeface="Arial"/>
            </a:endParaRPr>
          </a:p>
        </p:txBody>
      </p:sp>
      <p:sp>
        <p:nvSpPr>
          <p:cNvPr id="102" name="文本框 101"/>
          <p:cNvSpPr txBox="1"/>
          <p:nvPr/>
        </p:nvSpPr>
        <p:spPr>
          <a:xfrm>
            <a:off x="1756411" y="4867909"/>
            <a:ext cx="1802765" cy="369332"/>
          </a:xfrm>
          <a:prstGeom prst="rect">
            <a:avLst/>
          </a:prstGeom>
          <a:noFill/>
        </p:spPr>
        <p:txBody>
          <a:bodyPr wrap="square" rtlCol="0" anchor="t">
            <a:spAutoFit/>
          </a:bodyPr>
          <a:lstStyle/>
          <a:p>
            <a:pPr algn="ctr" defTabSz="914377">
              <a:defRPr/>
            </a:pPr>
            <a:endParaRPr>
              <a:solidFill>
                <a:prstClr val="black"/>
              </a:solidFill>
              <a:latin typeface="Arial"/>
              <a:cs typeface="Arial"/>
              <a:sym typeface="Arial"/>
            </a:endParaRPr>
          </a:p>
        </p:txBody>
      </p:sp>
      <p:sp>
        <p:nvSpPr>
          <p:cNvPr id="103" name="文本框 102"/>
          <p:cNvSpPr txBox="1"/>
          <p:nvPr/>
        </p:nvSpPr>
        <p:spPr>
          <a:xfrm>
            <a:off x="4180206" y="4867909"/>
            <a:ext cx="1802765" cy="369332"/>
          </a:xfrm>
          <a:prstGeom prst="rect">
            <a:avLst/>
          </a:prstGeom>
          <a:noFill/>
        </p:spPr>
        <p:txBody>
          <a:bodyPr wrap="square" rtlCol="0" anchor="t">
            <a:spAutoFit/>
          </a:bodyPr>
          <a:lstStyle/>
          <a:p>
            <a:pPr algn="ctr" defTabSz="914377">
              <a:defRPr/>
            </a:pPr>
            <a:endParaRPr>
              <a:solidFill>
                <a:prstClr val="black"/>
              </a:solidFill>
              <a:latin typeface="Arial"/>
              <a:cs typeface="Arial"/>
              <a:sym typeface="Arial"/>
            </a:endParaRPr>
          </a:p>
        </p:txBody>
      </p:sp>
      <p:sp>
        <p:nvSpPr>
          <p:cNvPr id="104" name="文本框 103"/>
          <p:cNvSpPr txBox="1"/>
          <p:nvPr/>
        </p:nvSpPr>
        <p:spPr>
          <a:xfrm>
            <a:off x="6464300" y="4867909"/>
            <a:ext cx="1802765" cy="369332"/>
          </a:xfrm>
          <a:prstGeom prst="rect">
            <a:avLst/>
          </a:prstGeom>
          <a:noFill/>
        </p:spPr>
        <p:txBody>
          <a:bodyPr wrap="square" rtlCol="0" anchor="t">
            <a:spAutoFit/>
          </a:bodyPr>
          <a:lstStyle/>
          <a:p>
            <a:pPr algn="ctr" defTabSz="914377">
              <a:defRPr/>
            </a:pPr>
            <a:endParaRPr>
              <a:solidFill>
                <a:prstClr val="black"/>
              </a:solidFill>
              <a:latin typeface="Arial"/>
              <a:cs typeface="Arial"/>
              <a:sym typeface="Arial"/>
            </a:endParaRPr>
          </a:p>
        </p:txBody>
      </p:sp>
      <p:sp>
        <p:nvSpPr>
          <p:cNvPr id="105" name="文本框 104"/>
          <p:cNvSpPr txBox="1"/>
          <p:nvPr/>
        </p:nvSpPr>
        <p:spPr>
          <a:xfrm>
            <a:off x="8821420" y="4867909"/>
            <a:ext cx="1802765" cy="369332"/>
          </a:xfrm>
          <a:prstGeom prst="rect">
            <a:avLst/>
          </a:prstGeom>
          <a:noFill/>
        </p:spPr>
        <p:txBody>
          <a:bodyPr wrap="square" rtlCol="0" anchor="t">
            <a:spAutoFit/>
          </a:bodyPr>
          <a:lstStyle/>
          <a:p>
            <a:pPr algn="ctr" defTabSz="914377">
              <a:defRPr/>
            </a:pPr>
            <a:endParaRPr>
              <a:solidFill>
                <a:prstClr val="black"/>
              </a:solidFill>
              <a:latin typeface="Arial"/>
              <a:cs typeface="Arial"/>
              <a:sym typeface="Arial"/>
            </a:endParaRPr>
          </a:p>
        </p:txBody>
      </p:sp>
      <p:sp>
        <p:nvSpPr>
          <p:cNvPr id="91" name="文本框 90"/>
          <p:cNvSpPr txBox="1"/>
          <p:nvPr/>
        </p:nvSpPr>
        <p:spPr>
          <a:xfrm>
            <a:off x="4793318" y="245447"/>
            <a:ext cx="2283460" cy="861774"/>
          </a:xfrm>
          <a:prstGeom prst="rect">
            <a:avLst/>
          </a:prstGeom>
          <a:noFill/>
          <a:ln>
            <a:noFill/>
          </a:ln>
          <a:effectLst/>
        </p:spPr>
        <p:txBody>
          <a:bodyPr wrap="square">
            <a:spAutoFit/>
          </a:bodyPr>
          <a:lstStyle/>
          <a:p>
            <a:pPr algn="dist" defTabSz="914377">
              <a:defRPr/>
            </a:pPr>
            <a:endParaRPr>
              <a:solidFill>
                <a:prstClr val="black"/>
              </a:solidFill>
              <a:latin typeface="Arial"/>
              <a:cs typeface="Arial"/>
              <a:sym typeface="Arial"/>
            </a:endParaRPr>
          </a:p>
          <a:p>
            <a:pPr algn="just" defTabSz="914377">
              <a:defRPr/>
            </a:pPr>
            <a:endParaRPr lang="en-US" altLang="zh-CN" sz="3200" b="1" i="1" dirty="0">
              <a:solidFill>
                <a:srgbClr val="6DAE8F"/>
              </a:solidFill>
              <a:latin typeface="思源宋体 CN Heavy" panose="02020900000000000000" charset="-122"/>
              <a:ea typeface="思源宋体 CN Heavy" panose="02020900000000000000" charset="-122"/>
              <a:cs typeface="Arial"/>
              <a:sym typeface="思源黑体 CN Light" panose="020B0300000000000000" pitchFamily="34" charset="-122"/>
            </a:endParaRPr>
          </a:p>
        </p:txBody>
      </p:sp>
      <p:pic>
        <p:nvPicPr>
          <p:cNvPr id="19" name="图片 80" descr="E:\PPT\PPT\图\组 2.png组 2">
            <a:extLst>
              <a:ext uri="{FF2B5EF4-FFF2-40B4-BE49-F238E27FC236}">
                <a16:creationId xmlns:a16="http://schemas.microsoft.com/office/drawing/2014/main" id="{C8EB4860-05D9-E60E-3D7E-CD017598B5D7}"/>
              </a:ext>
            </a:extLst>
          </p:cNvPr>
          <p:cNvPicPr>
            <a:picLocks noChangeAspect="1"/>
          </p:cNvPicPr>
          <p:nvPr/>
        </p:nvPicPr>
        <p:blipFill>
          <a:blip r:embed="rId5"/>
          <a:stretch>
            <a:fillRect/>
          </a:stretch>
        </p:blipFill>
        <p:spPr>
          <a:xfrm flipH="1">
            <a:off x="1125045" y="295347"/>
            <a:ext cx="1037588" cy="824600"/>
          </a:xfrm>
          <a:prstGeom prst="rect">
            <a:avLst/>
          </a:prstGeom>
        </p:spPr>
      </p:pic>
      <p:grpSp>
        <p:nvGrpSpPr>
          <p:cNvPr id="25" name="组合 30">
            <a:extLst>
              <a:ext uri="{FF2B5EF4-FFF2-40B4-BE49-F238E27FC236}">
                <a16:creationId xmlns:a16="http://schemas.microsoft.com/office/drawing/2014/main" id="{CC3E6B9F-9972-0B70-9BBC-9DCF36BAAE04}"/>
              </a:ext>
            </a:extLst>
          </p:cNvPr>
          <p:cNvGrpSpPr/>
          <p:nvPr/>
        </p:nvGrpSpPr>
        <p:grpSpPr>
          <a:xfrm>
            <a:off x="2225408" y="74366"/>
            <a:ext cx="7741185" cy="1381423"/>
            <a:chOff x="6423" y="184"/>
            <a:chExt cx="6412" cy="1568"/>
          </a:xfrm>
        </p:grpSpPr>
        <p:pic>
          <p:nvPicPr>
            <p:cNvPr id="26" name="图片 29" descr="图层 2">
              <a:extLst>
                <a:ext uri="{FF2B5EF4-FFF2-40B4-BE49-F238E27FC236}">
                  <a16:creationId xmlns:a16="http://schemas.microsoft.com/office/drawing/2014/main" id="{3BBFF753-2CAB-D09A-AE62-CF5EF266F64C}"/>
                </a:ext>
              </a:extLst>
            </p:cNvPr>
            <p:cNvPicPr>
              <a:picLocks noChangeAspect="1"/>
            </p:cNvPicPr>
            <p:nvPr/>
          </p:nvPicPr>
          <p:blipFill>
            <a:blip r:embed="rId6"/>
            <a:stretch>
              <a:fillRect/>
            </a:stretch>
          </p:blipFill>
          <p:spPr>
            <a:xfrm>
              <a:off x="6423" y="184"/>
              <a:ext cx="6412" cy="1568"/>
            </a:xfrm>
            <a:prstGeom prst="rect">
              <a:avLst/>
            </a:prstGeom>
          </p:spPr>
        </p:pic>
        <p:sp>
          <p:nvSpPr>
            <p:cNvPr id="28" name="任意多边形 36">
              <a:extLst>
                <a:ext uri="{FF2B5EF4-FFF2-40B4-BE49-F238E27FC236}">
                  <a16:creationId xmlns:a16="http://schemas.microsoft.com/office/drawing/2014/main" id="{769CA0CA-C332-CC7A-E36B-C092D9FAC41A}"/>
                </a:ext>
              </a:extLst>
            </p:cNvPr>
            <p:cNvSpPr/>
            <p:nvPr>
              <p:custDataLst>
                <p:tags r:id="rId1"/>
              </p:custDataLst>
            </p:nvPr>
          </p:nvSpPr>
          <p:spPr>
            <a:xfrm>
              <a:off x="7097" y="344"/>
              <a:ext cx="4893" cy="960"/>
            </a:xfrm>
            <a:prstGeom prst="rect">
              <a:avLst/>
            </a:prstGeom>
            <a:noFill/>
            <a:ln w="19050">
              <a:noFill/>
            </a:ln>
            <a:effectLst/>
            <a:extLst>
              <a:ext uri="{909E8E84-426E-40DD-AFC4-6F175D3DCCD1}">
                <a14:hiddenFill xmlns:a14="http://schemas.microsoft.com/office/drawing/2010/main">
                  <a:solidFill>
                    <a:srgbClr val="FFCE40"/>
                  </a:solidFill>
                </a14:hiddenFill>
              </a:ext>
            </a:extLst>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lIns="300000" tIns="0" rIns="0" bIns="0" anchor="t">
              <a:noAutofit/>
            </a:bodyPr>
            <a:lstStyle/>
            <a:p>
              <a:pPr algn="ctr" defTabSz="914377"/>
              <a:r>
                <a:rPr lang="en-US" sz="2800" b="1" dirty="0">
                  <a:effectLst/>
                  <a:latin typeface="Times New Roman" panose="02020603050405020304" pitchFamily="18" charset="0"/>
                  <a:ea typeface="Calibri" panose="020F0502020204030204" pitchFamily="34" charset="0"/>
                </a:rPr>
                <a:t>I. </a:t>
              </a:r>
              <a:r>
                <a:rPr lang="en-US" sz="2800" b="1" dirty="0" err="1">
                  <a:effectLst/>
                  <a:latin typeface="Times New Roman" panose="02020603050405020304" pitchFamily="18" charset="0"/>
                  <a:ea typeface="Calibri" panose="020F0502020204030204" pitchFamily="34" charset="0"/>
                </a:rPr>
                <a:t>Tìm</a:t>
              </a: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hiểu</a:t>
              </a:r>
              <a:r>
                <a:rPr lang="en-US" sz="2800" b="1" dirty="0">
                  <a:effectLst/>
                  <a:latin typeface="Times New Roman" panose="02020603050405020304" pitchFamily="18" charset="0"/>
                  <a:ea typeface="Calibri" panose="020F0502020204030204" pitchFamily="34" charset="0"/>
                </a:rPr>
                <a:t> tri </a:t>
              </a:r>
              <a:r>
                <a:rPr lang="en-US" sz="2800" b="1" dirty="0" err="1">
                  <a:effectLst/>
                  <a:latin typeface="Times New Roman" panose="02020603050405020304" pitchFamily="18" charset="0"/>
                  <a:ea typeface="Calibri" panose="020F0502020204030204" pitchFamily="34" charset="0"/>
                </a:rPr>
                <a:t>thức</a:t>
              </a: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về</a:t>
              </a: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kiểu</a:t>
              </a: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bài</a:t>
              </a: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phỏng</a:t>
              </a: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vấn</a:t>
              </a:r>
              <a:r>
                <a:rPr lang="en-US" sz="2800" b="1" dirty="0">
                  <a:effectLst/>
                  <a:latin typeface="Times New Roman" panose="02020603050405020304" pitchFamily="18" charset="0"/>
                  <a:ea typeface="Calibri" panose="020F0502020204030204" pitchFamily="34" charset="0"/>
                </a:rPr>
                <a:t> </a:t>
              </a:r>
              <a:endParaRPr kumimoji="1" lang="en-US" altLang="en-US" sz="4400" b="1" dirty="0">
                <a:solidFill>
                  <a:prstClr val="black"/>
                </a:solidFill>
                <a:latin typeface="Times New Roman" panose="02020603050405020304" pitchFamily="18" charset="0"/>
                <a:ea typeface="思源宋体 CN Heavy" panose="02020900000000000000" charset="-122"/>
                <a:cs typeface="Times New Roman" panose="02020603050405020304" pitchFamily="18" charset="0"/>
                <a:sym typeface="思源宋体 CN Light"/>
              </a:endParaRPr>
            </a:p>
          </p:txBody>
        </p:sp>
      </p:grpSp>
      <p:grpSp>
        <p:nvGrpSpPr>
          <p:cNvPr id="29" name="Google Shape;52;p2">
            <a:extLst>
              <a:ext uri="{FF2B5EF4-FFF2-40B4-BE49-F238E27FC236}">
                <a16:creationId xmlns:a16="http://schemas.microsoft.com/office/drawing/2014/main" id="{D8EFB750-759A-C6F0-708D-1168B2495927}"/>
              </a:ext>
            </a:extLst>
          </p:cNvPr>
          <p:cNvGrpSpPr/>
          <p:nvPr/>
        </p:nvGrpSpPr>
        <p:grpSpPr>
          <a:xfrm>
            <a:off x="10800143" y="1"/>
            <a:ext cx="1347485" cy="1649700"/>
            <a:chOff x="7689765" y="-119675"/>
            <a:chExt cx="1621066" cy="1935484"/>
          </a:xfrm>
        </p:grpSpPr>
        <p:cxnSp>
          <p:nvCxnSpPr>
            <p:cNvPr id="30" name="Google Shape;53;p2">
              <a:extLst>
                <a:ext uri="{FF2B5EF4-FFF2-40B4-BE49-F238E27FC236}">
                  <a16:creationId xmlns:a16="http://schemas.microsoft.com/office/drawing/2014/main" id="{3C14847F-7000-8812-3338-2FD1534CBCF5}"/>
                </a:ext>
              </a:extLst>
            </p:cNvPr>
            <p:cNvCxnSpPr>
              <a:stCxn id="38" idx="0"/>
            </p:cNvCxnSpPr>
            <p:nvPr/>
          </p:nvCxnSpPr>
          <p:spPr>
            <a:xfrm rot="10800000">
              <a:off x="8201946" y="-93974"/>
              <a:ext cx="0" cy="405000"/>
            </a:xfrm>
            <a:prstGeom prst="straightConnector1">
              <a:avLst/>
            </a:prstGeom>
            <a:noFill/>
            <a:ln w="19050" cap="flat" cmpd="sng">
              <a:solidFill>
                <a:srgbClr val="C3A25F"/>
              </a:solidFill>
              <a:prstDash val="solid"/>
              <a:round/>
              <a:headEnd type="none" w="med" len="med"/>
              <a:tailEnd type="none" w="med" len="med"/>
            </a:ln>
          </p:spPr>
        </p:cxnSp>
        <p:cxnSp>
          <p:nvCxnSpPr>
            <p:cNvPr id="31" name="Google Shape;55;p2">
              <a:extLst>
                <a:ext uri="{FF2B5EF4-FFF2-40B4-BE49-F238E27FC236}">
                  <a16:creationId xmlns:a16="http://schemas.microsoft.com/office/drawing/2014/main" id="{7CEEC39D-6E92-FE5D-71B3-388D514AAC7A}"/>
                </a:ext>
              </a:extLst>
            </p:cNvPr>
            <p:cNvCxnSpPr>
              <a:stCxn id="51" idx="0"/>
            </p:cNvCxnSpPr>
            <p:nvPr/>
          </p:nvCxnSpPr>
          <p:spPr>
            <a:xfrm rot="10800000">
              <a:off x="8866642" y="-119675"/>
              <a:ext cx="0" cy="704700"/>
            </a:xfrm>
            <a:prstGeom prst="straightConnector1">
              <a:avLst/>
            </a:prstGeom>
            <a:noFill/>
            <a:ln w="19050" cap="flat" cmpd="sng">
              <a:solidFill>
                <a:srgbClr val="C3A25F"/>
              </a:solidFill>
              <a:prstDash val="solid"/>
              <a:round/>
              <a:headEnd type="none" w="med" len="med"/>
              <a:tailEnd type="none" w="med" len="med"/>
            </a:ln>
          </p:spPr>
        </p:cxnSp>
        <p:grpSp>
          <p:nvGrpSpPr>
            <p:cNvPr id="32" name="Google Shape;57;p2">
              <a:extLst>
                <a:ext uri="{FF2B5EF4-FFF2-40B4-BE49-F238E27FC236}">
                  <a16:creationId xmlns:a16="http://schemas.microsoft.com/office/drawing/2014/main" id="{4FB04E3B-29D7-0B62-70AB-C1047AE0D0C2}"/>
                </a:ext>
              </a:extLst>
            </p:cNvPr>
            <p:cNvGrpSpPr/>
            <p:nvPr/>
          </p:nvGrpSpPr>
          <p:grpSpPr>
            <a:xfrm>
              <a:off x="8430769" y="585025"/>
              <a:ext cx="880062" cy="1230784"/>
              <a:chOff x="2983359" y="1767508"/>
              <a:chExt cx="306375" cy="428471"/>
            </a:xfrm>
          </p:grpSpPr>
          <p:sp>
            <p:nvSpPr>
              <p:cNvPr id="48" name="Google Shape;58;p2">
                <a:extLst>
                  <a:ext uri="{FF2B5EF4-FFF2-40B4-BE49-F238E27FC236}">
                    <a16:creationId xmlns:a16="http://schemas.microsoft.com/office/drawing/2014/main" id="{AE247D60-BB2C-C81E-5845-0E68D2BDAF1F}"/>
                  </a:ext>
                </a:extLst>
              </p:cNvPr>
              <p:cNvSpPr/>
              <p:nvPr/>
            </p:nvSpPr>
            <p:spPr>
              <a:xfrm>
                <a:off x="3108179" y="1855453"/>
                <a:ext cx="56736" cy="243978"/>
              </a:xfrm>
              <a:custGeom>
                <a:avLst/>
                <a:gdLst/>
                <a:ahLst/>
                <a:cxnLst/>
                <a:rect l="l" t="t" r="r" b="b"/>
                <a:pathLst>
                  <a:path w="51" h="209" extrusionOk="0">
                    <a:moveTo>
                      <a:pt x="20" y="209"/>
                    </a:moveTo>
                    <a:cubicBezTo>
                      <a:pt x="30" y="209"/>
                      <a:pt x="30" y="209"/>
                      <a:pt x="30" y="209"/>
                    </a:cubicBezTo>
                    <a:cubicBezTo>
                      <a:pt x="30" y="208"/>
                      <a:pt x="31" y="208"/>
                      <a:pt x="31" y="208"/>
                    </a:cubicBezTo>
                    <a:cubicBezTo>
                      <a:pt x="44" y="176"/>
                      <a:pt x="51" y="141"/>
                      <a:pt x="51" y="104"/>
                    </a:cubicBezTo>
                    <a:cubicBezTo>
                      <a:pt x="51" y="68"/>
                      <a:pt x="44" y="33"/>
                      <a:pt x="31" y="1"/>
                    </a:cubicBezTo>
                    <a:cubicBezTo>
                      <a:pt x="31" y="0"/>
                      <a:pt x="29" y="0"/>
                      <a:pt x="28" y="0"/>
                    </a:cubicBezTo>
                    <a:cubicBezTo>
                      <a:pt x="22" y="0"/>
                      <a:pt x="22" y="0"/>
                      <a:pt x="22" y="0"/>
                    </a:cubicBezTo>
                    <a:cubicBezTo>
                      <a:pt x="20" y="0"/>
                      <a:pt x="20" y="0"/>
                      <a:pt x="20" y="1"/>
                    </a:cubicBezTo>
                    <a:cubicBezTo>
                      <a:pt x="7" y="33"/>
                      <a:pt x="0" y="68"/>
                      <a:pt x="0" y="104"/>
                    </a:cubicBezTo>
                    <a:cubicBezTo>
                      <a:pt x="0" y="141"/>
                      <a:pt x="6" y="176"/>
                      <a:pt x="19" y="208"/>
                    </a:cubicBezTo>
                    <a:lnTo>
                      <a:pt x="20" y="209"/>
                    </a:lnTo>
                    <a:close/>
                  </a:path>
                </a:pathLst>
              </a:custGeom>
              <a:solidFill>
                <a:srgbClr val="FFF4E3"/>
              </a:solidFill>
              <a:ln w="9525" cap="flat" cmpd="sng">
                <a:solidFill>
                  <a:srgbClr val="FFF4E3"/>
                </a:solidFill>
                <a:prstDash val="solid"/>
                <a:round/>
                <a:headEnd type="none" w="sm" len="sm"/>
                <a:tailEnd type="none" w="sm" len="sm"/>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49" name="Google Shape;59;p2">
                <a:extLst>
                  <a:ext uri="{FF2B5EF4-FFF2-40B4-BE49-F238E27FC236}">
                    <a16:creationId xmlns:a16="http://schemas.microsoft.com/office/drawing/2014/main" id="{20F1D1C3-412B-439A-02B6-F04BE0CC7E76}"/>
                  </a:ext>
                </a:extLst>
              </p:cNvPr>
              <p:cNvSpPr/>
              <p:nvPr/>
            </p:nvSpPr>
            <p:spPr>
              <a:xfrm>
                <a:off x="3023075" y="1858290"/>
                <a:ext cx="99288" cy="238304"/>
              </a:xfrm>
              <a:custGeom>
                <a:avLst/>
                <a:gdLst/>
                <a:ahLst/>
                <a:cxnLst/>
                <a:rect l="l" t="t" r="r" b="b"/>
                <a:pathLst>
                  <a:path w="85" h="205" extrusionOk="0">
                    <a:moveTo>
                      <a:pt x="0" y="102"/>
                    </a:moveTo>
                    <a:cubicBezTo>
                      <a:pt x="0" y="151"/>
                      <a:pt x="36" y="193"/>
                      <a:pt x="85" y="205"/>
                    </a:cubicBezTo>
                    <a:cubicBezTo>
                      <a:pt x="54" y="180"/>
                      <a:pt x="35" y="143"/>
                      <a:pt x="35" y="102"/>
                    </a:cubicBezTo>
                    <a:cubicBezTo>
                      <a:pt x="35" y="62"/>
                      <a:pt x="54" y="25"/>
                      <a:pt x="85" y="0"/>
                    </a:cubicBezTo>
                    <a:cubicBezTo>
                      <a:pt x="36" y="12"/>
                      <a:pt x="0" y="53"/>
                      <a:pt x="0" y="102"/>
                    </a:cubicBezTo>
                  </a:path>
                </a:pathLst>
              </a:custGeom>
              <a:solidFill>
                <a:srgbClr val="FFF4E3"/>
              </a:solidFill>
              <a:ln w="9525" cap="flat" cmpd="sng">
                <a:solidFill>
                  <a:srgbClr val="FFF4E3"/>
                </a:solidFill>
                <a:prstDash val="solid"/>
                <a:round/>
                <a:headEnd type="none" w="sm" len="sm"/>
                <a:tailEnd type="none" w="sm" len="sm"/>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50" name="Google Shape;60;p2">
                <a:extLst>
                  <a:ext uri="{FF2B5EF4-FFF2-40B4-BE49-F238E27FC236}">
                    <a16:creationId xmlns:a16="http://schemas.microsoft.com/office/drawing/2014/main" id="{3E24D467-DFFA-550D-704E-DAF9DF27D958}"/>
                  </a:ext>
                </a:extLst>
              </p:cNvPr>
              <p:cNvSpPr/>
              <p:nvPr/>
            </p:nvSpPr>
            <p:spPr>
              <a:xfrm>
                <a:off x="3150731" y="1858290"/>
                <a:ext cx="96451" cy="238304"/>
              </a:xfrm>
              <a:custGeom>
                <a:avLst/>
                <a:gdLst/>
                <a:ahLst/>
                <a:cxnLst/>
                <a:rect l="l" t="t" r="r" b="b"/>
                <a:pathLst>
                  <a:path w="84" h="205" extrusionOk="0">
                    <a:moveTo>
                      <a:pt x="84" y="102"/>
                    </a:moveTo>
                    <a:cubicBezTo>
                      <a:pt x="84" y="53"/>
                      <a:pt x="48" y="12"/>
                      <a:pt x="0" y="0"/>
                    </a:cubicBezTo>
                    <a:cubicBezTo>
                      <a:pt x="30" y="25"/>
                      <a:pt x="49" y="62"/>
                      <a:pt x="49" y="102"/>
                    </a:cubicBezTo>
                    <a:cubicBezTo>
                      <a:pt x="49" y="143"/>
                      <a:pt x="30" y="180"/>
                      <a:pt x="0" y="205"/>
                    </a:cubicBezTo>
                    <a:cubicBezTo>
                      <a:pt x="48" y="193"/>
                      <a:pt x="84" y="151"/>
                      <a:pt x="84" y="102"/>
                    </a:cubicBezTo>
                    <a:close/>
                  </a:path>
                </a:pathLst>
              </a:custGeom>
              <a:solidFill>
                <a:srgbClr val="FFF4E3"/>
              </a:solidFill>
              <a:ln w="9525" cap="flat" cmpd="sng">
                <a:solidFill>
                  <a:srgbClr val="FFF4E3"/>
                </a:solidFill>
                <a:prstDash val="solid"/>
                <a:round/>
                <a:headEnd type="none" w="sm" len="sm"/>
                <a:tailEnd type="none" w="sm" len="sm"/>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51" name="Google Shape;56;p2">
                <a:extLst>
                  <a:ext uri="{FF2B5EF4-FFF2-40B4-BE49-F238E27FC236}">
                    <a16:creationId xmlns:a16="http://schemas.microsoft.com/office/drawing/2014/main" id="{0FEE11A7-07E9-C3EF-5273-A509589EA969}"/>
                  </a:ext>
                </a:extLst>
              </p:cNvPr>
              <p:cNvSpPr/>
              <p:nvPr/>
            </p:nvSpPr>
            <p:spPr>
              <a:xfrm>
                <a:off x="3125200" y="1767508"/>
                <a:ext cx="19800" cy="74100"/>
              </a:xfrm>
              <a:prstGeom prst="rect">
                <a:avLst/>
              </a:prstGeom>
              <a:solidFill>
                <a:srgbClr val="617F39"/>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52" name="Google Shape;61;p2">
                <a:extLst>
                  <a:ext uri="{FF2B5EF4-FFF2-40B4-BE49-F238E27FC236}">
                    <a16:creationId xmlns:a16="http://schemas.microsoft.com/office/drawing/2014/main" id="{4666B1DB-41EC-B03A-E7B4-2FCCA0986E89}"/>
                  </a:ext>
                </a:extLst>
              </p:cNvPr>
              <p:cNvSpPr/>
              <p:nvPr/>
            </p:nvSpPr>
            <p:spPr>
              <a:xfrm>
                <a:off x="3108179" y="1812899"/>
                <a:ext cx="56700" cy="54000"/>
              </a:xfrm>
              <a:prstGeom prst="ellipse">
                <a:avLst/>
              </a:prstGeom>
              <a:solidFill>
                <a:srgbClr val="C3A25F"/>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53" name="Google Shape;62;p2">
                <a:extLst>
                  <a:ext uri="{FF2B5EF4-FFF2-40B4-BE49-F238E27FC236}">
                    <a16:creationId xmlns:a16="http://schemas.microsoft.com/office/drawing/2014/main" id="{47D31106-B26A-7AD2-7975-A6CB39F41500}"/>
                  </a:ext>
                </a:extLst>
              </p:cNvPr>
              <p:cNvSpPr/>
              <p:nvPr/>
            </p:nvSpPr>
            <p:spPr>
              <a:xfrm>
                <a:off x="2983359" y="1855453"/>
                <a:ext cx="141840" cy="243978"/>
              </a:xfrm>
              <a:custGeom>
                <a:avLst/>
                <a:gdLst/>
                <a:ahLst/>
                <a:cxnLst/>
                <a:rect l="l" t="t" r="r" b="b"/>
                <a:pathLst>
                  <a:path w="122" h="209" extrusionOk="0">
                    <a:moveTo>
                      <a:pt x="122" y="209"/>
                    </a:moveTo>
                    <a:cubicBezTo>
                      <a:pt x="121" y="208"/>
                      <a:pt x="120" y="207"/>
                      <a:pt x="120" y="207"/>
                    </a:cubicBezTo>
                    <a:cubicBezTo>
                      <a:pt x="71" y="195"/>
                      <a:pt x="35" y="153"/>
                      <a:pt x="35" y="104"/>
                    </a:cubicBezTo>
                    <a:cubicBezTo>
                      <a:pt x="35" y="55"/>
                      <a:pt x="71" y="14"/>
                      <a:pt x="120" y="2"/>
                    </a:cubicBezTo>
                    <a:cubicBezTo>
                      <a:pt x="120" y="1"/>
                      <a:pt x="121" y="1"/>
                      <a:pt x="122" y="0"/>
                    </a:cubicBezTo>
                    <a:cubicBezTo>
                      <a:pt x="119" y="0"/>
                      <a:pt x="119" y="0"/>
                      <a:pt x="119" y="0"/>
                    </a:cubicBezTo>
                    <a:cubicBezTo>
                      <a:pt x="51" y="8"/>
                      <a:pt x="0" y="52"/>
                      <a:pt x="0" y="104"/>
                    </a:cubicBezTo>
                    <a:cubicBezTo>
                      <a:pt x="0" y="156"/>
                      <a:pt x="50" y="200"/>
                      <a:pt x="116" y="209"/>
                    </a:cubicBezTo>
                    <a:cubicBezTo>
                      <a:pt x="122" y="209"/>
                      <a:pt x="122" y="209"/>
                      <a:pt x="122" y="209"/>
                    </a:cubicBezTo>
                  </a:path>
                </a:pathLst>
              </a:custGeom>
              <a:solidFill>
                <a:srgbClr val="B9222F"/>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54" name="Google Shape;63;p2">
                <a:extLst>
                  <a:ext uri="{FF2B5EF4-FFF2-40B4-BE49-F238E27FC236}">
                    <a16:creationId xmlns:a16="http://schemas.microsoft.com/office/drawing/2014/main" id="{F835834F-4D19-E203-BFA8-C9170D7E612E}"/>
                  </a:ext>
                </a:extLst>
              </p:cNvPr>
              <p:cNvSpPr/>
              <p:nvPr/>
            </p:nvSpPr>
            <p:spPr>
              <a:xfrm>
                <a:off x="3145057" y="1855453"/>
                <a:ext cx="144677" cy="243978"/>
              </a:xfrm>
              <a:custGeom>
                <a:avLst/>
                <a:gdLst/>
                <a:ahLst/>
                <a:cxnLst/>
                <a:rect l="l" t="t" r="r" b="b"/>
                <a:pathLst>
                  <a:path w="123" h="209" extrusionOk="0">
                    <a:moveTo>
                      <a:pt x="3" y="0"/>
                    </a:moveTo>
                    <a:cubicBezTo>
                      <a:pt x="0" y="0"/>
                      <a:pt x="0" y="0"/>
                      <a:pt x="0" y="0"/>
                    </a:cubicBezTo>
                    <a:cubicBezTo>
                      <a:pt x="1" y="1"/>
                      <a:pt x="2" y="1"/>
                      <a:pt x="3" y="2"/>
                    </a:cubicBezTo>
                    <a:cubicBezTo>
                      <a:pt x="51" y="14"/>
                      <a:pt x="87" y="55"/>
                      <a:pt x="87" y="104"/>
                    </a:cubicBezTo>
                    <a:cubicBezTo>
                      <a:pt x="87" y="153"/>
                      <a:pt x="51" y="195"/>
                      <a:pt x="3" y="207"/>
                    </a:cubicBezTo>
                    <a:cubicBezTo>
                      <a:pt x="2" y="207"/>
                      <a:pt x="1" y="208"/>
                      <a:pt x="0" y="209"/>
                    </a:cubicBezTo>
                    <a:cubicBezTo>
                      <a:pt x="6" y="209"/>
                      <a:pt x="6" y="209"/>
                      <a:pt x="6" y="209"/>
                    </a:cubicBezTo>
                    <a:cubicBezTo>
                      <a:pt x="72" y="200"/>
                      <a:pt x="123" y="156"/>
                      <a:pt x="123" y="104"/>
                    </a:cubicBezTo>
                    <a:cubicBezTo>
                      <a:pt x="123" y="52"/>
                      <a:pt x="71" y="8"/>
                      <a:pt x="3" y="0"/>
                    </a:cubicBezTo>
                    <a:close/>
                  </a:path>
                </a:pathLst>
              </a:custGeom>
              <a:solidFill>
                <a:srgbClr val="B9222F"/>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55" name="Google Shape;64;p2">
                <a:extLst>
                  <a:ext uri="{FF2B5EF4-FFF2-40B4-BE49-F238E27FC236}">
                    <a16:creationId xmlns:a16="http://schemas.microsoft.com/office/drawing/2014/main" id="{91FF651C-00DC-347E-1ABA-D29C304AFACA}"/>
                  </a:ext>
                </a:extLst>
              </p:cNvPr>
              <p:cNvSpPr/>
              <p:nvPr/>
            </p:nvSpPr>
            <p:spPr>
              <a:xfrm>
                <a:off x="3065627" y="1855453"/>
                <a:ext cx="141840" cy="243978"/>
              </a:xfrm>
              <a:custGeom>
                <a:avLst/>
                <a:gdLst/>
                <a:ahLst/>
                <a:cxnLst/>
                <a:rect l="l" t="t" r="r" b="b"/>
                <a:pathLst>
                  <a:path w="122" h="209" extrusionOk="0">
                    <a:moveTo>
                      <a:pt x="50" y="207"/>
                    </a:moveTo>
                    <a:cubicBezTo>
                      <a:pt x="50" y="207"/>
                      <a:pt x="51" y="208"/>
                      <a:pt x="51" y="209"/>
                    </a:cubicBezTo>
                    <a:cubicBezTo>
                      <a:pt x="59" y="209"/>
                      <a:pt x="59" y="209"/>
                      <a:pt x="59" y="209"/>
                    </a:cubicBezTo>
                    <a:cubicBezTo>
                      <a:pt x="58" y="209"/>
                      <a:pt x="57" y="208"/>
                      <a:pt x="56" y="208"/>
                    </a:cubicBezTo>
                    <a:cubicBezTo>
                      <a:pt x="56" y="208"/>
                      <a:pt x="56" y="208"/>
                      <a:pt x="56" y="208"/>
                    </a:cubicBezTo>
                    <a:cubicBezTo>
                      <a:pt x="43" y="176"/>
                      <a:pt x="36" y="141"/>
                      <a:pt x="36" y="104"/>
                    </a:cubicBezTo>
                    <a:cubicBezTo>
                      <a:pt x="36" y="68"/>
                      <a:pt x="43" y="33"/>
                      <a:pt x="56" y="1"/>
                    </a:cubicBezTo>
                    <a:cubicBezTo>
                      <a:pt x="56" y="1"/>
                      <a:pt x="56" y="1"/>
                      <a:pt x="56" y="1"/>
                    </a:cubicBezTo>
                    <a:cubicBezTo>
                      <a:pt x="57" y="0"/>
                      <a:pt x="59" y="0"/>
                      <a:pt x="61" y="0"/>
                    </a:cubicBezTo>
                    <a:cubicBezTo>
                      <a:pt x="62" y="0"/>
                      <a:pt x="62" y="0"/>
                      <a:pt x="62" y="0"/>
                    </a:cubicBezTo>
                    <a:cubicBezTo>
                      <a:pt x="63" y="0"/>
                      <a:pt x="64" y="0"/>
                      <a:pt x="65" y="0"/>
                    </a:cubicBezTo>
                    <a:cubicBezTo>
                      <a:pt x="66" y="1"/>
                      <a:pt x="66" y="1"/>
                      <a:pt x="67" y="1"/>
                    </a:cubicBezTo>
                    <a:cubicBezTo>
                      <a:pt x="80" y="33"/>
                      <a:pt x="87" y="68"/>
                      <a:pt x="87" y="104"/>
                    </a:cubicBezTo>
                    <a:cubicBezTo>
                      <a:pt x="87" y="141"/>
                      <a:pt x="80" y="176"/>
                      <a:pt x="67" y="208"/>
                    </a:cubicBezTo>
                    <a:cubicBezTo>
                      <a:pt x="66" y="208"/>
                      <a:pt x="66" y="208"/>
                      <a:pt x="65" y="208"/>
                    </a:cubicBezTo>
                    <a:cubicBezTo>
                      <a:pt x="65" y="208"/>
                      <a:pt x="64" y="209"/>
                      <a:pt x="63" y="209"/>
                    </a:cubicBezTo>
                    <a:cubicBezTo>
                      <a:pt x="72" y="209"/>
                      <a:pt x="72" y="209"/>
                      <a:pt x="72" y="209"/>
                    </a:cubicBezTo>
                    <a:cubicBezTo>
                      <a:pt x="72" y="208"/>
                      <a:pt x="72" y="207"/>
                      <a:pt x="73" y="207"/>
                    </a:cubicBezTo>
                    <a:cubicBezTo>
                      <a:pt x="103" y="182"/>
                      <a:pt x="122" y="145"/>
                      <a:pt x="122" y="104"/>
                    </a:cubicBezTo>
                    <a:cubicBezTo>
                      <a:pt x="122" y="64"/>
                      <a:pt x="103" y="27"/>
                      <a:pt x="73" y="2"/>
                    </a:cubicBezTo>
                    <a:cubicBezTo>
                      <a:pt x="72" y="2"/>
                      <a:pt x="72" y="1"/>
                      <a:pt x="71" y="1"/>
                    </a:cubicBezTo>
                    <a:cubicBezTo>
                      <a:pt x="71" y="0"/>
                      <a:pt x="70" y="0"/>
                      <a:pt x="70" y="0"/>
                    </a:cubicBezTo>
                    <a:cubicBezTo>
                      <a:pt x="53" y="0"/>
                      <a:pt x="53" y="0"/>
                      <a:pt x="53" y="0"/>
                    </a:cubicBezTo>
                    <a:cubicBezTo>
                      <a:pt x="52" y="0"/>
                      <a:pt x="51" y="0"/>
                      <a:pt x="51" y="1"/>
                    </a:cubicBezTo>
                    <a:cubicBezTo>
                      <a:pt x="50" y="1"/>
                      <a:pt x="50" y="2"/>
                      <a:pt x="50" y="2"/>
                    </a:cubicBezTo>
                    <a:cubicBezTo>
                      <a:pt x="19" y="27"/>
                      <a:pt x="0" y="64"/>
                      <a:pt x="0" y="104"/>
                    </a:cubicBezTo>
                    <a:cubicBezTo>
                      <a:pt x="0" y="145"/>
                      <a:pt x="19" y="182"/>
                      <a:pt x="50" y="207"/>
                    </a:cubicBezTo>
                  </a:path>
                </a:pathLst>
              </a:custGeom>
              <a:solidFill>
                <a:srgbClr val="B9222F"/>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56" name="Google Shape;65;p2">
                <a:extLst>
                  <a:ext uri="{FF2B5EF4-FFF2-40B4-BE49-F238E27FC236}">
                    <a16:creationId xmlns:a16="http://schemas.microsoft.com/office/drawing/2014/main" id="{42289553-156C-827A-23A7-A8A4FA483D60}"/>
                  </a:ext>
                </a:extLst>
              </p:cNvPr>
              <p:cNvSpPr/>
              <p:nvPr/>
            </p:nvSpPr>
            <p:spPr>
              <a:xfrm>
                <a:off x="3076974" y="1846943"/>
                <a:ext cx="122100" cy="19800"/>
              </a:xfrm>
              <a:prstGeom prst="rect">
                <a:avLst/>
              </a:prstGeom>
              <a:solidFill>
                <a:srgbClr val="F0463E"/>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57" name="Google Shape;66;p2">
                <a:extLst>
                  <a:ext uri="{FF2B5EF4-FFF2-40B4-BE49-F238E27FC236}">
                    <a16:creationId xmlns:a16="http://schemas.microsoft.com/office/drawing/2014/main" id="{272055D1-B1FE-FC89-1B03-8B911F3DCD3F}"/>
                  </a:ext>
                </a:extLst>
              </p:cNvPr>
              <p:cNvSpPr/>
              <p:nvPr/>
            </p:nvSpPr>
            <p:spPr>
              <a:xfrm>
                <a:off x="3076974" y="1846943"/>
                <a:ext cx="122100" cy="19800"/>
              </a:xfrm>
              <a:prstGeom prst="rect">
                <a:avLst/>
              </a:prstGeom>
              <a:solidFill>
                <a:srgbClr val="F17826"/>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58" name="Google Shape;67;p2">
                <a:extLst>
                  <a:ext uri="{FF2B5EF4-FFF2-40B4-BE49-F238E27FC236}">
                    <a16:creationId xmlns:a16="http://schemas.microsoft.com/office/drawing/2014/main" id="{E91D4DD3-24CF-0159-106E-3BFABDCED68C}"/>
                  </a:ext>
                </a:extLst>
              </p:cNvPr>
              <p:cNvSpPr/>
              <p:nvPr/>
            </p:nvSpPr>
            <p:spPr>
              <a:xfrm>
                <a:off x="3062790" y="1838432"/>
                <a:ext cx="144600" cy="17100"/>
              </a:xfrm>
              <a:prstGeom prst="rect">
                <a:avLst/>
              </a:prstGeom>
              <a:solidFill>
                <a:srgbClr val="B9222F"/>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59" name="Google Shape;68;p2">
                <a:extLst>
                  <a:ext uri="{FF2B5EF4-FFF2-40B4-BE49-F238E27FC236}">
                    <a16:creationId xmlns:a16="http://schemas.microsoft.com/office/drawing/2014/main" id="{45632C41-C8C7-51FA-1DEA-F7E7FC7EB908}"/>
                  </a:ext>
                </a:extLst>
              </p:cNvPr>
              <p:cNvSpPr/>
              <p:nvPr/>
            </p:nvSpPr>
            <p:spPr>
              <a:xfrm>
                <a:off x="3093995" y="2096595"/>
                <a:ext cx="85200" cy="13800"/>
              </a:xfrm>
              <a:prstGeom prst="rect">
                <a:avLst/>
              </a:prstGeom>
              <a:solidFill>
                <a:srgbClr val="8FAD8B"/>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60" name="Google Shape;69;p2">
                <a:extLst>
                  <a:ext uri="{FF2B5EF4-FFF2-40B4-BE49-F238E27FC236}">
                    <a16:creationId xmlns:a16="http://schemas.microsoft.com/office/drawing/2014/main" id="{3E200941-C862-05A5-90B5-D1CF7CC9F5B0}"/>
                  </a:ext>
                </a:extLst>
              </p:cNvPr>
              <p:cNvSpPr/>
              <p:nvPr/>
            </p:nvSpPr>
            <p:spPr>
              <a:xfrm>
                <a:off x="3088321" y="2090921"/>
                <a:ext cx="96600" cy="11400"/>
              </a:xfrm>
              <a:prstGeom prst="rect">
                <a:avLst/>
              </a:prstGeom>
              <a:solidFill>
                <a:srgbClr val="B9222F"/>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61" name="Google Shape;70;p2">
                <a:extLst>
                  <a:ext uri="{FF2B5EF4-FFF2-40B4-BE49-F238E27FC236}">
                    <a16:creationId xmlns:a16="http://schemas.microsoft.com/office/drawing/2014/main" id="{E250DB1B-C649-ECB2-B1F9-B8C9DFD8CC8D}"/>
                  </a:ext>
                </a:extLst>
              </p:cNvPr>
              <p:cNvSpPr/>
              <p:nvPr/>
            </p:nvSpPr>
            <p:spPr>
              <a:xfrm>
                <a:off x="3093995" y="2110779"/>
                <a:ext cx="6000" cy="85200"/>
              </a:xfrm>
              <a:prstGeom prst="rect">
                <a:avLst/>
              </a:prstGeom>
              <a:solidFill>
                <a:srgbClr val="C3A25F"/>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62" name="Google Shape;71;p2">
                <a:extLst>
                  <a:ext uri="{FF2B5EF4-FFF2-40B4-BE49-F238E27FC236}">
                    <a16:creationId xmlns:a16="http://schemas.microsoft.com/office/drawing/2014/main" id="{68F6D33C-A932-CE78-8034-245087EAEB08}"/>
                  </a:ext>
                </a:extLst>
              </p:cNvPr>
              <p:cNvSpPr/>
              <p:nvPr/>
            </p:nvSpPr>
            <p:spPr>
              <a:xfrm>
                <a:off x="3102505" y="2110779"/>
                <a:ext cx="6000" cy="85200"/>
              </a:xfrm>
              <a:prstGeom prst="rect">
                <a:avLst/>
              </a:prstGeom>
              <a:solidFill>
                <a:srgbClr val="C3A25F"/>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63" name="Google Shape;72;p2">
                <a:extLst>
                  <a:ext uri="{FF2B5EF4-FFF2-40B4-BE49-F238E27FC236}">
                    <a16:creationId xmlns:a16="http://schemas.microsoft.com/office/drawing/2014/main" id="{1F19E26C-ED52-1C8A-AB99-9C707F0C8B0B}"/>
                  </a:ext>
                </a:extLst>
              </p:cNvPr>
              <p:cNvSpPr/>
              <p:nvPr/>
            </p:nvSpPr>
            <p:spPr>
              <a:xfrm>
                <a:off x="3111016" y="2110779"/>
                <a:ext cx="2700" cy="85200"/>
              </a:xfrm>
              <a:prstGeom prst="rect">
                <a:avLst/>
              </a:prstGeom>
              <a:solidFill>
                <a:srgbClr val="C3A25F"/>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64" name="Google Shape;73;p2">
                <a:extLst>
                  <a:ext uri="{FF2B5EF4-FFF2-40B4-BE49-F238E27FC236}">
                    <a16:creationId xmlns:a16="http://schemas.microsoft.com/office/drawing/2014/main" id="{E6606308-C738-96A1-C620-EF9DF8B0D281}"/>
                  </a:ext>
                </a:extLst>
              </p:cNvPr>
              <p:cNvSpPr/>
              <p:nvPr/>
            </p:nvSpPr>
            <p:spPr>
              <a:xfrm>
                <a:off x="3119526" y="2110779"/>
                <a:ext cx="2700" cy="85200"/>
              </a:xfrm>
              <a:prstGeom prst="rect">
                <a:avLst/>
              </a:prstGeom>
              <a:solidFill>
                <a:srgbClr val="C3A25F"/>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65" name="Google Shape;74;p2">
                <a:extLst>
                  <a:ext uri="{FF2B5EF4-FFF2-40B4-BE49-F238E27FC236}">
                    <a16:creationId xmlns:a16="http://schemas.microsoft.com/office/drawing/2014/main" id="{90CC540B-78FA-795A-8E1E-2AE4160CA181}"/>
                  </a:ext>
                </a:extLst>
              </p:cNvPr>
              <p:cNvSpPr/>
              <p:nvPr/>
            </p:nvSpPr>
            <p:spPr>
              <a:xfrm>
                <a:off x="3125200" y="2110779"/>
                <a:ext cx="6000" cy="85200"/>
              </a:xfrm>
              <a:prstGeom prst="rect">
                <a:avLst/>
              </a:prstGeom>
              <a:solidFill>
                <a:srgbClr val="C3A25F"/>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66" name="Google Shape;75;p2">
                <a:extLst>
                  <a:ext uri="{FF2B5EF4-FFF2-40B4-BE49-F238E27FC236}">
                    <a16:creationId xmlns:a16="http://schemas.microsoft.com/office/drawing/2014/main" id="{99F9C3E8-85F7-6FF3-2AA7-938BEFFCA921}"/>
                  </a:ext>
                </a:extLst>
              </p:cNvPr>
              <p:cNvSpPr/>
              <p:nvPr/>
            </p:nvSpPr>
            <p:spPr>
              <a:xfrm>
                <a:off x="3133710" y="2110779"/>
                <a:ext cx="6000" cy="85200"/>
              </a:xfrm>
              <a:prstGeom prst="rect">
                <a:avLst/>
              </a:prstGeom>
              <a:solidFill>
                <a:srgbClr val="C3A25F"/>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67" name="Google Shape;76;p2">
                <a:extLst>
                  <a:ext uri="{FF2B5EF4-FFF2-40B4-BE49-F238E27FC236}">
                    <a16:creationId xmlns:a16="http://schemas.microsoft.com/office/drawing/2014/main" id="{8FF96C29-F144-D992-8D8E-CB66C2429617}"/>
                  </a:ext>
                </a:extLst>
              </p:cNvPr>
              <p:cNvSpPr/>
              <p:nvPr/>
            </p:nvSpPr>
            <p:spPr>
              <a:xfrm>
                <a:off x="3142220" y="2110779"/>
                <a:ext cx="2700" cy="85200"/>
              </a:xfrm>
              <a:prstGeom prst="rect">
                <a:avLst/>
              </a:prstGeom>
              <a:solidFill>
                <a:srgbClr val="C3A25F"/>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68" name="Google Shape;77;p2">
                <a:extLst>
                  <a:ext uri="{FF2B5EF4-FFF2-40B4-BE49-F238E27FC236}">
                    <a16:creationId xmlns:a16="http://schemas.microsoft.com/office/drawing/2014/main" id="{82A12A06-78D8-33AB-114D-A4E514E7C7FB}"/>
                  </a:ext>
                </a:extLst>
              </p:cNvPr>
              <p:cNvSpPr/>
              <p:nvPr/>
            </p:nvSpPr>
            <p:spPr>
              <a:xfrm>
                <a:off x="3150731" y="2110779"/>
                <a:ext cx="2700" cy="85200"/>
              </a:xfrm>
              <a:prstGeom prst="rect">
                <a:avLst/>
              </a:prstGeom>
              <a:solidFill>
                <a:srgbClr val="C3A25F"/>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69" name="Google Shape;78;p2">
                <a:extLst>
                  <a:ext uri="{FF2B5EF4-FFF2-40B4-BE49-F238E27FC236}">
                    <a16:creationId xmlns:a16="http://schemas.microsoft.com/office/drawing/2014/main" id="{CDEC1CF7-0F97-ABB4-2EDE-03FC639DE5AC}"/>
                  </a:ext>
                </a:extLst>
              </p:cNvPr>
              <p:cNvSpPr/>
              <p:nvPr/>
            </p:nvSpPr>
            <p:spPr>
              <a:xfrm>
                <a:off x="3159241" y="2110779"/>
                <a:ext cx="2700" cy="85200"/>
              </a:xfrm>
              <a:prstGeom prst="rect">
                <a:avLst/>
              </a:prstGeom>
              <a:solidFill>
                <a:srgbClr val="C3A25F"/>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70" name="Google Shape;79;p2">
                <a:extLst>
                  <a:ext uri="{FF2B5EF4-FFF2-40B4-BE49-F238E27FC236}">
                    <a16:creationId xmlns:a16="http://schemas.microsoft.com/office/drawing/2014/main" id="{EAE0FDB3-88C2-A994-8CC7-F05F002EBD1D}"/>
                  </a:ext>
                </a:extLst>
              </p:cNvPr>
              <p:cNvSpPr/>
              <p:nvPr/>
            </p:nvSpPr>
            <p:spPr>
              <a:xfrm>
                <a:off x="3164915" y="2110779"/>
                <a:ext cx="6000" cy="85200"/>
              </a:xfrm>
              <a:prstGeom prst="rect">
                <a:avLst/>
              </a:prstGeom>
              <a:solidFill>
                <a:srgbClr val="C3A25F"/>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71" name="Google Shape;80;p2">
                <a:extLst>
                  <a:ext uri="{FF2B5EF4-FFF2-40B4-BE49-F238E27FC236}">
                    <a16:creationId xmlns:a16="http://schemas.microsoft.com/office/drawing/2014/main" id="{5C03DA4D-9BF8-6C5A-6D24-9FBF2BFD88C1}"/>
                  </a:ext>
                </a:extLst>
              </p:cNvPr>
              <p:cNvSpPr/>
              <p:nvPr/>
            </p:nvSpPr>
            <p:spPr>
              <a:xfrm>
                <a:off x="3173425" y="2110779"/>
                <a:ext cx="6000" cy="85200"/>
              </a:xfrm>
              <a:prstGeom prst="rect">
                <a:avLst/>
              </a:prstGeom>
              <a:solidFill>
                <a:srgbClr val="C3A25F"/>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72" name="Google Shape;81;p2">
                <a:extLst>
                  <a:ext uri="{FF2B5EF4-FFF2-40B4-BE49-F238E27FC236}">
                    <a16:creationId xmlns:a16="http://schemas.microsoft.com/office/drawing/2014/main" id="{473B922C-0509-6216-A312-FD34A58932CF}"/>
                  </a:ext>
                </a:extLst>
              </p:cNvPr>
              <p:cNvSpPr/>
              <p:nvPr/>
            </p:nvSpPr>
            <p:spPr>
              <a:xfrm>
                <a:off x="3093995" y="2110779"/>
                <a:ext cx="85200" cy="6000"/>
              </a:xfrm>
              <a:prstGeom prst="rect">
                <a:avLst/>
              </a:prstGeom>
              <a:solidFill>
                <a:srgbClr val="C3A25F"/>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grpSp>
        <p:grpSp>
          <p:nvGrpSpPr>
            <p:cNvPr id="33" name="Google Shape;82;p2">
              <a:extLst>
                <a:ext uri="{FF2B5EF4-FFF2-40B4-BE49-F238E27FC236}">
                  <a16:creationId xmlns:a16="http://schemas.microsoft.com/office/drawing/2014/main" id="{FFCD7975-B484-94F9-97A4-1F7622E39789}"/>
                </a:ext>
              </a:extLst>
            </p:cNvPr>
            <p:cNvGrpSpPr/>
            <p:nvPr/>
          </p:nvGrpSpPr>
          <p:grpSpPr>
            <a:xfrm>
              <a:off x="7689765" y="311026"/>
              <a:ext cx="1031256" cy="1504764"/>
              <a:chOff x="2712001" y="2082563"/>
              <a:chExt cx="252412" cy="368300"/>
            </a:xfrm>
          </p:grpSpPr>
          <p:sp>
            <p:nvSpPr>
              <p:cNvPr id="34" name="Google Shape;83;p2">
                <a:extLst>
                  <a:ext uri="{FF2B5EF4-FFF2-40B4-BE49-F238E27FC236}">
                    <a16:creationId xmlns:a16="http://schemas.microsoft.com/office/drawing/2014/main" id="{4BF0F3F9-0481-CD3C-6923-D9821A3FB9FA}"/>
                  </a:ext>
                </a:extLst>
              </p:cNvPr>
              <p:cNvSpPr/>
              <p:nvPr/>
            </p:nvSpPr>
            <p:spPr>
              <a:xfrm>
                <a:off x="2832651" y="2349263"/>
                <a:ext cx="9600" cy="23700"/>
              </a:xfrm>
              <a:prstGeom prst="rect">
                <a:avLst/>
              </a:prstGeom>
              <a:solidFill>
                <a:srgbClr val="617F39"/>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35" name="Google Shape;84;p2">
                <a:extLst>
                  <a:ext uri="{FF2B5EF4-FFF2-40B4-BE49-F238E27FC236}">
                    <a16:creationId xmlns:a16="http://schemas.microsoft.com/office/drawing/2014/main" id="{D01F86EC-A3DC-C5EB-A36F-AFD9EA541C77}"/>
                  </a:ext>
                </a:extLst>
              </p:cNvPr>
              <p:cNvSpPr/>
              <p:nvPr/>
            </p:nvSpPr>
            <p:spPr>
              <a:xfrm>
                <a:off x="2813601" y="2373076"/>
                <a:ext cx="28575" cy="68263"/>
              </a:xfrm>
              <a:custGeom>
                <a:avLst/>
                <a:gdLst/>
                <a:ahLst/>
                <a:cxnLst/>
                <a:rect l="l" t="t" r="r" b="b"/>
                <a:pathLst>
                  <a:path w="18" h="43" extrusionOk="0">
                    <a:moveTo>
                      <a:pt x="11" y="43"/>
                    </a:moveTo>
                    <a:lnTo>
                      <a:pt x="0" y="40"/>
                    </a:lnTo>
                    <a:lnTo>
                      <a:pt x="11" y="1"/>
                    </a:lnTo>
                    <a:lnTo>
                      <a:pt x="18" y="0"/>
                    </a:lnTo>
                    <a:lnTo>
                      <a:pt x="11" y="43"/>
                    </a:lnTo>
                    <a:close/>
                  </a:path>
                </a:pathLst>
              </a:custGeom>
              <a:solidFill>
                <a:srgbClr val="8FAD8B"/>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36" name="Google Shape;85;p2">
                <a:extLst>
                  <a:ext uri="{FF2B5EF4-FFF2-40B4-BE49-F238E27FC236}">
                    <a16:creationId xmlns:a16="http://schemas.microsoft.com/office/drawing/2014/main" id="{1C5A24D4-5166-2BB5-E616-1F37A85E25EF}"/>
                  </a:ext>
                </a:extLst>
              </p:cNvPr>
              <p:cNvSpPr/>
              <p:nvPr/>
            </p:nvSpPr>
            <p:spPr>
              <a:xfrm>
                <a:off x="2835826" y="2373076"/>
                <a:ext cx="22225" cy="68263"/>
              </a:xfrm>
              <a:custGeom>
                <a:avLst/>
                <a:gdLst/>
                <a:ahLst/>
                <a:cxnLst/>
                <a:rect l="l" t="t" r="r" b="b"/>
                <a:pathLst>
                  <a:path w="14" h="43" extrusionOk="0">
                    <a:moveTo>
                      <a:pt x="7" y="43"/>
                    </a:moveTo>
                    <a:lnTo>
                      <a:pt x="14" y="40"/>
                    </a:lnTo>
                    <a:lnTo>
                      <a:pt x="5" y="0"/>
                    </a:lnTo>
                    <a:lnTo>
                      <a:pt x="0" y="1"/>
                    </a:lnTo>
                    <a:lnTo>
                      <a:pt x="7" y="43"/>
                    </a:lnTo>
                    <a:close/>
                  </a:path>
                </a:pathLst>
              </a:custGeom>
              <a:solidFill>
                <a:srgbClr val="8FAD8B"/>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37" name="Google Shape;86;p2">
                <a:extLst>
                  <a:ext uri="{FF2B5EF4-FFF2-40B4-BE49-F238E27FC236}">
                    <a16:creationId xmlns:a16="http://schemas.microsoft.com/office/drawing/2014/main" id="{77E88C80-A447-9D13-E7D7-7403E3786D85}"/>
                  </a:ext>
                </a:extLst>
              </p:cNvPr>
              <p:cNvSpPr/>
              <p:nvPr/>
            </p:nvSpPr>
            <p:spPr>
              <a:xfrm>
                <a:off x="2827888" y="2373076"/>
                <a:ext cx="15875" cy="77788"/>
              </a:xfrm>
              <a:custGeom>
                <a:avLst/>
                <a:gdLst/>
                <a:ahLst/>
                <a:cxnLst/>
                <a:rect l="l" t="t" r="r" b="b"/>
                <a:pathLst>
                  <a:path w="10" h="49" extrusionOk="0">
                    <a:moveTo>
                      <a:pt x="0" y="49"/>
                    </a:moveTo>
                    <a:lnTo>
                      <a:pt x="10" y="49"/>
                    </a:lnTo>
                    <a:lnTo>
                      <a:pt x="8" y="0"/>
                    </a:lnTo>
                    <a:lnTo>
                      <a:pt x="5" y="0"/>
                    </a:lnTo>
                    <a:lnTo>
                      <a:pt x="0" y="49"/>
                    </a:lnTo>
                    <a:close/>
                  </a:path>
                </a:pathLst>
              </a:custGeom>
              <a:solidFill>
                <a:srgbClr val="617F39"/>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38" name="Google Shape;54;p2">
                <a:extLst>
                  <a:ext uri="{FF2B5EF4-FFF2-40B4-BE49-F238E27FC236}">
                    <a16:creationId xmlns:a16="http://schemas.microsoft.com/office/drawing/2014/main" id="{4D56C805-9A0C-261D-CF67-693D538C23B3}"/>
                  </a:ext>
                </a:extLst>
              </p:cNvPr>
              <p:cNvSpPr/>
              <p:nvPr/>
            </p:nvSpPr>
            <p:spPr>
              <a:xfrm>
                <a:off x="2831063" y="2082563"/>
                <a:ext cx="12600" cy="31800"/>
              </a:xfrm>
              <a:prstGeom prst="rect">
                <a:avLst/>
              </a:prstGeom>
              <a:solidFill>
                <a:srgbClr val="617F39"/>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39" name="Google Shape;87;p2">
                <a:extLst>
                  <a:ext uri="{FF2B5EF4-FFF2-40B4-BE49-F238E27FC236}">
                    <a16:creationId xmlns:a16="http://schemas.microsoft.com/office/drawing/2014/main" id="{53C64D4B-D4FC-B88E-1E8F-7BD4CED29525}"/>
                  </a:ext>
                </a:extLst>
              </p:cNvPr>
              <p:cNvSpPr/>
              <p:nvPr/>
            </p:nvSpPr>
            <p:spPr>
              <a:xfrm>
                <a:off x="2829476" y="2363551"/>
                <a:ext cx="17400" cy="19200"/>
              </a:xfrm>
              <a:prstGeom prst="ellipse">
                <a:avLst/>
              </a:prstGeom>
              <a:solidFill>
                <a:srgbClr val="C3A25F"/>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40" name="Google Shape;88;p2">
                <a:extLst>
                  <a:ext uri="{FF2B5EF4-FFF2-40B4-BE49-F238E27FC236}">
                    <a16:creationId xmlns:a16="http://schemas.microsoft.com/office/drawing/2014/main" id="{8DE86176-1A54-4EC9-BBC1-727947E001E9}"/>
                  </a:ext>
                </a:extLst>
              </p:cNvPr>
              <p:cNvSpPr/>
              <p:nvPr/>
            </p:nvSpPr>
            <p:spPr>
              <a:xfrm>
                <a:off x="2712001" y="2123838"/>
                <a:ext cx="252412" cy="212725"/>
              </a:xfrm>
              <a:custGeom>
                <a:avLst/>
                <a:gdLst/>
                <a:ahLst/>
                <a:cxnLst/>
                <a:rect l="l" t="t" r="r" b="b"/>
                <a:pathLst>
                  <a:path w="388" h="327" extrusionOk="0">
                    <a:moveTo>
                      <a:pt x="260" y="0"/>
                    </a:moveTo>
                    <a:cubicBezTo>
                      <a:pt x="194" y="0"/>
                      <a:pt x="194" y="0"/>
                      <a:pt x="194" y="0"/>
                    </a:cubicBezTo>
                    <a:cubicBezTo>
                      <a:pt x="129" y="0"/>
                      <a:pt x="129" y="0"/>
                      <a:pt x="129" y="0"/>
                    </a:cubicBezTo>
                    <a:cubicBezTo>
                      <a:pt x="129" y="0"/>
                      <a:pt x="0" y="19"/>
                      <a:pt x="35" y="127"/>
                    </a:cubicBezTo>
                    <a:cubicBezTo>
                      <a:pt x="70" y="236"/>
                      <a:pt x="137" y="327"/>
                      <a:pt x="137" y="327"/>
                    </a:cubicBezTo>
                    <a:cubicBezTo>
                      <a:pt x="194" y="327"/>
                      <a:pt x="194" y="327"/>
                      <a:pt x="194" y="327"/>
                    </a:cubicBezTo>
                    <a:cubicBezTo>
                      <a:pt x="252" y="327"/>
                      <a:pt x="252" y="327"/>
                      <a:pt x="252" y="327"/>
                    </a:cubicBezTo>
                    <a:cubicBezTo>
                      <a:pt x="252" y="327"/>
                      <a:pt x="318" y="236"/>
                      <a:pt x="353" y="127"/>
                    </a:cubicBezTo>
                    <a:cubicBezTo>
                      <a:pt x="388" y="19"/>
                      <a:pt x="260" y="0"/>
                      <a:pt x="260" y="0"/>
                    </a:cubicBezTo>
                    <a:close/>
                  </a:path>
                </a:pathLst>
              </a:custGeom>
              <a:solidFill>
                <a:srgbClr val="F17826"/>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41" name="Google Shape;89;p2">
                <a:extLst>
                  <a:ext uri="{FF2B5EF4-FFF2-40B4-BE49-F238E27FC236}">
                    <a16:creationId xmlns:a16="http://schemas.microsoft.com/office/drawing/2014/main" id="{451A135A-0660-95E4-DD46-A87FE3238E94}"/>
                  </a:ext>
                </a:extLst>
              </p:cNvPr>
              <p:cNvSpPr/>
              <p:nvPr/>
            </p:nvSpPr>
            <p:spPr>
              <a:xfrm>
                <a:off x="2861226" y="2123838"/>
                <a:ext cx="84138" cy="212725"/>
              </a:xfrm>
              <a:custGeom>
                <a:avLst/>
                <a:gdLst/>
                <a:ahLst/>
                <a:cxnLst/>
                <a:rect l="l" t="t" r="r" b="b"/>
                <a:pathLst>
                  <a:path w="130" h="327" extrusionOk="0">
                    <a:moveTo>
                      <a:pt x="21" y="0"/>
                    </a:moveTo>
                    <a:cubicBezTo>
                      <a:pt x="5" y="0"/>
                      <a:pt x="5" y="0"/>
                      <a:pt x="5" y="0"/>
                    </a:cubicBezTo>
                    <a:cubicBezTo>
                      <a:pt x="5" y="0"/>
                      <a:pt x="82" y="19"/>
                      <a:pt x="61" y="127"/>
                    </a:cubicBezTo>
                    <a:cubicBezTo>
                      <a:pt x="40" y="236"/>
                      <a:pt x="0" y="327"/>
                      <a:pt x="0" y="327"/>
                    </a:cubicBezTo>
                    <a:cubicBezTo>
                      <a:pt x="14" y="327"/>
                      <a:pt x="14" y="327"/>
                      <a:pt x="14" y="327"/>
                    </a:cubicBezTo>
                    <a:cubicBezTo>
                      <a:pt x="14" y="327"/>
                      <a:pt x="71" y="236"/>
                      <a:pt x="100" y="127"/>
                    </a:cubicBezTo>
                    <a:cubicBezTo>
                      <a:pt x="130" y="19"/>
                      <a:pt x="21" y="0"/>
                      <a:pt x="21" y="0"/>
                    </a:cubicBezTo>
                    <a:close/>
                  </a:path>
                </a:pathLst>
              </a:custGeom>
              <a:solidFill>
                <a:srgbClr val="FFF4E3">
                  <a:alpha val="55700"/>
                </a:srgbClr>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42" name="Google Shape;90;p2">
                <a:extLst>
                  <a:ext uri="{FF2B5EF4-FFF2-40B4-BE49-F238E27FC236}">
                    <a16:creationId xmlns:a16="http://schemas.microsoft.com/office/drawing/2014/main" id="{351A152B-317E-F965-68B4-2A4576CFD3A3}"/>
                  </a:ext>
                </a:extLst>
              </p:cNvPr>
              <p:cNvSpPr/>
              <p:nvPr/>
            </p:nvSpPr>
            <p:spPr>
              <a:xfrm>
                <a:off x="2731050" y="2123838"/>
                <a:ext cx="84137" cy="212725"/>
              </a:xfrm>
              <a:custGeom>
                <a:avLst/>
                <a:gdLst/>
                <a:ahLst/>
                <a:cxnLst/>
                <a:rect l="l" t="t" r="r" b="b"/>
                <a:pathLst>
                  <a:path w="131" h="327" extrusionOk="0">
                    <a:moveTo>
                      <a:pt x="126" y="0"/>
                    </a:moveTo>
                    <a:cubicBezTo>
                      <a:pt x="109" y="0"/>
                      <a:pt x="109" y="0"/>
                      <a:pt x="109" y="0"/>
                    </a:cubicBezTo>
                    <a:cubicBezTo>
                      <a:pt x="109" y="0"/>
                      <a:pt x="0" y="19"/>
                      <a:pt x="30" y="127"/>
                    </a:cubicBezTo>
                    <a:cubicBezTo>
                      <a:pt x="60" y="236"/>
                      <a:pt x="116" y="327"/>
                      <a:pt x="116" y="327"/>
                    </a:cubicBezTo>
                    <a:cubicBezTo>
                      <a:pt x="131" y="327"/>
                      <a:pt x="131" y="327"/>
                      <a:pt x="131" y="327"/>
                    </a:cubicBezTo>
                    <a:cubicBezTo>
                      <a:pt x="131" y="327"/>
                      <a:pt x="91" y="236"/>
                      <a:pt x="70" y="127"/>
                    </a:cubicBezTo>
                    <a:cubicBezTo>
                      <a:pt x="49" y="19"/>
                      <a:pt x="126" y="0"/>
                      <a:pt x="126" y="0"/>
                    </a:cubicBezTo>
                    <a:close/>
                  </a:path>
                </a:pathLst>
              </a:custGeom>
              <a:solidFill>
                <a:srgbClr val="FFF4E3">
                  <a:alpha val="55700"/>
                </a:srgbClr>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43" name="Google Shape;91;p2">
                <a:extLst>
                  <a:ext uri="{FF2B5EF4-FFF2-40B4-BE49-F238E27FC236}">
                    <a16:creationId xmlns:a16="http://schemas.microsoft.com/office/drawing/2014/main" id="{A08E1895-B86D-E0B2-0D51-49E2A479C6D6}"/>
                  </a:ext>
                </a:extLst>
              </p:cNvPr>
              <p:cNvSpPr/>
              <p:nvPr/>
            </p:nvSpPr>
            <p:spPr>
              <a:xfrm>
                <a:off x="2846938" y="2123838"/>
                <a:ext cx="50800" cy="212725"/>
              </a:xfrm>
              <a:custGeom>
                <a:avLst/>
                <a:gdLst/>
                <a:ahLst/>
                <a:cxnLst/>
                <a:rect l="l" t="t" r="r" b="b"/>
                <a:pathLst>
                  <a:path w="79" h="327" extrusionOk="0">
                    <a:moveTo>
                      <a:pt x="18" y="0"/>
                    </a:moveTo>
                    <a:cubicBezTo>
                      <a:pt x="2" y="0"/>
                      <a:pt x="2" y="0"/>
                      <a:pt x="2" y="0"/>
                    </a:cubicBezTo>
                    <a:cubicBezTo>
                      <a:pt x="2" y="0"/>
                      <a:pt x="30" y="19"/>
                      <a:pt x="23" y="127"/>
                    </a:cubicBezTo>
                    <a:cubicBezTo>
                      <a:pt x="15" y="236"/>
                      <a:pt x="0" y="327"/>
                      <a:pt x="0" y="327"/>
                    </a:cubicBezTo>
                    <a:cubicBezTo>
                      <a:pt x="14" y="327"/>
                      <a:pt x="14" y="327"/>
                      <a:pt x="14" y="327"/>
                    </a:cubicBezTo>
                    <a:cubicBezTo>
                      <a:pt x="14" y="327"/>
                      <a:pt x="46" y="236"/>
                      <a:pt x="62" y="127"/>
                    </a:cubicBezTo>
                    <a:cubicBezTo>
                      <a:pt x="79" y="19"/>
                      <a:pt x="18" y="0"/>
                      <a:pt x="18" y="0"/>
                    </a:cubicBezTo>
                    <a:close/>
                  </a:path>
                </a:pathLst>
              </a:custGeom>
              <a:solidFill>
                <a:srgbClr val="FFF4E3">
                  <a:alpha val="55700"/>
                </a:srgbClr>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44" name="Google Shape;92;p2">
                <a:extLst>
                  <a:ext uri="{FF2B5EF4-FFF2-40B4-BE49-F238E27FC236}">
                    <a16:creationId xmlns:a16="http://schemas.microsoft.com/office/drawing/2014/main" id="{08F7C606-9602-29A0-B840-E768EEAE9385}"/>
                  </a:ext>
                </a:extLst>
              </p:cNvPr>
              <p:cNvSpPr/>
              <p:nvPr/>
            </p:nvSpPr>
            <p:spPr>
              <a:xfrm>
                <a:off x="2778676" y="2123838"/>
                <a:ext cx="50800" cy="212725"/>
              </a:xfrm>
              <a:custGeom>
                <a:avLst/>
                <a:gdLst/>
                <a:ahLst/>
                <a:cxnLst/>
                <a:rect l="l" t="t" r="r" b="b"/>
                <a:pathLst>
                  <a:path w="78" h="327" extrusionOk="0">
                    <a:moveTo>
                      <a:pt x="77" y="0"/>
                    </a:moveTo>
                    <a:cubicBezTo>
                      <a:pt x="60" y="0"/>
                      <a:pt x="60" y="0"/>
                      <a:pt x="60" y="0"/>
                    </a:cubicBezTo>
                    <a:cubicBezTo>
                      <a:pt x="60" y="0"/>
                      <a:pt x="0" y="19"/>
                      <a:pt x="16" y="127"/>
                    </a:cubicBezTo>
                    <a:cubicBezTo>
                      <a:pt x="33" y="236"/>
                      <a:pt x="64" y="327"/>
                      <a:pt x="64" y="327"/>
                    </a:cubicBezTo>
                    <a:cubicBezTo>
                      <a:pt x="78" y="327"/>
                      <a:pt x="78" y="327"/>
                      <a:pt x="78" y="327"/>
                    </a:cubicBezTo>
                    <a:cubicBezTo>
                      <a:pt x="78" y="327"/>
                      <a:pt x="64" y="236"/>
                      <a:pt x="56" y="127"/>
                    </a:cubicBezTo>
                    <a:cubicBezTo>
                      <a:pt x="48" y="19"/>
                      <a:pt x="77" y="0"/>
                      <a:pt x="77" y="0"/>
                    </a:cubicBezTo>
                    <a:close/>
                  </a:path>
                </a:pathLst>
              </a:custGeom>
              <a:solidFill>
                <a:srgbClr val="FFF4E3">
                  <a:alpha val="55700"/>
                </a:srgbClr>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45" name="Google Shape;93;p2">
                <a:extLst>
                  <a:ext uri="{FF2B5EF4-FFF2-40B4-BE49-F238E27FC236}">
                    <a16:creationId xmlns:a16="http://schemas.microsoft.com/office/drawing/2014/main" id="{ED97219A-D4E7-25DE-DA9D-4C101B820E8F}"/>
                  </a:ext>
                </a:extLst>
              </p:cNvPr>
              <p:cNvSpPr/>
              <p:nvPr/>
            </p:nvSpPr>
            <p:spPr>
              <a:xfrm>
                <a:off x="2823126" y="2123838"/>
                <a:ext cx="28575" cy="212725"/>
              </a:xfrm>
              <a:custGeom>
                <a:avLst/>
                <a:gdLst/>
                <a:ahLst/>
                <a:cxnLst/>
                <a:rect l="l" t="t" r="r" b="b"/>
                <a:pathLst>
                  <a:path w="44" h="327" extrusionOk="0">
                    <a:moveTo>
                      <a:pt x="30" y="0"/>
                    </a:moveTo>
                    <a:cubicBezTo>
                      <a:pt x="22" y="0"/>
                      <a:pt x="22" y="0"/>
                      <a:pt x="22" y="0"/>
                    </a:cubicBezTo>
                    <a:cubicBezTo>
                      <a:pt x="15" y="0"/>
                      <a:pt x="15" y="0"/>
                      <a:pt x="15" y="0"/>
                    </a:cubicBezTo>
                    <a:cubicBezTo>
                      <a:pt x="15" y="0"/>
                      <a:pt x="0" y="19"/>
                      <a:pt x="4" y="127"/>
                    </a:cubicBezTo>
                    <a:cubicBezTo>
                      <a:pt x="8" y="236"/>
                      <a:pt x="16" y="327"/>
                      <a:pt x="16" y="327"/>
                    </a:cubicBezTo>
                    <a:cubicBezTo>
                      <a:pt x="22" y="327"/>
                      <a:pt x="22" y="327"/>
                      <a:pt x="22" y="327"/>
                    </a:cubicBezTo>
                    <a:cubicBezTo>
                      <a:pt x="29" y="327"/>
                      <a:pt x="29" y="327"/>
                      <a:pt x="29" y="327"/>
                    </a:cubicBezTo>
                    <a:cubicBezTo>
                      <a:pt x="29" y="327"/>
                      <a:pt x="36" y="236"/>
                      <a:pt x="40" y="127"/>
                    </a:cubicBezTo>
                    <a:cubicBezTo>
                      <a:pt x="44" y="19"/>
                      <a:pt x="30" y="0"/>
                      <a:pt x="30" y="0"/>
                    </a:cubicBezTo>
                    <a:close/>
                  </a:path>
                </a:pathLst>
              </a:custGeom>
              <a:solidFill>
                <a:srgbClr val="FFF4E3">
                  <a:alpha val="55700"/>
                </a:srgbClr>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46" name="Google Shape;94;p2">
                <a:extLst>
                  <a:ext uri="{FF2B5EF4-FFF2-40B4-BE49-F238E27FC236}">
                    <a16:creationId xmlns:a16="http://schemas.microsoft.com/office/drawing/2014/main" id="{8937BF85-B86B-69B1-70B3-0B4092C21FD0}"/>
                  </a:ext>
                </a:extLst>
              </p:cNvPr>
              <p:cNvSpPr/>
              <p:nvPr/>
            </p:nvSpPr>
            <p:spPr>
              <a:xfrm>
                <a:off x="2799313" y="2336563"/>
                <a:ext cx="76200" cy="12600"/>
              </a:xfrm>
              <a:prstGeom prst="rect">
                <a:avLst/>
              </a:prstGeom>
              <a:solidFill>
                <a:srgbClr val="C3A25F"/>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47" name="Google Shape;95;p2">
                <a:extLst>
                  <a:ext uri="{FF2B5EF4-FFF2-40B4-BE49-F238E27FC236}">
                    <a16:creationId xmlns:a16="http://schemas.microsoft.com/office/drawing/2014/main" id="{164813B7-CC02-23E8-0385-0AA9553A1614}"/>
                  </a:ext>
                </a:extLst>
              </p:cNvPr>
              <p:cNvSpPr/>
              <p:nvPr/>
            </p:nvSpPr>
            <p:spPr>
              <a:xfrm>
                <a:off x="2791376" y="2111138"/>
                <a:ext cx="93600" cy="12600"/>
              </a:xfrm>
              <a:prstGeom prst="rect">
                <a:avLst/>
              </a:prstGeom>
              <a:solidFill>
                <a:srgbClr val="C3A25F"/>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grpSp>
      </p:grpSp>
      <p:grpSp>
        <p:nvGrpSpPr>
          <p:cNvPr id="2" name="Google Shape;3607;p43">
            <a:extLst>
              <a:ext uri="{FF2B5EF4-FFF2-40B4-BE49-F238E27FC236}">
                <a16:creationId xmlns:a16="http://schemas.microsoft.com/office/drawing/2014/main" id="{25DAE6E6-2A51-44B6-5B25-EB3C46C136F8}"/>
              </a:ext>
            </a:extLst>
          </p:cNvPr>
          <p:cNvGrpSpPr/>
          <p:nvPr/>
        </p:nvGrpSpPr>
        <p:grpSpPr>
          <a:xfrm>
            <a:off x="14674" y="1560378"/>
            <a:ext cx="3219505" cy="4514965"/>
            <a:chOff x="9933811" y="2171394"/>
            <a:chExt cx="2082599" cy="2952243"/>
          </a:xfrm>
        </p:grpSpPr>
        <p:sp>
          <p:nvSpPr>
            <p:cNvPr id="3" name="Google Shape;3608;p43">
              <a:extLst>
                <a:ext uri="{FF2B5EF4-FFF2-40B4-BE49-F238E27FC236}">
                  <a16:creationId xmlns:a16="http://schemas.microsoft.com/office/drawing/2014/main" id="{E016E0ED-1697-9787-2C34-5E0CFBEDA3C6}"/>
                </a:ext>
              </a:extLst>
            </p:cNvPr>
            <p:cNvSpPr/>
            <p:nvPr/>
          </p:nvSpPr>
          <p:spPr>
            <a:xfrm>
              <a:off x="10064953" y="2171394"/>
              <a:ext cx="1951457" cy="1811227"/>
            </a:xfrm>
            <a:custGeom>
              <a:avLst/>
              <a:gdLst/>
              <a:ahLst/>
              <a:cxnLst/>
              <a:rect l="l" t="t" r="r" b="b"/>
              <a:pathLst>
                <a:path w="43519" h="38582" extrusionOk="0">
                  <a:moveTo>
                    <a:pt x="20499" y="1"/>
                  </a:moveTo>
                  <a:cubicBezTo>
                    <a:pt x="10744" y="1"/>
                    <a:pt x="2835" y="4758"/>
                    <a:pt x="1350" y="11994"/>
                  </a:cubicBezTo>
                  <a:cubicBezTo>
                    <a:pt x="0" y="18604"/>
                    <a:pt x="2434" y="22616"/>
                    <a:pt x="4250" y="28375"/>
                  </a:cubicBezTo>
                  <a:cubicBezTo>
                    <a:pt x="6065" y="34134"/>
                    <a:pt x="3041" y="38582"/>
                    <a:pt x="3041" y="38582"/>
                  </a:cubicBezTo>
                  <a:cubicBezTo>
                    <a:pt x="3041" y="38582"/>
                    <a:pt x="14230" y="38582"/>
                    <a:pt x="26185" y="35524"/>
                  </a:cubicBezTo>
                  <a:cubicBezTo>
                    <a:pt x="31915" y="34060"/>
                    <a:pt x="41192" y="30207"/>
                    <a:pt x="42355" y="19506"/>
                  </a:cubicBezTo>
                  <a:cubicBezTo>
                    <a:pt x="43518" y="8800"/>
                    <a:pt x="36267" y="1844"/>
                    <a:pt x="24670" y="284"/>
                  </a:cubicBezTo>
                  <a:cubicBezTo>
                    <a:pt x="23252" y="93"/>
                    <a:pt x="21858" y="1"/>
                    <a:pt x="20499" y="1"/>
                  </a:cubicBezTo>
                  <a:close/>
                </a:path>
              </a:pathLst>
            </a:custGeom>
            <a:solidFill>
              <a:srgbClr val="FCF2E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3609;p43">
              <a:extLst>
                <a:ext uri="{FF2B5EF4-FFF2-40B4-BE49-F238E27FC236}">
                  <a16:creationId xmlns:a16="http://schemas.microsoft.com/office/drawing/2014/main" id="{04CFD47A-EF12-020D-DFC7-FD0EBB963E8D}"/>
                </a:ext>
              </a:extLst>
            </p:cNvPr>
            <p:cNvSpPr/>
            <p:nvPr/>
          </p:nvSpPr>
          <p:spPr>
            <a:xfrm>
              <a:off x="9980489" y="3485306"/>
              <a:ext cx="1606891" cy="515071"/>
            </a:xfrm>
            <a:custGeom>
              <a:avLst/>
              <a:gdLst/>
              <a:ahLst/>
              <a:cxnLst/>
              <a:rect l="l" t="t" r="r" b="b"/>
              <a:pathLst>
                <a:path w="41034" h="13153" extrusionOk="0">
                  <a:moveTo>
                    <a:pt x="7053" y="1"/>
                  </a:moveTo>
                  <a:lnTo>
                    <a:pt x="0" y="1402"/>
                  </a:lnTo>
                  <a:lnTo>
                    <a:pt x="2661" y="4449"/>
                  </a:lnTo>
                  <a:lnTo>
                    <a:pt x="4987" y="7995"/>
                  </a:lnTo>
                  <a:cubicBezTo>
                    <a:pt x="4987" y="7995"/>
                    <a:pt x="7461" y="11774"/>
                    <a:pt x="7558" y="11910"/>
                  </a:cubicBezTo>
                  <a:cubicBezTo>
                    <a:pt x="7648" y="12052"/>
                    <a:pt x="12119" y="13153"/>
                    <a:pt x="12119" y="13153"/>
                  </a:cubicBezTo>
                  <a:lnTo>
                    <a:pt x="12431" y="11836"/>
                  </a:lnTo>
                  <a:lnTo>
                    <a:pt x="14145" y="12143"/>
                  </a:lnTo>
                  <a:lnTo>
                    <a:pt x="15518" y="11910"/>
                  </a:lnTo>
                  <a:lnTo>
                    <a:pt x="41033" y="7445"/>
                  </a:lnTo>
                  <a:lnTo>
                    <a:pt x="34798" y="1402"/>
                  </a:lnTo>
                  <a:cubicBezTo>
                    <a:pt x="34798" y="1402"/>
                    <a:pt x="28761" y="2151"/>
                    <a:pt x="20443" y="6004"/>
                  </a:cubicBezTo>
                  <a:cubicBezTo>
                    <a:pt x="15478" y="8296"/>
                    <a:pt x="13623" y="9340"/>
                    <a:pt x="12817" y="10265"/>
                  </a:cubicBezTo>
                  <a:lnTo>
                    <a:pt x="12732" y="9538"/>
                  </a:lnTo>
                  <a:cubicBezTo>
                    <a:pt x="12715" y="9357"/>
                    <a:pt x="12687" y="9170"/>
                    <a:pt x="12653" y="8988"/>
                  </a:cubicBezTo>
                  <a:cubicBezTo>
                    <a:pt x="11518" y="2980"/>
                    <a:pt x="7053" y="1"/>
                    <a:pt x="7053" y="1"/>
                  </a:cubicBezTo>
                  <a:close/>
                </a:path>
              </a:pathLst>
            </a:custGeom>
            <a:solidFill>
              <a:srgbClr val="D5B48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 name="Google Shape;3610;p43">
              <a:extLst>
                <a:ext uri="{FF2B5EF4-FFF2-40B4-BE49-F238E27FC236}">
                  <a16:creationId xmlns:a16="http://schemas.microsoft.com/office/drawing/2014/main" id="{34C62C65-D31A-7E62-ADBC-1DA7756FFF93}"/>
                </a:ext>
              </a:extLst>
            </p:cNvPr>
            <p:cNvSpPr/>
            <p:nvPr/>
          </p:nvSpPr>
          <p:spPr>
            <a:xfrm>
              <a:off x="10289298" y="3620836"/>
              <a:ext cx="447990" cy="316452"/>
            </a:xfrm>
            <a:custGeom>
              <a:avLst/>
              <a:gdLst/>
              <a:ahLst/>
              <a:cxnLst/>
              <a:rect l="l" t="t" r="r" b="b"/>
              <a:pathLst>
                <a:path w="11440" h="8081" extrusionOk="0">
                  <a:moveTo>
                    <a:pt x="1045" y="1"/>
                  </a:moveTo>
                  <a:cubicBezTo>
                    <a:pt x="1045" y="1"/>
                    <a:pt x="2469" y="2191"/>
                    <a:pt x="2991" y="3865"/>
                  </a:cubicBezTo>
                  <a:cubicBezTo>
                    <a:pt x="3360" y="5056"/>
                    <a:pt x="3660" y="6134"/>
                    <a:pt x="3808" y="6656"/>
                  </a:cubicBezTo>
                  <a:lnTo>
                    <a:pt x="3740" y="6651"/>
                  </a:lnTo>
                  <a:lnTo>
                    <a:pt x="2389" y="3672"/>
                  </a:lnTo>
                  <a:lnTo>
                    <a:pt x="3490" y="6634"/>
                  </a:lnTo>
                  <a:lnTo>
                    <a:pt x="3394" y="6628"/>
                  </a:lnTo>
                  <a:lnTo>
                    <a:pt x="1" y="1340"/>
                  </a:lnTo>
                  <a:lnTo>
                    <a:pt x="1" y="1340"/>
                  </a:lnTo>
                  <a:lnTo>
                    <a:pt x="2900" y="6622"/>
                  </a:lnTo>
                  <a:cubicBezTo>
                    <a:pt x="2866" y="6622"/>
                    <a:pt x="2832" y="6622"/>
                    <a:pt x="2798" y="6622"/>
                  </a:cubicBezTo>
                  <a:cubicBezTo>
                    <a:pt x="2287" y="6622"/>
                    <a:pt x="1777" y="6662"/>
                    <a:pt x="1272" y="6741"/>
                  </a:cubicBezTo>
                  <a:cubicBezTo>
                    <a:pt x="1272" y="7031"/>
                    <a:pt x="3501" y="8080"/>
                    <a:pt x="3501" y="8080"/>
                  </a:cubicBezTo>
                  <a:lnTo>
                    <a:pt x="6219" y="7893"/>
                  </a:lnTo>
                  <a:lnTo>
                    <a:pt x="6231" y="7899"/>
                  </a:lnTo>
                  <a:lnTo>
                    <a:pt x="8177" y="7865"/>
                  </a:lnTo>
                  <a:lnTo>
                    <a:pt x="8387" y="7746"/>
                  </a:lnTo>
                  <a:lnTo>
                    <a:pt x="8398" y="7746"/>
                  </a:lnTo>
                  <a:lnTo>
                    <a:pt x="9975" y="6821"/>
                  </a:lnTo>
                  <a:lnTo>
                    <a:pt x="6923" y="7286"/>
                  </a:lnTo>
                  <a:lnTo>
                    <a:pt x="6719" y="7229"/>
                  </a:lnTo>
                  <a:lnTo>
                    <a:pt x="11144" y="4744"/>
                  </a:lnTo>
                  <a:lnTo>
                    <a:pt x="6179" y="7087"/>
                  </a:lnTo>
                  <a:lnTo>
                    <a:pt x="6094" y="7065"/>
                  </a:lnTo>
                  <a:lnTo>
                    <a:pt x="11439" y="3865"/>
                  </a:lnTo>
                  <a:lnTo>
                    <a:pt x="5606" y="6951"/>
                  </a:lnTo>
                  <a:cubicBezTo>
                    <a:pt x="5385" y="6900"/>
                    <a:pt x="5158" y="6855"/>
                    <a:pt x="4926" y="6809"/>
                  </a:cubicBezTo>
                  <a:cubicBezTo>
                    <a:pt x="4699" y="6764"/>
                    <a:pt x="4460" y="6724"/>
                    <a:pt x="4228" y="6696"/>
                  </a:cubicBezTo>
                  <a:cubicBezTo>
                    <a:pt x="4120" y="6089"/>
                    <a:pt x="3814" y="4631"/>
                    <a:pt x="3263" y="3428"/>
                  </a:cubicBezTo>
                  <a:cubicBezTo>
                    <a:pt x="2554" y="1862"/>
                    <a:pt x="1045" y="1"/>
                    <a:pt x="1045" y="1"/>
                  </a:cubicBezTo>
                  <a:close/>
                </a:path>
              </a:pathLst>
            </a:custGeom>
            <a:solidFill>
              <a:srgbClr val="EBCFA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3611;p43">
              <a:extLst>
                <a:ext uri="{FF2B5EF4-FFF2-40B4-BE49-F238E27FC236}">
                  <a16:creationId xmlns:a16="http://schemas.microsoft.com/office/drawing/2014/main" id="{32B73C05-F0FA-D41F-CCF1-694EDC95D51B}"/>
                </a:ext>
              </a:extLst>
            </p:cNvPr>
            <p:cNvSpPr/>
            <p:nvPr/>
          </p:nvSpPr>
          <p:spPr>
            <a:xfrm>
              <a:off x="10044475" y="3519962"/>
              <a:ext cx="169093" cy="174262"/>
            </a:xfrm>
            <a:custGeom>
              <a:avLst/>
              <a:gdLst/>
              <a:ahLst/>
              <a:cxnLst/>
              <a:rect l="l" t="t" r="r" b="b"/>
              <a:pathLst>
                <a:path w="4318" h="4450" extrusionOk="0">
                  <a:moveTo>
                    <a:pt x="970" y="1"/>
                  </a:moveTo>
                  <a:lnTo>
                    <a:pt x="0" y="194"/>
                  </a:lnTo>
                  <a:lnTo>
                    <a:pt x="4318" y="4449"/>
                  </a:lnTo>
                  <a:lnTo>
                    <a:pt x="777" y="438"/>
                  </a:lnTo>
                  <a:lnTo>
                    <a:pt x="2406" y="1800"/>
                  </a:lnTo>
                  <a:lnTo>
                    <a:pt x="970" y="1"/>
                  </a:lnTo>
                  <a:close/>
                </a:path>
              </a:pathLst>
            </a:custGeom>
            <a:solidFill>
              <a:srgbClr val="EBCFA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3612;p43">
              <a:extLst>
                <a:ext uri="{FF2B5EF4-FFF2-40B4-BE49-F238E27FC236}">
                  <a16:creationId xmlns:a16="http://schemas.microsoft.com/office/drawing/2014/main" id="{0F9E1F46-5848-6CD1-3502-7BDE556CB426}"/>
                </a:ext>
              </a:extLst>
            </p:cNvPr>
            <p:cNvSpPr/>
            <p:nvPr/>
          </p:nvSpPr>
          <p:spPr>
            <a:xfrm>
              <a:off x="10149539" y="3544201"/>
              <a:ext cx="167801" cy="252660"/>
            </a:xfrm>
            <a:custGeom>
              <a:avLst/>
              <a:gdLst/>
              <a:ahLst/>
              <a:cxnLst/>
              <a:rect l="l" t="t" r="r" b="b"/>
              <a:pathLst>
                <a:path w="4285" h="6452" extrusionOk="0">
                  <a:moveTo>
                    <a:pt x="1" y="0"/>
                  </a:moveTo>
                  <a:lnTo>
                    <a:pt x="4285" y="6452"/>
                  </a:lnTo>
                  <a:lnTo>
                    <a:pt x="2140" y="2264"/>
                  </a:lnTo>
                  <a:lnTo>
                    <a:pt x="1" y="0"/>
                  </a:lnTo>
                  <a:close/>
                </a:path>
              </a:pathLst>
            </a:custGeom>
            <a:solidFill>
              <a:srgbClr val="EBCFA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 name="Google Shape;3613;p43">
              <a:extLst>
                <a:ext uri="{FF2B5EF4-FFF2-40B4-BE49-F238E27FC236}">
                  <a16:creationId xmlns:a16="http://schemas.microsoft.com/office/drawing/2014/main" id="{0D0F5D40-AB85-E654-6F42-CE1E38528D63}"/>
                </a:ext>
              </a:extLst>
            </p:cNvPr>
            <p:cNvSpPr/>
            <p:nvPr/>
          </p:nvSpPr>
          <p:spPr>
            <a:xfrm>
              <a:off x="10189755" y="3495331"/>
              <a:ext cx="134710" cy="175124"/>
            </a:xfrm>
            <a:custGeom>
              <a:avLst/>
              <a:gdLst/>
              <a:ahLst/>
              <a:cxnLst/>
              <a:rect l="l" t="t" r="r" b="b"/>
              <a:pathLst>
                <a:path w="3440" h="4472" extrusionOk="0">
                  <a:moveTo>
                    <a:pt x="438" y="0"/>
                  </a:moveTo>
                  <a:lnTo>
                    <a:pt x="1" y="85"/>
                  </a:lnTo>
                  <a:lnTo>
                    <a:pt x="3439" y="4471"/>
                  </a:lnTo>
                  <a:lnTo>
                    <a:pt x="438" y="0"/>
                  </a:lnTo>
                  <a:close/>
                </a:path>
              </a:pathLst>
            </a:custGeom>
            <a:solidFill>
              <a:srgbClr val="EBCFA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 name="Google Shape;3614;p43">
              <a:extLst>
                <a:ext uri="{FF2B5EF4-FFF2-40B4-BE49-F238E27FC236}">
                  <a16:creationId xmlns:a16="http://schemas.microsoft.com/office/drawing/2014/main" id="{88199089-3D92-AA1E-59C5-A5A0DFF632D7}"/>
                </a:ext>
              </a:extLst>
            </p:cNvPr>
            <p:cNvSpPr/>
            <p:nvPr/>
          </p:nvSpPr>
          <p:spPr>
            <a:xfrm>
              <a:off x="10952067" y="3709962"/>
              <a:ext cx="586382" cy="112898"/>
            </a:xfrm>
            <a:custGeom>
              <a:avLst/>
              <a:gdLst/>
              <a:ahLst/>
              <a:cxnLst/>
              <a:rect l="l" t="t" r="r" b="b"/>
              <a:pathLst>
                <a:path w="14974" h="2883" extrusionOk="0">
                  <a:moveTo>
                    <a:pt x="14463" y="0"/>
                  </a:moveTo>
                  <a:lnTo>
                    <a:pt x="1" y="2882"/>
                  </a:lnTo>
                  <a:lnTo>
                    <a:pt x="1" y="2882"/>
                  </a:lnTo>
                  <a:lnTo>
                    <a:pt x="14974" y="494"/>
                  </a:lnTo>
                  <a:lnTo>
                    <a:pt x="14463" y="0"/>
                  </a:lnTo>
                  <a:close/>
                </a:path>
              </a:pathLst>
            </a:custGeom>
            <a:solidFill>
              <a:srgbClr val="EBCFA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3615;p43">
              <a:extLst>
                <a:ext uri="{FF2B5EF4-FFF2-40B4-BE49-F238E27FC236}">
                  <a16:creationId xmlns:a16="http://schemas.microsoft.com/office/drawing/2014/main" id="{CB6BE671-A6C4-F656-BF69-41C0E56B3F79}"/>
                </a:ext>
              </a:extLst>
            </p:cNvPr>
            <p:cNvSpPr/>
            <p:nvPr/>
          </p:nvSpPr>
          <p:spPr>
            <a:xfrm>
              <a:off x="10690327" y="3749043"/>
              <a:ext cx="499956" cy="113799"/>
            </a:xfrm>
            <a:custGeom>
              <a:avLst/>
              <a:gdLst/>
              <a:ahLst/>
              <a:cxnLst/>
              <a:rect l="l" t="t" r="r" b="b"/>
              <a:pathLst>
                <a:path w="12767" h="2906" extrusionOk="0">
                  <a:moveTo>
                    <a:pt x="12767" y="1"/>
                  </a:moveTo>
                  <a:lnTo>
                    <a:pt x="5374" y="1221"/>
                  </a:lnTo>
                  <a:lnTo>
                    <a:pt x="1" y="2906"/>
                  </a:lnTo>
                  <a:lnTo>
                    <a:pt x="1" y="2906"/>
                  </a:lnTo>
                  <a:lnTo>
                    <a:pt x="12767" y="1"/>
                  </a:lnTo>
                  <a:close/>
                </a:path>
              </a:pathLst>
            </a:custGeom>
            <a:solidFill>
              <a:srgbClr val="EBCFA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3616;p43">
              <a:extLst>
                <a:ext uri="{FF2B5EF4-FFF2-40B4-BE49-F238E27FC236}">
                  <a16:creationId xmlns:a16="http://schemas.microsoft.com/office/drawing/2014/main" id="{F997BCF0-A62A-A1D0-EE7D-F9FB2D7ED880}"/>
                </a:ext>
              </a:extLst>
            </p:cNvPr>
            <p:cNvSpPr/>
            <p:nvPr/>
          </p:nvSpPr>
          <p:spPr>
            <a:xfrm>
              <a:off x="10783879" y="3689051"/>
              <a:ext cx="421087" cy="107807"/>
            </a:xfrm>
            <a:custGeom>
              <a:avLst/>
              <a:gdLst/>
              <a:ahLst/>
              <a:cxnLst/>
              <a:rect l="l" t="t" r="r" b="b"/>
              <a:pathLst>
                <a:path w="10753" h="2753" extrusionOk="0">
                  <a:moveTo>
                    <a:pt x="10752" y="1"/>
                  </a:moveTo>
                  <a:cubicBezTo>
                    <a:pt x="10752" y="1"/>
                    <a:pt x="3240" y="1011"/>
                    <a:pt x="1" y="2753"/>
                  </a:cubicBezTo>
                  <a:lnTo>
                    <a:pt x="10752" y="1"/>
                  </a:lnTo>
                  <a:close/>
                </a:path>
              </a:pathLst>
            </a:custGeom>
            <a:solidFill>
              <a:srgbClr val="EBCFA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3617;p43">
              <a:extLst>
                <a:ext uri="{FF2B5EF4-FFF2-40B4-BE49-F238E27FC236}">
                  <a16:creationId xmlns:a16="http://schemas.microsoft.com/office/drawing/2014/main" id="{0E63DF73-011D-6C2C-892E-AA24E7C02EF3}"/>
                </a:ext>
              </a:extLst>
            </p:cNvPr>
            <p:cNvSpPr/>
            <p:nvPr/>
          </p:nvSpPr>
          <p:spPr>
            <a:xfrm>
              <a:off x="11190273" y="3660857"/>
              <a:ext cx="294209" cy="66689"/>
            </a:xfrm>
            <a:custGeom>
              <a:avLst/>
              <a:gdLst/>
              <a:ahLst/>
              <a:cxnLst/>
              <a:rect l="l" t="t" r="r" b="b"/>
              <a:pathLst>
                <a:path w="7513" h="1703" extrusionOk="0">
                  <a:moveTo>
                    <a:pt x="7087" y="0"/>
                  </a:moveTo>
                  <a:lnTo>
                    <a:pt x="0" y="1702"/>
                  </a:lnTo>
                  <a:lnTo>
                    <a:pt x="7512" y="409"/>
                  </a:lnTo>
                  <a:lnTo>
                    <a:pt x="7087" y="0"/>
                  </a:lnTo>
                  <a:close/>
                </a:path>
              </a:pathLst>
            </a:custGeom>
            <a:solidFill>
              <a:srgbClr val="EBCFA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3618;p43">
              <a:extLst>
                <a:ext uri="{FF2B5EF4-FFF2-40B4-BE49-F238E27FC236}">
                  <a16:creationId xmlns:a16="http://schemas.microsoft.com/office/drawing/2014/main" id="{3C662502-0D2D-41BA-9E2C-C000F1556663}"/>
                </a:ext>
              </a:extLst>
            </p:cNvPr>
            <p:cNvSpPr/>
            <p:nvPr/>
          </p:nvSpPr>
          <p:spPr>
            <a:xfrm>
              <a:off x="10898967" y="3606621"/>
              <a:ext cx="461736" cy="120926"/>
            </a:xfrm>
            <a:custGeom>
              <a:avLst/>
              <a:gdLst/>
              <a:ahLst/>
              <a:cxnLst/>
              <a:rect l="l" t="t" r="r" b="b"/>
              <a:pathLst>
                <a:path w="11791" h="3088" extrusionOk="0">
                  <a:moveTo>
                    <a:pt x="11791" y="1"/>
                  </a:moveTo>
                  <a:cubicBezTo>
                    <a:pt x="11790" y="1"/>
                    <a:pt x="7910" y="557"/>
                    <a:pt x="6741" y="744"/>
                  </a:cubicBezTo>
                  <a:cubicBezTo>
                    <a:pt x="5567" y="937"/>
                    <a:pt x="1" y="3087"/>
                    <a:pt x="1" y="3087"/>
                  </a:cubicBezTo>
                  <a:lnTo>
                    <a:pt x="11791" y="1"/>
                  </a:lnTo>
                  <a:close/>
                </a:path>
              </a:pathLst>
            </a:custGeom>
            <a:solidFill>
              <a:srgbClr val="EBCFA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3619;p43">
              <a:extLst>
                <a:ext uri="{FF2B5EF4-FFF2-40B4-BE49-F238E27FC236}">
                  <a16:creationId xmlns:a16="http://schemas.microsoft.com/office/drawing/2014/main" id="{88ED536A-B10F-CA5A-0346-DE7B1C88CBCB}"/>
                </a:ext>
              </a:extLst>
            </p:cNvPr>
            <p:cNvSpPr/>
            <p:nvPr/>
          </p:nvSpPr>
          <p:spPr>
            <a:xfrm>
              <a:off x="9933811" y="3512874"/>
              <a:ext cx="756571" cy="1522893"/>
            </a:xfrm>
            <a:custGeom>
              <a:avLst/>
              <a:gdLst/>
              <a:ahLst/>
              <a:cxnLst/>
              <a:rect l="l" t="t" r="r" b="b"/>
              <a:pathLst>
                <a:path w="19320" h="38889" extrusionOk="0">
                  <a:moveTo>
                    <a:pt x="977" y="0"/>
                  </a:moveTo>
                  <a:lnTo>
                    <a:pt x="1" y="392"/>
                  </a:lnTo>
                  <a:lnTo>
                    <a:pt x="9090" y="29759"/>
                  </a:lnTo>
                  <a:cubicBezTo>
                    <a:pt x="9232" y="30202"/>
                    <a:pt x="9487" y="30593"/>
                    <a:pt x="9845" y="30894"/>
                  </a:cubicBezTo>
                  <a:lnTo>
                    <a:pt x="19320" y="38889"/>
                  </a:lnTo>
                  <a:lnTo>
                    <a:pt x="11581" y="12494"/>
                  </a:lnTo>
                  <a:lnTo>
                    <a:pt x="10917" y="8937"/>
                  </a:lnTo>
                  <a:lnTo>
                    <a:pt x="977" y="0"/>
                  </a:lnTo>
                  <a:close/>
                </a:path>
              </a:pathLst>
            </a:custGeom>
            <a:solidFill>
              <a:srgbClr val="886F5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3620;p43">
              <a:extLst>
                <a:ext uri="{FF2B5EF4-FFF2-40B4-BE49-F238E27FC236}">
                  <a16:creationId xmlns:a16="http://schemas.microsoft.com/office/drawing/2014/main" id="{36F60787-57AB-FD4B-CA6E-8C74B40DC831}"/>
                </a:ext>
              </a:extLst>
            </p:cNvPr>
            <p:cNvSpPr/>
            <p:nvPr/>
          </p:nvSpPr>
          <p:spPr>
            <a:xfrm>
              <a:off x="9933811" y="3513109"/>
              <a:ext cx="431308" cy="381497"/>
            </a:xfrm>
            <a:custGeom>
              <a:avLst/>
              <a:gdLst/>
              <a:ahLst/>
              <a:cxnLst/>
              <a:rect l="l" t="t" r="r" b="b"/>
              <a:pathLst>
                <a:path w="11014" h="9742" extrusionOk="0">
                  <a:moveTo>
                    <a:pt x="977" y="0"/>
                  </a:moveTo>
                  <a:lnTo>
                    <a:pt x="1" y="392"/>
                  </a:lnTo>
                  <a:lnTo>
                    <a:pt x="10543" y="9742"/>
                  </a:lnTo>
                  <a:lnTo>
                    <a:pt x="11013" y="9458"/>
                  </a:lnTo>
                  <a:lnTo>
                    <a:pt x="10917" y="8931"/>
                  </a:lnTo>
                  <a:lnTo>
                    <a:pt x="977" y="0"/>
                  </a:lnTo>
                  <a:close/>
                </a:path>
              </a:pathLst>
            </a:custGeom>
            <a:solidFill>
              <a:srgbClr val="886F5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3621;p43">
              <a:extLst>
                <a:ext uri="{FF2B5EF4-FFF2-40B4-BE49-F238E27FC236}">
                  <a16:creationId xmlns:a16="http://schemas.microsoft.com/office/drawing/2014/main" id="{2EE0E256-3D18-5FC3-4743-4F1FE4C8A108}"/>
                </a:ext>
              </a:extLst>
            </p:cNvPr>
            <p:cNvSpPr/>
            <p:nvPr/>
          </p:nvSpPr>
          <p:spPr>
            <a:xfrm>
              <a:off x="10312206" y="3862800"/>
              <a:ext cx="119125" cy="239346"/>
            </a:xfrm>
            <a:custGeom>
              <a:avLst/>
              <a:gdLst/>
              <a:ahLst/>
              <a:cxnLst/>
              <a:rect l="l" t="t" r="r" b="b"/>
              <a:pathLst>
                <a:path w="3042" h="6112" extrusionOk="0">
                  <a:moveTo>
                    <a:pt x="1254" y="1"/>
                  </a:moveTo>
                  <a:lnTo>
                    <a:pt x="0" y="994"/>
                  </a:lnTo>
                  <a:lnTo>
                    <a:pt x="3041" y="6111"/>
                  </a:lnTo>
                  <a:lnTo>
                    <a:pt x="1254" y="1"/>
                  </a:lnTo>
                  <a:close/>
                </a:path>
              </a:pathLst>
            </a:custGeom>
            <a:solidFill>
              <a:srgbClr val="2C505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3622;p43">
              <a:extLst>
                <a:ext uri="{FF2B5EF4-FFF2-40B4-BE49-F238E27FC236}">
                  <a16:creationId xmlns:a16="http://schemas.microsoft.com/office/drawing/2014/main" id="{C95A7A6C-D94F-8A95-9D19-65C2A80B860C}"/>
                </a:ext>
              </a:extLst>
            </p:cNvPr>
            <p:cNvSpPr/>
            <p:nvPr/>
          </p:nvSpPr>
          <p:spPr>
            <a:xfrm>
              <a:off x="10312206" y="3749043"/>
              <a:ext cx="1631523" cy="1374594"/>
            </a:xfrm>
            <a:custGeom>
              <a:avLst/>
              <a:gdLst/>
              <a:ahLst/>
              <a:cxnLst/>
              <a:rect l="l" t="t" r="r" b="b"/>
              <a:pathLst>
                <a:path w="41663" h="35102" extrusionOk="0">
                  <a:moveTo>
                    <a:pt x="32913" y="0"/>
                  </a:moveTo>
                  <a:cubicBezTo>
                    <a:pt x="32836" y="0"/>
                    <a:pt x="32759" y="6"/>
                    <a:pt x="32681" y="18"/>
                  </a:cubicBezTo>
                  <a:lnTo>
                    <a:pt x="8040" y="3751"/>
                  </a:lnTo>
                  <a:lnTo>
                    <a:pt x="7677" y="4369"/>
                  </a:lnTo>
                  <a:cubicBezTo>
                    <a:pt x="7356" y="4381"/>
                    <a:pt x="7030" y="4387"/>
                    <a:pt x="6700" y="4387"/>
                  </a:cubicBezTo>
                  <a:cubicBezTo>
                    <a:pt x="4504" y="4387"/>
                    <a:pt x="2161" y="4115"/>
                    <a:pt x="573" y="3445"/>
                  </a:cubicBezTo>
                  <a:lnTo>
                    <a:pt x="0" y="3899"/>
                  </a:lnTo>
                  <a:lnTo>
                    <a:pt x="8488" y="32319"/>
                  </a:lnTo>
                  <a:cubicBezTo>
                    <a:pt x="8698" y="33028"/>
                    <a:pt x="9265" y="33578"/>
                    <a:pt x="9980" y="33771"/>
                  </a:cubicBezTo>
                  <a:cubicBezTo>
                    <a:pt x="11762" y="34249"/>
                    <a:pt x="15071" y="35102"/>
                    <a:pt x="15885" y="35102"/>
                  </a:cubicBezTo>
                  <a:cubicBezTo>
                    <a:pt x="15932" y="35102"/>
                    <a:pt x="15971" y="35099"/>
                    <a:pt x="16000" y="35093"/>
                  </a:cubicBezTo>
                  <a:cubicBezTo>
                    <a:pt x="16744" y="34940"/>
                    <a:pt x="17487" y="34270"/>
                    <a:pt x="17487" y="34270"/>
                  </a:cubicBezTo>
                  <a:lnTo>
                    <a:pt x="40880" y="32188"/>
                  </a:lnTo>
                  <a:cubicBezTo>
                    <a:pt x="41339" y="32148"/>
                    <a:pt x="41663" y="31706"/>
                    <a:pt x="41555" y="31252"/>
                  </a:cubicBezTo>
                  <a:lnTo>
                    <a:pt x="34423" y="1192"/>
                  </a:lnTo>
                  <a:cubicBezTo>
                    <a:pt x="34254" y="485"/>
                    <a:pt x="33623" y="0"/>
                    <a:pt x="32913" y="0"/>
                  </a:cubicBezTo>
                  <a:close/>
                </a:path>
              </a:pathLst>
            </a:custGeom>
            <a:solidFill>
              <a:srgbClr val="A5886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3623;p43">
              <a:extLst>
                <a:ext uri="{FF2B5EF4-FFF2-40B4-BE49-F238E27FC236}">
                  <a16:creationId xmlns:a16="http://schemas.microsoft.com/office/drawing/2014/main" id="{681B9B1E-22A5-9E34-89CC-F8918A3615A3}"/>
                </a:ext>
              </a:extLst>
            </p:cNvPr>
            <p:cNvSpPr/>
            <p:nvPr/>
          </p:nvSpPr>
          <p:spPr>
            <a:xfrm>
              <a:off x="10576570" y="3973895"/>
              <a:ext cx="349542" cy="1110969"/>
            </a:xfrm>
            <a:custGeom>
              <a:avLst/>
              <a:gdLst/>
              <a:ahLst/>
              <a:cxnLst/>
              <a:rect l="l" t="t" r="r" b="b"/>
              <a:pathLst>
                <a:path w="8926" h="28370" extrusionOk="0">
                  <a:moveTo>
                    <a:pt x="1" y="1"/>
                  </a:moveTo>
                  <a:lnTo>
                    <a:pt x="2583" y="10650"/>
                  </a:lnTo>
                  <a:cubicBezTo>
                    <a:pt x="2963" y="12211"/>
                    <a:pt x="3434" y="13748"/>
                    <a:pt x="4001" y="15257"/>
                  </a:cubicBezTo>
                  <a:lnTo>
                    <a:pt x="8926" y="28369"/>
                  </a:lnTo>
                  <a:lnTo>
                    <a:pt x="1" y="1"/>
                  </a:lnTo>
                  <a:close/>
                </a:path>
              </a:pathLst>
            </a:custGeom>
            <a:solidFill>
              <a:srgbClr val="3C3C3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3624;p43">
              <a:extLst>
                <a:ext uri="{FF2B5EF4-FFF2-40B4-BE49-F238E27FC236}">
                  <a16:creationId xmlns:a16="http://schemas.microsoft.com/office/drawing/2014/main" id="{CB8FDB0D-914F-3F68-6981-9C0D40295F40}"/>
                </a:ext>
              </a:extLst>
            </p:cNvPr>
            <p:cNvSpPr/>
            <p:nvPr/>
          </p:nvSpPr>
          <p:spPr>
            <a:xfrm>
              <a:off x="10649014" y="3785265"/>
              <a:ext cx="965451" cy="143561"/>
            </a:xfrm>
            <a:custGeom>
              <a:avLst/>
              <a:gdLst/>
              <a:ahLst/>
              <a:cxnLst/>
              <a:rect l="l" t="t" r="r" b="b"/>
              <a:pathLst>
                <a:path w="24654" h="3666" extrusionOk="0">
                  <a:moveTo>
                    <a:pt x="24653" y="0"/>
                  </a:moveTo>
                  <a:lnTo>
                    <a:pt x="1" y="3666"/>
                  </a:lnTo>
                  <a:lnTo>
                    <a:pt x="12086" y="2559"/>
                  </a:lnTo>
                  <a:cubicBezTo>
                    <a:pt x="12545" y="2514"/>
                    <a:pt x="12999" y="2446"/>
                    <a:pt x="13453" y="2349"/>
                  </a:cubicBezTo>
                  <a:lnTo>
                    <a:pt x="24653" y="0"/>
                  </a:lnTo>
                  <a:close/>
                </a:path>
              </a:pathLst>
            </a:custGeom>
            <a:solidFill>
              <a:srgbClr val="3C3C3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3625;p43">
              <a:extLst>
                <a:ext uri="{FF2B5EF4-FFF2-40B4-BE49-F238E27FC236}">
                  <a16:creationId xmlns:a16="http://schemas.microsoft.com/office/drawing/2014/main" id="{9EBCA0B6-45C9-F662-4C12-85970805320E}"/>
                </a:ext>
              </a:extLst>
            </p:cNvPr>
            <p:cNvSpPr/>
            <p:nvPr/>
          </p:nvSpPr>
          <p:spPr>
            <a:xfrm>
              <a:off x="10659235" y="4000131"/>
              <a:ext cx="274237" cy="885212"/>
            </a:xfrm>
            <a:custGeom>
              <a:avLst/>
              <a:gdLst/>
              <a:ahLst/>
              <a:cxnLst/>
              <a:rect l="l" t="t" r="r" b="b"/>
              <a:pathLst>
                <a:path w="7003" h="22605" extrusionOk="0">
                  <a:moveTo>
                    <a:pt x="1" y="0"/>
                  </a:moveTo>
                  <a:lnTo>
                    <a:pt x="7002" y="22604"/>
                  </a:lnTo>
                  <a:cubicBezTo>
                    <a:pt x="7002" y="22604"/>
                    <a:pt x="2338" y="3342"/>
                    <a:pt x="1" y="0"/>
                  </a:cubicBezTo>
                  <a:close/>
                </a:path>
              </a:pathLst>
            </a:custGeom>
            <a:solidFill>
              <a:srgbClr val="3C3C3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3626;p43">
              <a:extLst>
                <a:ext uri="{FF2B5EF4-FFF2-40B4-BE49-F238E27FC236}">
                  <a16:creationId xmlns:a16="http://schemas.microsoft.com/office/drawing/2014/main" id="{2CE85ABA-FB80-9436-39E6-E68B809CA00C}"/>
                </a:ext>
              </a:extLst>
            </p:cNvPr>
            <p:cNvSpPr/>
            <p:nvPr/>
          </p:nvSpPr>
          <p:spPr>
            <a:xfrm>
              <a:off x="9966274" y="3557085"/>
              <a:ext cx="344647" cy="305761"/>
            </a:xfrm>
            <a:custGeom>
              <a:avLst/>
              <a:gdLst/>
              <a:ahLst/>
              <a:cxnLst/>
              <a:rect l="l" t="t" r="r" b="b"/>
              <a:pathLst>
                <a:path w="8801" h="7808" extrusionOk="0">
                  <a:moveTo>
                    <a:pt x="0" y="0"/>
                  </a:moveTo>
                  <a:lnTo>
                    <a:pt x="4091" y="4488"/>
                  </a:lnTo>
                  <a:lnTo>
                    <a:pt x="8800" y="7808"/>
                  </a:lnTo>
                  <a:lnTo>
                    <a:pt x="0" y="0"/>
                  </a:lnTo>
                  <a:close/>
                </a:path>
              </a:pathLst>
            </a:custGeom>
            <a:solidFill>
              <a:srgbClr val="3C3C3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3627;p43">
              <a:extLst>
                <a:ext uri="{FF2B5EF4-FFF2-40B4-BE49-F238E27FC236}">
                  <a16:creationId xmlns:a16="http://schemas.microsoft.com/office/drawing/2014/main" id="{2F212B8A-2AC3-9AB2-AC71-9FDCDFDD9115}"/>
                </a:ext>
              </a:extLst>
            </p:cNvPr>
            <p:cNvSpPr/>
            <p:nvPr/>
          </p:nvSpPr>
          <p:spPr>
            <a:xfrm>
              <a:off x="10750985" y="3894363"/>
              <a:ext cx="1052347" cy="924333"/>
            </a:xfrm>
            <a:custGeom>
              <a:avLst/>
              <a:gdLst/>
              <a:ahLst/>
              <a:cxnLst/>
              <a:rect l="l" t="t" r="r" b="b"/>
              <a:pathLst>
                <a:path w="26873" h="23604" extrusionOk="0">
                  <a:moveTo>
                    <a:pt x="21403" y="914"/>
                  </a:moveTo>
                  <a:lnTo>
                    <a:pt x="21408" y="919"/>
                  </a:lnTo>
                  <a:lnTo>
                    <a:pt x="25856" y="20528"/>
                  </a:lnTo>
                  <a:lnTo>
                    <a:pt x="6526" y="22695"/>
                  </a:lnTo>
                  <a:lnTo>
                    <a:pt x="1062" y="3405"/>
                  </a:lnTo>
                  <a:lnTo>
                    <a:pt x="21403" y="914"/>
                  </a:lnTo>
                  <a:close/>
                  <a:moveTo>
                    <a:pt x="22044" y="0"/>
                  </a:moveTo>
                  <a:lnTo>
                    <a:pt x="1" y="2701"/>
                  </a:lnTo>
                  <a:lnTo>
                    <a:pt x="5919" y="23603"/>
                  </a:lnTo>
                  <a:lnTo>
                    <a:pt x="26872" y="21254"/>
                  </a:lnTo>
                  <a:lnTo>
                    <a:pt x="22049" y="6"/>
                  </a:lnTo>
                  <a:lnTo>
                    <a:pt x="22044" y="0"/>
                  </a:lnTo>
                  <a:close/>
                </a:path>
              </a:pathLst>
            </a:custGeom>
            <a:solidFill>
              <a:srgbClr val="FCF2E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 name="Google Shape;3628;p43">
              <a:extLst>
                <a:ext uri="{FF2B5EF4-FFF2-40B4-BE49-F238E27FC236}">
                  <a16:creationId xmlns:a16="http://schemas.microsoft.com/office/drawing/2014/main" id="{96FC3832-2E77-EAB2-F65C-33FA7123DD2C}"/>
                </a:ext>
              </a:extLst>
            </p:cNvPr>
            <p:cNvSpPr/>
            <p:nvPr/>
          </p:nvSpPr>
          <p:spPr>
            <a:xfrm>
              <a:off x="10312206" y="3749004"/>
              <a:ext cx="1341152" cy="1374085"/>
            </a:xfrm>
            <a:custGeom>
              <a:avLst/>
              <a:gdLst/>
              <a:ahLst/>
              <a:cxnLst/>
              <a:rect l="l" t="t" r="r" b="b"/>
              <a:pathLst>
                <a:path w="34248" h="35089" extrusionOk="0">
                  <a:moveTo>
                    <a:pt x="32915" y="1"/>
                  </a:moveTo>
                  <a:cubicBezTo>
                    <a:pt x="32838" y="1"/>
                    <a:pt x="32759" y="7"/>
                    <a:pt x="32681" y="19"/>
                  </a:cubicBezTo>
                  <a:lnTo>
                    <a:pt x="8040" y="3752"/>
                  </a:lnTo>
                  <a:lnTo>
                    <a:pt x="8034" y="3763"/>
                  </a:lnTo>
                  <a:lnTo>
                    <a:pt x="8017" y="3803"/>
                  </a:lnTo>
                  <a:cubicBezTo>
                    <a:pt x="8017" y="3803"/>
                    <a:pt x="8017" y="3809"/>
                    <a:pt x="8017" y="3814"/>
                  </a:cubicBezTo>
                  <a:lnTo>
                    <a:pt x="7995" y="3865"/>
                  </a:lnTo>
                  <a:lnTo>
                    <a:pt x="7989" y="3877"/>
                  </a:lnTo>
                  <a:cubicBezTo>
                    <a:pt x="7977" y="3900"/>
                    <a:pt x="7966" y="3922"/>
                    <a:pt x="7955" y="3951"/>
                  </a:cubicBezTo>
                  <a:lnTo>
                    <a:pt x="7949" y="3962"/>
                  </a:lnTo>
                  <a:cubicBezTo>
                    <a:pt x="7932" y="3990"/>
                    <a:pt x="7915" y="4019"/>
                    <a:pt x="7898" y="4053"/>
                  </a:cubicBezTo>
                  <a:lnTo>
                    <a:pt x="7887" y="4064"/>
                  </a:lnTo>
                  <a:cubicBezTo>
                    <a:pt x="7864" y="4109"/>
                    <a:pt x="7836" y="4155"/>
                    <a:pt x="7807" y="4200"/>
                  </a:cubicBezTo>
                  <a:cubicBezTo>
                    <a:pt x="7796" y="4217"/>
                    <a:pt x="7785" y="4229"/>
                    <a:pt x="7779" y="4240"/>
                  </a:cubicBezTo>
                  <a:cubicBezTo>
                    <a:pt x="7751" y="4280"/>
                    <a:pt x="7717" y="4325"/>
                    <a:pt x="7682" y="4365"/>
                  </a:cubicBezTo>
                  <a:cubicBezTo>
                    <a:pt x="7682" y="4365"/>
                    <a:pt x="7269" y="4389"/>
                    <a:pt x="6629" y="4389"/>
                  </a:cubicBezTo>
                  <a:cubicBezTo>
                    <a:pt x="5836" y="4389"/>
                    <a:pt x="4696" y="4352"/>
                    <a:pt x="3563" y="4189"/>
                  </a:cubicBezTo>
                  <a:cubicBezTo>
                    <a:pt x="1606" y="3905"/>
                    <a:pt x="579" y="3440"/>
                    <a:pt x="579" y="3440"/>
                  </a:cubicBezTo>
                  <a:lnTo>
                    <a:pt x="0" y="3894"/>
                  </a:lnTo>
                  <a:cubicBezTo>
                    <a:pt x="1096" y="4637"/>
                    <a:pt x="3164" y="5154"/>
                    <a:pt x="5133" y="5154"/>
                  </a:cubicBezTo>
                  <a:cubicBezTo>
                    <a:pt x="5600" y="5154"/>
                    <a:pt x="6061" y="5125"/>
                    <a:pt x="6502" y="5063"/>
                  </a:cubicBezTo>
                  <a:lnTo>
                    <a:pt x="15989" y="35088"/>
                  </a:lnTo>
                  <a:cubicBezTo>
                    <a:pt x="16738" y="34947"/>
                    <a:pt x="17492" y="34266"/>
                    <a:pt x="17492" y="34266"/>
                  </a:cubicBezTo>
                  <a:lnTo>
                    <a:pt x="8414" y="4949"/>
                  </a:lnTo>
                  <a:cubicBezTo>
                    <a:pt x="8363" y="4779"/>
                    <a:pt x="8471" y="4609"/>
                    <a:pt x="8647" y="4580"/>
                  </a:cubicBezTo>
                  <a:lnTo>
                    <a:pt x="34247" y="779"/>
                  </a:lnTo>
                  <a:cubicBezTo>
                    <a:pt x="33974" y="292"/>
                    <a:pt x="33461" y="1"/>
                    <a:pt x="32915" y="1"/>
                  </a:cubicBezTo>
                  <a:close/>
                </a:path>
              </a:pathLst>
            </a:custGeom>
            <a:solidFill>
              <a:srgbClr val="886F5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 name="Google Shape;3629;p43">
              <a:extLst>
                <a:ext uri="{FF2B5EF4-FFF2-40B4-BE49-F238E27FC236}">
                  <a16:creationId xmlns:a16="http://schemas.microsoft.com/office/drawing/2014/main" id="{B8A0C335-42CB-08B9-7AA5-6F307A4FBBBE}"/>
                </a:ext>
              </a:extLst>
            </p:cNvPr>
            <p:cNvSpPr/>
            <p:nvPr/>
          </p:nvSpPr>
          <p:spPr>
            <a:xfrm>
              <a:off x="10334644" y="3883907"/>
              <a:ext cx="273533" cy="45543"/>
            </a:xfrm>
            <a:custGeom>
              <a:avLst/>
              <a:gdLst/>
              <a:ahLst/>
              <a:cxnLst/>
              <a:rect l="l" t="t" r="r" b="b"/>
              <a:pathLst>
                <a:path w="6985" h="1163" extrusionOk="0">
                  <a:moveTo>
                    <a:pt x="0" y="1"/>
                  </a:moveTo>
                  <a:cubicBezTo>
                    <a:pt x="0" y="1"/>
                    <a:pt x="153" y="511"/>
                    <a:pt x="2395" y="971"/>
                  </a:cubicBezTo>
                  <a:cubicBezTo>
                    <a:pt x="3099" y="1114"/>
                    <a:pt x="3815" y="1163"/>
                    <a:pt x="4465" y="1163"/>
                  </a:cubicBezTo>
                  <a:cubicBezTo>
                    <a:pt x="5880" y="1163"/>
                    <a:pt x="6985" y="931"/>
                    <a:pt x="6985" y="931"/>
                  </a:cubicBezTo>
                  <a:lnTo>
                    <a:pt x="6985" y="931"/>
                  </a:lnTo>
                  <a:cubicBezTo>
                    <a:pt x="6795" y="935"/>
                    <a:pt x="6608" y="938"/>
                    <a:pt x="6424" y="938"/>
                  </a:cubicBezTo>
                  <a:cubicBezTo>
                    <a:pt x="2511" y="938"/>
                    <a:pt x="0" y="1"/>
                    <a:pt x="0" y="1"/>
                  </a:cubicBezTo>
                  <a:close/>
                </a:path>
              </a:pathLst>
            </a:custGeom>
            <a:solidFill>
              <a:srgbClr val="3C3C3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75" name="Google Shape;3630;p43">
            <a:extLst>
              <a:ext uri="{FF2B5EF4-FFF2-40B4-BE49-F238E27FC236}">
                <a16:creationId xmlns:a16="http://schemas.microsoft.com/office/drawing/2014/main" id="{F5F0AA2E-516D-D043-5553-F506DD0C43F9}"/>
              </a:ext>
            </a:extLst>
          </p:cNvPr>
          <p:cNvSpPr txBox="1"/>
          <p:nvPr/>
        </p:nvSpPr>
        <p:spPr>
          <a:xfrm>
            <a:off x="1079845" y="2131899"/>
            <a:ext cx="1702400" cy="9800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3200" b="1" i="0" u="none" strike="noStrike" kern="0" cap="none" spc="0" normalizeH="0" baseline="0" noProof="0" dirty="0">
              <a:ln>
                <a:noFill/>
              </a:ln>
              <a:solidFill>
                <a:srgbClr val="85200C"/>
              </a:solidFill>
              <a:effectLst/>
              <a:uLnTx/>
              <a:uFillTx/>
              <a:latin typeface="Times New Roman" panose="02020603050405020304" pitchFamily="18" charset="0"/>
              <a:ea typeface="Viga"/>
              <a:cs typeface="Times New Roman" panose="02020603050405020304" pitchFamily="18" charset="0"/>
              <a:sym typeface="Viga"/>
            </a:endParaRPr>
          </a:p>
        </p:txBody>
      </p:sp>
      <p:cxnSp>
        <p:nvCxnSpPr>
          <p:cNvPr id="76" name="Google Shape;3631;p43">
            <a:extLst>
              <a:ext uri="{FF2B5EF4-FFF2-40B4-BE49-F238E27FC236}">
                <a16:creationId xmlns:a16="http://schemas.microsoft.com/office/drawing/2014/main" id="{31DE4283-4347-AF22-0B95-D3F2C6D17FE4}"/>
              </a:ext>
            </a:extLst>
          </p:cNvPr>
          <p:cNvCxnSpPr/>
          <p:nvPr/>
        </p:nvCxnSpPr>
        <p:spPr>
          <a:xfrm>
            <a:off x="4814443" y="2744360"/>
            <a:ext cx="0" cy="400400"/>
          </a:xfrm>
          <a:prstGeom prst="straightConnector1">
            <a:avLst/>
          </a:prstGeom>
          <a:noFill/>
          <a:ln w="19050" cap="flat" cmpd="sng">
            <a:solidFill>
              <a:srgbClr val="3C3C3C"/>
            </a:solidFill>
            <a:prstDash val="solid"/>
            <a:round/>
            <a:headEnd type="none" w="med" len="med"/>
            <a:tailEnd type="diamond" w="med" len="med"/>
          </a:ln>
        </p:spPr>
      </p:cxnSp>
      <p:cxnSp>
        <p:nvCxnSpPr>
          <p:cNvPr id="77" name="Google Shape;3632;p43">
            <a:extLst>
              <a:ext uri="{FF2B5EF4-FFF2-40B4-BE49-F238E27FC236}">
                <a16:creationId xmlns:a16="http://schemas.microsoft.com/office/drawing/2014/main" id="{5F339220-AB19-2702-C3F2-2B109BB7DBF3}"/>
              </a:ext>
            </a:extLst>
          </p:cNvPr>
          <p:cNvCxnSpPr/>
          <p:nvPr/>
        </p:nvCxnSpPr>
        <p:spPr>
          <a:xfrm>
            <a:off x="4814443" y="4229744"/>
            <a:ext cx="0" cy="400400"/>
          </a:xfrm>
          <a:prstGeom prst="straightConnector1">
            <a:avLst/>
          </a:prstGeom>
          <a:noFill/>
          <a:ln w="19050" cap="flat" cmpd="sng">
            <a:solidFill>
              <a:srgbClr val="3C3C3C"/>
            </a:solidFill>
            <a:prstDash val="solid"/>
            <a:round/>
            <a:headEnd type="none" w="med" len="med"/>
            <a:tailEnd type="diamond" w="med" len="med"/>
          </a:ln>
        </p:spPr>
      </p:cxnSp>
      <p:cxnSp>
        <p:nvCxnSpPr>
          <p:cNvPr id="78" name="Google Shape;3634;p43">
            <a:extLst>
              <a:ext uri="{FF2B5EF4-FFF2-40B4-BE49-F238E27FC236}">
                <a16:creationId xmlns:a16="http://schemas.microsoft.com/office/drawing/2014/main" id="{12DC3035-F876-3485-EC52-61A57B9E62F6}"/>
              </a:ext>
            </a:extLst>
          </p:cNvPr>
          <p:cNvCxnSpPr/>
          <p:nvPr/>
        </p:nvCxnSpPr>
        <p:spPr>
          <a:xfrm rot="10800000">
            <a:off x="5360420" y="2201933"/>
            <a:ext cx="364400" cy="0"/>
          </a:xfrm>
          <a:prstGeom prst="straightConnector1">
            <a:avLst/>
          </a:prstGeom>
          <a:noFill/>
          <a:ln w="19050" cap="flat" cmpd="sng">
            <a:solidFill>
              <a:srgbClr val="3C3C3C"/>
            </a:solidFill>
            <a:prstDash val="solid"/>
            <a:round/>
            <a:headEnd type="none" w="med" len="med"/>
            <a:tailEnd type="diamond" w="med" len="med"/>
          </a:ln>
        </p:spPr>
      </p:cxnSp>
      <p:cxnSp>
        <p:nvCxnSpPr>
          <p:cNvPr id="79" name="Google Shape;3635;p43">
            <a:extLst>
              <a:ext uri="{FF2B5EF4-FFF2-40B4-BE49-F238E27FC236}">
                <a16:creationId xmlns:a16="http://schemas.microsoft.com/office/drawing/2014/main" id="{82DE908C-1678-0C7A-CA86-5B0382A48097}"/>
              </a:ext>
            </a:extLst>
          </p:cNvPr>
          <p:cNvCxnSpPr/>
          <p:nvPr/>
        </p:nvCxnSpPr>
        <p:spPr>
          <a:xfrm rot="10800000">
            <a:off x="5360420" y="3687300"/>
            <a:ext cx="364400" cy="0"/>
          </a:xfrm>
          <a:prstGeom prst="straightConnector1">
            <a:avLst/>
          </a:prstGeom>
          <a:noFill/>
          <a:ln w="19050" cap="flat" cmpd="sng">
            <a:solidFill>
              <a:srgbClr val="3C3C3C"/>
            </a:solidFill>
            <a:prstDash val="solid"/>
            <a:round/>
            <a:headEnd type="none" w="med" len="med"/>
            <a:tailEnd type="diamond" w="med" len="med"/>
          </a:ln>
        </p:spPr>
      </p:cxnSp>
      <p:cxnSp>
        <p:nvCxnSpPr>
          <p:cNvPr id="80" name="Google Shape;3638;p43">
            <a:extLst>
              <a:ext uri="{FF2B5EF4-FFF2-40B4-BE49-F238E27FC236}">
                <a16:creationId xmlns:a16="http://schemas.microsoft.com/office/drawing/2014/main" id="{C52C397B-26B1-EBE7-5FF9-E7B125285974}"/>
              </a:ext>
            </a:extLst>
          </p:cNvPr>
          <p:cNvCxnSpPr/>
          <p:nvPr/>
        </p:nvCxnSpPr>
        <p:spPr>
          <a:xfrm rot="10800000">
            <a:off x="5360420" y="5172667"/>
            <a:ext cx="364400" cy="0"/>
          </a:xfrm>
          <a:prstGeom prst="straightConnector1">
            <a:avLst/>
          </a:prstGeom>
          <a:noFill/>
          <a:ln w="19050" cap="flat" cmpd="sng">
            <a:solidFill>
              <a:srgbClr val="3C3C3C"/>
            </a:solidFill>
            <a:prstDash val="solid"/>
            <a:round/>
            <a:headEnd type="none" w="med" len="med"/>
            <a:tailEnd type="diamond" w="med" len="med"/>
          </a:ln>
        </p:spPr>
      </p:cxnSp>
      <p:grpSp>
        <p:nvGrpSpPr>
          <p:cNvPr id="81" name="Google Shape;3639;p43">
            <a:extLst>
              <a:ext uri="{FF2B5EF4-FFF2-40B4-BE49-F238E27FC236}">
                <a16:creationId xmlns:a16="http://schemas.microsoft.com/office/drawing/2014/main" id="{FB57700F-7382-E1BB-37CA-DD2F52AD0601}"/>
              </a:ext>
            </a:extLst>
          </p:cNvPr>
          <p:cNvGrpSpPr/>
          <p:nvPr/>
        </p:nvGrpSpPr>
        <p:grpSpPr>
          <a:xfrm>
            <a:off x="4594497" y="4946149"/>
            <a:ext cx="439864" cy="452952"/>
            <a:chOff x="5484825" y="2154975"/>
            <a:chExt cx="409150" cy="421325"/>
          </a:xfrm>
          <a:solidFill>
            <a:schemeClr val="tx2">
              <a:lumMod val="10000"/>
            </a:schemeClr>
          </a:solidFill>
        </p:grpSpPr>
        <p:sp>
          <p:nvSpPr>
            <p:cNvPr id="82" name="Google Shape;3640;p43">
              <a:extLst>
                <a:ext uri="{FF2B5EF4-FFF2-40B4-BE49-F238E27FC236}">
                  <a16:creationId xmlns:a16="http://schemas.microsoft.com/office/drawing/2014/main" id="{B4339C67-0668-BFB6-915B-A7FB417E44E5}"/>
                </a:ext>
              </a:extLst>
            </p:cNvPr>
            <p:cNvSpPr/>
            <p:nvPr/>
          </p:nvSpPr>
          <p:spPr>
            <a:xfrm>
              <a:off x="5484825" y="2224775"/>
              <a:ext cx="274475" cy="351525"/>
            </a:xfrm>
            <a:custGeom>
              <a:avLst/>
              <a:gdLst/>
              <a:ahLst/>
              <a:cxnLst/>
              <a:rect l="l" t="t" r="r" b="b"/>
              <a:pathLst>
                <a:path w="10979" h="14061" extrusionOk="0">
                  <a:moveTo>
                    <a:pt x="1496" y="1"/>
                  </a:moveTo>
                  <a:cubicBezTo>
                    <a:pt x="671" y="1"/>
                    <a:pt x="0" y="668"/>
                    <a:pt x="0" y="1494"/>
                  </a:cubicBezTo>
                  <a:lnTo>
                    <a:pt x="0" y="12567"/>
                  </a:lnTo>
                  <a:cubicBezTo>
                    <a:pt x="0" y="12791"/>
                    <a:pt x="53" y="13015"/>
                    <a:pt x="151" y="13215"/>
                  </a:cubicBezTo>
                  <a:cubicBezTo>
                    <a:pt x="401" y="13732"/>
                    <a:pt x="924" y="14057"/>
                    <a:pt x="1496" y="14061"/>
                  </a:cubicBezTo>
                  <a:lnTo>
                    <a:pt x="9663" y="14061"/>
                  </a:lnTo>
                  <a:cubicBezTo>
                    <a:pt x="10390" y="14061"/>
                    <a:pt x="10978" y="13472"/>
                    <a:pt x="10978" y="12745"/>
                  </a:cubicBezTo>
                  <a:lnTo>
                    <a:pt x="10978" y="11693"/>
                  </a:lnTo>
                  <a:cubicBezTo>
                    <a:pt x="10978" y="11693"/>
                    <a:pt x="10853" y="11443"/>
                    <a:pt x="10715" y="11443"/>
                  </a:cubicBezTo>
                  <a:lnTo>
                    <a:pt x="10712" y="11443"/>
                  </a:lnTo>
                  <a:cubicBezTo>
                    <a:pt x="10708" y="11442"/>
                    <a:pt x="10705" y="11442"/>
                    <a:pt x="10701" y="11442"/>
                  </a:cubicBezTo>
                  <a:cubicBezTo>
                    <a:pt x="10568" y="11442"/>
                    <a:pt x="10466" y="11558"/>
                    <a:pt x="10482" y="11693"/>
                  </a:cubicBezTo>
                  <a:lnTo>
                    <a:pt x="10482" y="12742"/>
                  </a:lnTo>
                  <a:cubicBezTo>
                    <a:pt x="10462" y="13192"/>
                    <a:pt x="10097" y="13551"/>
                    <a:pt x="9646" y="13567"/>
                  </a:cubicBezTo>
                  <a:lnTo>
                    <a:pt x="1496" y="13567"/>
                  </a:lnTo>
                  <a:cubicBezTo>
                    <a:pt x="1112" y="13557"/>
                    <a:pt x="766" y="13337"/>
                    <a:pt x="599" y="12995"/>
                  </a:cubicBezTo>
                  <a:cubicBezTo>
                    <a:pt x="414" y="12613"/>
                    <a:pt x="493" y="12156"/>
                    <a:pt x="793" y="11860"/>
                  </a:cubicBezTo>
                  <a:cubicBezTo>
                    <a:pt x="980" y="11673"/>
                    <a:pt x="1493" y="11594"/>
                    <a:pt x="1493" y="11594"/>
                  </a:cubicBezTo>
                  <a:lnTo>
                    <a:pt x="9643" y="11594"/>
                  </a:lnTo>
                  <a:cubicBezTo>
                    <a:pt x="9811" y="11594"/>
                    <a:pt x="9975" y="11558"/>
                    <a:pt x="10127" y="11495"/>
                  </a:cubicBezTo>
                  <a:cubicBezTo>
                    <a:pt x="10501" y="11331"/>
                    <a:pt x="10781" y="11008"/>
                    <a:pt x="10896" y="10617"/>
                  </a:cubicBezTo>
                  <a:cubicBezTo>
                    <a:pt x="10942" y="10469"/>
                    <a:pt x="10853" y="10308"/>
                    <a:pt x="10699" y="10272"/>
                  </a:cubicBezTo>
                  <a:cubicBezTo>
                    <a:pt x="10686" y="10270"/>
                    <a:pt x="10672" y="10269"/>
                    <a:pt x="10659" y="10269"/>
                  </a:cubicBezTo>
                  <a:cubicBezTo>
                    <a:pt x="10549" y="10269"/>
                    <a:pt x="10449" y="10341"/>
                    <a:pt x="10419" y="10449"/>
                  </a:cubicBezTo>
                  <a:cubicBezTo>
                    <a:pt x="10350" y="10696"/>
                    <a:pt x="10176" y="10897"/>
                    <a:pt x="9942" y="10999"/>
                  </a:cubicBezTo>
                  <a:cubicBezTo>
                    <a:pt x="9847" y="11038"/>
                    <a:pt x="9745" y="11061"/>
                    <a:pt x="9643" y="11061"/>
                  </a:cubicBezTo>
                  <a:lnTo>
                    <a:pt x="1490" y="11061"/>
                  </a:lnTo>
                  <a:cubicBezTo>
                    <a:pt x="1118" y="11061"/>
                    <a:pt x="760" y="11206"/>
                    <a:pt x="493" y="11466"/>
                  </a:cubicBezTo>
                  <a:lnTo>
                    <a:pt x="493" y="754"/>
                  </a:lnTo>
                  <a:cubicBezTo>
                    <a:pt x="493" y="609"/>
                    <a:pt x="612" y="494"/>
                    <a:pt x="753" y="494"/>
                  </a:cubicBezTo>
                  <a:lnTo>
                    <a:pt x="5785" y="494"/>
                  </a:lnTo>
                  <a:cubicBezTo>
                    <a:pt x="5805" y="494"/>
                    <a:pt x="5821" y="487"/>
                    <a:pt x="5835" y="477"/>
                  </a:cubicBezTo>
                  <a:cubicBezTo>
                    <a:pt x="6052" y="260"/>
                    <a:pt x="5904" y="1"/>
                    <a:pt x="5696" y="1"/>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ea typeface="+mn-ea"/>
                <a:cs typeface="Arial"/>
                <a:sym typeface="Arial"/>
              </a:endParaRPr>
            </a:p>
          </p:txBody>
        </p:sp>
        <p:sp>
          <p:nvSpPr>
            <p:cNvPr id="83" name="Google Shape;3641;p43">
              <a:extLst>
                <a:ext uri="{FF2B5EF4-FFF2-40B4-BE49-F238E27FC236}">
                  <a16:creationId xmlns:a16="http://schemas.microsoft.com/office/drawing/2014/main" id="{027A2BE8-32FE-0B0F-D83A-2B4F8B5E26CD}"/>
                </a:ext>
              </a:extLst>
            </p:cNvPr>
            <p:cNvSpPr/>
            <p:nvPr/>
          </p:nvSpPr>
          <p:spPr>
            <a:xfrm>
              <a:off x="5509650" y="2519125"/>
              <a:ext cx="232375" cy="39750"/>
            </a:xfrm>
            <a:custGeom>
              <a:avLst/>
              <a:gdLst/>
              <a:ahLst/>
              <a:cxnLst/>
              <a:rect l="l" t="t" r="r" b="b"/>
              <a:pathLst>
                <a:path w="9295" h="1590" extrusionOk="0">
                  <a:moveTo>
                    <a:pt x="9054" y="1"/>
                  </a:moveTo>
                  <a:cubicBezTo>
                    <a:pt x="9052" y="1"/>
                    <a:pt x="9050" y="1"/>
                    <a:pt x="9048" y="1"/>
                  </a:cubicBezTo>
                  <a:cubicBezTo>
                    <a:pt x="8910" y="1"/>
                    <a:pt x="8798" y="113"/>
                    <a:pt x="8795" y="251"/>
                  </a:cubicBezTo>
                  <a:lnTo>
                    <a:pt x="8795" y="862"/>
                  </a:lnTo>
                  <a:cubicBezTo>
                    <a:pt x="8792" y="984"/>
                    <a:pt x="8699" y="1083"/>
                    <a:pt x="8581" y="1096"/>
                  </a:cubicBezTo>
                  <a:lnTo>
                    <a:pt x="254" y="1096"/>
                  </a:lnTo>
                  <a:cubicBezTo>
                    <a:pt x="246" y="1095"/>
                    <a:pt x="239" y="1095"/>
                    <a:pt x="231" y="1095"/>
                  </a:cubicBezTo>
                  <a:cubicBezTo>
                    <a:pt x="106" y="1095"/>
                    <a:pt x="0" y="1199"/>
                    <a:pt x="4" y="1329"/>
                  </a:cubicBezTo>
                  <a:cubicBezTo>
                    <a:pt x="7" y="1468"/>
                    <a:pt x="115" y="1583"/>
                    <a:pt x="254" y="1589"/>
                  </a:cubicBezTo>
                  <a:lnTo>
                    <a:pt x="8581" y="1589"/>
                  </a:lnTo>
                  <a:cubicBezTo>
                    <a:pt x="8976" y="1583"/>
                    <a:pt x="9295" y="1257"/>
                    <a:pt x="9288" y="862"/>
                  </a:cubicBezTo>
                  <a:lnTo>
                    <a:pt x="9288" y="251"/>
                  </a:lnTo>
                  <a:cubicBezTo>
                    <a:pt x="9295" y="115"/>
                    <a:pt x="9189" y="1"/>
                    <a:pt x="9054" y="1"/>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ea typeface="+mn-ea"/>
                <a:cs typeface="Arial"/>
                <a:sym typeface="Arial"/>
              </a:endParaRPr>
            </a:p>
          </p:txBody>
        </p:sp>
        <p:sp>
          <p:nvSpPr>
            <p:cNvPr id="84" name="Google Shape;3642;p43">
              <a:extLst>
                <a:ext uri="{FF2B5EF4-FFF2-40B4-BE49-F238E27FC236}">
                  <a16:creationId xmlns:a16="http://schemas.microsoft.com/office/drawing/2014/main" id="{1E07C30B-58BD-C013-9AF8-C311E9B8B6E6}"/>
                </a:ext>
              </a:extLst>
            </p:cNvPr>
            <p:cNvSpPr/>
            <p:nvPr/>
          </p:nvSpPr>
          <p:spPr>
            <a:xfrm>
              <a:off x="5510150" y="2524975"/>
              <a:ext cx="69250" cy="12350"/>
            </a:xfrm>
            <a:custGeom>
              <a:avLst/>
              <a:gdLst/>
              <a:ahLst/>
              <a:cxnLst/>
              <a:rect l="l" t="t" r="r" b="b"/>
              <a:pathLst>
                <a:path w="2770" h="494" extrusionOk="0">
                  <a:moveTo>
                    <a:pt x="257" y="0"/>
                  </a:moveTo>
                  <a:cubicBezTo>
                    <a:pt x="122" y="0"/>
                    <a:pt x="13" y="104"/>
                    <a:pt x="3" y="240"/>
                  </a:cubicBezTo>
                  <a:cubicBezTo>
                    <a:pt x="0" y="379"/>
                    <a:pt x="112" y="494"/>
                    <a:pt x="250" y="494"/>
                  </a:cubicBezTo>
                  <a:lnTo>
                    <a:pt x="2506" y="494"/>
                  </a:lnTo>
                  <a:cubicBezTo>
                    <a:pt x="2644" y="494"/>
                    <a:pt x="2756" y="388"/>
                    <a:pt x="2766" y="254"/>
                  </a:cubicBezTo>
                  <a:cubicBezTo>
                    <a:pt x="2769" y="114"/>
                    <a:pt x="2661" y="0"/>
                    <a:pt x="2525" y="0"/>
                  </a:cubicBezTo>
                  <a:cubicBezTo>
                    <a:pt x="2523" y="0"/>
                    <a:pt x="2521" y="0"/>
                    <a:pt x="2519" y="0"/>
                  </a:cubicBezTo>
                  <a:lnTo>
                    <a:pt x="263" y="0"/>
                  </a:lnTo>
                  <a:cubicBezTo>
                    <a:pt x="261" y="0"/>
                    <a:pt x="259" y="0"/>
                    <a:pt x="257" y="0"/>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ea typeface="+mn-ea"/>
                <a:cs typeface="Arial"/>
                <a:sym typeface="Arial"/>
              </a:endParaRPr>
            </a:p>
          </p:txBody>
        </p:sp>
        <p:sp>
          <p:nvSpPr>
            <p:cNvPr id="85" name="Google Shape;3643;p43">
              <a:extLst>
                <a:ext uri="{FF2B5EF4-FFF2-40B4-BE49-F238E27FC236}">
                  <a16:creationId xmlns:a16="http://schemas.microsoft.com/office/drawing/2014/main" id="{B6A83E1C-1369-BEF0-3A74-A2CE50A30D82}"/>
                </a:ext>
              </a:extLst>
            </p:cNvPr>
            <p:cNvSpPr/>
            <p:nvPr/>
          </p:nvSpPr>
          <p:spPr>
            <a:xfrm>
              <a:off x="5589575" y="2524975"/>
              <a:ext cx="133550" cy="12350"/>
            </a:xfrm>
            <a:custGeom>
              <a:avLst/>
              <a:gdLst/>
              <a:ahLst/>
              <a:cxnLst/>
              <a:rect l="l" t="t" r="r" b="b"/>
              <a:pathLst>
                <a:path w="5342" h="494" extrusionOk="0">
                  <a:moveTo>
                    <a:pt x="257" y="0"/>
                  </a:moveTo>
                  <a:cubicBezTo>
                    <a:pt x="122" y="0"/>
                    <a:pt x="10" y="104"/>
                    <a:pt x="3" y="240"/>
                  </a:cubicBezTo>
                  <a:cubicBezTo>
                    <a:pt x="0" y="379"/>
                    <a:pt x="112" y="494"/>
                    <a:pt x="250" y="494"/>
                  </a:cubicBezTo>
                  <a:lnTo>
                    <a:pt x="5078" y="494"/>
                  </a:lnTo>
                  <a:cubicBezTo>
                    <a:pt x="5213" y="494"/>
                    <a:pt x="5328" y="388"/>
                    <a:pt x="5338" y="254"/>
                  </a:cubicBezTo>
                  <a:cubicBezTo>
                    <a:pt x="5341" y="114"/>
                    <a:pt x="5233" y="0"/>
                    <a:pt x="5097" y="0"/>
                  </a:cubicBezTo>
                  <a:cubicBezTo>
                    <a:pt x="5095" y="0"/>
                    <a:pt x="5093" y="0"/>
                    <a:pt x="5091" y="0"/>
                  </a:cubicBezTo>
                  <a:lnTo>
                    <a:pt x="263" y="0"/>
                  </a:lnTo>
                  <a:cubicBezTo>
                    <a:pt x="261" y="0"/>
                    <a:pt x="259" y="0"/>
                    <a:pt x="257" y="0"/>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ea typeface="+mn-ea"/>
                <a:cs typeface="Arial"/>
                <a:sym typeface="Arial"/>
              </a:endParaRPr>
            </a:p>
          </p:txBody>
        </p:sp>
        <p:sp>
          <p:nvSpPr>
            <p:cNvPr id="86" name="Google Shape;3644;p43">
              <a:extLst>
                <a:ext uri="{FF2B5EF4-FFF2-40B4-BE49-F238E27FC236}">
                  <a16:creationId xmlns:a16="http://schemas.microsoft.com/office/drawing/2014/main" id="{0AB3F107-B44E-D4C4-BB6D-F637688C2FC9}"/>
                </a:ext>
              </a:extLst>
            </p:cNvPr>
            <p:cNvSpPr/>
            <p:nvPr/>
          </p:nvSpPr>
          <p:spPr>
            <a:xfrm>
              <a:off x="5644150" y="2154975"/>
              <a:ext cx="249825" cy="320600"/>
            </a:xfrm>
            <a:custGeom>
              <a:avLst/>
              <a:gdLst/>
              <a:ahLst/>
              <a:cxnLst/>
              <a:rect l="l" t="t" r="r" b="b"/>
              <a:pathLst>
                <a:path w="9993" h="12824" extrusionOk="0">
                  <a:moveTo>
                    <a:pt x="8778" y="0"/>
                  </a:moveTo>
                  <a:cubicBezTo>
                    <a:pt x="8776" y="0"/>
                    <a:pt x="8774" y="0"/>
                    <a:pt x="8772" y="0"/>
                  </a:cubicBezTo>
                  <a:lnTo>
                    <a:pt x="1382" y="0"/>
                  </a:lnTo>
                  <a:cubicBezTo>
                    <a:pt x="1380" y="0"/>
                    <a:pt x="1378" y="0"/>
                    <a:pt x="1376" y="0"/>
                  </a:cubicBezTo>
                  <a:cubicBezTo>
                    <a:pt x="616" y="0"/>
                    <a:pt x="1" y="617"/>
                    <a:pt x="1" y="1378"/>
                  </a:cubicBezTo>
                  <a:lnTo>
                    <a:pt x="1" y="11442"/>
                  </a:lnTo>
                  <a:cubicBezTo>
                    <a:pt x="1" y="11650"/>
                    <a:pt x="47" y="11857"/>
                    <a:pt x="139" y="12044"/>
                  </a:cubicBezTo>
                  <a:cubicBezTo>
                    <a:pt x="369" y="12518"/>
                    <a:pt x="849" y="12824"/>
                    <a:pt x="1379" y="12824"/>
                  </a:cubicBezTo>
                  <a:lnTo>
                    <a:pt x="8772" y="12824"/>
                  </a:lnTo>
                  <a:cubicBezTo>
                    <a:pt x="9447" y="12824"/>
                    <a:pt x="9989" y="12281"/>
                    <a:pt x="9989" y="11607"/>
                  </a:cubicBezTo>
                  <a:lnTo>
                    <a:pt x="9989" y="10660"/>
                  </a:lnTo>
                  <a:cubicBezTo>
                    <a:pt x="9989" y="10660"/>
                    <a:pt x="9878" y="10410"/>
                    <a:pt x="9739" y="10410"/>
                  </a:cubicBezTo>
                  <a:cubicBezTo>
                    <a:pt x="9737" y="10410"/>
                    <a:pt x="9736" y="10410"/>
                    <a:pt x="9734" y="10410"/>
                  </a:cubicBezTo>
                  <a:cubicBezTo>
                    <a:pt x="9598" y="10410"/>
                    <a:pt x="9490" y="10523"/>
                    <a:pt x="9496" y="10660"/>
                  </a:cubicBezTo>
                  <a:lnTo>
                    <a:pt x="9496" y="11613"/>
                  </a:lnTo>
                  <a:cubicBezTo>
                    <a:pt x="9489" y="12008"/>
                    <a:pt x="9167" y="12327"/>
                    <a:pt x="8772" y="12334"/>
                  </a:cubicBezTo>
                  <a:lnTo>
                    <a:pt x="1366" y="12334"/>
                  </a:lnTo>
                  <a:cubicBezTo>
                    <a:pt x="1027" y="12330"/>
                    <a:pt x="721" y="12136"/>
                    <a:pt x="573" y="11834"/>
                  </a:cubicBezTo>
                  <a:cubicBezTo>
                    <a:pt x="290" y="11248"/>
                    <a:pt x="718" y="10571"/>
                    <a:pt x="1366" y="10571"/>
                  </a:cubicBezTo>
                  <a:lnTo>
                    <a:pt x="1366" y="10564"/>
                  </a:lnTo>
                  <a:lnTo>
                    <a:pt x="8792" y="10564"/>
                  </a:lnTo>
                  <a:cubicBezTo>
                    <a:pt x="9262" y="10564"/>
                    <a:pt x="9697" y="10291"/>
                    <a:pt x="9963" y="9778"/>
                  </a:cubicBezTo>
                  <a:cubicBezTo>
                    <a:pt x="9983" y="9742"/>
                    <a:pt x="9993" y="9703"/>
                    <a:pt x="9993" y="9660"/>
                  </a:cubicBezTo>
                  <a:lnTo>
                    <a:pt x="9993" y="3223"/>
                  </a:lnTo>
                  <a:cubicBezTo>
                    <a:pt x="9989" y="3210"/>
                    <a:pt x="9986" y="3197"/>
                    <a:pt x="9976" y="3187"/>
                  </a:cubicBezTo>
                  <a:cubicBezTo>
                    <a:pt x="9900" y="3106"/>
                    <a:pt x="9819" y="3072"/>
                    <a:pt x="9744" y="3072"/>
                  </a:cubicBezTo>
                  <a:cubicBezTo>
                    <a:pt x="9609" y="3072"/>
                    <a:pt x="9499" y="3184"/>
                    <a:pt x="9499" y="3322"/>
                  </a:cubicBezTo>
                  <a:lnTo>
                    <a:pt x="9499" y="9351"/>
                  </a:lnTo>
                  <a:cubicBezTo>
                    <a:pt x="9499" y="9647"/>
                    <a:pt x="9318" y="9910"/>
                    <a:pt x="9045" y="10018"/>
                  </a:cubicBezTo>
                  <a:cubicBezTo>
                    <a:pt x="8960" y="10054"/>
                    <a:pt x="8871" y="10071"/>
                    <a:pt x="8779" y="10071"/>
                  </a:cubicBezTo>
                  <a:lnTo>
                    <a:pt x="1376" y="10071"/>
                  </a:lnTo>
                  <a:cubicBezTo>
                    <a:pt x="1053" y="10071"/>
                    <a:pt x="741" y="10183"/>
                    <a:pt x="494" y="10390"/>
                  </a:cubicBezTo>
                  <a:lnTo>
                    <a:pt x="494" y="1372"/>
                  </a:lnTo>
                  <a:cubicBezTo>
                    <a:pt x="494" y="885"/>
                    <a:pt x="889" y="490"/>
                    <a:pt x="1376" y="490"/>
                  </a:cubicBezTo>
                  <a:lnTo>
                    <a:pt x="9239" y="490"/>
                  </a:lnTo>
                  <a:cubicBezTo>
                    <a:pt x="9381" y="490"/>
                    <a:pt x="9496" y="605"/>
                    <a:pt x="9499" y="750"/>
                  </a:cubicBezTo>
                  <a:lnTo>
                    <a:pt x="9499" y="2559"/>
                  </a:lnTo>
                  <a:cubicBezTo>
                    <a:pt x="9496" y="2585"/>
                    <a:pt x="9509" y="2608"/>
                    <a:pt x="9529" y="2628"/>
                  </a:cubicBezTo>
                  <a:cubicBezTo>
                    <a:pt x="9600" y="2697"/>
                    <a:pt x="9676" y="2726"/>
                    <a:pt x="9745" y="2726"/>
                  </a:cubicBezTo>
                  <a:cubicBezTo>
                    <a:pt x="9881" y="2726"/>
                    <a:pt x="9993" y="2614"/>
                    <a:pt x="9993" y="2477"/>
                  </a:cubicBezTo>
                  <a:lnTo>
                    <a:pt x="9993" y="1214"/>
                  </a:lnTo>
                  <a:cubicBezTo>
                    <a:pt x="9989" y="545"/>
                    <a:pt x="9450" y="0"/>
                    <a:pt x="8778" y="0"/>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ea typeface="+mn-ea"/>
                <a:cs typeface="Arial"/>
                <a:sym typeface="Arial"/>
              </a:endParaRPr>
            </a:p>
          </p:txBody>
        </p:sp>
        <p:sp>
          <p:nvSpPr>
            <p:cNvPr id="87" name="Google Shape;3645;p43">
              <a:extLst>
                <a:ext uri="{FF2B5EF4-FFF2-40B4-BE49-F238E27FC236}">
                  <a16:creationId xmlns:a16="http://schemas.microsoft.com/office/drawing/2014/main" id="{845CD316-7ACE-CC68-1170-68A3B8207EBB}"/>
                </a:ext>
              </a:extLst>
            </p:cNvPr>
            <p:cNvSpPr/>
            <p:nvPr/>
          </p:nvSpPr>
          <p:spPr>
            <a:xfrm>
              <a:off x="5666525" y="2422600"/>
              <a:ext cx="207875" cy="32425"/>
            </a:xfrm>
            <a:custGeom>
              <a:avLst/>
              <a:gdLst/>
              <a:ahLst/>
              <a:cxnLst/>
              <a:rect l="l" t="t" r="r" b="b"/>
              <a:pathLst>
                <a:path w="8315" h="1297" extrusionOk="0">
                  <a:moveTo>
                    <a:pt x="8068" y="1"/>
                  </a:moveTo>
                  <a:cubicBezTo>
                    <a:pt x="7933" y="1"/>
                    <a:pt x="7822" y="109"/>
                    <a:pt x="7822" y="247"/>
                  </a:cubicBezTo>
                  <a:lnTo>
                    <a:pt x="7822" y="737"/>
                  </a:lnTo>
                  <a:cubicBezTo>
                    <a:pt x="7822" y="774"/>
                    <a:pt x="7792" y="803"/>
                    <a:pt x="7756" y="803"/>
                  </a:cubicBezTo>
                  <a:lnTo>
                    <a:pt x="277" y="803"/>
                  </a:lnTo>
                  <a:cubicBezTo>
                    <a:pt x="247" y="803"/>
                    <a:pt x="221" y="813"/>
                    <a:pt x="201" y="836"/>
                  </a:cubicBezTo>
                  <a:cubicBezTo>
                    <a:pt x="0" y="1046"/>
                    <a:pt x="149" y="1296"/>
                    <a:pt x="352" y="1296"/>
                  </a:cubicBezTo>
                  <a:lnTo>
                    <a:pt x="8055" y="1296"/>
                  </a:lnTo>
                  <a:cubicBezTo>
                    <a:pt x="8200" y="1296"/>
                    <a:pt x="8315" y="1181"/>
                    <a:pt x="8315" y="1037"/>
                  </a:cubicBezTo>
                  <a:lnTo>
                    <a:pt x="8315" y="247"/>
                  </a:lnTo>
                  <a:cubicBezTo>
                    <a:pt x="8315" y="112"/>
                    <a:pt x="8203" y="1"/>
                    <a:pt x="8068" y="1"/>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ea typeface="+mn-ea"/>
                <a:cs typeface="Arial"/>
                <a:sym typeface="Arial"/>
              </a:endParaRPr>
            </a:p>
          </p:txBody>
        </p:sp>
        <p:sp>
          <p:nvSpPr>
            <p:cNvPr id="88" name="Google Shape;3646;p43">
              <a:extLst>
                <a:ext uri="{FF2B5EF4-FFF2-40B4-BE49-F238E27FC236}">
                  <a16:creationId xmlns:a16="http://schemas.microsoft.com/office/drawing/2014/main" id="{0B55049D-4CCF-359A-B02C-BFB21ED71528}"/>
                </a:ext>
              </a:extLst>
            </p:cNvPr>
            <p:cNvSpPr/>
            <p:nvPr/>
          </p:nvSpPr>
          <p:spPr>
            <a:xfrm>
              <a:off x="5730325" y="2233075"/>
              <a:ext cx="105350" cy="12375"/>
            </a:xfrm>
            <a:custGeom>
              <a:avLst/>
              <a:gdLst/>
              <a:ahLst/>
              <a:cxnLst/>
              <a:rect l="l" t="t" r="r" b="b"/>
              <a:pathLst>
                <a:path w="4214" h="495" extrusionOk="0">
                  <a:moveTo>
                    <a:pt x="270" y="1"/>
                  </a:moveTo>
                  <a:cubicBezTo>
                    <a:pt x="145" y="1"/>
                    <a:pt x="37" y="92"/>
                    <a:pt x="20" y="218"/>
                  </a:cubicBezTo>
                  <a:cubicBezTo>
                    <a:pt x="1" y="363"/>
                    <a:pt x="119" y="494"/>
                    <a:pt x="267" y="494"/>
                  </a:cubicBezTo>
                  <a:lnTo>
                    <a:pt x="3941" y="494"/>
                  </a:lnTo>
                  <a:cubicBezTo>
                    <a:pt x="4066" y="494"/>
                    <a:pt x="4174" y="402"/>
                    <a:pt x="4194" y="277"/>
                  </a:cubicBezTo>
                  <a:cubicBezTo>
                    <a:pt x="4214" y="131"/>
                    <a:pt x="4098" y="1"/>
                    <a:pt x="3953" y="1"/>
                  </a:cubicBezTo>
                  <a:cubicBezTo>
                    <a:pt x="3951" y="1"/>
                    <a:pt x="3949" y="1"/>
                    <a:pt x="3947" y="1"/>
                  </a:cubicBezTo>
                  <a:lnTo>
                    <a:pt x="277" y="1"/>
                  </a:lnTo>
                  <a:cubicBezTo>
                    <a:pt x="275" y="1"/>
                    <a:pt x="273" y="1"/>
                    <a:pt x="270" y="1"/>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ea typeface="+mn-ea"/>
                <a:cs typeface="Arial"/>
                <a:sym typeface="Arial"/>
              </a:endParaRPr>
            </a:p>
          </p:txBody>
        </p:sp>
        <p:sp>
          <p:nvSpPr>
            <p:cNvPr id="89" name="Google Shape;3647;p43">
              <a:extLst>
                <a:ext uri="{FF2B5EF4-FFF2-40B4-BE49-F238E27FC236}">
                  <a16:creationId xmlns:a16="http://schemas.microsoft.com/office/drawing/2014/main" id="{4BD33AD3-D904-FD3F-BE0A-8420CA529317}"/>
                </a:ext>
              </a:extLst>
            </p:cNvPr>
            <p:cNvSpPr/>
            <p:nvPr/>
          </p:nvSpPr>
          <p:spPr>
            <a:xfrm>
              <a:off x="5730325" y="2258725"/>
              <a:ext cx="105200" cy="12375"/>
            </a:xfrm>
            <a:custGeom>
              <a:avLst/>
              <a:gdLst/>
              <a:ahLst/>
              <a:cxnLst/>
              <a:rect l="l" t="t" r="r" b="b"/>
              <a:pathLst>
                <a:path w="4208" h="495" extrusionOk="0">
                  <a:moveTo>
                    <a:pt x="271" y="1"/>
                  </a:moveTo>
                  <a:cubicBezTo>
                    <a:pt x="145" y="1"/>
                    <a:pt x="40" y="95"/>
                    <a:pt x="20" y="218"/>
                  </a:cubicBezTo>
                  <a:cubicBezTo>
                    <a:pt x="1" y="366"/>
                    <a:pt x="119" y="494"/>
                    <a:pt x="267" y="494"/>
                  </a:cubicBezTo>
                  <a:lnTo>
                    <a:pt x="3934" y="494"/>
                  </a:lnTo>
                  <a:cubicBezTo>
                    <a:pt x="3936" y="494"/>
                    <a:pt x="3939" y="494"/>
                    <a:pt x="3941" y="494"/>
                  </a:cubicBezTo>
                  <a:cubicBezTo>
                    <a:pt x="4066" y="494"/>
                    <a:pt x="4171" y="400"/>
                    <a:pt x="4191" y="277"/>
                  </a:cubicBezTo>
                  <a:cubicBezTo>
                    <a:pt x="4207" y="129"/>
                    <a:pt x="4092" y="1"/>
                    <a:pt x="3944" y="1"/>
                  </a:cubicBezTo>
                  <a:lnTo>
                    <a:pt x="277" y="1"/>
                  </a:lnTo>
                  <a:cubicBezTo>
                    <a:pt x="275" y="1"/>
                    <a:pt x="273" y="1"/>
                    <a:pt x="271" y="1"/>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ea typeface="+mn-ea"/>
                <a:cs typeface="Arial"/>
                <a:sym typeface="Arial"/>
              </a:endParaRPr>
            </a:p>
          </p:txBody>
        </p:sp>
      </p:grpSp>
      <p:grpSp>
        <p:nvGrpSpPr>
          <p:cNvPr id="90" name="Google Shape;3648;p43">
            <a:extLst>
              <a:ext uri="{FF2B5EF4-FFF2-40B4-BE49-F238E27FC236}">
                <a16:creationId xmlns:a16="http://schemas.microsoft.com/office/drawing/2014/main" id="{F44F0212-6A8E-769C-60E8-0E03FB48D6C6}"/>
              </a:ext>
            </a:extLst>
          </p:cNvPr>
          <p:cNvGrpSpPr/>
          <p:nvPr/>
        </p:nvGrpSpPr>
        <p:grpSpPr>
          <a:xfrm>
            <a:off x="4587337" y="3480783"/>
            <a:ext cx="454184" cy="412963"/>
            <a:chOff x="4731725" y="2173975"/>
            <a:chExt cx="421425" cy="383225"/>
          </a:xfrm>
          <a:solidFill>
            <a:schemeClr val="tx2">
              <a:lumMod val="10000"/>
            </a:schemeClr>
          </a:solidFill>
        </p:grpSpPr>
        <p:sp>
          <p:nvSpPr>
            <p:cNvPr id="92" name="Google Shape;3649;p43">
              <a:extLst>
                <a:ext uri="{FF2B5EF4-FFF2-40B4-BE49-F238E27FC236}">
                  <a16:creationId xmlns:a16="http://schemas.microsoft.com/office/drawing/2014/main" id="{50514581-0772-15BA-59ED-BC77135EB701}"/>
                </a:ext>
              </a:extLst>
            </p:cNvPr>
            <p:cNvSpPr/>
            <p:nvPr/>
          </p:nvSpPr>
          <p:spPr>
            <a:xfrm>
              <a:off x="4731725" y="2229550"/>
              <a:ext cx="52650" cy="263125"/>
            </a:xfrm>
            <a:custGeom>
              <a:avLst/>
              <a:gdLst/>
              <a:ahLst/>
              <a:cxnLst/>
              <a:rect l="l" t="t" r="r" b="b"/>
              <a:pathLst>
                <a:path w="2106" h="10525" extrusionOk="0">
                  <a:moveTo>
                    <a:pt x="260" y="0"/>
                  </a:moveTo>
                  <a:cubicBezTo>
                    <a:pt x="258" y="0"/>
                    <a:pt x="256" y="0"/>
                    <a:pt x="254" y="0"/>
                  </a:cubicBezTo>
                  <a:cubicBezTo>
                    <a:pt x="116" y="0"/>
                    <a:pt x="4" y="112"/>
                    <a:pt x="4" y="250"/>
                  </a:cubicBezTo>
                  <a:lnTo>
                    <a:pt x="4" y="9541"/>
                  </a:lnTo>
                  <a:cubicBezTo>
                    <a:pt x="1" y="10085"/>
                    <a:pt x="442" y="10525"/>
                    <a:pt x="985" y="10525"/>
                  </a:cubicBezTo>
                  <a:cubicBezTo>
                    <a:pt x="987" y="10525"/>
                    <a:pt x="989" y="10525"/>
                    <a:pt x="991" y="10525"/>
                  </a:cubicBezTo>
                  <a:lnTo>
                    <a:pt x="1853" y="10525"/>
                  </a:lnTo>
                  <a:cubicBezTo>
                    <a:pt x="1855" y="10525"/>
                    <a:pt x="1857" y="10525"/>
                    <a:pt x="1859" y="10525"/>
                  </a:cubicBezTo>
                  <a:cubicBezTo>
                    <a:pt x="1994" y="10525"/>
                    <a:pt x="2106" y="10414"/>
                    <a:pt x="2103" y="10278"/>
                  </a:cubicBezTo>
                  <a:cubicBezTo>
                    <a:pt x="2103" y="10140"/>
                    <a:pt x="1991" y="10028"/>
                    <a:pt x="1853" y="10028"/>
                  </a:cubicBezTo>
                  <a:lnTo>
                    <a:pt x="1853" y="10031"/>
                  </a:lnTo>
                  <a:lnTo>
                    <a:pt x="991" y="10031"/>
                  </a:lnTo>
                  <a:cubicBezTo>
                    <a:pt x="721" y="10028"/>
                    <a:pt x="501" y="9811"/>
                    <a:pt x="498" y="9541"/>
                  </a:cubicBezTo>
                  <a:lnTo>
                    <a:pt x="498" y="250"/>
                  </a:lnTo>
                  <a:cubicBezTo>
                    <a:pt x="501" y="114"/>
                    <a:pt x="395" y="0"/>
                    <a:pt x="260" y="0"/>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ea typeface="+mn-ea"/>
                <a:cs typeface="Arial"/>
                <a:sym typeface="Arial"/>
              </a:endParaRPr>
            </a:p>
          </p:txBody>
        </p:sp>
        <p:sp>
          <p:nvSpPr>
            <p:cNvPr id="93" name="Google Shape;3650;p43">
              <a:extLst>
                <a:ext uri="{FF2B5EF4-FFF2-40B4-BE49-F238E27FC236}">
                  <a16:creationId xmlns:a16="http://schemas.microsoft.com/office/drawing/2014/main" id="{B569A235-927F-F947-32E7-A2462EE0B112}"/>
                </a:ext>
              </a:extLst>
            </p:cNvPr>
            <p:cNvSpPr/>
            <p:nvPr/>
          </p:nvSpPr>
          <p:spPr>
            <a:xfrm>
              <a:off x="4793825" y="2480325"/>
              <a:ext cx="184600" cy="12350"/>
            </a:xfrm>
            <a:custGeom>
              <a:avLst/>
              <a:gdLst/>
              <a:ahLst/>
              <a:cxnLst/>
              <a:rect l="l" t="t" r="r" b="b"/>
              <a:pathLst>
                <a:path w="7384" h="494" extrusionOk="0">
                  <a:moveTo>
                    <a:pt x="257" y="0"/>
                  </a:moveTo>
                  <a:cubicBezTo>
                    <a:pt x="122" y="0"/>
                    <a:pt x="13" y="104"/>
                    <a:pt x="3" y="241"/>
                  </a:cubicBezTo>
                  <a:cubicBezTo>
                    <a:pt x="0" y="379"/>
                    <a:pt x="112" y="494"/>
                    <a:pt x="250" y="494"/>
                  </a:cubicBezTo>
                  <a:lnTo>
                    <a:pt x="7137" y="494"/>
                  </a:lnTo>
                  <a:cubicBezTo>
                    <a:pt x="7275" y="494"/>
                    <a:pt x="7384" y="382"/>
                    <a:pt x="7384" y="247"/>
                  </a:cubicBezTo>
                  <a:cubicBezTo>
                    <a:pt x="7384" y="109"/>
                    <a:pt x="7275" y="0"/>
                    <a:pt x="7137" y="0"/>
                  </a:cubicBezTo>
                  <a:lnTo>
                    <a:pt x="263" y="0"/>
                  </a:lnTo>
                  <a:cubicBezTo>
                    <a:pt x="261" y="0"/>
                    <a:pt x="259" y="0"/>
                    <a:pt x="257" y="0"/>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ea typeface="+mn-ea"/>
                <a:cs typeface="Arial"/>
                <a:sym typeface="Arial"/>
              </a:endParaRPr>
            </a:p>
          </p:txBody>
        </p:sp>
        <p:sp>
          <p:nvSpPr>
            <p:cNvPr id="94" name="Google Shape;3651;p43">
              <a:extLst>
                <a:ext uri="{FF2B5EF4-FFF2-40B4-BE49-F238E27FC236}">
                  <a16:creationId xmlns:a16="http://schemas.microsoft.com/office/drawing/2014/main" id="{737725E4-DF75-4F2F-A82D-59FC70F86E04}"/>
                </a:ext>
              </a:extLst>
            </p:cNvPr>
            <p:cNvSpPr/>
            <p:nvPr/>
          </p:nvSpPr>
          <p:spPr>
            <a:xfrm>
              <a:off x="5140800" y="2230850"/>
              <a:ext cx="12350" cy="193675"/>
            </a:xfrm>
            <a:custGeom>
              <a:avLst/>
              <a:gdLst/>
              <a:ahLst/>
              <a:cxnLst/>
              <a:rect l="l" t="t" r="r" b="b"/>
              <a:pathLst>
                <a:path w="494" h="7747" extrusionOk="0">
                  <a:moveTo>
                    <a:pt x="247" y="1"/>
                  </a:moveTo>
                  <a:cubicBezTo>
                    <a:pt x="112" y="1"/>
                    <a:pt x="0" y="109"/>
                    <a:pt x="0" y="248"/>
                  </a:cubicBezTo>
                  <a:lnTo>
                    <a:pt x="0" y="7490"/>
                  </a:lnTo>
                  <a:cubicBezTo>
                    <a:pt x="0" y="7625"/>
                    <a:pt x="105" y="7740"/>
                    <a:pt x="240" y="7746"/>
                  </a:cubicBezTo>
                  <a:cubicBezTo>
                    <a:pt x="242" y="7746"/>
                    <a:pt x="244" y="7746"/>
                    <a:pt x="246" y="7746"/>
                  </a:cubicBezTo>
                  <a:cubicBezTo>
                    <a:pt x="382" y="7746"/>
                    <a:pt x="494" y="7636"/>
                    <a:pt x="494" y="7500"/>
                  </a:cubicBezTo>
                  <a:lnTo>
                    <a:pt x="494" y="248"/>
                  </a:lnTo>
                  <a:cubicBezTo>
                    <a:pt x="494" y="113"/>
                    <a:pt x="385" y="1"/>
                    <a:pt x="247" y="1"/>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ea typeface="+mn-ea"/>
                <a:cs typeface="Arial"/>
                <a:sym typeface="Arial"/>
              </a:endParaRPr>
            </a:p>
          </p:txBody>
        </p:sp>
        <p:sp>
          <p:nvSpPr>
            <p:cNvPr id="95" name="Google Shape;3652;p43">
              <a:extLst>
                <a:ext uri="{FF2B5EF4-FFF2-40B4-BE49-F238E27FC236}">
                  <a16:creationId xmlns:a16="http://schemas.microsoft.com/office/drawing/2014/main" id="{13897C06-8EA6-3028-28D1-020AF0DF79FA}"/>
                </a:ext>
              </a:extLst>
            </p:cNvPr>
            <p:cNvSpPr/>
            <p:nvPr/>
          </p:nvSpPr>
          <p:spPr>
            <a:xfrm>
              <a:off x="5046575" y="2173975"/>
              <a:ext cx="84200" cy="246100"/>
            </a:xfrm>
            <a:custGeom>
              <a:avLst/>
              <a:gdLst/>
              <a:ahLst/>
              <a:cxnLst/>
              <a:rect l="l" t="t" r="r" b="b"/>
              <a:pathLst>
                <a:path w="3368" h="9844" extrusionOk="0">
                  <a:moveTo>
                    <a:pt x="257" y="0"/>
                  </a:moveTo>
                  <a:cubicBezTo>
                    <a:pt x="115" y="13"/>
                    <a:pt x="10" y="125"/>
                    <a:pt x="7" y="263"/>
                  </a:cubicBezTo>
                  <a:cubicBezTo>
                    <a:pt x="1" y="392"/>
                    <a:pt x="104" y="498"/>
                    <a:pt x="230" y="498"/>
                  </a:cubicBezTo>
                  <a:cubicBezTo>
                    <a:pt x="239" y="498"/>
                    <a:pt x="248" y="498"/>
                    <a:pt x="257" y="497"/>
                  </a:cubicBezTo>
                  <a:lnTo>
                    <a:pt x="2375" y="497"/>
                  </a:lnTo>
                  <a:cubicBezTo>
                    <a:pt x="2648" y="510"/>
                    <a:pt x="2861" y="733"/>
                    <a:pt x="2868" y="1010"/>
                  </a:cubicBezTo>
                  <a:lnTo>
                    <a:pt x="2868" y="9594"/>
                  </a:lnTo>
                  <a:cubicBezTo>
                    <a:pt x="2868" y="9732"/>
                    <a:pt x="2980" y="9844"/>
                    <a:pt x="3118" y="9844"/>
                  </a:cubicBezTo>
                  <a:cubicBezTo>
                    <a:pt x="3120" y="9844"/>
                    <a:pt x="3122" y="9844"/>
                    <a:pt x="3124" y="9844"/>
                  </a:cubicBezTo>
                  <a:cubicBezTo>
                    <a:pt x="3259" y="9844"/>
                    <a:pt x="3368" y="9730"/>
                    <a:pt x="3361" y="9594"/>
                  </a:cubicBezTo>
                  <a:lnTo>
                    <a:pt x="3361" y="1010"/>
                  </a:lnTo>
                  <a:cubicBezTo>
                    <a:pt x="3365" y="460"/>
                    <a:pt x="2921" y="13"/>
                    <a:pt x="2375" y="13"/>
                  </a:cubicBezTo>
                  <a:lnTo>
                    <a:pt x="2375" y="0"/>
                  </a:ln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ea typeface="+mn-ea"/>
                <a:cs typeface="Arial"/>
                <a:sym typeface="Arial"/>
              </a:endParaRPr>
            </a:p>
          </p:txBody>
        </p:sp>
        <p:sp>
          <p:nvSpPr>
            <p:cNvPr id="96" name="Google Shape;3653;p43">
              <a:extLst>
                <a:ext uri="{FF2B5EF4-FFF2-40B4-BE49-F238E27FC236}">
                  <a16:creationId xmlns:a16="http://schemas.microsoft.com/office/drawing/2014/main" id="{C70899B2-01B2-E130-385D-2542066A68C5}"/>
                </a:ext>
              </a:extLst>
            </p:cNvPr>
            <p:cNvSpPr/>
            <p:nvPr/>
          </p:nvSpPr>
          <p:spPr>
            <a:xfrm>
              <a:off x="4754350" y="2173975"/>
              <a:ext cx="286825" cy="296100"/>
            </a:xfrm>
            <a:custGeom>
              <a:avLst/>
              <a:gdLst/>
              <a:ahLst/>
              <a:cxnLst/>
              <a:rect l="l" t="t" r="r" b="b"/>
              <a:pathLst>
                <a:path w="11473" h="11844" extrusionOk="0">
                  <a:moveTo>
                    <a:pt x="5950" y="536"/>
                  </a:moveTo>
                  <a:cubicBezTo>
                    <a:pt x="6683" y="536"/>
                    <a:pt x="7279" y="1131"/>
                    <a:pt x="7279" y="1865"/>
                  </a:cubicBezTo>
                  <a:lnTo>
                    <a:pt x="7279" y="10932"/>
                  </a:lnTo>
                  <a:cubicBezTo>
                    <a:pt x="6936" y="10570"/>
                    <a:pt x="6461" y="10363"/>
                    <a:pt x="5965" y="10363"/>
                  </a:cubicBezTo>
                  <a:cubicBezTo>
                    <a:pt x="5961" y="10363"/>
                    <a:pt x="5957" y="10363"/>
                    <a:pt x="5953" y="10363"/>
                  </a:cubicBezTo>
                  <a:lnTo>
                    <a:pt x="990" y="10363"/>
                  </a:lnTo>
                  <a:cubicBezTo>
                    <a:pt x="717" y="10363"/>
                    <a:pt x="497" y="10143"/>
                    <a:pt x="497" y="9870"/>
                  </a:cubicBezTo>
                  <a:lnTo>
                    <a:pt x="497" y="1029"/>
                  </a:lnTo>
                  <a:cubicBezTo>
                    <a:pt x="497" y="756"/>
                    <a:pt x="717" y="536"/>
                    <a:pt x="990" y="536"/>
                  </a:cubicBezTo>
                  <a:close/>
                  <a:moveTo>
                    <a:pt x="497" y="10725"/>
                  </a:moveTo>
                  <a:cubicBezTo>
                    <a:pt x="645" y="10811"/>
                    <a:pt x="813" y="10857"/>
                    <a:pt x="987" y="10857"/>
                  </a:cubicBezTo>
                  <a:lnTo>
                    <a:pt x="5920" y="10857"/>
                  </a:lnTo>
                  <a:cubicBezTo>
                    <a:pt x="5924" y="10857"/>
                    <a:pt x="5927" y="10857"/>
                    <a:pt x="5931" y="10857"/>
                  </a:cubicBezTo>
                  <a:cubicBezTo>
                    <a:pt x="6325" y="10857"/>
                    <a:pt x="6702" y="11040"/>
                    <a:pt x="6950" y="11350"/>
                  </a:cubicBezTo>
                  <a:lnTo>
                    <a:pt x="990" y="11350"/>
                  </a:lnTo>
                  <a:cubicBezTo>
                    <a:pt x="717" y="11350"/>
                    <a:pt x="494" y="11126"/>
                    <a:pt x="497" y="10853"/>
                  </a:cubicBezTo>
                  <a:lnTo>
                    <a:pt x="497" y="10853"/>
                  </a:lnTo>
                  <a:lnTo>
                    <a:pt x="497" y="10725"/>
                  </a:lnTo>
                  <a:close/>
                  <a:moveTo>
                    <a:pt x="198" y="0"/>
                  </a:moveTo>
                  <a:cubicBezTo>
                    <a:pt x="89" y="0"/>
                    <a:pt x="4" y="89"/>
                    <a:pt x="4" y="197"/>
                  </a:cubicBezTo>
                  <a:lnTo>
                    <a:pt x="4" y="10847"/>
                  </a:lnTo>
                  <a:cubicBezTo>
                    <a:pt x="0" y="11396"/>
                    <a:pt x="448" y="11843"/>
                    <a:pt x="997" y="11843"/>
                  </a:cubicBezTo>
                  <a:lnTo>
                    <a:pt x="8815" y="11843"/>
                  </a:lnTo>
                  <a:cubicBezTo>
                    <a:pt x="8943" y="11843"/>
                    <a:pt x="9051" y="11751"/>
                    <a:pt x="9071" y="11626"/>
                  </a:cubicBezTo>
                  <a:cubicBezTo>
                    <a:pt x="9087" y="11480"/>
                    <a:pt x="8975" y="11350"/>
                    <a:pt x="8830" y="11350"/>
                  </a:cubicBezTo>
                  <a:cubicBezTo>
                    <a:pt x="8828" y="11350"/>
                    <a:pt x="8826" y="11350"/>
                    <a:pt x="8825" y="11350"/>
                  </a:cubicBezTo>
                  <a:lnTo>
                    <a:pt x="8065" y="11350"/>
                  </a:lnTo>
                  <a:cubicBezTo>
                    <a:pt x="8309" y="11037"/>
                    <a:pt x="8686" y="10857"/>
                    <a:pt x="9080" y="10857"/>
                  </a:cubicBezTo>
                  <a:cubicBezTo>
                    <a:pt x="9084" y="10857"/>
                    <a:pt x="9087" y="10857"/>
                    <a:pt x="9091" y="10857"/>
                  </a:cubicBezTo>
                  <a:lnTo>
                    <a:pt x="9568" y="10857"/>
                  </a:lnTo>
                  <a:cubicBezTo>
                    <a:pt x="9703" y="10857"/>
                    <a:pt x="9818" y="10751"/>
                    <a:pt x="9824" y="10613"/>
                  </a:cubicBezTo>
                  <a:cubicBezTo>
                    <a:pt x="9828" y="10477"/>
                    <a:pt x="9719" y="10363"/>
                    <a:pt x="9583" y="10363"/>
                  </a:cubicBezTo>
                  <a:cubicBezTo>
                    <a:pt x="9582" y="10363"/>
                    <a:pt x="9580" y="10363"/>
                    <a:pt x="9578" y="10363"/>
                  </a:cubicBezTo>
                  <a:lnTo>
                    <a:pt x="9084" y="10363"/>
                  </a:lnTo>
                  <a:cubicBezTo>
                    <a:pt x="9080" y="10363"/>
                    <a:pt x="9076" y="10363"/>
                    <a:pt x="9073" y="10363"/>
                  </a:cubicBezTo>
                  <a:cubicBezTo>
                    <a:pt x="8580" y="10363"/>
                    <a:pt x="8111" y="10567"/>
                    <a:pt x="7775" y="10922"/>
                  </a:cubicBezTo>
                  <a:lnTo>
                    <a:pt x="7775" y="753"/>
                  </a:lnTo>
                  <a:cubicBezTo>
                    <a:pt x="7775" y="612"/>
                    <a:pt x="7890" y="497"/>
                    <a:pt x="8032" y="497"/>
                  </a:cubicBezTo>
                  <a:lnTo>
                    <a:pt x="11209" y="497"/>
                  </a:lnTo>
                  <a:cubicBezTo>
                    <a:pt x="11222" y="497"/>
                    <a:pt x="11235" y="490"/>
                    <a:pt x="11245" y="480"/>
                  </a:cubicBezTo>
                  <a:cubicBezTo>
                    <a:pt x="11472" y="266"/>
                    <a:pt x="11321" y="3"/>
                    <a:pt x="11110" y="3"/>
                  </a:cubicBezTo>
                  <a:lnTo>
                    <a:pt x="11107" y="0"/>
                  </a:lnTo>
                  <a:lnTo>
                    <a:pt x="9097" y="0"/>
                  </a:lnTo>
                  <a:cubicBezTo>
                    <a:pt x="8453" y="0"/>
                    <a:pt x="7854" y="342"/>
                    <a:pt x="7522" y="898"/>
                  </a:cubicBezTo>
                  <a:cubicBezTo>
                    <a:pt x="7193" y="342"/>
                    <a:pt x="6595" y="0"/>
                    <a:pt x="5950" y="0"/>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ea typeface="+mn-ea"/>
                <a:cs typeface="Arial"/>
                <a:sym typeface="Arial"/>
              </a:endParaRPr>
            </a:p>
          </p:txBody>
        </p:sp>
        <p:sp>
          <p:nvSpPr>
            <p:cNvPr id="101" name="Google Shape;3654;p43">
              <a:extLst>
                <a:ext uri="{FF2B5EF4-FFF2-40B4-BE49-F238E27FC236}">
                  <a16:creationId xmlns:a16="http://schemas.microsoft.com/office/drawing/2014/main" id="{6D60F02A-4B92-ED5B-A364-01B3ADD4F87C}"/>
                </a:ext>
              </a:extLst>
            </p:cNvPr>
            <p:cNvSpPr/>
            <p:nvPr/>
          </p:nvSpPr>
          <p:spPr>
            <a:xfrm>
              <a:off x="4793000" y="2222300"/>
              <a:ext cx="112325" cy="12375"/>
            </a:xfrm>
            <a:custGeom>
              <a:avLst/>
              <a:gdLst/>
              <a:ahLst/>
              <a:cxnLst/>
              <a:rect l="l" t="t" r="r" b="b"/>
              <a:pathLst>
                <a:path w="4493" h="495" extrusionOk="0">
                  <a:moveTo>
                    <a:pt x="257" y="1"/>
                  </a:moveTo>
                  <a:cubicBezTo>
                    <a:pt x="122" y="1"/>
                    <a:pt x="10" y="108"/>
                    <a:pt x="3" y="241"/>
                  </a:cubicBezTo>
                  <a:cubicBezTo>
                    <a:pt x="0" y="379"/>
                    <a:pt x="112" y="494"/>
                    <a:pt x="250" y="494"/>
                  </a:cubicBezTo>
                  <a:lnTo>
                    <a:pt x="4230" y="494"/>
                  </a:lnTo>
                  <a:cubicBezTo>
                    <a:pt x="4232" y="494"/>
                    <a:pt x="4234" y="494"/>
                    <a:pt x="4236" y="494"/>
                  </a:cubicBezTo>
                  <a:cubicBezTo>
                    <a:pt x="4371" y="494"/>
                    <a:pt x="4480" y="387"/>
                    <a:pt x="4490" y="254"/>
                  </a:cubicBezTo>
                  <a:cubicBezTo>
                    <a:pt x="4493" y="116"/>
                    <a:pt x="4381" y="1"/>
                    <a:pt x="4243" y="1"/>
                  </a:cubicBezTo>
                  <a:lnTo>
                    <a:pt x="263" y="1"/>
                  </a:lnTo>
                  <a:cubicBezTo>
                    <a:pt x="261" y="1"/>
                    <a:pt x="259" y="1"/>
                    <a:pt x="257" y="1"/>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ea typeface="+mn-ea"/>
                <a:cs typeface="Arial"/>
                <a:sym typeface="Arial"/>
              </a:endParaRPr>
            </a:p>
          </p:txBody>
        </p:sp>
        <p:sp>
          <p:nvSpPr>
            <p:cNvPr id="106" name="Google Shape;3655;p43">
              <a:extLst>
                <a:ext uri="{FF2B5EF4-FFF2-40B4-BE49-F238E27FC236}">
                  <a16:creationId xmlns:a16="http://schemas.microsoft.com/office/drawing/2014/main" id="{CDE6B804-939E-C748-844B-D1D0AE85FBCB}"/>
                </a:ext>
              </a:extLst>
            </p:cNvPr>
            <p:cNvSpPr/>
            <p:nvPr/>
          </p:nvSpPr>
          <p:spPr>
            <a:xfrm>
              <a:off x="4793000" y="2253150"/>
              <a:ext cx="112325" cy="12350"/>
            </a:xfrm>
            <a:custGeom>
              <a:avLst/>
              <a:gdLst/>
              <a:ahLst/>
              <a:cxnLst/>
              <a:rect l="l" t="t" r="r" b="b"/>
              <a:pathLst>
                <a:path w="4493" h="494" extrusionOk="0">
                  <a:moveTo>
                    <a:pt x="254" y="0"/>
                  </a:moveTo>
                  <a:cubicBezTo>
                    <a:pt x="122" y="0"/>
                    <a:pt x="10" y="107"/>
                    <a:pt x="3" y="240"/>
                  </a:cubicBezTo>
                  <a:cubicBezTo>
                    <a:pt x="0" y="378"/>
                    <a:pt x="112" y="494"/>
                    <a:pt x="250" y="494"/>
                  </a:cubicBezTo>
                  <a:lnTo>
                    <a:pt x="4230" y="494"/>
                  </a:lnTo>
                  <a:cubicBezTo>
                    <a:pt x="4232" y="494"/>
                    <a:pt x="4234" y="494"/>
                    <a:pt x="4236" y="494"/>
                  </a:cubicBezTo>
                  <a:cubicBezTo>
                    <a:pt x="4371" y="494"/>
                    <a:pt x="4480" y="386"/>
                    <a:pt x="4490" y="253"/>
                  </a:cubicBezTo>
                  <a:cubicBezTo>
                    <a:pt x="4493" y="115"/>
                    <a:pt x="4381" y="0"/>
                    <a:pt x="4243" y="0"/>
                  </a:cubicBezTo>
                  <a:lnTo>
                    <a:pt x="260" y="0"/>
                  </a:lnTo>
                  <a:cubicBezTo>
                    <a:pt x="258" y="0"/>
                    <a:pt x="256" y="0"/>
                    <a:pt x="254" y="0"/>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ea typeface="+mn-ea"/>
                <a:cs typeface="Arial"/>
                <a:sym typeface="Arial"/>
              </a:endParaRPr>
            </a:p>
          </p:txBody>
        </p:sp>
        <p:sp>
          <p:nvSpPr>
            <p:cNvPr id="107" name="Google Shape;3656;p43">
              <a:extLst>
                <a:ext uri="{FF2B5EF4-FFF2-40B4-BE49-F238E27FC236}">
                  <a16:creationId xmlns:a16="http://schemas.microsoft.com/office/drawing/2014/main" id="{C299736F-CC6A-13A5-F108-848D3C367ED7}"/>
                </a:ext>
              </a:extLst>
            </p:cNvPr>
            <p:cNvSpPr/>
            <p:nvPr/>
          </p:nvSpPr>
          <p:spPr>
            <a:xfrm>
              <a:off x="4850475" y="2314800"/>
              <a:ext cx="55175" cy="12375"/>
            </a:xfrm>
            <a:custGeom>
              <a:avLst/>
              <a:gdLst/>
              <a:ahLst/>
              <a:cxnLst/>
              <a:rect l="l" t="t" r="r" b="b"/>
              <a:pathLst>
                <a:path w="2207" h="495" extrusionOk="0">
                  <a:moveTo>
                    <a:pt x="254" y="1"/>
                  </a:moveTo>
                  <a:cubicBezTo>
                    <a:pt x="122" y="1"/>
                    <a:pt x="10" y="108"/>
                    <a:pt x="3" y="241"/>
                  </a:cubicBezTo>
                  <a:cubicBezTo>
                    <a:pt x="0" y="379"/>
                    <a:pt x="112" y="494"/>
                    <a:pt x="250" y="494"/>
                  </a:cubicBezTo>
                  <a:lnTo>
                    <a:pt x="1947" y="494"/>
                  </a:lnTo>
                  <a:cubicBezTo>
                    <a:pt x="1949" y="494"/>
                    <a:pt x="1951" y="494"/>
                    <a:pt x="1953" y="494"/>
                  </a:cubicBezTo>
                  <a:cubicBezTo>
                    <a:pt x="2085" y="494"/>
                    <a:pt x="2197" y="387"/>
                    <a:pt x="2204" y="254"/>
                  </a:cubicBezTo>
                  <a:cubicBezTo>
                    <a:pt x="2207" y="116"/>
                    <a:pt x="2095" y="1"/>
                    <a:pt x="1957" y="1"/>
                  </a:cubicBezTo>
                  <a:lnTo>
                    <a:pt x="260" y="1"/>
                  </a:lnTo>
                  <a:cubicBezTo>
                    <a:pt x="258" y="1"/>
                    <a:pt x="256" y="1"/>
                    <a:pt x="254" y="1"/>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ea typeface="+mn-ea"/>
                <a:cs typeface="Arial"/>
                <a:sym typeface="Arial"/>
              </a:endParaRPr>
            </a:p>
          </p:txBody>
        </p:sp>
        <p:sp>
          <p:nvSpPr>
            <p:cNvPr id="108" name="Google Shape;3657;p43">
              <a:extLst>
                <a:ext uri="{FF2B5EF4-FFF2-40B4-BE49-F238E27FC236}">
                  <a16:creationId xmlns:a16="http://schemas.microsoft.com/office/drawing/2014/main" id="{78545A2A-D7B2-F84E-F7A7-1076CF1FC46E}"/>
                </a:ext>
              </a:extLst>
            </p:cNvPr>
            <p:cNvSpPr/>
            <p:nvPr/>
          </p:nvSpPr>
          <p:spPr>
            <a:xfrm>
              <a:off x="4792575" y="2314800"/>
              <a:ext cx="49025" cy="12375"/>
            </a:xfrm>
            <a:custGeom>
              <a:avLst/>
              <a:gdLst/>
              <a:ahLst/>
              <a:cxnLst/>
              <a:rect l="l" t="t" r="r" b="b"/>
              <a:pathLst>
                <a:path w="1961" h="495" extrusionOk="0">
                  <a:moveTo>
                    <a:pt x="255" y="1"/>
                  </a:moveTo>
                  <a:cubicBezTo>
                    <a:pt x="122" y="1"/>
                    <a:pt x="10" y="108"/>
                    <a:pt x="4" y="241"/>
                  </a:cubicBezTo>
                  <a:cubicBezTo>
                    <a:pt x="1" y="379"/>
                    <a:pt x="113" y="494"/>
                    <a:pt x="251" y="494"/>
                  </a:cubicBezTo>
                  <a:lnTo>
                    <a:pt x="1698" y="494"/>
                  </a:lnTo>
                  <a:cubicBezTo>
                    <a:pt x="1700" y="494"/>
                    <a:pt x="1702" y="494"/>
                    <a:pt x="1704" y="494"/>
                  </a:cubicBezTo>
                  <a:cubicBezTo>
                    <a:pt x="1839" y="494"/>
                    <a:pt x="1948" y="387"/>
                    <a:pt x="1958" y="254"/>
                  </a:cubicBezTo>
                  <a:cubicBezTo>
                    <a:pt x="1961" y="116"/>
                    <a:pt x="1849" y="1"/>
                    <a:pt x="1711" y="1"/>
                  </a:cubicBezTo>
                  <a:lnTo>
                    <a:pt x="261" y="1"/>
                  </a:lnTo>
                  <a:cubicBezTo>
                    <a:pt x="259" y="1"/>
                    <a:pt x="257" y="1"/>
                    <a:pt x="255" y="1"/>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ea typeface="+mn-ea"/>
                <a:cs typeface="Arial"/>
                <a:sym typeface="Arial"/>
              </a:endParaRPr>
            </a:p>
          </p:txBody>
        </p:sp>
        <p:sp>
          <p:nvSpPr>
            <p:cNvPr id="109" name="Google Shape;3658;p43">
              <a:extLst>
                <a:ext uri="{FF2B5EF4-FFF2-40B4-BE49-F238E27FC236}">
                  <a16:creationId xmlns:a16="http://schemas.microsoft.com/office/drawing/2014/main" id="{69E782CF-B4BF-714F-C15D-71AFD5197EC5}"/>
                </a:ext>
              </a:extLst>
            </p:cNvPr>
            <p:cNvSpPr/>
            <p:nvPr/>
          </p:nvSpPr>
          <p:spPr>
            <a:xfrm>
              <a:off x="4793000" y="2375500"/>
              <a:ext cx="112325" cy="12350"/>
            </a:xfrm>
            <a:custGeom>
              <a:avLst/>
              <a:gdLst/>
              <a:ahLst/>
              <a:cxnLst/>
              <a:rect l="l" t="t" r="r" b="b"/>
              <a:pathLst>
                <a:path w="4493" h="494" extrusionOk="0">
                  <a:moveTo>
                    <a:pt x="257" y="0"/>
                  </a:moveTo>
                  <a:cubicBezTo>
                    <a:pt x="122" y="0"/>
                    <a:pt x="10" y="104"/>
                    <a:pt x="3" y="240"/>
                  </a:cubicBezTo>
                  <a:cubicBezTo>
                    <a:pt x="0" y="378"/>
                    <a:pt x="112" y="493"/>
                    <a:pt x="250" y="493"/>
                  </a:cubicBezTo>
                  <a:lnTo>
                    <a:pt x="4230" y="493"/>
                  </a:lnTo>
                  <a:cubicBezTo>
                    <a:pt x="4368" y="493"/>
                    <a:pt x="4480" y="388"/>
                    <a:pt x="4490" y="250"/>
                  </a:cubicBezTo>
                  <a:cubicBezTo>
                    <a:pt x="4493" y="114"/>
                    <a:pt x="4384" y="0"/>
                    <a:pt x="4249" y="0"/>
                  </a:cubicBezTo>
                  <a:cubicBezTo>
                    <a:pt x="4247" y="0"/>
                    <a:pt x="4245" y="0"/>
                    <a:pt x="4243" y="0"/>
                  </a:cubicBezTo>
                  <a:lnTo>
                    <a:pt x="263" y="0"/>
                  </a:lnTo>
                  <a:cubicBezTo>
                    <a:pt x="261" y="0"/>
                    <a:pt x="259" y="0"/>
                    <a:pt x="257" y="0"/>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ea typeface="+mn-ea"/>
                <a:cs typeface="Arial"/>
                <a:sym typeface="Arial"/>
              </a:endParaRPr>
            </a:p>
          </p:txBody>
        </p:sp>
        <p:sp>
          <p:nvSpPr>
            <p:cNvPr id="110" name="Google Shape;3659;p43">
              <a:extLst>
                <a:ext uri="{FF2B5EF4-FFF2-40B4-BE49-F238E27FC236}">
                  <a16:creationId xmlns:a16="http://schemas.microsoft.com/office/drawing/2014/main" id="{172B813A-F66D-0AF5-D687-21EA9D52FF41}"/>
                </a:ext>
              </a:extLst>
            </p:cNvPr>
            <p:cNvSpPr/>
            <p:nvPr/>
          </p:nvSpPr>
          <p:spPr>
            <a:xfrm>
              <a:off x="4793000" y="2283975"/>
              <a:ext cx="112325" cy="12350"/>
            </a:xfrm>
            <a:custGeom>
              <a:avLst/>
              <a:gdLst/>
              <a:ahLst/>
              <a:cxnLst/>
              <a:rect l="l" t="t" r="r" b="b"/>
              <a:pathLst>
                <a:path w="4493" h="494" extrusionOk="0">
                  <a:moveTo>
                    <a:pt x="257" y="0"/>
                  </a:moveTo>
                  <a:cubicBezTo>
                    <a:pt x="122" y="0"/>
                    <a:pt x="10" y="108"/>
                    <a:pt x="3" y="241"/>
                  </a:cubicBezTo>
                  <a:cubicBezTo>
                    <a:pt x="0" y="379"/>
                    <a:pt x="112" y="494"/>
                    <a:pt x="250" y="494"/>
                  </a:cubicBezTo>
                  <a:lnTo>
                    <a:pt x="4230" y="494"/>
                  </a:lnTo>
                  <a:cubicBezTo>
                    <a:pt x="4232" y="494"/>
                    <a:pt x="4234" y="494"/>
                    <a:pt x="4236" y="494"/>
                  </a:cubicBezTo>
                  <a:cubicBezTo>
                    <a:pt x="4371" y="494"/>
                    <a:pt x="4480" y="387"/>
                    <a:pt x="4490" y="254"/>
                  </a:cubicBezTo>
                  <a:cubicBezTo>
                    <a:pt x="4493" y="116"/>
                    <a:pt x="4381" y="1"/>
                    <a:pt x="4243" y="1"/>
                  </a:cubicBezTo>
                  <a:lnTo>
                    <a:pt x="263" y="1"/>
                  </a:lnTo>
                  <a:cubicBezTo>
                    <a:pt x="261" y="1"/>
                    <a:pt x="259" y="0"/>
                    <a:pt x="257" y="0"/>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ea typeface="+mn-ea"/>
                <a:cs typeface="Arial"/>
                <a:sym typeface="Arial"/>
              </a:endParaRPr>
            </a:p>
          </p:txBody>
        </p:sp>
        <p:sp>
          <p:nvSpPr>
            <p:cNvPr id="111" name="Google Shape;3660;p43">
              <a:extLst>
                <a:ext uri="{FF2B5EF4-FFF2-40B4-BE49-F238E27FC236}">
                  <a16:creationId xmlns:a16="http://schemas.microsoft.com/office/drawing/2014/main" id="{D8E5FE2D-076D-8FDB-06A7-65AFAD6D6825}"/>
                </a:ext>
              </a:extLst>
            </p:cNvPr>
            <p:cNvSpPr/>
            <p:nvPr/>
          </p:nvSpPr>
          <p:spPr>
            <a:xfrm>
              <a:off x="4793000" y="2344650"/>
              <a:ext cx="112325" cy="12375"/>
            </a:xfrm>
            <a:custGeom>
              <a:avLst/>
              <a:gdLst/>
              <a:ahLst/>
              <a:cxnLst/>
              <a:rect l="l" t="t" r="r" b="b"/>
              <a:pathLst>
                <a:path w="4493" h="495" extrusionOk="0">
                  <a:moveTo>
                    <a:pt x="257" y="1"/>
                  </a:moveTo>
                  <a:cubicBezTo>
                    <a:pt x="122" y="1"/>
                    <a:pt x="13" y="105"/>
                    <a:pt x="3" y="241"/>
                  </a:cubicBezTo>
                  <a:cubicBezTo>
                    <a:pt x="0" y="379"/>
                    <a:pt x="112" y="494"/>
                    <a:pt x="250" y="494"/>
                  </a:cubicBezTo>
                  <a:lnTo>
                    <a:pt x="4230" y="494"/>
                  </a:lnTo>
                  <a:cubicBezTo>
                    <a:pt x="4368" y="494"/>
                    <a:pt x="4480" y="389"/>
                    <a:pt x="4490" y="251"/>
                  </a:cubicBezTo>
                  <a:cubicBezTo>
                    <a:pt x="4493" y="115"/>
                    <a:pt x="4384" y="1"/>
                    <a:pt x="4249" y="1"/>
                  </a:cubicBezTo>
                  <a:cubicBezTo>
                    <a:pt x="4247" y="1"/>
                    <a:pt x="4245" y="1"/>
                    <a:pt x="4243" y="1"/>
                  </a:cubicBezTo>
                  <a:lnTo>
                    <a:pt x="263" y="1"/>
                  </a:lnTo>
                  <a:cubicBezTo>
                    <a:pt x="261" y="1"/>
                    <a:pt x="259" y="1"/>
                    <a:pt x="257" y="1"/>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ea typeface="+mn-ea"/>
                <a:cs typeface="Arial"/>
                <a:sym typeface="Arial"/>
              </a:endParaRPr>
            </a:p>
          </p:txBody>
        </p:sp>
        <p:sp>
          <p:nvSpPr>
            <p:cNvPr id="112" name="Google Shape;3661;p43">
              <a:extLst>
                <a:ext uri="{FF2B5EF4-FFF2-40B4-BE49-F238E27FC236}">
                  <a16:creationId xmlns:a16="http://schemas.microsoft.com/office/drawing/2014/main" id="{136AC29C-F7BC-2895-F326-1E4B2F74FD67}"/>
                </a:ext>
              </a:extLst>
            </p:cNvPr>
            <p:cNvSpPr/>
            <p:nvPr/>
          </p:nvSpPr>
          <p:spPr>
            <a:xfrm>
              <a:off x="4837800" y="2408375"/>
              <a:ext cx="22800" cy="12350"/>
            </a:xfrm>
            <a:custGeom>
              <a:avLst/>
              <a:gdLst/>
              <a:ahLst/>
              <a:cxnLst/>
              <a:rect l="l" t="t" r="r" b="b"/>
              <a:pathLst>
                <a:path w="912" h="494" extrusionOk="0">
                  <a:moveTo>
                    <a:pt x="254" y="1"/>
                  </a:moveTo>
                  <a:cubicBezTo>
                    <a:pt x="122" y="1"/>
                    <a:pt x="10" y="105"/>
                    <a:pt x="4" y="241"/>
                  </a:cubicBezTo>
                  <a:cubicBezTo>
                    <a:pt x="1" y="379"/>
                    <a:pt x="112" y="494"/>
                    <a:pt x="251" y="494"/>
                  </a:cubicBezTo>
                  <a:lnTo>
                    <a:pt x="652" y="494"/>
                  </a:lnTo>
                  <a:cubicBezTo>
                    <a:pt x="787" y="494"/>
                    <a:pt x="902" y="389"/>
                    <a:pt x="908" y="251"/>
                  </a:cubicBezTo>
                  <a:cubicBezTo>
                    <a:pt x="912" y="114"/>
                    <a:pt x="803" y="1"/>
                    <a:pt x="667" y="1"/>
                  </a:cubicBezTo>
                  <a:cubicBezTo>
                    <a:pt x="666" y="1"/>
                    <a:pt x="664" y="1"/>
                    <a:pt x="662" y="1"/>
                  </a:cubicBezTo>
                  <a:lnTo>
                    <a:pt x="260" y="1"/>
                  </a:lnTo>
                  <a:cubicBezTo>
                    <a:pt x="258" y="1"/>
                    <a:pt x="256" y="1"/>
                    <a:pt x="254" y="1"/>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ea typeface="+mn-ea"/>
                <a:cs typeface="Arial"/>
                <a:sym typeface="Arial"/>
              </a:endParaRPr>
            </a:p>
          </p:txBody>
        </p:sp>
        <p:sp>
          <p:nvSpPr>
            <p:cNvPr id="113" name="Google Shape;3662;p43">
              <a:extLst>
                <a:ext uri="{FF2B5EF4-FFF2-40B4-BE49-F238E27FC236}">
                  <a16:creationId xmlns:a16="http://schemas.microsoft.com/office/drawing/2014/main" id="{6D5B8C2B-5A68-BA60-D0DC-FF608445C2E2}"/>
                </a:ext>
              </a:extLst>
            </p:cNvPr>
            <p:cNvSpPr/>
            <p:nvPr/>
          </p:nvSpPr>
          <p:spPr>
            <a:xfrm>
              <a:off x="4984075" y="2222300"/>
              <a:ext cx="112250" cy="12375"/>
            </a:xfrm>
            <a:custGeom>
              <a:avLst/>
              <a:gdLst/>
              <a:ahLst/>
              <a:cxnLst/>
              <a:rect l="l" t="t" r="r" b="b"/>
              <a:pathLst>
                <a:path w="4490" h="495" extrusionOk="0">
                  <a:moveTo>
                    <a:pt x="258" y="1"/>
                  </a:moveTo>
                  <a:cubicBezTo>
                    <a:pt x="122" y="1"/>
                    <a:pt x="10" y="108"/>
                    <a:pt x="4" y="241"/>
                  </a:cubicBezTo>
                  <a:cubicBezTo>
                    <a:pt x="1" y="379"/>
                    <a:pt x="112" y="494"/>
                    <a:pt x="251" y="494"/>
                  </a:cubicBezTo>
                  <a:lnTo>
                    <a:pt x="4230" y="494"/>
                  </a:lnTo>
                  <a:cubicBezTo>
                    <a:pt x="4232" y="494"/>
                    <a:pt x="4234" y="494"/>
                    <a:pt x="4236" y="494"/>
                  </a:cubicBezTo>
                  <a:cubicBezTo>
                    <a:pt x="4368" y="494"/>
                    <a:pt x="4480" y="387"/>
                    <a:pt x="4487" y="254"/>
                  </a:cubicBezTo>
                  <a:cubicBezTo>
                    <a:pt x="4490" y="116"/>
                    <a:pt x="4378" y="1"/>
                    <a:pt x="4240" y="1"/>
                  </a:cubicBezTo>
                  <a:lnTo>
                    <a:pt x="264" y="1"/>
                  </a:lnTo>
                  <a:cubicBezTo>
                    <a:pt x="262" y="1"/>
                    <a:pt x="260" y="1"/>
                    <a:pt x="258" y="1"/>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ea typeface="+mn-ea"/>
                <a:cs typeface="Arial"/>
                <a:sym typeface="Arial"/>
              </a:endParaRPr>
            </a:p>
          </p:txBody>
        </p:sp>
        <p:sp>
          <p:nvSpPr>
            <p:cNvPr id="114" name="Google Shape;3663;p43">
              <a:extLst>
                <a:ext uri="{FF2B5EF4-FFF2-40B4-BE49-F238E27FC236}">
                  <a16:creationId xmlns:a16="http://schemas.microsoft.com/office/drawing/2014/main" id="{7746CDC2-085C-3025-8E02-665D600060D7}"/>
                </a:ext>
              </a:extLst>
            </p:cNvPr>
            <p:cNvSpPr/>
            <p:nvPr/>
          </p:nvSpPr>
          <p:spPr>
            <a:xfrm>
              <a:off x="5071975" y="2253150"/>
              <a:ext cx="25025" cy="12350"/>
            </a:xfrm>
            <a:custGeom>
              <a:avLst/>
              <a:gdLst/>
              <a:ahLst/>
              <a:cxnLst/>
              <a:rect l="l" t="t" r="r" b="b"/>
              <a:pathLst>
                <a:path w="1001" h="494" extrusionOk="0">
                  <a:moveTo>
                    <a:pt x="257" y="0"/>
                  </a:moveTo>
                  <a:cubicBezTo>
                    <a:pt x="122" y="0"/>
                    <a:pt x="13" y="107"/>
                    <a:pt x="4" y="240"/>
                  </a:cubicBezTo>
                  <a:cubicBezTo>
                    <a:pt x="0" y="378"/>
                    <a:pt x="112" y="494"/>
                    <a:pt x="250" y="494"/>
                  </a:cubicBezTo>
                  <a:lnTo>
                    <a:pt x="740" y="494"/>
                  </a:lnTo>
                  <a:cubicBezTo>
                    <a:pt x="742" y="494"/>
                    <a:pt x="744" y="494"/>
                    <a:pt x="746" y="494"/>
                  </a:cubicBezTo>
                  <a:cubicBezTo>
                    <a:pt x="879" y="494"/>
                    <a:pt x="990" y="386"/>
                    <a:pt x="997" y="253"/>
                  </a:cubicBezTo>
                  <a:cubicBezTo>
                    <a:pt x="1000" y="115"/>
                    <a:pt x="888" y="0"/>
                    <a:pt x="750" y="0"/>
                  </a:cubicBezTo>
                  <a:lnTo>
                    <a:pt x="264" y="0"/>
                  </a:lnTo>
                  <a:cubicBezTo>
                    <a:pt x="261" y="0"/>
                    <a:pt x="259" y="0"/>
                    <a:pt x="257" y="0"/>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ea typeface="+mn-ea"/>
                <a:cs typeface="Arial"/>
                <a:sym typeface="Arial"/>
              </a:endParaRPr>
            </a:p>
          </p:txBody>
        </p:sp>
        <p:sp>
          <p:nvSpPr>
            <p:cNvPr id="115" name="Google Shape;3664;p43">
              <a:extLst>
                <a:ext uri="{FF2B5EF4-FFF2-40B4-BE49-F238E27FC236}">
                  <a16:creationId xmlns:a16="http://schemas.microsoft.com/office/drawing/2014/main" id="{D5ECEF4C-3623-CA64-6210-B06CD5888F92}"/>
                </a:ext>
              </a:extLst>
            </p:cNvPr>
            <p:cNvSpPr/>
            <p:nvPr/>
          </p:nvSpPr>
          <p:spPr>
            <a:xfrm>
              <a:off x="4983825" y="2253150"/>
              <a:ext cx="79300" cy="12350"/>
            </a:xfrm>
            <a:custGeom>
              <a:avLst/>
              <a:gdLst/>
              <a:ahLst/>
              <a:cxnLst/>
              <a:rect l="l" t="t" r="r" b="b"/>
              <a:pathLst>
                <a:path w="3172" h="494" extrusionOk="0">
                  <a:moveTo>
                    <a:pt x="254" y="0"/>
                  </a:moveTo>
                  <a:cubicBezTo>
                    <a:pt x="119" y="0"/>
                    <a:pt x="10" y="107"/>
                    <a:pt x="4" y="240"/>
                  </a:cubicBezTo>
                  <a:cubicBezTo>
                    <a:pt x="1" y="378"/>
                    <a:pt x="109" y="494"/>
                    <a:pt x="251" y="494"/>
                  </a:cubicBezTo>
                  <a:lnTo>
                    <a:pt x="2908" y="494"/>
                  </a:lnTo>
                  <a:cubicBezTo>
                    <a:pt x="2910" y="494"/>
                    <a:pt x="2912" y="494"/>
                    <a:pt x="2914" y="494"/>
                  </a:cubicBezTo>
                  <a:cubicBezTo>
                    <a:pt x="3050" y="494"/>
                    <a:pt x="3158" y="386"/>
                    <a:pt x="3168" y="253"/>
                  </a:cubicBezTo>
                  <a:cubicBezTo>
                    <a:pt x="3171" y="115"/>
                    <a:pt x="3059" y="0"/>
                    <a:pt x="2921" y="0"/>
                  </a:cubicBezTo>
                  <a:lnTo>
                    <a:pt x="261" y="0"/>
                  </a:lnTo>
                  <a:cubicBezTo>
                    <a:pt x="258" y="0"/>
                    <a:pt x="256" y="0"/>
                    <a:pt x="254" y="0"/>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ea typeface="+mn-ea"/>
                <a:cs typeface="Arial"/>
                <a:sym typeface="Arial"/>
              </a:endParaRPr>
            </a:p>
          </p:txBody>
        </p:sp>
        <p:sp>
          <p:nvSpPr>
            <p:cNvPr id="116" name="Google Shape;3665;p43">
              <a:extLst>
                <a:ext uri="{FF2B5EF4-FFF2-40B4-BE49-F238E27FC236}">
                  <a16:creationId xmlns:a16="http://schemas.microsoft.com/office/drawing/2014/main" id="{35CF3053-BB45-3C28-9ECE-83D95E70D492}"/>
                </a:ext>
              </a:extLst>
            </p:cNvPr>
            <p:cNvSpPr/>
            <p:nvPr/>
          </p:nvSpPr>
          <p:spPr>
            <a:xfrm>
              <a:off x="4984075" y="2314800"/>
              <a:ext cx="112600" cy="12375"/>
            </a:xfrm>
            <a:custGeom>
              <a:avLst/>
              <a:gdLst/>
              <a:ahLst/>
              <a:cxnLst/>
              <a:rect l="l" t="t" r="r" b="b"/>
              <a:pathLst>
                <a:path w="4504" h="495" extrusionOk="0">
                  <a:moveTo>
                    <a:pt x="258" y="1"/>
                  </a:moveTo>
                  <a:cubicBezTo>
                    <a:pt x="122" y="1"/>
                    <a:pt x="10" y="108"/>
                    <a:pt x="4" y="241"/>
                  </a:cubicBezTo>
                  <a:cubicBezTo>
                    <a:pt x="1" y="379"/>
                    <a:pt x="112" y="494"/>
                    <a:pt x="251" y="494"/>
                  </a:cubicBezTo>
                  <a:lnTo>
                    <a:pt x="4230" y="494"/>
                  </a:lnTo>
                  <a:cubicBezTo>
                    <a:pt x="4232" y="494"/>
                    <a:pt x="4234" y="494"/>
                    <a:pt x="4237" y="494"/>
                  </a:cubicBezTo>
                  <a:cubicBezTo>
                    <a:pt x="4362" y="494"/>
                    <a:pt x="4467" y="400"/>
                    <a:pt x="4487" y="277"/>
                  </a:cubicBezTo>
                  <a:cubicBezTo>
                    <a:pt x="4503" y="129"/>
                    <a:pt x="4388" y="1"/>
                    <a:pt x="4240" y="1"/>
                  </a:cubicBezTo>
                  <a:lnTo>
                    <a:pt x="264" y="1"/>
                  </a:lnTo>
                  <a:cubicBezTo>
                    <a:pt x="262" y="1"/>
                    <a:pt x="260" y="1"/>
                    <a:pt x="258" y="1"/>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ea typeface="+mn-ea"/>
                <a:cs typeface="Arial"/>
                <a:sym typeface="Arial"/>
              </a:endParaRPr>
            </a:p>
          </p:txBody>
        </p:sp>
        <p:sp>
          <p:nvSpPr>
            <p:cNvPr id="117" name="Google Shape;3666;p43">
              <a:extLst>
                <a:ext uri="{FF2B5EF4-FFF2-40B4-BE49-F238E27FC236}">
                  <a16:creationId xmlns:a16="http://schemas.microsoft.com/office/drawing/2014/main" id="{DC1FC66F-B322-D570-82C1-B8928D031CA2}"/>
                </a:ext>
              </a:extLst>
            </p:cNvPr>
            <p:cNvSpPr/>
            <p:nvPr/>
          </p:nvSpPr>
          <p:spPr>
            <a:xfrm>
              <a:off x="5065400" y="2375500"/>
              <a:ext cx="31600" cy="12350"/>
            </a:xfrm>
            <a:custGeom>
              <a:avLst/>
              <a:gdLst/>
              <a:ahLst/>
              <a:cxnLst/>
              <a:rect l="l" t="t" r="r" b="b"/>
              <a:pathLst>
                <a:path w="1264" h="494" extrusionOk="0">
                  <a:moveTo>
                    <a:pt x="267" y="0"/>
                  </a:moveTo>
                  <a:cubicBezTo>
                    <a:pt x="141" y="0"/>
                    <a:pt x="36" y="91"/>
                    <a:pt x="17" y="214"/>
                  </a:cubicBezTo>
                  <a:cubicBezTo>
                    <a:pt x="0" y="362"/>
                    <a:pt x="115" y="493"/>
                    <a:pt x="263" y="493"/>
                  </a:cubicBezTo>
                  <a:lnTo>
                    <a:pt x="1000" y="493"/>
                  </a:lnTo>
                  <a:cubicBezTo>
                    <a:pt x="1138" y="493"/>
                    <a:pt x="1253" y="388"/>
                    <a:pt x="1260" y="250"/>
                  </a:cubicBezTo>
                  <a:cubicBezTo>
                    <a:pt x="1263" y="114"/>
                    <a:pt x="1155" y="0"/>
                    <a:pt x="1019" y="0"/>
                  </a:cubicBezTo>
                  <a:cubicBezTo>
                    <a:pt x="1017" y="0"/>
                    <a:pt x="1015" y="0"/>
                    <a:pt x="1013" y="0"/>
                  </a:cubicBezTo>
                  <a:lnTo>
                    <a:pt x="273" y="0"/>
                  </a:lnTo>
                  <a:cubicBezTo>
                    <a:pt x="271" y="0"/>
                    <a:pt x="269" y="0"/>
                    <a:pt x="267" y="0"/>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ea typeface="+mn-ea"/>
                <a:cs typeface="Arial"/>
                <a:sym typeface="Arial"/>
              </a:endParaRPr>
            </a:p>
          </p:txBody>
        </p:sp>
        <p:sp>
          <p:nvSpPr>
            <p:cNvPr id="118" name="Google Shape;3667;p43">
              <a:extLst>
                <a:ext uri="{FF2B5EF4-FFF2-40B4-BE49-F238E27FC236}">
                  <a16:creationId xmlns:a16="http://schemas.microsoft.com/office/drawing/2014/main" id="{9EA22109-DE90-87A3-1B6F-BCAAC531B901}"/>
                </a:ext>
              </a:extLst>
            </p:cNvPr>
            <p:cNvSpPr/>
            <p:nvPr/>
          </p:nvSpPr>
          <p:spPr>
            <a:xfrm>
              <a:off x="4983425" y="2375500"/>
              <a:ext cx="26250" cy="12350"/>
            </a:xfrm>
            <a:custGeom>
              <a:avLst/>
              <a:gdLst/>
              <a:ahLst/>
              <a:cxnLst/>
              <a:rect l="l" t="t" r="r" b="b"/>
              <a:pathLst>
                <a:path w="1050" h="494" extrusionOk="0">
                  <a:moveTo>
                    <a:pt x="257" y="0"/>
                  </a:moveTo>
                  <a:cubicBezTo>
                    <a:pt x="122" y="0"/>
                    <a:pt x="13" y="104"/>
                    <a:pt x="7" y="240"/>
                  </a:cubicBezTo>
                  <a:cubicBezTo>
                    <a:pt x="0" y="378"/>
                    <a:pt x="112" y="493"/>
                    <a:pt x="254" y="493"/>
                  </a:cubicBezTo>
                  <a:lnTo>
                    <a:pt x="786" y="493"/>
                  </a:lnTo>
                  <a:cubicBezTo>
                    <a:pt x="924" y="493"/>
                    <a:pt x="1036" y="388"/>
                    <a:pt x="1046" y="250"/>
                  </a:cubicBezTo>
                  <a:cubicBezTo>
                    <a:pt x="1049" y="114"/>
                    <a:pt x="941" y="0"/>
                    <a:pt x="805" y="0"/>
                  </a:cubicBezTo>
                  <a:cubicBezTo>
                    <a:pt x="803" y="0"/>
                    <a:pt x="801" y="0"/>
                    <a:pt x="799" y="0"/>
                  </a:cubicBezTo>
                  <a:lnTo>
                    <a:pt x="263" y="0"/>
                  </a:lnTo>
                  <a:cubicBezTo>
                    <a:pt x="261" y="0"/>
                    <a:pt x="259" y="0"/>
                    <a:pt x="257" y="0"/>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ea typeface="+mn-ea"/>
                <a:cs typeface="Arial"/>
                <a:sym typeface="Arial"/>
              </a:endParaRPr>
            </a:p>
          </p:txBody>
        </p:sp>
        <p:sp>
          <p:nvSpPr>
            <p:cNvPr id="119" name="Google Shape;3668;p43">
              <a:extLst>
                <a:ext uri="{FF2B5EF4-FFF2-40B4-BE49-F238E27FC236}">
                  <a16:creationId xmlns:a16="http://schemas.microsoft.com/office/drawing/2014/main" id="{FF8369FB-2F21-EAD9-E17A-4CB6AD5E7D7C}"/>
                </a:ext>
              </a:extLst>
            </p:cNvPr>
            <p:cNvSpPr/>
            <p:nvPr/>
          </p:nvSpPr>
          <p:spPr>
            <a:xfrm>
              <a:off x="4984075" y="2283975"/>
              <a:ext cx="112350" cy="12350"/>
            </a:xfrm>
            <a:custGeom>
              <a:avLst/>
              <a:gdLst/>
              <a:ahLst/>
              <a:cxnLst/>
              <a:rect l="l" t="t" r="r" b="b"/>
              <a:pathLst>
                <a:path w="4494" h="494" extrusionOk="0">
                  <a:moveTo>
                    <a:pt x="254" y="0"/>
                  </a:moveTo>
                  <a:cubicBezTo>
                    <a:pt x="122" y="0"/>
                    <a:pt x="10" y="108"/>
                    <a:pt x="4" y="241"/>
                  </a:cubicBezTo>
                  <a:cubicBezTo>
                    <a:pt x="1" y="379"/>
                    <a:pt x="112" y="494"/>
                    <a:pt x="251" y="494"/>
                  </a:cubicBezTo>
                  <a:lnTo>
                    <a:pt x="4230" y="494"/>
                  </a:lnTo>
                  <a:cubicBezTo>
                    <a:pt x="4232" y="494"/>
                    <a:pt x="4234" y="494"/>
                    <a:pt x="4236" y="494"/>
                  </a:cubicBezTo>
                  <a:cubicBezTo>
                    <a:pt x="4372" y="494"/>
                    <a:pt x="4480" y="387"/>
                    <a:pt x="4490" y="254"/>
                  </a:cubicBezTo>
                  <a:cubicBezTo>
                    <a:pt x="4493" y="116"/>
                    <a:pt x="4381" y="1"/>
                    <a:pt x="4243" y="1"/>
                  </a:cubicBezTo>
                  <a:lnTo>
                    <a:pt x="260" y="1"/>
                  </a:lnTo>
                  <a:cubicBezTo>
                    <a:pt x="258" y="1"/>
                    <a:pt x="256" y="0"/>
                    <a:pt x="254" y="0"/>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ea typeface="+mn-ea"/>
                <a:cs typeface="Arial"/>
                <a:sym typeface="Arial"/>
              </a:endParaRPr>
            </a:p>
          </p:txBody>
        </p:sp>
        <p:sp>
          <p:nvSpPr>
            <p:cNvPr id="120" name="Google Shape;3669;p43">
              <a:extLst>
                <a:ext uri="{FF2B5EF4-FFF2-40B4-BE49-F238E27FC236}">
                  <a16:creationId xmlns:a16="http://schemas.microsoft.com/office/drawing/2014/main" id="{281F2C86-0560-EB8A-9B11-8B00352182FD}"/>
                </a:ext>
              </a:extLst>
            </p:cNvPr>
            <p:cNvSpPr/>
            <p:nvPr/>
          </p:nvSpPr>
          <p:spPr>
            <a:xfrm>
              <a:off x="5058250" y="2344650"/>
              <a:ext cx="38975" cy="12375"/>
            </a:xfrm>
            <a:custGeom>
              <a:avLst/>
              <a:gdLst/>
              <a:ahLst/>
              <a:cxnLst/>
              <a:rect l="l" t="t" r="r" b="b"/>
              <a:pathLst>
                <a:path w="1559" h="495" extrusionOk="0">
                  <a:moveTo>
                    <a:pt x="257" y="1"/>
                  </a:moveTo>
                  <a:cubicBezTo>
                    <a:pt x="122" y="1"/>
                    <a:pt x="10" y="105"/>
                    <a:pt x="3" y="241"/>
                  </a:cubicBezTo>
                  <a:cubicBezTo>
                    <a:pt x="0" y="379"/>
                    <a:pt x="112" y="494"/>
                    <a:pt x="250" y="494"/>
                  </a:cubicBezTo>
                  <a:lnTo>
                    <a:pt x="1283" y="494"/>
                  </a:lnTo>
                  <a:cubicBezTo>
                    <a:pt x="1411" y="494"/>
                    <a:pt x="1520" y="402"/>
                    <a:pt x="1539" y="277"/>
                  </a:cubicBezTo>
                  <a:cubicBezTo>
                    <a:pt x="1559" y="131"/>
                    <a:pt x="1444" y="1"/>
                    <a:pt x="1298" y="1"/>
                  </a:cubicBezTo>
                  <a:cubicBezTo>
                    <a:pt x="1296" y="1"/>
                    <a:pt x="1295" y="1"/>
                    <a:pt x="1293" y="1"/>
                  </a:cubicBezTo>
                  <a:lnTo>
                    <a:pt x="263" y="1"/>
                  </a:lnTo>
                  <a:cubicBezTo>
                    <a:pt x="261" y="1"/>
                    <a:pt x="259" y="1"/>
                    <a:pt x="257" y="1"/>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ea typeface="+mn-ea"/>
                <a:cs typeface="Arial"/>
                <a:sym typeface="Arial"/>
              </a:endParaRPr>
            </a:p>
          </p:txBody>
        </p:sp>
        <p:sp>
          <p:nvSpPr>
            <p:cNvPr id="121" name="Google Shape;3670;p43">
              <a:extLst>
                <a:ext uri="{FF2B5EF4-FFF2-40B4-BE49-F238E27FC236}">
                  <a16:creationId xmlns:a16="http://schemas.microsoft.com/office/drawing/2014/main" id="{A9988648-BF2C-6046-635B-DF890B52DE10}"/>
                </a:ext>
              </a:extLst>
            </p:cNvPr>
            <p:cNvSpPr/>
            <p:nvPr/>
          </p:nvSpPr>
          <p:spPr>
            <a:xfrm>
              <a:off x="4983500" y="2344650"/>
              <a:ext cx="31925" cy="12375"/>
            </a:xfrm>
            <a:custGeom>
              <a:avLst/>
              <a:gdLst/>
              <a:ahLst/>
              <a:cxnLst/>
              <a:rect l="l" t="t" r="r" b="b"/>
              <a:pathLst>
                <a:path w="1277" h="495" extrusionOk="0">
                  <a:moveTo>
                    <a:pt x="257" y="1"/>
                  </a:moveTo>
                  <a:cubicBezTo>
                    <a:pt x="122" y="1"/>
                    <a:pt x="14" y="105"/>
                    <a:pt x="4" y="241"/>
                  </a:cubicBezTo>
                  <a:cubicBezTo>
                    <a:pt x="1" y="379"/>
                    <a:pt x="112" y="494"/>
                    <a:pt x="251" y="494"/>
                  </a:cubicBezTo>
                  <a:lnTo>
                    <a:pt x="1017" y="494"/>
                  </a:lnTo>
                  <a:cubicBezTo>
                    <a:pt x="1152" y="494"/>
                    <a:pt x="1267" y="389"/>
                    <a:pt x="1273" y="251"/>
                  </a:cubicBezTo>
                  <a:cubicBezTo>
                    <a:pt x="1277" y="115"/>
                    <a:pt x="1168" y="1"/>
                    <a:pt x="1032" y="1"/>
                  </a:cubicBezTo>
                  <a:cubicBezTo>
                    <a:pt x="1031" y="1"/>
                    <a:pt x="1029" y="1"/>
                    <a:pt x="1027" y="1"/>
                  </a:cubicBezTo>
                  <a:lnTo>
                    <a:pt x="264" y="1"/>
                  </a:lnTo>
                  <a:cubicBezTo>
                    <a:pt x="262" y="1"/>
                    <a:pt x="259" y="1"/>
                    <a:pt x="257" y="1"/>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ea typeface="+mn-ea"/>
                <a:cs typeface="Arial"/>
                <a:sym typeface="Arial"/>
              </a:endParaRPr>
            </a:p>
          </p:txBody>
        </p:sp>
        <p:sp>
          <p:nvSpPr>
            <p:cNvPr id="122" name="Google Shape;3671;p43">
              <a:extLst>
                <a:ext uri="{FF2B5EF4-FFF2-40B4-BE49-F238E27FC236}">
                  <a16:creationId xmlns:a16="http://schemas.microsoft.com/office/drawing/2014/main" id="{8C189643-C3EB-83B6-5BC3-53FAF8342627}"/>
                </a:ext>
              </a:extLst>
            </p:cNvPr>
            <p:cNvSpPr/>
            <p:nvPr/>
          </p:nvSpPr>
          <p:spPr>
            <a:xfrm>
              <a:off x="4989750" y="2344900"/>
              <a:ext cx="163325" cy="212300"/>
            </a:xfrm>
            <a:custGeom>
              <a:avLst/>
              <a:gdLst/>
              <a:ahLst/>
              <a:cxnLst/>
              <a:rect l="l" t="t" r="r" b="b"/>
              <a:pathLst>
                <a:path w="6533" h="8492" extrusionOk="0">
                  <a:moveTo>
                    <a:pt x="1872" y="1"/>
                  </a:moveTo>
                  <a:cubicBezTo>
                    <a:pt x="1388" y="1"/>
                    <a:pt x="994" y="391"/>
                    <a:pt x="990" y="879"/>
                  </a:cubicBezTo>
                  <a:lnTo>
                    <a:pt x="990" y="3872"/>
                  </a:lnTo>
                  <a:lnTo>
                    <a:pt x="803" y="3928"/>
                  </a:lnTo>
                  <a:cubicBezTo>
                    <a:pt x="326" y="4066"/>
                    <a:pt x="1" y="4506"/>
                    <a:pt x="4" y="5003"/>
                  </a:cubicBezTo>
                  <a:lnTo>
                    <a:pt x="4" y="5990"/>
                  </a:lnTo>
                  <a:cubicBezTo>
                    <a:pt x="4" y="7177"/>
                    <a:pt x="833" y="8203"/>
                    <a:pt x="1997" y="8450"/>
                  </a:cubicBezTo>
                  <a:cubicBezTo>
                    <a:pt x="2013" y="8453"/>
                    <a:pt x="2030" y="8453"/>
                    <a:pt x="2050" y="8453"/>
                  </a:cubicBezTo>
                  <a:cubicBezTo>
                    <a:pt x="2346" y="8453"/>
                    <a:pt x="2388" y="8029"/>
                    <a:pt x="2099" y="7966"/>
                  </a:cubicBezTo>
                  <a:cubicBezTo>
                    <a:pt x="1165" y="7766"/>
                    <a:pt x="500" y="6943"/>
                    <a:pt x="497" y="5990"/>
                  </a:cubicBezTo>
                  <a:lnTo>
                    <a:pt x="497" y="5013"/>
                  </a:lnTo>
                  <a:cubicBezTo>
                    <a:pt x="497" y="4723"/>
                    <a:pt x="688" y="4467"/>
                    <a:pt x="964" y="4385"/>
                  </a:cubicBezTo>
                  <a:lnTo>
                    <a:pt x="1030" y="4365"/>
                  </a:lnTo>
                  <a:lnTo>
                    <a:pt x="1030" y="6006"/>
                  </a:lnTo>
                  <a:cubicBezTo>
                    <a:pt x="1027" y="6144"/>
                    <a:pt x="1135" y="6256"/>
                    <a:pt x="1270" y="6266"/>
                  </a:cubicBezTo>
                  <a:cubicBezTo>
                    <a:pt x="1272" y="6266"/>
                    <a:pt x="1274" y="6266"/>
                    <a:pt x="1276" y="6266"/>
                  </a:cubicBezTo>
                  <a:cubicBezTo>
                    <a:pt x="1411" y="6266"/>
                    <a:pt x="1523" y="6155"/>
                    <a:pt x="1523" y="6019"/>
                  </a:cubicBezTo>
                  <a:lnTo>
                    <a:pt x="1523" y="912"/>
                  </a:lnTo>
                  <a:cubicBezTo>
                    <a:pt x="1520" y="711"/>
                    <a:pt x="1671" y="547"/>
                    <a:pt x="1869" y="527"/>
                  </a:cubicBezTo>
                  <a:cubicBezTo>
                    <a:pt x="1876" y="526"/>
                    <a:pt x="1884" y="526"/>
                    <a:pt x="1892" y="526"/>
                  </a:cubicBezTo>
                  <a:cubicBezTo>
                    <a:pt x="2095" y="526"/>
                    <a:pt x="2263" y="692"/>
                    <a:pt x="2263" y="898"/>
                  </a:cubicBezTo>
                  <a:lnTo>
                    <a:pt x="2263" y="4174"/>
                  </a:lnTo>
                  <a:cubicBezTo>
                    <a:pt x="2260" y="4312"/>
                    <a:pt x="2369" y="4424"/>
                    <a:pt x="2503" y="4434"/>
                  </a:cubicBezTo>
                  <a:cubicBezTo>
                    <a:pt x="2505" y="4434"/>
                    <a:pt x="2507" y="4434"/>
                    <a:pt x="2509" y="4434"/>
                  </a:cubicBezTo>
                  <a:cubicBezTo>
                    <a:pt x="2645" y="4434"/>
                    <a:pt x="2757" y="4324"/>
                    <a:pt x="2757" y="4187"/>
                  </a:cubicBezTo>
                  <a:lnTo>
                    <a:pt x="2757" y="3586"/>
                  </a:lnTo>
                  <a:cubicBezTo>
                    <a:pt x="2753" y="3388"/>
                    <a:pt x="2905" y="3220"/>
                    <a:pt x="3102" y="3204"/>
                  </a:cubicBezTo>
                  <a:cubicBezTo>
                    <a:pt x="3111" y="3203"/>
                    <a:pt x="3121" y="3203"/>
                    <a:pt x="3130" y="3203"/>
                  </a:cubicBezTo>
                  <a:cubicBezTo>
                    <a:pt x="3332" y="3203"/>
                    <a:pt x="3497" y="3368"/>
                    <a:pt x="3497" y="3572"/>
                  </a:cubicBezTo>
                  <a:lnTo>
                    <a:pt x="3497" y="4049"/>
                  </a:lnTo>
                  <a:cubicBezTo>
                    <a:pt x="3497" y="4151"/>
                    <a:pt x="3556" y="4247"/>
                    <a:pt x="3651" y="4286"/>
                  </a:cubicBezTo>
                  <a:cubicBezTo>
                    <a:pt x="3689" y="4303"/>
                    <a:pt x="3727" y="4311"/>
                    <a:pt x="3764" y="4311"/>
                  </a:cubicBezTo>
                  <a:cubicBezTo>
                    <a:pt x="3907" y="4311"/>
                    <a:pt x="4033" y="4196"/>
                    <a:pt x="4033" y="4039"/>
                  </a:cubicBezTo>
                  <a:lnTo>
                    <a:pt x="4033" y="3799"/>
                  </a:lnTo>
                  <a:cubicBezTo>
                    <a:pt x="4029" y="3599"/>
                    <a:pt x="4177" y="3431"/>
                    <a:pt x="4378" y="3414"/>
                  </a:cubicBezTo>
                  <a:cubicBezTo>
                    <a:pt x="4386" y="3414"/>
                    <a:pt x="4394" y="3414"/>
                    <a:pt x="4402" y="3414"/>
                  </a:cubicBezTo>
                  <a:cubicBezTo>
                    <a:pt x="4605" y="3414"/>
                    <a:pt x="4773" y="3577"/>
                    <a:pt x="4773" y="3786"/>
                  </a:cubicBezTo>
                  <a:lnTo>
                    <a:pt x="4773" y="4299"/>
                  </a:lnTo>
                  <a:cubicBezTo>
                    <a:pt x="4773" y="4437"/>
                    <a:pt x="4885" y="4549"/>
                    <a:pt x="5023" y="4549"/>
                  </a:cubicBezTo>
                  <a:cubicBezTo>
                    <a:pt x="5161" y="4549"/>
                    <a:pt x="5273" y="4437"/>
                    <a:pt x="5273" y="4296"/>
                  </a:cubicBezTo>
                  <a:cubicBezTo>
                    <a:pt x="5266" y="4174"/>
                    <a:pt x="5325" y="4056"/>
                    <a:pt x="5430" y="3990"/>
                  </a:cubicBezTo>
                  <a:cubicBezTo>
                    <a:pt x="5505" y="3946"/>
                    <a:pt x="5581" y="3927"/>
                    <a:pt x="5651" y="3927"/>
                  </a:cubicBezTo>
                  <a:cubicBezTo>
                    <a:pt x="5860" y="3927"/>
                    <a:pt x="6029" y="4097"/>
                    <a:pt x="6029" y="4306"/>
                  </a:cubicBezTo>
                  <a:cubicBezTo>
                    <a:pt x="6029" y="5812"/>
                    <a:pt x="5743" y="6513"/>
                    <a:pt x="5167" y="7910"/>
                  </a:cubicBezTo>
                  <a:lnTo>
                    <a:pt x="5069" y="8144"/>
                  </a:lnTo>
                  <a:cubicBezTo>
                    <a:pt x="5016" y="8272"/>
                    <a:pt x="5075" y="8420"/>
                    <a:pt x="5207" y="8473"/>
                  </a:cubicBezTo>
                  <a:cubicBezTo>
                    <a:pt x="5238" y="8485"/>
                    <a:pt x="5270" y="8491"/>
                    <a:pt x="5301" y="8491"/>
                  </a:cubicBezTo>
                  <a:cubicBezTo>
                    <a:pt x="5401" y="8491"/>
                    <a:pt x="5496" y="8432"/>
                    <a:pt x="5536" y="8335"/>
                  </a:cubicBezTo>
                  <a:lnTo>
                    <a:pt x="5631" y="8101"/>
                  </a:lnTo>
                  <a:cubicBezTo>
                    <a:pt x="6213" y="6687"/>
                    <a:pt x="6532" y="5911"/>
                    <a:pt x="6532" y="4306"/>
                  </a:cubicBezTo>
                  <a:cubicBezTo>
                    <a:pt x="6532" y="3819"/>
                    <a:pt x="6138" y="3424"/>
                    <a:pt x="5651" y="3424"/>
                  </a:cubicBezTo>
                  <a:lnTo>
                    <a:pt x="5651" y="3428"/>
                  </a:lnTo>
                  <a:cubicBezTo>
                    <a:pt x="5645" y="3428"/>
                    <a:pt x="5639" y="3427"/>
                    <a:pt x="5633" y="3427"/>
                  </a:cubicBezTo>
                  <a:cubicBezTo>
                    <a:pt x="5494" y="3427"/>
                    <a:pt x="5356" y="3463"/>
                    <a:pt x="5236" y="3530"/>
                  </a:cubicBezTo>
                  <a:cubicBezTo>
                    <a:pt x="4493" y="3368"/>
                    <a:pt x="3783" y="3082"/>
                    <a:pt x="3135" y="2684"/>
                  </a:cubicBezTo>
                  <a:cubicBezTo>
                    <a:pt x="3003" y="2684"/>
                    <a:pt x="2875" y="2714"/>
                    <a:pt x="2757" y="2770"/>
                  </a:cubicBezTo>
                  <a:lnTo>
                    <a:pt x="2757" y="889"/>
                  </a:lnTo>
                  <a:cubicBezTo>
                    <a:pt x="2760" y="402"/>
                    <a:pt x="2365" y="1"/>
                    <a:pt x="1878" y="1"/>
                  </a:cubicBezTo>
                  <a:cubicBezTo>
                    <a:pt x="1876" y="1"/>
                    <a:pt x="1874" y="1"/>
                    <a:pt x="1872" y="1"/>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ea typeface="+mn-ea"/>
                <a:cs typeface="Arial"/>
                <a:sym typeface="Arial"/>
              </a:endParaRPr>
            </a:p>
          </p:txBody>
        </p:sp>
      </p:grpSp>
      <p:grpSp>
        <p:nvGrpSpPr>
          <p:cNvPr id="123" name="Google Shape;3672;p43">
            <a:extLst>
              <a:ext uri="{FF2B5EF4-FFF2-40B4-BE49-F238E27FC236}">
                <a16:creationId xmlns:a16="http://schemas.microsoft.com/office/drawing/2014/main" id="{14EA3FF3-3718-12AD-2D18-AA1BFDD578B5}"/>
              </a:ext>
            </a:extLst>
          </p:cNvPr>
          <p:cNvGrpSpPr/>
          <p:nvPr/>
        </p:nvGrpSpPr>
        <p:grpSpPr>
          <a:xfrm>
            <a:off x="4587345" y="1975406"/>
            <a:ext cx="454184" cy="453049"/>
            <a:chOff x="3984825" y="2155375"/>
            <a:chExt cx="421425" cy="420425"/>
          </a:xfrm>
          <a:solidFill>
            <a:schemeClr val="tx2">
              <a:lumMod val="10000"/>
            </a:schemeClr>
          </a:solidFill>
        </p:grpSpPr>
        <p:sp>
          <p:nvSpPr>
            <p:cNvPr id="124" name="Google Shape;3673;p43">
              <a:extLst>
                <a:ext uri="{FF2B5EF4-FFF2-40B4-BE49-F238E27FC236}">
                  <a16:creationId xmlns:a16="http://schemas.microsoft.com/office/drawing/2014/main" id="{7CE09E5D-5221-4EBE-1817-0524B2459549}"/>
                </a:ext>
              </a:extLst>
            </p:cNvPr>
            <p:cNvSpPr/>
            <p:nvPr/>
          </p:nvSpPr>
          <p:spPr>
            <a:xfrm>
              <a:off x="3984825" y="2155375"/>
              <a:ext cx="421425" cy="365925"/>
            </a:xfrm>
            <a:custGeom>
              <a:avLst/>
              <a:gdLst/>
              <a:ahLst/>
              <a:cxnLst/>
              <a:rect l="l" t="t" r="r" b="b"/>
              <a:pathLst>
                <a:path w="16857" h="14637" extrusionOk="0">
                  <a:moveTo>
                    <a:pt x="15070" y="4687"/>
                  </a:moveTo>
                  <a:cubicBezTo>
                    <a:pt x="15330" y="4687"/>
                    <a:pt x="15541" y="4898"/>
                    <a:pt x="15541" y="5158"/>
                  </a:cubicBezTo>
                  <a:lnTo>
                    <a:pt x="15541" y="5470"/>
                  </a:lnTo>
                  <a:lnTo>
                    <a:pt x="12212" y="5470"/>
                  </a:lnTo>
                  <a:lnTo>
                    <a:pt x="12212" y="5158"/>
                  </a:lnTo>
                  <a:cubicBezTo>
                    <a:pt x="12212" y="4898"/>
                    <a:pt x="12419" y="4687"/>
                    <a:pt x="12679" y="4687"/>
                  </a:cubicBezTo>
                  <a:close/>
                  <a:moveTo>
                    <a:pt x="6440" y="494"/>
                  </a:moveTo>
                  <a:cubicBezTo>
                    <a:pt x="6700" y="494"/>
                    <a:pt x="6907" y="705"/>
                    <a:pt x="6911" y="964"/>
                  </a:cubicBezTo>
                  <a:lnTo>
                    <a:pt x="6911" y="12031"/>
                  </a:lnTo>
                  <a:cubicBezTo>
                    <a:pt x="6911" y="12288"/>
                    <a:pt x="6700" y="12499"/>
                    <a:pt x="6440" y="12499"/>
                  </a:cubicBezTo>
                  <a:lnTo>
                    <a:pt x="5322" y="12499"/>
                  </a:lnTo>
                  <a:cubicBezTo>
                    <a:pt x="5062" y="12499"/>
                    <a:pt x="4852" y="12288"/>
                    <a:pt x="4855" y="12031"/>
                  </a:cubicBezTo>
                  <a:lnTo>
                    <a:pt x="4855" y="964"/>
                  </a:lnTo>
                  <a:cubicBezTo>
                    <a:pt x="4855" y="705"/>
                    <a:pt x="5062" y="494"/>
                    <a:pt x="5322" y="494"/>
                  </a:cubicBezTo>
                  <a:close/>
                  <a:moveTo>
                    <a:pt x="10586" y="2191"/>
                  </a:moveTo>
                  <a:cubicBezTo>
                    <a:pt x="10627" y="2191"/>
                    <a:pt x="10668" y="2196"/>
                    <a:pt x="10709" y="2208"/>
                  </a:cubicBezTo>
                  <a:lnTo>
                    <a:pt x="11808" y="2494"/>
                  </a:lnTo>
                  <a:cubicBezTo>
                    <a:pt x="12058" y="2559"/>
                    <a:pt x="12206" y="2816"/>
                    <a:pt x="12140" y="3066"/>
                  </a:cubicBezTo>
                  <a:lnTo>
                    <a:pt x="12140" y="3069"/>
                  </a:lnTo>
                  <a:lnTo>
                    <a:pt x="9742" y="12173"/>
                  </a:lnTo>
                  <a:cubicBezTo>
                    <a:pt x="9684" y="12383"/>
                    <a:pt x="9497" y="12521"/>
                    <a:pt x="9290" y="12521"/>
                  </a:cubicBezTo>
                  <a:cubicBezTo>
                    <a:pt x="9250" y="12521"/>
                    <a:pt x="9210" y="12516"/>
                    <a:pt x="9170" y="12505"/>
                  </a:cubicBezTo>
                  <a:lnTo>
                    <a:pt x="8068" y="12216"/>
                  </a:lnTo>
                  <a:cubicBezTo>
                    <a:pt x="7818" y="12150"/>
                    <a:pt x="7670" y="11893"/>
                    <a:pt x="7736" y="11643"/>
                  </a:cubicBezTo>
                  <a:lnTo>
                    <a:pt x="10137" y="2540"/>
                  </a:lnTo>
                  <a:cubicBezTo>
                    <a:pt x="10189" y="2331"/>
                    <a:pt x="10379" y="2191"/>
                    <a:pt x="10586" y="2191"/>
                  </a:cubicBezTo>
                  <a:close/>
                  <a:moveTo>
                    <a:pt x="7371" y="12304"/>
                  </a:moveTo>
                  <a:cubicBezTo>
                    <a:pt x="7430" y="12393"/>
                    <a:pt x="7503" y="12472"/>
                    <a:pt x="7585" y="12541"/>
                  </a:cubicBezTo>
                  <a:lnTo>
                    <a:pt x="7272" y="12541"/>
                  </a:lnTo>
                  <a:cubicBezTo>
                    <a:pt x="7318" y="12466"/>
                    <a:pt x="7351" y="12387"/>
                    <a:pt x="7371" y="12304"/>
                  </a:cubicBezTo>
                  <a:close/>
                  <a:moveTo>
                    <a:pt x="11719" y="6602"/>
                  </a:moveTo>
                  <a:lnTo>
                    <a:pt x="11719" y="12071"/>
                  </a:lnTo>
                  <a:cubicBezTo>
                    <a:pt x="11716" y="12235"/>
                    <a:pt x="11758" y="12397"/>
                    <a:pt x="11837" y="12541"/>
                  </a:cubicBezTo>
                  <a:lnTo>
                    <a:pt x="10124" y="12541"/>
                  </a:lnTo>
                  <a:cubicBezTo>
                    <a:pt x="10160" y="12469"/>
                    <a:pt x="10190" y="12397"/>
                    <a:pt x="10213" y="12318"/>
                  </a:cubicBezTo>
                  <a:lnTo>
                    <a:pt x="11719" y="6602"/>
                  </a:lnTo>
                  <a:close/>
                  <a:moveTo>
                    <a:pt x="15541" y="5963"/>
                  </a:moveTo>
                  <a:lnTo>
                    <a:pt x="15541" y="11226"/>
                  </a:lnTo>
                  <a:lnTo>
                    <a:pt x="15093" y="11226"/>
                  </a:lnTo>
                  <a:cubicBezTo>
                    <a:pt x="15091" y="11226"/>
                    <a:pt x="15088" y="11226"/>
                    <a:pt x="15085" y="11226"/>
                  </a:cubicBezTo>
                  <a:cubicBezTo>
                    <a:pt x="14983" y="11226"/>
                    <a:pt x="14892" y="11287"/>
                    <a:pt x="14853" y="11380"/>
                  </a:cubicBezTo>
                  <a:cubicBezTo>
                    <a:pt x="14774" y="11558"/>
                    <a:pt x="14906" y="11759"/>
                    <a:pt x="15100" y="11759"/>
                  </a:cubicBezTo>
                  <a:lnTo>
                    <a:pt x="15541" y="11759"/>
                  </a:lnTo>
                  <a:lnTo>
                    <a:pt x="15541" y="12071"/>
                  </a:lnTo>
                  <a:cubicBezTo>
                    <a:pt x="15541" y="12331"/>
                    <a:pt x="15330" y="12541"/>
                    <a:pt x="15070" y="12541"/>
                  </a:cubicBezTo>
                  <a:lnTo>
                    <a:pt x="12679" y="12541"/>
                  </a:lnTo>
                  <a:cubicBezTo>
                    <a:pt x="12419" y="12541"/>
                    <a:pt x="12209" y="12331"/>
                    <a:pt x="12212" y="12071"/>
                  </a:cubicBezTo>
                  <a:lnTo>
                    <a:pt x="12212" y="11759"/>
                  </a:lnTo>
                  <a:lnTo>
                    <a:pt x="14225" y="11759"/>
                  </a:lnTo>
                  <a:cubicBezTo>
                    <a:pt x="14337" y="11759"/>
                    <a:pt x="14439" y="11686"/>
                    <a:pt x="14472" y="11581"/>
                  </a:cubicBezTo>
                  <a:cubicBezTo>
                    <a:pt x="14528" y="11397"/>
                    <a:pt x="14399" y="11226"/>
                    <a:pt x="14235" y="11226"/>
                  </a:cubicBezTo>
                  <a:lnTo>
                    <a:pt x="12212" y="11226"/>
                  </a:lnTo>
                  <a:lnTo>
                    <a:pt x="12212" y="5963"/>
                  </a:lnTo>
                  <a:close/>
                  <a:moveTo>
                    <a:pt x="5283" y="1"/>
                  </a:moveTo>
                  <a:cubicBezTo>
                    <a:pt x="4750" y="1"/>
                    <a:pt x="4316" y="434"/>
                    <a:pt x="4319" y="971"/>
                  </a:cubicBezTo>
                  <a:lnTo>
                    <a:pt x="4319" y="12015"/>
                  </a:lnTo>
                  <a:cubicBezTo>
                    <a:pt x="4316" y="12186"/>
                    <a:pt x="4362" y="12354"/>
                    <a:pt x="4447" y="12499"/>
                  </a:cubicBezTo>
                  <a:lnTo>
                    <a:pt x="3747" y="12499"/>
                  </a:lnTo>
                  <a:cubicBezTo>
                    <a:pt x="3826" y="12357"/>
                    <a:pt x="3865" y="12196"/>
                    <a:pt x="3865" y="12031"/>
                  </a:cubicBezTo>
                  <a:lnTo>
                    <a:pt x="3865" y="7822"/>
                  </a:lnTo>
                  <a:cubicBezTo>
                    <a:pt x="3868" y="7693"/>
                    <a:pt x="3773" y="7585"/>
                    <a:pt x="3648" y="7565"/>
                  </a:cubicBezTo>
                  <a:cubicBezTo>
                    <a:pt x="3638" y="7564"/>
                    <a:pt x="3629" y="7564"/>
                    <a:pt x="3620" y="7564"/>
                  </a:cubicBezTo>
                  <a:cubicBezTo>
                    <a:pt x="3484" y="7564"/>
                    <a:pt x="3372" y="7673"/>
                    <a:pt x="3372" y="7812"/>
                  </a:cubicBezTo>
                  <a:lnTo>
                    <a:pt x="3372" y="12031"/>
                  </a:lnTo>
                  <a:cubicBezTo>
                    <a:pt x="3372" y="12288"/>
                    <a:pt x="3161" y="12499"/>
                    <a:pt x="2901" y="12499"/>
                  </a:cubicBezTo>
                  <a:lnTo>
                    <a:pt x="1786" y="12499"/>
                  </a:lnTo>
                  <a:cubicBezTo>
                    <a:pt x="1527" y="12499"/>
                    <a:pt x="1316" y="12288"/>
                    <a:pt x="1316" y="12031"/>
                  </a:cubicBezTo>
                  <a:lnTo>
                    <a:pt x="1316" y="5773"/>
                  </a:lnTo>
                  <a:cubicBezTo>
                    <a:pt x="1316" y="5516"/>
                    <a:pt x="1527" y="5306"/>
                    <a:pt x="1786" y="5306"/>
                  </a:cubicBezTo>
                  <a:lnTo>
                    <a:pt x="3250" y="5306"/>
                  </a:lnTo>
                  <a:cubicBezTo>
                    <a:pt x="3316" y="5306"/>
                    <a:pt x="3372" y="5358"/>
                    <a:pt x="3375" y="5427"/>
                  </a:cubicBezTo>
                  <a:lnTo>
                    <a:pt x="3375" y="7065"/>
                  </a:lnTo>
                  <a:cubicBezTo>
                    <a:pt x="3375" y="7082"/>
                    <a:pt x="3382" y="7098"/>
                    <a:pt x="3391" y="7111"/>
                  </a:cubicBezTo>
                  <a:cubicBezTo>
                    <a:pt x="3467" y="7188"/>
                    <a:pt x="3549" y="7220"/>
                    <a:pt x="3622" y="7220"/>
                  </a:cubicBezTo>
                  <a:cubicBezTo>
                    <a:pt x="3758" y="7220"/>
                    <a:pt x="3868" y="7110"/>
                    <a:pt x="3868" y="6973"/>
                  </a:cubicBezTo>
                  <a:lnTo>
                    <a:pt x="3868" y="5072"/>
                  </a:lnTo>
                  <a:cubicBezTo>
                    <a:pt x="3868" y="4927"/>
                    <a:pt x="3750" y="4812"/>
                    <a:pt x="3608" y="4812"/>
                  </a:cubicBezTo>
                  <a:lnTo>
                    <a:pt x="1342" y="4812"/>
                  </a:lnTo>
                  <a:cubicBezTo>
                    <a:pt x="1340" y="4812"/>
                    <a:pt x="1338" y="4812"/>
                    <a:pt x="1336" y="4812"/>
                  </a:cubicBezTo>
                  <a:cubicBezTo>
                    <a:pt x="1053" y="4812"/>
                    <a:pt x="823" y="5045"/>
                    <a:pt x="823" y="5329"/>
                  </a:cubicBezTo>
                  <a:lnTo>
                    <a:pt x="823" y="12071"/>
                  </a:lnTo>
                  <a:cubicBezTo>
                    <a:pt x="823" y="12235"/>
                    <a:pt x="865" y="12397"/>
                    <a:pt x="948" y="12538"/>
                  </a:cubicBezTo>
                  <a:lnTo>
                    <a:pt x="412" y="12538"/>
                  </a:lnTo>
                  <a:cubicBezTo>
                    <a:pt x="185" y="12538"/>
                    <a:pt x="1" y="12722"/>
                    <a:pt x="1" y="12949"/>
                  </a:cubicBezTo>
                  <a:lnTo>
                    <a:pt x="1" y="14376"/>
                  </a:lnTo>
                  <a:cubicBezTo>
                    <a:pt x="1" y="14516"/>
                    <a:pt x="113" y="14633"/>
                    <a:pt x="254" y="14633"/>
                  </a:cubicBezTo>
                  <a:cubicBezTo>
                    <a:pt x="256" y="14633"/>
                    <a:pt x="258" y="14633"/>
                    <a:pt x="260" y="14633"/>
                  </a:cubicBezTo>
                  <a:lnTo>
                    <a:pt x="4868" y="14633"/>
                  </a:lnTo>
                  <a:cubicBezTo>
                    <a:pt x="4894" y="14633"/>
                    <a:pt x="4917" y="14623"/>
                    <a:pt x="4934" y="14607"/>
                  </a:cubicBezTo>
                  <a:cubicBezTo>
                    <a:pt x="5138" y="14396"/>
                    <a:pt x="4993" y="14140"/>
                    <a:pt x="4786" y="14140"/>
                  </a:cubicBezTo>
                  <a:lnTo>
                    <a:pt x="764" y="14140"/>
                  </a:lnTo>
                  <a:cubicBezTo>
                    <a:pt x="616" y="14140"/>
                    <a:pt x="494" y="14021"/>
                    <a:pt x="494" y="13870"/>
                  </a:cubicBezTo>
                  <a:lnTo>
                    <a:pt x="494" y="13265"/>
                  </a:lnTo>
                  <a:cubicBezTo>
                    <a:pt x="494" y="13114"/>
                    <a:pt x="616" y="12992"/>
                    <a:pt x="764" y="12992"/>
                  </a:cubicBezTo>
                  <a:lnTo>
                    <a:pt x="16050" y="12992"/>
                  </a:lnTo>
                  <a:cubicBezTo>
                    <a:pt x="16202" y="12992"/>
                    <a:pt x="16323" y="13114"/>
                    <a:pt x="16323" y="13265"/>
                  </a:cubicBezTo>
                  <a:lnTo>
                    <a:pt x="16323" y="13883"/>
                  </a:lnTo>
                  <a:cubicBezTo>
                    <a:pt x="16323" y="14028"/>
                    <a:pt x="16205" y="14143"/>
                    <a:pt x="16064" y="14143"/>
                  </a:cubicBezTo>
                  <a:lnTo>
                    <a:pt x="5667" y="14143"/>
                  </a:lnTo>
                  <a:cubicBezTo>
                    <a:pt x="5569" y="14143"/>
                    <a:pt x="5480" y="14199"/>
                    <a:pt x="5440" y="14288"/>
                  </a:cubicBezTo>
                  <a:cubicBezTo>
                    <a:pt x="5365" y="14451"/>
                    <a:pt x="5488" y="14636"/>
                    <a:pt x="5666" y="14636"/>
                  </a:cubicBezTo>
                  <a:cubicBezTo>
                    <a:pt x="5667" y="14636"/>
                    <a:pt x="5669" y="14636"/>
                    <a:pt x="5671" y="14636"/>
                  </a:cubicBezTo>
                  <a:lnTo>
                    <a:pt x="16087" y="14636"/>
                  </a:lnTo>
                  <a:cubicBezTo>
                    <a:pt x="16511" y="14636"/>
                    <a:pt x="16856" y="14291"/>
                    <a:pt x="16856" y="13867"/>
                  </a:cubicBezTo>
                  <a:lnTo>
                    <a:pt x="16856" y="13271"/>
                  </a:lnTo>
                  <a:cubicBezTo>
                    <a:pt x="16856" y="12844"/>
                    <a:pt x="16511" y="12499"/>
                    <a:pt x="16083" y="12499"/>
                  </a:cubicBezTo>
                  <a:lnTo>
                    <a:pt x="15955" y="12499"/>
                  </a:lnTo>
                  <a:cubicBezTo>
                    <a:pt x="16034" y="12357"/>
                    <a:pt x="16077" y="12196"/>
                    <a:pt x="16080" y="12031"/>
                  </a:cubicBezTo>
                  <a:lnTo>
                    <a:pt x="16080" y="5164"/>
                  </a:lnTo>
                  <a:cubicBezTo>
                    <a:pt x="16080" y="4628"/>
                    <a:pt x="15646" y="4194"/>
                    <a:pt x="15110" y="4194"/>
                  </a:cubicBezTo>
                  <a:lnTo>
                    <a:pt x="12712" y="4194"/>
                  </a:lnTo>
                  <a:cubicBezTo>
                    <a:pt x="12587" y="4194"/>
                    <a:pt x="12465" y="4217"/>
                    <a:pt x="12350" y="4263"/>
                  </a:cubicBezTo>
                  <a:lnTo>
                    <a:pt x="12636" y="3194"/>
                  </a:lnTo>
                  <a:cubicBezTo>
                    <a:pt x="12771" y="2678"/>
                    <a:pt x="12462" y="2148"/>
                    <a:pt x="11943" y="2014"/>
                  </a:cubicBezTo>
                  <a:lnTo>
                    <a:pt x="10844" y="1724"/>
                  </a:lnTo>
                  <a:cubicBezTo>
                    <a:pt x="10761" y="1703"/>
                    <a:pt x="10678" y="1692"/>
                    <a:pt x="10596" y="1692"/>
                  </a:cubicBezTo>
                  <a:cubicBezTo>
                    <a:pt x="10165" y="1692"/>
                    <a:pt x="9773" y="1978"/>
                    <a:pt x="9657" y="2415"/>
                  </a:cubicBezTo>
                  <a:lnTo>
                    <a:pt x="7404" y="10923"/>
                  </a:lnTo>
                  <a:lnTo>
                    <a:pt x="7404" y="971"/>
                  </a:lnTo>
                  <a:cubicBezTo>
                    <a:pt x="7404" y="435"/>
                    <a:pt x="6970" y="1"/>
                    <a:pt x="6434" y="1"/>
                  </a:cubicBezTo>
                  <a:lnTo>
                    <a:pt x="5289" y="1"/>
                  </a:lnTo>
                  <a:cubicBezTo>
                    <a:pt x="5287" y="1"/>
                    <a:pt x="5285" y="1"/>
                    <a:pt x="5283" y="1"/>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ea typeface="+mn-ea"/>
                <a:cs typeface="Arial"/>
                <a:sym typeface="Arial"/>
              </a:endParaRPr>
            </a:p>
          </p:txBody>
        </p:sp>
        <p:sp>
          <p:nvSpPr>
            <p:cNvPr id="125" name="Google Shape;3674;p43">
              <a:extLst>
                <a:ext uri="{FF2B5EF4-FFF2-40B4-BE49-F238E27FC236}">
                  <a16:creationId xmlns:a16="http://schemas.microsoft.com/office/drawing/2014/main" id="{DEF860C0-403B-2E83-3B27-557F6FF9D576}"/>
                </a:ext>
              </a:extLst>
            </p:cNvPr>
            <p:cNvSpPr/>
            <p:nvPr/>
          </p:nvSpPr>
          <p:spPr>
            <a:xfrm>
              <a:off x="4024950" y="2530525"/>
              <a:ext cx="47300" cy="45275"/>
            </a:xfrm>
            <a:custGeom>
              <a:avLst/>
              <a:gdLst/>
              <a:ahLst/>
              <a:cxnLst/>
              <a:rect l="l" t="t" r="r" b="b"/>
              <a:pathLst>
                <a:path w="1892" h="1811" extrusionOk="0">
                  <a:moveTo>
                    <a:pt x="245" y="1"/>
                  </a:moveTo>
                  <a:cubicBezTo>
                    <a:pt x="109" y="1"/>
                    <a:pt x="0" y="112"/>
                    <a:pt x="0" y="249"/>
                  </a:cubicBezTo>
                  <a:lnTo>
                    <a:pt x="0" y="1551"/>
                  </a:lnTo>
                  <a:cubicBezTo>
                    <a:pt x="0" y="1696"/>
                    <a:pt x="116" y="1811"/>
                    <a:pt x="257" y="1811"/>
                  </a:cubicBezTo>
                  <a:lnTo>
                    <a:pt x="1142" y="1811"/>
                  </a:lnTo>
                  <a:cubicBezTo>
                    <a:pt x="1553" y="1811"/>
                    <a:pt x="1888" y="1475"/>
                    <a:pt x="1892" y="1061"/>
                  </a:cubicBezTo>
                  <a:lnTo>
                    <a:pt x="1892" y="249"/>
                  </a:lnTo>
                  <a:cubicBezTo>
                    <a:pt x="1892" y="110"/>
                    <a:pt x="1780" y="2"/>
                    <a:pt x="1645" y="2"/>
                  </a:cubicBezTo>
                  <a:cubicBezTo>
                    <a:pt x="1507" y="2"/>
                    <a:pt x="1398" y="110"/>
                    <a:pt x="1398" y="249"/>
                  </a:cubicBezTo>
                  <a:lnTo>
                    <a:pt x="1398" y="1068"/>
                  </a:lnTo>
                  <a:cubicBezTo>
                    <a:pt x="1398" y="1206"/>
                    <a:pt x="1286" y="1317"/>
                    <a:pt x="1148" y="1317"/>
                  </a:cubicBezTo>
                  <a:lnTo>
                    <a:pt x="579" y="1317"/>
                  </a:lnTo>
                  <a:cubicBezTo>
                    <a:pt x="530" y="1317"/>
                    <a:pt x="491" y="1278"/>
                    <a:pt x="494" y="1232"/>
                  </a:cubicBezTo>
                  <a:lnTo>
                    <a:pt x="494" y="166"/>
                  </a:lnTo>
                  <a:cubicBezTo>
                    <a:pt x="491" y="140"/>
                    <a:pt x="481" y="117"/>
                    <a:pt x="464" y="101"/>
                  </a:cubicBezTo>
                  <a:cubicBezTo>
                    <a:pt x="392" y="30"/>
                    <a:pt x="315" y="1"/>
                    <a:pt x="245" y="1"/>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ea typeface="+mn-ea"/>
                <a:cs typeface="Arial"/>
                <a:sym typeface="Arial"/>
              </a:endParaRPr>
            </a:p>
          </p:txBody>
        </p:sp>
        <p:sp>
          <p:nvSpPr>
            <p:cNvPr id="126" name="Google Shape;3675;p43">
              <a:extLst>
                <a:ext uri="{FF2B5EF4-FFF2-40B4-BE49-F238E27FC236}">
                  <a16:creationId xmlns:a16="http://schemas.microsoft.com/office/drawing/2014/main" id="{3E57E44E-5F91-27F8-65DA-2C454800BAC4}"/>
                </a:ext>
              </a:extLst>
            </p:cNvPr>
            <p:cNvSpPr/>
            <p:nvPr/>
          </p:nvSpPr>
          <p:spPr>
            <a:xfrm>
              <a:off x="4318825" y="2530525"/>
              <a:ext cx="47375" cy="45275"/>
            </a:xfrm>
            <a:custGeom>
              <a:avLst/>
              <a:gdLst/>
              <a:ahLst/>
              <a:cxnLst/>
              <a:rect l="l" t="t" r="r" b="b"/>
              <a:pathLst>
                <a:path w="1895" h="1811" extrusionOk="0">
                  <a:moveTo>
                    <a:pt x="248" y="1"/>
                  </a:moveTo>
                  <a:cubicBezTo>
                    <a:pt x="112" y="1"/>
                    <a:pt x="3" y="112"/>
                    <a:pt x="3" y="249"/>
                  </a:cubicBezTo>
                  <a:lnTo>
                    <a:pt x="3" y="1551"/>
                  </a:lnTo>
                  <a:cubicBezTo>
                    <a:pt x="0" y="1696"/>
                    <a:pt x="118" y="1811"/>
                    <a:pt x="260" y="1811"/>
                  </a:cubicBezTo>
                  <a:lnTo>
                    <a:pt x="1145" y="1811"/>
                  </a:lnTo>
                  <a:cubicBezTo>
                    <a:pt x="1556" y="1811"/>
                    <a:pt x="1891" y="1475"/>
                    <a:pt x="1894" y="1061"/>
                  </a:cubicBezTo>
                  <a:lnTo>
                    <a:pt x="1894" y="249"/>
                  </a:lnTo>
                  <a:cubicBezTo>
                    <a:pt x="1894" y="110"/>
                    <a:pt x="1783" y="2"/>
                    <a:pt x="1648" y="2"/>
                  </a:cubicBezTo>
                  <a:cubicBezTo>
                    <a:pt x="1510" y="2"/>
                    <a:pt x="1401" y="110"/>
                    <a:pt x="1401" y="249"/>
                  </a:cubicBezTo>
                  <a:lnTo>
                    <a:pt x="1401" y="1068"/>
                  </a:lnTo>
                  <a:cubicBezTo>
                    <a:pt x="1401" y="1206"/>
                    <a:pt x="1289" y="1317"/>
                    <a:pt x="1151" y="1317"/>
                  </a:cubicBezTo>
                  <a:lnTo>
                    <a:pt x="582" y="1317"/>
                  </a:lnTo>
                  <a:cubicBezTo>
                    <a:pt x="533" y="1317"/>
                    <a:pt x="497" y="1278"/>
                    <a:pt x="497" y="1232"/>
                  </a:cubicBezTo>
                  <a:lnTo>
                    <a:pt x="497" y="166"/>
                  </a:lnTo>
                  <a:cubicBezTo>
                    <a:pt x="493" y="140"/>
                    <a:pt x="484" y="117"/>
                    <a:pt x="467" y="101"/>
                  </a:cubicBezTo>
                  <a:cubicBezTo>
                    <a:pt x="394" y="30"/>
                    <a:pt x="318" y="1"/>
                    <a:pt x="248" y="1"/>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ea typeface="+mn-ea"/>
                <a:cs typeface="Arial"/>
                <a:sym typeface="Arial"/>
              </a:endParaRPr>
            </a:p>
          </p:txBody>
        </p:sp>
        <p:sp>
          <p:nvSpPr>
            <p:cNvPr id="127" name="Google Shape;3676;p43">
              <a:extLst>
                <a:ext uri="{FF2B5EF4-FFF2-40B4-BE49-F238E27FC236}">
                  <a16:creationId xmlns:a16="http://schemas.microsoft.com/office/drawing/2014/main" id="{66EF45AB-2F61-A393-D0AC-367D4DD15ACD}"/>
                </a:ext>
              </a:extLst>
            </p:cNvPr>
            <p:cNvSpPr/>
            <p:nvPr/>
          </p:nvSpPr>
          <p:spPr>
            <a:xfrm>
              <a:off x="4037200" y="2333150"/>
              <a:ext cx="12450" cy="90100"/>
            </a:xfrm>
            <a:custGeom>
              <a:avLst/>
              <a:gdLst/>
              <a:ahLst/>
              <a:cxnLst/>
              <a:rect l="l" t="t" r="r" b="b"/>
              <a:pathLst>
                <a:path w="498" h="3604" extrusionOk="0">
                  <a:moveTo>
                    <a:pt x="250" y="0"/>
                  </a:moveTo>
                  <a:lnTo>
                    <a:pt x="250" y="4"/>
                  </a:lnTo>
                  <a:cubicBezTo>
                    <a:pt x="112" y="4"/>
                    <a:pt x="4" y="112"/>
                    <a:pt x="4" y="250"/>
                  </a:cubicBezTo>
                  <a:lnTo>
                    <a:pt x="4" y="3348"/>
                  </a:lnTo>
                  <a:cubicBezTo>
                    <a:pt x="1" y="3473"/>
                    <a:pt x="93" y="3582"/>
                    <a:pt x="218" y="3602"/>
                  </a:cubicBezTo>
                  <a:cubicBezTo>
                    <a:pt x="228" y="3603"/>
                    <a:pt x="239" y="3604"/>
                    <a:pt x="250" y="3604"/>
                  </a:cubicBezTo>
                  <a:cubicBezTo>
                    <a:pt x="384" y="3604"/>
                    <a:pt x="497" y="3492"/>
                    <a:pt x="497" y="3355"/>
                  </a:cubicBezTo>
                  <a:lnTo>
                    <a:pt x="497" y="247"/>
                  </a:lnTo>
                  <a:cubicBezTo>
                    <a:pt x="497" y="112"/>
                    <a:pt x="385" y="0"/>
                    <a:pt x="250" y="0"/>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ea typeface="+mn-ea"/>
                <a:cs typeface="Arial"/>
                <a:sym typeface="Arial"/>
              </a:endParaRPr>
            </a:p>
          </p:txBody>
        </p:sp>
        <p:sp>
          <p:nvSpPr>
            <p:cNvPr id="128" name="Google Shape;3677;p43">
              <a:extLst>
                <a:ext uri="{FF2B5EF4-FFF2-40B4-BE49-F238E27FC236}">
                  <a16:creationId xmlns:a16="http://schemas.microsoft.com/office/drawing/2014/main" id="{727D1E0C-AB35-3280-BFC4-E98EB27CB2F0}"/>
                </a:ext>
              </a:extLst>
            </p:cNvPr>
            <p:cNvSpPr/>
            <p:nvPr/>
          </p:nvSpPr>
          <p:spPr>
            <a:xfrm>
              <a:off x="4114650" y="2190325"/>
              <a:ext cx="33650" cy="12350"/>
            </a:xfrm>
            <a:custGeom>
              <a:avLst/>
              <a:gdLst/>
              <a:ahLst/>
              <a:cxnLst/>
              <a:rect l="l" t="t" r="r" b="b"/>
              <a:pathLst>
                <a:path w="1346" h="494" extrusionOk="0">
                  <a:moveTo>
                    <a:pt x="264" y="1"/>
                  </a:moveTo>
                  <a:cubicBezTo>
                    <a:pt x="126" y="1"/>
                    <a:pt x="14" y="106"/>
                    <a:pt x="4" y="241"/>
                  </a:cubicBezTo>
                  <a:cubicBezTo>
                    <a:pt x="1" y="379"/>
                    <a:pt x="113" y="494"/>
                    <a:pt x="251" y="494"/>
                  </a:cubicBezTo>
                  <a:lnTo>
                    <a:pt x="1083" y="494"/>
                  </a:lnTo>
                  <a:cubicBezTo>
                    <a:pt x="1085" y="494"/>
                    <a:pt x="1087" y="494"/>
                    <a:pt x="1089" y="494"/>
                  </a:cubicBezTo>
                  <a:cubicBezTo>
                    <a:pt x="1224" y="494"/>
                    <a:pt x="1333" y="390"/>
                    <a:pt x="1343" y="254"/>
                  </a:cubicBezTo>
                  <a:cubicBezTo>
                    <a:pt x="1346" y="116"/>
                    <a:pt x="1234" y="1"/>
                    <a:pt x="1096" y="1"/>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ea typeface="+mn-ea"/>
                <a:cs typeface="Arial"/>
                <a:sym typeface="Arial"/>
              </a:endParaRPr>
            </a:p>
          </p:txBody>
        </p:sp>
        <p:sp>
          <p:nvSpPr>
            <p:cNvPr id="129" name="Google Shape;3678;p43">
              <a:extLst>
                <a:ext uri="{FF2B5EF4-FFF2-40B4-BE49-F238E27FC236}">
                  <a16:creationId xmlns:a16="http://schemas.microsoft.com/office/drawing/2014/main" id="{D5BCE4A2-6FD3-89F3-48D4-E4C49BC5F08B}"/>
                </a:ext>
              </a:extLst>
            </p:cNvPr>
            <p:cNvSpPr/>
            <p:nvPr/>
          </p:nvSpPr>
          <p:spPr>
            <a:xfrm>
              <a:off x="4114650" y="2211950"/>
              <a:ext cx="33650" cy="12350"/>
            </a:xfrm>
            <a:custGeom>
              <a:avLst/>
              <a:gdLst/>
              <a:ahLst/>
              <a:cxnLst/>
              <a:rect l="l" t="t" r="r" b="b"/>
              <a:pathLst>
                <a:path w="1346" h="494" extrusionOk="0">
                  <a:moveTo>
                    <a:pt x="258" y="0"/>
                  </a:moveTo>
                  <a:cubicBezTo>
                    <a:pt x="122" y="0"/>
                    <a:pt x="14" y="105"/>
                    <a:pt x="4" y="241"/>
                  </a:cubicBezTo>
                  <a:cubicBezTo>
                    <a:pt x="1" y="379"/>
                    <a:pt x="113" y="494"/>
                    <a:pt x="251" y="494"/>
                  </a:cubicBezTo>
                  <a:lnTo>
                    <a:pt x="1083" y="494"/>
                  </a:lnTo>
                  <a:cubicBezTo>
                    <a:pt x="1221" y="494"/>
                    <a:pt x="1333" y="389"/>
                    <a:pt x="1343" y="254"/>
                  </a:cubicBezTo>
                  <a:cubicBezTo>
                    <a:pt x="1346" y="116"/>
                    <a:pt x="1234" y="0"/>
                    <a:pt x="1096" y="0"/>
                  </a:cubicBezTo>
                  <a:lnTo>
                    <a:pt x="264" y="0"/>
                  </a:lnTo>
                  <a:cubicBezTo>
                    <a:pt x="262" y="0"/>
                    <a:pt x="260" y="0"/>
                    <a:pt x="258" y="0"/>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ea typeface="+mn-ea"/>
                <a:cs typeface="Arial"/>
                <a:sym typeface="Arial"/>
              </a:endParaRPr>
            </a:p>
          </p:txBody>
        </p:sp>
        <p:sp>
          <p:nvSpPr>
            <p:cNvPr id="130" name="Google Shape;3679;p43">
              <a:extLst>
                <a:ext uri="{FF2B5EF4-FFF2-40B4-BE49-F238E27FC236}">
                  <a16:creationId xmlns:a16="http://schemas.microsoft.com/office/drawing/2014/main" id="{129FEC78-B101-9CFA-72E5-D592CC6852B6}"/>
                </a:ext>
              </a:extLst>
            </p:cNvPr>
            <p:cNvSpPr/>
            <p:nvPr/>
          </p:nvSpPr>
          <p:spPr>
            <a:xfrm>
              <a:off x="4114650" y="2233500"/>
              <a:ext cx="33650" cy="12350"/>
            </a:xfrm>
            <a:custGeom>
              <a:avLst/>
              <a:gdLst/>
              <a:ahLst/>
              <a:cxnLst/>
              <a:rect l="l" t="t" r="r" b="b"/>
              <a:pathLst>
                <a:path w="1346" h="494" extrusionOk="0">
                  <a:moveTo>
                    <a:pt x="264" y="0"/>
                  </a:moveTo>
                  <a:cubicBezTo>
                    <a:pt x="126" y="0"/>
                    <a:pt x="14" y="105"/>
                    <a:pt x="4" y="240"/>
                  </a:cubicBezTo>
                  <a:cubicBezTo>
                    <a:pt x="1" y="378"/>
                    <a:pt x="113" y="494"/>
                    <a:pt x="251" y="494"/>
                  </a:cubicBezTo>
                  <a:lnTo>
                    <a:pt x="1083" y="494"/>
                  </a:lnTo>
                  <a:cubicBezTo>
                    <a:pt x="1085" y="494"/>
                    <a:pt x="1087" y="494"/>
                    <a:pt x="1089" y="494"/>
                  </a:cubicBezTo>
                  <a:cubicBezTo>
                    <a:pt x="1224" y="494"/>
                    <a:pt x="1333" y="389"/>
                    <a:pt x="1339" y="253"/>
                  </a:cubicBezTo>
                  <a:cubicBezTo>
                    <a:pt x="1346" y="115"/>
                    <a:pt x="1234" y="0"/>
                    <a:pt x="1093" y="0"/>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ea typeface="+mn-ea"/>
                <a:cs typeface="Arial"/>
                <a:sym typeface="Arial"/>
              </a:endParaRPr>
            </a:p>
          </p:txBody>
        </p:sp>
        <p:sp>
          <p:nvSpPr>
            <p:cNvPr id="131" name="Google Shape;3680;p43">
              <a:extLst>
                <a:ext uri="{FF2B5EF4-FFF2-40B4-BE49-F238E27FC236}">
                  <a16:creationId xmlns:a16="http://schemas.microsoft.com/office/drawing/2014/main" id="{8AFAA89D-7DC0-CE4A-1488-B8BC0D18DBEA}"/>
                </a:ext>
              </a:extLst>
            </p:cNvPr>
            <p:cNvSpPr/>
            <p:nvPr/>
          </p:nvSpPr>
          <p:spPr>
            <a:xfrm>
              <a:off x="4241700" y="2232775"/>
              <a:ext cx="36475" cy="18000"/>
            </a:xfrm>
            <a:custGeom>
              <a:avLst/>
              <a:gdLst/>
              <a:ahLst/>
              <a:cxnLst/>
              <a:rect l="l" t="t" r="r" b="b"/>
              <a:pathLst>
                <a:path w="1459" h="720" extrusionOk="0">
                  <a:moveTo>
                    <a:pt x="276" y="1"/>
                  </a:moveTo>
                  <a:cubicBezTo>
                    <a:pt x="166" y="1"/>
                    <a:pt x="66" y="74"/>
                    <a:pt x="36" y="187"/>
                  </a:cubicBezTo>
                  <a:cubicBezTo>
                    <a:pt x="0" y="319"/>
                    <a:pt x="82" y="457"/>
                    <a:pt x="214" y="493"/>
                  </a:cubicBezTo>
                  <a:lnTo>
                    <a:pt x="1039" y="710"/>
                  </a:lnTo>
                  <a:cubicBezTo>
                    <a:pt x="1062" y="717"/>
                    <a:pt x="1082" y="720"/>
                    <a:pt x="1105" y="720"/>
                  </a:cubicBezTo>
                  <a:cubicBezTo>
                    <a:pt x="1107" y="720"/>
                    <a:pt x="1110" y="720"/>
                    <a:pt x="1112" y="720"/>
                  </a:cubicBezTo>
                  <a:cubicBezTo>
                    <a:pt x="1405" y="720"/>
                    <a:pt x="1458" y="292"/>
                    <a:pt x="1168" y="227"/>
                  </a:cubicBezTo>
                  <a:lnTo>
                    <a:pt x="342" y="9"/>
                  </a:lnTo>
                  <a:cubicBezTo>
                    <a:pt x="320" y="4"/>
                    <a:pt x="298" y="1"/>
                    <a:pt x="276" y="1"/>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ea typeface="+mn-ea"/>
                <a:cs typeface="Arial"/>
                <a:sym typeface="Arial"/>
              </a:endParaRPr>
            </a:p>
          </p:txBody>
        </p:sp>
        <p:sp>
          <p:nvSpPr>
            <p:cNvPr id="132" name="Google Shape;3681;p43">
              <a:extLst>
                <a:ext uri="{FF2B5EF4-FFF2-40B4-BE49-F238E27FC236}">
                  <a16:creationId xmlns:a16="http://schemas.microsoft.com/office/drawing/2014/main" id="{D9277EF5-CFB0-B920-060D-83133611B051}"/>
                </a:ext>
              </a:extLst>
            </p:cNvPr>
            <p:cNvSpPr/>
            <p:nvPr/>
          </p:nvSpPr>
          <p:spPr>
            <a:xfrm>
              <a:off x="4234350" y="2253700"/>
              <a:ext cx="38250" cy="17975"/>
            </a:xfrm>
            <a:custGeom>
              <a:avLst/>
              <a:gdLst/>
              <a:ahLst/>
              <a:cxnLst/>
              <a:rect l="l" t="t" r="r" b="b"/>
              <a:pathLst>
                <a:path w="1530" h="719" extrusionOk="0">
                  <a:moveTo>
                    <a:pt x="351" y="0"/>
                  </a:moveTo>
                  <a:cubicBezTo>
                    <a:pt x="88" y="0"/>
                    <a:pt x="1" y="406"/>
                    <a:pt x="291" y="491"/>
                  </a:cubicBezTo>
                  <a:lnTo>
                    <a:pt x="1116" y="708"/>
                  </a:lnTo>
                  <a:cubicBezTo>
                    <a:pt x="1136" y="715"/>
                    <a:pt x="1159" y="715"/>
                    <a:pt x="1179" y="718"/>
                  </a:cubicBezTo>
                  <a:cubicBezTo>
                    <a:pt x="1180" y="718"/>
                    <a:pt x="1181" y="718"/>
                    <a:pt x="1182" y="718"/>
                  </a:cubicBezTo>
                  <a:cubicBezTo>
                    <a:pt x="1478" y="718"/>
                    <a:pt x="1530" y="294"/>
                    <a:pt x="1241" y="225"/>
                  </a:cubicBezTo>
                  <a:lnTo>
                    <a:pt x="1245" y="225"/>
                  </a:lnTo>
                  <a:lnTo>
                    <a:pt x="416" y="8"/>
                  </a:lnTo>
                  <a:cubicBezTo>
                    <a:pt x="393" y="3"/>
                    <a:pt x="372" y="0"/>
                    <a:pt x="351" y="0"/>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ea typeface="+mn-ea"/>
                <a:cs typeface="Arial"/>
                <a:sym typeface="Arial"/>
              </a:endParaRPr>
            </a:p>
          </p:txBody>
        </p:sp>
        <p:sp>
          <p:nvSpPr>
            <p:cNvPr id="133" name="Google Shape;3682;p43">
              <a:extLst>
                <a:ext uri="{FF2B5EF4-FFF2-40B4-BE49-F238E27FC236}">
                  <a16:creationId xmlns:a16="http://schemas.microsoft.com/office/drawing/2014/main" id="{AA9F6451-2BD2-509A-F9E9-5B462567056F}"/>
                </a:ext>
              </a:extLst>
            </p:cNvPr>
            <p:cNvSpPr/>
            <p:nvPr/>
          </p:nvSpPr>
          <p:spPr>
            <a:xfrm>
              <a:off x="4305400" y="2321875"/>
              <a:ext cx="53650" cy="12375"/>
            </a:xfrm>
            <a:custGeom>
              <a:avLst/>
              <a:gdLst/>
              <a:ahLst/>
              <a:cxnLst/>
              <a:rect l="l" t="t" r="r" b="b"/>
              <a:pathLst>
                <a:path w="2146" h="495" extrusionOk="0">
                  <a:moveTo>
                    <a:pt x="264" y="1"/>
                  </a:moveTo>
                  <a:cubicBezTo>
                    <a:pt x="126" y="1"/>
                    <a:pt x="11" y="106"/>
                    <a:pt x="4" y="241"/>
                  </a:cubicBezTo>
                  <a:cubicBezTo>
                    <a:pt x="1" y="382"/>
                    <a:pt x="113" y="494"/>
                    <a:pt x="251" y="494"/>
                  </a:cubicBezTo>
                  <a:lnTo>
                    <a:pt x="1885" y="494"/>
                  </a:lnTo>
                  <a:cubicBezTo>
                    <a:pt x="1888" y="494"/>
                    <a:pt x="1890" y="494"/>
                    <a:pt x="1892" y="494"/>
                  </a:cubicBezTo>
                  <a:cubicBezTo>
                    <a:pt x="2024" y="494"/>
                    <a:pt x="2136" y="390"/>
                    <a:pt x="2142" y="254"/>
                  </a:cubicBezTo>
                  <a:cubicBezTo>
                    <a:pt x="2145" y="116"/>
                    <a:pt x="2033" y="1"/>
                    <a:pt x="1895" y="1"/>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ea typeface="+mn-ea"/>
                <a:cs typeface="Arial"/>
                <a:sym typeface="Arial"/>
              </a:endParaRPr>
            </a:p>
          </p:txBody>
        </p:sp>
      </p:grpSp>
      <p:cxnSp>
        <p:nvCxnSpPr>
          <p:cNvPr id="134" name="Google Shape;3683;p43">
            <a:extLst>
              <a:ext uri="{FF2B5EF4-FFF2-40B4-BE49-F238E27FC236}">
                <a16:creationId xmlns:a16="http://schemas.microsoft.com/office/drawing/2014/main" id="{3E665967-582B-C8E6-5E6A-902FC831AA30}"/>
              </a:ext>
            </a:extLst>
          </p:cNvPr>
          <p:cNvCxnSpPr>
            <a:cxnSpLocks/>
            <a:endCxn id="75" idx="3"/>
          </p:cNvCxnSpPr>
          <p:nvPr/>
        </p:nvCxnSpPr>
        <p:spPr>
          <a:xfrm flipH="1">
            <a:off x="2782176" y="2201929"/>
            <a:ext cx="1486400" cy="420000"/>
          </a:xfrm>
          <a:prstGeom prst="bentConnector3">
            <a:avLst>
              <a:gd name="adj1" fmla="val 49998"/>
            </a:avLst>
          </a:prstGeom>
          <a:noFill/>
          <a:ln w="19050" cap="flat" cmpd="sng">
            <a:solidFill>
              <a:srgbClr val="3C3C3C"/>
            </a:solidFill>
            <a:prstDash val="solid"/>
            <a:round/>
            <a:headEnd type="none" w="med" len="med"/>
            <a:tailEnd type="diamond" w="med" len="med"/>
          </a:ln>
        </p:spPr>
      </p:cxnSp>
      <p:cxnSp>
        <p:nvCxnSpPr>
          <p:cNvPr id="135" name="Google Shape;3684;p43">
            <a:extLst>
              <a:ext uri="{FF2B5EF4-FFF2-40B4-BE49-F238E27FC236}">
                <a16:creationId xmlns:a16="http://schemas.microsoft.com/office/drawing/2014/main" id="{A8B4D85A-05E0-A254-2967-E7EB13015C08}"/>
              </a:ext>
            </a:extLst>
          </p:cNvPr>
          <p:cNvCxnSpPr>
            <a:cxnSpLocks/>
            <a:endCxn id="75" idx="3"/>
          </p:cNvCxnSpPr>
          <p:nvPr/>
        </p:nvCxnSpPr>
        <p:spPr>
          <a:xfrm rot="10800000">
            <a:off x="2782176" y="2621896"/>
            <a:ext cx="1486400" cy="2550800"/>
          </a:xfrm>
          <a:prstGeom prst="bentConnector3">
            <a:avLst>
              <a:gd name="adj1" fmla="val 49998"/>
            </a:avLst>
          </a:prstGeom>
          <a:noFill/>
          <a:ln w="19050" cap="flat" cmpd="sng">
            <a:solidFill>
              <a:srgbClr val="3C3C3C"/>
            </a:solidFill>
            <a:prstDash val="solid"/>
            <a:round/>
            <a:headEnd type="none" w="med" len="med"/>
            <a:tailEnd type="diamond" w="med" len="med"/>
          </a:ln>
        </p:spPr>
      </p:cxnSp>
      <p:cxnSp>
        <p:nvCxnSpPr>
          <p:cNvPr id="136" name="Google Shape;3685;p43">
            <a:extLst>
              <a:ext uri="{FF2B5EF4-FFF2-40B4-BE49-F238E27FC236}">
                <a16:creationId xmlns:a16="http://schemas.microsoft.com/office/drawing/2014/main" id="{8A23D280-F5D0-3B18-556C-9143A09E37D7}"/>
              </a:ext>
            </a:extLst>
          </p:cNvPr>
          <p:cNvCxnSpPr>
            <a:cxnSpLocks/>
            <a:endCxn id="75" idx="3"/>
          </p:cNvCxnSpPr>
          <p:nvPr/>
        </p:nvCxnSpPr>
        <p:spPr>
          <a:xfrm rot="10800000">
            <a:off x="2782176" y="2621712"/>
            <a:ext cx="1486400" cy="1065600"/>
          </a:xfrm>
          <a:prstGeom prst="bentConnector3">
            <a:avLst>
              <a:gd name="adj1" fmla="val 49998"/>
            </a:avLst>
          </a:prstGeom>
          <a:noFill/>
          <a:ln w="19050" cap="flat" cmpd="sng">
            <a:solidFill>
              <a:srgbClr val="3C3C3C"/>
            </a:solidFill>
            <a:prstDash val="solid"/>
            <a:round/>
            <a:headEnd type="none" w="med" len="med"/>
            <a:tailEnd type="diamond" w="med" len="med"/>
          </a:ln>
        </p:spPr>
      </p:cxnSp>
      <p:sp>
        <p:nvSpPr>
          <p:cNvPr id="137" name="TextBox 136">
            <a:extLst>
              <a:ext uri="{FF2B5EF4-FFF2-40B4-BE49-F238E27FC236}">
                <a16:creationId xmlns:a16="http://schemas.microsoft.com/office/drawing/2014/main" id="{97E8AC3C-BD1B-C469-FE18-8E4AADDF530A}"/>
              </a:ext>
            </a:extLst>
          </p:cNvPr>
          <p:cNvSpPr txBox="1"/>
          <p:nvPr/>
        </p:nvSpPr>
        <p:spPr>
          <a:xfrm>
            <a:off x="5768691" y="1560378"/>
            <a:ext cx="6199531" cy="1384995"/>
          </a:xfrm>
          <a:prstGeom prst="rect">
            <a:avLst/>
          </a:prstGeom>
          <a:solidFill>
            <a:schemeClr val="accent4">
              <a:lumMod val="20000"/>
              <a:lumOff val="80000"/>
            </a:schemeClr>
          </a:solidFill>
        </p:spPr>
        <p:txBody>
          <a:bodyPr wrap="square">
            <a:spAutoFit/>
          </a:bodyPr>
          <a:lstStyle/>
          <a:p>
            <a:pPr lvl="0" algn="just"/>
            <a:r>
              <a:rPr lang="vi-VN" sz="2800" dirty="0">
                <a:latin typeface="Times New Roman" panose="02020603050405020304" pitchFamily="18" charset="0"/>
                <a:cs typeface="Times New Roman" panose="02020603050405020304" pitchFamily="18" charset="0"/>
              </a:rPr>
              <a:t>phân biệt hệ thống câu hỏi và câu trả lời bằng cách dùng kí hiệu, màu sắc, kiểu chữ,…</a:t>
            </a:r>
            <a:endParaRPr kumimoji="0" lang="en-SG" sz="3600" b="0" i="0" u="none" strike="noStrike" kern="1200" cap="none" spc="0" normalizeH="0" baseline="0" noProof="0" dirty="0">
              <a:ln>
                <a:noFill/>
              </a:ln>
              <a:solidFill>
                <a:srgbClr val="100101"/>
              </a:solidFill>
              <a:effectLst/>
              <a:uLnTx/>
              <a:uFillTx/>
              <a:latin typeface="Times New Roman" panose="02020603050405020304" pitchFamily="18" charset="0"/>
              <a:cs typeface="Times New Roman" panose="02020603050405020304" pitchFamily="18" charset="0"/>
            </a:endParaRPr>
          </a:p>
        </p:txBody>
      </p:sp>
      <p:sp>
        <p:nvSpPr>
          <p:cNvPr id="138" name="TextBox 137">
            <a:extLst>
              <a:ext uri="{FF2B5EF4-FFF2-40B4-BE49-F238E27FC236}">
                <a16:creationId xmlns:a16="http://schemas.microsoft.com/office/drawing/2014/main" id="{FEB8A732-4354-A6D0-EEBC-974C3ACABA34}"/>
              </a:ext>
            </a:extLst>
          </p:cNvPr>
          <p:cNvSpPr txBox="1"/>
          <p:nvPr/>
        </p:nvSpPr>
        <p:spPr>
          <a:xfrm>
            <a:off x="5778664" y="3111075"/>
            <a:ext cx="6172349" cy="1815882"/>
          </a:xfrm>
          <a:prstGeom prst="rect">
            <a:avLst/>
          </a:prstGeom>
          <a:solidFill>
            <a:schemeClr val="accent6">
              <a:lumMod val="20000"/>
              <a:lumOff val="80000"/>
            </a:schemeClr>
          </a:solidFill>
        </p:spPr>
        <p:txBody>
          <a:bodyPr wrap="square">
            <a:spAutoFit/>
          </a:bodyPr>
          <a:lstStyle/>
          <a:p>
            <a:pPr lvl="0" algn="just"/>
            <a:r>
              <a:rPr lang="vi-VN" sz="2800" dirty="0">
                <a:latin typeface="Times New Roman" panose="02020603050405020304" pitchFamily="18" charset="0"/>
                <a:cs typeface="Times New Roman" panose="02020603050405020304" pitchFamily="18" charset="0"/>
              </a:rPr>
              <a:t>sử dụng hệ thống câu hỏi mở và thuật ngữ chuyên nghành, số liệu, dữ kiện,… để thu thập thông tin về vấn đề/ đối tượng cần phỏng vấn</a:t>
            </a:r>
            <a:endParaRPr kumimoji="0" lang="en-SG" sz="3600" b="0" i="0" u="none" strike="noStrike" kern="1200" cap="none" spc="0" normalizeH="0" baseline="0" noProof="0" dirty="0">
              <a:ln>
                <a:noFill/>
              </a:ln>
              <a:solidFill>
                <a:srgbClr val="100101"/>
              </a:solidFill>
              <a:effectLst/>
              <a:uLnTx/>
              <a:uFillTx/>
              <a:latin typeface="Times New Roman" panose="02020603050405020304" pitchFamily="18" charset="0"/>
              <a:cs typeface="Times New Roman" panose="02020603050405020304" pitchFamily="18" charset="0"/>
            </a:endParaRPr>
          </a:p>
        </p:txBody>
      </p:sp>
      <p:sp>
        <p:nvSpPr>
          <p:cNvPr id="139" name="TextBox 138">
            <a:extLst>
              <a:ext uri="{FF2B5EF4-FFF2-40B4-BE49-F238E27FC236}">
                <a16:creationId xmlns:a16="http://schemas.microsoft.com/office/drawing/2014/main" id="{4D811F92-CAEE-FB35-0F37-BF99B9E53A2F}"/>
              </a:ext>
            </a:extLst>
          </p:cNvPr>
          <p:cNvSpPr txBox="1"/>
          <p:nvPr/>
        </p:nvSpPr>
        <p:spPr>
          <a:xfrm>
            <a:off x="5768691" y="5030112"/>
            <a:ext cx="6166130" cy="1815882"/>
          </a:xfrm>
          <a:prstGeom prst="rect">
            <a:avLst/>
          </a:prstGeom>
          <a:solidFill>
            <a:schemeClr val="accent1">
              <a:lumMod val="40000"/>
              <a:lumOff val="60000"/>
            </a:schemeClr>
          </a:solidFill>
        </p:spPr>
        <p:txBody>
          <a:bodyPr wrap="square">
            <a:spAutoFit/>
          </a:bodyPr>
          <a:lstStyle/>
          <a:p>
            <a:pPr lvl="0" algn="just"/>
            <a:r>
              <a:rPr lang="vi-VN" sz="2800" dirty="0">
                <a:latin typeface="Times New Roman" panose="02020603050405020304" pitchFamily="18" charset="0"/>
                <a:cs typeface="Times New Roman" panose="02020603050405020304" pitchFamily="18" charset="0"/>
              </a:rPr>
              <a:t>có thể kết hợp các phương tiện phi ngôn ngữ (sơ đồ, hình ảnh, bảng biểu, …) để làm nổi bật những thông tin quan trọng trong câu trả lời.</a:t>
            </a:r>
            <a:endParaRPr kumimoji="0" lang="en-SG" sz="4800" b="0" i="0" u="none" strike="noStrike" kern="1200" cap="none" spc="0" normalizeH="0" baseline="0" noProof="0" dirty="0">
              <a:ln>
                <a:noFill/>
              </a:ln>
              <a:solidFill>
                <a:srgbClr val="100101"/>
              </a:solidFill>
              <a:effectLst/>
              <a:uLnTx/>
              <a:uFillTx/>
              <a:latin typeface="Times New Roman" panose="02020603050405020304" pitchFamily="18" charset="0"/>
              <a:cs typeface="Times New Roman" panose="02020603050405020304" pitchFamily="18" charset="0"/>
            </a:endParaRPr>
          </a:p>
        </p:txBody>
      </p:sp>
      <p:sp>
        <p:nvSpPr>
          <p:cNvPr id="140" name="TextBox 139">
            <a:extLst>
              <a:ext uri="{FF2B5EF4-FFF2-40B4-BE49-F238E27FC236}">
                <a16:creationId xmlns:a16="http://schemas.microsoft.com/office/drawing/2014/main" id="{B614CC2C-9A74-1DDA-CC99-6B4F7C522FDA}"/>
              </a:ext>
            </a:extLst>
          </p:cNvPr>
          <p:cNvSpPr txBox="1"/>
          <p:nvPr/>
        </p:nvSpPr>
        <p:spPr>
          <a:xfrm>
            <a:off x="302279" y="1923454"/>
            <a:ext cx="2553305" cy="1200329"/>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en-US" sz="3600" b="1" kern="0" dirty="0" err="1">
                <a:solidFill>
                  <a:srgbClr val="85200C"/>
                </a:solidFill>
                <a:latin typeface="Times New Roman" panose="02020603050405020304" pitchFamily="18" charset="0"/>
                <a:ea typeface="Viga"/>
                <a:cs typeface="Times New Roman" panose="02020603050405020304" pitchFamily="18" charset="0"/>
                <a:sym typeface="Viga"/>
              </a:rPr>
              <a:t>Đặc</a:t>
            </a:r>
            <a:r>
              <a:rPr lang="en-US" sz="3600" b="1" kern="0" dirty="0">
                <a:solidFill>
                  <a:srgbClr val="85200C"/>
                </a:solidFill>
                <a:latin typeface="Times New Roman" panose="02020603050405020304" pitchFamily="18" charset="0"/>
                <a:ea typeface="Viga"/>
                <a:cs typeface="Times New Roman" panose="02020603050405020304" pitchFamily="18" charset="0"/>
                <a:sym typeface="Viga"/>
              </a:rPr>
              <a:t> </a:t>
            </a:r>
            <a:r>
              <a:rPr lang="en-US" sz="3600" b="1" kern="0" dirty="0" err="1">
                <a:solidFill>
                  <a:srgbClr val="85200C"/>
                </a:solidFill>
                <a:latin typeface="Times New Roman" panose="02020603050405020304" pitchFamily="18" charset="0"/>
                <a:ea typeface="Viga"/>
                <a:cs typeface="Times New Roman" panose="02020603050405020304" pitchFamily="18" charset="0"/>
                <a:sym typeface="Viga"/>
              </a:rPr>
              <a:t>điểm</a:t>
            </a:r>
            <a:r>
              <a:rPr lang="en-US" sz="3600" b="1" kern="0" dirty="0">
                <a:solidFill>
                  <a:srgbClr val="85200C"/>
                </a:solidFill>
                <a:latin typeface="Times New Roman" panose="02020603050405020304" pitchFamily="18" charset="0"/>
                <a:ea typeface="Viga"/>
                <a:cs typeface="Times New Roman" panose="02020603050405020304" pitchFamily="18" charset="0"/>
                <a:sym typeface="Viga"/>
              </a:rPr>
              <a:t> </a:t>
            </a:r>
            <a:r>
              <a:rPr lang="en-US" sz="3600" b="1" kern="0" dirty="0" err="1">
                <a:solidFill>
                  <a:srgbClr val="85200C"/>
                </a:solidFill>
                <a:latin typeface="Times New Roman" panose="02020603050405020304" pitchFamily="18" charset="0"/>
                <a:ea typeface="Viga"/>
                <a:cs typeface="Times New Roman" panose="02020603050405020304" pitchFamily="18" charset="0"/>
                <a:sym typeface="Viga"/>
              </a:rPr>
              <a:t>hình</a:t>
            </a:r>
            <a:r>
              <a:rPr lang="en-US" sz="3600" b="1" kern="0" dirty="0">
                <a:solidFill>
                  <a:srgbClr val="85200C"/>
                </a:solidFill>
                <a:latin typeface="Times New Roman" panose="02020603050405020304" pitchFamily="18" charset="0"/>
                <a:ea typeface="Viga"/>
                <a:cs typeface="Times New Roman" panose="02020603050405020304" pitchFamily="18" charset="0"/>
                <a:sym typeface="Viga"/>
              </a:rPr>
              <a:t> </a:t>
            </a:r>
            <a:r>
              <a:rPr lang="en-US" sz="3600" b="1" kern="0" dirty="0" err="1">
                <a:solidFill>
                  <a:srgbClr val="85200C"/>
                </a:solidFill>
                <a:latin typeface="Times New Roman" panose="02020603050405020304" pitchFamily="18" charset="0"/>
                <a:ea typeface="Viga"/>
                <a:cs typeface="Times New Roman" panose="02020603050405020304" pitchFamily="18" charset="0"/>
                <a:sym typeface="Viga"/>
              </a:rPr>
              <a:t>thức</a:t>
            </a:r>
            <a:endParaRPr kumimoji="0" lang="vi-VN" sz="3600" b="1" i="0" u="none" strike="noStrike" kern="0" cap="none" spc="0" normalizeH="0" baseline="0" noProof="0" dirty="0">
              <a:ln>
                <a:noFill/>
              </a:ln>
              <a:solidFill>
                <a:srgbClr val="85200C"/>
              </a:solidFill>
              <a:effectLst/>
              <a:uLnTx/>
              <a:uFillTx/>
              <a:latin typeface="Times New Roman" panose="02020603050405020304" pitchFamily="18" charset="0"/>
              <a:ea typeface="Viga"/>
              <a:cs typeface="Times New Roman" panose="02020603050405020304" pitchFamily="18" charset="0"/>
              <a:sym typeface="Viga"/>
            </a:endParaRPr>
          </a:p>
        </p:txBody>
      </p:sp>
    </p:spTree>
    <p:extLst>
      <p:ext uri="{BB962C8B-B14F-4D97-AF65-F5344CB8AC3E}">
        <p14:creationId xmlns:p14="http://schemas.microsoft.com/office/powerpoint/2010/main" val="396794556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grpId="0" nodeType="afterEffect">
                                  <p:stCondLst>
                                    <p:cond delay="0"/>
                                  </p:stCondLst>
                                  <p:childTnLst>
                                    <p:set>
                                      <p:cBhvr>
                                        <p:cTn id="12" dur="1" fill="hold">
                                          <p:stCondLst>
                                            <p:cond delay="0"/>
                                          </p:stCondLst>
                                        </p:cTn>
                                        <p:tgtEl>
                                          <p:spTgt spid="140"/>
                                        </p:tgtEl>
                                        <p:attrNameLst>
                                          <p:attrName>style.visibility</p:attrName>
                                        </p:attrNameLst>
                                      </p:cBhvr>
                                      <p:to>
                                        <p:strVal val="visible"/>
                                      </p:to>
                                    </p:set>
                                    <p:animEffect transition="in" filter="barn(inVertical)">
                                      <p:cBhvr>
                                        <p:cTn id="13" dur="500"/>
                                        <p:tgtEl>
                                          <p:spTgt spid="140"/>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nodePh="1">
                                  <p:stCondLst>
                                    <p:cond delay="0"/>
                                  </p:stCondLst>
                                  <p:endCondLst>
                                    <p:cond evt="begin" delay="0">
                                      <p:tn val="16"/>
                                    </p:cond>
                                  </p:endCondLst>
                                  <p:childTnLst>
                                    <p:set>
                                      <p:cBhvr>
                                        <p:cTn id="17" dur="1" fill="hold">
                                          <p:stCondLst>
                                            <p:cond delay="0"/>
                                          </p:stCondLst>
                                        </p:cTn>
                                        <p:tgtEl>
                                          <p:spTgt spid="75"/>
                                        </p:tgtEl>
                                        <p:attrNameLst>
                                          <p:attrName>style.visibility</p:attrName>
                                        </p:attrNameLst>
                                      </p:cBhvr>
                                      <p:to>
                                        <p:strVal val="visible"/>
                                      </p:to>
                                    </p:set>
                                    <p:animEffect transition="in" filter="barn(inVertical)">
                                      <p:cBhvr>
                                        <p:cTn id="18" dur="500"/>
                                        <p:tgtEl>
                                          <p:spTgt spid="7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34"/>
                                        </p:tgtEl>
                                        <p:attrNameLst>
                                          <p:attrName>style.visibility</p:attrName>
                                        </p:attrNameLst>
                                      </p:cBhvr>
                                      <p:to>
                                        <p:strVal val="visible"/>
                                      </p:to>
                                    </p:set>
                                    <p:animEffect transition="in" filter="wipe(down)">
                                      <p:cBhvr>
                                        <p:cTn id="23" dur="500"/>
                                        <p:tgtEl>
                                          <p:spTgt spid="134"/>
                                        </p:tgtEl>
                                      </p:cBhvr>
                                    </p:animEffect>
                                  </p:childTnLst>
                                </p:cTn>
                              </p:par>
                              <p:par>
                                <p:cTn id="24" presetID="22" presetClass="entr" presetSubtype="4" fill="hold" nodeType="withEffect">
                                  <p:stCondLst>
                                    <p:cond delay="0"/>
                                  </p:stCondLst>
                                  <p:childTnLst>
                                    <p:set>
                                      <p:cBhvr>
                                        <p:cTn id="25" dur="1" fill="hold">
                                          <p:stCondLst>
                                            <p:cond delay="0"/>
                                          </p:stCondLst>
                                        </p:cTn>
                                        <p:tgtEl>
                                          <p:spTgt spid="78"/>
                                        </p:tgtEl>
                                        <p:attrNameLst>
                                          <p:attrName>style.visibility</p:attrName>
                                        </p:attrNameLst>
                                      </p:cBhvr>
                                      <p:to>
                                        <p:strVal val="visible"/>
                                      </p:to>
                                    </p:set>
                                    <p:animEffect transition="in" filter="wipe(down)">
                                      <p:cBhvr>
                                        <p:cTn id="26" dur="500"/>
                                        <p:tgtEl>
                                          <p:spTgt spid="78"/>
                                        </p:tgtEl>
                                      </p:cBhvr>
                                    </p:animEffect>
                                  </p:childTnLst>
                                </p:cTn>
                              </p:par>
                              <p:par>
                                <p:cTn id="27" presetID="22" presetClass="entr" presetSubtype="4" fill="hold" nodeType="withEffect">
                                  <p:stCondLst>
                                    <p:cond delay="0"/>
                                  </p:stCondLst>
                                  <p:childTnLst>
                                    <p:set>
                                      <p:cBhvr>
                                        <p:cTn id="28" dur="1" fill="hold">
                                          <p:stCondLst>
                                            <p:cond delay="0"/>
                                          </p:stCondLst>
                                        </p:cTn>
                                        <p:tgtEl>
                                          <p:spTgt spid="123"/>
                                        </p:tgtEl>
                                        <p:attrNameLst>
                                          <p:attrName>style.visibility</p:attrName>
                                        </p:attrNameLst>
                                      </p:cBhvr>
                                      <p:to>
                                        <p:strVal val="visible"/>
                                      </p:to>
                                    </p:set>
                                    <p:animEffect transition="in" filter="wipe(down)">
                                      <p:cBhvr>
                                        <p:cTn id="29" dur="500"/>
                                        <p:tgtEl>
                                          <p:spTgt spid="123"/>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137"/>
                                        </p:tgtEl>
                                        <p:attrNameLst>
                                          <p:attrName>style.visibility</p:attrName>
                                        </p:attrNameLst>
                                      </p:cBhvr>
                                      <p:to>
                                        <p:strVal val="visible"/>
                                      </p:to>
                                    </p:set>
                                    <p:animEffect transition="in" filter="wipe(down)">
                                      <p:cBhvr>
                                        <p:cTn id="32" dur="500"/>
                                        <p:tgtEl>
                                          <p:spTgt spid="137"/>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36"/>
                                        </p:tgtEl>
                                        <p:attrNameLst>
                                          <p:attrName>style.visibility</p:attrName>
                                        </p:attrNameLst>
                                      </p:cBhvr>
                                      <p:to>
                                        <p:strVal val="visible"/>
                                      </p:to>
                                    </p:set>
                                    <p:animEffect transition="in" filter="barn(inVertical)">
                                      <p:cBhvr>
                                        <p:cTn id="37" dur="500"/>
                                        <p:tgtEl>
                                          <p:spTgt spid="136"/>
                                        </p:tgtEl>
                                      </p:cBhvr>
                                    </p:animEffect>
                                  </p:childTnLst>
                                </p:cTn>
                              </p:par>
                              <p:par>
                                <p:cTn id="38" presetID="16" presetClass="entr" presetSubtype="21" fill="hold" nodeType="withEffect">
                                  <p:stCondLst>
                                    <p:cond delay="0"/>
                                  </p:stCondLst>
                                  <p:childTnLst>
                                    <p:set>
                                      <p:cBhvr>
                                        <p:cTn id="39" dur="1" fill="hold">
                                          <p:stCondLst>
                                            <p:cond delay="0"/>
                                          </p:stCondLst>
                                        </p:cTn>
                                        <p:tgtEl>
                                          <p:spTgt spid="76"/>
                                        </p:tgtEl>
                                        <p:attrNameLst>
                                          <p:attrName>style.visibility</p:attrName>
                                        </p:attrNameLst>
                                      </p:cBhvr>
                                      <p:to>
                                        <p:strVal val="visible"/>
                                      </p:to>
                                    </p:set>
                                    <p:animEffect transition="in" filter="barn(inVertical)">
                                      <p:cBhvr>
                                        <p:cTn id="40" dur="500"/>
                                        <p:tgtEl>
                                          <p:spTgt spid="76"/>
                                        </p:tgtEl>
                                      </p:cBhvr>
                                    </p:animEffect>
                                  </p:childTnLst>
                                </p:cTn>
                              </p:par>
                              <p:par>
                                <p:cTn id="41" presetID="16" presetClass="entr" presetSubtype="21" fill="hold" nodeType="withEffect">
                                  <p:stCondLst>
                                    <p:cond delay="0"/>
                                  </p:stCondLst>
                                  <p:childTnLst>
                                    <p:set>
                                      <p:cBhvr>
                                        <p:cTn id="42" dur="1" fill="hold">
                                          <p:stCondLst>
                                            <p:cond delay="0"/>
                                          </p:stCondLst>
                                        </p:cTn>
                                        <p:tgtEl>
                                          <p:spTgt spid="90"/>
                                        </p:tgtEl>
                                        <p:attrNameLst>
                                          <p:attrName>style.visibility</p:attrName>
                                        </p:attrNameLst>
                                      </p:cBhvr>
                                      <p:to>
                                        <p:strVal val="visible"/>
                                      </p:to>
                                    </p:set>
                                    <p:animEffect transition="in" filter="barn(inVertical)">
                                      <p:cBhvr>
                                        <p:cTn id="43" dur="500"/>
                                        <p:tgtEl>
                                          <p:spTgt spid="90"/>
                                        </p:tgtEl>
                                      </p:cBhvr>
                                    </p:animEffect>
                                  </p:childTnLst>
                                </p:cTn>
                              </p:par>
                              <p:par>
                                <p:cTn id="44" presetID="16" presetClass="entr" presetSubtype="21" fill="hold" nodeType="withEffect">
                                  <p:stCondLst>
                                    <p:cond delay="0"/>
                                  </p:stCondLst>
                                  <p:childTnLst>
                                    <p:set>
                                      <p:cBhvr>
                                        <p:cTn id="45" dur="1" fill="hold">
                                          <p:stCondLst>
                                            <p:cond delay="0"/>
                                          </p:stCondLst>
                                        </p:cTn>
                                        <p:tgtEl>
                                          <p:spTgt spid="79"/>
                                        </p:tgtEl>
                                        <p:attrNameLst>
                                          <p:attrName>style.visibility</p:attrName>
                                        </p:attrNameLst>
                                      </p:cBhvr>
                                      <p:to>
                                        <p:strVal val="visible"/>
                                      </p:to>
                                    </p:set>
                                    <p:animEffect transition="in" filter="barn(inVertical)">
                                      <p:cBhvr>
                                        <p:cTn id="46" dur="500"/>
                                        <p:tgtEl>
                                          <p:spTgt spid="79"/>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138"/>
                                        </p:tgtEl>
                                        <p:attrNameLst>
                                          <p:attrName>style.visibility</p:attrName>
                                        </p:attrNameLst>
                                      </p:cBhvr>
                                      <p:to>
                                        <p:strVal val="visible"/>
                                      </p:to>
                                    </p:set>
                                    <p:animEffect transition="in" filter="barn(inVertical)">
                                      <p:cBhvr>
                                        <p:cTn id="49" dur="500"/>
                                        <p:tgtEl>
                                          <p:spTgt spid="138"/>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135"/>
                                        </p:tgtEl>
                                        <p:attrNameLst>
                                          <p:attrName>style.visibility</p:attrName>
                                        </p:attrNameLst>
                                      </p:cBhvr>
                                      <p:to>
                                        <p:strVal val="visible"/>
                                      </p:to>
                                    </p:set>
                                    <p:animEffect transition="in" filter="barn(inVertical)">
                                      <p:cBhvr>
                                        <p:cTn id="54" dur="500"/>
                                        <p:tgtEl>
                                          <p:spTgt spid="135"/>
                                        </p:tgtEl>
                                      </p:cBhvr>
                                    </p:animEffect>
                                  </p:childTnLst>
                                </p:cTn>
                              </p:par>
                              <p:par>
                                <p:cTn id="55" presetID="16" presetClass="entr" presetSubtype="21" fill="hold" nodeType="withEffect">
                                  <p:stCondLst>
                                    <p:cond delay="0"/>
                                  </p:stCondLst>
                                  <p:childTnLst>
                                    <p:set>
                                      <p:cBhvr>
                                        <p:cTn id="56" dur="1" fill="hold">
                                          <p:stCondLst>
                                            <p:cond delay="0"/>
                                          </p:stCondLst>
                                        </p:cTn>
                                        <p:tgtEl>
                                          <p:spTgt spid="77"/>
                                        </p:tgtEl>
                                        <p:attrNameLst>
                                          <p:attrName>style.visibility</p:attrName>
                                        </p:attrNameLst>
                                      </p:cBhvr>
                                      <p:to>
                                        <p:strVal val="visible"/>
                                      </p:to>
                                    </p:set>
                                    <p:animEffect transition="in" filter="barn(inVertical)">
                                      <p:cBhvr>
                                        <p:cTn id="57" dur="500"/>
                                        <p:tgtEl>
                                          <p:spTgt spid="77"/>
                                        </p:tgtEl>
                                      </p:cBhvr>
                                    </p:animEffect>
                                  </p:childTnLst>
                                </p:cTn>
                              </p:par>
                              <p:par>
                                <p:cTn id="58" presetID="16" presetClass="entr" presetSubtype="21" fill="hold" nodeType="withEffect">
                                  <p:stCondLst>
                                    <p:cond delay="0"/>
                                  </p:stCondLst>
                                  <p:childTnLst>
                                    <p:set>
                                      <p:cBhvr>
                                        <p:cTn id="59" dur="1" fill="hold">
                                          <p:stCondLst>
                                            <p:cond delay="0"/>
                                          </p:stCondLst>
                                        </p:cTn>
                                        <p:tgtEl>
                                          <p:spTgt spid="81"/>
                                        </p:tgtEl>
                                        <p:attrNameLst>
                                          <p:attrName>style.visibility</p:attrName>
                                        </p:attrNameLst>
                                      </p:cBhvr>
                                      <p:to>
                                        <p:strVal val="visible"/>
                                      </p:to>
                                    </p:set>
                                    <p:animEffect transition="in" filter="barn(inVertical)">
                                      <p:cBhvr>
                                        <p:cTn id="60" dur="500"/>
                                        <p:tgtEl>
                                          <p:spTgt spid="81"/>
                                        </p:tgtEl>
                                      </p:cBhvr>
                                    </p:animEffect>
                                  </p:childTnLst>
                                </p:cTn>
                              </p:par>
                              <p:par>
                                <p:cTn id="61" presetID="16" presetClass="entr" presetSubtype="21" fill="hold" nodeType="withEffect">
                                  <p:stCondLst>
                                    <p:cond delay="0"/>
                                  </p:stCondLst>
                                  <p:childTnLst>
                                    <p:set>
                                      <p:cBhvr>
                                        <p:cTn id="62" dur="1" fill="hold">
                                          <p:stCondLst>
                                            <p:cond delay="0"/>
                                          </p:stCondLst>
                                        </p:cTn>
                                        <p:tgtEl>
                                          <p:spTgt spid="80"/>
                                        </p:tgtEl>
                                        <p:attrNameLst>
                                          <p:attrName>style.visibility</p:attrName>
                                        </p:attrNameLst>
                                      </p:cBhvr>
                                      <p:to>
                                        <p:strVal val="visible"/>
                                      </p:to>
                                    </p:set>
                                    <p:animEffect transition="in" filter="barn(inVertical)">
                                      <p:cBhvr>
                                        <p:cTn id="63" dur="500"/>
                                        <p:tgtEl>
                                          <p:spTgt spid="80"/>
                                        </p:tgtEl>
                                      </p:cBhvr>
                                    </p:animEffect>
                                  </p:childTnLst>
                                </p:cTn>
                              </p:par>
                              <p:par>
                                <p:cTn id="64" presetID="16" presetClass="entr" presetSubtype="21" fill="hold" grpId="0" nodeType="withEffect">
                                  <p:stCondLst>
                                    <p:cond delay="0"/>
                                  </p:stCondLst>
                                  <p:childTnLst>
                                    <p:set>
                                      <p:cBhvr>
                                        <p:cTn id="65" dur="1" fill="hold">
                                          <p:stCondLst>
                                            <p:cond delay="0"/>
                                          </p:stCondLst>
                                        </p:cTn>
                                        <p:tgtEl>
                                          <p:spTgt spid="139"/>
                                        </p:tgtEl>
                                        <p:attrNameLst>
                                          <p:attrName>style.visibility</p:attrName>
                                        </p:attrNameLst>
                                      </p:cBhvr>
                                      <p:to>
                                        <p:strVal val="visible"/>
                                      </p:to>
                                    </p:set>
                                    <p:animEffect transition="in" filter="barn(inVertical)">
                                      <p:cBhvr>
                                        <p:cTn id="66" dur="500"/>
                                        <p:tgtEl>
                                          <p:spTgt spid="1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p:bldP spid="137" grpId="0" animBg="1"/>
      <p:bldP spid="138" grpId="0" animBg="1"/>
      <p:bldP spid="139" grpId="0" animBg="1"/>
      <p:bldP spid="14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CBEEEB83-8C15-32B3-672C-26A9D3FA2A7F}"/>
              </a:ext>
            </a:extLst>
          </p:cNvPr>
          <p:cNvPicPr>
            <a:picLocks noChangeAspect="1"/>
          </p:cNvPicPr>
          <p:nvPr/>
        </p:nvPicPr>
        <p:blipFill>
          <a:blip r:embed="rId5"/>
          <a:stretch>
            <a:fillRect/>
          </a:stretch>
        </p:blipFill>
        <p:spPr>
          <a:xfrm>
            <a:off x="0" y="0"/>
            <a:ext cx="12192000" cy="6858000"/>
          </a:xfrm>
          <a:prstGeom prst="rect">
            <a:avLst/>
          </a:prstGeom>
        </p:spPr>
      </p:pic>
      <p:sp>
        <p:nvSpPr>
          <p:cNvPr id="27" name="缺角矩形 26"/>
          <p:cNvSpPr/>
          <p:nvPr/>
        </p:nvSpPr>
        <p:spPr>
          <a:xfrm>
            <a:off x="196771" y="213539"/>
            <a:ext cx="11771453" cy="6430924"/>
          </a:xfrm>
          <a:prstGeom prst="plaque">
            <a:avLst>
              <a:gd name="adj" fmla="val 14424"/>
            </a:avLst>
          </a:prstGeom>
          <a:solidFill>
            <a:schemeClr val="bg1">
              <a:alpha val="86000"/>
            </a:schemeClr>
          </a:solidFill>
          <a:ln w="127000">
            <a:solidFill>
              <a:schemeClr val="accent5">
                <a:lumMod val="20000"/>
                <a:lumOff val="80000"/>
                <a:alpha val="4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sz="2400" dirty="0">
              <a:solidFill>
                <a:prstClr val="white"/>
              </a:solidFill>
              <a:latin typeface="Arial"/>
              <a:ea typeface="黑体" panose="02010609060101010101" pitchFamily="49" charset="-122"/>
              <a:sym typeface="Arial"/>
            </a:endParaRPr>
          </a:p>
        </p:txBody>
      </p:sp>
      <p:sp>
        <p:nvSpPr>
          <p:cNvPr id="97" name="矩形 96"/>
          <p:cNvSpPr/>
          <p:nvPr/>
        </p:nvSpPr>
        <p:spPr>
          <a:xfrm>
            <a:off x="1362711" y="4407535"/>
            <a:ext cx="2438400" cy="369332"/>
          </a:xfrm>
          <a:prstGeom prst="rect">
            <a:avLst/>
          </a:prstGeom>
          <a:noFill/>
        </p:spPr>
        <p:txBody>
          <a:bodyPr wrap="square" rtlCol="0">
            <a:spAutoFit/>
          </a:bodyPr>
          <a:lstStyle/>
          <a:p>
            <a:pPr algn="ctr" defTabSz="914377">
              <a:defRPr/>
            </a:pPr>
            <a:endParaRPr>
              <a:solidFill>
                <a:prstClr val="black"/>
              </a:solidFill>
              <a:latin typeface="Arial"/>
              <a:cs typeface="Arial"/>
              <a:sym typeface="Arial"/>
            </a:endParaRPr>
          </a:p>
        </p:txBody>
      </p:sp>
      <p:sp>
        <p:nvSpPr>
          <p:cNvPr id="98" name="矩形 97"/>
          <p:cNvSpPr/>
          <p:nvPr/>
        </p:nvSpPr>
        <p:spPr>
          <a:xfrm>
            <a:off x="3884930" y="4407535"/>
            <a:ext cx="2495551" cy="369332"/>
          </a:xfrm>
          <a:prstGeom prst="rect">
            <a:avLst/>
          </a:prstGeom>
          <a:noFill/>
        </p:spPr>
        <p:txBody>
          <a:bodyPr wrap="square" rtlCol="0">
            <a:spAutoFit/>
          </a:bodyPr>
          <a:lstStyle/>
          <a:p>
            <a:pPr algn="ctr" defTabSz="914377">
              <a:defRPr/>
            </a:pPr>
            <a:endParaRPr>
              <a:solidFill>
                <a:prstClr val="black"/>
              </a:solidFill>
              <a:latin typeface="Arial"/>
              <a:cs typeface="Arial"/>
              <a:sym typeface="Arial"/>
            </a:endParaRPr>
          </a:p>
        </p:txBody>
      </p:sp>
      <p:sp>
        <p:nvSpPr>
          <p:cNvPr id="99" name="矩形 98"/>
          <p:cNvSpPr/>
          <p:nvPr/>
        </p:nvSpPr>
        <p:spPr>
          <a:xfrm>
            <a:off x="6024881" y="4407535"/>
            <a:ext cx="2755900" cy="369332"/>
          </a:xfrm>
          <a:prstGeom prst="rect">
            <a:avLst/>
          </a:prstGeom>
          <a:noFill/>
        </p:spPr>
        <p:txBody>
          <a:bodyPr wrap="square" rtlCol="0">
            <a:spAutoFit/>
          </a:bodyPr>
          <a:lstStyle/>
          <a:p>
            <a:pPr algn="ctr" defTabSz="914377">
              <a:defRPr/>
            </a:pPr>
            <a:endParaRPr>
              <a:solidFill>
                <a:prstClr val="black"/>
              </a:solidFill>
              <a:latin typeface="Arial"/>
              <a:cs typeface="Arial"/>
              <a:sym typeface="Arial"/>
            </a:endParaRPr>
          </a:p>
        </p:txBody>
      </p:sp>
      <p:sp>
        <p:nvSpPr>
          <p:cNvPr id="100" name="矩形 99"/>
          <p:cNvSpPr/>
          <p:nvPr/>
        </p:nvSpPr>
        <p:spPr>
          <a:xfrm>
            <a:off x="8148321" y="4420235"/>
            <a:ext cx="3009900" cy="369332"/>
          </a:xfrm>
          <a:prstGeom prst="rect">
            <a:avLst/>
          </a:prstGeom>
          <a:noFill/>
        </p:spPr>
        <p:txBody>
          <a:bodyPr wrap="square" rtlCol="0">
            <a:spAutoFit/>
          </a:bodyPr>
          <a:lstStyle/>
          <a:p>
            <a:pPr algn="ctr" defTabSz="914377">
              <a:defRPr/>
            </a:pPr>
            <a:endParaRPr>
              <a:solidFill>
                <a:prstClr val="black"/>
              </a:solidFill>
              <a:latin typeface="Arial"/>
              <a:cs typeface="Arial"/>
              <a:sym typeface="Arial"/>
            </a:endParaRPr>
          </a:p>
        </p:txBody>
      </p:sp>
      <p:sp>
        <p:nvSpPr>
          <p:cNvPr id="102" name="文本框 101"/>
          <p:cNvSpPr txBox="1"/>
          <p:nvPr/>
        </p:nvSpPr>
        <p:spPr>
          <a:xfrm>
            <a:off x="1756411" y="4867909"/>
            <a:ext cx="1802765" cy="369332"/>
          </a:xfrm>
          <a:prstGeom prst="rect">
            <a:avLst/>
          </a:prstGeom>
          <a:noFill/>
        </p:spPr>
        <p:txBody>
          <a:bodyPr wrap="square" rtlCol="0" anchor="t">
            <a:spAutoFit/>
          </a:bodyPr>
          <a:lstStyle/>
          <a:p>
            <a:pPr algn="ctr" defTabSz="914377">
              <a:defRPr/>
            </a:pPr>
            <a:endParaRPr>
              <a:solidFill>
                <a:prstClr val="black"/>
              </a:solidFill>
              <a:latin typeface="Arial"/>
              <a:cs typeface="Arial"/>
              <a:sym typeface="Arial"/>
            </a:endParaRPr>
          </a:p>
        </p:txBody>
      </p:sp>
      <p:sp>
        <p:nvSpPr>
          <p:cNvPr id="103" name="文本框 102"/>
          <p:cNvSpPr txBox="1"/>
          <p:nvPr/>
        </p:nvSpPr>
        <p:spPr>
          <a:xfrm>
            <a:off x="4180206" y="4867909"/>
            <a:ext cx="1802765" cy="369332"/>
          </a:xfrm>
          <a:prstGeom prst="rect">
            <a:avLst/>
          </a:prstGeom>
          <a:noFill/>
        </p:spPr>
        <p:txBody>
          <a:bodyPr wrap="square" rtlCol="0" anchor="t">
            <a:spAutoFit/>
          </a:bodyPr>
          <a:lstStyle/>
          <a:p>
            <a:pPr algn="ctr" defTabSz="914377">
              <a:defRPr/>
            </a:pPr>
            <a:endParaRPr>
              <a:solidFill>
                <a:prstClr val="black"/>
              </a:solidFill>
              <a:latin typeface="Arial"/>
              <a:cs typeface="Arial"/>
              <a:sym typeface="Arial"/>
            </a:endParaRPr>
          </a:p>
        </p:txBody>
      </p:sp>
      <p:sp>
        <p:nvSpPr>
          <p:cNvPr id="104" name="文本框 103"/>
          <p:cNvSpPr txBox="1"/>
          <p:nvPr/>
        </p:nvSpPr>
        <p:spPr>
          <a:xfrm>
            <a:off x="6464300" y="4867909"/>
            <a:ext cx="1802765" cy="369332"/>
          </a:xfrm>
          <a:prstGeom prst="rect">
            <a:avLst/>
          </a:prstGeom>
          <a:noFill/>
        </p:spPr>
        <p:txBody>
          <a:bodyPr wrap="square" rtlCol="0" anchor="t">
            <a:spAutoFit/>
          </a:bodyPr>
          <a:lstStyle/>
          <a:p>
            <a:pPr algn="ctr" defTabSz="914377">
              <a:defRPr/>
            </a:pPr>
            <a:endParaRPr>
              <a:solidFill>
                <a:prstClr val="black"/>
              </a:solidFill>
              <a:latin typeface="Arial"/>
              <a:cs typeface="Arial"/>
              <a:sym typeface="Arial"/>
            </a:endParaRPr>
          </a:p>
        </p:txBody>
      </p:sp>
      <p:sp>
        <p:nvSpPr>
          <p:cNvPr id="105" name="文本框 104"/>
          <p:cNvSpPr txBox="1"/>
          <p:nvPr/>
        </p:nvSpPr>
        <p:spPr>
          <a:xfrm>
            <a:off x="8821420" y="4867909"/>
            <a:ext cx="1802765" cy="369332"/>
          </a:xfrm>
          <a:prstGeom prst="rect">
            <a:avLst/>
          </a:prstGeom>
          <a:noFill/>
        </p:spPr>
        <p:txBody>
          <a:bodyPr wrap="square" rtlCol="0" anchor="t">
            <a:spAutoFit/>
          </a:bodyPr>
          <a:lstStyle/>
          <a:p>
            <a:pPr algn="ctr" defTabSz="914377">
              <a:defRPr/>
            </a:pPr>
            <a:endParaRPr>
              <a:solidFill>
                <a:prstClr val="black"/>
              </a:solidFill>
              <a:latin typeface="Arial"/>
              <a:cs typeface="Arial"/>
              <a:sym typeface="Arial"/>
            </a:endParaRPr>
          </a:p>
        </p:txBody>
      </p:sp>
      <p:sp>
        <p:nvSpPr>
          <p:cNvPr id="91" name="文本框 90"/>
          <p:cNvSpPr txBox="1"/>
          <p:nvPr/>
        </p:nvSpPr>
        <p:spPr>
          <a:xfrm>
            <a:off x="4793318" y="245447"/>
            <a:ext cx="2283460" cy="861774"/>
          </a:xfrm>
          <a:prstGeom prst="rect">
            <a:avLst/>
          </a:prstGeom>
          <a:noFill/>
          <a:ln>
            <a:noFill/>
          </a:ln>
          <a:effectLst/>
        </p:spPr>
        <p:txBody>
          <a:bodyPr wrap="square">
            <a:spAutoFit/>
          </a:bodyPr>
          <a:lstStyle/>
          <a:p>
            <a:pPr algn="dist" defTabSz="914377">
              <a:defRPr/>
            </a:pPr>
            <a:endParaRPr>
              <a:solidFill>
                <a:prstClr val="black"/>
              </a:solidFill>
              <a:latin typeface="Arial"/>
              <a:cs typeface="Arial"/>
              <a:sym typeface="Arial"/>
            </a:endParaRPr>
          </a:p>
          <a:p>
            <a:pPr algn="just" defTabSz="914377">
              <a:defRPr/>
            </a:pPr>
            <a:endParaRPr lang="en-US" altLang="zh-CN" sz="3200" b="1" i="1" dirty="0">
              <a:solidFill>
                <a:srgbClr val="6DAE8F"/>
              </a:solidFill>
              <a:latin typeface="思源宋体 CN Heavy" panose="02020900000000000000" charset="-122"/>
              <a:ea typeface="思源宋体 CN Heavy" panose="02020900000000000000" charset="-122"/>
              <a:cs typeface="Arial"/>
              <a:sym typeface="思源黑体 CN Light" panose="020B0300000000000000" pitchFamily="34" charset="-122"/>
            </a:endParaRPr>
          </a:p>
        </p:txBody>
      </p:sp>
      <p:pic>
        <p:nvPicPr>
          <p:cNvPr id="19" name="图片 80" descr="E:\PPT\PPT\图\组 2.png组 2">
            <a:extLst>
              <a:ext uri="{FF2B5EF4-FFF2-40B4-BE49-F238E27FC236}">
                <a16:creationId xmlns:a16="http://schemas.microsoft.com/office/drawing/2014/main" id="{C8EB4860-05D9-E60E-3D7E-CD017598B5D7}"/>
              </a:ext>
            </a:extLst>
          </p:cNvPr>
          <p:cNvPicPr>
            <a:picLocks noChangeAspect="1"/>
          </p:cNvPicPr>
          <p:nvPr/>
        </p:nvPicPr>
        <p:blipFill>
          <a:blip r:embed="rId6"/>
          <a:stretch>
            <a:fillRect/>
          </a:stretch>
        </p:blipFill>
        <p:spPr>
          <a:xfrm flipH="1">
            <a:off x="1125045" y="295347"/>
            <a:ext cx="1037588" cy="824600"/>
          </a:xfrm>
          <a:prstGeom prst="rect">
            <a:avLst/>
          </a:prstGeom>
        </p:spPr>
      </p:pic>
      <p:grpSp>
        <p:nvGrpSpPr>
          <p:cNvPr id="25" name="组合 30">
            <a:extLst>
              <a:ext uri="{FF2B5EF4-FFF2-40B4-BE49-F238E27FC236}">
                <a16:creationId xmlns:a16="http://schemas.microsoft.com/office/drawing/2014/main" id="{CC3E6B9F-9972-0B70-9BBC-9DCF36BAAE04}"/>
              </a:ext>
            </a:extLst>
          </p:cNvPr>
          <p:cNvGrpSpPr/>
          <p:nvPr/>
        </p:nvGrpSpPr>
        <p:grpSpPr>
          <a:xfrm>
            <a:off x="2225408" y="74366"/>
            <a:ext cx="7741185" cy="1338949"/>
            <a:chOff x="6423" y="184"/>
            <a:chExt cx="6412" cy="1568"/>
          </a:xfrm>
        </p:grpSpPr>
        <p:pic>
          <p:nvPicPr>
            <p:cNvPr id="26" name="图片 29" descr="图层 2">
              <a:extLst>
                <a:ext uri="{FF2B5EF4-FFF2-40B4-BE49-F238E27FC236}">
                  <a16:creationId xmlns:a16="http://schemas.microsoft.com/office/drawing/2014/main" id="{3BBFF753-2CAB-D09A-AE62-CF5EF266F64C}"/>
                </a:ext>
              </a:extLst>
            </p:cNvPr>
            <p:cNvPicPr>
              <a:picLocks noChangeAspect="1"/>
            </p:cNvPicPr>
            <p:nvPr/>
          </p:nvPicPr>
          <p:blipFill>
            <a:blip r:embed="rId7"/>
            <a:stretch>
              <a:fillRect/>
            </a:stretch>
          </p:blipFill>
          <p:spPr>
            <a:xfrm>
              <a:off x="6423" y="184"/>
              <a:ext cx="6412" cy="1568"/>
            </a:xfrm>
            <a:prstGeom prst="rect">
              <a:avLst/>
            </a:prstGeom>
          </p:spPr>
        </p:pic>
        <p:sp>
          <p:nvSpPr>
            <p:cNvPr id="28" name="任意多边形 36">
              <a:extLst>
                <a:ext uri="{FF2B5EF4-FFF2-40B4-BE49-F238E27FC236}">
                  <a16:creationId xmlns:a16="http://schemas.microsoft.com/office/drawing/2014/main" id="{769CA0CA-C332-CC7A-E36B-C092D9FAC41A}"/>
                </a:ext>
              </a:extLst>
            </p:cNvPr>
            <p:cNvSpPr/>
            <p:nvPr>
              <p:custDataLst>
                <p:tags r:id="rId2"/>
              </p:custDataLst>
            </p:nvPr>
          </p:nvSpPr>
          <p:spPr>
            <a:xfrm>
              <a:off x="7104" y="320"/>
              <a:ext cx="4893" cy="960"/>
            </a:xfrm>
            <a:prstGeom prst="rect">
              <a:avLst/>
            </a:prstGeom>
            <a:noFill/>
            <a:ln w="19050">
              <a:noFill/>
            </a:ln>
            <a:effectLst/>
            <a:extLst>
              <a:ext uri="{909E8E84-426E-40DD-AFC4-6F175D3DCCD1}">
                <a14:hiddenFill xmlns:a14="http://schemas.microsoft.com/office/drawing/2010/main">
                  <a:solidFill>
                    <a:srgbClr val="FFCE40"/>
                  </a:solidFill>
                </a14:hiddenFill>
              </a:ext>
            </a:extLst>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lIns="300000" tIns="0" rIns="0" bIns="0" anchor="t">
              <a:noAutofit/>
            </a:bodyPr>
            <a:lstStyle/>
            <a:p>
              <a:pPr algn="ctr" defTabSz="914377"/>
              <a:r>
                <a:rPr lang="en-US" sz="2800" b="1" dirty="0">
                  <a:effectLst/>
                  <a:latin typeface="Times New Roman" panose="02020603050405020304" pitchFamily="18" charset="0"/>
                  <a:ea typeface="Calibri" panose="020F0502020204030204" pitchFamily="34" charset="0"/>
                </a:rPr>
                <a:t>I. </a:t>
              </a:r>
              <a:r>
                <a:rPr lang="en-US" sz="2800" b="1" dirty="0" err="1">
                  <a:effectLst/>
                  <a:latin typeface="Times New Roman" panose="02020603050405020304" pitchFamily="18" charset="0"/>
                  <a:ea typeface="Calibri" panose="020F0502020204030204" pitchFamily="34" charset="0"/>
                </a:rPr>
                <a:t>Tìm</a:t>
              </a: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hiểu</a:t>
              </a:r>
              <a:r>
                <a:rPr lang="en-US" sz="2800" b="1" dirty="0">
                  <a:effectLst/>
                  <a:latin typeface="Times New Roman" panose="02020603050405020304" pitchFamily="18" charset="0"/>
                  <a:ea typeface="Calibri" panose="020F0502020204030204" pitchFamily="34" charset="0"/>
                </a:rPr>
                <a:t> tri </a:t>
              </a:r>
              <a:r>
                <a:rPr lang="en-US" sz="2800" b="1" dirty="0" err="1">
                  <a:effectLst/>
                  <a:latin typeface="Times New Roman" panose="02020603050405020304" pitchFamily="18" charset="0"/>
                  <a:ea typeface="Calibri" panose="020F0502020204030204" pitchFamily="34" charset="0"/>
                </a:rPr>
                <a:t>thức</a:t>
              </a: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về</a:t>
              </a: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kiểu</a:t>
              </a: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bài</a:t>
              </a: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phỏng</a:t>
              </a: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vấn</a:t>
              </a:r>
              <a:r>
                <a:rPr lang="en-US" sz="2800" b="1" dirty="0">
                  <a:effectLst/>
                  <a:latin typeface="Times New Roman" panose="02020603050405020304" pitchFamily="18" charset="0"/>
                  <a:ea typeface="Calibri" panose="020F0502020204030204" pitchFamily="34" charset="0"/>
                </a:rPr>
                <a:t> </a:t>
              </a:r>
              <a:endParaRPr kumimoji="1" lang="en-US" altLang="en-US" sz="4400" b="1" dirty="0">
                <a:solidFill>
                  <a:prstClr val="black"/>
                </a:solidFill>
                <a:latin typeface="Times New Roman" panose="02020603050405020304" pitchFamily="18" charset="0"/>
                <a:ea typeface="思源宋体 CN Heavy" panose="02020900000000000000" charset="-122"/>
                <a:cs typeface="Times New Roman" panose="02020603050405020304" pitchFamily="18" charset="0"/>
                <a:sym typeface="思源宋体 CN Light"/>
              </a:endParaRPr>
            </a:p>
          </p:txBody>
        </p:sp>
      </p:grpSp>
      <p:grpSp>
        <p:nvGrpSpPr>
          <p:cNvPr id="29" name="Google Shape;52;p2">
            <a:extLst>
              <a:ext uri="{FF2B5EF4-FFF2-40B4-BE49-F238E27FC236}">
                <a16:creationId xmlns:a16="http://schemas.microsoft.com/office/drawing/2014/main" id="{D8EFB750-759A-C6F0-708D-1168B2495927}"/>
              </a:ext>
            </a:extLst>
          </p:cNvPr>
          <p:cNvGrpSpPr/>
          <p:nvPr/>
        </p:nvGrpSpPr>
        <p:grpSpPr>
          <a:xfrm>
            <a:off x="10800143" y="1"/>
            <a:ext cx="1347485" cy="1649700"/>
            <a:chOff x="7689765" y="-119675"/>
            <a:chExt cx="1621066" cy="1935484"/>
          </a:xfrm>
        </p:grpSpPr>
        <p:cxnSp>
          <p:nvCxnSpPr>
            <p:cNvPr id="30" name="Google Shape;53;p2">
              <a:extLst>
                <a:ext uri="{FF2B5EF4-FFF2-40B4-BE49-F238E27FC236}">
                  <a16:creationId xmlns:a16="http://schemas.microsoft.com/office/drawing/2014/main" id="{3C14847F-7000-8812-3338-2FD1534CBCF5}"/>
                </a:ext>
              </a:extLst>
            </p:cNvPr>
            <p:cNvCxnSpPr>
              <a:stCxn id="38" idx="0"/>
            </p:cNvCxnSpPr>
            <p:nvPr/>
          </p:nvCxnSpPr>
          <p:spPr>
            <a:xfrm rot="10800000">
              <a:off x="8201946" y="-93974"/>
              <a:ext cx="0" cy="405000"/>
            </a:xfrm>
            <a:prstGeom prst="straightConnector1">
              <a:avLst/>
            </a:prstGeom>
            <a:noFill/>
            <a:ln w="19050" cap="flat" cmpd="sng">
              <a:solidFill>
                <a:srgbClr val="C3A25F"/>
              </a:solidFill>
              <a:prstDash val="solid"/>
              <a:round/>
              <a:headEnd type="none" w="med" len="med"/>
              <a:tailEnd type="none" w="med" len="med"/>
            </a:ln>
          </p:spPr>
        </p:cxnSp>
        <p:cxnSp>
          <p:nvCxnSpPr>
            <p:cNvPr id="31" name="Google Shape;55;p2">
              <a:extLst>
                <a:ext uri="{FF2B5EF4-FFF2-40B4-BE49-F238E27FC236}">
                  <a16:creationId xmlns:a16="http://schemas.microsoft.com/office/drawing/2014/main" id="{7CEEC39D-6E92-FE5D-71B3-388D514AAC7A}"/>
                </a:ext>
              </a:extLst>
            </p:cNvPr>
            <p:cNvCxnSpPr>
              <a:stCxn id="51" idx="0"/>
            </p:cNvCxnSpPr>
            <p:nvPr/>
          </p:nvCxnSpPr>
          <p:spPr>
            <a:xfrm rot="10800000">
              <a:off x="8866642" y="-119675"/>
              <a:ext cx="0" cy="704700"/>
            </a:xfrm>
            <a:prstGeom prst="straightConnector1">
              <a:avLst/>
            </a:prstGeom>
            <a:noFill/>
            <a:ln w="19050" cap="flat" cmpd="sng">
              <a:solidFill>
                <a:srgbClr val="C3A25F"/>
              </a:solidFill>
              <a:prstDash val="solid"/>
              <a:round/>
              <a:headEnd type="none" w="med" len="med"/>
              <a:tailEnd type="none" w="med" len="med"/>
            </a:ln>
          </p:spPr>
        </p:cxnSp>
        <p:grpSp>
          <p:nvGrpSpPr>
            <p:cNvPr id="32" name="Google Shape;57;p2">
              <a:extLst>
                <a:ext uri="{FF2B5EF4-FFF2-40B4-BE49-F238E27FC236}">
                  <a16:creationId xmlns:a16="http://schemas.microsoft.com/office/drawing/2014/main" id="{4FB04E3B-29D7-0B62-70AB-C1047AE0D0C2}"/>
                </a:ext>
              </a:extLst>
            </p:cNvPr>
            <p:cNvGrpSpPr/>
            <p:nvPr/>
          </p:nvGrpSpPr>
          <p:grpSpPr>
            <a:xfrm>
              <a:off x="8430769" y="585025"/>
              <a:ext cx="880062" cy="1230784"/>
              <a:chOff x="2983359" y="1767508"/>
              <a:chExt cx="306375" cy="428471"/>
            </a:xfrm>
          </p:grpSpPr>
          <p:sp>
            <p:nvSpPr>
              <p:cNvPr id="48" name="Google Shape;58;p2">
                <a:extLst>
                  <a:ext uri="{FF2B5EF4-FFF2-40B4-BE49-F238E27FC236}">
                    <a16:creationId xmlns:a16="http://schemas.microsoft.com/office/drawing/2014/main" id="{AE247D60-BB2C-C81E-5845-0E68D2BDAF1F}"/>
                  </a:ext>
                </a:extLst>
              </p:cNvPr>
              <p:cNvSpPr/>
              <p:nvPr/>
            </p:nvSpPr>
            <p:spPr>
              <a:xfrm>
                <a:off x="3108179" y="1855453"/>
                <a:ext cx="56736" cy="243978"/>
              </a:xfrm>
              <a:custGeom>
                <a:avLst/>
                <a:gdLst/>
                <a:ahLst/>
                <a:cxnLst/>
                <a:rect l="l" t="t" r="r" b="b"/>
                <a:pathLst>
                  <a:path w="51" h="209" extrusionOk="0">
                    <a:moveTo>
                      <a:pt x="20" y="209"/>
                    </a:moveTo>
                    <a:cubicBezTo>
                      <a:pt x="30" y="209"/>
                      <a:pt x="30" y="209"/>
                      <a:pt x="30" y="209"/>
                    </a:cubicBezTo>
                    <a:cubicBezTo>
                      <a:pt x="30" y="208"/>
                      <a:pt x="31" y="208"/>
                      <a:pt x="31" y="208"/>
                    </a:cubicBezTo>
                    <a:cubicBezTo>
                      <a:pt x="44" y="176"/>
                      <a:pt x="51" y="141"/>
                      <a:pt x="51" y="104"/>
                    </a:cubicBezTo>
                    <a:cubicBezTo>
                      <a:pt x="51" y="68"/>
                      <a:pt x="44" y="33"/>
                      <a:pt x="31" y="1"/>
                    </a:cubicBezTo>
                    <a:cubicBezTo>
                      <a:pt x="31" y="0"/>
                      <a:pt x="29" y="0"/>
                      <a:pt x="28" y="0"/>
                    </a:cubicBezTo>
                    <a:cubicBezTo>
                      <a:pt x="22" y="0"/>
                      <a:pt x="22" y="0"/>
                      <a:pt x="22" y="0"/>
                    </a:cubicBezTo>
                    <a:cubicBezTo>
                      <a:pt x="20" y="0"/>
                      <a:pt x="20" y="0"/>
                      <a:pt x="20" y="1"/>
                    </a:cubicBezTo>
                    <a:cubicBezTo>
                      <a:pt x="7" y="33"/>
                      <a:pt x="0" y="68"/>
                      <a:pt x="0" y="104"/>
                    </a:cubicBezTo>
                    <a:cubicBezTo>
                      <a:pt x="0" y="141"/>
                      <a:pt x="6" y="176"/>
                      <a:pt x="19" y="208"/>
                    </a:cubicBezTo>
                    <a:lnTo>
                      <a:pt x="20" y="209"/>
                    </a:lnTo>
                    <a:close/>
                  </a:path>
                </a:pathLst>
              </a:custGeom>
              <a:solidFill>
                <a:srgbClr val="FFF4E3"/>
              </a:solidFill>
              <a:ln w="9525" cap="flat" cmpd="sng">
                <a:solidFill>
                  <a:srgbClr val="FFF4E3"/>
                </a:solidFill>
                <a:prstDash val="solid"/>
                <a:round/>
                <a:headEnd type="none" w="sm" len="sm"/>
                <a:tailEnd type="none" w="sm" len="sm"/>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49" name="Google Shape;59;p2">
                <a:extLst>
                  <a:ext uri="{FF2B5EF4-FFF2-40B4-BE49-F238E27FC236}">
                    <a16:creationId xmlns:a16="http://schemas.microsoft.com/office/drawing/2014/main" id="{20F1D1C3-412B-439A-02B6-F04BE0CC7E76}"/>
                  </a:ext>
                </a:extLst>
              </p:cNvPr>
              <p:cNvSpPr/>
              <p:nvPr/>
            </p:nvSpPr>
            <p:spPr>
              <a:xfrm>
                <a:off x="3023075" y="1858290"/>
                <a:ext cx="99288" cy="238304"/>
              </a:xfrm>
              <a:custGeom>
                <a:avLst/>
                <a:gdLst/>
                <a:ahLst/>
                <a:cxnLst/>
                <a:rect l="l" t="t" r="r" b="b"/>
                <a:pathLst>
                  <a:path w="85" h="205" extrusionOk="0">
                    <a:moveTo>
                      <a:pt x="0" y="102"/>
                    </a:moveTo>
                    <a:cubicBezTo>
                      <a:pt x="0" y="151"/>
                      <a:pt x="36" y="193"/>
                      <a:pt x="85" y="205"/>
                    </a:cubicBezTo>
                    <a:cubicBezTo>
                      <a:pt x="54" y="180"/>
                      <a:pt x="35" y="143"/>
                      <a:pt x="35" y="102"/>
                    </a:cubicBezTo>
                    <a:cubicBezTo>
                      <a:pt x="35" y="62"/>
                      <a:pt x="54" y="25"/>
                      <a:pt x="85" y="0"/>
                    </a:cubicBezTo>
                    <a:cubicBezTo>
                      <a:pt x="36" y="12"/>
                      <a:pt x="0" y="53"/>
                      <a:pt x="0" y="102"/>
                    </a:cubicBezTo>
                  </a:path>
                </a:pathLst>
              </a:custGeom>
              <a:solidFill>
                <a:srgbClr val="FFF4E3"/>
              </a:solidFill>
              <a:ln w="9525" cap="flat" cmpd="sng">
                <a:solidFill>
                  <a:srgbClr val="FFF4E3"/>
                </a:solidFill>
                <a:prstDash val="solid"/>
                <a:round/>
                <a:headEnd type="none" w="sm" len="sm"/>
                <a:tailEnd type="none" w="sm" len="sm"/>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50" name="Google Shape;60;p2">
                <a:extLst>
                  <a:ext uri="{FF2B5EF4-FFF2-40B4-BE49-F238E27FC236}">
                    <a16:creationId xmlns:a16="http://schemas.microsoft.com/office/drawing/2014/main" id="{3E24D467-DFFA-550D-704E-DAF9DF27D958}"/>
                  </a:ext>
                </a:extLst>
              </p:cNvPr>
              <p:cNvSpPr/>
              <p:nvPr/>
            </p:nvSpPr>
            <p:spPr>
              <a:xfrm>
                <a:off x="3150731" y="1858290"/>
                <a:ext cx="96451" cy="238304"/>
              </a:xfrm>
              <a:custGeom>
                <a:avLst/>
                <a:gdLst/>
                <a:ahLst/>
                <a:cxnLst/>
                <a:rect l="l" t="t" r="r" b="b"/>
                <a:pathLst>
                  <a:path w="84" h="205" extrusionOk="0">
                    <a:moveTo>
                      <a:pt x="84" y="102"/>
                    </a:moveTo>
                    <a:cubicBezTo>
                      <a:pt x="84" y="53"/>
                      <a:pt x="48" y="12"/>
                      <a:pt x="0" y="0"/>
                    </a:cubicBezTo>
                    <a:cubicBezTo>
                      <a:pt x="30" y="25"/>
                      <a:pt x="49" y="62"/>
                      <a:pt x="49" y="102"/>
                    </a:cubicBezTo>
                    <a:cubicBezTo>
                      <a:pt x="49" y="143"/>
                      <a:pt x="30" y="180"/>
                      <a:pt x="0" y="205"/>
                    </a:cubicBezTo>
                    <a:cubicBezTo>
                      <a:pt x="48" y="193"/>
                      <a:pt x="84" y="151"/>
                      <a:pt x="84" y="102"/>
                    </a:cubicBezTo>
                    <a:close/>
                  </a:path>
                </a:pathLst>
              </a:custGeom>
              <a:solidFill>
                <a:srgbClr val="FFF4E3"/>
              </a:solidFill>
              <a:ln w="9525" cap="flat" cmpd="sng">
                <a:solidFill>
                  <a:srgbClr val="FFF4E3"/>
                </a:solidFill>
                <a:prstDash val="solid"/>
                <a:round/>
                <a:headEnd type="none" w="sm" len="sm"/>
                <a:tailEnd type="none" w="sm" len="sm"/>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51" name="Google Shape;56;p2">
                <a:extLst>
                  <a:ext uri="{FF2B5EF4-FFF2-40B4-BE49-F238E27FC236}">
                    <a16:creationId xmlns:a16="http://schemas.microsoft.com/office/drawing/2014/main" id="{0FEE11A7-07E9-C3EF-5273-A509589EA969}"/>
                  </a:ext>
                </a:extLst>
              </p:cNvPr>
              <p:cNvSpPr/>
              <p:nvPr/>
            </p:nvSpPr>
            <p:spPr>
              <a:xfrm>
                <a:off x="3125200" y="1767508"/>
                <a:ext cx="19800" cy="74100"/>
              </a:xfrm>
              <a:prstGeom prst="rect">
                <a:avLst/>
              </a:prstGeom>
              <a:solidFill>
                <a:srgbClr val="617F39"/>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52" name="Google Shape;61;p2">
                <a:extLst>
                  <a:ext uri="{FF2B5EF4-FFF2-40B4-BE49-F238E27FC236}">
                    <a16:creationId xmlns:a16="http://schemas.microsoft.com/office/drawing/2014/main" id="{4666B1DB-41EC-B03A-E7B4-2FCCA0986E89}"/>
                  </a:ext>
                </a:extLst>
              </p:cNvPr>
              <p:cNvSpPr/>
              <p:nvPr/>
            </p:nvSpPr>
            <p:spPr>
              <a:xfrm>
                <a:off x="3108179" y="1812899"/>
                <a:ext cx="56700" cy="54000"/>
              </a:xfrm>
              <a:prstGeom prst="ellipse">
                <a:avLst/>
              </a:prstGeom>
              <a:solidFill>
                <a:srgbClr val="C3A25F"/>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53" name="Google Shape;62;p2">
                <a:extLst>
                  <a:ext uri="{FF2B5EF4-FFF2-40B4-BE49-F238E27FC236}">
                    <a16:creationId xmlns:a16="http://schemas.microsoft.com/office/drawing/2014/main" id="{47D31106-B26A-7AD2-7975-A6CB39F41500}"/>
                  </a:ext>
                </a:extLst>
              </p:cNvPr>
              <p:cNvSpPr/>
              <p:nvPr/>
            </p:nvSpPr>
            <p:spPr>
              <a:xfrm>
                <a:off x="2983359" y="1855453"/>
                <a:ext cx="141840" cy="243978"/>
              </a:xfrm>
              <a:custGeom>
                <a:avLst/>
                <a:gdLst/>
                <a:ahLst/>
                <a:cxnLst/>
                <a:rect l="l" t="t" r="r" b="b"/>
                <a:pathLst>
                  <a:path w="122" h="209" extrusionOk="0">
                    <a:moveTo>
                      <a:pt x="122" y="209"/>
                    </a:moveTo>
                    <a:cubicBezTo>
                      <a:pt x="121" y="208"/>
                      <a:pt x="120" y="207"/>
                      <a:pt x="120" y="207"/>
                    </a:cubicBezTo>
                    <a:cubicBezTo>
                      <a:pt x="71" y="195"/>
                      <a:pt x="35" y="153"/>
                      <a:pt x="35" y="104"/>
                    </a:cubicBezTo>
                    <a:cubicBezTo>
                      <a:pt x="35" y="55"/>
                      <a:pt x="71" y="14"/>
                      <a:pt x="120" y="2"/>
                    </a:cubicBezTo>
                    <a:cubicBezTo>
                      <a:pt x="120" y="1"/>
                      <a:pt x="121" y="1"/>
                      <a:pt x="122" y="0"/>
                    </a:cubicBezTo>
                    <a:cubicBezTo>
                      <a:pt x="119" y="0"/>
                      <a:pt x="119" y="0"/>
                      <a:pt x="119" y="0"/>
                    </a:cubicBezTo>
                    <a:cubicBezTo>
                      <a:pt x="51" y="8"/>
                      <a:pt x="0" y="52"/>
                      <a:pt x="0" y="104"/>
                    </a:cubicBezTo>
                    <a:cubicBezTo>
                      <a:pt x="0" y="156"/>
                      <a:pt x="50" y="200"/>
                      <a:pt x="116" y="209"/>
                    </a:cubicBezTo>
                    <a:cubicBezTo>
                      <a:pt x="122" y="209"/>
                      <a:pt x="122" y="209"/>
                      <a:pt x="122" y="209"/>
                    </a:cubicBezTo>
                  </a:path>
                </a:pathLst>
              </a:custGeom>
              <a:solidFill>
                <a:srgbClr val="B9222F"/>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54" name="Google Shape;63;p2">
                <a:extLst>
                  <a:ext uri="{FF2B5EF4-FFF2-40B4-BE49-F238E27FC236}">
                    <a16:creationId xmlns:a16="http://schemas.microsoft.com/office/drawing/2014/main" id="{F835834F-4D19-E203-BFA8-C9170D7E612E}"/>
                  </a:ext>
                </a:extLst>
              </p:cNvPr>
              <p:cNvSpPr/>
              <p:nvPr/>
            </p:nvSpPr>
            <p:spPr>
              <a:xfrm>
                <a:off x="3145057" y="1855453"/>
                <a:ext cx="144677" cy="243978"/>
              </a:xfrm>
              <a:custGeom>
                <a:avLst/>
                <a:gdLst/>
                <a:ahLst/>
                <a:cxnLst/>
                <a:rect l="l" t="t" r="r" b="b"/>
                <a:pathLst>
                  <a:path w="123" h="209" extrusionOk="0">
                    <a:moveTo>
                      <a:pt x="3" y="0"/>
                    </a:moveTo>
                    <a:cubicBezTo>
                      <a:pt x="0" y="0"/>
                      <a:pt x="0" y="0"/>
                      <a:pt x="0" y="0"/>
                    </a:cubicBezTo>
                    <a:cubicBezTo>
                      <a:pt x="1" y="1"/>
                      <a:pt x="2" y="1"/>
                      <a:pt x="3" y="2"/>
                    </a:cubicBezTo>
                    <a:cubicBezTo>
                      <a:pt x="51" y="14"/>
                      <a:pt x="87" y="55"/>
                      <a:pt x="87" y="104"/>
                    </a:cubicBezTo>
                    <a:cubicBezTo>
                      <a:pt x="87" y="153"/>
                      <a:pt x="51" y="195"/>
                      <a:pt x="3" y="207"/>
                    </a:cubicBezTo>
                    <a:cubicBezTo>
                      <a:pt x="2" y="207"/>
                      <a:pt x="1" y="208"/>
                      <a:pt x="0" y="209"/>
                    </a:cubicBezTo>
                    <a:cubicBezTo>
                      <a:pt x="6" y="209"/>
                      <a:pt x="6" y="209"/>
                      <a:pt x="6" y="209"/>
                    </a:cubicBezTo>
                    <a:cubicBezTo>
                      <a:pt x="72" y="200"/>
                      <a:pt x="123" y="156"/>
                      <a:pt x="123" y="104"/>
                    </a:cubicBezTo>
                    <a:cubicBezTo>
                      <a:pt x="123" y="52"/>
                      <a:pt x="71" y="8"/>
                      <a:pt x="3" y="0"/>
                    </a:cubicBezTo>
                    <a:close/>
                  </a:path>
                </a:pathLst>
              </a:custGeom>
              <a:solidFill>
                <a:srgbClr val="B9222F"/>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55" name="Google Shape;64;p2">
                <a:extLst>
                  <a:ext uri="{FF2B5EF4-FFF2-40B4-BE49-F238E27FC236}">
                    <a16:creationId xmlns:a16="http://schemas.microsoft.com/office/drawing/2014/main" id="{91FF651C-00DC-347E-1ABA-D29C304AFACA}"/>
                  </a:ext>
                </a:extLst>
              </p:cNvPr>
              <p:cNvSpPr/>
              <p:nvPr/>
            </p:nvSpPr>
            <p:spPr>
              <a:xfrm>
                <a:off x="3065627" y="1855453"/>
                <a:ext cx="141840" cy="243978"/>
              </a:xfrm>
              <a:custGeom>
                <a:avLst/>
                <a:gdLst/>
                <a:ahLst/>
                <a:cxnLst/>
                <a:rect l="l" t="t" r="r" b="b"/>
                <a:pathLst>
                  <a:path w="122" h="209" extrusionOk="0">
                    <a:moveTo>
                      <a:pt x="50" y="207"/>
                    </a:moveTo>
                    <a:cubicBezTo>
                      <a:pt x="50" y="207"/>
                      <a:pt x="51" y="208"/>
                      <a:pt x="51" y="209"/>
                    </a:cubicBezTo>
                    <a:cubicBezTo>
                      <a:pt x="59" y="209"/>
                      <a:pt x="59" y="209"/>
                      <a:pt x="59" y="209"/>
                    </a:cubicBezTo>
                    <a:cubicBezTo>
                      <a:pt x="58" y="209"/>
                      <a:pt x="57" y="208"/>
                      <a:pt x="56" y="208"/>
                    </a:cubicBezTo>
                    <a:cubicBezTo>
                      <a:pt x="56" y="208"/>
                      <a:pt x="56" y="208"/>
                      <a:pt x="56" y="208"/>
                    </a:cubicBezTo>
                    <a:cubicBezTo>
                      <a:pt x="43" y="176"/>
                      <a:pt x="36" y="141"/>
                      <a:pt x="36" y="104"/>
                    </a:cubicBezTo>
                    <a:cubicBezTo>
                      <a:pt x="36" y="68"/>
                      <a:pt x="43" y="33"/>
                      <a:pt x="56" y="1"/>
                    </a:cubicBezTo>
                    <a:cubicBezTo>
                      <a:pt x="56" y="1"/>
                      <a:pt x="56" y="1"/>
                      <a:pt x="56" y="1"/>
                    </a:cubicBezTo>
                    <a:cubicBezTo>
                      <a:pt x="57" y="0"/>
                      <a:pt x="59" y="0"/>
                      <a:pt x="61" y="0"/>
                    </a:cubicBezTo>
                    <a:cubicBezTo>
                      <a:pt x="62" y="0"/>
                      <a:pt x="62" y="0"/>
                      <a:pt x="62" y="0"/>
                    </a:cubicBezTo>
                    <a:cubicBezTo>
                      <a:pt x="63" y="0"/>
                      <a:pt x="64" y="0"/>
                      <a:pt x="65" y="0"/>
                    </a:cubicBezTo>
                    <a:cubicBezTo>
                      <a:pt x="66" y="1"/>
                      <a:pt x="66" y="1"/>
                      <a:pt x="67" y="1"/>
                    </a:cubicBezTo>
                    <a:cubicBezTo>
                      <a:pt x="80" y="33"/>
                      <a:pt x="87" y="68"/>
                      <a:pt x="87" y="104"/>
                    </a:cubicBezTo>
                    <a:cubicBezTo>
                      <a:pt x="87" y="141"/>
                      <a:pt x="80" y="176"/>
                      <a:pt x="67" y="208"/>
                    </a:cubicBezTo>
                    <a:cubicBezTo>
                      <a:pt x="66" y="208"/>
                      <a:pt x="66" y="208"/>
                      <a:pt x="65" y="208"/>
                    </a:cubicBezTo>
                    <a:cubicBezTo>
                      <a:pt x="65" y="208"/>
                      <a:pt x="64" y="209"/>
                      <a:pt x="63" y="209"/>
                    </a:cubicBezTo>
                    <a:cubicBezTo>
                      <a:pt x="72" y="209"/>
                      <a:pt x="72" y="209"/>
                      <a:pt x="72" y="209"/>
                    </a:cubicBezTo>
                    <a:cubicBezTo>
                      <a:pt x="72" y="208"/>
                      <a:pt x="72" y="207"/>
                      <a:pt x="73" y="207"/>
                    </a:cubicBezTo>
                    <a:cubicBezTo>
                      <a:pt x="103" y="182"/>
                      <a:pt x="122" y="145"/>
                      <a:pt x="122" y="104"/>
                    </a:cubicBezTo>
                    <a:cubicBezTo>
                      <a:pt x="122" y="64"/>
                      <a:pt x="103" y="27"/>
                      <a:pt x="73" y="2"/>
                    </a:cubicBezTo>
                    <a:cubicBezTo>
                      <a:pt x="72" y="2"/>
                      <a:pt x="72" y="1"/>
                      <a:pt x="71" y="1"/>
                    </a:cubicBezTo>
                    <a:cubicBezTo>
                      <a:pt x="71" y="0"/>
                      <a:pt x="70" y="0"/>
                      <a:pt x="70" y="0"/>
                    </a:cubicBezTo>
                    <a:cubicBezTo>
                      <a:pt x="53" y="0"/>
                      <a:pt x="53" y="0"/>
                      <a:pt x="53" y="0"/>
                    </a:cubicBezTo>
                    <a:cubicBezTo>
                      <a:pt x="52" y="0"/>
                      <a:pt x="51" y="0"/>
                      <a:pt x="51" y="1"/>
                    </a:cubicBezTo>
                    <a:cubicBezTo>
                      <a:pt x="50" y="1"/>
                      <a:pt x="50" y="2"/>
                      <a:pt x="50" y="2"/>
                    </a:cubicBezTo>
                    <a:cubicBezTo>
                      <a:pt x="19" y="27"/>
                      <a:pt x="0" y="64"/>
                      <a:pt x="0" y="104"/>
                    </a:cubicBezTo>
                    <a:cubicBezTo>
                      <a:pt x="0" y="145"/>
                      <a:pt x="19" y="182"/>
                      <a:pt x="50" y="207"/>
                    </a:cubicBezTo>
                  </a:path>
                </a:pathLst>
              </a:custGeom>
              <a:solidFill>
                <a:srgbClr val="B9222F"/>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56" name="Google Shape;65;p2">
                <a:extLst>
                  <a:ext uri="{FF2B5EF4-FFF2-40B4-BE49-F238E27FC236}">
                    <a16:creationId xmlns:a16="http://schemas.microsoft.com/office/drawing/2014/main" id="{42289553-156C-827A-23A7-A8A4FA483D60}"/>
                  </a:ext>
                </a:extLst>
              </p:cNvPr>
              <p:cNvSpPr/>
              <p:nvPr/>
            </p:nvSpPr>
            <p:spPr>
              <a:xfrm>
                <a:off x="3076974" y="1846943"/>
                <a:ext cx="122100" cy="19800"/>
              </a:xfrm>
              <a:prstGeom prst="rect">
                <a:avLst/>
              </a:prstGeom>
              <a:solidFill>
                <a:srgbClr val="F0463E"/>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57" name="Google Shape;66;p2">
                <a:extLst>
                  <a:ext uri="{FF2B5EF4-FFF2-40B4-BE49-F238E27FC236}">
                    <a16:creationId xmlns:a16="http://schemas.microsoft.com/office/drawing/2014/main" id="{272055D1-B1FE-FC89-1B03-8B911F3DCD3F}"/>
                  </a:ext>
                </a:extLst>
              </p:cNvPr>
              <p:cNvSpPr/>
              <p:nvPr/>
            </p:nvSpPr>
            <p:spPr>
              <a:xfrm>
                <a:off x="3076974" y="1846943"/>
                <a:ext cx="122100" cy="19800"/>
              </a:xfrm>
              <a:prstGeom prst="rect">
                <a:avLst/>
              </a:prstGeom>
              <a:solidFill>
                <a:srgbClr val="F17826"/>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58" name="Google Shape;67;p2">
                <a:extLst>
                  <a:ext uri="{FF2B5EF4-FFF2-40B4-BE49-F238E27FC236}">
                    <a16:creationId xmlns:a16="http://schemas.microsoft.com/office/drawing/2014/main" id="{E91D4DD3-24CF-0159-106E-3BFABDCED68C}"/>
                  </a:ext>
                </a:extLst>
              </p:cNvPr>
              <p:cNvSpPr/>
              <p:nvPr/>
            </p:nvSpPr>
            <p:spPr>
              <a:xfrm>
                <a:off x="3062790" y="1838432"/>
                <a:ext cx="144600" cy="17100"/>
              </a:xfrm>
              <a:prstGeom prst="rect">
                <a:avLst/>
              </a:prstGeom>
              <a:solidFill>
                <a:srgbClr val="B9222F"/>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59" name="Google Shape;68;p2">
                <a:extLst>
                  <a:ext uri="{FF2B5EF4-FFF2-40B4-BE49-F238E27FC236}">
                    <a16:creationId xmlns:a16="http://schemas.microsoft.com/office/drawing/2014/main" id="{45632C41-C8C7-51FA-1DEA-F7E7FC7EB908}"/>
                  </a:ext>
                </a:extLst>
              </p:cNvPr>
              <p:cNvSpPr/>
              <p:nvPr/>
            </p:nvSpPr>
            <p:spPr>
              <a:xfrm>
                <a:off x="3093995" y="2096595"/>
                <a:ext cx="85200" cy="13800"/>
              </a:xfrm>
              <a:prstGeom prst="rect">
                <a:avLst/>
              </a:prstGeom>
              <a:solidFill>
                <a:srgbClr val="8FAD8B"/>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60" name="Google Shape;69;p2">
                <a:extLst>
                  <a:ext uri="{FF2B5EF4-FFF2-40B4-BE49-F238E27FC236}">
                    <a16:creationId xmlns:a16="http://schemas.microsoft.com/office/drawing/2014/main" id="{3E200941-C862-05A5-90B5-D1CF7CC9F5B0}"/>
                  </a:ext>
                </a:extLst>
              </p:cNvPr>
              <p:cNvSpPr/>
              <p:nvPr/>
            </p:nvSpPr>
            <p:spPr>
              <a:xfrm>
                <a:off x="3088321" y="2090921"/>
                <a:ext cx="96600" cy="11400"/>
              </a:xfrm>
              <a:prstGeom prst="rect">
                <a:avLst/>
              </a:prstGeom>
              <a:solidFill>
                <a:srgbClr val="B9222F"/>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61" name="Google Shape;70;p2">
                <a:extLst>
                  <a:ext uri="{FF2B5EF4-FFF2-40B4-BE49-F238E27FC236}">
                    <a16:creationId xmlns:a16="http://schemas.microsoft.com/office/drawing/2014/main" id="{E250DB1B-C649-ECB2-B1F9-B8C9DFD8CC8D}"/>
                  </a:ext>
                </a:extLst>
              </p:cNvPr>
              <p:cNvSpPr/>
              <p:nvPr/>
            </p:nvSpPr>
            <p:spPr>
              <a:xfrm>
                <a:off x="3093995" y="2110779"/>
                <a:ext cx="6000" cy="85200"/>
              </a:xfrm>
              <a:prstGeom prst="rect">
                <a:avLst/>
              </a:prstGeom>
              <a:solidFill>
                <a:srgbClr val="C3A25F"/>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62" name="Google Shape;71;p2">
                <a:extLst>
                  <a:ext uri="{FF2B5EF4-FFF2-40B4-BE49-F238E27FC236}">
                    <a16:creationId xmlns:a16="http://schemas.microsoft.com/office/drawing/2014/main" id="{68F6D33C-A932-CE78-8034-245087EAEB08}"/>
                  </a:ext>
                </a:extLst>
              </p:cNvPr>
              <p:cNvSpPr/>
              <p:nvPr/>
            </p:nvSpPr>
            <p:spPr>
              <a:xfrm>
                <a:off x="3102505" y="2110779"/>
                <a:ext cx="6000" cy="85200"/>
              </a:xfrm>
              <a:prstGeom prst="rect">
                <a:avLst/>
              </a:prstGeom>
              <a:solidFill>
                <a:srgbClr val="C3A25F"/>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63" name="Google Shape;72;p2">
                <a:extLst>
                  <a:ext uri="{FF2B5EF4-FFF2-40B4-BE49-F238E27FC236}">
                    <a16:creationId xmlns:a16="http://schemas.microsoft.com/office/drawing/2014/main" id="{1F19E26C-ED52-1C8A-AB99-9C707F0C8B0B}"/>
                  </a:ext>
                </a:extLst>
              </p:cNvPr>
              <p:cNvSpPr/>
              <p:nvPr/>
            </p:nvSpPr>
            <p:spPr>
              <a:xfrm>
                <a:off x="3111016" y="2110779"/>
                <a:ext cx="2700" cy="85200"/>
              </a:xfrm>
              <a:prstGeom prst="rect">
                <a:avLst/>
              </a:prstGeom>
              <a:solidFill>
                <a:srgbClr val="C3A25F"/>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64" name="Google Shape;73;p2">
                <a:extLst>
                  <a:ext uri="{FF2B5EF4-FFF2-40B4-BE49-F238E27FC236}">
                    <a16:creationId xmlns:a16="http://schemas.microsoft.com/office/drawing/2014/main" id="{E6606308-C738-96A1-C620-EF9DF8B0D281}"/>
                  </a:ext>
                </a:extLst>
              </p:cNvPr>
              <p:cNvSpPr/>
              <p:nvPr/>
            </p:nvSpPr>
            <p:spPr>
              <a:xfrm>
                <a:off x="3119526" y="2110779"/>
                <a:ext cx="2700" cy="85200"/>
              </a:xfrm>
              <a:prstGeom prst="rect">
                <a:avLst/>
              </a:prstGeom>
              <a:solidFill>
                <a:srgbClr val="C3A25F"/>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65" name="Google Shape;74;p2">
                <a:extLst>
                  <a:ext uri="{FF2B5EF4-FFF2-40B4-BE49-F238E27FC236}">
                    <a16:creationId xmlns:a16="http://schemas.microsoft.com/office/drawing/2014/main" id="{90CC540B-78FA-795A-8E1E-2AE4160CA181}"/>
                  </a:ext>
                </a:extLst>
              </p:cNvPr>
              <p:cNvSpPr/>
              <p:nvPr/>
            </p:nvSpPr>
            <p:spPr>
              <a:xfrm>
                <a:off x="3125200" y="2110779"/>
                <a:ext cx="6000" cy="85200"/>
              </a:xfrm>
              <a:prstGeom prst="rect">
                <a:avLst/>
              </a:prstGeom>
              <a:solidFill>
                <a:srgbClr val="C3A25F"/>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66" name="Google Shape;75;p2">
                <a:extLst>
                  <a:ext uri="{FF2B5EF4-FFF2-40B4-BE49-F238E27FC236}">
                    <a16:creationId xmlns:a16="http://schemas.microsoft.com/office/drawing/2014/main" id="{99F9C3E8-85F7-6FF3-2AA7-938BEFFCA921}"/>
                  </a:ext>
                </a:extLst>
              </p:cNvPr>
              <p:cNvSpPr/>
              <p:nvPr/>
            </p:nvSpPr>
            <p:spPr>
              <a:xfrm>
                <a:off x="3133710" y="2110779"/>
                <a:ext cx="6000" cy="85200"/>
              </a:xfrm>
              <a:prstGeom prst="rect">
                <a:avLst/>
              </a:prstGeom>
              <a:solidFill>
                <a:srgbClr val="C3A25F"/>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67" name="Google Shape;76;p2">
                <a:extLst>
                  <a:ext uri="{FF2B5EF4-FFF2-40B4-BE49-F238E27FC236}">
                    <a16:creationId xmlns:a16="http://schemas.microsoft.com/office/drawing/2014/main" id="{8FF96C29-F144-D992-8D8E-CB66C2429617}"/>
                  </a:ext>
                </a:extLst>
              </p:cNvPr>
              <p:cNvSpPr/>
              <p:nvPr/>
            </p:nvSpPr>
            <p:spPr>
              <a:xfrm>
                <a:off x="3142220" y="2110779"/>
                <a:ext cx="2700" cy="85200"/>
              </a:xfrm>
              <a:prstGeom prst="rect">
                <a:avLst/>
              </a:prstGeom>
              <a:solidFill>
                <a:srgbClr val="C3A25F"/>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68" name="Google Shape;77;p2">
                <a:extLst>
                  <a:ext uri="{FF2B5EF4-FFF2-40B4-BE49-F238E27FC236}">
                    <a16:creationId xmlns:a16="http://schemas.microsoft.com/office/drawing/2014/main" id="{82A12A06-78D8-33AB-114D-A4E514E7C7FB}"/>
                  </a:ext>
                </a:extLst>
              </p:cNvPr>
              <p:cNvSpPr/>
              <p:nvPr/>
            </p:nvSpPr>
            <p:spPr>
              <a:xfrm>
                <a:off x="3150731" y="2110779"/>
                <a:ext cx="2700" cy="85200"/>
              </a:xfrm>
              <a:prstGeom prst="rect">
                <a:avLst/>
              </a:prstGeom>
              <a:solidFill>
                <a:srgbClr val="C3A25F"/>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69" name="Google Shape;78;p2">
                <a:extLst>
                  <a:ext uri="{FF2B5EF4-FFF2-40B4-BE49-F238E27FC236}">
                    <a16:creationId xmlns:a16="http://schemas.microsoft.com/office/drawing/2014/main" id="{CDEC1CF7-0F97-ABB4-2EDE-03FC639DE5AC}"/>
                  </a:ext>
                </a:extLst>
              </p:cNvPr>
              <p:cNvSpPr/>
              <p:nvPr/>
            </p:nvSpPr>
            <p:spPr>
              <a:xfrm>
                <a:off x="3159241" y="2110779"/>
                <a:ext cx="2700" cy="85200"/>
              </a:xfrm>
              <a:prstGeom prst="rect">
                <a:avLst/>
              </a:prstGeom>
              <a:solidFill>
                <a:srgbClr val="C3A25F"/>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70" name="Google Shape;79;p2">
                <a:extLst>
                  <a:ext uri="{FF2B5EF4-FFF2-40B4-BE49-F238E27FC236}">
                    <a16:creationId xmlns:a16="http://schemas.microsoft.com/office/drawing/2014/main" id="{EAE0FDB3-88C2-A994-8CC7-F05F002EBD1D}"/>
                  </a:ext>
                </a:extLst>
              </p:cNvPr>
              <p:cNvSpPr/>
              <p:nvPr/>
            </p:nvSpPr>
            <p:spPr>
              <a:xfrm>
                <a:off x="3164915" y="2110779"/>
                <a:ext cx="6000" cy="85200"/>
              </a:xfrm>
              <a:prstGeom prst="rect">
                <a:avLst/>
              </a:prstGeom>
              <a:solidFill>
                <a:srgbClr val="C3A25F"/>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71" name="Google Shape;80;p2">
                <a:extLst>
                  <a:ext uri="{FF2B5EF4-FFF2-40B4-BE49-F238E27FC236}">
                    <a16:creationId xmlns:a16="http://schemas.microsoft.com/office/drawing/2014/main" id="{5C03DA4D-9BF8-6C5A-6D24-9FBF2BFD88C1}"/>
                  </a:ext>
                </a:extLst>
              </p:cNvPr>
              <p:cNvSpPr/>
              <p:nvPr/>
            </p:nvSpPr>
            <p:spPr>
              <a:xfrm>
                <a:off x="3173425" y="2110779"/>
                <a:ext cx="6000" cy="85200"/>
              </a:xfrm>
              <a:prstGeom prst="rect">
                <a:avLst/>
              </a:prstGeom>
              <a:solidFill>
                <a:srgbClr val="C3A25F"/>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72" name="Google Shape;81;p2">
                <a:extLst>
                  <a:ext uri="{FF2B5EF4-FFF2-40B4-BE49-F238E27FC236}">
                    <a16:creationId xmlns:a16="http://schemas.microsoft.com/office/drawing/2014/main" id="{473B922C-0509-6216-A312-FD34A58932CF}"/>
                  </a:ext>
                </a:extLst>
              </p:cNvPr>
              <p:cNvSpPr/>
              <p:nvPr/>
            </p:nvSpPr>
            <p:spPr>
              <a:xfrm>
                <a:off x="3093995" y="2110779"/>
                <a:ext cx="85200" cy="6000"/>
              </a:xfrm>
              <a:prstGeom prst="rect">
                <a:avLst/>
              </a:prstGeom>
              <a:solidFill>
                <a:srgbClr val="C3A25F"/>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grpSp>
        <p:grpSp>
          <p:nvGrpSpPr>
            <p:cNvPr id="33" name="Google Shape;82;p2">
              <a:extLst>
                <a:ext uri="{FF2B5EF4-FFF2-40B4-BE49-F238E27FC236}">
                  <a16:creationId xmlns:a16="http://schemas.microsoft.com/office/drawing/2014/main" id="{FFCD7975-B484-94F9-97A4-1F7622E39789}"/>
                </a:ext>
              </a:extLst>
            </p:cNvPr>
            <p:cNvGrpSpPr/>
            <p:nvPr/>
          </p:nvGrpSpPr>
          <p:grpSpPr>
            <a:xfrm>
              <a:off x="7689765" y="311026"/>
              <a:ext cx="1031256" cy="1504764"/>
              <a:chOff x="2712001" y="2082563"/>
              <a:chExt cx="252412" cy="368300"/>
            </a:xfrm>
          </p:grpSpPr>
          <p:sp>
            <p:nvSpPr>
              <p:cNvPr id="34" name="Google Shape;83;p2">
                <a:extLst>
                  <a:ext uri="{FF2B5EF4-FFF2-40B4-BE49-F238E27FC236}">
                    <a16:creationId xmlns:a16="http://schemas.microsoft.com/office/drawing/2014/main" id="{4BF0F3F9-0481-CD3C-6923-D9821A3FB9FA}"/>
                  </a:ext>
                </a:extLst>
              </p:cNvPr>
              <p:cNvSpPr/>
              <p:nvPr/>
            </p:nvSpPr>
            <p:spPr>
              <a:xfrm>
                <a:off x="2832651" y="2349263"/>
                <a:ext cx="9600" cy="23700"/>
              </a:xfrm>
              <a:prstGeom prst="rect">
                <a:avLst/>
              </a:prstGeom>
              <a:solidFill>
                <a:srgbClr val="617F39"/>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35" name="Google Shape;84;p2">
                <a:extLst>
                  <a:ext uri="{FF2B5EF4-FFF2-40B4-BE49-F238E27FC236}">
                    <a16:creationId xmlns:a16="http://schemas.microsoft.com/office/drawing/2014/main" id="{D01F86EC-A3DC-C5EB-A36F-AFD9EA541C77}"/>
                  </a:ext>
                </a:extLst>
              </p:cNvPr>
              <p:cNvSpPr/>
              <p:nvPr/>
            </p:nvSpPr>
            <p:spPr>
              <a:xfrm>
                <a:off x="2813601" y="2373076"/>
                <a:ext cx="28575" cy="68263"/>
              </a:xfrm>
              <a:custGeom>
                <a:avLst/>
                <a:gdLst/>
                <a:ahLst/>
                <a:cxnLst/>
                <a:rect l="l" t="t" r="r" b="b"/>
                <a:pathLst>
                  <a:path w="18" h="43" extrusionOk="0">
                    <a:moveTo>
                      <a:pt x="11" y="43"/>
                    </a:moveTo>
                    <a:lnTo>
                      <a:pt x="0" y="40"/>
                    </a:lnTo>
                    <a:lnTo>
                      <a:pt x="11" y="1"/>
                    </a:lnTo>
                    <a:lnTo>
                      <a:pt x="18" y="0"/>
                    </a:lnTo>
                    <a:lnTo>
                      <a:pt x="11" y="43"/>
                    </a:lnTo>
                    <a:close/>
                  </a:path>
                </a:pathLst>
              </a:custGeom>
              <a:solidFill>
                <a:srgbClr val="8FAD8B"/>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36" name="Google Shape;85;p2">
                <a:extLst>
                  <a:ext uri="{FF2B5EF4-FFF2-40B4-BE49-F238E27FC236}">
                    <a16:creationId xmlns:a16="http://schemas.microsoft.com/office/drawing/2014/main" id="{1C5A24D4-5166-2BB5-E616-1F37A85E25EF}"/>
                  </a:ext>
                </a:extLst>
              </p:cNvPr>
              <p:cNvSpPr/>
              <p:nvPr/>
            </p:nvSpPr>
            <p:spPr>
              <a:xfrm>
                <a:off x="2835826" y="2373076"/>
                <a:ext cx="22225" cy="68263"/>
              </a:xfrm>
              <a:custGeom>
                <a:avLst/>
                <a:gdLst/>
                <a:ahLst/>
                <a:cxnLst/>
                <a:rect l="l" t="t" r="r" b="b"/>
                <a:pathLst>
                  <a:path w="14" h="43" extrusionOk="0">
                    <a:moveTo>
                      <a:pt x="7" y="43"/>
                    </a:moveTo>
                    <a:lnTo>
                      <a:pt x="14" y="40"/>
                    </a:lnTo>
                    <a:lnTo>
                      <a:pt x="5" y="0"/>
                    </a:lnTo>
                    <a:lnTo>
                      <a:pt x="0" y="1"/>
                    </a:lnTo>
                    <a:lnTo>
                      <a:pt x="7" y="43"/>
                    </a:lnTo>
                    <a:close/>
                  </a:path>
                </a:pathLst>
              </a:custGeom>
              <a:solidFill>
                <a:srgbClr val="8FAD8B"/>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37" name="Google Shape;86;p2">
                <a:extLst>
                  <a:ext uri="{FF2B5EF4-FFF2-40B4-BE49-F238E27FC236}">
                    <a16:creationId xmlns:a16="http://schemas.microsoft.com/office/drawing/2014/main" id="{77E88C80-A447-9D13-E7D7-7403E3786D85}"/>
                  </a:ext>
                </a:extLst>
              </p:cNvPr>
              <p:cNvSpPr/>
              <p:nvPr/>
            </p:nvSpPr>
            <p:spPr>
              <a:xfrm>
                <a:off x="2827888" y="2373076"/>
                <a:ext cx="15875" cy="77788"/>
              </a:xfrm>
              <a:custGeom>
                <a:avLst/>
                <a:gdLst/>
                <a:ahLst/>
                <a:cxnLst/>
                <a:rect l="l" t="t" r="r" b="b"/>
                <a:pathLst>
                  <a:path w="10" h="49" extrusionOk="0">
                    <a:moveTo>
                      <a:pt x="0" y="49"/>
                    </a:moveTo>
                    <a:lnTo>
                      <a:pt x="10" y="49"/>
                    </a:lnTo>
                    <a:lnTo>
                      <a:pt x="8" y="0"/>
                    </a:lnTo>
                    <a:lnTo>
                      <a:pt x="5" y="0"/>
                    </a:lnTo>
                    <a:lnTo>
                      <a:pt x="0" y="49"/>
                    </a:lnTo>
                    <a:close/>
                  </a:path>
                </a:pathLst>
              </a:custGeom>
              <a:solidFill>
                <a:srgbClr val="617F39"/>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38" name="Google Shape;54;p2">
                <a:extLst>
                  <a:ext uri="{FF2B5EF4-FFF2-40B4-BE49-F238E27FC236}">
                    <a16:creationId xmlns:a16="http://schemas.microsoft.com/office/drawing/2014/main" id="{4D56C805-9A0C-261D-CF67-693D538C23B3}"/>
                  </a:ext>
                </a:extLst>
              </p:cNvPr>
              <p:cNvSpPr/>
              <p:nvPr/>
            </p:nvSpPr>
            <p:spPr>
              <a:xfrm>
                <a:off x="2831063" y="2082563"/>
                <a:ext cx="12600" cy="31800"/>
              </a:xfrm>
              <a:prstGeom prst="rect">
                <a:avLst/>
              </a:prstGeom>
              <a:solidFill>
                <a:srgbClr val="617F39"/>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39" name="Google Shape;87;p2">
                <a:extLst>
                  <a:ext uri="{FF2B5EF4-FFF2-40B4-BE49-F238E27FC236}">
                    <a16:creationId xmlns:a16="http://schemas.microsoft.com/office/drawing/2014/main" id="{53C64D4B-D4FC-B88E-1E8F-7BD4CED29525}"/>
                  </a:ext>
                </a:extLst>
              </p:cNvPr>
              <p:cNvSpPr/>
              <p:nvPr/>
            </p:nvSpPr>
            <p:spPr>
              <a:xfrm>
                <a:off x="2829476" y="2363551"/>
                <a:ext cx="17400" cy="19200"/>
              </a:xfrm>
              <a:prstGeom prst="ellipse">
                <a:avLst/>
              </a:prstGeom>
              <a:solidFill>
                <a:srgbClr val="C3A25F"/>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40" name="Google Shape;88;p2">
                <a:extLst>
                  <a:ext uri="{FF2B5EF4-FFF2-40B4-BE49-F238E27FC236}">
                    <a16:creationId xmlns:a16="http://schemas.microsoft.com/office/drawing/2014/main" id="{8DE86176-1A54-4EC9-BBC1-727947E001E9}"/>
                  </a:ext>
                </a:extLst>
              </p:cNvPr>
              <p:cNvSpPr/>
              <p:nvPr/>
            </p:nvSpPr>
            <p:spPr>
              <a:xfrm>
                <a:off x="2712001" y="2123838"/>
                <a:ext cx="252412" cy="212725"/>
              </a:xfrm>
              <a:custGeom>
                <a:avLst/>
                <a:gdLst/>
                <a:ahLst/>
                <a:cxnLst/>
                <a:rect l="l" t="t" r="r" b="b"/>
                <a:pathLst>
                  <a:path w="388" h="327" extrusionOk="0">
                    <a:moveTo>
                      <a:pt x="260" y="0"/>
                    </a:moveTo>
                    <a:cubicBezTo>
                      <a:pt x="194" y="0"/>
                      <a:pt x="194" y="0"/>
                      <a:pt x="194" y="0"/>
                    </a:cubicBezTo>
                    <a:cubicBezTo>
                      <a:pt x="129" y="0"/>
                      <a:pt x="129" y="0"/>
                      <a:pt x="129" y="0"/>
                    </a:cubicBezTo>
                    <a:cubicBezTo>
                      <a:pt x="129" y="0"/>
                      <a:pt x="0" y="19"/>
                      <a:pt x="35" y="127"/>
                    </a:cubicBezTo>
                    <a:cubicBezTo>
                      <a:pt x="70" y="236"/>
                      <a:pt x="137" y="327"/>
                      <a:pt x="137" y="327"/>
                    </a:cubicBezTo>
                    <a:cubicBezTo>
                      <a:pt x="194" y="327"/>
                      <a:pt x="194" y="327"/>
                      <a:pt x="194" y="327"/>
                    </a:cubicBezTo>
                    <a:cubicBezTo>
                      <a:pt x="252" y="327"/>
                      <a:pt x="252" y="327"/>
                      <a:pt x="252" y="327"/>
                    </a:cubicBezTo>
                    <a:cubicBezTo>
                      <a:pt x="252" y="327"/>
                      <a:pt x="318" y="236"/>
                      <a:pt x="353" y="127"/>
                    </a:cubicBezTo>
                    <a:cubicBezTo>
                      <a:pt x="388" y="19"/>
                      <a:pt x="260" y="0"/>
                      <a:pt x="260" y="0"/>
                    </a:cubicBezTo>
                    <a:close/>
                  </a:path>
                </a:pathLst>
              </a:custGeom>
              <a:solidFill>
                <a:srgbClr val="F17826"/>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41" name="Google Shape;89;p2">
                <a:extLst>
                  <a:ext uri="{FF2B5EF4-FFF2-40B4-BE49-F238E27FC236}">
                    <a16:creationId xmlns:a16="http://schemas.microsoft.com/office/drawing/2014/main" id="{451A135A-0660-95E4-DD46-A87FE3238E94}"/>
                  </a:ext>
                </a:extLst>
              </p:cNvPr>
              <p:cNvSpPr/>
              <p:nvPr/>
            </p:nvSpPr>
            <p:spPr>
              <a:xfrm>
                <a:off x="2861226" y="2123838"/>
                <a:ext cx="84138" cy="212725"/>
              </a:xfrm>
              <a:custGeom>
                <a:avLst/>
                <a:gdLst/>
                <a:ahLst/>
                <a:cxnLst/>
                <a:rect l="l" t="t" r="r" b="b"/>
                <a:pathLst>
                  <a:path w="130" h="327" extrusionOk="0">
                    <a:moveTo>
                      <a:pt x="21" y="0"/>
                    </a:moveTo>
                    <a:cubicBezTo>
                      <a:pt x="5" y="0"/>
                      <a:pt x="5" y="0"/>
                      <a:pt x="5" y="0"/>
                    </a:cubicBezTo>
                    <a:cubicBezTo>
                      <a:pt x="5" y="0"/>
                      <a:pt x="82" y="19"/>
                      <a:pt x="61" y="127"/>
                    </a:cubicBezTo>
                    <a:cubicBezTo>
                      <a:pt x="40" y="236"/>
                      <a:pt x="0" y="327"/>
                      <a:pt x="0" y="327"/>
                    </a:cubicBezTo>
                    <a:cubicBezTo>
                      <a:pt x="14" y="327"/>
                      <a:pt x="14" y="327"/>
                      <a:pt x="14" y="327"/>
                    </a:cubicBezTo>
                    <a:cubicBezTo>
                      <a:pt x="14" y="327"/>
                      <a:pt x="71" y="236"/>
                      <a:pt x="100" y="127"/>
                    </a:cubicBezTo>
                    <a:cubicBezTo>
                      <a:pt x="130" y="19"/>
                      <a:pt x="21" y="0"/>
                      <a:pt x="21" y="0"/>
                    </a:cubicBezTo>
                    <a:close/>
                  </a:path>
                </a:pathLst>
              </a:custGeom>
              <a:solidFill>
                <a:srgbClr val="FFF4E3">
                  <a:alpha val="55700"/>
                </a:srgbClr>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42" name="Google Shape;90;p2">
                <a:extLst>
                  <a:ext uri="{FF2B5EF4-FFF2-40B4-BE49-F238E27FC236}">
                    <a16:creationId xmlns:a16="http://schemas.microsoft.com/office/drawing/2014/main" id="{351A152B-317E-F965-68B4-2A4576CFD3A3}"/>
                  </a:ext>
                </a:extLst>
              </p:cNvPr>
              <p:cNvSpPr/>
              <p:nvPr/>
            </p:nvSpPr>
            <p:spPr>
              <a:xfrm>
                <a:off x="2731050" y="2123838"/>
                <a:ext cx="84137" cy="212725"/>
              </a:xfrm>
              <a:custGeom>
                <a:avLst/>
                <a:gdLst/>
                <a:ahLst/>
                <a:cxnLst/>
                <a:rect l="l" t="t" r="r" b="b"/>
                <a:pathLst>
                  <a:path w="131" h="327" extrusionOk="0">
                    <a:moveTo>
                      <a:pt x="126" y="0"/>
                    </a:moveTo>
                    <a:cubicBezTo>
                      <a:pt x="109" y="0"/>
                      <a:pt x="109" y="0"/>
                      <a:pt x="109" y="0"/>
                    </a:cubicBezTo>
                    <a:cubicBezTo>
                      <a:pt x="109" y="0"/>
                      <a:pt x="0" y="19"/>
                      <a:pt x="30" y="127"/>
                    </a:cubicBezTo>
                    <a:cubicBezTo>
                      <a:pt x="60" y="236"/>
                      <a:pt x="116" y="327"/>
                      <a:pt x="116" y="327"/>
                    </a:cubicBezTo>
                    <a:cubicBezTo>
                      <a:pt x="131" y="327"/>
                      <a:pt x="131" y="327"/>
                      <a:pt x="131" y="327"/>
                    </a:cubicBezTo>
                    <a:cubicBezTo>
                      <a:pt x="131" y="327"/>
                      <a:pt x="91" y="236"/>
                      <a:pt x="70" y="127"/>
                    </a:cubicBezTo>
                    <a:cubicBezTo>
                      <a:pt x="49" y="19"/>
                      <a:pt x="126" y="0"/>
                      <a:pt x="126" y="0"/>
                    </a:cubicBezTo>
                    <a:close/>
                  </a:path>
                </a:pathLst>
              </a:custGeom>
              <a:solidFill>
                <a:srgbClr val="FFF4E3">
                  <a:alpha val="55700"/>
                </a:srgbClr>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43" name="Google Shape;91;p2">
                <a:extLst>
                  <a:ext uri="{FF2B5EF4-FFF2-40B4-BE49-F238E27FC236}">
                    <a16:creationId xmlns:a16="http://schemas.microsoft.com/office/drawing/2014/main" id="{A08E1895-B86D-E0B2-0D51-49E2A479C6D6}"/>
                  </a:ext>
                </a:extLst>
              </p:cNvPr>
              <p:cNvSpPr/>
              <p:nvPr/>
            </p:nvSpPr>
            <p:spPr>
              <a:xfrm>
                <a:off x="2846938" y="2123838"/>
                <a:ext cx="50800" cy="212725"/>
              </a:xfrm>
              <a:custGeom>
                <a:avLst/>
                <a:gdLst/>
                <a:ahLst/>
                <a:cxnLst/>
                <a:rect l="l" t="t" r="r" b="b"/>
                <a:pathLst>
                  <a:path w="79" h="327" extrusionOk="0">
                    <a:moveTo>
                      <a:pt x="18" y="0"/>
                    </a:moveTo>
                    <a:cubicBezTo>
                      <a:pt x="2" y="0"/>
                      <a:pt x="2" y="0"/>
                      <a:pt x="2" y="0"/>
                    </a:cubicBezTo>
                    <a:cubicBezTo>
                      <a:pt x="2" y="0"/>
                      <a:pt x="30" y="19"/>
                      <a:pt x="23" y="127"/>
                    </a:cubicBezTo>
                    <a:cubicBezTo>
                      <a:pt x="15" y="236"/>
                      <a:pt x="0" y="327"/>
                      <a:pt x="0" y="327"/>
                    </a:cubicBezTo>
                    <a:cubicBezTo>
                      <a:pt x="14" y="327"/>
                      <a:pt x="14" y="327"/>
                      <a:pt x="14" y="327"/>
                    </a:cubicBezTo>
                    <a:cubicBezTo>
                      <a:pt x="14" y="327"/>
                      <a:pt x="46" y="236"/>
                      <a:pt x="62" y="127"/>
                    </a:cubicBezTo>
                    <a:cubicBezTo>
                      <a:pt x="79" y="19"/>
                      <a:pt x="18" y="0"/>
                      <a:pt x="18" y="0"/>
                    </a:cubicBezTo>
                    <a:close/>
                  </a:path>
                </a:pathLst>
              </a:custGeom>
              <a:solidFill>
                <a:srgbClr val="FFF4E3">
                  <a:alpha val="55700"/>
                </a:srgbClr>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44" name="Google Shape;92;p2">
                <a:extLst>
                  <a:ext uri="{FF2B5EF4-FFF2-40B4-BE49-F238E27FC236}">
                    <a16:creationId xmlns:a16="http://schemas.microsoft.com/office/drawing/2014/main" id="{08F7C606-9602-29A0-B840-E768EEAE9385}"/>
                  </a:ext>
                </a:extLst>
              </p:cNvPr>
              <p:cNvSpPr/>
              <p:nvPr/>
            </p:nvSpPr>
            <p:spPr>
              <a:xfrm>
                <a:off x="2778676" y="2123838"/>
                <a:ext cx="50800" cy="212725"/>
              </a:xfrm>
              <a:custGeom>
                <a:avLst/>
                <a:gdLst/>
                <a:ahLst/>
                <a:cxnLst/>
                <a:rect l="l" t="t" r="r" b="b"/>
                <a:pathLst>
                  <a:path w="78" h="327" extrusionOk="0">
                    <a:moveTo>
                      <a:pt x="77" y="0"/>
                    </a:moveTo>
                    <a:cubicBezTo>
                      <a:pt x="60" y="0"/>
                      <a:pt x="60" y="0"/>
                      <a:pt x="60" y="0"/>
                    </a:cubicBezTo>
                    <a:cubicBezTo>
                      <a:pt x="60" y="0"/>
                      <a:pt x="0" y="19"/>
                      <a:pt x="16" y="127"/>
                    </a:cubicBezTo>
                    <a:cubicBezTo>
                      <a:pt x="33" y="236"/>
                      <a:pt x="64" y="327"/>
                      <a:pt x="64" y="327"/>
                    </a:cubicBezTo>
                    <a:cubicBezTo>
                      <a:pt x="78" y="327"/>
                      <a:pt x="78" y="327"/>
                      <a:pt x="78" y="327"/>
                    </a:cubicBezTo>
                    <a:cubicBezTo>
                      <a:pt x="78" y="327"/>
                      <a:pt x="64" y="236"/>
                      <a:pt x="56" y="127"/>
                    </a:cubicBezTo>
                    <a:cubicBezTo>
                      <a:pt x="48" y="19"/>
                      <a:pt x="77" y="0"/>
                      <a:pt x="77" y="0"/>
                    </a:cubicBezTo>
                    <a:close/>
                  </a:path>
                </a:pathLst>
              </a:custGeom>
              <a:solidFill>
                <a:srgbClr val="FFF4E3">
                  <a:alpha val="55700"/>
                </a:srgbClr>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45" name="Google Shape;93;p2">
                <a:extLst>
                  <a:ext uri="{FF2B5EF4-FFF2-40B4-BE49-F238E27FC236}">
                    <a16:creationId xmlns:a16="http://schemas.microsoft.com/office/drawing/2014/main" id="{ED97219A-D4E7-25DE-DA9D-4C101B820E8F}"/>
                  </a:ext>
                </a:extLst>
              </p:cNvPr>
              <p:cNvSpPr/>
              <p:nvPr/>
            </p:nvSpPr>
            <p:spPr>
              <a:xfrm>
                <a:off x="2823126" y="2123838"/>
                <a:ext cx="28575" cy="212725"/>
              </a:xfrm>
              <a:custGeom>
                <a:avLst/>
                <a:gdLst/>
                <a:ahLst/>
                <a:cxnLst/>
                <a:rect l="l" t="t" r="r" b="b"/>
                <a:pathLst>
                  <a:path w="44" h="327" extrusionOk="0">
                    <a:moveTo>
                      <a:pt x="30" y="0"/>
                    </a:moveTo>
                    <a:cubicBezTo>
                      <a:pt x="22" y="0"/>
                      <a:pt x="22" y="0"/>
                      <a:pt x="22" y="0"/>
                    </a:cubicBezTo>
                    <a:cubicBezTo>
                      <a:pt x="15" y="0"/>
                      <a:pt x="15" y="0"/>
                      <a:pt x="15" y="0"/>
                    </a:cubicBezTo>
                    <a:cubicBezTo>
                      <a:pt x="15" y="0"/>
                      <a:pt x="0" y="19"/>
                      <a:pt x="4" y="127"/>
                    </a:cubicBezTo>
                    <a:cubicBezTo>
                      <a:pt x="8" y="236"/>
                      <a:pt x="16" y="327"/>
                      <a:pt x="16" y="327"/>
                    </a:cubicBezTo>
                    <a:cubicBezTo>
                      <a:pt x="22" y="327"/>
                      <a:pt x="22" y="327"/>
                      <a:pt x="22" y="327"/>
                    </a:cubicBezTo>
                    <a:cubicBezTo>
                      <a:pt x="29" y="327"/>
                      <a:pt x="29" y="327"/>
                      <a:pt x="29" y="327"/>
                    </a:cubicBezTo>
                    <a:cubicBezTo>
                      <a:pt x="29" y="327"/>
                      <a:pt x="36" y="236"/>
                      <a:pt x="40" y="127"/>
                    </a:cubicBezTo>
                    <a:cubicBezTo>
                      <a:pt x="44" y="19"/>
                      <a:pt x="30" y="0"/>
                      <a:pt x="30" y="0"/>
                    </a:cubicBezTo>
                    <a:close/>
                  </a:path>
                </a:pathLst>
              </a:custGeom>
              <a:solidFill>
                <a:srgbClr val="FFF4E3">
                  <a:alpha val="55700"/>
                </a:srgbClr>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46" name="Google Shape;94;p2">
                <a:extLst>
                  <a:ext uri="{FF2B5EF4-FFF2-40B4-BE49-F238E27FC236}">
                    <a16:creationId xmlns:a16="http://schemas.microsoft.com/office/drawing/2014/main" id="{8937BF85-B86B-69B1-70B3-0B4092C21FD0}"/>
                  </a:ext>
                </a:extLst>
              </p:cNvPr>
              <p:cNvSpPr/>
              <p:nvPr/>
            </p:nvSpPr>
            <p:spPr>
              <a:xfrm>
                <a:off x="2799313" y="2336563"/>
                <a:ext cx="76200" cy="12600"/>
              </a:xfrm>
              <a:prstGeom prst="rect">
                <a:avLst/>
              </a:prstGeom>
              <a:solidFill>
                <a:srgbClr val="C3A25F"/>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47" name="Google Shape;95;p2">
                <a:extLst>
                  <a:ext uri="{FF2B5EF4-FFF2-40B4-BE49-F238E27FC236}">
                    <a16:creationId xmlns:a16="http://schemas.microsoft.com/office/drawing/2014/main" id="{164813B7-CC02-23E8-0385-0AA9553A1614}"/>
                  </a:ext>
                </a:extLst>
              </p:cNvPr>
              <p:cNvSpPr/>
              <p:nvPr/>
            </p:nvSpPr>
            <p:spPr>
              <a:xfrm>
                <a:off x="2791376" y="2111138"/>
                <a:ext cx="93600" cy="12600"/>
              </a:xfrm>
              <a:prstGeom prst="rect">
                <a:avLst/>
              </a:prstGeom>
              <a:solidFill>
                <a:srgbClr val="C3A25F"/>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grpSp>
      </p:grpSp>
      <p:pic>
        <p:nvPicPr>
          <p:cNvPr id="2" name="Picture 1">
            <a:extLst>
              <a:ext uri="{FF2B5EF4-FFF2-40B4-BE49-F238E27FC236}">
                <a16:creationId xmlns:a16="http://schemas.microsoft.com/office/drawing/2014/main" id="{23DB89F8-FFC6-9A17-7164-9973D3B183C6}"/>
              </a:ext>
            </a:extLst>
          </p:cNvPr>
          <p:cNvPicPr>
            <a:picLocks noChangeAspect="1"/>
          </p:cNvPicPr>
          <p:nvPr/>
        </p:nvPicPr>
        <p:blipFill rotWithShape="1">
          <a:blip r:embed="rId8"/>
          <a:srcRect r="-8578" b="44286"/>
          <a:stretch/>
        </p:blipFill>
        <p:spPr>
          <a:xfrm>
            <a:off x="2" y="3730781"/>
            <a:ext cx="4084343" cy="3127220"/>
          </a:xfrm>
          <a:prstGeom prst="rect">
            <a:avLst/>
          </a:prstGeom>
        </p:spPr>
      </p:pic>
      <p:pic>
        <p:nvPicPr>
          <p:cNvPr id="3" name="PA_图片 4">
            <a:extLst>
              <a:ext uri="{FF2B5EF4-FFF2-40B4-BE49-F238E27FC236}">
                <a16:creationId xmlns:a16="http://schemas.microsoft.com/office/drawing/2014/main" id="{E70F0EBC-9E11-70D6-FA51-F00662752238}"/>
              </a:ext>
            </a:extLst>
          </p:cNvPr>
          <p:cNvPicPr>
            <a:picLocks noChangeAspect="1"/>
          </p:cNvPicPr>
          <p:nvPr>
            <p:custDataLst>
              <p:tags r:id="rId1"/>
            </p:custDataLst>
          </p:nvPr>
        </p:nvPicPr>
        <p:blipFill>
          <a:blip r:embed="rId9" cstate="print">
            <a:extLst>
              <a:ext uri="{28A0092B-C50C-407E-A947-70E740481C1C}">
                <a14:useLocalDpi xmlns:a14="http://schemas.microsoft.com/office/drawing/2010/main" val="0"/>
              </a:ext>
            </a:extLst>
          </a:blip>
          <a:stretch>
            <a:fillRect/>
          </a:stretch>
        </p:blipFill>
        <p:spPr>
          <a:xfrm>
            <a:off x="4608141" y="1487155"/>
            <a:ext cx="6888983" cy="4911740"/>
          </a:xfrm>
          <a:prstGeom prst="rect">
            <a:avLst/>
          </a:prstGeom>
        </p:spPr>
      </p:pic>
      <p:sp>
        <p:nvSpPr>
          <p:cNvPr id="4" name="文本框 5">
            <a:extLst>
              <a:ext uri="{FF2B5EF4-FFF2-40B4-BE49-F238E27FC236}">
                <a16:creationId xmlns:a16="http://schemas.microsoft.com/office/drawing/2014/main" id="{BAF6BFB7-D94D-DF5D-DC6E-170067253ED7}"/>
              </a:ext>
            </a:extLst>
          </p:cNvPr>
          <p:cNvSpPr txBox="1"/>
          <p:nvPr/>
        </p:nvSpPr>
        <p:spPr>
          <a:xfrm>
            <a:off x="5118816" y="2698487"/>
            <a:ext cx="5983804" cy="2800767"/>
          </a:xfrm>
          <a:prstGeom prst="rect">
            <a:avLst/>
          </a:prstGeom>
          <a:noFill/>
        </p:spPr>
        <p:txBody>
          <a:bodyPr wrap="square" rtlCol="0">
            <a:spAutoFit/>
          </a:bodyPr>
          <a:lstStyle/>
          <a:p>
            <a:pPr algn="ctr"/>
            <a:r>
              <a:rPr lang="en-US" sz="4400" dirty="0">
                <a:latin typeface="Times New Roman" panose="02020603050405020304" pitchFamily="18" charset="0"/>
                <a:cs typeface="Times New Roman" panose="02020603050405020304" pitchFamily="18" charset="0"/>
              </a:rPr>
              <a:t>Theo </a:t>
            </a:r>
            <a:r>
              <a:rPr lang="en-US" sz="4400" dirty="0" err="1">
                <a:latin typeface="Times New Roman" panose="02020603050405020304" pitchFamily="18" charset="0"/>
                <a:cs typeface="Times New Roman" panose="02020603050405020304" pitchFamily="18" charset="0"/>
              </a:rPr>
              <a:t>em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kiểu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bài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phỏng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vấn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thường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dụng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huống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giao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tiếp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nào</a:t>
            </a:r>
            <a:r>
              <a:rPr lang="en-US" sz="4400" dirty="0">
                <a:latin typeface="Times New Roman" panose="02020603050405020304" pitchFamily="18" charset="0"/>
                <a:cs typeface="Times New Roman" panose="02020603050405020304" pitchFamily="18" charset="0"/>
              </a:rPr>
              <a:t>?</a:t>
            </a:r>
            <a:endParaRPr lang="en-SG"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6694088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1000" fill="hold"/>
                                        <p:tgtEl>
                                          <p:spTgt spid="4"/>
                                        </p:tgtEl>
                                        <p:attrNameLst>
                                          <p:attrName>ppt_w</p:attrName>
                                        </p:attrNameLst>
                                      </p:cBhvr>
                                      <p:tavLst>
                                        <p:tav tm="0">
                                          <p:val>
                                            <p:strVal val="#ppt_w*0.70"/>
                                          </p:val>
                                        </p:tav>
                                        <p:tav tm="100000">
                                          <p:val>
                                            <p:strVal val="#ppt_w"/>
                                          </p:val>
                                        </p:tav>
                                      </p:tavLst>
                                    </p:anim>
                                    <p:anim calcmode="lin" valueType="num">
                                      <p:cBhvr>
                                        <p:cTn id="22" dur="1000" fill="hold"/>
                                        <p:tgtEl>
                                          <p:spTgt spid="4"/>
                                        </p:tgtEl>
                                        <p:attrNameLst>
                                          <p:attrName>ppt_h</p:attrName>
                                        </p:attrNameLst>
                                      </p:cBhvr>
                                      <p:tavLst>
                                        <p:tav tm="0">
                                          <p:val>
                                            <p:strVal val="#ppt_h"/>
                                          </p:val>
                                        </p:tav>
                                        <p:tav tm="100000">
                                          <p:val>
                                            <p:strVal val="#ppt_h"/>
                                          </p:val>
                                        </p:tav>
                                      </p:tavLst>
                                    </p:anim>
                                    <p:animEffect transition="in" filter="fade">
                                      <p:cBhvr>
                                        <p:cTn id="23"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A538B5D-1E70-450D-F574-04EE5B055610}"/>
              </a:ext>
            </a:extLst>
          </p:cNvPr>
          <p:cNvPicPr>
            <a:picLocks noChangeAspect="1"/>
          </p:cNvPicPr>
          <p:nvPr/>
        </p:nvPicPr>
        <p:blipFill>
          <a:blip r:embed="rId2"/>
          <a:stretch>
            <a:fillRect/>
          </a:stretch>
        </p:blipFill>
        <p:spPr>
          <a:xfrm>
            <a:off x="0" y="0"/>
            <a:ext cx="12192000" cy="6858000"/>
          </a:xfrm>
          <a:prstGeom prst="rect">
            <a:avLst/>
          </a:prstGeom>
        </p:spPr>
      </p:pic>
      <p:sp>
        <p:nvSpPr>
          <p:cNvPr id="4" name="Google Shape;4539;p107">
            <a:extLst>
              <a:ext uri="{FF2B5EF4-FFF2-40B4-BE49-F238E27FC236}">
                <a16:creationId xmlns:a16="http://schemas.microsoft.com/office/drawing/2014/main" id="{C8479C95-8277-A9B9-145B-F6D0A00343F4}"/>
              </a:ext>
            </a:extLst>
          </p:cNvPr>
          <p:cNvSpPr txBox="1">
            <a:spLocks/>
          </p:cNvSpPr>
          <p:nvPr/>
        </p:nvSpPr>
        <p:spPr>
          <a:xfrm>
            <a:off x="3074872" y="1131247"/>
            <a:ext cx="7572808" cy="2403200"/>
          </a:xfrm>
          <a:prstGeom prst="rect">
            <a:avLst/>
          </a:prstGeom>
        </p:spPr>
        <p:txBody>
          <a:bodyPr spcFirstLastPara="1" wrap="square" lIns="121900" tIns="121900" rIns="121900" bIns="121900" anchor="t" anchorCtr="0">
            <a:noAutofit/>
          </a:bodyPr>
          <a:lstStyle>
            <a:lvl1pPr algn="l" defTabSz="685800" rtl="0" eaLnBrk="1" latinLnBrk="0" hangingPunct="1">
              <a:lnSpc>
                <a:spcPct val="90000"/>
              </a:lnSpc>
              <a:spcBef>
                <a:spcPct val="0"/>
              </a:spcBef>
              <a:buNone/>
              <a:defRPr sz="3300" kern="1200">
                <a:solidFill>
                  <a:schemeClr val="tx1"/>
                </a:solidFill>
                <a:latin typeface="思源宋体 CN Light"/>
                <a:ea typeface="思源宋体 CN Light"/>
                <a:cs typeface="思源宋体 CN Light" panose="02020300000000000000" charset="-122"/>
              </a:defRPr>
            </a:lvl1pPr>
          </a:lstStyle>
          <a:p>
            <a:pPr algn="ctr"/>
            <a:r>
              <a:rPr lang="vi-VN" sz="7200" b="1" dirty="0">
                <a:latin typeface="+mj-lt"/>
              </a:rPr>
              <a:t>Trải nghiệm cùng văn bản</a:t>
            </a:r>
            <a:endParaRPr lang="en-SG" sz="7200" dirty="0">
              <a:latin typeface="+mj-lt"/>
            </a:endParaRPr>
          </a:p>
        </p:txBody>
      </p:sp>
      <p:sp>
        <p:nvSpPr>
          <p:cNvPr id="5" name="Google Shape;2253;p39">
            <a:extLst>
              <a:ext uri="{FF2B5EF4-FFF2-40B4-BE49-F238E27FC236}">
                <a16:creationId xmlns:a16="http://schemas.microsoft.com/office/drawing/2014/main" id="{79A0709B-B18B-3D8E-A02B-2B86B823C386}"/>
              </a:ext>
            </a:extLst>
          </p:cNvPr>
          <p:cNvSpPr/>
          <p:nvPr/>
        </p:nvSpPr>
        <p:spPr>
          <a:xfrm>
            <a:off x="669095" y="1516070"/>
            <a:ext cx="1959611" cy="1633555"/>
          </a:xfrm>
          <a:custGeom>
            <a:avLst/>
            <a:gdLst/>
            <a:ahLst/>
            <a:cxnLst/>
            <a:rect l="l" t="t" r="r" b="b"/>
            <a:pathLst>
              <a:path w="21493" h="19814" extrusionOk="0">
                <a:moveTo>
                  <a:pt x="15473" y="1"/>
                </a:moveTo>
                <a:cubicBezTo>
                  <a:pt x="14968" y="1"/>
                  <a:pt x="14459" y="79"/>
                  <a:pt x="13954" y="241"/>
                </a:cubicBezTo>
                <a:cubicBezTo>
                  <a:pt x="12920" y="574"/>
                  <a:pt x="11997" y="1152"/>
                  <a:pt x="11015" y="1600"/>
                </a:cubicBezTo>
                <a:cubicBezTo>
                  <a:pt x="10454" y="1816"/>
                  <a:pt x="9874" y="1951"/>
                  <a:pt x="9279" y="2041"/>
                </a:cubicBezTo>
                <a:cubicBezTo>
                  <a:pt x="7450" y="2261"/>
                  <a:pt x="5580" y="2270"/>
                  <a:pt x="3913" y="3160"/>
                </a:cubicBezTo>
                <a:cubicBezTo>
                  <a:pt x="2185" y="4081"/>
                  <a:pt x="1007" y="5885"/>
                  <a:pt x="489" y="7735"/>
                </a:cubicBezTo>
                <a:cubicBezTo>
                  <a:pt x="0" y="9482"/>
                  <a:pt x="46" y="11457"/>
                  <a:pt x="684" y="13160"/>
                </a:cubicBezTo>
                <a:cubicBezTo>
                  <a:pt x="746" y="13326"/>
                  <a:pt x="814" y="13489"/>
                  <a:pt x="884" y="13650"/>
                </a:cubicBezTo>
                <a:cubicBezTo>
                  <a:pt x="1462" y="15173"/>
                  <a:pt x="2479" y="16548"/>
                  <a:pt x="3737" y="17553"/>
                </a:cubicBezTo>
                <a:cubicBezTo>
                  <a:pt x="5549" y="18999"/>
                  <a:pt x="7723" y="19800"/>
                  <a:pt x="10051" y="19814"/>
                </a:cubicBezTo>
                <a:cubicBezTo>
                  <a:pt x="10073" y="19814"/>
                  <a:pt x="10095" y="19814"/>
                  <a:pt x="10117" y="19814"/>
                </a:cubicBezTo>
                <a:cubicBezTo>
                  <a:pt x="14792" y="19814"/>
                  <a:pt x="19404" y="16777"/>
                  <a:pt x="20856" y="12270"/>
                </a:cubicBezTo>
                <a:cubicBezTo>
                  <a:pt x="21260" y="11015"/>
                  <a:pt x="21492" y="9633"/>
                  <a:pt x="21473" y="8313"/>
                </a:cubicBezTo>
                <a:cubicBezTo>
                  <a:pt x="21467" y="7987"/>
                  <a:pt x="21444" y="7655"/>
                  <a:pt x="21403" y="7328"/>
                </a:cubicBezTo>
                <a:cubicBezTo>
                  <a:pt x="21340" y="6580"/>
                  <a:pt x="21207" y="5839"/>
                  <a:pt x="21005" y="5121"/>
                </a:cubicBezTo>
                <a:cubicBezTo>
                  <a:pt x="20971" y="5001"/>
                  <a:pt x="20934" y="4880"/>
                  <a:pt x="20895" y="4762"/>
                </a:cubicBezTo>
                <a:cubicBezTo>
                  <a:pt x="20727" y="3980"/>
                  <a:pt x="20448" y="3227"/>
                  <a:pt x="19991" y="2559"/>
                </a:cubicBezTo>
                <a:cubicBezTo>
                  <a:pt x="19406" y="1707"/>
                  <a:pt x="18634" y="936"/>
                  <a:pt x="17682" y="500"/>
                </a:cubicBezTo>
                <a:cubicBezTo>
                  <a:pt x="16971" y="174"/>
                  <a:pt x="16226" y="1"/>
                  <a:pt x="15473" y="1"/>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1" i="0" u="none" strike="noStrike" kern="0" cap="none" spc="0" normalizeH="0" baseline="0" noProof="0" dirty="0">
              <a:ln>
                <a:noFill/>
              </a:ln>
              <a:solidFill>
                <a:srgbClr val="000000"/>
              </a:solidFill>
              <a:effectLst/>
              <a:uLnTx/>
              <a:uFillTx/>
              <a:latin typeface="等线"/>
              <a:ea typeface="等线" panose="020F0502020204030204"/>
              <a:cs typeface="Arial"/>
              <a:sym typeface="Arial"/>
            </a:endParaRPr>
          </a:p>
        </p:txBody>
      </p:sp>
      <p:sp>
        <p:nvSpPr>
          <p:cNvPr id="6" name="Google Shape;2255;p39">
            <a:extLst>
              <a:ext uri="{FF2B5EF4-FFF2-40B4-BE49-F238E27FC236}">
                <a16:creationId xmlns:a16="http://schemas.microsoft.com/office/drawing/2014/main" id="{BCED35D0-CFE9-039C-1438-EF37B79FF1F7}"/>
              </a:ext>
            </a:extLst>
          </p:cNvPr>
          <p:cNvSpPr txBox="1">
            <a:spLocks/>
          </p:cNvSpPr>
          <p:nvPr/>
        </p:nvSpPr>
        <p:spPr>
          <a:xfrm>
            <a:off x="1095001" y="1722247"/>
            <a:ext cx="2202800" cy="1221200"/>
          </a:xfrm>
          <a:prstGeom prst="rect">
            <a:avLst/>
          </a:prstGeom>
          <a:no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
                <a:prstClr val="white"/>
              </a:buClr>
              <a:buSzTx/>
              <a:buFontTx/>
              <a:buNone/>
              <a:tabLst/>
              <a:defRPr/>
            </a:pPr>
            <a:r>
              <a:rPr kumimoji="0" lang="en" sz="9600" b="1" i="0" u="none" strike="noStrike" kern="0" cap="none" spc="0" normalizeH="0" baseline="0" noProof="0" dirty="0">
                <a:ln>
                  <a:noFill/>
                </a:ln>
                <a:solidFill>
                  <a:prstClr val="black"/>
                </a:solidFill>
                <a:effectLst/>
                <a:uLnTx/>
                <a:uFillTx/>
                <a:latin typeface="Times New Roman" panose="02020603050405020304" pitchFamily="18" charset="0"/>
                <a:ea typeface="等线" panose="020F0502020204030204"/>
                <a:cs typeface="Times New Roman" panose="02020603050405020304" pitchFamily="18" charset="0"/>
                <a:sym typeface="Arial"/>
              </a:rPr>
              <a:t>II</a:t>
            </a:r>
          </a:p>
        </p:txBody>
      </p:sp>
    </p:spTree>
    <p:extLst>
      <p:ext uri="{BB962C8B-B14F-4D97-AF65-F5344CB8AC3E}">
        <p14:creationId xmlns:p14="http://schemas.microsoft.com/office/powerpoint/2010/main" val="417026496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CBEEEB83-8C15-32B3-672C-26A9D3FA2A7F}"/>
              </a:ext>
            </a:extLst>
          </p:cNvPr>
          <p:cNvPicPr>
            <a:picLocks noChangeAspect="1"/>
          </p:cNvPicPr>
          <p:nvPr/>
        </p:nvPicPr>
        <p:blipFill>
          <a:blip r:embed="rId4"/>
          <a:stretch>
            <a:fillRect/>
          </a:stretch>
        </p:blipFill>
        <p:spPr>
          <a:xfrm>
            <a:off x="0" y="0"/>
            <a:ext cx="12192000" cy="6858000"/>
          </a:xfrm>
          <a:prstGeom prst="rect">
            <a:avLst/>
          </a:prstGeom>
        </p:spPr>
      </p:pic>
      <p:sp>
        <p:nvSpPr>
          <p:cNvPr id="27" name="缺角矩形 26"/>
          <p:cNvSpPr/>
          <p:nvPr/>
        </p:nvSpPr>
        <p:spPr>
          <a:xfrm>
            <a:off x="196771" y="213539"/>
            <a:ext cx="11771453" cy="6430924"/>
          </a:xfrm>
          <a:prstGeom prst="plaque">
            <a:avLst>
              <a:gd name="adj" fmla="val 14424"/>
            </a:avLst>
          </a:prstGeom>
          <a:solidFill>
            <a:schemeClr val="bg1">
              <a:alpha val="86000"/>
            </a:schemeClr>
          </a:solidFill>
          <a:ln w="127000">
            <a:solidFill>
              <a:schemeClr val="accent5">
                <a:lumMod val="20000"/>
                <a:lumOff val="80000"/>
                <a:alpha val="4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dirty="0">
              <a:solidFill>
                <a:prstClr val="white"/>
              </a:solidFill>
              <a:latin typeface="Arial"/>
              <a:ea typeface="黑体" panose="02010609060101010101" pitchFamily="49" charset="-122"/>
              <a:sym typeface="Arial"/>
            </a:endParaRPr>
          </a:p>
        </p:txBody>
      </p:sp>
      <p:sp>
        <p:nvSpPr>
          <p:cNvPr id="97" name="矩形 96"/>
          <p:cNvSpPr/>
          <p:nvPr/>
        </p:nvSpPr>
        <p:spPr>
          <a:xfrm>
            <a:off x="1362711" y="4407535"/>
            <a:ext cx="2438400" cy="369332"/>
          </a:xfrm>
          <a:prstGeom prst="rect">
            <a:avLst/>
          </a:prstGeom>
          <a:noFill/>
        </p:spPr>
        <p:txBody>
          <a:bodyPr wrap="square" rtlCol="0">
            <a:spAutoFit/>
          </a:bodyPr>
          <a:lstStyle/>
          <a:p>
            <a:pPr algn="ctr" defTabSz="914377">
              <a:defRPr/>
            </a:pPr>
            <a:endParaRPr>
              <a:solidFill>
                <a:prstClr val="black"/>
              </a:solidFill>
              <a:latin typeface="Arial"/>
              <a:cs typeface="Arial"/>
              <a:sym typeface="Arial"/>
            </a:endParaRPr>
          </a:p>
        </p:txBody>
      </p:sp>
      <p:sp>
        <p:nvSpPr>
          <p:cNvPr id="98" name="矩形 97"/>
          <p:cNvSpPr/>
          <p:nvPr/>
        </p:nvSpPr>
        <p:spPr>
          <a:xfrm>
            <a:off x="3884930" y="4407535"/>
            <a:ext cx="2495551" cy="369332"/>
          </a:xfrm>
          <a:prstGeom prst="rect">
            <a:avLst/>
          </a:prstGeom>
          <a:noFill/>
        </p:spPr>
        <p:txBody>
          <a:bodyPr wrap="square" rtlCol="0">
            <a:spAutoFit/>
          </a:bodyPr>
          <a:lstStyle/>
          <a:p>
            <a:pPr algn="ctr" defTabSz="914377">
              <a:defRPr/>
            </a:pPr>
            <a:endParaRPr>
              <a:solidFill>
                <a:prstClr val="black"/>
              </a:solidFill>
              <a:latin typeface="Arial"/>
              <a:cs typeface="Arial"/>
              <a:sym typeface="Arial"/>
            </a:endParaRPr>
          </a:p>
        </p:txBody>
      </p:sp>
      <p:sp>
        <p:nvSpPr>
          <p:cNvPr id="99" name="矩形 98"/>
          <p:cNvSpPr/>
          <p:nvPr/>
        </p:nvSpPr>
        <p:spPr>
          <a:xfrm>
            <a:off x="6024881" y="4407535"/>
            <a:ext cx="2755900" cy="369332"/>
          </a:xfrm>
          <a:prstGeom prst="rect">
            <a:avLst/>
          </a:prstGeom>
          <a:noFill/>
        </p:spPr>
        <p:txBody>
          <a:bodyPr wrap="square" rtlCol="0">
            <a:spAutoFit/>
          </a:bodyPr>
          <a:lstStyle/>
          <a:p>
            <a:pPr algn="ctr" defTabSz="914377">
              <a:defRPr/>
            </a:pPr>
            <a:endParaRPr>
              <a:solidFill>
                <a:prstClr val="black"/>
              </a:solidFill>
              <a:latin typeface="Arial"/>
              <a:cs typeface="Arial"/>
              <a:sym typeface="Arial"/>
            </a:endParaRPr>
          </a:p>
        </p:txBody>
      </p:sp>
      <p:sp>
        <p:nvSpPr>
          <p:cNvPr id="100" name="矩形 99"/>
          <p:cNvSpPr/>
          <p:nvPr/>
        </p:nvSpPr>
        <p:spPr>
          <a:xfrm>
            <a:off x="8148321" y="4420235"/>
            <a:ext cx="3009900" cy="369332"/>
          </a:xfrm>
          <a:prstGeom prst="rect">
            <a:avLst/>
          </a:prstGeom>
          <a:noFill/>
        </p:spPr>
        <p:txBody>
          <a:bodyPr wrap="square" rtlCol="0">
            <a:spAutoFit/>
          </a:bodyPr>
          <a:lstStyle/>
          <a:p>
            <a:pPr algn="ctr" defTabSz="914377">
              <a:defRPr/>
            </a:pPr>
            <a:endParaRPr>
              <a:solidFill>
                <a:prstClr val="black"/>
              </a:solidFill>
              <a:latin typeface="Arial"/>
              <a:cs typeface="Arial"/>
              <a:sym typeface="Arial"/>
            </a:endParaRPr>
          </a:p>
        </p:txBody>
      </p:sp>
      <p:sp>
        <p:nvSpPr>
          <p:cNvPr id="102" name="文本框 101"/>
          <p:cNvSpPr txBox="1"/>
          <p:nvPr/>
        </p:nvSpPr>
        <p:spPr>
          <a:xfrm>
            <a:off x="1756411" y="4867909"/>
            <a:ext cx="1802765" cy="369332"/>
          </a:xfrm>
          <a:prstGeom prst="rect">
            <a:avLst/>
          </a:prstGeom>
          <a:noFill/>
        </p:spPr>
        <p:txBody>
          <a:bodyPr wrap="square" rtlCol="0" anchor="t">
            <a:spAutoFit/>
          </a:bodyPr>
          <a:lstStyle/>
          <a:p>
            <a:pPr algn="ctr" defTabSz="914377">
              <a:defRPr/>
            </a:pPr>
            <a:endParaRPr>
              <a:solidFill>
                <a:prstClr val="black"/>
              </a:solidFill>
              <a:latin typeface="Arial"/>
              <a:cs typeface="Arial"/>
              <a:sym typeface="Arial"/>
            </a:endParaRPr>
          </a:p>
        </p:txBody>
      </p:sp>
      <p:sp>
        <p:nvSpPr>
          <p:cNvPr id="103" name="文本框 102"/>
          <p:cNvSpPr txBox="1"/>
          <p:nvPr/>
        </p:nvSpPr>
        <p:spPr>
          <a:xfrm>
            <a:off x="4180206" y="4867909"/>
            <a:ext cx="1802765" cy="369332"/>
          </a:xfrm>
          <a:prstGeom prst="rect">
            <a:avLst/>
          </a:prstGeom>
          <a:noFill/>
        </p:spPr>
        <p:txBody>
          <a:bodyPr wrap="square" rtlCol="0" anchor="t">
            <a:spAutoFit/>
          </a:bodyPr>
          <a:lstStyle/>
          <a:p>
            <a:pPr algn="ctr" defTabSz="914377">
              <a:defRPr/>
            </a:pPr>
            <a:endParaRPr>
              <a:solidFill>
                <a:prstClr val="black"/>
              </a:solidFill>
              <a:latin typeface="Arial"/>
              <a:cs typeface="Arial"/>
              <a:sym typeface="Arial"/>
            </a:endParaRPr>
          </a:p>
        </p:txBody>
      </p:sp>
      <p:sp>
        <p:nvSpPr>
          <p:cNvPr id="104" name="文本框 103"/>
          <p:cNvSpPr txBox="1"/>
          <p:nvPr/>
        </p:nvSpPr>
        <p:spPr>
          <a:xfrm>
            <a:off x="6464300" y="4867909"/>
            <a:ext cx="1802765" cy="369332"/>
          </a:xfrm>
          <a:prstGeom prst="rect">
            <a:avLst/>
          </a:prstGeom>
          <a:noFill/>
        </p:spPr>
        <p:txBody>
          <a:bodyPr wrap="square" rtlCol="0" anchor="t">
            <a:spAutoFit/>
          </a:bodyPr>
          <a:lstStyle/>
          <a:p>
            <a:pPr algn="ctr" defTabSz="914377">
              <a:defRPr/>
            </a:pPr>
            <a:endParaRPr>
              <a:solidFill>
                <a:prstClr val="black"/>
              </a:solidFill>
              <a:latin typeface="Arial"/>
              <a:cs typeface="Arial"/>
              <a:sym typeface="Arial"/>
            </a:endParaRPr>
          </a:p>
        </p:txBody>
      </p:sp>
      <p:sp>
        <p:nvSpPr>
          <p:cNvPr id="105" name="文本框 104"/>
          <p:cNvSpPr txBox="1"/>
          <p:nvPr/>
        </p:nvSpPr>
        <p:spPr>
          <a:xfrm>
            <a:off x="8821420" y="4867909"/>
            <a:ext cx="1802765" cy="369332"/>
          </a:xfrm>
          <a:prstGeom prst="rect">
            <a:avLst/>
          </a:prstGeom>
          <a:noFill/>
        </p:spPr>
        <p:txBody>
          <a:bodyPr wrap="square" rtlCol="0" anchor="t">
            <a:spAutoFit/>
          </a:bodyPr>
          <a:lstStyle/>
          <a:p>
            <a:pPr algn="ctr" defTabSz="914377">
              <a:defRPr/>
            </a:pPr>
            <a:endParaRPr>
              <a:solidFill>
                <a:prstClr val="black"/>
              </a:solidFill>
              <a:latin typeface="Arial"/>
              <a:cs typeface="Arial"/>
              <a:sym typeface="Arial"/>
            </a:endParaRPr>
          </a:p>
        </p:txBody>
      </p:sp>
      <p:sp>
        <p:nvSpPr>
          <p:cNvPr id="91" name="文本框 90"/>
          <p:cNvSpPr txBox="1"/>
          <p:nvPr/>
        </p:nvSpPr>
        <p:spPr>
          <a:xfrm>
            <a:off x="4793318" y="245447"/>
            <a:ext cx="2283460" cy="861774"/>
          </a:xfrm>
          <a:prstGeom prst="rect">
            <a:avLst/>
          </a:prstGeom>
          <a:noFill/>
          <a:ln>
            <a:noFill/>
          </a:ln>
          <a:effectLst/>
        </p:spPr>
        <p:txBody>
          <a:bodyPr wrap="square">
            <a:spAutoFit/>
          </a:bodyPr>
          <a:lstStyle/>
          <a:p>
            <a:pPr algn="dist" defTabSz="914377">
              <a:defRPr/>
            </a:pPr>
            <a:endParaRPr>
              <a:solidFill>
                <a:prstClr val="black"/>
              </a:solidFill>
              <a:latin typeface="Arial"/>
              <a:cs typeface="Arial"/>
              <a:sym typeface="Arial"/>
            </a:endParaRPr>
          </a:p>
          <a:p>
            <a:pPr algn="just" defTabSz="914377">
              <a:defRPr/>
            </a:pPr>
            <a:endParaRPr lang="en-US" altLang="zh-CN" sz="3200" b="1" i="1" dirty="0">
              <a:solidFill>
                <a:srgbClr val="6DAE8F"/>
              </a:solidFill>
              <a:latin typeface="思源宋体 CN Heavy" panose="02020900000000000000" charset="-122"/>
              <a:ea typeface="思源宋体 CN Heavy" panose="02020900000000000000" charset="-122"/>
              <a:cs typeface="Arial"/>
              <a:sym typeface="思源黑体 CN Light" panose="020B0300000000000000" pitchFamily="34" charset="-122"/>
            </a:endParaRPr>
          </a:p>
        </p:txBody>
      </p:sp>
      <p:pic>
        <p:nvPicPr>
          <p:cNvPr id="19" name="图片 80" descr="E:\PPT\PPT\图\组 2.png组 2">
            <a:extLst>
              <a:ext uri="{FF2B5EF4-FFF2-40B4-BE49-F238E27FC236}">
                <a16:creationId xmlns:a16="http://schemas.microsoft.com/office/drawing/2014/main" id="{C8EB4860-05D9-E60E-3D7E-CD017598B5D7}"/>
              </a:ext>
            </a:extLst>
          </p:cNvPr>
          <p:cNvPicPr>
            <a:picLocks noChangeAspect="1"/>
          </p:cNvPicPr>
          <p:nvPr/>
        </p:nvPicPr>
        <p:blipFill>
          <a:blip r:embed="rId5"/>
          <a:stretch>
            <a:fillRect/>
          </a:stretch>
        </p:blipFill>
        <p:spPr>
          <a:xfrm flipH="1">
            <a:off x="1125045" y="295347"/>
            <a:ext cx="1037588" cy="824600"/>
          </a:xfrm>
          <a:prstGeom prst="rect">
            <a:avLst/>
          </a:prstGeom>
        </p:spPr>
      </p:pic>
      <p:grpSp>
        <p:nvGrpSpPr>
          <p:cNvPr id="25" name="组合 30">
            <a:extLst>
              <a:ext uri="{FF2B5EF4-FFF2-40B4-BE49-F238E27FC236}">
                <a16:creationId xmlns:a16="http://schemas.microsoft.com/office/drawing/2014/main" id="{CC3E6B9F-9972-0B70-9BBC-9DCF36BAAE04}"/>
              </a:ext>
            </a:extLst>
          </p:cNvPr>
          <p:cNvGrpSpPr/>
          <p:nvPr/>
        </p:nvGrpSpPr>
        <p:grpSpPr>
          <a:xfrm>
            <a:off x="2225408" y="36902"/>
            <a:ext cx="7741185" cy="1033145"/>
            <a:chOff x="6423" y="125"/>
            <a:chExt cx="6412" cy="1627"/>
          </a:xfrm>
        </p:grpSpPr>
        <p:pic>
          <p:nvPicPr>
            <p:cNvPr id="26" name="图片 29" descr="图层 2">
              <a:extLst>
                <a:ext uri="{FF2B5EF4-FFF2-40B4-BE49-F238E27FC236}">
                  <a16:creationId xmlns:a16="http://schemas.microsoft.com/office/drawing/2014/main" id="{3BBFF753-2CAB-D09A-AE62-CF5EF266F64C}"/>
                </a:ext>
              </a:extLst>
            </p:cNvPr>
            <p:cNvPicPr>
              <a:picLocks noChangeAspect="1"/>
            </p:cNvPicPr>
            <p:nvPr/>
          </p:nvPicPr>
          <p:blipFill>
            <a:blip r:embed="rId6"/>
            <a:stretch>
              <a:fillRect/>
            </a:stretch>
          </p:blipFill>
          <p:spPr>
            <a:xfrm>
              <a:off x="6423" y="184"/>
              <a:ext cx="6412" cy="1568"/>
            </a:xfrm>
            <a:prstGeom prst="rect">
              <a:avLst/>
            </a:prstGeom>
          </p:spPr>
        </p:pic>
        <p:sp>
          <p:nvSpPr>
            <p:cNvPr id="28" name="任意多边形 36">
              <a:extLst>
                <a:ext uri="{FF2B5EF4-FFF2-40B4-BE49-F238E27FC236}">
                  <a16:creationId xmlns:a16="http://schemas.microsoft.com/office/drawing/2014/main" id="{769CA0CA-C332-CC7A-E36B-C092D9FAC41A}"/>
                </a:ext>
              </a:extLst>
            </p:cNvPr>
            <p:cNvSpPr/>
            <p:nvPr>
              <p:custDataLst>
                <p:tags r:id="rId1"/>
              </p:custDataLst>
            </p:nvPr>
          </p:nvSpPr>
          <p:spPr>
            <a:xfrm>
              <a:off x="7307" y="125"/>
              <a:ext cx="4532" cy="960"/>
            </a:xfrm>
            <a:prstGeom prst="rect">
              <a:avLst/>
            </a:prstGeom>
            <a:noFill/>
            <a:ln w="19050">
              <a:noFill/>
            </a:ln>
            <a:effectLst/>
            <a:extLst>
              <a:ext uri="{909E8E84-426E-40DD-AFC4-6F175D3DCCD1}">
                <a14:hiddenFill xmlns:a14="http://schemas.microsoft.com/office/drawing/2010/main">
                  <a:solidFill>
                    <a:srgbClr val="FFCE40"/>
                  </a:solidFill>
                </a14:hiddenFill>
              </a:ext>
            </a:extLst>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lIns="300000" tIns="0" rIns="0" bIns="0" anchor="t">
              <a:noAutofit/>
            </a:bodyPr>
            <a:lstStyle/>
            <a:p>
              <a:pPr algn="just">
                <a:lnSpc>
                  <a:spcPct val="150000"/>
                </a:lnSpc>
                <a:spcAft>
                  <a:spcPts val="800"/>
                </a:spcAft>
              </a:pPr>
              <a:r>
                <a:rPr lang="en-US" sz="3200" b="1" dirty="0">
                  <a:latin typeface="Times New Roman" panose="02020603050405020304" pitchFamily="18" charset="0"/>
                  <a:ea typeface="Calibri" panose="020F0502020204030204" pitchFamily="34" charset="0"/>
                  <a:cs typeface="Times New Roman" panose="02020603050405020304" pitchFamily="18" charset="0"/>
                </a:rPr>
                <a:t>II</a:t>
              </a:r>
              <a:r>
                <a:rPr lang="vi-VN" sz="3200" b="1" dirty="0">
                  <a:effectLst/>
                  <a:latin typeface="Times New Roman" panose="02020603050405020304" pitchFamily="18" charset="0"/>
                  <a:ea typeface="Calibri" panose="020F0502020204030204" pitchFamily="34" charset="0"/>
                  <a:cs typeface="Times New Roman" panose="02020603050405020304" pitchFamily="18" charset="0"/>
                </a:rPr>
                <a:t>. Trải nghiệm cùng văn bản</a:t>
              </a:r>
              <a:endParaRPr lang="en-SG" sz="32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29" name="Google Shape;52;p2">
            <a:extLst>
              <a:ext uri="{FF2B5EF4-FFF2-40B4-BE49-F238E27FC236}">
                <a16:creationId xmlns:a16="http://schemas.microsoft.com/office/drawing/2014/main" id="{D8EFB750-759A-C6F0-708D-1168B2495927}"/>
              </a:ext>
            </a:extLst>
          </p:cNvPr>
          <p:cNvGrpSpPr/>
          <p:nvPr/>
        </p:nvGrpSpPr>
        <p:grpSpPr>
          <a:xfrm>
            <a:off x="10800143" y="1"/>
            <a:ext cx="1347485" cy="1649700"/>
            <a:chOff x="7689765" y="-119675"/>
            <a:chExt cx="1621066" cy="1935484"/>
          </a:xfrm>
        </p:grpSpPr>
        <p:cxnSp>
          <p:nvCxnSpPr>
            <p:cNvPr id="30" name="Google Shape;53;p2">
              <a:extLst>
                <a:ext uri="{FF2B5EF4-FFF2-40B4-BE49-F238E27FC236}">
                  <a16:creationId xmlns:a16="http://schemas.microsoft.com/office/drawing/2014/main" id="{3C14847F-7000-8812-3338-2FD1534CBCF5}"/>
                </a:ext>
              </a:extLst>
            </p:cNvPr>
            <p:cNvCxnSpPr>
              <a:stCxn id="38" idx="0"/>
            </p:cNvCxnSpPr>
            <p:nvPr/>
          </p:nvCxnSpPr>
          <p:spPr>
            <a:xfrm rot="10800000">
              <a:off x="8201946" y="-93974"/>
              <a:ext cx="0" cy="405000"/>
            </a:xfrm>
            <a:prstGeom prst="straightConnector1">
              <a:avLst/>
            </a:prstGeom>
            <a:noFill/>
            <a:ln w="19050" cap="flat" cmpd="sng">
              <a:solidFill>
                <a:srgbClr val="C3A25F"/>
              </a:solidFill>
              <a:prstDash val="solid"/>
              <a:round/>
              <a:headEnd type="none" w="med" len="med"/>
              <a:tailEnd type="none" w="med" len="med"/>
            </a:ln>
          </p:spPr>
        </p:cxnSp>
        <p:cxnSp>
          <p:nvCxnSpPr>
            <p:cNvPr id="31" name="Google Shape;55;p2">
              <a:extLst>
                <a:ext uri="{FF2B5EF4-FFF2-40B4-BE49-F238E27FC236}">
                  <a16:creationId xmlns:a16="http://schemas.microsoft.com/office/drawing/2014/main" id="{7CEEC39D-6E92-FE5D-71B3-388D514AAC7A}"/>
                </a:ext>
              </a:extLst>
            </p:cNvPr>
            <p:cNvCxnSpPr>
              <a:stCxn id="51" idx="0"/>
            </p:cNvCxnSpPr>
            <p:nvPr/>
          </p:nvCxnSpPr>
          <p:spPr>
            <a:xfrm rot="10800000">
              <a:off x="8866642" y="-119675"/>
              <a:ext cx="0" cy="704700"/>
            </a:xfrm>
            <a:prstGeom prst="straightConnector1">
              <a:avLst/>
            </a:prstGeom>
            <a:noFill/>
            <a:ln w="19050" cap="flat" cmpd="sng">
              <a:solidFill>
                <a:srgbClr val="C3A25F"/>
              </a:solidFill>
              <a:prstDash val="solid"/>
              <a:round/>
              <a:headEnd type="none" w="med" len="med"/>
              <a:tailEnd type="none" w="med" len="med"/>
            </a:ln>
          </p:spPr>
        </p:cxnSp>
        <p:grpSp>
          <p:nvGrpSpPr>
            <p:cNvPr id="32" name="Google Shape;57;p2">
              <a:extLst>
                <a:ext uri="{FF2B5EF4-FFF2-40B4-BE49-F238E27FC236}">
                  <a16:creationId xmlns:a16="http://schemas.microsoft.com/office/drawing/2014/main" id="{4FB04E3B-29D7-0B62-70AB-C1047AE0D0C2}"/>
                </a:ext>
              </a:extLst>
            </p:cNvPr>
            <p:cNvGrpSpPr/>
            <p:nvPr/>
          </p:nvGrpSpPr>
          <p:grpSpPr>
            <a:xfrm>
              <a:off x="8430769" y="585025"/>
              <a:ext cx="880062" cy="1230784"/>
              <a:chOff x="2983359" y="1767508"/>
              <a:chExt cx="306375" cy="428471"/>
            </a:xfrm>
          </p:grpSpPr>
          <p:sp>
            <p:nvSpPr>
              <p:cNvPr id="48" name="Google Shape;58;p2">
                <a:extLst>
                  <a:ext uri="{FF2B5EF4-FFF2-40B4-BE49-F238E27FC236}">
                    <a16:creationId xmlns:a16="http://schemas.microsoft.com/office/drawing/2014/main" id="{AE247D60-BB2C-C81E-5845-0E68D2BDAF1F}"/>
                  </a:ext>
                </a:extLst>
              </p:cNvPr>
              <p:cNvSpPr/>
              <p:nvPr/>
            </p:nvSpPr>
            <p:spPr>
              <a:xfrm>
                <a:off x="3108179" y="1855453"/>
                <a:ext cx="56736" cy="243978"/>
              </a:xfrm>
              <a:custGeom>
                <a:avLst/>
                <a:gdLst/>
                <a:ahLst/>
                <a:cxnLst/>
                <a:rect l="l" t="t" r="r" b="b"/>
                <a:pathLst>
                  <a:path w="51" h="209" extrusionOk="0">
                    <a:moveTo>
                      <a:pt x="20" y="209"/>
                    </a:moveTo>
                    <a:cubicBezTo>
                      <a:pt x="30" y="209"/>
                      <a:pt x="30" y="209"/>
                      <a:pt x="30" y="209"/>
                    </a:cubicBezTo>
                    <a:cubicBezTo>
                      <a:pt x="30" y="208"/>
                      <a:pt x="31" y="208"/>
                      <a:pt x="31" y="208"/>
                    </a:cubicBezTo>
                    <a:cubicBezTo>
                      <a:pt x="44" y="176"/>
                      <a:pt x="51" y="141"/>
                      <a:pt x="51" y="104"/>
                    </a:cubicBezTo>
                    <a:cubicBezTo>
                      <a:pt x="51" y="68"/>
                      <a:pt x="44" y="33"/>
                      <a:pt x="31" y="1"/>
                    </a:cubicBezTo>
                    <a:cubicBezTo>
                      <a:pt x="31" y="0"/>
                      <a:pt x="29" y="0"/>
                      <a:pt x="28" y="0"/>
                    </a:cubicBezTo>
                    <a:cubicBezTo>
                      <a:pt x="22" y="0"/>
                      <a:pt x="22" y="0"/>
                      <a:pt x="22" y="0"/>
                    </a:cubicBezTo>
                    <a:cubicBezTo>
                      <a:pt x="20" y="0"/>
                      <a:pt x="20" y="0"/>
                      <a:pt x="20" y="1"/>
                    </a:cubicBezTo>
                    <a:cubicBezTo>
                      <a:pt x="7" y="33"/>
                      <a:pt x="0" y="68"/>
                      <a:pt x="0" y="104"/>
                    </a:cubicBezTo>
                    <a:cubicBezTo>
                      <a:pt x="0" y="141"/>
                      <a:pt x="6" y="176"/>
                      <a:pt x="19" y="208"/>
                    </a:cubicBezTo>
                    <a:lnTo>
                      <a:pt x="20" y="209"/>
                    </a:lnTo>
                    <a:close/>
                  </a:path>
                </a:pathLst>
              </a:custGeom>
              <a:solidFill>
                <a:srgbClr val="FFF4E3"/>
              </a:solidFill>
              <a:ln w="9525" cap="flat" cmpd="sng">
                <a:solidFill>
                  <a:srgbClr val="FFF4E3"/>
                </a:solidFill>
                <a:prstDash val="solid"/>
                <a:round/>
                <a:headEnd type="none" w="sm" len="sm"/>
                <a:tailEnd type="none" w="sm" len="sm"/>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49" name="Google Shape;59;p2">
                <a:extLst>
                  <a:ext uri="{FF2B5EF4-FFF2-40B4-BE49-F238E27FC236}">
                    <a16:creationId xmlns:a16="http://schemas.microsoft.com/office/drawing/2014/main" id="{20F1D1C3-412B-439A-02B6-F04BE0CC7E76}"/>
                  </a:ext>
                </a:extLst>
              </p:cNvPr>
              <p:cNvSpPr/>
              <p:nvPr/>
            </p:nvSpPr>
            <p:spPr>
              <a:xfrm>
                <a:off x="3023075" y="1858290"/>
                <a:ext cx="99288" cy="238304"/>
              </a:xfrm>
              <a:custGeom>
                <a:avLst/>
                <a:gdLst/>
                <a:ahLst/>
                <a:cxnLst/>
                <a:rect l="l" t="t" r="r" b="b"/>
                <a:pathLst>
                  <a:path w="85" h="205" extrusionOk="0">
                    <a:moveTo>
                      <a:pt x="0" y="102"/>
                    </a:moveTo>
                    <a:cubicBezTo>
                      <a:pt x="0" y="151"/>
                      <a:pt x="36" y="193"/>
                      <a:pt x="85" y="205"/>
                    </a:cubicBezTo>
                    <a:cubicBezTo>
                      <a:pt x="54" y="180"/>
                      <a:pt x="35" y="143"/>
                      <a:pt x="35" y="102"/>
                    </a:cubicBezTo>
                    <a:cubicBezTo>
                      <a:pt x="35" y="62"/>
                      <a:pt x="54" y="25"/>
                      <a:pt x="85" y="0"/>
                    </a:cubicBezTo>
                    <a:cubicBezTo>
                      <a:pt x="36" y="12"/>
                      <a:pt x="0" y="53"/>
                      <a:pt x="0" y="102"/>
                    </a:cubicBezTo>
                  </a:path>
                </a:pathLst>
              </a:custGeom>
              <a:solidFill>
                <a:srgbClr val="FFF4E3"/>
              </a:solidFill>
              <a:ln w="9525" cap="flat" cmpd="sng">
                <a:solidFill>
                  <a:srgbClr val="FFF4E3"/>
                </a:solidFill>
                <a:prstDash val="solid"/>
                <a:round/>
                <a:headEnd type="none" w="sm" len="sm"/>
                <a:tailEnd type="none" w="sm" len="sm"/>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50" name="Google Shape;60;p2">
                <a:extLst>
                  <a:ext uri="{FF2B5EF4-FFF2-40B4-BE49-F238E27FC236}">
                    <a16:creationId xmlns:a16="http://schemas.microsoft.com/office/drawing/2014/main" id="{3E24D467-DFFA-550D-704E-DAF9DF27D958}"/>
                  </a:ext>
                </a:extLst>
              </p:cNvPr>
              <p:cNvSpPr/>
              <p:nvPr/>
            </p:nvSpPr>
            <p:spPr>
              <a:xfrm>
                <a:off x="3150731" y="1858290"/>
                <a:ext cx="96451" cy="238304"/>
              </a:xfrm>
              <a:custGeom>
                <a:avLst/>
                <a:gdLst/>
                <a:ahLst/>
                <a:cxnLst/>
                <a:rect l="l" t="t" r="r" b="b"/>
                <a:pathLst>
                  <a:path w="84" h="205" extrusionOk="0">
                    <a:moveTo>
                      <a:pt x="84" y="102"/>
                    </a:moveTo>
                    <a:cubicBezTo>
                      <a:pt x="84" y="53"/>
                      <a:pt x="48" y="12"/>
                      <a:pt x="0" y="0"/>
                    </a:cubicBezTo>
                    <a:cubicBezTo>
                      <a:pt x="30" y="25"/>
                      <a:pt x="49" y="62"/>
                      <a:pt x="49" y="102"/>
                    </a:cubicBezTo>
                    <a:cubicBezTo>
                      <a:pt x="49" y="143"/>
                      <a:pt x="30" y="180"/>
                      <a:pt x="0" y="205"/>
                    </a:cubicBezTo>
                    <a:cubicBezTo>
                      <a:pt x="48" y="193"/>
                      <a:pt x="84" y="151"/>
                      <a:pt x="84" y="102"/>
                    </a:cubicBezTo>
                    <a:close/>
                  </a:path>
                </a:pathLst>
              </a:custGeom>
              <a:solidFill>
                <a:srgbClr val="FFF4E3"/>
              </a:solidFill>
              <a:ln w="9525" cap="flat" cmpd="sng">
                <a:solidFill>
                  <a:srgbClr val="FFF4E3"/>
                </a:solidFill>
                <a:prstDash val="solid"/>
                <a:round/>
                <a:headEnd type="none" w="sm" len="sm"/>
                <a:tailEnd type="none" w="sm" len="sm"/>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51" name="Google Shape;56;p2">
                <a:extLst>
                  <a:ext uri="{FF2B5EF4-FFF2-40B4-BE49-F238E27FC236}">
                    <a16:creationId xmlns:a16="http://schemas.microsoft.com/office/drawing/2014/main" id="{0FEE11A7-07E9-C3EF-5273-A509589EA969}"/>
                  </a:ext>
                </a:extLst>
              </p:cNvPr>
              <p:cNvSpPr/>
              <p:nvPr/>
            </p:nvSpPr>
            <p:spPr>
              <a:xfrm>
                <a:off x="3125200" y="1767508"/>
                <a:ext cx="19800" cy="74100"/>
              </a:xfrm>
              <a:prstGeom prst="rect">
                <a:avLst/>
              </a:prstGeom>
              <a:solidFill>
                <a:srgbClr val="617F39"/>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52" name="Google Shape;61;p2">
                <a:extLst>
                  <a:ext uri="{FF2B5EF4-FFF2-40B4-BE49-F238E27FC236}">
                    <a16:creationId xmlns:a16="http://schemas.microsoft.com/office/drawing/2014/main" id="{4666B1DB-41EC-B03A-E7B4-2FCCA0986E89}"/>
                  </a:ext>
                </a:extLst>
              </p:cNvPr>
              <p:cNvSpPr/>
              <p:nvPr/>
            </p:nvSpPr>
            <p:spPr>
              <a:xfrm>
                <a:off x="3108179" y="1812899"/>
                <a:ext cx="56700" cy="54000"/>
              </a:xfrm>
              <a:prstGeom prst="ellipse">
                <a:avLst/>
              </a:prstGeom>
              <a:solidFill>
                <a:srgbClr val="C3A25F"/>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53" name="Google Shape;62;p2">
                <a:extLst>
                  <a:ext uri="{FF2B5EF4-FFF2-40B4-BE49-F238E27FC236}">
                    <a16:creationId xmlns:a16="http://schemas.microsoft.com/office/drawing/2014/main" id="{47D31106-B26A-7AD2-7975-A6CB39F41500}"/>
                  </a:ext>
                </a:extLst>
              </p:cNvPr>
              <p:cNvSpPr/>
              <p:nvPr/>
            </p:nvSpPr>
            <p:spPr>
              <a:xfrm>
                <a:off x="2983359" y="1855453"/>
                <a:ext cx="141840" cy="243978"/>
              </a:xfrm>
              <a:custGeom>
                <a:avLst/>
                <a:gdLst/>
                <a:ahLst/>
                <a:cxnLst/>
                <a:rect l="l" t="t" r="r" b="b"/>
                <a:pathLst>
                  <a:path w="122" h="209" extrusionOk="0">
                    <a:moveTo>
                      <a:pt x="122" y="209"/>
                    </a:moveTo>
                    <a:cubicBezTo>
                      <a:pt x="121" y="208"/>
                      <a:pt x="120" y="207"/>
                      <a:pt x="120" y="207"/>
                    </a:cubicBezTo>
                    <a:cubicBezTo>
                      <a:pt x="71" y="195"/>
                      <a:pt x="35" y="153"/>
                      <a:pt x="35" y="104"/>
                    </a:cubicBezTo>
                    <a:cubicBezTo>
                      <a:pt x="35" y="55"/>
                      <a:pt x="71" y="14"/>
                      <a:pt x="120" y="2"/>
                    </a:cubicBezTo>
                    <a:cubicBezTo>
                      <a:pt x="120" y="1"/>
                      <a:pt x="121" y="1"/>
                      <a:pt x="122" y="0"/>
                    </a:cubicBezTo>
                    <a:cubicBezTo>
                      <a:pt x="119" y="0"/>
                      <a:pt x="119" y="0"/>
                      <a:pt x="119" y="0"/>
                    </a:cubicBezTo>
                    <a:cubicBezTo>
                      <a:pt x="51" y="8"/>
                      <a:pt x="0" y="52"/>
                      <a:pt x="0" y="104"/>
                    </a:cubicBezTo>
                    <a:cubicBezTo>
                      <a:pt x="0" y="156"/>
                      <a:pt x="50" y="200"/>
                      <a:pt x="116" y="209"/>
                    </a:cubicBezTo>
                    <a:cubicBezTo>
                      <a:pt x="122" y="209"/>
                      <a:pt x="122" y="209"/>
                      <a:pt x="122" y="209"/>
                    </a:cubicBezTo>
                  </a:path>
                </a:pathLst>
              </a:custGeom>
              <a:solidFill>
                <a:srgbClr val="B9222F"/>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54" name="Google Shape;63;p2">
                <a:extLst>
                  <a:ext uri="{FF2B5EF4-FFF2-40B4-BE49-F238E27FC236}">
                    <a16:creationId xmlns:a16="http://schemas.microsoft.com/office/drawing/2014/main" id="{F835834F-4D19-E203-BFA8-C9170D7E612E}"/>
                  </a:ext>
                </a:extLst>
              </p:cNvPr>
              <p:cNvSpPr/>
              <p:nvPr/>
            </p:nvSpPr>
            <p:spPr>
              <a:xfrm>
                <a:off x="3145057" y="1855453"/>
                <a:ext cx="144677" cy="243978"/>
              </a:xfrm>
              <a:custGeom>
                <a:avLst/>
                <a:gdLst/>
                <a:ahLst/>
                <a:cxnLst/>
                <a:rect l="l" t="t" r="r" b="b"/>
                <a:pathLst>
                  <a:path w="123" h="209" extrusionOk="0">
                    <a:moveTo>
                      <a:pt x="3" y="0"/>
                    </a:moveTo>
                    <a:cubicBezTo>
                      <a:pt x="0" y="0"/>
                      <a:pt x="0" y="0"/>
                      <a:pt x="0" y="0"/>
                    </a:cubicBezTo>
                    <a:cubicBezTo>
                      <a:pt x="1" y="1"/>
                      <a:pt x="2" y="1"/>
                      <a:pt x="3" y="2"/>
                    </a:cubicBezTo>
                    <a:cubicBezTo>
                      <a:pt x="51" y="14"/>
                      <a:pt x="87" y="55"/>
                      <a:pt x="87" y="104"/>
                    </a:cubicBezTo>
                    <a:cubicBezTo>
                      <a:pt x="87" y="153"/>
                      <a:pt x="51" y="195"/>
                      <a:pt x="3" y="207"/>
                    </a:cubicBezTo>
                    <a:cubicBezTo>
                      <a:pt x="2" y="207"/>
                      <a:pt x="1" y="208"/>
                      <a:pt x="0" y="209"/>
                    </a:cubicBezTo>
                    <a:cubicBezTo>
                      <a:pt x="6" y="209"/>
                      <a:pt x="6" y="209"/>
                      <a:pt x="6" y="209"/>
                    </a:cubicBezTo>
                    <a:cubicBezTo>
                      <a:pt x="72" y="200"/>
                      <a:pt x="123" y="156"/>
                      <a:pt x="123" y="104"/>
                    </a:cubicBezTo>
                    <a:cubicBezTo>
                      <a:pt x="123" y="52"/>
                      <a:pt x="71" y="8"/>
                      <a:pt x="3" y="0"/>
                    </a:cubicBezTo>
                    <a:close/>
                  </a:path>
                </a:pathLst>
              </a:custGeom>
              <a:solidFill>
                <a:srgbClr val="B9222F"/>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55" name="Google Shape;64;p2">
                <a:extLst>
                  <a:ext uri="{FF2B5EF4-FFF2-40B4-BE49-F238E27FC236}">
                    <a16:creationId xmlns:a16="http://schemas.microsoft.com/office/drawing/2014/main" id="{91FF651C-00DC-347E-1ABA-D29C304AFACA}"/>
                  </a:ext>
                </a:extLst>
              </p:cNvPr>
              <p:cNvSpPr/>
              <p:nvPr/>
            </p:nvSpPr>
            <p:spPr>
              <a:xfrm>
                <a:off x="3065627" y="1855453"/>
                <a:ext cx="141840" cy="243978"/>
              </a:xfrm>
              <a:custGeom>
                <a:avLst/>
                <a:gdLst/>
                <a:ahLst/>
                <a:cxnLst/>
                <a:rect l="l" t="t" r="r" b="b"/>
                <a:pathLst>
                  <a:path w="122" h="209" extrusionOk="0">
                    <a:moveTo>
                      <a:pt x="50" y="207"/>
                    </a:moveTo>
                    <a:cubicBezTo>
                      <a:pt x="50" y="207"/>
                      <a:pt x="51" y="208"/>
                      <a:pt x="51" y="209"/>
                    </a:cubicBezTo>
                    <a:cubicBezTo>
                      <a:pt x="59" y="209"/>
                      <a:pt x="59" y="209"/>
                      <a:pt x="59" y="209"/>
                    </a:cubicBezTo>
                    <a:cubicBezTo>
                      <a:pt x="58" y="209"/>
                      <a:pt x="57" y="208"/>
                      <a:pt x="56" y="208"/>
                    </a:cubicBezTo>
                    <a:cubicBezTo>
                      <a:pt x="56" y="208"/>
                      <a:pt x="56" y="208"/>
                      <a:pt x="56" y="208"/>
                    </a:cubicBezTo>
                    <a:cubicBezTo>
                      <a:pt x="43" y="176"/>
                      <a:pt x="36" y="141"/>
                      <a:pt x="36" y="104"/>
                    </a:cubicBezTo>
                    <a:cubicBezTo>
                      <a:pt x="36" y="68"/>
                      <a:pt x="43" y="33"/>
                      <a:pt x="56" y="1"/>
                    </a:cubicBezTo>
                    <a:cubicBezTo>
                      <a:pt x="56" y="1"/>
                      <a:pt x="56" y="1"/>
                      <a:pt x="56" y="1"/>
                    </a:cubicBezTo>
                    <a:cubicBezTo>
                      <a:pt x="57" y="0"/>
                      <a:pt x="59" y="0"/>
                      <a:pt x="61" y="0"/>
                    </a:cubicBezTo>
                    <a:cubicBezTo>
                      <a:pt x="62" y="0"/>
                      <a:pt x="62" y="0"/>
                      <a:pt x="62" y="0"/>
                    </a:cubicBezTo>
                    <a:cubicBezTo>
                      <a:pt x="63" y="0"/>
                      <a:pt x="64" y="0"/>
                      <a:pt x="65" y="0"/>
                    </a:cubicBezTo>
                    <a:cubicBezTo>
                      <a:pt x="66" y="1"/>
                      <a:pt x="66" y="1"/>
                      <a:pt x="67" y="1"/>
                    </a:cubicBezTo>
                    <a:cubicBezTo>
                      <a:pt x="80" y="33"/>
                      <a:pt x="87" y="68"/>
                      <a:pt x="87" y="104"/>
                    </a:cubicBezTo>
                    <a:cubicBezTo>
                      <a:pt x="87" y="141"/>
                      <a:pt x="80" y="176"/>
                      <a:pt x="67" y="208"/>
                    </a:cubicBezTo>
                    <a:cubicBezTo>
                      <a:pt x="66" y="208"/>
                      <a:pt x="66" y="208"/>
                      <a:pt x="65" y="208"/>
                    </a:cubicBezTo>
                    <a:cubicBezTo>
                      <a:pt x="65" y="208"/>
                      <a:pt x="64" y="209"/>
                      <a:pt x="63" y="209"/>
                    </a:cubicBezTo>
                    <a:cubicBezTo>
                      <a:pt x="72" y="209"/>
                      <a:pt x="72" y="209"/>
                      <a:pt x="72" y="209"/>
                    </a:cubicBezTo>
                    <a:cubicBezTo>
                      <a:pt x="72" y="208"/>
                      <a:pt x="72" y="207"/>
                      <a:pt x="73" y="207"/>
                    </a:cubicBezTo>
                    <a:cubicBezTo>
                      <a:pt x="103" y="182"/>
                      <a:pt x="122" y="145"/>
                      <a:pt x="122" y="104"/>
                    </a:cubicBezTo>
                    <a:cubicBezTo>
                      <a:pt x="122" y="64"/>
                      <a:pt x="103" y="27"/>
                      <a:pt x="73" y="2"/>
                    </a:cubicBezTo>
                    <a:cubicBezTo>
                      <a:pt x="72" y="2"/>
                      <a:pt x="72" y="1"/>
                      <a:pt x="71" y="1"/>
                    </a:cubicBezTo>
                    <a:cubicBezTo>
                      <a:pt x="71" y="0"/>
                      <a:pt x="70" y="0"/>
                      <a:pt x="70" y="0"/>
                    </a:cubicBezTo>
                    <a:cubicBezTo>
                      <a:pt x="53" y="0"/>
                      <a:pt x="53" y="0"/>
                      <a:pt x="53" y="0"/>
                    </a:cubicBezTo>
                    <a:cubicBezTo>
                      <a:pt x="52" y="0"/>
                      <a:pt x="51" y="0"/>
                      <a:pt x="51" y="1"/>
                    </a:cubicBezTo>
                    <a:cubicBezTo>
                      <a:pt x="50" y="1"/>
                      <a:pt x="50" y="2"/>
                      <a:pt x="50" y="2"/>
                    </a:cubicBezTo>
                    <a:cubicBezTo>
                      <a:pt x="19" y="27"/>
                      <a:pt x="0" y="64"/>
                      <a:pt x="0" y="104"/>
                    </a:cubicBezTo>
                    <a:cubicBezTo>
                      <a:pt x="0" y="145"/>
                      <a:pt x="19" y="182"/>
                      <a:pt x="50" y="207"/>
                    </a:cubicBezTo>
                  </a:path>
                </a:pathLst>
              </a:custGeom>
              <a:solidFill>
                <a:srgbClr val="B9222F"/>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56" name="Google Shape;65;p2">
                <a:extLst>
                  <a:ext uri="{FF2B5EF4-FFF2-40B4-BE49-F238E27FC236}">
                    <a16:creationId xmlns:a16="http://schemas.microsoft.com/office/drawing/2014/main" id="{42289553-156C-827A-23A7-A8A4FA483D60}"/>
                  </a:ext>
                </a:extLst>
              </p:cNvPr>
              <p:cNvSpPr/>
              <p:nvPr/>
            </p:nvSpPr>
            <p:spPr>
              <a:xfrm>
                <a:off x="3076974" y="1846943"/>
                <a:ext cx="122100" cy="19800"/>
              </a:xfrm>
              <a:prstGeom prst="rect">
                <a:avLst/>
              </a:prstGeom>
              <a:solidFill>
                <a:srgbClr val="F0463E"/>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57" name="Google Shape;66;p2">
                <a:extLst>
                  <a:ext uri="{FF2B5EF4-FFF2-40B4-BE49-F238E27FC236}">
                    <a16:creationId xmlns:a16="http://schemas.microsoft.com/office/drawing/2014/main" id="{272055D1-B1FE-FC89-1B03-8B911F3DCD3F}"/>
                  </a:ext>
                </a:extLst>
              </p:cNvPr>
              <p:cNvSpPr/>
              <p:nvPr/>
            </p:nvSpPr>
            <p:spPr>
              <a:xfrm>
                <a:off x="3076974" y="1846943"/>
                <a:ext cx="122100" cy="19800"/>
              </a:xfrm>
              <a:prstGeom prst="rect">
                <a:avLst/>
              </a:prstGeom>
              <a:solidFill>
                <a:srgbClr val="F17826"/>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58" name="Google Shape;67;p2">
                <a:extLst>
                  <a:ext uri="{FF2B5EF4-FFF2-40B4-BE49-F238E27FC236}">
                    <a16:creationId xmlns:a16="http://schemas.microsoft.com/office/drawing/2014/main" id="{E91D4DD3-24CF-0159-106E-3BFABDCED68C}"/>
                  </a:ext>
                </a:extLst>
              </p:cNvPr>
              <p:cNvSpPr/>
              <p:nvPr/>
            </p:nvSpPr>
            <p:spPr>
              <a:xfrm>
                <a:off x="3062790" y="1838432"/>
                <a:ext cx="144600" cy="17100"/>
              </a:xfrm>
              <a:prstGeom prst="rect">
                <a:avLst/>
              </a:prstGeom>
              <a:solidFill>
                <a:srgbClr val="B9222F"/>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59" name="Google Shape;68;p2">
                <a:extLst>
                  <a:ext uri="{FF2B5EF4-FFF2-40B4-BE49-F238E27FC236}">
                    <a16:creationId xmlns:a16="http://schemas.microsoft.com/office/drawing/2014/main" id="{45632C41-C8C7-51FA-1DEA-F7E7FC7EB908}"/>
                  </a:ext>
                </a:extLst>
              </p:cNvPr>
              <p:cNvSpPr/>
              <p:nvPr/>
            </p:nvSpPr>
            <p:spPr>
              <a:xfrm>
                <a:off x="3093995" y="2096595"/>
                <a:ext cx="85200" cy="13800"/>
              </a:xfrm>
              <a:prstGeom prst="rect">
                <a:avLst/>
              </a:prstGeom>
              <a:solidFill>
                <a:srgbClr val="8FAD8B"/>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60" name="Google Shape;69;p2">
                <a:extLst>
                  <a:ext uri="{FF2B5EF4-FFF2-40B4-BE49-F238E27FC236}">
                    <a16:creationId xmlns:a16="http://schemas.microsoft.com/office/drawing/2014/main" id="{3E200941-C862-05A5-90B5-D1CF7CC9F5B0}"/>
                  </a:ext>
                </a:extLst>
              </p:cNvPr>
              <p:cNvSpPr/>
              <p:nvPr/>
            </p:nvSpPr>
            <p:spPr>
              <a:xfrm>
                <a:off x="3088321" y="2090921"/>
                <a:ext cx="96600" cy="11400"/>
              </a:xfrm>
              <a:prstGeom prst="rect">
                <a:avLst/>
              </a:prstGeom>
              <a:solidFill>
                <a:srgbClr val="B9222F"/>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61" name="Google Shape;70;p2">
                <a:extLst>
                  <a:ext uri="{FF2B5EF4-FFF2-40B4-BE49-F238E27FC236}">
                    <a16:creationId xmlns:a16="http://schemas.microsoft.com/office/drawing/2014/main" id="{E250DB1B-C649-ECB2-B1F9-B8C9DFD8CC8D}"/>
                  </a:ext>
                </a:extLst>
              </p:cNvPr>
              <p:cNvSpPr/>
              <p:nvPr/>
            </p:nvSpPr>
            <p:spPr>
              <a:xfrm>
                <a:off x="3093995" y="2110779"/>
                <a:ext cx="6000" cy="85200"/>
              </a:xfrm>
              <a:prstGeom prst="rect">
                <a:avLst/>
              </a:prstGeom>
              <a:solidFill>
                <a:srgbClr val="C3A25F"/>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62" name="Google Shape;71;p2">
                <a:extLst>
                  <a:ext uri="{FF2B5EF4-FFF2-40B4-BE49-F238E27FC236}">
                    <a16:creationId xmlns:a16="http://schemas.microsoft.com/office/drawing/2014/main" id="{68F6D33C-A932-CE78-8034-245087EAEB08}"/>
                  </a:ext>
                </a:extLst>
              </p:cNvPr>
              <p:cNvSpPr/>
              <p:nvPr/>
            </p:nvSpPr>
            <p:spPr>
              <a:xfrm>
                <a:off x="3102505" y="2110779"/>
                <a:ext cx="6000" cy="85200"/>
              </a:xfrm>
              <a:prstGeom prst="rect">
                <a:avLst/>
              </a:prstGeom>
              <a:solidFill>
                <a:srgbClr val="C3A25F"/>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63" name="Google Shape;72;p2">
                <a:extLst>
                  <a:ext uri="{FF2B5EF4-FFF2-40B4-BE49-F238E27FC236}">
                    <a16:creationId xmlns:a16="http://schemas.microsoft.com/office/drawing/2014/main" id="{1F19E26C-ED52-1C8A-AB99-9C707F0C8B0B}"/>
                  </a:ext>
                </a:extLst>
              </p:cNvPr>
              <p:cNvSpPr/>
              <p:nvPr/>
            </p:nvSpPr>
            <p:spPr>
              <a:xfrm>
                <a:off x="3111016" y="2110779"/>
                <a:ext cx="2700" cy="85200"/>
              </a:xfrm>
              <a:prstGeom prst="rect">
                <a:avLst/>
              </a:prstGeom>
              <a:solidFill>
                <a:srgbClr val="C3A25F"/>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64" name="Google Shape;73;p2">
                <a:extLst>
                  <a:ext uri="{FF2B5EF4-FFF2-40B4-BE49-F238E27FC236}">
                    <a16:creationId xmlns:a16="http://schemas.microsoft.com/office/drawing/2014/main" id="{E6606308-C738-96A1-C620-EF9DF8B0D281}"/>
                  </a:ext>
                </a:extLst>
              </p:cNvPr>
              <p:cNvSpPr/>
              <p:nvPr/>
            </p:nvSpPr>
            <p:spPr>
              <a:xfrm>
                <a:off x="3119526" y="2110779"/>
                <a:ext cx="2700" cy="85200"/>
              </a:xfrm>
              <a:prstGeom prst="rect">
                <a:avLst/>
              </a:prstGeom>
              <a:solidFill>
                <a:srgbClr val="C3A25F"/>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65" name="Google Shape;74;p2">
                <a:extLst>
                  <a:ext uri="{FF2B5EF4-FFF2-40B4-BE49-F238E27FC236}">
                    <a16:creationId xmlns:a16="http://schemas.microsoft.com/office/drawing/2014/main" id="{90CC540B-78FA-795A-8E1E-2AE4160CA181}"/>
                  </a:ext>
                </a:extLst>
              </p:cNvPr>
              <p:cNvSpPr/>
              <p:nvPr/>
            </p:nvSpPr>
            <p:spPr>
              <a:xfrm>
                <a:off x="3125200" y="2110779"/>
                <a:ext cx="6000" cy="85200"/>
              </a:xfrm>
              <a:prstGeom prst="rect">
                <a:avLst/>
              </a:prstGeom>
              <a:solidFill>
                <a:srgbClr val="C3A25F"/>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66" name="Google Shape;75;p2">
                <a:extLst>
                  <a:ext uri="{FF2B5EF4-FFF2-40B4-BE49-F238E27FC236}">
                    <a16:creationId xmlns:a16="http://schemas.microsoft.com/office/drawing/2014/main" id="{99F9C3E8-85F7-6FF3-2AA7-938BEFFCA921}"/>
                  </a:ext>
                </a:extLst>
              </p:cNvPr>
              <p:cNvSpPr/>
              <p:nvPr/>
            </p:nvSpPr>
            <p:spPr>
              <a:xfrm>
                <a:off x="3133710" y="2110779"/>
                <a:ext cx="6000" cy="85200"/>
              </a:xfrm>
              <a:prstGeom prst="rect">
                <a:avLst/>
              </a:prstGeom>
              <a:solidFill>
                <a:srgbClr val="C3A25F"/>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67" name="Google Shape;76;p2">
                <a:extLst>
                  <a:ext uri="{FF2B5EF4-FFF2-40B4-BE49-F238E27FC236}">
                    <a16:creationId xmlns:a16="http://schemas.microsoft.com/office/drawing/2014/main" id="{8FF96C29-F144-D992-8D8E-CB66C2429617}"/>
                  </a:ext>
                </a:extLst>
              </p:cNvPr>
              <p:cNvSpPr/>
              <p:nvPr/>
            </p:nvSpPr>
            <p:spPr>
              <a:xfrm>
                <a:off x="3142220" y="2110779"/>
                <a:ext cx="2700" cy="85200"/>
              </a:xfrm>
              <a:prstGeom prst="rect">
                <a:avLst/>
              </a:prstGeom>
              <a:solidFill>
                <a:srgbClr val="C3A25F"/>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68" name="Google Shape;77;p2">
                <a:extLst>
                  <a:ext uri="{FF2B5EF4-FFF2-40B4-BE49-F238E27FC236}">
                    <a16:creationId xmlns:a16="http://schemas.microsoft.com/office/drawing/2014/main" id="{82A12A06-78D8-33AB-114D-A4E514E7C7FB}"/>
                  </a:ext>
                </a:extLst>
              </p:cNvPr>
              <p:cNvSpPr/>
              <p:nvPr/>
            </p:nvSpPr>
            <p:spPr>
              <a:xfrm>
                <a:off x="3150731" y="2110779"/>
                <a:ext cx="2700" cy="85200"/>
              </a:xfrm>
              <a:prstGeom prst="rect">
                <a:avLst/>
              </a:prstGeom>
              <a:solidFill>
                <a:srgbClr val="C3A25F"/>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69" name="Google Shape;78;p2">
                <a:extLst>
                  <a:ext uri="{FF2B5EF4-FFF2-40B4-BE49-F238E27FC236}">
                    <a16:creationId xmlns:a16="http://schemas.microsoft.com/office/drawing/2014/main" id="{CDEC1CF7-0F97-ABB4-2EDE-03FC639DE5AC}"/>
                  </a:ext>
                </a:extLst>
              </p:cNvPr>
              <p:cNvSpPr/>
              <p:nvPr/>
            </p:nvSpPr>
            <p:spPr>
              <a:xfrm>
                <a:off x="3159241" y="2110779"/>
                <a:ext cx="2700" cy="85200"/>
              </a:xfrm>
              <a:prstGeom prst="rect">
                <a:avLst/>
              </a:prstGeom>
              <a:solidFill>
                <a:srgbClr val="C3A25F"/>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70" name="Google Shape;79;p2">
                <a:extLst>
                  <a:ext uri="{FF2B5EF4-FFF2-40B4-BE49-F238E27FC236}">
                    <a16:creationId xmlns:a16="http://schemas.microsoft.com/office/drawing/2014/main" id="{EAE0FDB3-88C2-A994-8CC7-F05F002EBD1D}"/>
                  </a:ext>
                </a:extLst>
              </p:cNvPr>
              <p:cNvSpPr/>
              <p:nvPr/>
            </p:nvSpPr>
            <p:spPr>
              <a:xfrm>
                <a:off x="3164915" y="2110779"/>
                <a:ext cx="6000" cy="85200"/>
              </a:xfrm>
              <a:prstGeom prst="rect">
                <a:avLst/>
              </a:prstGeom>
              <a:solidFill>
                <a:srgbClr val="C3A25F"/>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71" name="Google Shape;80;p2">
                <a:extLst>
                  <a:ext uri="{FF2B5EF4-FFF2-40B4-BE49-F238E27FC236}">
                    <a16:creationId xmlns:a16="http://schemas.microsoft.com/office/drawing/2014/main" id="{5C03DA4D-9BF8-6C5A-6D24-9FBF2BFD88C1}"/>
                  </a:ext>
                </a:extLst>
              </p:cNvPr>
              <p:cNvSpPr/>
              <p:nvPr/>
            </p:nvSpPr>
            <p:spPr>
              <a:xfrm>
                <a:off x="3173425" y="2110779"/>
                <a:ext cx="6000" cy="85200"/>
              </a:xfrm>
              <a:prstGeom prst="rect">
                <a:avLst/>
              </a:prstGeom>
              <a:solidFill>
                <a:srgbClr val="C3A25F"/>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72" name="Google Shape;81;p2">
                <a:extLst>
                  <a:ext uri="{FF2B5EF4-FFF2-40B4-BE49-F238E27FC236}">
                    <a16:creationId xmlns:a16="http://schemas.microsoft.com/office/drawing/2014/main" id="{473B922C-0509-6216-A312-FD34A58932CF}"/>
                  </a:ext>
                </a:extLst>
              </p:cNvPr>
              <p:cNvSpPr/>
              <p:nvPr/>
            </p:nvSpPr>
            <p:spPr>
              <a:xfrm>
                <a:off x="3093995" y="2110779"/>
                <a:ext cx="85200" cy="6000"/>
              </a:xfrm>
              <a:prstGeom prst="rect">
                <a:avLst/>
              </a:prstGeom>
              <a:solidFill>
                <a:srgbClr val="C3A25F"/>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grpSp>
        <p:grpSp>
          <p:nvGrpSpPr>
            <p:cNvPr id="33" name="Google Shape;82;p2">
              <a:extLst>
                <a:ext uri="{FF2B5EF4-FFF2-40B4-BE49-F238E27FC236}">
                  <a16:creationId xmlns:a16="http://schemas.microsoft.com/office/drawing/2014/main" id="{FFCD7975-B484-94F9-97A4-1F7622E39789}"/>
                </a:ext>
              </a:extLst>
            </p:cNvPr>
            <p:cNvGrpSpPr/>
            <p:nvPr/>
          </p:nvGrpSpPr>
          <p:grpSpPr>
            <a:xfrm>
              <a:off x="7689765" y="311026"/>
              <a:ext cx="1031256" cy="1504764"/>
              <a:chOff x="2712001" y="2082563"/>
              <a:chExt cx="252412" cy="368300"/>
            </a:xfrm>
          </p:grpSpPr>
          <p:sp>
            <p:nvSpPr>
              <p:cNvPr id="34" name="Google Shape;83;p2">
                <a:extLst>
                  <a:ext uri="{FF2B5EF4-FFF2-40B4-BE49-F238E27FC236}">
                    <a16:creationId xmlns:a16="http://schemas.microsoft.com/office/drawing/2014/main" id="{4BF0F3F9-0481-CD3C-6923-D9821A3FB9FA}"/>
                  </a:ext>
                </a:extLst>
              </p:cNvPr>
              <p:cNvSpPr/>
              <p:nvPr/>
            </p:nvSpPr>
            <p:spPr>
              <a:xfrm>
                <a:off x="2832651" y="2349263"/>
                <a:ext cx="9600" cy="23700"/>
              </a:xfrm>
              <a:prstGeom prst="rect">
                <a:avLst/>
              </a:prstGeom>
              <a:solidFill>
                <a:srgbClr val="617F39"/>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35" name="Google Shape;84;p2">
                <a:extLst>
                  <a:ext uri="{FF2B5EF4-FFF2-40B4-BE49-F238E27FC236}">
                    <a16:creationId xmlns:a16="http://schemas.microsoft.com/office/drawing/2014/main" id="{D01F86EC-A3DC-C5EB-A36F-AFD9EA541C77}"/>
                  </a:ext>
                </a:extLst>
              </p:cNvPr>
              <p:cNvSpPr/>
              <p:nvPr/>
            </p:nvSpPr>
            <p:spPr>
              <a:xfrm>
                <a:off x="2813601" y="2373076"/>
                <a:ext cx="28575" cy="68263"/>
              </a:xfrm>
              <a:custGeom>
                <a:avLst/>
                <a:gdLst/>
                <a:ahLst/>
                <a:cxnLst/>
                <a:rect l="l" t="t" r="r" b="b"/>
                <a:pathLst>
                  <a:path w="18" h="43" extrusionOk="0">
                    <a:moveTo>
                      <a:pt x="11" y="43"/>
                    </a:moveTo>
                    <a:lnTo>
                      <a:pt x="0" y="40"/>
                    </a:lnTo>
                    <a:lnTo>
                      <a:pt x="11" y="1"/>
                    </a:lnTo>
                    <a:lnTo>
                      <a:pt x="18" y="0"/>
                    </a:lnTo>
                    <a:lnTo>
                      <a:pt x="11" y="43"/>
                    </a:lnTo>
                    <a:close/>
                  </a:path>
                </a:pathLst>
              </a:custGeom>
              <a:solidFill>
                <a:srgbClr val="8FAD8B"/>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36" name="Google Shape;85;p2">
                <a:extLst>
                  <a:ext uri="{FF2B5EF4-FFF2-40B4-BE49-F238E27FC236}">
                    <a16:creationId xmlns:a16="http://schemas.microsoft.com/office/drawing/2014/main" id="{1C5A24D4-5166-2BB5-E616-1F37A85E25EF}"/>
                  </a:ext>
                </a:extLst>
              </p:cNvPr>
              <p:cNvSpPr/>
              <p:nvPr/>
            </p:nvSpPr>
            <p:spPr>
              <a:xfrm>
                <a:off x="2835826" y="2373076"/>
                <a:ext cx="22225" cy="68263"/>
              </a:xfrm>
              <a:custGeom>
                <a:avLst/>
                <a:gdLst/>
                <a:ahLst/>
                <a:cxnLst/>
                <a:rect l="l" t="t" r="r" b="b"/>
                <a:pathLst>
                  <a:path w="14" h="43" extrusionOk="0">
                    <a:moveTo>
                      <a:pt x="7" y="43"/>
                    </a:moveTo>
                    <a:lnTo>
                      <a:pt x="14" y="40"/>
                    </a:lnTo>
                    <a:lnTo>
                      <a:pt x="5" y="0"/>
                    </a:lnTo>
                    <a:lnTo>
                      <a:pt x="0" y="1"/>
                    </a:lnTo>
                    <a:lnTo>
                      <a:pt x="7" y="43"/>
                    </a:lnTo>
                    <a:close/>
                  </a:path>
                </a:pathLst>
              </a:custGeom>
              <a:solidFill>
                <a:srgbClr val="8FAD8B"/>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37" name="Google Shape;86;p2">
                <a:extLst>
                  <a:ext uri="{FF2B5EF4-FFF2-40B4-BE49-F238E27FC236}">
                    <a16:creationId xmlns:a16="http://schemas.microsoft.com/office/drawing/2014/main" id="{77E88C80-A447-9D13-E7D7-7403E3786D85}"/>
                  </a:ext>
                </a:extLst>
              </p:cNvPr>
              <p:cNvSpPr/>
              <p:nvPr/>
            </p:nvSpPr>
            <p:spPr>
              <a:xfrm>
                <a:off x="2827888" y="2373076"/>
                <a:ext cx="15875" cy="77788"/>
              </a:xfrm>
              <a:custGeom>
                <a:avLst/>
                <a:gdLst/>
                <a:ahLst/>
                <a:cxnLst/>
                <a:rect l="l" t="t" r="r" b="b"/>
                <a:pathLst>
                  <a:path w="10" h="49" extrusionOk="0">
                    <a:moveTo>
                      <a:pt x="0" y="49"/>
                    </a:moveTo>
                    <a:lnTo>
                      <a:pt x="10" y="49"/>
                    </a:lnTo>
                    <a:lnTo>
                      <a:pt x="8" y="0"/>
                    </a:lnTo>
                    <a:lnTo>
                      <a:pt x="5" y="0"/>
                    </a:lnTo>
                    <a:lnTo>
                      <a:pt x="0" y="49"/>
                    </a:lnTo>
                    <a:close/>
                  </a:path>
                </a:pathLst>
              </a:custGeom>
              <a:solidFill>
                <a:srgbClr val="617F39"/>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38" name="Google Shape;54;p2">
                <a:extLst>
                  <a:ext uri="{FF2B5EF4-FFF2-40B4-BE49-F238E27FC236}">
                    <a16:creationId xmlns:a16="http://schemas.microsoft.com/office/drawing/2014/main" id="{4D56C805-9A0C-261D-CF67-693D538C23B3}"/>
                  </a:ext>
                </a:extLst>
              </p:cNvPr>
              <p:cNvSpPr/>
              <p:nvPr/>
            </p:nvSpPr>
            <p:spPr>
              <a:xfrm>
                <a:off x="2831063" y="2082563"/>
                <a:ext cx="12600" cy="31800"/>
              </a:xfrm>
              <a:prstGeom prst="rect">
                <a:avLst/>
              </a:prstGeom>
              <a:solidFill>
                <a:srgbClr val="617F39"/>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39" name="Google Shape;87;p2">
                <a:extLst>
                  <a:ext uri="{FF2B5EF4-FFF2-40B4-BE49-F238E27FC236}">
                    <a16:creationId xmlns:a16="http://schemas.microsoft.com/office/drawing/2014/main" id="{53C64D4B-D4FC-B88E-1E8F-7BD4CED29525}"/>
                  </a:ext>
                </a:extLst>
              </p:cNvPr>
              <p:cNvSpPr/>
              <p:nvPr/>
            </p:nvSpPr>
            <p:spPr>
              <a:xfrm>
                <a:off x="2829476" y="2363551"/>
                <a:ext cx="17400" cy="19200"/>
              </a:xfrm>
              <a:prstGeom prst="ellipse">
                <a:avLst/>
              </a:prstGeom>
              <a:solidFill>
                <a:srgbClr val="C3A25F"/>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40" name="Google Shape;88;p2">
                <a:extLst>
                  <a:ext uri="{FF2B5EF4-FFF2-40B4-BE49-F238E27FC236}">
                    <a16:creationId xmlns:a16="http://schemas.microsoft.com/office/drawing/2014/main" id="{8DE86176-1A54-4EC9-BBC1-727947E001E9}"/>
                  </a:ext>
                </a:extLst>
              </p:cNvPr>
              <p:cNvSpPr/>
              <p:nvPr/>
            </p:nvSpPr>
            <p:spPr>
              <a:xfrm>
                <a:off x="2712001" y="2123838"/>
                <a:ext cx="252412" cy="212725"/>
              </a:xfrm>
              <a:custGeom>
                <a:avLst/>
                <a:gdLst/>
                <a:ahLst/>
                <a:cxnLst/>
                <a:rect l="l" t="t" r="r" b="b"/>
                <a:pathLst>
                  <a:path w="388" h="327" extrusionOk="0">
                    <a:moveTo>
                      <a:pt x="260" y="0"/>
                    </a:moveTo>
                    <a:cubicBezTo>
                      <a:pt x="194" y="0"/>
                      <a:pt x="194" y="0"/>
                      <a:pt x="194" y="0"/>
                    </a:cubicBezTo>
                    <a:cubicBezTo>
                      <a:pt x="129" y="0"/>
                      <a:pt x="129" y="0"/>
                      <a:pt x="129" y="0"/>
                    </a:cubicBezTo>
                    <a:cubicBezTo>
                      <a:pt x="129" y="0"/>
                      <a:pt x="0" y="19"/>
                      <a:pt x="35" y="127"/>
                    </a:cubicBezTo>
                    <a:cubicBezTo>
                      <a:pt x="70" y="236"/>
                      <a:pt x="137" y="327"/>
                      <a:pt x="137" y="327"/>
                    </a:cubicBezTo>
                    <a:cubicBezTo>
                      <a:pt x="194" y="327"/>
                      <a:pt x="194" y="327"/>
                      <a:pt x="194" y="327"/>
                    </a:cubicBezTo>
                    <a:cubicBezTo>
                      <a:pt x="252" y="327"/>
                      <a:pt x="252" y="327"/>
                      <a:pt x="252" y="327"/>
                    </a:cubicBezTo>
                    <a:cubicBezTo>
                      <a:pt x="252" y="327"/>
                      <a:pt x="318" y="236"/>
                      <a:pt x="353" y="127"/>
                    </a:cubicBezTo>
                    <a:cubicBezTo>
                      <a:pt x="388" y="19"/>
                      <a:pt x="260" y="0"/>
                      <a:pt x="260" y="0"/>
                    </a:cubicBezTo>
                    <a:close/>
                  </a:path>
                </a:pathLst>
              </a:custGeom>
              <a:solidFill>
                <a:srgbClr val="F17826"/>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41" name="Google Shape;89;p2">
                <a:extLst>
                  <a:ext uri="{FF2B5EF4-FFF2-40B4-BE49-F238E27FC236}">
                    <a16:creationId xmlns:a16="http://schemas.microsoft.com/office/drawing/2014/main" id="{451A135A-0660-95E4-DD46-A87FE3238E94}"/>
                  </a:ext>
                </a:extLst>
              </p:cNvPr>
              <p:cNvSpPr/>
              <p:nvPr/>
            </p:nvSpPr>
            <p:spPr>
              <a:xfrm>
                <a:off x="2861226" y="2123838"/>
                <a:ext cx="84138" cy="212725"/>
              </a:xfrm>
              <a:custGeom>
                <a:avLst/>
                <a:gdLst/>
                <a:ahLst/>
                <a:cxnLst/>
                <a:rect l="l" t="t" r="r" b="b"/>
                <a:pathLst>
                  <a:path w="130" h="327" extrusionOk="0">
                    <a:moveTo>
                      <a:pt x="21" y="0"/>
                    </a:moveTo>
                    <a:cubicBezTo>
                      <a:pt x="5" y="0"/>
                      <a:pt x="5" y="0"/>
                      <a:pt x="5" y="0"/>
                    </a:cubicBezTo>
                    <a:cubicBezTo>
                      <a:pt x="5" y="0"/>
                      <a:pt x="82" y="19"/>
                      <a:pt x="61" y="127"/>
                    </a:cubicBezTo>
                    <a:cubicBezTo>
                      <a:pt x="40" y="236"/>
                      <a:pt x="0" y="327"/>
                      <a:pt x="0" y="327"/>
                    </a:cubicBezTo>
                    <a:cubicBezTo>
                      <a:pt x="14" y="327"/>
                      <a:pt x="14" y="327"/>
                      <a:pt x="14" y="327"/>
                    </a:cubicBezTo>
                    <a:cubicBezTo>
                      <a:pt x="14" y="327"/>
                      <a:pt x="71" y="236"/>
                      <a:pt x="100" y="127"/>
                    </a:cubicBezTo>
                    <a:cubicBezTo>
                      <a:pt x="130" y="19"/>
                      <a:pt x="21" y="0"/>
                      <a:pt x="21" y="0"/>
                    </a:cubicBezTo>
                    <a:close/>
                  </a:path>
                </a:pathLst>
              </a:custGeom>
              <a:solidFill>
                <a:srgbClr val="FFF4E3">
                  <a:alpha val="55700"/>
                </a:srgbClr>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42" name="Google Shape;90;p2">
                <a:extLst>
                  <a:ext uri="{FF2B5EF4-FFF2-40B4-BE49-F238E27FC236}">
                    <a16:creationId xmlns:a16="http://schemas.microsoft.com/office/drawing/2014/main" id="{351A152B-317E-F965-68B4-2A4576CFD3A3}"/>
                  </a:ext>
                </a:extLst>
              </p:cNvPr>
              <p:cNvSpPr/>
              <p:nvPr/>
            </p:nvSpPr>
            <p:spPr>
              <a:xfrm>
                <a:off x="2731050" y="2123838"/>
                <a:ext cx="84137" cy="212725"/>
              </a:xfrm>
              <a:custGeom>
                <a:avLst/>
                <a:gdLst/>
                <a:ahLst/>
                <a:cxnLst/>
                <a:rect l="l" t="t" r="r" b="b"/>
                <a:pathLst>
                  <a:path w="131" h="327" extrusionOk="0">
                    <a:moveTo>
                      <a:pt x="126" y="0"/>
                    </a:moveTo>
                    <a:cubicBezTo>
                      <a:pt x="109" y="0"/>
                      <a:pt x="109" y="0"/>
                      <a:pt x="109" y="0"/>
                    </a:cubicBezTo>
                    <a:cubicBezTo>
                      <a:pt x="109" y="0"/>
                      <a:pt x="0" y="19"/>
                      <a:pt x="30" y="127"/>
                    </a:cubicBezTo>
                    <a:cubicBezTo>
                      <a:pt x="60" y="236"/>
                      <a:pt x="116" y="327"/>
                      <a:pt x="116" y="327"/>
                    </a:cubicBezTo>
                    <a:cubicBezTo>
                      <a:pt x="131" y="327"/>
                      <a:pt x="131" y="327"/>
                      <a:pt x="131" y="327"/>
                    </a:cubicBezTo>
                    <a:cubicBezTo>
                      <a:pt x="131" y="327"/>
                      <a:pt x="91" y="236"/>
                      <a:pt x="70" y="127"/>
                    </a:cubicBezTo>
                    <a:cubicBezTo>
                      <a:pt x="49" y="19"/>
                      <a:pt x="126" y="0"/>
                      <a:pt x="126" y="0"/>
                    </a:cubicBezTo>
                    <a:close/>
                  </a:path>
                </a:pathLst>
              </a:custGeom>
              <a:solidFill>
                <a:srgbClr val="FFF4E3">
                  <a:alpha val="55700"/>
                </a:srgbClr>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43" name="Google Shape;91;p2">
                <a:extLst>
                  <a:ext uri="{FF2B5EF4-FFF2-40B4-BE49-F238E27FC236}">
                    <a16:creationId xmlns:a16="http://schemas.microsoft.com/office/drawing/2014/main" id="{A08E1895-B86D-E0B2-0D51-49E2A479C6D6}"/>
                  </a:ext>
                </a:extLst>
              </p:cNvPr>
              <p:cNvSpPr/>
              <p:nvPr/>
            </p:nvSpPr>
            <p:spPr>
              <a:xfrm>
                <a:off x="2846938" y="2123838"/>
                <a:ext cx="50800" cy="212725"/>
              </a:xfrm>
              <a:custGeom>
                <a:avLst/>
                <a:gdLst/>
                <a:ahLst/>
                <a:cxnLst/>
                <a:rect l="l" t="t" r="r" b="b"/>
                <a:pathLst>
                  <a:path w="79" h="327" extrusionOk="0">
                    <a:moveTo>
                      <a:pt x="18" y="0"/>
                    </a:moveTo>
                    <a:cubicBezTo>
                      <a:pt x="2" y="0"/>
                      <a:pt x="2" y="0"/>
                      <a:pt x="2" y="0"/>
                    </a:cubicBezTo>
                    <a:cubicBezTo>
                      <a:pt x="2" y="0"/>
                      <a:pt x="30" y="19"/>
                      <a:pt x="23" y="127"/>
                    </a:cubicBezTo>
                    <a:cubicBezTo>
                      <a:pt x="15" y="236"/>
                      <a:pt x="0" y="327"/>
                      <a:pt x="0" y="327"/>
                    </a:cubicBezTo>
                    <a:cubicBezTo>
                      <a:pt x="14" y="327"/>
                      <a:pt x="14" y="327"/>
                      <a:pt x="14" y="327"/>
                    </a:cubicBezTo>
                    <a:cubicBezTo>
                      <a:pt x="14" y="327"/>
                      <a:pt x="46" y="236"/>
                      <a:pt x="62" y="127"/>
                    </a:cubicBezTo>
                    <a:cubicBezTo>
                      <a:pt x="79" y="19"/>
                      <a:pt x="18" y="0"/>
                      <a:pt x="18" y="0"/>
                    </a:cubicBezTo>
                    <a:close/>
                  </a:path>
                </a:pathLst>
              </a:custGeom>
              <a:solidFill>
                <a:srgbClr val="FFF4E3">
                  <a:alpha val="55700"/>
                </a:srgbClr>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44" name="Google Shape;92;p2">
                <a:extLst>
                  <a:ext uri="{FF2B5EF4-FFF2-40B4-BE49-F238E27FC236}">
                    <a16:creationId xmlns:a16="http://schemas.microsoft.com/office/drawing/2014/main" id="{08F7C606-9602-29A0-B840-E768EEAE9385}"/>
                  </a:ext>
                </a:extLst>
              </p:cNvPr>
              <p:cNvSpPr/>
              <p:nvPr/>
            </p:nvSpPr>
            <p:spPr>
              <a:xfrm>
                <a:off x="2778676" y="2123838"/>
                <a:ext cx="50800" cy="212725"/>
              </a:xfrm>
              <a:custGeom>
                <a:avLst/>
                <a:gdLst/>
                <a:ahLst/>
                <a:cxnLst/>
                <a:rect l="l" t="t" r="r" b="b"/>
                <a:pathLst>
                  <a:path w="78" h="327" extrusionOk="0">
                    <a:moveTo>
                      <a:pt x="77" y="0"/>
                    </a:moveTo>
                    <a:cubicBezTo>
                      <a:pt x="60" y="0"/>
                      <a:pt x="60" y="0"/>
                      <a:pt x="60" y="0"/>
                    </a:cubicBezTo>
                    <a:cubicBezTo>
                      <a:pt x="60" y="0"/>
                      <a:pt x="0" y="19"/>
                      <a:pt x="16" y="127"/>
                    </a:cubicBezTo>
                    <a:cubicBezTo>
                      <a:pt x="33" y="236"/>
                      <a:pt x="64" y="327"/>
                      <a:pt x="64" y="327"/>
                    </a:cubicBezTo>
                    <a:cubicBezTo>
                      <a:pt x="78" y="327"/>
                      <a:pt x="78" y="327"/>
                      <a:pt x="78" y="327"/>
                    </a:cubicBezTo>
                    <a:cubicBezTo>
                      <a:pt x="78" y="327"/>
                      <a:pt x="64" y="236"/>
                      <a:pt x="56" y="127"/>
                    </a:cubicBezTo>
                    <a:cubicBezTo>
                      <a:pt x="48" y="19"/>
                      <a:pt x="77" y="0"/>
                      <a:pt x="77" y="0"/>
                    </a:cubicBezTo>
                    <a:close/>
                  </a:path>
                </a:pathLst>
              </a:custGeom>
              <a:solidFill>
                <a:srgbClr val="FFF4E3">
                  <a:alpha val="55700"/>
                </a:srgbClr>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45" name="Google Shape;93;p2">
                <a:extLst>
                  <a:ext uri="{FF2B5EF4-FFF2-40B4-BE49-F238E27FC236}">
                    <a16:creationId xmlns:a16="http://schemas.microsoft.com/office/drawing/2014/main" id="{ED97219A-D4E7-25DE-DA9D-4C101B820E8F}"/>
                  </a:ext>
                </a:extLst>
              </p:cNvPr>
              <p:cNvSpPr/>
              <p:nvPr/>
            </p:nvSpPr>
            <p:spPr>
              <a:xfrm>
                <a:off x="2823126" y="2123838"/>
                <a:ext cx="28575" cy="212725"/>
              </a:xfrm>
              <a:custGeom>
                <a:avLst/>
                <a:gdLst/>
                <a:ahLst/>
                <a:cxnLst/>
                <a:rect l="l" t="t" r="r" b="b"/>
                <a:pathLst>
                  <a:path w="44" h="327" extrusionOk="0">
                    <a:moveTo>
                      <a:pt x="30" y="0"/>
                    </a:moveTo>
                    <a:cubicBezTo>
                      <a:pt x="22" y="0"/>
                      <a:pt x="22" y="0"/>
                      <a:pt x="22" y="0"/>
                    </a:cubicBezTo>
                    <a:cubicBezTo>
                      <a:pt x="15" y="0"/>
                      <a:pt x="15" y="0"/>
                      <a:pt x="15" y="0"/>
                    </a:cubicBezTo>
                    <a:cubicBezTo>
                      <a:pt x="15" y="0"/>
                      <a:pt x="0" y="19"/>
                      <a:pt x="4" y="127"/>
                    </a:cubicBezTo>
                    <a:cubicBezTo>
                      <a:pt x="8" y="236"/>
                      <a:pt x="16" y="327"/>
                      <a:pt x="16" y="327"/>
                    </a:cubicBezTo>
                    <a:cubicBezTo>
                      <a:pt x="22" y="327"/>
                      <a:pt x="22" y="327"/>
                      <a:pt x="22" y="327"/>
                    </a:cubicBezTo>
                    <a:cubicBezTo>
                      <a:pt x="29" y="327"/>
                      <a:pt x="29" y="327"/>
                      <a:pt x="29" y="327"/>
                    </a:cubicBezTo>
                    <a:cubicBezTo>
                      <a:pt x="29" y="327"/>
                      <a:pt x="36" y="236"/>
                      <a:pt x="40" y="127"/>
                    </a:cubicBezTo>
                    <a:cubicBezTo>
                      <a:pt x="44" y="19"/>
                      <a:pt x="30" y="0"/>
                      <a:pt x="30" y="0"/>
                    </a:cubicBezTo>
                    <a:close/>
                  </a:path>
                </a:pathLst>
              </a:custGeom>
              <a:solidFill>
                <a:srgbClr val="FFF4E3">
                  <a:alpha val="55700"/>
                </a:srgbClr>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46" name="Google Shape;94;p2">
                <a:extLst>
                  <a:ext uri="{FF2B5EF4-FFF2-40B4-BE49-F238E27FC236}">
                    <a16:creationId xmlns:a16="http://schemas.microsoft.com/office/drawing/2014/main" id="{8937BF85-B86B-69B1-70B3-0B4092C21FD0}"/>
                  </a:ext>
                </a:extLst>
              </p:cNvPr>
              <p:cNvSpPr/>
              <p:nvPr/>
            </p:nvSpPr>
            <p:spPr>
              <a:xfrm>
                <a:off x="2799313" y="2336563"/>
                <a:ext cx="76200" cy="12600"/>
              </a:xfrm>
              <a:prstGeom prst="rect">
                <a:avLst/>
              </a:prstGeom>
              <a:solidFill>
                <a:srgbClr val="C3A25F"/>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47" name="Google Shape;95;p2">
                <a:extLst>
                  <a:ext uri="{FF2B5EF4-FFF2-40B4-BE49-F238E27FC236}">
                    <a16:creationId xmlns:a16="http://schemas.microsoft.com/office/drawing/2014/main" id="{164813B7-CC02-23E8-0385-0AA9553A1614}"/>
                  </a:ext>
                </a:extLst>
              </p:cNvPr>
              <p:cNvSpPr/>
              <p:nvPr/>
            </p:nvSpPr>
            <p:spPr>
              <a:xfrm>
                <a:off x="2791376" y="2111138"/>
                <a:ext cx="93600" cy="12600"/>
              </a:xfrm>
              <a:prstGeom prst="rect">
                <a:avLst/>
              </a:prstGeom>
              <a:solidFill>
                <a:srgbClr val="C3A25F"/>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grpSp>
      </p:grpSp>
      <p:grpSp>
        <p:nvGrpSpPr>
          <p:cNvPr id="2" name="Google Shape;1136;p23">
            <a:extLst>
              <a:ext uri="{FF2B5EF4-FFF2-40B4-BE49-F238E27FC236}">
                <a16:creationId xmlns:a16="http://schemas.microsoft.com/office/drawing/2014/main" id="{C9F0680C-60B7-F069-AF66-C0E9141BBD32}"/>
              </a:ext>
            </a:extLst>
          </p:cNvPr>
          <p:cNvGrpSpPr/>
          <p:nvPr/>
        </p:nvGrpSpPr>
        <p:grpSpPr>
          <a:xfrm>
            <a:off x="2455467" y="1829887"/>
            <a:ext cx="1193973" cy="1199797"/>
            <a:chOff x="312766" y="80708"/>
            <a:chExt cx="1860932" cy="1869620"/>
          </a:xfrm>
        </p:grpSpPr>
        <p:sp>
          <p:nvSpPr>
            <p:cNvPr id="3" name="Google Shape;1137;p23">
              <a:extLst>
                <a:ext uri="{FF2B5EF4-FFF2-40B4-BE49-F238E27FC236}">
                  <a16:creationId xmlns:a16="http://schemas.microsoft.com/office/drawing/2014/main" id="{DA11E435-FC93-A73E-4F40-9D0B63F3C919}"/>
                </a:ext>
              </a:extLst>
            </p:cNvPr>
            <p:cNvSpPr/>
            <p:nvPr/>
          </p:nvSpPr>
          <p:spPr>
            <a:xfrm>
              <a:off x="312770" y="80732"/>
              <a:ext cx="1860928" cy="1869566"/>
            </a:xfrm>
            <a:custGeom>
              <a:avLst/>
              <a:gdLst/>
              <a:ahLst/>
              <a:cxnLst/>
              <a:rect l="l" t="t" r="r" b="b"/>
              <a:pathLst>
                <a:path w="34363" h="34556" extrusionOk="0">
                  <a:moveTo>
                    <a:pt x="32924" y="17061"/>
                  </a:moveTo>
                  <a:cubicBezTo>
                    <a:pt x="34363" y="16082"/>
                    <a:pt x="34188" y="14835"/>
                    <a:pt x="32536" y="14288"/>
                  </a:cubicBezTo>
                  <a:lnTo>
                    <a:pt x="26302" y="12226"/>
                  </a:lnTo>
                  <a:cubicBezTo>
                    <a:pt x="24649" y="11680"/>
                    <a:pt x="22899" y="9867"/>
                    <a:pt x="22413" y="8196"/>
                  </a:cubicBezTo>
                  <a:lnTo>
                    <a:pt x="20578" y="1891"/>
                  </a:lnTo>
                  <a:cubicBezTo>
                    <a:pt x="20092" y="220"/>
                    <a:pt x="18850" y="0"/>
                    <a:pt x="17820" y="1403"/>
                  </a:cubicBezTo>
                  <a:lnTo>
                    <a:pt x="13933" y="6693"/>
                  </a:lnTo>
                  <a:cubicBezTo>
                    <a:pt x="12902" y="8095"/>
                    <a:pt x="10636" y="9199"/>
                    <a:pt x="8895" y="9144"/>
                  </a:cubicBezTo>
                  <a:lnTo>
                    <a:pt x="2332" y="8942"/>
                  </a:lnTo>
                  <a:cubicBezTo>
                    <a:pt x="592" y="8888"/>
                    <a:pt x="1" y="10000"/>
                    <a:pt x="1015" y="11413"/>
                  </a:cubicBezTo>
                  <a:lnTo>
                    <a:pt x="4846" y="16744"/>
                  </a:lnTo>
                  <a:cubicBezTo>
                    <a:pt x="5861" y="18157"/>
                    <a:pt x="6210" y="20654"/>
                    <a:pt x="5621" y="22291"/>
                  </a:cubicBezTo>
                  <a:lnTo>
                    <a:pt x="3399" y="28471"/>
                  </a:lnTo>
                  <a:cubicBezTo>
                    <a:pt x="2810" y="30110"/>
                    <a:pt x="3684" y="31017"/>
                    <a:pt x="5343" y="30487"/>
                  </a:cubicBezTo>
                  <a:lnTo>
                    <a:pt x="11599" y="28492"/>
                  </a:lnTo>
                  <a:cubicBezTo>
                    <a:pt x="13258" y="27963"/>
                    <a:pt x="15739" y="28402"/>
                    <a:pt x="17115" y="29469"/>
                  </a:cubicBezTo>
                  <a:lnTo>
                    <a:pt x="22304" y="33491"/>
                  </a:lnTo>
                  <a:cubicBezTo>
                    <a:pt x="23679" y="34556"/>
                    <a:pt x="24813" y="34005"/>
                    <a:pt x="24822" y="32264"/>
                  </a:cubicBezTo>
                  <a:lnTo>
                    <a:pt x="24857" y="25697"/>
                  </a:lnTo>
                  <a:cubicBezTo>
                    <a:pt x="24866" y="23958"/>
                    <a:pt x="26051" y="21732"/>
                    <a:pt x="27489" y="20754"/>
                  </a:cubicBezTo>
                  <a:close/>
                </a:path>
              </a:pathLst>
            </a:custGeom>
            <a:solidFill>
              <a:srgbClr val="FFFFFF"/>
            </a:solidFill>
            <a:ln w="1524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4" name="Google Shape;1138;p23">
              <a:extLst>
                <a:ext uri="{FF2B5EF4-FFF2-40B4-BE49-F238E27FC236}">
                  <a16:creationId xmlns:a16="http://schemas.microsoft.com/office/drawing/2014/main" id="{1CCCD096-1F63-8CB6-1FDD-B5E6CDACB980}"/>
                </a:ext>
              </a:extLst>
            </p:cNvPr>
            <p:cNvSpPr/>
            <p:nvPr/>
          </p:nvSpPr>
          <p:spPr>
            <a:xfrm>
              <a:off x="312766" y="80708"/>
              <a:ext cx="1860928" cy="1869620"/>
            </a:xfrm>
            <a:custGeom>
              <a:avLst/>
              <a:gdLst/>
              <a:ahLst/>
              <a:cxnLst/>
              <a:rect l="l" t="t" r="r" b="b"/>
              <a:pathLst>
                <a:path w="34363" h="34557" extrusionOk="0">
                  <a:moveTo>
                    <a:pt x="32923" y="17061"/>
                  </a:moveTo>
                  <a:cubicBezTo>
                    <a:pt x="34362" y="16083"/>
                    <a:pt x="34188" y="14835"/>
                    <a:pt x="32535" y="14289"/>
                  </a:cubicBezTo>
                  <a:lnTo>
                    <a:pt x="26301" y="12227"/>
                  </a:lnTo>
                  <a:cubicBezTo>
                    <a:pt x="24649" y="11680"/>
                    <a:pt x="22899" y="9867"/>
                    <a:pt x="22411" y="8196"/>
                  </a:cubicBezTo>
                  <a:lnTo>
                    <a:pt x="20576" y="1892"/>
                  </a:lnTo>
                  <a:cubicBezTo>
                    <a:pt x="20089" y="220"/>
                    <a:pt x="18849" y="1"/>
                    <a:pt x="17819" y="1404"/>
                  </a:cubicBezTo>
                  <a:lnTo>
                    <a:pt x="13932" y="6696"/>
                  </a:lnTo>
                  <a:cubicBezTo>
                    <a:pt x="12902" y="8098"/>
                    <a:pt x="10635" y="9202"/>
                    <a:pt x="8896" y="9147"/>
                  </a:cubicBezTo>
                  <a:lnTo>
                    <a:pt x="2332" y="8942"/>
                  </a:lnTo>
                  <a:cubicBezTo>
                    <a:pt x="592" y="8889"/>
                    <a:pt x="0" y="10001"/>
                    <a:pt x="1014" y="11413"/>
                  </a:cubicBezTo>
                  <a:lnTo>
                    <a:pt x="4845" y="16745"/>
                  </a:lnTo>
                  <a:cubicBezTo>
                    <a:pt x="5861" y="18158"/>
                    <a:pt x="6209" y="20655"/>
                    <a:pt x="5620" y="22292"/>
                  </a:cubicBezTo>
                  <a:lnTo>
                    <a:pt x="3400" y="28472"/>
                  </a:lnTo>
                  <a:cubicBezTo>
                    <a:pt x="2810" y="30110"/>
                    <a:pt x="3685" y="31017"/>
                    <a:pt x="5343" y="30488"/>
                  </a:cubicBezTo>
                  <a:lnTo>
                    <a:pt x="11600" y="28493"/>
                  </a:lnTo>
                  <a:cubicBezTo>
                    <a:pt x="13258" y="27964"/>
                    <a:pt x="15740" y="28404"/>
                    <a:pt x="17116" y="29470"/>
                  </a:cubicBezTo>
                  <a:lnTo>
                    <a:pt x="22305" y="33492"/>
                  </a:lnTo>
                  <a:cubicBezTo>
                    <a:pt x="23680" y="34557"/>
                    <a:pt x="24813" y="34007"/>
                    <a:pt x="24822" y="32265"/>
                  </a:cubicBezTo>
                  <a:lnTo>
                    <a:pt x="24859" y="25699"/>
                  </a:lnTo>
                  <a:cubicBezTo>
                    <a:pt x="24867" y="23959"/>
                    <a:pt x="26053" y="21734"/>
                    <a:pt x="27491" y="20755"/>
                  </a:cubicBezTo>
                  <a:close/>
                </a:path>
              </a:pathLst>
            </a:custGeom>
            <a:solidFill>
              <a:srgbClr val="FFC38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grpSp>
      <p:grpSp>
        <p:nvGrpSpPr>
          <p:cNvPr id="5" name="Google Shape;1142;p23">
            <a:extLst>
              <a:ext uri="{FF2B5EF4-FFF2-40B4-BE49-F238E27FC236}">
                <a16:creationId xmlns:a16="http://schemas.microsoft.com/office/drawing/2014/main" id="{71EBBA6D-0BBF-E5A7-8C2F-D8B5AEE198D3}"/>
              </a:ext>
            </a:extLst>
          </p:cNvPr>
          <p:cNvGrpSpPr/>
          <p:nvPr/>
        </p:nvGrpSpPr>
        <p:grpSpPr>
          <a:xfrm>
            <a:off x="3508860" y="4248759"/>
            <a:ext cx="1193973" cy="1199797"/>
            <a:chOff x="312766" y="80708"/>
            <a:chExt cx="1860932" cy="1869620"/>
          </a:xfrm>
        </p:grpSpPr>
        <p:sp>
          <p:nvSpPr>
            <p:cNvPr id="6" name="Google Shape;1143;p23">
              <a:extLst>
                <a:ext uri="{FF2B5EF4-FFF2-40B4-BE49-F238E27FC236}">
                  <a16:creationId xmlns:a16="http://schemas.microsoft.com/office/drawing/2014/main" id="{C039388B-ED3C-EAE2-3D58-1A5EF1BE7929}"/>
                </a:ext>
              </a:extLst>
            </p:cNvPr>
            <p:cNvSpPr/>
            <p:nvPr/>
          </p:nvSpPr>
          <p:spPr>
            <a:xfrm>
              <a:off x="312770" y="80732"/>
              <a:ext cx="1860928" cy="1869566"/>
            </a:xfrm>
            <a:custGeom>
              <a:avLst/>
              <a:gdLst/>
              <a:ahLst/>
              <a:cxnLst/>
              <a:rect l="l" t="t" r="r" b="b"/>
              <a:pathLst>
                <a:path w="34363" h="34556" extrusionOk="0">
                  <a:moveTo>
                    <a:pt x="32924" y="17061"/>
                  </a:moveTo>
                  <a:cubicBezTo>
                    <a:pt x="34363" y="16082"/>
                    <a:pt x="34188" y="14835"/>
                    <a:pt x="32536" y="14288"/>
                  </a:cubicBezTo>
                  <a:lnTo>
                    <a:pt x="26302" y="12226"/>
                  </a:lnTo>
                  <a:cubicBezTo>
                    <a:pt x="24649" y="11680"/>
                    <a:pt x="22899" y="9867"/>
                    <a:pt x="22413" y="8196"/>
                  </a:cubicBezTo>
                  <a:lnTo>
                    <a:pt x="20578" y="1891"/>
                  </a:lnTo>
                  <a:cubicBezTo>
                    <a:pt x="20092" y="220"/>
                    <a:pt x="18850" y="0"/>
                    <a:pt x="17820" y="1403"/>
                  </a:cubicBezTo>
                  <a:lnTo>
                    <a:pt x="13933" y="6693"/>
                  </a:lnTo>
                  <a:cubicBezTo>
                    <a:pt x="12902" y="8095"/>
                    <a:pt x="10636" y="9199"/>
                    <a:pt x="8895" y="9144"/>
                  </a:cubicBezTo>
                  <a:lnTo>
                    <a:pt x="2332" y="8942"/>
                  </a:lnTo>
                  <a:cubicBezTo>
                    <a:pt x="592" y="8888"/>
                    <a:pt x="1" y="10000"/>
                    <a:pt x="1015" y="11413"/>
                  </a:cubicBezTo>
                  <a:lnTo>
                    <a:pt x="4846" y="16744"/>
                  </a:lnTo>
                  <a:cubicBezTo>
                    <a:pt x="5861" y="18157"/>
                    <a:pt x="6210" y="20654"/>
                    <a:pt x="5621" y="22291"/>
                  </a:cubicBezTo>
                  <a:lnTo>
                    <a:pt x="3399" y="28471"/>
                  </a:lnTo>
                  <a:cubicBezTo>
                    <a:pt x="2810" y="30110"/>
                    <a:pt x="3684" y="31017"/>
                    <a:pt x="5343" y="30487"/>
                  </a:cubicBezTo>
                  <a:lnTo>
                    <a:pt x="11599" y="28492"/>
                  </a:lnTo>
                  <a:cubicBezTo>
                    <a:pt x="13258" y="27963"/>
                    <a:pt x="15739" y="28402"/>
                    <a:pt x="17115" y="29469"/>
                  </a:cubicBezTo>
                  <a:lnTo>
                    <a:pt x="22304" y="33491"/>
                  </a:lnTo>
                  <a:cubicBezTo>
                    <a:pt x="23679" y="34556"/>
                    <a:pt x="24813" y="34005"/>
                    <a:pt x="24822" y="32264"/>
                  </a:cubicBezTo>
                  <a:lnTo>
                    <a:pt x="24857" y="25697"/>
                  </a:lnTo>
                  <a:cubicBezTo>
                    <a:pt x="24866" y="23958"/>
                    <a:pt x="26051" y="21732"/>
                    <a:pt x="27489" y="20754"/>
                  </a:cubicBezTo>
                  <a:close/>
                </a:path>
              </a:pathLst>
            </a:custGeom>
            <a:solidFill>
              <a:srgbClr val="FFFFFF"/>
            </a:solidFill>
            <a:ln w="1524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7" name="Google Shape;1144;p23">
              <a:extLst>
                <a:ext uri="{FF2B5EF4-FFF2-40B4-BE49-F238E27FC236}">
                  <a16:creationId xmlns:a16="http://schemas.microsoft.com/office/drawing/2014/main" id="{42F8168D-A721-BF2A-5A8A-592186617D53}"/>
                </a:ext>
              </a:extLst>
            </p:cNvPr>
            <p:cNvSpPr/>
            <p:nvPr/>
          </p:nvSpPr>
          <p:spPr>
            <a:xfrm>
              <a:off x="312766" y="80708"/>
              <a:ext cx="1860928" cy="1869620"/>
            </a:xfrm>
            <a:custGeom>
              <a:avLst/>
              <a:gdLst/>
              <a:ahLst/>
              <a:cxnLst/>
              <a:rect l="l" t="t" r="r" b="b"/>
              <a:pathLst>
                <a:path w="34363" h="34557" extrusionOk="0">
                  <a:moveTo>
                    <a:pt x="32923" y="17061"/>
                  </a:moveTo>
                  <a:cubicBezTo>
                    <a:pt x="34362" y="16083"/>
                    <a:pt x="34188" y="14835"/>
                    <a:pt x="32535" y="14289"/>
                  </a:cubicBezTo>
                  <a:lnTo>
                    <a:pt x="26301" y="12227"/>
                  </a:lnTo>
                  <a:cubicBezTo>
                    <a:pt x="24649" y="11680"/>
                    <a:pt x="22899" y="9867"/>
                    <a:pt x="22411" y="8196"/>
                  </a:cubicBezTo>
                  <a:lnTo>
                    <a:pt x="20576" y="1892"/>
                  </a:lnTo>
                  <a:cubicBezTo>
                    <a:pt x="20089" y="220"/>
                    <a:pt x="18849" y="1"/>
                    <a:pt x="17819" y="1404"/>
                  </a:cubicBezTo>
                  <a:lnTo>
                    <a:pt x="13932" y="6696"/>
                  </a:lnTo>
                  <a:cubicBezTo>
                    <a:pt x="12902" y="8098"/>
                    <a:pt x="10635" y="9202"/>
                    <a:pt x="8896" y="9147"/>
                  </a:cubicBezTo>
                  <a:lnTo>
                    <a:pt x="2332" y="8942"/>
                  </a:lnTo>
                  <a:cubicBezTo>
                    <a:pt x="592" y="8889"/>
                    <a:pt x="0" y="10001"/>
                    <a:pt x="1014" y="11413"/>
                  </a:cubicBezTo>
                  <a:lnTo>
                    <a:pt x="4845" y="16745"/>
                  </a:lnTo>
                  <a:cubicBezTo>
                    <a:pt x="5861" y="18158"/>
                    <a:pt x="6209" y="20655"/>
                    <a:pt x="5620" y="22292"/>
                  </a:cubicBezTo>
                  <a:lnTo>
                    <a:pt x="3400" y="28472"/>
                  </a:lnTo>
                  <a:cubicBezTo>
                    <a:pt x="2810" y="30110"/>
                    <a:pt x="3685" y="31017"/>
                    <a:pt x="5343" y="30488"/>
                  </a:cubicBezTo>
                  <a:lnTo>
                    <a:pt x="11600" y="28493"/>
                  </a:lnTo>
                  <a:cubicBezTo>
                    <a:pt x="13258" y="27964"/>
                    <a:pt x="15740" y="28404"/>
                    <a:pt x="17116" y="29470"/>
                  </a:cubicBezTo>
                  <a:lnTo>
                    <a:pt x="22305" y="33492"/>
                  </a:lnTo>
                  <a:cubicBezTo>
                    <a:pt x="23680" y="34557"/>
                    <a:pt x="24813" y="34007"/>
                    <a:pt x="24822" y="32265"/>
                  </a:cubicBezTo>
                  <a:lnTo>
                    <a:pt x="24859" y="25699"/>
                  </a:lnTo>
                  <a:cubicBezTo>
                    <a:pt x="24867" y="23959"/>
                    <a:pt x="26053" y="21734"/>
                    <a:pt x="27491" y="20755"/>
                  </a:cubicBezTo>
                  <a:close/>
                </a:path>
              </a:pathLst>
            </a:custGeom>
            <a:solidFill>
              <a:srgbClr val="FFC38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grpSp>
      <p:grpSp>
        <p:nvGrpSpPr>
          <p:cNvPr id="8" name="Google Shape;1145;p23">
            <a:extLst>
              <a:ext uri="{FF2B5EF4-FFF2-40B4-BE49-F238E27FC236}">
                <a16:creationId xmlns:a16="http://schemas.microsoft.com/office/drawing/2014/main" id="{ADB39288-7C88-DBD4-A5B9-15FD2EA61E0E}"/>
              </a:ext>
            </a:extLst>
          </p:cNvPr>
          <p:cNvGrpSpPr/>
          <p:nvPr/>
        </p:nvGrpSpPr>
        <p:grpSpPr>
          <a:xfrm>
            <a:off x="2760295" y="2251324"/>
            <a:ext cx="476100" cy="437267"/>
            <a:chOff x="3368725" y="3764425"/>
            <a:chExt cx="357075" cy="327950"/>
          </a:xfrm>
        </p:grpSpPr>
        <p:sp>
          <p:nvSpPr>
            <p:cNvPr id="9" name="Google Shape;1146;p23">
              <a:extLst>
                <a:ext uri="{FF2B5EF4-FFF2-40B4-BE49-F238E27FC236}">
                  <a16:creationId xmlns:a16="http://schemas.microsoft.com/office/drawing/2014/main" id="{6BA03FEE-A629-FEC0-3065-2B7774AF283B}"/>
                </a:ext>
              </a:extLst>
            </p:cNvPr>
            <p:cNvSpPr/>
            <p:nvPr/>
          </p:nvSpPr>
          <p:spPr>
            <a:xfrm>
              <a:off x="3373950" y="3769625"/>
              <a:ext cx="346625" cy="317475"/>
            </a:xfrm>
            <a:custGeom>
              <a:avLst/>
              <a:gdLst/>
              <a:ahLst/>
              <a:cxnLst/>
              <a:rect l="l" t="t" r="r" b="b"/>
              <a:pathLst>
                <a:path w="13865" h="12699" extrusionOk="0">
                  <a:moveTo>
                    <a:pt x="1071" y="1"/>
                  </a:moveTo>
                  <a:cubicBezTo>
                    <a:pt x="480" y="1"/>
                    <a:pt x="1" y="480"/>
                    <a:pt x="1" y="1071"/>
                  </a:cubicBezTo>
                  <a:lnTo>
                    <a:pt x="1" y="11628"/>
                  </a:lnTo>
                  <a:cubicBezTo>
                    <a:pt x="1" y="12218"/>
                    <a:pt x="480" y="12698"/>
                    <a:pt x="1071" y="12698"/>
                  </a:cubicBezTo>
                  <a:lnTo>
                    <a:pt x="12793" y="12698"/>
                  </a:lnTo>
                  <a:cubicBezTo>
                    <a:pt x="13384" y="12698"/>
                    <a:pt x="13863" y="12218"/>
                    <a:pt x="13863" y="11628"/>
                  </a:cubicBezTo>
                  <a:lnTo>
                    <a:pt x="13863" y="1071"/>
                  </a:lnTo>
                  <a:cubicBezTo>
                    <a:pt x="13864" y="480"/>
                    <a:pt x="13385" y="1"/>
                    <a:pt x="12793" y="1"/>
                  </a:cubicBezTo>
                  <a:close/>
                </a:path>
              </a:pathLst>
            </a:custGeom>
            <a:solidFill>
              <a:srgbClr val="EEEEEE"/>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0" name="Google Shape;1147;p23">
              <a:extLst>
                <a:ext uri="{FF2B5EF4-FFF2-40B4-BE49-F238E27FC236}">
                  <a16:creationId xmlns:a16="http://schemas.microsoft.com/office/drawing/2014/main" id="{96F42831-58A5-215A-6FFD-56CCB6410739}"/>
                </a:ext>
              </a:extLst>
            </p:cNvPr>
            <p:cNvSpPr/>
            <p:nvPr/>
          </p:nvSpPr>
          <p:spPr>
            <a:xfrm>
              <a:off x="3373950" y="3769650"/>
              <a:ext cx="47700" cy="317475"/>
            </a:xfrm>
            <a:custGeom>
              <a:avLst/>
              <a:gdLst/>
              <a:ahLst/>
              <a:cxnLst/>
              <a:rect l="l" t="t" r="r" b="b"/>
              <a:pathLst>
                <a:path w="1908" h="12699" extrusionOk="0">
                  <a:moveTo>
                    <a:pt x="1071" y="1"/>
                  </a:moveTo>
                  <a:cubicBezTo>
                    <a:pt x="480" y="1"/>
                    <a:pt x="1" y="481"/>
                    <a:pt x="1" y="1071"/>
                  </a:cubicBezTo>
                  <a:lnTo>
                    <a:pt x="1" y="11628"/>
                  </a:lnTo>
                  <a:cubicBezTo>
                    <a:pt x="1" y="12219"/>
                    <a:pt x="480" y="12698"/>
                    <a:pt x="1071" y="12698"/>
                  </a:cubicBezTo>
                  <a:lnTo>
                    <a:pt x="1908" y="12698"/>
                  </a:lnTo>
                  <a:cubicBezTo>
                    <a:pt x="1316" y="12698"/>
                    <a:pt x="837" y="12219"/>
                    <a:pt x="837" y="11628"/>
                  </a:cubicBezTo>
                  <a:lnTo>
                    <a:pt x="837" y="1071"/>
                  </a:lnTo>
                  <a:cubicBezTo>
                    <a:pt x="837" y="481"/>
                    <a:pt x="1316" y="1"/>
                    <a:pt x="1908" y="1"/>
                  </a:cubicBezTo>
                  <a:close/>
                </a:path>
              </a:pathLst>
            </a:custGeom>
            <a:solidFill>
              <a:srgbClr val="595959">
                <a:alpha val="40000"/>
              </a:srgbClr>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1" name="Google Shape;1148;p23">
              <a:extLst>
                <a:ext uri="{FF2B5EF4-FFF2-40B4-BE49-F238E27FC236}">
                  <a16:creationId xmlns:a16="http://schemas.microsoft.com/office/drawing/2014/main" id="{EF1E8032-2CF2-0654-1F5B-E299A3A30CE9}"/>
                </a:ext>
              </a:extLst>
            </p:cNvPr>
            <p:cNvSpPr/>
            <p:nvPr/>
          </p:nvSpPr>
          <p:spPr>
            <a:xfrm>
              <a:off x="3404350" y="3926625"/>
              <a:ext cx="285825" cy="24450"/>
            </a:xfrm>
            <a:custGeom>
              <a:avLst/>
              <a:gdLst/>
              <a:ahLst/>
              <a:cxnLst/>
              <a:rect l="l" t="t" r="r" b="b"/>
              <a:pathLst>
                <a:path w="11433" h="978" extrusionOk="0">
                  <a:moveTo>
                    <a:pt x="489" y="1"/>
                  </a:moveTo>
                  <a:cubicBezTo>
                    <a:pt x="219" y="1"/>
                    <a:pt x="1" y="219"/>
                    <a:pt x="1" y="489"/>
                  </a:cubicBezTo>
                  <a:cubicBezTo>
                    <a:pt x="1" y="759"/>
                    <a:pt x="219" y="978"/>
                    <a:pt x="489" y="978"/>
                  </a:cubicBezTo>
                  <a:lnTo>
                    <a:pt x="10944" y="978"/>
                  </a:lnTo>
                  <a:cubicBezTo>
                    <a:pt x="11214" y="978"/>
                    <a:pt x="11432" y="759"/>
                    <a:pt x="11432" y="489"/>
                  </a:cubicBezTo>
                  <a:cubicBezTo>
                    <a:pt x="11432" y="219"/>
                    <a:pt x="11214" y="1"/>
                    <a:pt x="10944" y="1"/>
                  </a:cubicBezTo>
                  <a:close/>
                </a:path>
              </a:pathLst>
            </a:custGeom>
            <a:solidFill>
              <a:srgbClr val="595959"/>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2" name="Google Shape;1149;p23">
              <a:extLst>
                <a:ext uri="{FF2B5EF4-FFF2-40B4-BE49-F238E27FC236}">
                  <a16:creationId xmlns:a16="http://schemas.microsoft.com/office/drawing/2014/main" id="{7D67D20F-0291-CE95-ED89-940769D4F40A}"/>
                </a:ext>
              </a:extLst>
            </p:cNvPr>
            <p:cNvSpPr/>
            <p:nvPr/>
          </p:nvSpPr>
          <p:spPr>
            <a:xfrm>
              <a:off x="3513900" y="3833725"/>
              <a:ext cx="66725" cy="66750"/>
            </a:xfrm>
            <a:custGeom>
              <a:avLst/>
              <a:gdLst/>
              <a:ahLst/>
              <a:cxnLst/>
              <a:rect l="l" t="t" r="r" b="b"/>
              <a:pathLst>
                <a:path w="2669" h="2670" extrusionOk="0">
                  <a:moveTo>
                    <a:pt x="1335" y="0"/>
                  </a:moveTo>
                  <a:cubicBezTo>
                    <a:pt x="598" y="0"/>
                    <a:pt x="0" y="598"/>
                    <a:pt x="0" y="1335"/>
                  </a:cubicBezTo>
                  <a:cubicBezTo>
                    <a:pt x="0" y="2072"/>
                    <a:pt x="598" y="2669"/>
                    <a:pt x="1335" y="2669"/>
                  </a:cubicBezTo>
                  <a:cubicBezTo>
                    <a:pt x="2071" y="2669"/>
                    <a:pt x="2669" y="2072"/>
                    <a:pt x="2669" y="1335"/>
                  </a:cubicBezTo>
                  <a:cubicBezTo>
                    <a:pt x="2669" y="598"/>
                    <a:pt x="2071" y="0"/>
                    <a:pt x="1335" y="0"/>
                  </a:cubicBezTo>
                  <a:close/>
                </a:path>
              </a:pathLst>
            </a:custGeom>
            <a:solidFill>
              <a:srgbClr val="FFC38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3" name="Google Shape;1150;p23">
              <a:extLst>
                <a:ext uri="{FF2B5EF4-FFF2-40B4-BE49-F238E27FC236}">
                  <a16:creationId xmlns:a16="http://schemas.microsoft.com/office/drawing/2014/main" id="{87A6E700-DC54-8E4D-301D-4AEB0148402C}"/>
                </a:ext>
              </a:extLst>
            </p:cNvPr>
            <p:cNvSpPr/>
            <p:nvPr/>
          </p:nvSpPr>
          <p:spPr>
            <a:xfrm>
              <a:off x="3412900" y="3833725"/>
              <a:ext cx="66725" cy="66750"/>
            </a:xfrm>
            <a:custGeom>
              <a:avLst/>
              <a:gdLst/>
              <a:ahLst/>
              <a:cxnLst/>
              <a:rect l="l" t="t" r="r" b="b"/>
              <a:pathLst>
                <a:path w="2669" h="2670" extrusionOk="0">
                  <a:moveTo>
                    <a:pt x="1335" y="0"/>
                  </a:moveTo>
                  <a:cubicBezTo>
                    <a:pt x="598" y="0"/>
                    <a:pt x="1" y="598"/>
                    <a:pt x="1" y="1335"/>
                  </a:cubicBezTo>
                  <a:cubicBezTo>
                    <a:pt x="1" y="2072"/>
                    <a:pt x="598" y="2669"/>
                    <a:pt x="1335" y="2669"/>
                  </a:cubicBezTo>
                  <a:cubicBezTo>
                    <a:pt x="2071" y="2669"/>
                    <a:pt x="2668" y="2072"/>
                    <a:pt x="2668" y="1335"/>
                  </a:cubicBezTo>
                  <a:cubicBezTo>
                    <a:pt x="2668" y="598"/>
                    <a:pt x="2071" y="0"/>
                    <a:pt x="1335" y="0"/>
                  </a:cubicBezTo>
                  <a:close/>
                </a:path>
              </a:pathLst>
            </a:custGeom>
            <a:solidFill>
              <a:srgbClr val="187E89"/>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4" name="Google Shape;1151;p23">
              <a:extLst>
                <a:ext uri="{FF2B5EF4-FFF2-40B4-BE49-F238E27FC236}">
                  <a16:creationId xmlns:a16="http://schemas.microsoft.com/office/drawing/2014/main" id="{15630235-E876-3087-255D-1A3D2579686C}"/>
                </a:ext>
              </a:extLst>
            </p:cNvPr>
            <p:cNvSpPr/>
            <p:nvPr/>
          </p:nvSpPr>
          <p:spPr>
            <a:xfrm>
              <a:off x="3614875" y="3833725"/>
              <a:ext cx="66725" cy="66750"/>
            </a:xfrm>
            <a:custGeom>
              <a:avLst/>
              <a:gdLst/>
              <a:ahLst/>
              <a:cxnLst/>
              <a:rect l="l" t="t" r="r" b="b"/>
              <a:pathLst>
                <a:path w="2669" h="2670" extrusionOk="0">
                  <a:moveTo>
                    <a:pt x="1334" y="0"/>
                  </a:moveTo>
                  <a:cubicBezTo>
                    <a:pt x="597" y="0"/>
                    <a:pt x="1" y="598"/>
                    <a:pt x="1" y="1335"/>
                  </a:cubicBezTo>
                  <a:cubicBezTo>
                    <a:pt x="1" y="2072"/>
                    <a:pt x="597" y="2669"/>
                    <a:pt x="1334" y="2669"/>
                  </a:cubicBezTo>
                  <a:cubicBezTo>
                    <a:pt x="2071" y="2669"/>
                    <a:pt x="2668" y="2072"/>
                    <a:pt x="2668" y="1335"/>
                  </a:cubicBezTo>
                  <a:cubicBezTo>
                    <a:pt x="2668" y="598"/>
                    <a:pt x="2071" y="0"/>
                    <a:pt x="1334" y="0"/>
                  </a:cubicBezTo>
                  <a:close/>
                </a:path>
              </a:pathLst>
            </a:custGeom>
            <a:solidFill>
              <a:srgbClr val="13A8B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5" name="Google Shape;1152;p23">
              <a:extLst>
                <a:ext uri="{FF2B5EF4-FFF2-40B4-BE49-F238E27FC236}">
                  <a16:creationId xmlns:a16="http://schemas.microsoft.com/office/drawing/2014/main" id="{FE3ADFB6-CC00-4EA0-AF36-39561856E5D2}"/>
                </a:ext>
              </a:extLst>
            </p:cNvPr>
            <p:cNvSpPr/>
            <p:nvPr/>
          </p:nvSpPr>
          <p:spPr>
            <a:xfrm>
              <a:off x="3513900" y="3977225"/>
              <a:ext cx="66725" cy="66750"/>
            </a:xfrm>
            <a:custGeom>
              <a:avLst/>
              <a:gdLst/>
              <a:ahLst/>
              <a:cxnLst/>
              <a:rect l="l" t="t" r="r" b="b"/>
              <a:pathLst>
                <a:path w="2669" h="2670" extrusionOk="0">
                  <a:moveTo>
                    <a:pt x="1335" y="0"/>
                  </a:moveTo>
                  <a:cubicBezTo>
                    <a:pt x="598" y="0"/>
                    <a:pt x="0" y="598"/>
                    <a:pt x="0" y="1335"/>
                  </a:cubicBezTo>
                  <a:cubicBezTo>
                    <a:pt x="0" y="2071"/>
                    <a:pt x="598" y="2669"/>
                    <a:pt x="1335" y="2669"/>
                  </a:cubicBezTo>
                  <a:cubicBezTo>
                    <a:pt x="2071" y="2669"/>
                    <a:pt x="2669" y="2071"/>
                    <a:pt x="2669" y="1335"/>
                  </a:cubicBezTo>
                  <a:cubicBezTo>
                    <a:pt x="2669" y="598"/>
                    <a:pt x="2071" y="0"/>
                    <a:pt x="1335" y="0"/>
                  </a:cubicBezTo>
                  <a:close/>
                </a:path>
              </a:pathLst>
            </a:custGeom>
            <a:solidFill>
              <a:srgbClr val="13A8B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6" name="Google Shape;1153;p23">
              <a:extLst>
                <a:ext uri="{FF2B5EF4-FFF2-40B4-BE49-F238E27FC236}">
                  <a16:creationId xmlns:a16="http://schemas.microsoft.com/office/drawing/2014/main" id="{25B384B0-B2AE-757D-C3EA-028702CD1FE8}"/>
                </a:ext>
              </a:extLst>
            </p:cNvPr>
            <p:cNvSpPr/>
            <p:nvPr/>
          </p:nvSpPr>
          <p:spPr>
            <a:xfrm>
              <a:off x="3412900" y="3977225"/>
              <a:ext cx="66725" cy="66750"/>
            </a:xfrm>
            <a:custGeom>
              <a:avLst/>
              <a:gdLst/>
              <a:ahLst/>
              <a:cxnLst/>
              <a:rect l="l" t="t" r="r" b="b"/>
              <a:pathLst>
                <a:path w="2669" h="2670" extrusionOk="0">
                  <a:moveTo>
                    <a:pt x="1335" y="0"/>
                  </a:moveTo>
                  <a:cubicBezTo>
                    <a:pt x="598" y="0"/>
                    <a:pt x="1" y="598"/>
                    <a:pt x="1" y="1335"/>
                  </a:cubicBezTo>
                  <a:cubicBezTo>
                    <a:pt x="1" y="2071"/>
                    <a:pt x="598" y="2669"/>
                    <a:pt x="1335" y="2669"/>
                  </a:cubicBezTo>
                  <a:cubicBezTo>
                    <a:pt x="2071" y="2669"/>
                    <a:pt x="2668" y="2071"/>
                    <a:pt x="2668" y="1335"/>
                  </a:cubicBezTo>
                  <a:cubicBezTo>
                    <a:pt x="2668" y="598"/>
                    <a:pt x="2071" y="0"/>
                    <a:pt x="1335" y="0"/>
                  </a:cubicBezTo>
                  <a:close/>
                </a:path>
              </a:pathLst>
            </a:custGeom>
            <a:solidFill>
              <a:srgbClr val="FF7C35"/>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7" name="Google Shape;1154;p23">
              <a:extLst>
                <a:ext uri="{FF2B5EF4-FFF2-40B4-BE49-F238E27FC236}">
                  <a16:creationId xmlns:a16="http://schemas.microsoft.com/office/drawing/2014/main" id="{9283EEA8-6A20-3020-0C91-A286C0E46B0B}"/>
                </a:ext>
              </a:extLst>
            </p:cNvPr>
            <p:cNvSpPr/>
            <p:nvPr/>
          </p:nvSpPr>
          <p:spPr>
            <a:xfrm>
              <a:off x="3614875" y="3977225"/>
              <a:ext cx="66725" cy="66750"/>
            </a:xfrm>
            <a:custGeom>
              <a:avLst/>
              <a:gdLst/>
              <a:ahLst/>
              <a:cxnLst/>
              <a:rect l="l" t="t" r="r" b="b"/>
              <a:pathLst>
                <a:path w="2669" h="2670" extrusionOk="0">
                  <a:moveTo>
                    <a:pt x="1334" y="0"/>
                  </a:moveTo>
                  <a:cubicBezTo>
                    <a:pt x="597" y="0"/>
                    <a:pt x="1" y="598"/>
                    <a:pt x="1" y="1335"/>
                  </a:cubicBezTo>
                  <a:cubicBezTo>
                    <a:pt x="1" y="2071"/>
                    <a:pt x="597" y="2669"/>
                    <a:pt x="1334" y="2669"/>
                  </a:cubicBezTo>
                  <a:cubicBezTo>
                    <a:pt x="2071" y="2669"/>
                    <a:pt x="2668" y="2071"/>
                    <a:pt x="2668" y="1335"/>
                  </a:cubicBezTo>
                  <a:cubicBezTo>
                    <a:pt x="2668" y="598"/>
                    <a:pt x="2071" y="0"/>
                    <a:pt x="1334" y="0"/>
                  </a:cubicBezTo>
                  <a:close/>
                </a:path>
              </a:pathLst>
            </a:custGeom>
            <a:solidFill>
              <a:srgbClr val="D95E0A"/>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8" name="Google Shape;1155;p23">
              <a:extLst>
                <a:ext uri="{FF2B5EF4-FFF2-40B4-BE49-F238E27FC236}">
                  <a16:creationId xmlns:a16="http://schemas.microsoft.com/office/drawing/2014/main" id="{859F135F-E74F-4DC4-AE84-20DD5076EF3B}"/>
                </a:ext>
              </a:extLst>
            </p:cNvPr>
            <p:cNvSpPr/>
            <p:nvPr/>
          </p:nvSpPr>
          <p:spPr>
            <a:xfrm>
              <a:off x="3412900" y="3837575"/>
              <a:ext cx="62875" cy="62875"/>
            </a:xfrm>
            <a:custGeom>
              <a:avLst/>
              <a:gdLst/>
              <a:ahLst/>
              <a:cxnLst/>
              <a:rect l="l" t="t" r="r" b="b"/>
              <a:pathLst>
                <a:path w="2515" h="2515" extrusionOk="0">
                  <a:moveTo>
                    <a:pt x="712" y="0"/>
                  </a:moveTo>
                  <a:lnTo>
                    <a:pt x="712" y="0"/>
                  </a:lnTo>
                  <a:cubicBezTo>
                    <a:pt x="288" y="224"/>
                    <a:pt x="1" y="667"/>
                    <a:pt x="1" y="1180"/>
                  </a:cubicBezTo>
                  <a:cubicBezTo>
                    <a:pt x="1" y="1917"/>
                    <a:pt x="598" y="2514"/>
                    <a:pt x="1335" y="2514"/>
                  </a:cubicBezTo>
                  <a:cubicBezTo>
                    <a:pt x="1846" y="2514"/>
                    <a:pt x="2291" y="2225"/>
                    <a:pt x="2515" y="1802"/>
                  </a:cubicBezTo>
                  <a:lnTo>
                    <a:pt x="2515" y="1802"/>
                  </a:lnTo>
                  <a:cubicBezTo>
                    <a:pt x="2330" y="1901"/>
                    <a:pt x="2118" y="1957"/>
                    <a:pt x="1893" y="1957"/>
                  </a:cubicBezTo>
                  <a:cubicBezTo>
                    <a:pt x="1156" y="1957"/>
                    <a:pt x="559" y="1360"/>
                    <a:pt x="559" y="623"/>
                  </a:cubicBezTo>
                  <a:cubicBezTo>
                    <a:pt x="559" y="398"/>
                    <a:pt x="615" y="186"/>
                    <a:pt x="712" y="0"/>
                  </a:cubicBezTo>
                  <a:close/>
                </a:path>
              </a:pathLst>
            </a:custGeom>
            <a:solidFill>
              <a:srgbClr val="191919">
                <a:alpha val="40930"/>
              </a:srgbClr>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20" name="Google Shape;1156;p23">
              <a:extLst>
                <a:ext uri="{FF2B5EF4-FFF2-40B4-BE49-F238E27FC236}">
                  <a16:creationId xmlns:a16="http://schemas.microsoft.com/office/drawing/2014/main" id="{FA85DDD7-E03F-CFAD-D621-18CBB25A8447}"/>
                </a:ext>
              </a:extLst>
            </p:cNvPr>
            <p:cNvSpPr/>
            <p:nvPr/>
          </p:nvSpPr>
          <p:spPr>
            <a:xfrm>
              <a:off x="3513875" y="3837575"/>
              <a:ext cx="62875" cy="62875"/>
            </a:xfrm>
            <a:custGeom>
              <a:avLst/>
              <a:gdLst/>
              <a:ahLst/>
              <a:cxnLst/>
              <a:rect l="l" t="t" r="r" b="b"/>
              <a:pathLst>
                <a:path w="2515" h="2515" extrusionOk="0">
                  <a:moveTo>
                    <a:pt x="712" y="0"/>
                  </a:moveTo>
                  <a:cubicBezTo>
                    <a:pt x="289" y="224"/>
                    <a:pt x="0" y="667"/>
                    <a:pt x="0" y="1180"/>
                  </a:cubicBezTo>
                  <a:cubicBezTo>
                    <a:pt x="0" y="1917"/>
                    <a:pt x="598" y="2514"/>
                    <a:pt x="1335" y="2514"/>
                  </a:cubicBezTo>
                  <a:cubicBezTo>
                    <a:pt x="1846" y="2514"/>
                    <a:pt x="2291" y="2225"/>
                    <a:pt x="2514" y="1802"/>
                  </a:cubicBezTo>
                  <a:lnTo>
                    <a:pt x="2514" y="1802"/>
                  </a:lnTo>
                  <a:cubicBezTo>
                    <a:pt x="2329" y="1901"/>
                    <a:pt x="2118" y="1957"/>
                    <a:pt x="1893" y="1957"/>
                  </a:cubicBezTo>
                  <a:cubicBezTo>
                    <a:pt x="1157" y="1957"/>
                    <a:pt x="559" y="1360"/>
                    <a:pt x="559" y="623"/>
                  </a:cubicBezTo>
                  <a:cubicBezTo>
                    <a:pt x="559" y="398"/>
                    <a:pt x="614" y="186"/>
                    <a:pt x="712" y="0"/>
                  </a:cubicBezTo>
                  <a:close/>
                </a:path>
              </a:pathLst>
            </a:custGeom>
            <a:solidFill>
              <a:srgbClr val="191919">
                <a:alpha val="40930"/>
              </a:srgbClr>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21" name="Google Shape;1157;p23">
              <a:extLst>
                <a:ext uri="{FF2B5EF4-FFF2-40B4-BE49-F238E27FC236}">
                  <a16:creationId xmlns:a16="http://schemas.microsoft.com/office/drawing/2014/main" id="{2AEE6B6C-63FD-0983-E3B1-13639817044C}"/>
                </a:ext>
              </a:extLst>
            </p:cNvPr>
            <p:cNvSpPr/>
            <p:nvPr/>
          </p:nvSpPr>
          <p:spPr>
            <a:xfrm>
              <a:off x="3614875" y="3837575"/>
              <a:ext cx="62850" cy="62875"/>
            </a:xfrm>
            <a:custGeom>
              <a:avLst/>
              <a:gdLst/>
              <a:ahLst/>
              <a:cxnLst/>
              <a:rect l="l" t="t" r="r" b="b"/>
              <a:pathLst>
                <a:path w="2514" h="2515" extrusionOk="0">
                  <a:moveTo>
                    <a:pt x="713" y="0"/>
                  </a:moveTo>
                  <a:cubicBezTo>
                    <a:pt x="289" y="224"/>
                    <a:pt x="1" y="667"/>
                    <a:pt x="1" y="1180"/>
                  </a:cubicBezTo>
                  <a:cubicBezTo>
                    <a:pt x="1" y="1917"/>
                    <a:pt x="598" y="2514"/>
                    <a:pt x="1334" y="2514"/>
                  </a:cubicBezTo>
                  <a:cubicBezTo>
                    <a:pt x="1846" y="2514"/>
                    <a:pt x="2290" y="2225"/>
                    <a:pt x="2514" y="1802"/>
                  </a:cubicBezTo>
                  <a:lnTo>
                    <a:pt x="2514" y="1802"/>
                  </a:lnTo>
                  <a:cubicBezTo>
                    <a:pt x="2329" y="1901"/>
                    <a:pt x="2118" y="1957"/>
                    <a:pt x="1893" y="1957"/>
                  </a:cubicBezTo>
                  <a:cubicBezTo>
                    <a:pt x="1156" y="1957"/>
                    <a:pt x="559" y="1360"/>
                    <a:pt x="559" y="623"/>
                  </a:cubicBezTo>
                  <a:cubicBezTo>
                    <a:pt x="559" y="398"/>
                    <a:pt x="615" y="186"/>
                    <a:pt x="713" y="0"/>
                  </a:cubicBezTo>
                  <a:close/>
                </a:path>
              </a:pathLst>
            </a:custGeom>
            <a:solidFill>
              <a:srgbClr val="191919">
                <a:alpha val="40930"/>
              </a:srgbClr>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22" name="Google Shape;1158;p23">
              <a:extLst>
                <a:ext uri="{FF2B5EF4-FFF2-40B4-BE49-F238E27FC236}">
                  <a16:creationId xmlns:a16="http://schemas.microsoft.com/office/drawing/2014/main" id="{C121C79E-E846-F8CA-7F3E-40B3D8CBC31C}"/>
                </a:ext>
              </a:extLst>
            </p:cNvPr>
            <p:cNvSpPr/>
            <p:nvPr/>
          </p:nvSpPr>
          <p:spPr>
            <a:xfrm>
              <a:off x="3412900" y="3981075"/>
              <a:ext cx="62875" cy="62825"/>
            </a:xfrm>
            <a:custGeom>
              <a:avLst/>
              <a:gdLst/>
              <a:ahLst/>
              <a:cxnLst/>
              <a:rect l="l" t="t" r="r" b="b"/>
              <a:pathLst>
                <a:path w="2515" h="2513" extrusionOk="0">
                  <a:moveTo>
                    <a:pt x="712" y="0"/>
                  </a:moveTo>
                  <a:lnTo>
                    <a:pt x="712" y="0"/>
                  </a:lnTo>
                  <a:cubicBezTo>
                    <a:pt x="288" y="224"/>
                    <a:pt x="1" y="667"/>
                    <a:pt x="1" y="1180"/>
                  </a:cubicBezTo>
                  <a:cubicBezTo>
                    <a:pt x="1" y="1915"/>
                    <a:pt x="598" y="2513"/>
                    <a:pt x="1335" y="2513"/>
                  </a:cubicBezTo>
                  <a:cubicBezTo>
                    <a:pt x="1846" y="2513"/>
                    <a:pt x="2291" y="2225"/>
                    <a:pt x="2515" y="1801"/>
                  </a:cubicBezTo>
                  <a:lnTo>
                    <a:pt x="2515" y="1801"/>
                  </a:lnTo>
                  <a:cubicBezTo>
                    <a:pt x="2330" y="1900"/>
                    <a:pt x="2118" y="1956"/>
                    <a:pt x="1893" y="1956"/>
                  </a:cubicBezTo>
                  <a:cubicBezTo>
                    <a:pt x="1156" y="1956"/>
                    <a:pt x="559" y="1358"/>
                    <a:pt x="559" y="622"/>
                  </a:cubicBezTo>
                  <a:cubicBezTo>
                    <a:pt x="559" y="397"/>
                    <a:pt x="615" y="185"/>
                    <a:pt x="712" y="0"/>
                  </a:cubicBezTo>
                  <a:close/>
                </a:path>
              </a:pathLst>
            </a:custGeom>
            <a:solidFill>
              <a:srgbClr val="191919">
                <a:alpha val="40930"/>
              </a:srgbClr>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23" name="Google Shape;1159;p23">
              <a:extLst>
                <a:ext uri="{FF2B5EF4-FFF2-40B4-BE49-F238E27FC236}">
                  <a16:creationId xmlns:a16="http://schemas.microsoft.com/office/drawing/2014/main" id="{60F94330-67E3-5B16-1632-178EB5600D2F}"/>
                </a:ext>
              </a:extLst>
            </p:cNvPr>
            <p:cNvSpPr/>
            <p:nvPr/>
          </p:nvSpPr>
          <p:spPr>
            <a:xfrm>
              <a:off x="3513875" y="3981075"/>
              <a:ext cx="62875" cy="62825"/>
            </a:xfrm>
            <a:custGeom>
              <a:avLst/>
              <a:gdLst/>
              <a:ahLst/>
              <a:cxnLst/>
              <a:rect l="l" t="t" r="r" b="b"/>
              <a:pathLst>
                <a:path w="2515" h="2513" extrusionOk="0">
                  <a:moveTo>
                    <a:pt x="712" y="0"/>
                  </a:moveTo>
                  <a:cubicBezTo>
                    <a:pt x="289" y="224"/>
                    <a:pt x="0" y="667"/>
                    <a:pt x="0" y="1180"/>
                  </a:cubicBezTo>
                  <a:cubicBezTo>
                    <a:pt x="0" y="1915"/>
                    <a:pt x="598" y="2513"/>
                    <a:pt x="1335" y="2513"/>
                  </a:cubicBezTo>
                  <a:cubicBezTo>
                    <a:pt x="1846" y="2513"/>
                    <a:pt x="2291" y="2225"/>
                    <a:pt x="2514" y="1801"/>
                  </a:cubicBezTo>
                  <a:lnTo>
                    <a:pt x="2514" y="1801"/>
                  </a:lnTo>
                  <a:cubicBezTo>
                    <a:pt x="2329" y="1900"/>
                    <a:pt x="2118" y="1956"/>
                    <a:pt x="1893" y="1956"/>
                  </a:cubicBezTo>
                  <a:cubicBezTo>
                    <a:pt x="1157" y="1956"/>
                    <a:pt x="559" y="1358"/>
                    <a:pt x="559" y="622"/>
                  </a:cubicBezTo>
                  <a:cubicBezTo>
                    <a:pt x="559" y="397"/>
                    <a:pt x="614" y="185"/>
                    <a:pt x="712" y="0"/>
                  </a:cubicBezTo>
                  <a:close/>
                </a:path>
              </a:pathLst>
            </a:custGeom>
            <a:solidFill>
              <a:srgbClr val="191919">
                <a:alpha val="40930"/>
              </a:srgbClr>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73" name="Google Shape;1160;p23">
              <a:extLst>
                <a:ext uri="{FF2B5EF4-FFF2-40B4-BE49-F238E27FC236}">
                  <a16:creationId xmlns:a16="http://schemas.microsoft.com/office/drawing/2014/main" id="{81BB0998-4AA3-F31E-8C40-453991D0A0B9}"/>
                </a:ext>
              </a:extLst>
            </p:cNvPr>
            <p:cNvSpPr/>
            <p:nvPr/>
          </p:nvSpPr>
          <p:spPr>
            <a:xfrm>
              <a:off x="3614875" y="3981075"/>
              <a:ext cx="62850" cy="62825"/>
            </a:xfrm>
            <a:custGeom>
              <a:avLst/>
              <a:gdLst/>
              <a:ahLst/>
              <a:cxnLst/>
              <a:rect l="l" t="t" r="r" b="b"/>
              <a:pathLst>
                <a:path w="2514" h="2513" extrusionOk="0">
                  <a:moveTo>
                    <a:pt x="713" y="0"/>
                  </a:moveTo>
                  <a:cubicBezTo>
                    <a:pt x="289" y="224"/>
                    <a:pt x="1" y="667"/>
                    <a:pt x="1" y="1180"/>
                  </a:cubicBezTo>
                  <a:cubicBezTo>
                    <a:pt x="1" y="1915"/>
                    <a:pt x="598" y="2513"/>
                    <a:pt x="1334" y="2513"/>
                  </a:cubicBezTo>
                  <a:cubicBezTo>
                    <a:pt x="1846" y="2513"/>
                    <a:pt x="2290" y="2225"/>
                    <a:pt x="2514" y="1801"/>
                  </a:cubicBezTo>
                  <a:lnTo>
                    <a:pt x="2514" y="1801"/>
                  </a:lnTo>
                  <a:cubicBezTo>
                    <a:pt x="2329" y="1900"/>
                    <a:pt x="2118" y="1956"/>
                    <a:pt x="1893" y="1956"/>
                  </a:cubicBezTo>
                  <a:cubicBezTo>
                    <a:pt x="1156" y="1956"/>
                    <a:pt x="559" y="1358"/>
                    <a:pt x="559" y="622"/>
                  </a:cubicBezTo>
                  <a:cubicBezTo>
                    <a:pt x="559" y="397"/>
                    <a:pt x="615" y="185"/>
                    <a:pt x="713" y="0"/>
                  </a:cubicBezTo>
                  <a:close/>
                </a:path>
              </a:pathLst>
            </a:custGeom>
            <a:solidFill>
              <a:srgbClr val="191919">
                <a:alpha val="40930"/>
              </a:srgbClr>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74" name="Google Shape;1161;p23">
              <a:extLst>
                <a:ext uri="{FF2B5EF4-FFF2-40B4-BE49-F238E27FC236}">
                  <a16:creationId xmlns:a16="http://schemas.microsoft.com/office/drawing/2014/main" id="{C3F152EF-68D3-95DC-EC4B-B812E60035A4}"/>
                </a:ext>
              </a:extLst>
            </p:cNvPr>
            <p:cNvSpPr/>
            <p:nvPr/>
          </p:nvSpPr>
          <p:spPr>
            <a:xfrm>
              <a:off x="3368750" y="3764425"/>
              <a:ext cx="357050" cy="241175"/>
            </a:xfrm>
            <a:custGeom>
              <a:avLst/>
              <a:gdLst/>
              <a:ahLst/>
              <a:cxnLst/>
              <a:rect l="l" t="t" r="r" b="b"/>
              <a:pathLst>
                <a:path w="14282" h="9647" extrusionOk="0">
                  <a:moveTo>
                    <a:pt x="1280" y="1"/>
                  </a:moveTo>
                  <a:cubicBezTo>
                    <a:pt x="576" y="1"/>
                    <a:pt x="1" y="575"/>
                    <a:pt x="1" y="1280"/>
                  </a:cubicBezTo>
                  <a:lnTo>
                    <a:pt x="1" y="9437"/>
                  </a:lnTo>
                  <a:cubicBezTo>
                    <a:pt x="1" y="9553"/>
                    <a:pt x="94" y="9646"/>
                    <a:pt x="210" y="9646"/>
                  </a:cubicBezTo>
                  <a:cubicBezTo>
                    <a:pt x="326" y="9646"/>
                    <a:pt x="420" y="9553"/>
                    <a:pt x="420" y="9437"/>
                  </a:cubicBezTo>
                  <a:lnTo>
                    <a:pt x="420" y="1280"/>
                  </a:lnTo>
                  <a:cubicBezTo>
                    <a:pt x="420" y="805"/>
                    <a:pt x="806" y="420"/>
                    <a:pt x="1280" y="420"/>
                  </a:cubicBezTo>
                  <a:lnTo>
                    <a:pt x="13002" y="420"/>
                  </a:lnTo>
                  <a:cubicBezTo>
                    <a:pt x="13478" y="420"/>
                    <a:pt x="13863" y="806"/>
                    <a:pt x="13863" y="1280"/>
                  </a:cubicBezTo>
                  <a:lnTo>
                    <a:pt x="13863" y="3756"/>
                  </a:lnTo>
                  <a:cubicBezTo>
                    <a:pt x="13863" y="3870"/>
                    <a:pt x="13957" y="3964"/>
                    <a:pt x="14072" y="3964"/>
                  </a:cubicBezTo>
                  <a:cubicBezTo>
                    <a:pt x="14188" y="3964"/>
                    <a:pt x="14281" y="3871"/>
                    <a:pt x="14281" y="3756"/>
                  </a:cubicBezTo>
                  <a:lnTo>
                    <a:pt x="14281" y="1280"/>
                  </a:lnTo>
                  <a:cubicBezTo>
                    <a:pt x="14281" y="575"/>
                    <a:pt x="13708" y="1"/>
                    <a:pt x="13002" y="1"/>
                  </a:cubicBezTo>
                  <a:close/>
                </a:path>
              </a:pathLst>
            </a:custGeom>
            <a:solidFill>
              <a:srgbClr val="191919"/>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75" name="Google Shape;1162;p23">
              <a:extLst>
                <a:ext uri="{FF2B5EF4-FFF2-40B4-BE49-F238E27FC236}">
                  <a16:creationId xmlns:a16="http://schemas.microsoft.com/office/drawing/2014/main" id="{6BF790CD-C00F-6939-821C-01E235EE58BD}"/>
                </a:ext>
              </a:extLst>
            </p:cNvPr>
            <p:cNvSpPr/>
            <p:nvPr/>
          </p:nvSpPr>
          <p:spPr>
            <a:xfrm>
              <a:off x="3368725" y="3874025"/>
              <a:ext cx="357050" cy="218350"/>
            </a:xfrm>
            <a:custGeom>
              <a:avLst/>
              <a:gdLst/>
              <a:ahLst/>
              <a:cxnLst/>
              <a:rect l="l" t="t" r="r" b="b"/>
              <a:pathLst>
                <a:path w="14282" h="8734" extrusionOk="0">
                  <a:moveTo>
                    <a:pt x="14072" y="0"/>
                  </a:moveTo>
                  <a:cubicBezTo>
                    <a:pt x="13956" y="0"/>
                    <a:pt x="13862" y="94"/>
                    <a:pt x="13862" y="209"/>
                  </a:cubicBezTo>
                  <a:lnTo>
                    <a:pt x="13862" y="7454"/>
                  </a:lnTo>
                  <a:cubicBezTo>
                    <a:pt x="13862" y="7930"/>
                    <a:pt x="13476" y="8315"/>
                    <a:pt x="13002" y="8315"/>
                  </a:cubicBezTo>
                  <a:lnTo>
                    <a:pt x="1280" y="8315"/>
                  </a:lnTo>
                  <a:cubicBezTo>
                    <a:pt x="804" y="8315"/>
                    <a:pt x="419" y="7928"/>
                    <a:pt x="419" y="7454"/>
                  </a:cubicBezTo>
                  <a:lnTo>
                    <a:pt x="419" y="5890"/>
                  </a:lnTo>
                  <a:cubicBezTo>
                    <a:pt x="419" y="5774"/>
                    <a:pt x="325" y="5681"/>
                    <a:pt x="210" y="5681"/>
                  </a:cubicBezTo>
                  <a:cubicBezTo>
                    <a:pt x="94" y="5681"/>
                    <a:pt x="1" y="5774"/>
                    <a:pt x="1" y="5890"/>
                  </a:cubicBezTo>
                  <a:lnTo>
                    <a:pt x="1" y="7454"/>
                  </a:lnTo>
                  <a:cubicBezTo>
                    <a:pt x="1" y="8160"/>
                    <a:pt x="575" y="8733"/>
                    <a:pt x="1280" y="8733"/>
                  </a:cubicBezTo>
                  <a:lnTo>
                    <a:pt x="13002" y="8733"/>
                  </a:lnTo>
                  <a:cubicBezTo>
                    <a:pt x="13708" y="8733"/>
                    <a:pt x="14281" y="8160"/>
                    <a:pt x="14281" y="7454"/>
                  </a:cubicBezTo>
                  <a:lnTo>
                    <a:pt x="14281" y="209"/>
                  </a:lnTo>
                  <a:cubicBezTo>
                    <a:pt x="14281" y="94"/>
                    <a:pt x="14188" y="0"/>
                    <a:pt x="14072" y="0"/>
                  </a:cubicBezTo>
                  <a:close/>
                </a:path>
              </a:pathLst>
            </a:custGeom>
            <a:solidFill>
              <a:srgbClr val="191919"/>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76" name="Google Shape;1163;p23">
              <a:extLst>
                <a:ext uri="{FF2B5EF4-FFF2-40B4-BE49-F238E27FC236}">
                  <a16:creationId xmlns:a16="http://schemas.microsoft.com/office/drawing/2014/main" id="{A4D35CF5-F62E-F304-1F06-57B7117D6985}"/>
                </a:ext>
              </a:extLst>
            </p:cNvPr>
            <p:cNvSpPr/>
            <p:nvPr/>
          </p:nvSpPr>
          <p:spPr>
            <a:xfrm>
              <a:off x="3399125" y="3921375"/>
              <a:ext cx="296275" cy="34925"/>
            </a:xfrm>
            <a:custGeom>
              <a:avLst/>
              <a:gdLst/>
              <a:ahLst/>
              <a:cxnLst/>
              <a:rect l="l" t="t" r="r" b="b"/>
              <a:pathLst>
                <a:path w="11851" h="1397" extrusionOk="0">
                  <a:moveTo>
                    <a:pt x="11153" y="420"/>
                  </a:moveTo>
                  <a:cubicBezTo>
                    <a:pt x="11307" y="420"/>
                    <a:pt x="11433" y="544"/>
                    <a:pt x="11433" y="699"/>
                  </a:cubicBezTo>
                  <a:cubicBezTo>
                    <a:pt x="11433" y="853"/>
                    <a:pt x="11307" y="978"/>
                    <a:pt x="11153" y="978"/>
                  </a:cubicBezTo>
                  <a:lnTo>
                    <a:pt x="698" y="978"/>
                  </a:lnTo>
                  <a:cubicBezTo>
                    <a:pt x="545" y="978"/>
                    <a:pt x="419" y="853"/>
                    <a:pt x="419" y="699"/>
                  </a:cubicBezTo>
                  <a:cubicBezTo>
                    <a:pt x="419" y="544"/>
                    <a:pt x="543" y="420"/>
                    <a:pt x="698" y="420"/>
                  </a:cubicBezTo>
                  <a:close/>
                  <a:moveTo>
                    <a:pt x="698" y="1"/>
                  </a:moveTo>
                  <a:cubicBezTo>
                    <a:pt x="314" y="1"/>
                    <a:pt x="1" y="315"/>
                    <a:pt x="1" y="699"/>
                  </a:cubicBezTo>
                  <a:cubicBezTo>
                    <a:pt x="1" y="1084"/>
                    <a:pt x="314" y="1397"/>
                    <a:pt x="698" y="1397"/>
                  </a:cubicBezTo>
                  <a:lnTo>
                    <a:pt x="11153" y="1397"/>
                  </a:lnTo>
                  <a:cubicBezTo>
                    <a:pt x="11538" y="1397"/>
                    <a:pt x="11850" y="1084"/>
                    <a:pt x="11850" y="699"/>
                  </a:cubicBezTo>
                  <a:cubicBezTo>
                    <a:pt x="11850" y="315"/>
                    <a:pt x="11538" y="1"/>
                    <a:pt x="11153" y="1"/>
                  </a:cubicBezTo>
                  <a:close/>
                </a:path>
              </a:pathLst>
            </a:custGeom>
            <a:solidFill>
              <a:srgbClr val="191919"/>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77" name="Google Shape;1164;p23">
              <a:extLst>
                <a:ext uri="{FF2B5EF4-FFF2-40B4-BE49-F238E27FC236}">
                  <a16:creationId xmlns:a16="http://schemas.microsoft.com/office/drawing/2014/main" id="{FFE7E497-9614-D3CD-E505-D1A31075B166}"/>
                </a:ext>
              </a:extLst>
            </p:cNvPr>
            <p:cNvSpPr/>
            <p:nvPr/>
          </p:nvSpPr>
          <p:spPr>
            <a:xfrm>
              <a:off x="3508675" y="3828500"/>
              <a:ext cx="77175" cy="77200"/>
            </a:xfrm>
            <a:custGeom>
              <a:avLst/>
              <a:gdLst/>
              <a:ahLst/>
              <a:cxnLst/>
              <a:rect l="l" t="t" r="r" b="b"/>
              <a:pathLst>
                <a:path w="3087" h="3088" extrusionOk="0">
                  <a:moveTo>
                    <a:pt x="1544" y="419"/>
                  </a:moveTo>
                  <a:cubicBezTo>
                    <a:pt x="2163" y="419"/>
                    <a:pt x="2667" y="923"/>
                    <a:pt x="2667" y="1543"/>
                  </a:cubicBezTo>
                  <a:cubicBezTo>
                    <a:pt x="2667" y="2162"/>
                    <a:pt x="2163" y="2666"/>
                    <a:pt x="1544" y="2666"/>
                  </a:cubicBezTo>
                  <a:cubicBezTo>
                    <a:pt x="924" y="2666"/>
                    <a:pt x="420" y="2162"/>
                    <a:pt x="420" y="1543"/>
                  </a:cubicBezTo>
                  <a:cubicBezTo>
                    <a:pt x="420" y="923"/>
                    <a:pt x="924" y="419"/>
                    <a:pt x="1544" y="419"/>
                  </a:cubicBezTo>
                  <a:close/>
                  <a:moveTo>
                    <a:pt x="1544" y="1"/>
                  </a:moveTo>
                  <a:cubicBezTo>
                    <a:pt x="692" y="1"/>
                    <a:pt x="0" y="694"/>
                    <a:pt x="0" y="1544"/>
                  </a:cubicBezTo>
                  <a:cubicBezTo>
                    <a:pt x="0" y="2395"/>
                    <a:pt x="692" y="3087"/>
                    <a:pt x="1544" y="3087"/>
                  </a:cubicBezTo>
                  <a:cubicBezTo>
                    <a:pt x="2395" y="3087"/>
                    <a:pt x="3087" y="2395"/>
                    <a:pt x="3087" y="1544"/>
                  </a:cubicBezTo>
                  <a:cubicBezTo>
                    <a:pt x="3087" y="694"/>
                    <a:pt x="2395" y="1"/>
                    <a:pt x="1544" y="1"/>
                  </a:cubicBezTo>
                  <a:close/>
                </a:path>
              </a:pathLst>
            </a:custGeom>
            <a:solidFill>
              <a:srgbClr val="191919"/>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78" name="Google Shape;1165;p23">
              <a:extLst>
                <a:ext uri="{FF2B5EF4-FFF2-40B4-BE49-F238E27FC236}">
                  <a16:creationId xmlns:a16="http://schemas.microsoft.com/office/drawing/2014/main" id="{AD606686-2310-2E89-4A9F-CADEB18FA5D8}"/>
                </a:ext>
              </a:extLst>
            </p:cNvPr>
            <p:cNvSpPr/>
            <p:nvPr/>
          </p:nvSpPr>
          <p:spPr>
            <a:xfrm>
              <a:off x="3407700" y="3828500"/>
              <a:ext cx="77200" cy="77200"/>
            </a:xfrm>
            <a:custGeom>
              <a:avLst/>
              <a:gdLst/>
              <a:ahLst/>
              <a:cxnLst/>
              <a:rect l="l" t="t" r="r" b="b"/>
              <a:pathLst>
                <a:path w="3088" h="3088" extrusionOk="0">
                  <a:moveTo>
                    <a:pt x="1544" y="420"/>
                  </a:moveTo>
                  <a:cubicBezTo>
                    <a:pt x="2163" y="420"/>
                    <a:pt x="2667" y="924"/>
                    <a:pt x="2667" y="1544"/>
                  </a:cubicBezTo>
                  <a:cubicBezTo>
                    <a:pt x="2667" y="2164"/>
                    <a:pt x="2163" y="2668"/>
                    <a:pt x="1544" y="2668"/>
                  </a:cubicBezTo>
                  <a:cubicBezTo>
                    <a:pt x="925" y="2668"/>
                    <a:pt x="421" y="2164"/>
                    <a:pt x="421" y="1544"/>
                  </a:cubicBezTo>
                  <a:cubicBezTo>
                    <a:pt x="421" y="924"/>
                    <a:pt x="925" y="420"/>
                    <a:pt x="1544" y="420"/>
                  </a:cubicBezTo>
                  <a:close/>
                  <a:moveTo>
                    <a:pt x="1544" y="1"/>
                  </a:moveTo>
                  <a:cubicBezTo>
                    <a:pt x="693" y="1"/>
                    <a:pt x="1" y="694"/>
                    <a:pt x="1" y="1544"/>
                  </a:cubicBezTo>
                  <a:cubicBezTo>
                    <a:pt x="1" y="2395"/>
                    <a:pt x="693" y="3087"/>
                    <a:pt x="1544" y="3087"/>
                  </a:cubicBezTo>
                  <a:cubicBezTo>
                    <a:pt x="2395" y="3087"/>
                    <a:pt x="3087" y="2395"/>
                    <a:pt x="3087" y="1544"/>
                  </a:cubicBezTo>
                  <a:cubicBezTo>
                    <a:pt x="3087" y="694"/>
                    <a:pt x="2395" y="1"/>
                    <a:pt x="1544" y="1"/>
                  </a:cubicBezTo>
                  <a:close/>
                </a:path>
              </a:pathLst>
            </a:custGeom>
            <a:solidFill>
              <a:srgbClr val="191919"/>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79" name="Google Shape;1166;p23">
              <a:extLst>
                <a:ext uri="{FF2B5EF4-FFF2-40B4-BE49-F238E27FC236}">
                  <a16:creationId xmlns:a16="http://schemas.microsoft.com/office/drawing/2014/main" id="{B1FE256E-1B15-F705-B7B9-21638D5295B6}"/>
                </a:ext>
              </a:extLst>
            </p:cNvPr>
            <p:cNvSpPr/>
            <p:nvPr/>
          </p:nvSpPr>
          <p:spPr>
            <a:xfrm>
              <a:off x="3609625" y="3828475"/>
              <a:ext cx="77200" cy="77200"/>
            </a:xfrm>
            <a:custGeom>
              <a:avLst/>
              <a:gdLst/>
              <a:ahLst/>
              <a:cxnLst/>
              <a:rect l="l" t="t" r="r" b="b"/>
              <a:pathLst>
                <a:path w="3088" h="3088" extrusionOk="0">
                  <a:moveTo>
                    <a:pt x="1544" y="420"/>
                  </a:moveTo>
                  <a:cubicBezTo>
                    <a:pt x="2165" y="420"/>
                    <a:pt x="2669" y="924"/>
                    <a:pt x="2669" y="1544"/>
                  </a:cubicBezTo>
                  <a:cubicBezTo>
                    <a:pt x="2669" y="2163"/>
                    <a:pt x="2165" y="2667"/>
                    <a:pt x="1544" y="2667"/>
                  </a:cubicBezTo>
                  <a:cubicBezTo>
                    <a:pt x="925" y="2667"/>
                    <a:pt x="421" y="2163"/>
                    <a:pt x="421" y="1544"/>
                  </a:cubicBezTo>
                  <a:cubicBezTo>
                    <a:pt x="421" y="925"/>
                    <a:pt x="925" y="420"/>
                    <a:pt x="1544" y="420"/>
                  </a:cubicBezTo>
                  <a:close/>
                  <a:moveTo>
                    <a:pt x="1544" y="1"/>
                  </a:moveTo>
                  <a:cubicBezTo>
                    <a:pt x="694" y="1"/>
                    <a:pt x="1" y="693"/>
                    <a:pt x="1" y="1544"/>
                  </a:cubicBezTo>
                  <a:cubicBezTo>
                    <a:pt x="1" y="2395"/>
                    <a:pt x="694" y="3087"/>
                    <a:pt x="1544" y="3087"/>
                  </a:cubicBezTo>
                  <a:cubicBezTo>
                    <a:pt x="2395" y="3087"/>
                    <a:pt x="3087" y="2395"/>
                    <a:pt x="3087" y="1544"/>
                  </a:cubicBezTo>
                  <a:cubicBezTo>
                    <a:pt x="3087" y="693"/>
                    <a:pt x="2395" y="1"/>
                    <a:pt x="1544" y="1"/>
                  </a:cubicBezTo>
                  <a:close/>
                </a:path>
              </a:pathLst>
            </a:custGeom>
            <a:solidFill>
              <a:srgbClr val="191919"/>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80" name="Google Shape;1167;p23">
              <a:extLst>
                <a:ext uri="{FF2B5EF4-FFF2-40B4-BE49-F238E27FC236}">
                  <a16:creationId xmlns:a16="http://schemas.microsoft.com/office/drawing/2014/main" id="{4E0B61C0-002E-C091-FF2D-AABDEE8CCD4F}"/>
                </a:ext>
              </a:extLst>
            </p:cNvPr>
            <p:cNvSpPr/>
            <p:nvPr/>
          </p:nvSpPr>
          <p:spPr>
            <a:xfrm>
              <a:off x="3508675" y="3972000"/>
              <a:ext cx="77175" cy="77175"/>
            </a:xfrm>
            <a:custGeom>
              <a:avLst/>
              <a:gdLst/>
              <a:ahLst/>
              <a:cxnLst/>
              <a:rect l="l" t="t" r="r" b="b"/>
              <a:pathLst>
                <a:path w="3087" h="3087" extrusionOk="0">
                  <a:moveTo>
                    <a:pt x="1544" y="420"/>
                  </a:moveTo>
                  <a:cubicBezTo>
                    <a:pt x="2163" y="420"/>
                    <a:pt x="2667" y="924"/>
                    <a:pt x="2667" y="1544"/>
                  </a:cubicBezTo>
                  <a:cubicBezTo>
                    <a:pt x="2667" y="2163"/>
                    <a:pt x="2163" y="2667"/>
                    <a:pt x="1544" y="2667"/>
                  </a:cubicBezTo>
                  <a:cubicBezTo>
                    <a:pt x="924" y="2667"/>
                    <a:pt x="420" y="2163"/>
                    <a:pt x="420" y="1544"/>
                  </a:cubicBezTo>
                  <a:cubicBezTo>
                    <a:pt x="420" y="924"/>
                    <a:pt x="924" y="420"/>
                    <a:pt x="1544" y="420"/>
                  </a:cubicBezTo>
                  <a:close/>
                  <a:moveTo>
                    <a:pt x="1544" y="0"/>
                  </a:moveTo>
                  <a:cubicBezTo>
                    <a:pt x="692" y="1"/>
                    <a:pt x="0" y="693"/>
                    <a:pt x="0" y="1544"/>
                  </a:cubicBezTo>
                  <a:cubicBezTo>
                    <a:pt x="0" y="2395"/>
                    <a:pt x="692" y="3087"/>
                    <a:pt x="1544" y="3087"/>
                  </a:cubicBezTo>
                  <a:cubicBezTo>
                    <a:pt x="2395" y="3087"/>
                    <a:pt x="3087" y="2395"/>
                    <a:pt x="3087" y="1544"/>
                  </a:cubicBezTo>
                  <a:cubicBezTo>
                    <a:pt x="3087" y="693"/>
                    <a:pt x="2395" y="0"/>
                    <a:pt x="1544" y="0"/>
                  </a:cubicBezTo>
                  <a:close/>
                </a:path>
              </a:pathLst>
            </a:custGeom>
            <a:solidFill>
              <a:srgbClr val="191919"/>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81" name="Google Shape;1168;p23">
              <a:extLst>
                <a:ext uri="{FF2B5EF4-FFF2-40B4-BE49-F238E27FC236}">
                  <a16:creationId xmlns:a16="http://schemas.microsoft.com/office/drawing/2014/main" id="{105BD91C-D7DE-9ED1-2910-DBBDB77BBD15}"/>
                </a:ext>
              </a:extLst>
            </p:cNvPr>
            <p:cNvSpPr/>
            <p:nvPr/>
          </p:nvSpPr>
          <p:spPr>
            <a:xfrm>
              <a:off x="3407700" y="3972000"/>
              <a:ext cx="77200" cy="77175"/>
            </a:xfrm>
            <a:custGeom>
              <a:avLst/>
              <a:gdLst/>
              <a:ahLst/>
              <a:cxnLst/>
              <a:rect l="l" t="t" r="r" b="b"/>
              <a:pathLst>
                <a:path w="3088" h="3087" extrusionOk="0">
                  <a:moveTo>
                    <a:pt x="1544" y="420"/>
                  </a:moveTo>
                  <a:cubicBezTo>
                    <a:pt x="2163" y="420"/>
                    <a:pt x="2667" y="924"/>
                    <a:pt x="2667" y="1544"/>
                  </a:cubicBezTo>
                  <a:cubicBezTo>
                    <a:pt x="2667" y="2163"/>
                    <a:pt x="2163" y="2667"/>
                    <a:pt x="1544" y="2667"/>
                  </a:cubicBezTo>
                  <a:cubicBezTo>
                    <a:pt x="925" y="2667"/>
                    <a:pt x="421" y="2163"/>
                    <a:pt x="421" y="1544"/>
                  </a:cubicBezTo>
                  <a:cubicBezTo>
                    <a:pt x="421" y="924"/>
                    <a:pt x="925" y="420"/>
                    <a:pt x="1544" y="420"/>
                  </a:cubicBezTo>
                  <a:close/>
                  <a:moveTo>
                    <a:pt x="1544" y="0"/>
                  </a:moveTo>
                  <a:cubicBezTo>
                    <a:pt x="693" y="1"/>
                    <a:pt x="1" y="693"/>
                    <a:pt x="1" y="1544"/>
                  </a:cubicBezTo>
                  <a:cubicBezTo>
                    <a:pt x="1" y="2395"/>
                    <a:pt x="693" y="3087"/>
                    <a:pt x="1544" y="3087"/>
                  </a:cubicBezTo>
                  <a:cubicBezTo>
                    <a:pt x="2395" y="3087"/>
                    <a:pt x="3087" y="2395"/>
                    <a:pt x="3087" y="1544"/>
                  </a:cubicBezTo>
                  <a:cubicBezTo>
                    <a:pt x="3087" y="693"/>
                    <a:pt x="2395" y="0"/>
                    <a:pt x="1544" y="0"/>
                  </a:cubicBezTo>
                  <a:close/>
                </a:path>
              </a:pathLst>
            </a:custGeom>
            <a:solidFill>
              <a:srgbClr val="191919"/>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82" name="Google Shape;1169;p23">
              <a:extLst>
                <a:ext uri="{FF2B5EF4-FFF2-40B4-BE49-F238E27FC236}">
                  <a16:creationId xmlns:a16="http://schemas.microsoft.com/office/drawing/2014/main" id="{68CDB302-5D10-BD7C-F6E4-D3E5C83E3022}"/>
                </a:ext>
              </a:extLst>
            </p:cNvPr>
            <p:cNvSpPr/>
            <p:nvPr/>
          </p:nvSpPr>
          <p:spPr>
            <a:xfrm>
              <a:off x="3609625" y="3972025"/>
              <a:ext cx="77200" cy="77175"/>
            </a:xfrm>
            <a:custGeom>
              <a:avLst/>
              <a:gdLst/>
              <a:ahLst/>
              <a:cxnLst/>
              <a:rect l="l" t="t" r="r" b="b"/>
              <a:pathLst>
                <a:path w="3088" h="3087" extrusionOk="0">
                  <a:moveTo>
                    <a:pt x="1544" y="420"/>
                  </a:moveTo>
                  <a:cubicBezTo>
                    <a:pt x="2165" y="420"/>
                    <a:pt x="2669" y="924"/>
                    <a:pt x="2669" y="1544"/>
                  </a:cubicBezTo>
                  <a:cubicBezTo>
                    <a:pt x="2670" y="2162"/>
                    <a:pt x="2165" y="2667"/>
                    <a:pt x="1544" y="2667"/>
                  </a:cubicBezTo>
                  <a:cubicBezTo>
                    <a:pt x="925" y="2667"/>
                    <a:pt x="421" y="2163"/>
                    <a:pt x="421" y="1544"/>
                  </a:cubicBezTo>
                  <a:cubicBezTo>
                    <a:pt x="421" y="924"/>
                    <a:pt x="925" y="420"/>
                    <a:pt x="1544" y="420"/>
                  </a:cubicBezTo>
                  <a:close/>
                  <a:moveTo>
                    <a:pt x="1544" y="0"/>
                  </a:moveTo>
                  <a:cubicBezTo>
                    <a:pt x="694" y="0"/>
                    <a:pt x="1" y="693"/>
                    <a:pt x="1" y="1544"/>
                  </a:cubicBezTo>
                  <a:cubicBezTo>
                    <a:pt x="1" y="2395"/>
                    <a:pt x="694" y="3087"/>
                    <a:pt x="1544" y="3087"/>
                  </a:cubicBezTo>
                  <a:cubicBezTo>
                    <a:pt x="2395" y="3087"/>
                    <a:pt x="3087" y="2395"/>
                    <a:pt x="3087" y="1544"/>
                  </a:cubicBezTo>
                  <a:cubicBezTo>
                    <a:pt x="3087" y="693"/>
                    <a:pt x="2395" y="0"/>
                    <a:pt x="1544" y="0"/>
                  </a:cubicBezTo>
                  <a:close/>
                </a:path>
              </a:pathLst>
            </a:custGeom>
            <a:solidFill>
              <a:srgbClr val="191919"/>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83" name="Google Shape;1170;p23">
              <a:extLst>
                <a:ext uri="{FF2B5EF4-FFF2-40B4-BE49-F238E27FC236}">
                  <a16:creationId xmlns:a16="http://schemas.microsoft.com/office/drawing/2014/main" id="{FF6FE090-24C6-71CC-AEA6-9506652D1792}"/>
                </a:ext>
              </a:extLst>
            </p:cNvPr>
            <p:cNvSpPr/>
            <p:nvPr/>
          </p:nvSpPr>
          <p:spPr>
            <a:xfrm>
              <a:off x="3473350" y="3787775"/>
              <a:ext cx="10500" cy="23650"/>
            </a:xfrm>
            <a:custGeom>
              <a:avLst/>
              <a:gdLst/>
              <a:ahLst/>
              <a:cxnLst/>
              <a:rect l="l" t="t" r="r" b="b"/>
              <a:pathLst>
                <a:path w="420" h="946" extrusionOk="0">
                  <a:moveTo>
                    <a:pt x="211" y="0"/>
                  </a:moveTo>
                  <a:cubicBezTo>
                    <a:pt x="94" y="0"/>
                    <a:pt x="1" y="94"/>
                    <a:pt x="1" y="209"/>
                  </a:cubicBezTo>
                  <a:lnTo>
                    <a:pt x="1" y="736"/>
                  </a:lnTo>
                  <a:cubicBezTo>
                    <a:pt x="1" y="852"/>
                    <a:pt x="97" y="946"/>
                    <a:pt x="211" y="946"/>
                  </a:cubicBezTo>
                  <a:cubicBezTo>
                    <a:pt x="326" y="946"/>
                    <a:pt x="420" y="852"/>
                    <a:pt x="420" y="736"/>
                  </a:cubicBezTo>
                  <a:lnTo>
                    <a:pt x="420" y="209"/>
                  </a:lnTo>
                  <a:cubicBezTo>
                    <a:pt x="420" y="94"/>
                    <a:pt x="326" y="0"/>
                    <a:pt x="211" y="0"/>
                  </a:cubicBezTo>
                  <a:close/>
                </a:path>
              </a:pathLst>
            </a:custGeom>
            <a:solidFill>
              <a:srgbClr val="191919"/>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84" name="Google Shape;1171;p23">
              <a:extLst>
                <a:ext uri="{FF2B5EF4-FFF2-40B4-BE49-F238E27FC236}">
                  <a16:creationId xmlns:a16="http://schemas.microsoft.com/office/drawing/2014/main" id="{35A58DBA-FCDC-88A7-D3EE-C922B0212F90}"/>
                </a:ext>
              </a:extLst>
            </p:cNvPr>
            <p:cNvSpPr/>
            <p:nvPr/>
          </p:nvSpPr>
          <p:spPr>
            <a:xfrm>
              <a:off x="3610650" y="3787775"/>
              <a:ext cx="10500" cy="23650"/>
            </a:xfrm>
            <a:custGeom>
              <a:avLst/>
              <a:gdLst/>
              <a:ahLst/>
              <a:cxnLst/>
              <a:rect l="l" t="t" r="r" b="b"/>
              <a:pathLst>
                <a:path w="420" h="946" extrusionOk="0">
                  <a:moveTo>
                    <a:pt x="209" y="0"/>
                  </a:moveTo>
                  <a:cubicBezTo>
                    <a:pt x="94" y="0"/>
                    <a:pt x="0" y="94"/>
                    <a:pt x="0" y="209"/>
                  </a:cubicBezTo>
                  <a:lnTo>
                    <a:pt x="0" y="736"/>
                  </a:lnTo>
                  <a:cubicBezTo>
                    <a:pt x="0" y="852"/>
                    <a:pt x="94" y="946"/>
                    <a:pt x="209" y="946"/>
                  </a:cubicBezTo>
                  <a:cubicBezTo>
                    <a:pt x="326" y="946"/>
                    <a:pt x="419" y="852"/>
                    <a:pt x="419" y="736"/>
                  </a:cubicBezTo>
                  <a:lnTo>
                    <a:pt x="419" y="209"/>
                  </a:lnTo>
                  <a:cubicBezTo>
                    <a:pt x="419" y="94"/>
                    <a:pt x="326" y="0"/>
                    <a:pt x="209" y="0"/>
                  </a:cubicBezTo>
                  <a:close/>
                </a:path>
              </a:pathLst>
            </a:custGeom>
            <a:solidFill>
              <a:srgbClr val="191919"/>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85" name="Google Shape;1172;p23">
              <a:extLst>
                <a:ext uri="{FF2B5EF4-FFF2-40B4-BE49-F238E27FC236}">
                  <a16:creationId xmlns:a16="http://schemas.microsoft.com/office/drawing/2014/main" id="{AFAF60BE-2B81-FE8E-EF77-3F32A0E2B3BD}"/>
                </a:ext>
              </a:extLst>
            </p:cNvPr>
            <p:cNvSpPr/>
            <p:nvPr/>
          </p:nvSpPr>
          <p:spPr>
            <a:xfrm>
              <a:off x="3526675" y="3800625"/>
              <a:ext cx="41200" cy="17200"/>
            </a:xfrm>
            <a:custGeom>
              <a:avLst/>
              <a:gdLst/>
              <a:ahLst/>
              <a:cxnLst/>
              <a:rect l="l" t="t" r="r" b="b"/>
              <a:pathLst>
                <a:path w="1648" h="688" extrusionOk="0">
                  <a:moveTo>
                    <a:pt x="233" y="1"/>
                  </a:moveTo>
                  <a:cubicBezTo>
                    <a:pt x="184" y="1"/>
                    <a:pt x="136" y="17"/>
                    <a:pt x="96" y="51"/>
                  </a:cubicBezTo>
                  <a:cubicBezTo>
                    <a:pt x="9" y="127"/>
                    <a:pt x="0" y="259"/>
                    <a:pt x="75" y="347"/>
                  </a:cubicBezTo>
                  <a:cubicBezTo>
                    <a:pt x="263" y="563"/>
                    <a:pt x="537" y="687"/>
                    <a:pt x="824" y="687"/>
                  </a:cubicBezTo>
                  <a:cubicBezTo>
                    <a:pt x="1110" y="687"/>
                    <a:pt x="1384" y="563"/>
                    <a:pt x="1572" y="347"/>
                  </a:cubicBezTo>
                  <a:cubicBezTo>
                    <a:pt x="1648" y="259"/>
                    <a:pt x="1638" y="127"/>
                    <a:pt x="1551" y="51"/>
                  </a:cubicBezTo>
                  <a:cubicBezTo>
                    <a:pt x="1511" y="17"/>
                    <a:pt x="1463" y="1"/>
                    <a:pt x="1414" y="1"/>
                  </a:cubicBezTo>
                  <a:cubicBezTo>
                    <a:pt x="1356" y="1"/>
                    <a:pt x="1297" y="25"/>
                    <a:pt x="1256" y="72"/>
                  </a:cubicBezTo>
                  <a:cubicBezTo>
                    <a:pt x="1147" y="199"/>
                    <a:pt x="989" y="271"/>
                    <a:pt x="824" y="271"/>
                  </a:cubicBezTo>
                  <a:cubicBezTo>
                    <a:pt x="658" y="271"/>
                    <a:pt x="500" y="199"/>
                    <a:pt x="391" y="72"/>
                  </a:cubicBezTo>
                  <a:cubicBezTo>
                    <a:pt x="350" y="25"/>
                    <a:pt x="292" y="1"/>
                    <a:pt x="233" y="1"/>
                  </a:cubicBezTo>
                  <a:close/>
                </a:path>
              </a:pathLst>
            </a:custGeom>
            <a:solidFill>
              <a:srgbClr val="191919"/>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grpSp>
      <p:grpSp>
        <p:nvGrpSpPr>
          <p:cNvPr id="86" name="Google Shape;1194;p23">
            <a:extLst>
              <a:ext uri="{FF2B5EF4-FFF2-40B4-BE49-F238E27FC236}">
                <a16:creationId xmlns:a16="http://schemas.microsoft.com/office/drawing/2014/main" id="{D4EE8826-B98F-676C-7D63-16F575B78937}"/>
              </a:ext>
            </a:extLst>
          </p:cNvPr>
          <p:cNvGrpSpPr/>
          <p:nvPr/>
        </p:nvGrpSpPr>
        <p:grpSpPr>
          <a:xfrm>
            <a:off x="3821822" y="4637996"/>
            <a:ext cx="523567" cy="501667"/>
            <a:chOff x="4933000" y="3801025"/>
            <a:chExt cx="392675" cy="376250"/>
          </a:xfrm>
        </p:grpSpPr>
        <p:sp>
          <p:nvSpPr>
            <p:cNvPr id="87" name="Google Shape;1195;p23">
              <a:extLst>
                <a:ext uri="{FF2B5EF4-FFF2-40B4-BE49-F238E27FC236}">
                  <a16:creationId xmlns:a16="http://schemas.microsoft.com/office/drawing/2014/main" id="{78BCABA8-FD08-D082-F5DE-5E83DDAB7F9F}"/>
                </a:ext>
              </a:extLst>
            </p:cNvPr>
            <p:cNvSpPr/>
            <p:nvPr/>
          </p:nvSpPr>
          <p:spPr>
            <a:xfrm>
              <a:off x="5035825" y="4003925"/>
              <a:ext cx="73725" cy="73725"/>
            </a:xfrm>
            <a:custGeom>
              <a:avLst/>
              <a:gdLst/>
              <a:ahLst/>
              <a:cxnLst/>
              <a:rect l="l" t="t" r="r" b="b"/>
              <a:pathLst>
                <a:path w="2949" h="2949" extrusionOk="0">
                  <a:moveTo>
                    <a:pt x="1944" y="1"/>
                  </a:moveTo>
                  <a:lnTo>
                    <a:pt x="1" y="1944"/>
                  </a:lnTo>
                  <a:lnTo>
                    <a:pt x="1005" y="2949"/>
                  </a:lnTo>
                  <a:lnTo>
                    <a:pt x="2949" y="1006"/>
                  </a:lnTo>
                  <a:lnTo>
                    <a:pt x="1944" y="1"/>
                  </a:lnTo>
                  <a:close/>
                </a:path>
              </a:pathLst>
            </a:custGeom>
            <a:solidFill>
              <a:srgbClr val="FFC38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88" name="Google Shape;1196;p23">
              <a:extLst>
                <a:ext uri="{FF2B5EF4-FFF2-40B4-BE49-F238E27FC236}">
                  <a16:creationId xmlns:a16="http://schemas.microsoft.com/office/drawing/2014/main" id="{029F9E6E-BDD3-9286-200F-A65DC89FD479}"/>
                </a:ext>
              </a:extLst>
            </p:cNvPr>
            <p:cNvSpPr/>
            <p:nvPr/>
          </p:nvSpPr>
          <p:spPr>
            <a:xfrm>
              <a:off x="5047500" y="4014350"/>
              <a:ext cx="63275" cy="63300"/>
            </a:xfrm>
            <a:custGeom>
              <a:avLst/>
              <a:gdLst/>
              <a:ahLst/>
              <a:cxnLst/>
              <a:rect l="l" t="t" r="r" b="b"/>
              <a:pathLst>
                <a:path w="2531" h="2532" extrusionOk="0">
                  <a:moveTo>
                    <a:pt x="1944" y="0"/>
                  </a:moveTo>
                  <a:lnTo>
                    <a:pt x="0" y="1944"/>
                  </a:lnTo>
                  <a:lnTo>
                    <a:pt x="587" y="2531"/>
                  </a:lnTo>
                  <a:lnTo>
                    <a:pt x="2531" y="588"/>
                  </a:lnTo>
                  <a:lnTo>
                    <a:pt x="1944" y="0"/>
                  </a:lnTo>
                  <a:close/>
                </a:path>
              </a:pathLst>
            </a:custGeom>
            <a:solidFill>
              <a:srgbClr val="191919">
                <a:alpha val="38140"/>
              </a:srgbClr>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89" name="Google Shape;1197;p23">
              <a:extLst>
                <a:ext uri="{FF2B5EF4-FFF2-40B4-BE49-F238E27FC236}">
                  <a16:creationId xmlns:a16="http://schemas.microsoft.com/office/drawing/2014/main" id="{45258281-0611-B86C-E1AB-EF5EB4D344F0}"/>
                </a:ext>
              </a:extLst>
            </p:cNvPr>
            <p:cNvSpPr/>
            <p:nvPr/>
          </p:nvSpPr>
          <p:spPr>
            <a:xfrm>
              <a:off x="5047500" y="3806525"/>
              <a:ext cx="259500" cy="259500"/>
            </a:xfrm>
            <a:custGeom>
              <a:avLst/>
              <a:gdLst/>
              <a:ahLst/>
              <a:cxnLst/>
              <a:rect l="l" t="t" r="r" b="b"/>
              <a:pathLst>
                <a:path w="10380" h="10380" extrusionOk="0">
                  <a:moveTo>
                    <a:pt x="5189" y="0"/>
                  </a:moveTo>
                  <a:cubicBezTo>
                    <a:pt x="2323" y="0"/>
                    <a:pt x="0" y="2324"/>
                    <a:pt x="0" y="5190"/>
                  </a:cubicBezTo>
                  <a:cubicBezTo>
                    <a:pt x="0" y="6566"/>
                    <a:pt x="547" y="7886"/>
                    <a:pt x="1520" y="8860"/>
                  </a:cubicBezTo>
                  <a:cubicBezTo>
                    <a:pt x="2493" y="9833"/>
                    <a:pt x="3813" y="10379"/>
                    <a:pt x="5189" y="10379"/>
                  </a:cubicBezTo>
                  <a:cubicBezTo>
                    <a:pt x="6566" y="10379"/>
                    <a:pt x="7886" y="9833"/>
                    <a:pt x="8859" y="8860"/>
                  </a:cubicBezTo>
                  <a:cubicBezTo>
                    <a:pt x="9833" y="7886"/>
                    <a:pt x="10379" y="6566"/>
                    <a:pt x="10379" y="5190"/>
                  </a:cubicBezTo>
                  <a:cubicBezTo>
                    <a:pt x="10379" y="3813"/>
                    <a:pt x="9833" y="2494"/>
                    <a:pt x="8859" y="1521"/>
                  </a:cubicBezTo>
                  <a:cubicBezTo>
                    <a:pt x="7886" y="547"/>
                    <a:pt x="6566" y="0"/>
                    <a:pt x="5189" y="0"/>
                  </a:cubicBezTo>
                  <a:close/>
                </a:path>
              </a:pathLst>
            </a:custGeom>
            <a:solidFill>
              <a:srgbClr val="595959"/>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90" name="Google Shape;1198;p23">
              <a:extLst>
                <a:ext uri="{FF2B5EF4-FFF2-40B4-BE49-F238E27FC236}">
                  <a16:creationId xmlns:a16="http://schemas.microsoft.com/office/drawing/2014/main" id="{C780B1F0-6A18-84CD-3AC9-CDB13435ABA9}"/>
                </a:ext>
              </a:extLst>
            </p:cNvPr>
            <p:cNvSpPr/>
            <p:nvPr/>
          </p:nvSpPr>
          <p:spPr>
            <a:xfrm>
              <a:off x="5080800" y="3839825"/>
              <a:ext cx="192850" cy="192900"/>
            </a:xfrm>
            <a:custGeom>
              <a:avLst/>
              <a:gdLst/>
              <a:ahLst/>
              <a:cxnLst/>
              <a:rect l="l" t="t" r="r" b="b"/>
              <a:pathLst>
                <a:path w="7714" h="7716" extrusionOk="0">
                  <a:moveTo>
                    <a:pt x="3857" y="1"/>
                  </a:moveTo>
                  <a:cubicBezTo>
                    <a:pt x="1728" y="1"/>
                    <a:pt x="0" y="1728"/>
                    <a:pt x="0" y="3858"/>
                  </a:cubicBezTo>
                  <a:cubicBezTo>
                    <a:pt x="0" y="5988"/>
                    <a:pt x="1728" y="7715"/>
                    <a:pt x="3857" y="7715"/>
                  </a:cubicBezTo>
                  <a:cubicBezTo>
                    <a:pt x="5988" y="7715"/>
                    <a:pt x="7714" y="5988"/>
                    <a:pt x="7714" y="3858"/>
                  </a:cubicBezTo>
                  <a:cubicBezTo>
                    <a:pt x="7714" y="1728"/>
                    <a:pt x="5988" y="1"/>
                    <a:pt x="3857" y="1"/>
                  </a:cubicBezTo>
                  <a:close/>
                </a:path>
              </a:pathLst>
            </a:custGeom>
            <a:solidFill>
              <a:srgbClr val="13A8B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92" name="Google Shape;1199;p23">
              <a:extLst>
                <a:ext uri="{FF2B5EF4-FFF2-40B4-BE49-F238E27FC236}">
                  <a16:creationId xmlns:a16="http://schemas.microsoft.com/office/drawing/2014/main" id="{B752B24A-F763-AA58-E30B-DD05C82AAD15}"/>
                </a:ext>
              </a:extLst>
            </p:cNvPr>
            <p:cNvSpPr/>
            <p:nvPr/>
          </p:nvSpPr>
          <p:spPr>
            <a:xfrm>
              <a:off x="5100425" y="3859500"/>
              <a:ext cx="182675" cy="173250"/>
            </a:xfrm>
            <a:custGeom>
              <a:avLst/>
              <a:gdLst/>
              <a:ahLst/>
              <a:cxnLst/>
              <a:rect l="l" t="t" r="r" b="b"/>
              <a:pathLst>
                <a:path w="7307" h="6930" extrusionOk="0">
                  <a:moveTo>
                    <a:pt x="5407" y="0"/>
                  </a:moveTo>
                  <a:lnTo>
                    <a:pt x="5407" y="0"/>
                  </a:lnTo>
                  <a:cubicBezTo>
                    <a:pt x="6560" y="1513"/>
                    <a:pt x="6447" y="3681"/>
                    <a:pt x="5064" y="5064"/>
                  </a:cubicBezTo>
                  <a:cubicBezTo>
                    <a:pt x="4311" y="5817"/>
                    <a:pt x="3324" y="6194"/>
                    <a:pt x="2336" y="6194"/>
                  </a:cubicBezTo>
                  <a:cubicBezTo>
                    <a:pt x="1512" y="6194"/>
                    <a:pt x="688" y="5931"/>
                    <a:pt x="0" y="5407"/>
                  </a:cubicBezTo>
                  <a:lnTo>
                    <a:pt x="0" y="5407"/>
                  </a:lnTo>
                  <a:cubicBezTo>
                    <a:pt x="104" y="5544"/>
                    <a:pt x="218" y="5675"/>
                    <a:pt x="343" y="5799"/>
                  </a:cubicBezTo>
                  <a:cubicBezTo>
                    <a:pt x="1097" y="6553"/>
                    <a:pt x="2084" y="6930"/>
                    <a:pt x="3071" y="6930"/>
                  </a:cubicBezTo>
                  <a:cubicBezTo>
                    <a:pt x="4058" y="6930"/>
                    <a:pt x="5045" y="6553"/>
                    <a:pt x="5798" y="5799"/>
                  </a:cubicBezTo>
                  <a:cubicBezTo>
                    <a:pt x="7304" y="4293"/>
                    <a:pt x="7306" y="1850"/>
                    <a:pt x="5799" y="343"/>
                  </a:cubicBezTo>
                  <a:cubicBezTo>
                    <a:pt x="5674" y="219"/>
                    <a:pt x="5543" y="104"/>
                    <a:pt x="5407" y="0"/>
                  </a:cubicBezTo>
                  <a:close/>
                </a:path>
              </a:pathLst>
            </a:custGeom>
            <a:solidFill>
              <a:srgbClr val="191919">
                <a:alpha val="38140"/>
              </a:srgbClr>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93" name="Google Shape;1200;p23">
              <a:extLst>
                <a:ext uri="{FF2B5EF4-FFF2-40B4-BE49-F238E27FC236}">
                  <a16:creationId xmlns:a16="http://schemas.microsoft.com/office/drawing/2014/main" id="{3AB4BAA3-A90E-88E6-BF27-704F753D8728}"/>
                </a:ext>
              </a:extLst>
            </p:cNvPr>
            <p:cNvSpPr/>
            <p:nvPr/>
          </p:nvSpPr>
          <p:spPr>
            <a:xfrm>
              <a:off x="5170000" y="3930525"/>
              <a:ext cx="27125" cy="24350"/>
            </a:xfrm>
            <a:custGeom>
              <a:avLst/>
              <a:gdLst/>
              <a:ahLst/>
              <a:cxnLst/>
              <a:rect l="l" t="t" r="r" b="b"/>
              <a:pathLst>
                <a:path w="1085" h="974" extrusionOk="0">
                  <a:moveTo>
                    <a:pt x="487" y="1"/>
                  </a:moveTo>
                  <a:cubicBezTo>
                    <a:pt x="372" y="1"/>
                    <a:pt x="262" y="41"/>
                    <a:pt x="179" y="124"/>
                  </a:cubicBezTo>
                  <a:cubicBezTo>
                    <a:pt x="0" y="303"/>
                    <a:pt x="17" y="611"/>
                    <a:pt x="217" y="811"/>
                  </a:cubicBezTo>
                  <a:cubicBezTo>
                    <a:pt x="325" y="919"/>
                    <a:pt x="464" y="974"/>
                    <a:pt x="597" y="974"/>
                  </a:cubicBezTo>
                  <a:cubicBezTo>
                    <a:pt x="711" y="974"/>
                    <a:pt x="822" y="933"/>
                    <a:pt x="904" y="850"/>
                  </a:cubicBezTo>
                  <a:cubicBezTo>
                    <a:pt x="1084" y="671"/>
                    <a:pt x="1067" y="363"/>
                    <a:pt x="866" y="163"/>
                  </a:cubicBezTo>
                  <a:cubicBezTo>
                    <a:pt x="758" y="55"/>
                    <a:pt x="620" y="1"/>
                    <a:pt x="487" y="1"/>
                  </a:cubicBezTo>
                  <a:close/>
                </a:path>
              </a:pathLst>
            </a:custGeom>
            <a:solidFill>
              <a:srgbClr val="595959"/>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94" name="Google Shape;1201;p23">
              <a:extLst>
                <a:ext uri="{FF2B5EF4-FFF2-40B4-BE49-F238E27FC236}">
                  <a16:creationId xmlns:a16="http://schemas.microsoft.com/office/drawing/2014/main" id="{902F4C17-CC9D-6EE4-DBCF-7ADEC1AADF6F}"/>
                </a:ext>
              </a:extLst>
            </p:cNvPr>
            <p:cNvSpPr/>
            <p:nvPr/>
          </p:nvSpPr>
          <p:spPr>
            <a:xfrm>
              <a:off x="4939025" y="4038050"/>
              <a:ext cx="137475" cy="133675"/>
            </a:xfrm>
            <a:custGeom>
              <a:avLst/>
              <a:gdLst/>
              <a:ahLst/>
              <a:cxnLst/>
              <a:rect l="l" t="t" r="r" b="b"/>
              <a:pathLst>
                <a:path w="5499" h="5347" extrusionOk="0">
                  <a:moveTo>
                    <a:pt x="4018" y="1"/>
                  </a:moveTo>
                  <a:cubicBezTo>
                    <a:pt x="3907" y="1"/>
                    <a:pt x="3796" y="43"/>
                    <a:pt x="3711" y="128"/>
                  </a:cubicBezTo>
                  <a:lnTo>
                    <a:pt x="447" y="3392"/>
                  </a:lnTo>
                  <a:cubicBezTo>
                    <a:pt x="0" y="3839"/>
                    <a:pt x="0" y="4565"/>
                    <a:pt x="447" y="5011"/>
                  </a:cubicBezTo>
                  <a:cubicBezTo>
                    <a:pt x="671" y="5235"/>
                    <a:pt x="963" y="5347"/>
                    <a:pt x="1256" y="5347"/>
                  </a:cubicBezTo>
                  <a:cubicBezTo>
                    <a:pt x="1549" y="5347"/>
                    <a:pt x="1842" y="5235"/>
                    <a:pt x="2065" y="5011"/>
                  </a:cubicBezTo>
                  <a:lnTo>
                    <a:pt x="5330" y="1746"/>
                  </a:lnTo>
                  <a:cubicBezTo>
                    <a:pt x="5499" y="1578"/>
                    <a:pt x="5499" y="1303"/>
                    <a:pt x="5330" y="1133"/>
                  </a:cubicBezTo>
                  <a:lnTo>
                    <a:pt x="4325" y="128"/>
                  </a:lnTo>
                  <a:cubicBezTo>
                    <a:pt x="4240" y="43"/>
                    <a:pt x="4129" y="1"/>
                    <a:pt x="4018" y="1"/>
                  </a:cubicBezTo>
                  <a:close/>
                </a:path>
              </a:pathLst>
            </a:custGeom>
            <a:solidFill>
              <a:srgbClr val="FF7C35"/>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95" name="Google Shape;1202;p23">
              <a:extLst>
                <a:ext uri="{FF2B5EF4-FFF2-40B4-BE49-F238E27FC236}">
                  <a16:creationId xmlns:a16="http://schemas.microsoft.com/office/drawing/2014/main" id="{A814A6E5-0756-0246-D916-C68C26ED383C}"/>
                </a:ext>
              </a:extLst>
            </p:cNvPr>
            <p:cNvSpPr/>
            <p:nvPr/>
          </p:nvSpPr>
          <p:spPr>
            <a:xfrm>
              <a:off x="4944225" y="4051675"/>
              <a:ext cx="132275" cy="120075"/>
            </a:xfrm>
            <a:custGeom>
              <a:avLst/>
              <a:gdLst/>
              <a:ahLst/>
              <a:cxnLst/>
              <a:rect l="l" t="t" r="r" b="b"/>
              <a:pathLst>
                <a:path w="5291" h="4803" extrusionOk="0">
                  <a:moveTo>
                    <a:pt x="4534" y="1"/>
                  </a:moveTo>
                  <a:cubicBezTo>
                    <a:pt x="4704" y="170"/>
                    <a:pt x="4704" y="446"/>
                    <a:pt x="4534" y="614"/>
                  </a:cubicBezTo>
                  <a:lnTo>
                    <a:pt x="1270" y="3879"/>
                  </a:lnTo>
                  <a:cubicBezTo>
                    <a:pt x="1047" y="4103"/>
                    <a:pt x="753" y="4214"/>
                    <a:pt x="460" y="4214"/>
                  </a:cubicBezTo>
                  <a:cubicBezTo>
                    <a:pt x="303" y="4214"/>
                    <a:pt x="146" y="4182"/>
                    <a:pt x="0" y="4118"/>
                  </a:cubicBezTo>
                  <a:lnTo>
                    <a:pt x="0" y="4118"/>
                  </a:lnTo>
                  <a:cubicBezTo>
                    <a:pt x="55" y="4245"/>
                    <a:pt x="135" y="4364"/>
                    <a:pt x="239" y="4467"/>
                  </a:cubicBezTo>
                  <a:cubicBezTo>
                    <a:pt x="463" y="4691"/>
                    <a:pt x="755" y="4803"/>
                    <a:pt x="1048" y="4803"/>
                  </a:cubicBezTo>
                  <a:cubicBezTo>
                    <a:pt x="1341" y="4803"/>
                    <a:pt x="1634" y="4691"/>
                    <a:pt x="1857" y="4467"/>
                  </a:cubicBezTo>
                  <a:lnTo>
                    <a:pt x="5122" y="1203"/>
                  </a:lnTo>
                  <a:cubicBezTo>
                    <a:pt x="5291" y="1033"/>
                    <a:pt x="5291" y="758"/>
                    <a:pt x="5122" y="588"/>
                  </a:cubicBezTo>
                  <a:lnTo>
                    <a:pt x="4534" y="1"/>
                  </a:lnTo>
                  <a:close/>
                </a:path>
              </a:pathLst>
            </a:custGeom>
            <a:solidFill>
              <a:srgbClr val="191919">
                <a:alpha val="38140"/>
              </a:srgbClr>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96" name="Google Shape;1203;p23">
              <a:extLst>
                <a:ext uri="{FF2B5EF4-FFF2-40B4-BE49-F238E27FC236}">
                  <a16:creationId xmlns:a16="http://schemas.microsoft.com/office/drawing/2014/main" id="{882BFE64-8997-4DBA-060E-EC42A7C1CDA8}"/>
                </a:ext>
              </a:extLst>
            </p:cNvPr>
            <p:cNvSpPr/>
            <p:nvPr/>
          </p:nvSpPr>
          <p:spPr>
            <a:xfrm>
              <a:off x="5065450" y="3834375"/>
              <a:ext cx="223700" cy="203850"/>
            </a:xfrm>
            <a:custGeom>
              <a:avLst/>
              <a:gdLst/>
              <a:ahLst/>
              <a:cxnLst/>
              <a:rect l="l" t="t" r="r" b="b"/>
              <a:pathLst>
                <a:path w="8948" h="8154" extrusionOk="0">
                  <a:moveTo>
                    <a:pt x="4474" y="1"/>
                  </a:moveTo>
                  <a:cubicBezTo>
                    <a:pt x="3430" y="1"/>
                    <a:pt x="2385" y="398"/>
                    <a:pt x="1590" y="1194"/>
                  </a:cubicBezTo>
                  <a:cubicBezTo>
                    <a:pt x="0" y="2784"/>
                    <a:pt x="0" y="5370"/>
                    <a:pt x="1590" y="6960"/>
                  </a:cubicBezTo>
                  <a:cubicBezTo>
                    <a:pt x="2360" y="7730"/>
                    <a:pt x="3383" y="8153"/>
                    <a:pt x="4473" y="8153"/>
                  </a:cubicBezTo>
                  <a:lnTo>
                    <a:pt x="4510" y="8153"/>
                  </a:lnTo>
                  <a:cubicBezTo>
                    <a:pt x="4631" y="8152"/>
                    <a:pt x="4729" y="8054"/>
                    <a:pt x="4728" y="7932"/>
                  </a:cubicBezTo>
                  <a:cubicBezTo>
                    <a:pt x="4726" y="7811"/>
                    <a:pt x="4629" y="7714"/>
                    <a:pt x="4511" y="7714"/>
                  </a:cubicBezTo>
                  <a:cubicBezTo>
                    <a:pt x="4509" y="7714"/>
                    <a:pt x="4507" y="7714"/>
                    <a:pt x="4505" y="7714"/>
                  </a:cubicBezTo>
                  <a:cubicBezTo>
                    <a:pt x="4496" y="7714"/>
                    <a:pt x="4487" y="7714"/>
                    <a:pt x="4478" y="7714"/>
                  </a:cubicBezTo>
                  <a:cubicBezTo>
                    <a:pt x="3504" y="7714"/>
                    <a:pt x="2591" y="7336"/>
                    <a:pt x="1902" y="6649"/>
                  </a:cubicBezTo>
                  <a:cubicBezTo>
                    <a:pt x="484" y="5230"/>
                    <a:pt x="484" y="2923"/>
                    <a:pt x="1902" y="1504"/>
                  </a:cubicBezTo>
                  <a:cubicBezTo>
                    <a:pt x="2611" y="795"/>
                    <a:pt x="3543" y="440"/>
                    <a:pt x="4474" y="440"/>
                  </a:cubicBezTo>
                  <a:cubicBezTo>
                    <a:pt x="5406" y="440"/>
                    <a:pt x="6337" y="795"/>
                    <a:pt x="7046" y="1504"/>
                  </a:cubicBezTo>
                  <a:cubicBezTo>
                    <a:pt x="8465" y="2923"/>
                    <a:pt x="8465" y="5230"/>
                    <a:pt x="7046" y="6649"/>
                  </a:cubicBezTo>
                  <a:cubicBezTo>
                    <a:pt x="6570" y="7123"/>
                    <a:pt x="5977" y="7456"/>
                    <a:pt x="5326" y="7612"/>
                  </a:cubicBezTo>
                  <a:cubicBezTo>
                    <a:pt x="5208" y="7641"/>
                    <a:pt x="5135" y="7758"/>
                    <a:pt x="5164" y="7879"/>
                  </a:cubicBezTo>
                  <a:cubicBezTo>
                    <a:pt x="5187" y="7979"/>
                    <a:pt x="5277" y="8047"/>
                    <a:pt x="5376" y="8047"/>
                  </a:cubicBezTo>
                  <a:cubicBezTo>
                    <a:pt x="5393" y="8047"/>
                    <a:pt x="5410" y="8045"/>
                    <a:pt x="5427" y="8041"/>
                  </a:cubicBezTo>
                  <a:cubicBezTo>
                    <a:pt x="6157" y="7866"/>
                    <a:pt x="6824" y="7491"/>
                    <a:pt x="7357" y="6960"/>
                  </a:cubicBezTo>
                  <a:cubicBezTo>
                    <a:pt x="8947" y="5370"/>
                    <a:pt x="8947" y="2784"/>
                    <a:pt x="7357" y="1194"/>
                  </a:cubicBezTo>
                  <a:cubicBezTo>
                    <a:pt x="6562" y="398"/>
                    <a:pt x="5518" y="1"/>
                    <a:pt x="4474" y="1"/>
                  </a:cubicBezTo>
                  <a:close/>
                </a:path>
              </a:pathLst>
            </a:custGeom>
            <a:solidFill>
              <a:srgbClr val="191919"/>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01" name="Google Shape;1204;p23">
              <a:extLst>
                <a:ext uri="{FF2B5EF4-FFF2-40B4-BE49-F238E27FC236}">
                  <a16:creationId xmlns:a16="http://schemas.microsoft.com/office/drawing/2014/main" id="{A5731C94-56B8-8CA9-1A76-4C47A8A2DC1B}"/>
                </a:ext>
              </a:extLst>
            </p:cNvPr>
            <p:cNvSpPr/>
            <p:nvPr/>
          </p:nvSpPr>
          <p:spPr>
            <a:xfrm>
              <a:off x="5126475" y="3963700"/>
              <a:ext cx="19075" cy="18025"/>
            </a:xfrm>
            <a:custGeom>
              <a:avLst/>
              <a:gdLst/>
              <a:ahLst/>
              <a:cxnLst/>
              <a:rect l="l" t="t" r="r" b="b"/>
              <a:pathLst>
                <a:path w="763" h="721" extrusionOk="0">
                  <a:moveTo>
                    <a:pt x="242" y="0"/>
                  </a:moveTo>
                  <a:cubicBezTo>
                    <a:pt x="185" y="0"/>
                    <a:pt x="129" y="22"/>
                    <a:pt x="86" y="64"/>
                  </a:cubicBezTo>
                  <a:cubicBezTo>
                    <a:pt x="0" y="151"/>
                    <a:pt x="0" y="291"/>
                    <a:pt x="86" y="376"/>
                  </a:cubicBezTo>
                  <a:lnTo>
                    <a:pt x="365" y="656"/>
                  </a:lnTo>
                  <a:cubicBezTo>
                    <a:pt x="408" y="699"/>
                    <a:pt x="464" y="720"/>
                    <a:pt x="521" y="720"/>
                  </a:cubicBezTo>
                  <a:cubicBezTo>
                    <a:pt x="577" y="720"/>
                    <a:pt x="634" y="699"/>
                    <a:pt x="677" y="656"/>
                  </a:cubicBezTo>
                  <a:cubicBezTo>
                    <a:pt x="762" y="570"/>
                    <a:pt x="762" y="430"/>
                    <a:pt x="677" y="344"/>
                  </a:cubicBezTo>
                  <a:lnTo>
                    <a:pt x="397" y="64"/>
                  </a:lnTo>
                  <a:cubicBezTo>
                    <a:pt x="355" y="22"/>
                    <a:pt x="298" y="0"/>
                    <a:pt x="242" y="0"/>
                  </a:cubicBezTo>
                  <a:close/>
                </a:path>
              </a:pathLst>
            </a:custGeom>
            <a:solidFill>
              <a:srgbClr val="191919"/>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06" name="Google Shape;1205;p23">
              <a:extLst>
                <a:ext uri="{FF2B5EF4-FFF2-40B4-BE49-F238E27FC236}">
                  <a16:creationId xmlns:a16="http://schemas.microsoft.com/office/drawing/2014/main" id="{AE279C2A-CCB9-7F45-8AC6-D70BB6797250}"/>
                </a:ext>
              </a:extLst>
            </p:cNvPr>
            <p:cNvSpPr/>
            <p:nvPr/>
          </p:nvSpPr>
          <p:spPr>
            <a:xfrm>
              <a:off x="5164075" y="3925025"/>
              <a:ext cx="39350" cy="35350"/>
            </a:xfrm>
            <a:custGeom>
              <a:avLst/>
              <a:gdLst/>
              <a:ahLst/>
              <a:cxnLst/>
              <a:rect l="l" t="t" r="r" b="b"/>
              <a:pathLst>
                <a:path w="1574" h="1414" extrusionOk="0">
                  <a:moveTo>
                    <a:pt x="727" y="440"/>
                  </a:moveTo>
                  <a:cubicBezTo>
                    <a:pt x="807" y="440"/>
                    <a:pt x="891" y="477"/>
                    <a:pt x="952" y="539"/>
                  </a:cubicBezTo>
                  <a:cubicBezTo>
                    <a:pt x="1077" y="662"/>
                    <a:pt x="1075" y="831"/>
                    <a:pt x="992" y="914"/>
                  </a:cubicBezTo>
                  <a:cubicBezTo>
                    <a:pt x="954" y="952"/>
                    <a:pt x="898" y="973"/>
                    <a:pt x="836" y="973"/>
                  </a:cubicBezTo>
                  <a:cubicBezTo>
                    <a:pt x="764" y="973"/>
                    <a:pt x="683" y="943"/>
                    <a:pt x="617" y="875"/>
                  </a:cubicBezTo>
                  <a:cubicBezTo>
                    <a:pt x="502" y="761"/>
                    <a:pt x="485" y="592"/>
                    <a:pt x="577" y="499"/>
                  </a:cubicBezTo>
                  <a:cubicBezTo>
                    <a:pt x="618" y="458"/>
                    <a:pt x="672" y="440"/>
                    <a:pt x="727" y="440"/>
                  </a:cubicBezTo>
                  <a:close/>
                  <a:moveTo>
                    <a:pt x="729" y="1"/>
                  </a:moveTo>
                  <a:cubicBezTo>
                    <a:pt x="558" y="1"/>
                    <a:pt x="391" y="63"/>
                    <a:pt x="265" y="187"/>
                  </a:cubicBezTo>
                  <a:cubicBezTo>
                    <a:pt x="0" y="452"/>
                    <a:pt x="19" y="901"/>
                    <a:pt x="305" y="1187"/>
                  </a:cubicBezTo>
                  <a:cubicBezTo>
                    <a:pt x="456" y="1338"/>
                    <a:pt x="650" y="1414"/>
                    <a:pt x="839" y="1414"/>
                  </a:cubicBezTo>
                  <a:cubicBezTo>
                    <a:pt x="1011" y="1414"/>
                    <a:pt x="1178" y="1351"/>
                    <a:pt x="1304" y="1226"/>
                  </a:cubicBezTo>
                  <a:cubicBezTo>
                    <a:pt x="1574" y="954"/>
                    <a:pt x="1545" y="508"/>
                    <a:pt x="1264" y="227"/>
                  </a:cubicBezTo>
                  <a:cubicBezTo>
                    <a:pt x="1114" y="77"/>
                    <a:pt x="919" y="1"/>
                    <a:pt x="729" y="1"/>
                  </a:cubicBezTo>
                  <a:close/>
                </a:path>
              </a:pathLst>
            </a:custGeom>
            <a:solidFill>
              <a:srgbClr val="191919"/>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07" name="Google Shape;1206;p23">
              <a:extLst>
                <a:ext uri="{FF2B5EF4-FFF2-40B4-BE49-F238E27FC236}">
                  <a16:creationId xmlns:a16="http://schemas.microsoft.com/office/drawing/2014/main" id="{021C2913-4361-BE87-9982-EAFE83DD0E69}"/>
                </a:ext>
              </a:extLst>
            </p:cNvPr>
            <p:cNvSpPr/>
            <p:nvPr/>
          </p:nvSpPr>
          <p:spPr>
            <a:xfrm>
              <a:off x="5204150" y="3886000"/>
              <a:ext cx="19075" cy="18025"/>
            </a:xfrm>
            <a:custGeom>
              <a:avLst/>
              <a:gdLst/>
              <a:ahLst/>
              <a:cxnLst/>
              <a:rect l="l" t="t" r="r" b="b"/>
              <a:pathLst>
                <a:path w="763" h="721" extrusionOk="0">
                  <a:moveTo>
                    <a:pt x="242" y="1"/>
                  </a:moveTo>
                  <a:cubicBezTo>
                    <a:pt x="186" y="1"/>
                    <a:pt x="129" y="22"/>
                    <a:pt x="86" y="65"/>
                  </a:cubicBezTo>
                  <a:cubicBezTo>
                    <a:pt x="1" y="151"/>
                    <a:pt x="1" y="291"/>
                    <a:pt x="86" y="377"/>
                  </a:cubicBezTo>
                  <a:lnTo>
                    <a:pt x="366" y="656"/>
                  </a:lnTo>
                  <a:cubicBezTo>
                    <a:pt x="408" y="699"/>
                    <a:pt x="465" y="721"/>
                    <a:pt x="521" y="721"/>
                  </a:cubicBezTo>
                  <a:cubicBezTo>
                    <a:pt x="578" y="721"/>
                    <a:pt x="634" y="699"/>
                    <a:pt x="677" y="656"/>
                  </a:cubicBezTo>
                  <a:cubicBezTo>
                    <a:pt x="763" y="571"/>
                    <a:pt x="763" y="431"/>
                    <a:pt x="677" y="344"/>
                  </a:cubicBezTo>
                  <a:lnTo>
                    <a:pt x="398" y="65"/>
                  </a:lnTo>
                  <a:cubicBezTo>
                    <a:pt x="355" y="22"/>
                    <a:pt x="299" y="1"/>
                    <a:pt x="242" y="1"/>
                  </a:cubicBezTo>
                  <a:close/>
                </a:path>
              </a:pathLst>
            </a:custGeom>
            <a:solidFill>
              <a:srgbClr val="191919"/>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08" name="Google Shape;1207;p23">
              <a:extLst>
                <a:ext uri="{FF2B5EF4-FFF2-40B4-BE49-F238E27FC236}">
                  <a16:creationId xmlns:a16="http://schemas.microsoft.com/office/drawing/2014/main" id="{1EF3C0A9-1ADD-B055-064B-09E29E6AB364}"/>
                </a:ext>
              </a:extLst>
            </p:cNvPr>
            <p:cNvSpPr/>
            <p:nvPr/>
          </p:nvSpPr>
          <p:spPr>
            <a:xfrm>
              <a:off x="4933000" y="3801025"/>
              <a:ext cx="392675" cy="376250"/>
            </a:xfrm>
            <a:custGeom>
              <a:avLst/>
              <a:gdLst/>
              <a:ahLst/>
              <a:cxnLst/>
              <a:rect l="l" t="t" r="r" b="b"/>
              <a:pathLst>
                <a:path w="15707" h="15050" extrusionOk="0">
                  <a:moveTo>
                    <a:pt x="5614" y="8873"/>
                  </a:moveTo>
                  <a:cubicBezTo>
                    <a:pt x="5825" y="9127"/>
                    <a:pt x="6058" y="9359"/>
                    <a:pt x="6307" y="9567"/>
                  </a:cubicBezTo>
                  <a:lnTo>
                    <a:pt x="5573" y="10302"/>
                  </a:lnTo>
                  <a:lnTo>
                    <a:pt x="4878" y="9609"/>
                  </a:lnTo>
                  <a:lnTo>
                    <a:pt x="5614" y="8873"/>
                  </a:lnTo>
                  <a:close/>
                  <a:moveTo>
                    <a:pt x="4260" y="9703"/>
                  </a:moveTo>
                  <a:cubicBezTo>
                    <a:pt x="4315" y="9703"/>
                    <a:pt x="4369" y="9723"/>
                    <a:pt x="4411" y="9765"/>
                  </a:cubicBezTo>
                  <a:lnTo>
                    <a:pt x="5417" y="10770"/>
                  </a:lnTo>
                  <a:cubicBezTo>
                    <a:pt x="5500" y="10853"/>
                    <a:pt x="5500" y="10988"/>
                    <a:pt x="5417" y="11071"/>
                  </a:cubicBezTo>
                  <a:lnTo>
                    <a:pt x="2151" y="14337"/>
                  </a:lnTo>
                  <a:cubicBezTo>
                    <a:pt x="1971" y="14517"/>
                    <a:pt x="1735" y="14607"/>
                    <a:pt x="1498" y="14607"/>
                  </a:cubicBezTo>
                  <a:cubicBezTo>
                    <a:pt x="1262" y="14607"/>
                    <a:pt x="1025" y="14517"/>
                    <a:pt x="845" y="14337"/>
                  </a:cubicBezTo>
                  <a:cubicBezTo>
                    <a:pt x="483" y="13975"/>
                    <a:pt x="483" y="13391"/>
                    <a:pt x="845" y="13029"/>
                  </a:cubicBezTo>
                  <a:lnTo>
                    <a:pt x="4109" y="9765"/>
                  </a:lnTo>
                  <a:cubicBezTo>
                    <a:pt x="4151" y="9723"/>
                    <a:pt x="4206" y="9703"/>
                    <a:pt x="4260" y="9703"/>
                  </a:cubicBezTo>
                  <a:close/>
                  <a:moveTo>
                    <a:pt x="9763" y="0"/>
                  </a:moveTo>
                  <a:cubicBezTo>
                    <a:pt x="9757" y="0"/>
                    <a:pt x="9750" y="0"/>
                    <a:pt x="9743" y="0"/>
                  </a:cubicBezTo>
                  <a:cubicBezTo>
                    <a:pt x="9622" y="0"/>
                    <a:pt x="9524" y="100"/>
                    <a:pt x="9524" y="221"/>
                  </a:cubicBezTo>
                  <a:cubicBezTo>
                    <a:pt x="9524" y="343"/>
                    <a:pt x="9623" y="442"/>
                    <a:pt x="9745" y="442"/>
                  </a:cubicBezTo>
                  <a:lnTo>
                    <a:pt x="9746" y="442"/>
                  </a:lnTo>
                  <a:cubicBezTo>
                    <a:pt x="9756" y="442"/>
                    <a:pt x="9765" y="442"/>
                    <a:pt x="9774" y="442"/>
                  </a:cubicBezTo>
                  <a:cubicBezTo>
                    <a:pt x="11101" y="442"/>
                    <a:pt x="12347" y="959"/>
                    <a:pt x="13286" y="1897"/>
                  </a:cubicBezTo>
                  <a:cubicBezTo>
                    <a:pt x="15224" y="3835"/>
                    <a:pt x="15224" y="6987"/>
                    <a:pt x="13286" y="8924"/>
                  </a:cubicBezTo>
                  <a:cubicBezTo>
                    <a:pt x="12317" y="9894"/>
                    <a:pt x="11045" y="10378"/>
                    <a:pt x="9772" y="10378"/>
                  </a:cubicBezTo>
                  <a:cubicBezTo>
                    <a:pt x="7036" y="10378"/>
                    <a:pt x="4804" y="8166"/>
                    <a:pt x="4804" y="5410"/>
                  </a:cubicBezTo>
                  <a:cubicBezTo>
                    <a:pt x="4804" y="4082"/>
                    <a:pt x="5320" y="2835"/>
                    <a:pt x="6259" y="1897"/>
                  </a:cubicBezTo>
                  <a:cubicBezTo>
                    <a:pt x="6984" y="1170"/>
                    <a:pt x="7903" y="692"/>
                    <a:pt x="8912" y="516"/>
                  </a:cubicBezTo>
                  <a:cubicBezTo>
                    <a:pt x="9031" y="495"/>
                    <a:pt x="9112" y="380"/>
                    <a:pt x="9092" y="261"/>
                  </a:cubicBezTo>
                  <a:cubicBezTo>
                    <a:pt x="9073" y="154"/>
                    <a:pt x="8980" y="78"/>
                    <a:pt x="8874" y="78"/>
                  </a:cubicBezTo>
                  <a:cubicBezTo>
                    <a:pt x="8862" y="78"/>
                    <a:pt x="8850" y="79"/>
                    <a:pt x="8837" y="81"/>
                  </a:cubicBezTo>
                  <a:cubicBezTo>
                    <a:pt x="7737" y="273"/>
                    <a:pt x="6739" y="793"/>
                    <a:pt x="5948" y="1585"/>
                  </a:cubicBezTo>
                  <a:cubicBezTo>
                    <a:pt x="4925" y="2606"/>
                    <a:pt x="4363" y="3966"/>
                    <a:pt x="4363" y="5410"/>
                  </a:cubicBezTo>
                  <a:cubicBezTo>
                    <a:pt x="4363" y="6540"/>
                    <a:pt x="4707" y="7616"/>
                    <a:pt x="5345" y="8522"/>
                  </a:cubicBezTo>
                  <a:lnTo>
                    <a:pt x="4541" y="9325"/>
                  </a:lnTo>
                  <a:cubicBezTo>
                    <a:pt x="4452" y="9284"/>
                    <a:pt x="4357" y="9263"/>
                    <a:pt x="4262" y="9263"/>
                  </a:cubicBezTo>
                  <a:cubicBezTo>
                    <a:pt x="4094" y="9263"/>
                    <a:pt x="3926" y="9327"/>
                    <a:pt x="3799" y="9454"/>
                  </a:cubicBezTo>
                  <a:lnTo>
                    <a:pt x="534" y="12718"/>
                  </a:lnTo>
                  <a:cubicBezTo>
                    <a:pt x="0" y="13253"/>
                    <a:pt x="0" y="14116"/>
                    <a:pt x="534" y="14649"/>
                  </a:cubicBezTo>
                  <a:cubicBezTo>
                    <a:pt x="801" y="14916"/>
                    <a:pt x="1151" y="15050"/>
                    <a:pt x="1500" y="15050"/>
                  </a:cubicBezTo>
                  <a:cubicBezTo>
                    <a:pt x="1850" y="15050"/>
                    <a:pt x="2199" y="14916"/>
                    <a:pt x="2465" y="14649"/>
                  </a:cubicBezTo>
                  <a:lnTo>
                    <a:pt x="5730" y="11385"/>
                  </a:lnTo>
                  <a:cubicBezTo>
                    <a:pt x="5929" y="11184"/>
                    <a:pt x="5973" y="10886"/>
                    <a:pt x="5858" y="10643"/>
                  </a:cubicBezTo>
                  <a:lnTo>
                    <a:pt x="6662" y="9839"/>
                  </a:lnTo>
                  <a:cubicBezTo>
                    <a:pt x="7591" y="10492"/>
                    <a:pt x="8682" y="10820"/>
                    <a:pt x="9772" y="10820"/>
                  </a:cubicBezTo>
                  <a:cubicBezTo>
                    <a:pt x="11159" y="10820"/>
                    <a:pt x="12543" y="10292"/>
                    <a:pt x="13598" y="9237"/>
                  </a:cubicBezTo>
                  <a:cubicBezTo>
                    <a:pt x="15706" y="7126"/>
                    <a:pt x="15706" y="3695"/>
                    <a:pt x="13597" y="1585"/>
                  </a:cubicBezTo>
                  <a:cubicBezTo>
                    <a:pt x="12573" y="561"/>
                    <a:pt x="11211" y="0"/>
                    <a:pt x="9763" y="0"/>
                  </a:cubicBezTo>
                  <a:close/>
                </a:path>
              </a:pathLst>
            </a:custGeom>
            <a:solidFill>
              <a:srgbClr val="191919"/>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grpSp>
      <p:sp>
        <p:nvSpPr>
          <p:cNvPr id="109" name="TextBox 108">
            <a:extLst>
              <a:ext uri="{FF2B5EF4-FFF2-40B4-BE49-F238E27FC236}">
                <a16:creationId xmlns:a16="http://schemas.microsoft.com/office/drawing/2014/main" id="{02B48D3B-B654-3ACD-C64C-30DA4EC1BE10}"/>
              </a:ext>
            </a:extLst>
          </p:cNvPr>
          <p:cNvSpPr txBox="1"/>
          <p:nvPr/>
        </p:nvSpPr>
        <p:spPr>
          <a:xfrm>
            <a:off x="3846266" y="1756276"/>
            <a:ext cx="7949140" cy="1754326"/>
          </a:xfrm>
          <a:prstGeom prst="rect">
            <a:avLst/>
          </a:prstGeom>
          <a:noFill/>
        </p:spPr>
        <p:txBody>
          <a:bodyPr wrap="square">
            <a:spAutoFit/>
          </a:bodyPr>
          <a:lstStyle/>
          <a:p>
            <a:pPr algn="just" defTabSz="914377"/>
            <a:r>
              <a:rPr lang="en-US" sz="3600" dirty="0" err="1">
                <a:latin typeface="Times New Roman" panose="02020603050405020304" pitchFamily="18" charset="0"/>
                <a:cs typeface="Times New Roman" panose="02020603050405020304" pitchFamily="18" charset="0"/>
              </a:rPr>
              <a:t>Nhóm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hai</a:t>
            </a:r>
            <a:r>
              <a:rPr lang="en-US" sz="3600" dirty="0">
                <a:latin typeface="Times New Roman" panose="02020603050405020304" pitchFamily="18" charset="0"/>
                <a:cs typeface="Times New Roman" panose="02020603050405020304" pitchFamily="18" charset="0"/>
              </a:rPr>
              <a:t> HS </a:t>
            </a:r>
            <a:r>
              <a:rPr lang="en-US" sz="3600" dirty="0" err="1">
                <a:latin typeface="Times New Roman" panose="02020603050405020304" pitchFamily="18" charset="0"/>
                <a:cs typeface="Times New Roman" panose="02020603050405020304" pitchFamily="18" charset="0"/>
              </a:rPr>
              <a:t>đọc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phân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vai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bài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phỏng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vấn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sau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đó</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đại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diện</a:t>
            </a:r>
            <a:r>
              <a:rPr lang="en-US" sz="3600" dirty="0">
                <a:latin typeface="Times New Roman" panose="02020603050405020304" pitchFamily="18" charset="0"/>
                <a:cs typeface="Times New Roman" panose="02020603050405020304" pitchFamily="18" charset="0"/>
              </a:rPr>
              <a:t> 1 </a:t>
            </a:r>
            <a:r>
              <a:rPr lang="en-US" sz="3600" dirty="0" err="1">
                <a:latin typeface="Times New Roman" panose="02020603050405020304" pitchFamily="18" charset="0"/>
                <a:cs typeface="Times New Roman" panose="02020603050405020304" pitchFamily="18" charset="0"/>
              </a:rPr>
              <a:t>nhóm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đôi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đọc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thành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tiếng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bài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phỏng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vấn</a:t>
            </a:r>
            <a:endParaRPr lang="en-SG" sz="31900" dirty="0">
              <a:solidFill>
                <a:srgbClr val="002418"/>
              </a:solidFill>
              <a:latin typeface="Times New Roman" panose="02020603050405020304" pitchFamily="18" charset="0"/>
              <a:cs typeface="Times New Roman" panose="02020603050405020304" pitchFamily="18" charset="0"/>
              <a:sym typeface="Arial"/>
            </a:endParaRPr>
          </a:p>
        </p:txBody>
      </p:sp>
      <p:sp>
        <p:nvSpPr>
          <p:cNvPr id="110" name="TextBox 109">
            <a:extLst>
              <a:ext uri="{FF2B5EF4-FFF2-40B4-BE49-F238E27FC236}">
                <a16:creationId xmlns:a16="http://schemas.microsoft.com/office/drawing/2014/main" id="{AF18FCC8-57D1-2B8C-3EEF-3F733E132CD0}"/>
              </a:ext>
            </a:extLst>
          </p:cNvPr>
          <p:cNvSpPr txBox="1"/>
          <p:nvPr/>
        </p:nvSpPr>
        <p:spPr>
          <a:xfrm>
            <a:off x="4939715" y="4288664"/>
            <a:ext cx="6876013" cy="1200329"/>
          </a:xfrm>
          <a:prstGeom prst="rect">
            <a:avLst/>
          </a:prstGeom>
          <a:noFill/>
        </p:spPr>
        <p:txBody>
          <a:bodyPr wrap="square">
            <a:spAutoFit/>
          </a:bodyPr>
          <a:lstStyle/>
          <a:p>
            <a:pPr algn="just" defTabSz="914377"/>
            <a:r>
              <a:rPr lang="en-US" sz="3600" b="1" dirty="0" err="1">
                <a:latin typeface="Times New Roman" panose="02020603050405020304" pitchFamily="18" charset="0"/>
                <a:cs typeface="Times New Roman" panose="02020603050405020304" pitchFamily="18" charset="0"/>
              </a:rPr>
              <a:t>Yêu</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cầu</a:t>
            </a:r>
            <a:r>
              <a:rPr lang="en-US" sz="3600" b="1" dirty="0">
                <a:latin typeface="Times New Roman" panose="02020603050405020304" pitchFamily="18" charset="0"/>
                <a:cs typeface="Times New Roman" panose="02020603050405020304" pitchFamily="18" charset="0"/>
              </a:rPr>
              <a:t>: </a:t>
            </a:r>
            <a:r>
              <a:rPr lang="en-US" sz="3600" dirty="0">
                <a:latin typeface="Times New Roman" panose="02020603050405020304" pitchFamily="18" charset="0"/>
                <a:cs typeface="Times New Roman" panose="02020603050405020304" pitchFamily="18" charset="0"/>
              </a:rPr>
              <a:t>HS </a:t>
            </a:r>
            <a:r>
              <a:rPr lang="en-US" sz="3600" dirty="0" err="1">
                <a:latin typeface="Times New Roman" panose="02020603050405020304" pitchFamily="18" charset="0"/>
                <a:cs typeface="Times New Roman" panose="02020603050405020304" pitchFamily="18" charset="0"/>
              </a:rPr>
              <a:t>đọc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chính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xác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nội</a:t>
            </a:r>
            <a:r>
              <a:rPr lang="en-US" sz="3600" dirty="0">
                <a:latin typeface="Times New Roman" panose="02020603050405020304" pitchFamily="18" charset="0"/>
                <a:cs typeface="Times New Roman" panose="02020603050405020304" pitchFamily="18" charset="0"/>
              </a:rPr>
              <a:t> dung; </a:t>
            </a:r>
            <a:r>
              <a:rPr lang="en-US" sz="3600" dirty="0" err="1">
                <a:latin typeface="Times New Roman" panose="02020603050405020304" pitchFamily="18" charset="0"/>
                <a:cs typeface="Times New Roman" panose="02020603050405020304" pitchFamily="18" charset="0"/>
              </a:rPr>
              <a:t>đọc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rõ</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ràng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tốc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độ</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vừa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phải</a:t>
            </a:r>
            <a:r>
              <a:rPr lang="en-US" sz="3600" dirty="0">
                <a:latin typeface="Times New Roman" panose="02020603050405020304" pitchFamily="18" charset="0"/>
                <a:cs typeface="Times New Roman" panose="02020603050405020304" pitchFamily="18" charset="0"/>
              </a:rPr>
              <a:t>.</a:t>
            </a:r>
            <a:endParaRPr lang="en-SG" sz="31900" dirty="0">
              <a:solidFill>
                <a:srgbClr val="002418"/>
              </a:solidFill>
              <a:latin typeface="Times New Roman" panose="02020603050405020304" pitchFamily="18" charset="0"/>
              <a:cs typeface="Times New Roman" panose="02020603050405020304" pitchFamily="18" charset="0"/>
              <a:sym typeface="Arial"/>
            </a:endParaRPr>
          </a:p>
        </p:txBody>
      </p:sp>
      <p:pic>
        <p:nvPicPr>
          <p:cNvPr id="111" name="그림 29">
            <a:extLst>
              <a:ext uri="{FF2B5EF4-FFF2-40B4-BE49-F238E27FC236}">
                <a16:creationId xmlns:a16="http://schemas.microsoft.com/office/drawing/2014/main" id="{EB47D77F-D430-5430-C2FD-6C8203EA8C8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582" y="4248759"/>
            <a:ext cx="3433436" cy="2563719"/>
          </a:xfrm>
          <a:prstGeom prst="rect">
            <a:avLst/>
          </a:prstGeom>
          <a:effectLst>
            <a:outerShdw dist="38100" dir="5400000" algn="t" rotWithShape="0">
              <a:srgbClr val="3299F6">
                <a:alpha val="62000"/>
              </a:srgbClr>
            </a:outerShdw>
          </a:effectLst>
        </p:spPr>
      </p:pic>
    </p:spTree>
    <p:extLst>
      <p:ext uri="{BB962C8B-B14F-4D97-AF65-F5344CB8AC3E}">
        <p14:creationId xmlns:p14="http://schemas.microsoft.com/office/powerpoint/2010/main" val="79609018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1"/>
                                        </p:tgtEl>
                                        <p:attrNameLst>
                                          <p:attrName>style.visibility</p:attrName>
                                        </p:attrNameLst>
                                      </p:cBhvr>
                                      <p:to>
                                        <p:strVal val="visible"/>
                                      </p:to>
                                    </p:set>
                                    <p:anim calcmode="lin" valueType="num">
                                      <p:cBhvr additive="base">
                                        <p:cTn id="7" dur="500" fill="hold"/>
                                        <p:tgtEl>
                                          <p:spTgt spid="111"/>
                                        </p:tgtEl>
                                        <p:attrNameLst>
                                          <p:attrName>ppt_x</p:attrName>
                                        </p:attrNameLst>
                                      </p:cBhvr>
                                      <p:tavLst>
                                        <p:tav tm="0">
                                          <p:val>
                                            <p:strVal val="#ppt_x"/>
                                          </p:val>
                                        </p:tav>
                                        <p:tav tm="100000">
                                          <p:val>
                                            <p:strVal val="#ppt_x"/>
                                          </p:val>
                                        </p:tav>
                                      </p:tavLst>
                                    </p:anim>
                                    <p:anim calcmode="lin" valueType="num">
                                      <p:cBhvr additive="base">
                                        <p:cTn id="8" dur="500" fill="hold"/>
                                        <p:tgtEl>
                                          <p:spTgt spid="1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par>
                                <p:cTn id="14" presetID="16" presetClass="entr" presetSubtype="21"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inVertical)">
                                      <p:cBhvr>
                                        <p:cTn id="16" dur="500"/>
                                        <p:tgtEl>
                                          <p:spTgt spid="2"/>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09"/>
                                        </p:tgtEl>
                                        <p:attrNameLst>
                                          <p:attrName>style.visibility</p:attrName>
                                        </p:attrNameLst>
                                      </p:cBhvr>
                                      <p:to>
                                        <p:strVal val="visible"/>
                                      </p:to>
                                    </p:set>
                                    <p:animEffect transition="in" filter="barn(inVertical)">
                                      <p:cBhvr>
                                        <p:cTn id="19" dur="500"/>
                                        <p:tgtEl>
                                          <p:spTgt spid="10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cTn>
                              </p:par>
                              <p:par>
                                <p:cTn id="25" presetID="16" presetClass="entr" presetSubtype="21" fill="hold" nodeType="withEffect">
                                  <p:stCondLst>
                                    <p:cond delay="0"/>
                                  </p:stCondLst>
                                  <p:childTnLst>
                                    <p:set>
                                      <p:cBhvr>
                                        <p:cTn id="26" dur="1" fill="hold">
                                          <p:stCondLst>
                                            <p:cond delay="0"/>
                                          </p:stCondLst>
                                        </p:cTn>
                                        <p:tgtEl>
                                          <p:spTgt spid="86"/>
                                        </p:tgtEl>
                                        <p:attrNameLst>
                                          <p:attrName>style.visibility</p:attrName>
                                        </p:attrNameLst>
                                      </p:cBhvr>
                                      <p:to>
                                        <p:strVal val="visible"/>
                                      </p:to>
                                    </p:set>
                                    <p:animEffect transition="in" filter="barn(inVertical)">
                                      <p:cBhvr>
                                        <p:cTn id="27" dur="500"/>
                                        <p:tgtEl>
                                          <p:spTgt spid="86"/>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10"/>
                                        </p:tgtEl>
                                        <p:attrNameLst>
                                          <p:attrName>style.visibility</p:attrName>
                                        </p:attrNameLst>
                                      </p:cBhvr>
                                      <p:to>
                                        <p:strVal val="visible"/>
                                      </p:to>
                                    </p:set>
                                    <p:animEffect transition="in" filter="barn(inVertical)">
                                      <p:cBhvr>
                                        <p:cTn id="30" dur="500"/>
                                        <p:tgtEl>
                                          <p:spTgt spid="1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 grpId="0"/>
      <p:bldP spid="1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A538B5D-1E70-450D-F574-04EE5B055610}"/>
              </a:ext>
            </a:extLst>
          </p:cNvPr>
          <p:cNvPicPr>
            <a:picLocks noChangeAspect="1"/>
          </p:cNvPicPr>
          <p:nvPr/>
        </p:nvPicPr>
        <p:blipFill>
          <a:blip r:embed="rId2"/>
          <a:stretch>
            <a:fillRect/>
          </a:stretch>
        </p:blipFill>
        <p:spPr>
          <a:xfrm>
            <a:off x="0" y="0"/>
            <a:ext cx="12192000" cy="6858000"/>
          </a:xfrm>
          <a:prstGeom prst="rect">
            <a:avLst/>
          </a:prstGeom>
        </p:spPr>
      </p:pic>
      <p:sp>
        <p:nvSpPr>
          <p:cNvPr id="4" name="Google Shape;4539;p107">
            <a:extLst>
              <a:ext uri="{FF2B5EF4-FFF2-40B4-BE49-F238E27FC236}">
                <a16:creationId xmlns:a16="http://schemas.microsoft.com/office/drawing/2014/main" id="{C8479C95-8277-A9B9-145B-F6D0A00343F4}"/>
              </a:ext>
            </a:extLst>
          </p:cNvPr>
          <p:cNvSpPr txBox="1">
            <a:spLocks/>
          </p:cNvSpPr>
          <p:nvPr/>
        </p:nvSpPr>
        <p:spPr>
          <a:xfrm>
            <a:off x="2989042" y="1131247"/>
            <a:ext cx="7572808" cy="2403200"/>
          </a:xfrm>
          <a:prstGeom prst="rect">
            <a:avLst/>
          </a:prstGeom>
        </p:spPr>
        <p:txBody>
          <a:bodyPr spcFirstLastPara="1" wrap="square" lIns="121900" tIns="121900" rIns="121900" bIns="121900" anchor="t" anchorCtr="0">
            <a:noAutofit/>
          </a:bodyPr>
          <a:lstStyle>
            <a:lvl1pPr algn="l" defTabSz="685800" rtl="0" eaLnBrk="1" latinLnBrk="0" hangingPunct="1">
              <a:lnSpc>
                <a:spcPct val="90000"/>
              </a:lnSpc>
              <a:spcBef>
                <a:spcPct val="0"/>
              </a:spcBef>
              <a:buNone/>
              <a:defRPr sz="3300" kern="1200">
                <a:solidFill>
                  <a:schemeClr val="tx1"/>
                </a:solidFill>
                <a:latin typeface="思源宋体 CN Light"/>
                <a:ea typeface="思源宋体 CN Light"/>
                <a:cs typeface="思源宋体 CN Light" panose="02020300000000000000" charset="-122"/>
              </a:defRPr>
            </a:lvl1pPr>
          </a:lstStyle>
          <a:p>
            <a:pPr algn="ctr"/>
            <a:r>
              <a:rPr lang="vi-VN" sz="8800" b="1" dirty="0">
                <a:latin typeface="+mj-lt"/>
              </a:rPr>
              <a:t>Suy ngẫm và phản hồi</a:t>
            </a:r>
            <a:endParaRPr lang="en-SG" sz="34400" dirty="0">
              <a:latin typeface="+mj-lt"/>
            </a:endParaRPr>
          </a:p>
        </p:txBody>
      </p:sp>
      <p:sp>
        <p:nvSpPr>
          <p:cNvPr id="5" name="Google Shape;2253;p39">
            <a:extLst>
              <a:ext uri="{FF2B5EF4-FFF2-40B4-BE49-F238E27FC236}">
                <a16:creationId xmlns:a16="http://schemas.microsoft.com/office/drawing/2014/main" id="{79A0709B-B18B-3D8E-A02B-2B86B823C386}"/>
              </a:ext>
            </a:extLst>
          </p:cNvPr>
          <p:cNvSpPr/>
          <p:nvPr/>
        </p:nvSpPr>
        <p:spPr>
          <a:xfrm>
            <a:off x="669095" y="1516070"/>
            <a:ext cx="1959611" cy="1633555"/>
          </a:xfrm>
          <a:custGeom>
            <a:avLst/>
            <a:gdLst/>
            <a:ahLst/>
            <a:cxnLst/>
            <a:rect l="l" t="t" r="r" b="b"/>
            <a:pathLst>
              <a:path w="21493" h="19814" extrusionOk="0">
                <a:moveTo>
                  <a:pt x="15473" y="1"/>
                </a:moveTo>
                <a:cubicBezTo>
                  <a:pt x="14968" y="1"/>
                  <a:pt x="14459" y="79"/>
                  <a:pt x="13954" y="241"/>
                </a:cubicBezTo>
                <a:cubicBezTo>
                  <a:pt x="12920" y="574"/>
                  <a:pt x="11997" y="1152"/>
                  <a:pt x="11015" y="1600"/>
                </a:cubicBezTo>
                <a:cubicBezTo>
                  <a:pt x="10454" y="1816"/>
                  <a:pt x="9874" y="1951"/>
                  <a:pt x="9279" y="2041"/>
                </a:cubicBezTo>
                <a:cubicBezTo>
                  <a:pt x="7450" y="2261"/>
                  <a:pt x="5580" y="2270"/>
                  <a:pt x="3913" y="3160"/>
                </a:cubicBezTo>
                <a:cubicBezTo>
                  <a:pt x="2185" y="4081"/>
                  <a:pt x="1007" y="5885"/>
                  <a:pt x="489" y="7735"/>
                </a:cubicBezTo>
                <a:cubicBezTo>
                  <a:pt x="0" y="9482"/>
                  <a:pt x="46" y="11457"/>
                  <a:pt x="684" y="13160"/>
                </a:cubicBezTo>
                <a:cubicBezTo>
                  <a:pt x="746" y="13326"/>
                  <a:pt x="814" y="13489"/>
                  <a:pt x="884" y="13650"/>
                </a:cubicBezTo>
                <a:cubicBezTo>
                  <a:pt x="1462" y="15173"/>
                  <a:pt x="2479" y="16548"/>
                  <a:pt x="3737" y="17553"/>
                </a:cubicBezTo>
                <a:cubicBezTo>
                  <a:pt x="5549" y="18999"/>
                  <a:pt x="7723" y="19800"/>
                  <a:pt x="10051" y="19814"/>
                </a:cubicBezTo>
                <a:cubicBezTo>
                  <a:pt x="10073" y="19814"/>
                  <a:pt x="10095" y="19814"/>
                  <a:pt x="10117" y="19814"/>
                </a:cubicBezTo>
                <a:cubicBezTo>
                  <a:pt x="14792" y="19814"/>
                  <a:pt x="19404" y="16777"/>
                  <a:pt x="20856" y="12270"/>
                </a:cubicBezTo>
                <a:cubicBezTo>
                  <a:pt x="21260" y="11015"/>
                  <a:pt x="21492" y="9633"/>
                  <a:pt x="21473" y="8313"/>
                </a:cubicBezTo>
                <a:cubicBezTo>
                  <a:pt x="21467" y="7987"/>
                  <a:pt x="21444" y="7655"/>
                  <a:pt x="21403" y="7328"/>
                </a:cubicBezTo>
                <a:cubicBezTo>
                  <a:pt x="21340" y="6580"/>
                  <a:pt x="21207" y="5839"/>
                  <a:pt x="21005" y="5121"/>
                </a:cubicBezTo>
                <a:cubicBezTo>
                  <a:pt x="20971" y="5001"/>
                  <a:pt x="20934" y="4880"/>
                  <a:pt x="20895" y="4762"/>
                </a:cubicBezTo>
                <a:cubicBezTo>
                  <a:pt x="20727" y="3980"/>
                  <a:pt x="20448" y="3227"/>
                  <a:pt x="19991" y="2559"/>
                </a:cubicBezTo>
                <a:cubicBezTo>
                  <a:pt x="19406" y="1707"/>
                  <a:pt x="18634" y="936"/>
                  <a:pt x="17682" y="500"/>
                </a:cubicBezTo>
                <a:cubicBezTo>
                  <a:pt x="16971" y="174"/>
                  <a:pt x="16226" y="1"/>
                  <a:pt x="15473" y="1"/>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1" i="0" u="none" strike="noStrike" kern="0" cap="none" spc="0" normalizeH="0" baseline="0" noProof="0" dirty="0">
              <a:ln>
                <a:noFill/>
              </a:ln>
              <a:solidFill>
                <a:srgbClr val="000000"/>
              </a:solidFill>
              <a:effectLst/>
              <a:uLnTx/>
              <a:uFillTx/>
              <a:latin typeface="等线"/>
              <a:ea typeface="等线" panose="020F0502020204030204"/>
              <a:cs typeface="Arial"/>
              <a:sym typeface="Arial"/>
            </a:endParaRPr>
          </a:p>
        </p:txBody>
      </p:sp>
      <p:sp>
        <p:nvSpPr>
          <p:cNvPr id="6" name="Google Shape;2255;p39">
            <a:extLst>
              <a:ext uri="{FF2B5EF4-FFF2-40B4-BE49-F238E27FC236}">
                <a16:creationId xmlns:a16="http://schemas.microsoft.com/office/drawing/2014/main" id="{BCED35D0-CFE9-039C-1438-EF37B79FF1F7}"/>
              </a:ext>
            </a:extLst>
          </p:cNvPr>
          <p:cNvSpPr txBox="1">
            <a:spLocks/>
          </p:cNvSpPr>
          <p:nvPr/>
        </p:nvSpPr>
        <p:spPr>
          <a:xfrm>
            <a:off x="786242" y="1722247"/>
            <a:ext cx="2202800" cy="1221200"/>
          </a:xfrm>
          <a:prstGeom prst="rect">
            <a:avLst/>
          </a:prstGeom>
          <a:no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
                <a:prstClr val="white"/>
              </a:buClr>
              <a:buSzTx/>
              <a:buFontTx/>
              <a:buNone/>
              <a:tabLst/>
              <a:defRPr/>
            </a:pPr>
            <a:r>
              <a:rPr kumimoji="0" lang="en" sz="9600" b="1" i="0" u="none" strike="noStrike" kern="0" cap="none" spc="0" normalizeH="0" baseline="0" noProof="0" dirty="0">
                <a:ln>
                  <a:noFill/>
                </a:ln>
                <a:solidFill>
                  <a:prstClr val="black"/>
                </a:solidFill>
                <a:effectLst/>
                <a:uLnTx/>
                <a:uFillTx/>
                <a:latin typeface="Times New Roman" panose="02020603050405020304" pitchFamily="18" charset="0"/>
                <a:ea typeface="等线" panose="020F0502020204030204"/>
                <a:cs typeface="Times New Roman" panose="02020603050405020304" pitchFamily="18" charset="0"/>
                <a:sym typeface="Arial"/>
              </a:rPr>
              <a:t>III</a:t>
            </a:r>
          </a:p>
        </p:txBody>
      </p:sp>
    </p:spTree>
    <p:extLst>
      <p:ext uri="{BB962C8B-B14F-4D97-AF65-F5344CB8AC3E}">
        <p14:creationId xmlns:p14="http://schemas.microsoft.com/office/powerpoint/2010/main" val="27868910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CBEEEB83-8C15-32B3-672C-26A9D3FA2A7F}"/>
              </a:ext>
            </a:extLst>
          </p:cNvPr>
          <p:cNvPicPr>
            <a:picLocks noChangeAspect="1"/>
          </p:cNvPicPr>
          <p:nvPr/>
        </p:nvPicPr>
        <p:blipFill>
          <a:blip r:embed="rId4"/>
          <a:stretch>
            <a:fillRect/>
          </a:stretch>
        </p:blipFill>
        <p:spPr>
          <a:xfrm>
            <a:off x="0" y="0"/>
            <a:ext cx="12192000" cy="6858000"/>
          </a:xfrm>
          <a:prstGeom prst="rect">
            <a:avLst/>
          </a:prstGeom>
        </p:spPr>
      </p:pic>
      <p:sp>
        <p:nvSpPr>
          <p:cNvPr id="27" name="缺角矩形 26"/>
          <p:cNvSpPr/>
          <p:nvPr/>
        </p:nvSpPr>
        <p:spPr>
          <a:xfrm>
            <a:off x="196771" y="213539"/>
            <a:ext cx="11771453" cy="6430924"/>
          </a:xfrm>
          <a:prstGeom prst="plaque">
            <a:avLst>
              <a:gd name="adj" fmla="val 14424"/>
            </a:avLst>
          </a:prstGeom>
          <a:solidFill>
            <a:schemeClr val="bg1">
              <a:alpha val="86000"/>
            </a:schemeClr>
          </a:solidFill>
          <a:ln w="127000">
            <a:solidFill>
              <a:schemeClr val="accent5">
                <a:lumMod val="20000"/>
                <a:lumOff val="80000"/>
                <a:alpha val="4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dirty="0">
              <a:solidFill>
                <a:prstClr val="white"/>
              </a:solidFill>
              <a:latin typeface="Arial"/>
              <a:ea typeface="黑体" panose="02010609060101010101" pitchFamily="49" charset="-122"/>
              <a:sym typeface="Arial"/>
            </a:endParaRPr>
          </a:p>
        </p:txBody>
      </p:sp>
      <p:sp>
        <p:nvSpPr>
          <p:cNvPr id="97" name="矩形 96"/>
          <p:cNvSpPr/>
          <p:nvPr/>
        </p:nvSpPr>
        <p:spPr>
          <a:xfrm>
            <a:off x="1362711" y="4407535"/>
            <a:ext cx="2438400" cy="369332"/>
          </a:xfrm>
          <a:prstGeom prst="rect">
            <a:avLst/>
          </a:prstGeom>
          <a:noFill/>
        </p:spPr>
        <p:txBody>
          <a:bodyPr wrap="square" rtlCol="0">
            <a:spAutoFit/>
          </a:bodyPr>
          <a:lstStyle/>
          <a:p>
            <a:pPr algn="ctr" defTabSz="914377">
              <a:defRPr/>
            </a:pPr>
            <a:endParaRPr>
              <a:solidFill>
                <a:prstClr val="black"/>
              </a:solidFill>
              <a:latin typeface="Arial"/>
              <a:cs typeface="Arial"/>
              <a:sym typeface="Arial"/>
            </a:endParaRPr>
          </a:p>
        </p:txBody>
      </p:sp>
      <p:sp>
        <p:nvSpPr>
          <p:cNvPr id="98" name="矩形 97"/>
          <p:cNvSpPr/>
          <p:nvPr/>
        </p:nvSpPr>
        <p:spPr>
          <a:xfrm>
            <a:off x="3884930" y="4407535"/>
            <a:ext cx="2495551" cy="369332"/>
          </a:xfrm>
          <a:prstGeom prst="rect">
            <a:avLst/>
          </a:prstGeom>
          <a:noFill/>
        </p:spPr>
        <p:txBody>
          <a:bodyPr wrap="square" rtlCol="0">
            <a:spAutoFit/>
          </a:bodyPr>
          <a:lstStyle/>
          <a:p>
            <a:pPr algn="ctr" defTabSz="914377">
              <a:defRPr/>
            </a:pPr>
            <a:endParaRPr>
              <a:solidFill>
                <a:prstClr val="black"/>
              </a:solidFill>
              <a:latin typeface="Arial"/>
              <a:cs typeface="Arial"/>
              <a:sym typeface="Arial"/>
            </a:endParaRPr>
          </a:p>
        </p:txBody>
      </p:sp>
      <p:sp>
        <p:nvSpPr>
          <p:cNvPr id="99" name="矩形 98"/>
          <p:cNvSpPr/>
          <p:nvPr/>
        </p:nvSpPr>
        <p:spPr>
          <a:xfrm>
            <a:off x="6024881" y="4407535"/>
            <a:ext cx="2755900" cy="369332"/>
          </a:xfrm>
          <a:prstGeom prst="rect">
            <a:avLst/>
          </a:prstGeom>
          <a:noFill/>
        </p:spPr>
        <p:txBody>
          <a:bodyPr wrap="square" rtlCol="0">
            <a:spAutoFit/>
          </a:bodyPr>
          <a:lstStyle/>
          <a:p>
            <a:pPr algn="ctr" defTabSz="914377">
              <a:defRPr/>
            </a:pPr>
            <a:endParaRPr>
              <a:solidFill>
                <a:prstClr val="black"/>
              </a:solidFill>
              <a:latin typeface="Arial"/>
              <a:cs typeface="Arial"/>
              <a:sym typeface="Arial"/>
            </a:endParaRPr>
          </a:p>
        </p:txBody>
      </p:sp>
      <p:sp>
        <p:nvSpPr>
          <p:cNvPr id="100" name="矩形 99"/>
          <p:cNvSpPr/>
          <p:nvPr/>
        </p:nvSpPr>
        <p:spPr>
          <a:xfrm>
            <a:off x="8148321" y="4420235"/>
            <a:ext cx="3009900" cy="369332"/>
          </a:xfrm>
          <a:prstGeom prst="rect">
            <a:avLst/>
          </a:prstGeom>
          <a:noFill/>
        </p:spPr>
        <p:txBody>
          <a:bodyPr wrap="square" rtlCol="0">
            <a:spAutoFit/>
          </a:bodyPr>
          <a:lstStyle/>
          <a:p>
            <a:pPr algn="ctr" defTabSz="914377">
              <a:defRPr/>
            </a:pPr>
            <a:endParaRPr>
              <a:solidFill>
                <a:prstClr val="black"/>
              </a:solidFill>
              <a:latin typeface="Arial"/>
              <a:cs typeface="Arial"/>
              <a:sym typeface="Arial"/>
            </a:endParaRPr>
          </a:p>
        </p:txBody>
      </p:sp>
      <p:sp>
        <p:nvSpPr>
          <p:cNvPr id="102" name="文本框 101"/>
          <p:cNvSpPr txBox="1"/>
          <p:nvPr/>
        </p:nvSpPr>
        <p:spPr>
          <a:xfrm>
            <a:off x="1756411" y="4867909"/>
            <a:ext cx="1802765" cy="369332"/>
          </a:xfrm>
          <a:prstGeom prst="rect">
            <a:avLst/>
          </a:prstGeom>
          <a:noFill/>
        </p:spPr>
        <p:txBody>
          <a:bodyPr wrap="square" rtlCol="0" anchor="t">
            <a:spAutoFit/>
          </a:bodyPr>
          <a:lstStyle/>
          <a:p>
            <a:pPr algn="ctr" defTabSz="914377">
              <a:defRPr/>
            </a:pPr>
            <a:endParaRPr>
              <a:solidFill>
                <a:prstClr val="black"/>
              </a:solidFill>
              <a:latin typeface="Arial"/>
              <a:cs typeface="Arial"/>
              <a:sym typeface="Arial"/>
            </a:endParaRPr>
          </a:p>
        </p:txBody>
      </p:sp>
      <p:sp>
        <p:nvSpPr>
          <p:cNvPr id="103" name="文本框 102"/>
          <p:cNvSpPr txBox="1"/>
          <p:nvPr/>
        </p:nvSpPr>
        <p:spPr>
          <a:xfrm>
            <a:off x="4180206" y="4867909"/>
            <a:ext cx="1802765" cy="369332"/>
          </a:xfrm>
          <a:prstGeom prst="rect">
            <a:avLst/>
          </a:prstGeom>
          <a:noFill/>
        </p:spPr>
        <p:txBody>
          <a:bodyPr wrap="square" rtlCol="0" anchor="t">
            <a:spAutoFit/>
          </a:bodyPr>
          <a:lstStyle/>
          <a:p>
            <a:pPr algn="ctr" defTabSz="914377">
              <a:defRPr/>
            </a:pPr>
            <a:endParaRPr>
              <a:solidFill>
                <a:prstClr val="black"/>
              </a:solidFill>
              <a:latin typeface="Arial"/>
              <a:cs typeface="Arial"/>
              <a:sym typeface="Arial"/>
            </a:endParaRPr>
          </a:p>
        </p:txBody>
      </p:sp>
      <p:sp>
        <p:nvSpPr>
          <p:cNvPr id="104" name="文本框 103"/>
          <p:cNvSpPr txBox="1"/>
          <p:nvPr/>
        </p:nvSpPr>
        <p:spPr>
          <a:xfrm>
            <a:off x="6464300" y="4867909"/>
            <a:ext cx="1802765" cy="369332"/>
          </a:xfrm>
          <a:prstGeom prst="rect">
            <a:avLst/>
          </a:prstGeom>
          <a:noFill/>
        </p:spPr>
        <p:txBody>
          <a:bodyPr wrap="square" rtlCol="0" anchor="t">
            <a:spAutoFit/>
          </a:bodyPr>
          <a:lstStyle/>
          <a:p>
            <a:pPr algn="ctr" defTabSz="914377">
              <a:defRPr/>
            </a:pPr>
            <a:endParaRPr>
              <a:solidFill>
                <a:prstClr val="black"/>
              </a:solidFill>
              <a:latin typeface="Arial"/>
              <a:cs typeface="Arial"/>
              <a:sym typeface="Arial"/>
            </a:endParaRPr>
          </a:p>
        </p:txBody>
      </p:sp>
      <p:sp>
        <p:nvSpPr>
          <p:cNvPr id="105" name="文本框 104"/>
          <p:cNvSpPr txBox="1"/>
          <p:nvPr/>
        </p:nvSpPr>
        <p:spPr>
          <a:xfrm>
            <a:off x="8821420" y="4867909"/>
            <a:ext cx="1802765" cy="369332"/>
          </a:xfrm>
          <a:prstGeom prst="rect">
            <a:avLst/>
          </a:prstGeom>
          <a:noFill/>
        </p:spPr>
        <p:txBody>
          <a:bodyPr wrap="square" rtlCol="0" anchor="t">
            <a:spAutoFit/>
          </a:bodyPr>
          <a:lstStyle/>
          <a:p>
            <a:pPr algn="ctr" defTabSz="914377">
              <a:defRPr/>
            </a:pPr>
            <a:endParaRPr>
              <a:solidFill>
                <a:prstClr val="black"/>
              </a:solidFill>
              <a:latin typeface="Arial"/>
              <a:cs typeface="Arial"/>
              <a:sym typeface="Arial"/>
            </a:endParaRPr>
          </a:p>
        </p:txBody>
      </p:sp>
      <p:sp>
        <p:nvSpPr>
          <p:cNvPr id="91" name="文本框 90"/>
          <p:cNvSpPr txBox="1"/>
          <p:nvPr/>
        </p:nvSpPr>
        <p:spPr>
          <a:xfrm>
            <a:off x="4793318" y="245447"/>
            <a:ext cx="2283460" cy="861774"/>
          </a:xfrm>
          <a:prstGeom prst="rect">
            <a:avLst/>
          </a:prstGeom>
          <a:noFill/>
          <a:ln>
            <a:noFill/>
          </a:ln>
          <a:effectLst/>
        </p:spPr>
        <p:txBody>
          <a:bodyPr wrap="square">
            <a:spAutoFit/>
          </a:bodyPr>
          <a:lstStyle/>
          <a:p>
            <a:pPr algn="dist" defTabSz="914377">
              <a:defRPr/>
            </a:pPr>
            <a:endParaRPr>
              <a:solidFill>
                <a:prstClr val="black"/>
              </a:solidFill>
              <a:latin typeface="Arial"/>
              <a:cs typeface="Arial"/>
              <a:sym typeface="Arial"/>
            </a:endParaRPr>
          </a:p>
          <a:p>
            <a:pPr algn="just" defTabSz="914377">
              <a:defRPr/>
            </a:pPr>
            <a:endParaRPr lang="en-US" altLang="zh-CN" sz="3200" b="1" i="1" dirty="0">
              <a:solidFill>
                <a:srgbClr val="6DAE8F"/>
              </a:solidFill>
              <a:latin typeface="思源宋体 CN Heavy" panose="02020900000000000000" charset="-122"/>
              <a:ea typeface="思源宋体 CN Heavy" panose="02020900000000000000" charset="-122"/>
              <a:cs typeface="Arial"/>
              <a:sym typeface="思源黑体 CN Light" panose="020B0300000000000000" pitchFamily="34" charset="-122"/>
            </a:endParaRPr>
          </a:p>
        </p:txBody>
      </p:sp>
      <p:pic>
        <p:nvPicPr>
          <p:cNvPr id="19" name="图片 80" descr="E:\PPT\PPT\图\组 2.png组 2">
            <a:extLst>
              <a:ext uri="{FF2B5EF4-FFF2-40B4-BE49-F238E27FC236}">
                <a16:creationId xmlns:a16="http://schemas.microsoft.com/office/drawing/2014/main" id="{C8EB4860-05D9-E60E-3D7E-CD017598B5D7}"/>
              </a:ext>
            </a:extLst>
          </p:cNvPr>
          <p:cNvPicPr>
            <a:picLocks noChangeAspect="1"/>
          </p:cNvPicPr>
          <p:nvPr/>
        </p:nvPicPr>
        <p:blipFill>
          <a:blip r:embed="rId5"/>
          <a:stretch>
            <a:fillRect/>
          </a:stretch>
        </p:blipFill>
        <p:spPr>
          <a:xfrm flipH="1">
            <a:off x="1125045" y="295347"/>
            <a:ext cx="1037588" cy="824600"/>
          </a:xfrm>
          <a:prstGeom prst="rect">
            <a:avLst/>
          </a:prstGeom>
        </p:spPr>
      </p:pic>
      <p:grpSp>
        <p:nvGrpSpPr>
          <p:cNvPr id="25" name="组合 30">
            <a:extLst>
              <a:ext uri="{FF2B5EF4-FFF2-40B4-BE49-F238E27FC236}">
                <a16:creationId xmlns:a16="http://schemas.microsoft.com/office/drawing/2014/main" id="{CC3E6B9F-9972-0B70-9BBC-9DCF36BAAE04}"/>
              </a:ext>
            </a:extLst>
          </p:cNvPr>
          <p:cNvGrpSpPr/>
          <p:nvPr/>
        </p:nvGrpSpPr>
        <p:grpSpPr>
          <a:xfrm>
            <a:off x="2666459" y="76679"/>
            <a:ext cx="6938925" cy="1054325"/>
            <a:chOff x="6423" y="184"/>
            <a:chExt cx="6412" cy="1568"/>
          </a:xfrm>
        </p:grpSpPr>
        <p:pic>
          <p:nvPicPr>
            <p:cNvPr id="26" name="图片 29" descr="图层 2">
              <a:extLst>
                <a:ext uri="{FF2B5EF4-FFF2-40B4-BE49-F238E27FC236}">
                  <a16:creationId xmlns:a16="http://schemas.microsoft.com/office/drawing/2014/main" id="{3BBFF753-2CAB-D09A-AE62-CF5EF266F64C}"/>
                </a:ext>
              </a:extLst>
            </p:cNvPr>
            <p:cNvPicPr>
              <a:picLocks noChangeAspect="1"/>
            </p:cNvPicPr>
            <p:nvPr/>
          </p:nvPicPr>
          <p:blipFill>
            <a:blip r:embed="rId6"/>
            <a:stretch>
              <a:fillRect/>
            </a:stretch>
          </p:blipFill>
          <p:spPr>
            <a:xfrm>
              <a:off x="6423" y="184"/>
              <a:ext cx="6412" cy="1568"/>
            </a:xfrm>
            <a:prstGeom prst="rect">
              <a:avLst/>
            </a:prstGeom>
          </p:spPr>
        </p:pic>
        <p:sp>
          <p:nvSpPr>
            <p:cNvPr id="28" name="任意多边形 36">
              <a:extLst>
                <a:ext uri="{FF2B5EF4-FFF2-40B4-BE49-F238E27FC236}">
                  <a16:creationId xmlns:a16="http://schemas.microsoft.com/office/drawing/2014/main" id="{769CA0CA-C332-CC7A-E36B-C092D9FAC41A}"/>
                </a:ext>
              </a:extLst>
            </p:cNvPr>
            <p:cNvSpPr/>
            <p:nvPr>
              <p:custDataLst>
                <p:tags r:id="rId1"/>
              </p:custDataLst>
            </p:nvPr>
          </p:nvSpPr>
          <p:spPr>
            <a:xfrm>
              <a:off x="7165" y="221"/>
              <a:ext cx="4587" cy="960"/>
            </a:xfrm>
            <a:prstGeom prst="rect">
              <a:avLst/>
            </a:prstGeom>
            <a:noFill/>
            <a:ln w="19050">
              <a:noFill/>
            </a:ln>
            <a:effectLst/>
            <a:extLst>
              <a:ext uri="{909E8E84-426E-40DD-AFC4-6F175D3DCCD1}">
                <a14:hiddenFill xmlns:a14="http://schemas.microsoft.com/office/drawing/2010/main">
                  <a:solidFill>
                    <a:srgbClr val="FFCE40"/>
                  </a:solidFill>
                </a14:hiddenFill>
              </a:ext>
            </a:extLst>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lIns="300000" tIns="0" rIns="0" bIns="0" anchor="t">
              <a:noAutofit/>
            </a:bodyPr>
            <a:lstStyle/>
            <a:p>
              <a:pPr algn="just">
                <a:lnSpc>
                  <a:spcPct val="150000"/>
                </a:lnSpc>
                <a:spcAft>
                  <a:spcPts val="800"/>
                </a:spcAft>
              </a:pP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III</a:t>
              </a:r>
              <a:r>
                <a:rPr lang="vi-VN" sz="3200" b="1" dirty="0">
                  <a:effectLst/>
                  <a:latin typeface="Times New Roman" panose="02020603050405020304" pitchFamily="18" charset="0"/>
                  <a:ea typeface="Calibri" panose="020F0502020204030204" pitchFamily="34" charset="0"/>
                  <a:cs typeface="Times New Roman" panose="02020603050405020304" pitchFamily="18" charset="0"/>
                </a:rPr>
                <a:t>. Suy ngẫm và phản hồi</a:t>
              </a:r>
              <a:endParaRPr lang="en-SG" sz="32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29" name="Google Shape;52;p2">
            <a:extLst>
              <a:ext uri="{FF2B5EF4-FFF2-40B4-BE49-F238E27FC236}">
                <a16:creationId xmlns:a16="http://schemas.microsoft.com/office/drawing/2014/main" id="{D8EFB750-759A-C6F0-708D-1168B2495927}"/>
              </a:ext>
            </a:extLst>
          </p:cNvPr>
          <p:cNvGrpSpPr/>
          <p:nvPr/>
        </p:nvGrpSpPr>
        <p:grpSpPr>
          <a:xfrm>
            <a:off x="10800143" y="1"/>
            <a:ext cx="1347485" cy="1649700"/>
            <a:chOff x="7689765" y="-119675"/>
            <a:chExt cx="1621066" cy="1935484"/>
          </a:xfrm>
        </p:grpSpPr>
        <p:cxnSp>
          <p:nvCxnSpPr>
            <p:cNvPr id="30" name="Google Shape;53;p2">
              <a:extLst>
                <a:ext uri="{FF2B5EF4-FFF2-40B4-BE49-F238E27FC236}">
                  <a16:creationId xmlns:a16="http://schemas.microsoft.com/office/drawing/2014/main" id="{3C14847F-7000-8812-3338-2FD1534CBCF5}"/>
                </a:ext>
              </a:extLst>
            </p:cNvPr>
            <p:cNvCxnSpPr>
              <a:stCxn id="38" idx="0"/>
            </p:cNvCxnSpPr>
            <p:nvPr/>
          </p:nvCxnSpPr>
          <p:spPr>
            <a:xfrm rot="10800000">
              <a:off x="8201946" y="-93974"/>
              <a:ext cx="0" cy="405000"/>
            </a:xfrm>
            <a:prstGeom prst="straightConnector1">
              <a:avLst/>
            </a:prstGeom>
            <a:noFill/>
            <a:ln w="19050" cap="flat" cmpd="sng">
              <a:solidFill>
                <a:srgbClr val="C3A25F"/>
              </a:solidFill>
              <a:prstDash val="solid"/>
              <a:round/>
              <a:headEnd type="none" w="med" len="med"/>
              <a:tailEnd type="none" w="med" len="med"/>
            </a:ln>
          </p:spPr>
        </p:cxnSp>
        <p:cxnSp>
          <p:nvCxnSpPr>
            <p:cNvPr id="31" name="Google Shape;55;p2">
              <a:extLst>
                <a:ext uri="{FF2B5EF4-FFF2-40B4-BE49-F238E27FC236}">
                  <a16:creationId xmlns:a16="http://schemas.microsoft.com/office/drawing/2014/main" id="{7CEEC39D-6E92-FE5D-71B3-388D514AAC7A}"/>
                </a:ext>
              </a:extLst>
            </p:cNvPr>
            <p:cNvCxnSpPr>
              <a:stCxn id="51" idx="0"/>
            </p:cNvCxnSpPr>
            <p:nvPr/>
          </p:nvCxnSpPr>
          <p:spPr>
            <a:xfrm rot="10800000">
              <a:off x="8866642" y="-119675"/>
              <a:ext cx="0" cy="704700"/>
            </a:xfrm>
            <a:prstGeom prst="straightConnector1">
              <a:avLst/>
            </a:prstGeom>
            <a:noFill/>
            <a:ln w="19050" cap="flat" cmpd="sng">
              <a:solidFill>
                <a:srgbClr val="C3A25F"/>
              </a:solidFill>
              <a:prstDash val="solid"/>
              <a:round/>
              <a:headEnd type="none" w="med" len="med"/>
              <a:tailEnd type="none" w="med" len="med"/>
            </a:ln>
          </p:spPr>
        </p:cxnSp>
        <p:grpSp>
          <p:nvGrpSpPr>
            <p:cNvPr id="32" name="Google Shape;57;p2">
              <a:extLst>
                <a:ext uri="{FF2B5EF4-FFF2-40B4-BE49-F238E27FC236}">
                  <a16:creationId xmlns:a16="http://schemas.microsoft.com/office/drawing/2014/main" id="{4FB04E3B-29D7-0B62-70AB-C1047AE0D0C2}"/>
                </a:ext>
              </a:extLst>
            </p:cNvPr>
            <p:cNvGrpSpPr/>
            <p:nvPr/>
          </p:nvGrpSpPr>
          <p:grpSpPr>
            <a:xfrm>
              <a:off x="8430769" y="585025"/>
              <a:ext cx="880062" cy="1230784"/>
              <a:chOff x="2983359" y="1767508"/>
              <a:chExt cx="306375" cy="428471"/>
            </a:xfrm>
          </p:grpSpPr>
          <p:sp>
            <p:nvSpPr>
              <p:cNvPr id="48" name="Google Shape;58;p2">
                <a:extLst>
                  <a:ext uri="{FF2B5EF4-FFF2-40B4-BE49-F238E27FC236}">
                    <a16:creationId xmlns:a16="http://schemas.microsoft.com/office/drawing/2014/main" id="{AE247D60-BB2C-C81E-5845-0E68D2BDAF1F}"/>
                  </a:ext>
                </a:extLst>
              </p:cNvPr>
              <p:cNvSpPr/>
              <p:nvPr/>
            </p:nvSpPr>
            <p:spPr>
              <a:xfrm>
                <a:off x="3108179" y="1855453"/>
                <a:ext cx="56736" cy="243978"/>
              </a:xfrm>
              <a:custGeom>
                <a:avLst/>
                <a:gdLst/>
                <a:ahLst/>
                <a:cxnLst/>
                <a:rect l="l" t="t" r="r" b="b"/>
                <a:pathLst>
                  <a:path w="51" h="209" extrusionOk="0">
                    <a:moveTo>
                      <a:pt x="20" y="209"/>
                    </a:moveTo>
                    <a:cubicBezTo>
                      <a:pt x="30" y="209"/>
                      <a:pt x="30" y="209"/>
                      <a:pt x="30" y="209"/>
                    </a:cubicBezTo>
                    <a:cubicBezTo>
                      <a:pt x="30" y="208"/>
                      <a:pt x="31" y="208"/>
                      <a:pt x="31" y="208"/>
                    </a:cubicBezTo>
                    <a:cubicBezTo>
                      <a:pt x="44" y="176"/>
                      <a:pt x="51" y="141"/>
                      <a:pt x="51" y="104"/>
                    </a:cubicBezTo>
                    <a:cubicBezTo>
                      <a:pt x="51" y="68"/>
                      <a:pt x="44" y="33"/>
                      <a:pt x="31" y="1"/>
                    </a:cubicBezTo>
                    <a:cubicBezTo>
                      <a:pt x="31" y="0"/>
                      <a:pt x="29" y="0"/>
                      <a:pt x="28" y="0"/>
                    </a:cubicBezTo>
                    <a:cubicBezTo>
                      <a:pt x="22" y="0"/>
                      <a:pt x="22" y="0"/>
                      <a:pt x="22" y="0"/>
                    </a:cubicBezTo>
                    <a:cubicBezTo>
                      <a:pt x="20" y="0"/>
                      <a:pt x="20" y="0"/>
                      <a:pt x="20" y="1"/>
                    </a:cubicBezTo>
                    <a:cubicBezTo>
                      <a:pt x="7" y="33"/>
                      <a:pt x="0" y="68"/>
                      <a:pt x="0" y="104"/>
                    </a:cubicBezTo>
                    <a:cubicBezTo>
                      <a:pt x="0" y="141"/>
                      <a:pt x="6" y="176"/>
                      <a:pt x="19" y="208"/>
                    </a:cubicBezTo>
                    <a:lnTo>
                      <a:pt x="20" y="209"/>
                    </a:lnTo>
                    <a:close/>
                  </a:path>
                </a:pathLst>
              </a:custGeom>
              <a:solidFill>
                <a:srgbClr val="FFF4E3"/>
              </a:solidFill>
              <a:ln w="9525" cap="flat" cmpd="sng">
                <a:solidFill>
                  <a:srgbClr val="FFF4E3"/>
                </a:solidFill>
                <a:prstDash val="solid"/>
                <a:round/>
                <a:headEnd type="none" w="sm" len="sm"/>
                <a:tailEnd type="none" w="sm" len="sm"/>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49" name="Google Shape;59;p2">
                <a:extLst>
                  <a:ext uri="{FF2B5EF4-FFF2-40B4-BE49-F238E27FC236}">
                    <a16:creationId xmlns:a16="http://schemas.microsoft.com/office/drawing/2014/main" id="{20F1D1C3-412B-439A-02B6-F04BE0CC7E76}"/>
                  </a:ext>
                </a:extLst>
              </p:cNvPr>
              <p:cNvSpPr/>
              <p:nvPr/>
            </p:nvSpPr>
            <p:spPr>
              <a:xfrm>
                <a:off x="3023075" y="1858290"/>
                <a:ext cx="99288" cy="238304"/>
              </a:xfrm>
              <a:custGeom>
                <a:avLst/>
                <a:gdLst/>
                <a:ahLst/>
                <a:cxnLst/>
                <a:rect l="l" t="t" r="r" b="b"/>
                <a:pathLst>
                  <a:path w="85" h="205" extrusionOk="0">
                    <a:moveTo>
                      <a:pt x="0" y="102"/>
                    </a:moveTo>
                    <a:cubicBezTo>
                      <a:pt x="0" y="151"/>
                      <a:pt x="36" y="193"/>
                      <a:pt x="85" y="205"/>
                    </a:cubicBezTo>
                    <a:cubicBezTo>
                      <a:pt x="54" y="180"/>
                      <a:pt x="35" y="143"/>
                      <a:pt x="35" y="102"/>
                    </a:cubicBezTo>
                    <a:cubicBezTo>
                      <a:pt x="35" y="62"/>
                      <a:pt x="54" y="25"/>
                      <a:pt x="85" y="0"/>
                    </a:cubicBezTo>
                    <a:cubicBezTo>
                      <a:pt x="36" y="12"/>
                      <a:pt x="0" y="53"/>
                      <a:pt x="0" y="102"/>
                    </a:cubicBezTo>
                  </a:path>
                </a:pathLst>
              </a:custGeom>
              <a:solidFill>
                <a:srgbClr val="FFF4E3"/>
              </a:solidFill>
              <a:ln w="9525" cap="flat" cmpd="sng">
                <a:solidFill>
                  <a:srgbClr val="FFF4E3"/>
                </a:solidFill>
                <a:prstDash val="solid"/>
                <a:round/>
                <a:headEnd type="none" w="sm" len="sm"/>
                <a:tailEnd type="none" w="sm" len="sm"/>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50" name="Google Shape;60;p2">
                <a:extLst>
                  <a:ext uri="{FF2B5EF4-FFF2-40B4-BE49-F238E27FC236}">
                    <a16:creationId xmlns:a16="http://schemas.microsoft.com/office/drawing/2014/main" id="{3E24D467-DFFA-550D-704E-DAF9DF27D958}"/>
                  </a:ext>
                </a:extLst>
              </p:cNvPr>
              <p:cNvSpPr/>
              <p:nvPr/>
            </p:nvSpPr>
            <p:spPr>
              <a:xfrm>
                <a:off x="3150731" y="1858290"/>
                <a:ext cx="96451" cy="238304"/>
              </a:xfrm>
              <a:custGeom>
                <a:avLst/>
                <a:gdLst/>
                <a:ahLst/>
                <a:cxnLst/>
                <a:rect l="l" t="t" r="r" b="b"/>
                <a:pathLst>
                  <a:path w="84" h="205" extrusionOk="0">
                    <a:moveTo>
                      <a:pt x="84" y="102"/>
                    </a:moveTo>
                    <a:cubicBezTo>
                      <a:pt x="84" y="53"/>
                      <a:pt x="48" y="12"/>
                      <a:pt x="0" y="0"/>
                    </a:cubicBezTo>
                    <a:cubicBezTo>
                      <a:pt x="30" y="25"/>
                      <a:pt x="49" y="62"/>
                      <a:pt x="49" y="102"/>
                    </a:cubicBezTo>
                    <a:cubicBezTo>
                      <a:pt x="49" y="143"/>
                      <a:pt x="30" y="180"/>
                      <a:pt x="0" y="205"/>
                    </a:cubicBezTo>
                    <a:cubicBezTo>
                      <a:pt x="48" y="193"/>
                      <a:pt x="84" y="151"/>
                      <a:pt x="84" y="102"/>
                    </a:cubicBezTo>
                    <a:close/>
                  </a:path>
                </a:pathLst>
              </a:custGeom>
              <a:solidFill>
                <a:srgbClr val="FFF4E3"/>
              </a:solidFill>
              <a:ln w="9525" cap="flat" cmpd="sng">
                <a:solidFill>
                  <a:srgbClr val="FFF4E3"/>
                </a:solidFill>
                <a:prstDash val="solid"/>
                <a:round/>
                <a:headEnd type="none" w="sm" len="sm"/>
                <a:tailEnd type="none" w="sm" len="sm"/>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51" name="Google Shape;56;p2">
                <a:extLst>
                  <a:ext uri="{FF2B5EF4-FFF2-40B4-BE49-F238E27FC236}">
                    <a16:creationId xmlns:a16="http://schemas.microsoft.com/office/drawing/2014/main" id="{0FEE11A7-07E9-C3EF-5273-A509589EA969}"/>
                  </a:ext>
                </a:extLst>
              </p:cNvPr>
              <p:cNvSpPr/>
              <p:nvPr/>
            </p:nvSpPr>
            <p:spPr>
              <a:xfrm>
                <a:off x="3125200" y="1767508"/>
                <a:ext cx="19800" cy="74100"/>
              </a:xfrm>
              <a:prstGeom prst="rect">
                <a:avLst/>
              </a:prstGeom>
              <a:solidFill>
                <a:srgbClr val="617F39"/>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52" name="Google Shape;61;p2">
                <a:extLst>
                  <a:ext uri="{FF2B5EF4-FFF2-40B4-BE49-F238E27FC236}">
                    <a16:creationId xmlns:a16="http://schemas.microsoft.com/office/drawing/2014/main" id="{4666B1DB-41EC-B03A-E7B4-2FCCA0986E89}"/>
                  </a:ext>
                </a:extLst>
              </p:cNvPr>
              <p:cNvSpPr/>
              <p:nvPr/>
            </p:nvSpPr>
            <p:spPr>
              <a:xfrm>
                <a:off x="3108179" y="1812899"/>
                <a:ext cx="56700" cy="54000"/>
              </a:xfrm>
              <a:prstGeom prst="ellipse">
                <a:avLst/>
              </a:prstGeom>
              <a:solidFill>
                <a:srgbClr val="C3A25F"/>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53" name="Google Shape;62;p2">
                <a:extLst>
                  <a:ext uri="{FF2B5EF4-FFF2-40B4-BE49-F238E27FC236}">
                    <a16:creationId xmlns:a16="http://schemas.microsoft.com/office/drawing/2014/main" id="{47D31106-B26A-7AD2-7975-A6CB39F41500}"/>
                  </a:ext>
                </a:extLst>
              </p:cNvPr>
              <p:cNvSpPr/>
              <p:nvPr/>
            </p:nvSpPr>
            <p:spPr>
              <a:xfrm>
                <a:off x="2983359" y="1855453"/>
                <a:ext cx="141840" cy="243978"/>
              </a:xfrm>
              <a:custGeom>
                <a:avLst/>
                <a:gdLst/>
                <a:ahLst/>
                <a:cxnLst/>
                <a:rect l="l" t="t" r="r" b="b"/>
                <a:pathLst>
                  <a:path w="122" h="209" extrusionOk="0">
                    <a:moveTo>
                      <a:pt x="122" y="209"/>
                    </a:moveTo>
                    <a:cubicBezTo>
                      <a:pt x="121" y="208"/>
                      <a:pt x="120" y="207"/>
                      <a:pt x="120" y="207"/>
                    </a:cubicBezTo>
                    <a:cubicBezTo>
                      <a:pt x="71" y="195"/>
                      <a:pt x="35" y="153"/>
                      <a:pt x="35" y="104"/>
                    </a:cubicBezTo>
                    <a:cubicBezTo>
                      <a:pt x="35" y="55"/>
                      <a:pt x="71" y="14"/>
                      <a:pt x="120" y="2"/>
                    </a:cubicBezTo>
                    <a:cubicBezTo>
                      <a:pt x="120" y="1"/>
                      <a:pt x="121" y="1"/>
                      <a:pt x="122" y="0"/>
                    </a:cubicBezTo>
                    <a:cubicBezTo>
                      <a:pt x="119" y="0"/>
                      <a:pt x="119" y="0"/>
                      <a:pt x="119" y="0"/>
                    </a:cubicBezTo>
                    <a:cubicBezTo>
                      <a:pt x="51" y="8"/>
                      <a:pt x="0" y="52"/>
                      <a:pt x="0" y="104"/>
                    </a:cubicBezTo>
                    <a:cubicBezTo>
                      <a:pt x="0" y="156"/>
                      <a:pt x="50" y="200"/>
                      <a:pt x="116" y="209"/>
                    </a:cubicBezTo>
                    <a:cubicBezTo>
                      <a:pt x="122" y="209"/>
                      <a:pt x="122" y="209"/>
                      <a:pt x="122" y="209"/>
                    </a:cubicBezTo>
                  </a:path>
                </a:pathLst>
              </a:custGeom>
              <a:solidFill>
                <a:srgbClr val="B9222F"/>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54" name="Google Shape;63;p2">
                <a:extLst>
                  <a:ext uri="{FF2B5EF4-FFF2-40B4-BE49-F238E27FC236}">
                    <a16:creationId xmlns:a16="http://schemas.microsoft.com/office/drawing/2014/main" id="{F835834F-4D19-E203-BFA8-C9170D7E612E}"/>
                  </a:ext>
                </a:extLst>
              </p:cNvPr>
              <p:cNvSpPr/>
              <p:nvPr/>
            </p:nvSpPr>
            <p:spPr>
              <a:xfrm>
                <a:off x="3145057" y="1855453"/>
                <a:ext cx="144677" cy="243978"/>
              </a:xfrm>
              <a:custGeom>
                <a:avLst/>
                <a:gdLst/>
                <a:ahLst/>
                <a:cxnLst/>
                <a:rect l="l" t="t" r="r" b="b"/>
                <a:pathLst>
                  <a:path w="123" h="209" extrusionOk="0">
                    <a:moveTo>
                      <a:pt x="3" y="0"/>
                    </a:moveTo>
                    <a:cubicBezTo>
                      <a:pt x="0" y="0"/>
                      <a:pt x="0" y="0"/>
                      <a:pt x="0" y="0"/>
                    </a:cubicBezTo>
                    <a:cubicBezTo>
                      <a:pt x="1" y="1"/>
                      <a:pt x="2" y="1"/>
                      <a:pt x="3" y="2"/>
                    </a:cubicBezTo>
                    <a:cubicBezTo>
                      <a:pt x="51" y="14"/>
                      <a:pt x="87" y="55"/>
                      <a:pt x="87" y="104"/>
                    </a:cubicBezTo>
                    <a:cubicBezTo>
                      <a:pt x="87" y="153"/>
                      <a:pt x="51" y="195"/>
                      <a:pt x="3" y="207"/>
                    </a:cubicBezTo>
                    <a:cubicBezTo>
                      <a:pt x="2" y="207"/>
                      <a:pt x="1" y="208"/>
                      <a:pt x="0" y="209"/>
                    </a:cubicBezTo>
                    <a:cubicBezTo>
                      <a:pt x="6" y="209"/>
                      <a:pt x="6" y="209"/>
                      <a:pt x="6" y="209"/>
                    </a:cubicBezTo>
                    <a:cubicBezTo>
                      <a:pt x="72" y="200"/>
                      <a:pt x="123" y="156"/>
                      <a:pt x="123" y="104"/>
                    </a:cubicBezTo>
                    <a:cubicBezTo>
                      <a:pt x="123" y="52"/>
                      <a:pt x="71" y="8"/>
                      <a:pt x="3" y="0"/>
                    </a:cubicBezTo>
                    <a:close/>
                  </a:path>
                </a:pathLst>
              </a:custGeom>
              <a:solidFill>
                <a:srgbClr val="B9222F"/>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55" name="Google Shape;64;p2">
                <a:extLst>
                  <a:ext uri="{FF2B5EF4-FFF2-40B4-BE49-F238E27FC236}">
                    <a16:creationId xmlns:a16="http://schemas.microsoft.com/office/drawing/2014/main" id="{91FF651C-00DC-347E-1ABA-D29C304AFACA}"/>
                  </a:ext>
                </a:extLst>
              </p:cNvPr>
              <p:cNvSpPr/>
              <p:nvPr/>
            </p:nvSpPr>
            <p:spPr>
              <a:xfrm>
                <a:off x="3065627" y="1855453"/>
                <a:ext cx="141840" cy="243978"/>
              </a:xfrm>
              <a:custGeom>
                <a:avLst/>
                <a:gdLst/>
                <a:ahLst/>
                <a:cxnLst/>
                <a:rect l="l" t="t" r="r" b="b"/>
                <a:pathLst>
                  <a:path w="122" h="209" extrusionOk="0">
                    <a:moveTo>
                      <a:pt x="50" y="207"/>
                    </a:moveTo>
                    <a:cubicBezTo>
                      <a:pt x="50" y="207"/>
                      <a:pt x="51" y="208"/>
                      <a:pt x="51" y="209"/>
                    </a:cubicBezTo>
                    <a:cubicBezTo>
                      <a:pt x="59" y="209"/>
                      <a:pt x="59" y="209"/>
                      <a:pt x="59" y="209"/>
                    </a:cubicBezTo>
                    <a:cubicBezTo>
                      <a:pt x="58" y="209"/>
                      <a:pt x="57" y="208"/>
                      <a:pt x="56" y="208"/>
                    </a:cubicBezTo>
                    <a:cubicBezTo>
                      <a:pt x="56" y="208"/>
                      <a:pt x="56" y="208"/>
                      <a:pt x="56" y="208"/>
                    </a:cubicBezTo>
                    <a:cubicBezTo>
                      <a:pt x="43" y="176"/>
                      <a:pt x="36" y="141"/>
                      <a:pt x="36" y="104"/>
                    </a:cubicBezTo>
                    <a:cubicBezTo>
                      <a:pt x="36" y="68"/>
                      <a:pt x="43" y="33"/>
                      <a:pt x="56" y="1"/>
                    </a:cubicBezTo>
                    <a:cubicBezTo>
                      <a:pt x="56" y="1"/>
                      <a:pt x="56" y="1"/>
                      <a:pt x="56" y="1"/>
                    </a:cubicBezTo>
                    <a:cubicBezTo>
                      <a:pt x="57" y="0"/>
                      <a:pt x="59" y="0"/>
                      <a:pt x="61" y="0"/>
                    </a:cubicBezTo>
                    <a:cubicBezTo>
                      <a:pt x="62" y="0"/>
                      <a:pt x="62" y="0"/>
                      <a:pt x="62" y="0"/>
                    </a:cubicBezTo>
                    <a:cubicBezTo>
                      <a:pt x="63" y="0"/>
                      <a:pt x="64" y="0"/>
                      <a:pt x="65" y="0"/>
                    </a:cubicBezTo>
                    <a:cubicBezTo>
                      <a:pt x="66" y="1"/>
                      <a:pt x="66" y="1"/>
                      <a:pt x="67" y="1"/>
                    </a:cubicBezTo>
                    <a:cubicBezTo>
                      <a:pt x="80" y="33"/>
                      <a:pt x="87" y="68"/>
                      <a:pt x="87" y="104"/>
                    </a:cubicBezTo>
                    <a:cubicBezTo>
                      <a:pt x="87" y="141"/>
                      <a:pt x="80" y="176"/>
                      <a:pt x="67" y="208"/>
                    </a:cubicBezTo>
                    <a:cubicBezTo>
                      <a:pt x="66" y="208"/>
                      <a:pt x="66" y="208"/>
                      <a:pt x="65" y="208"/>
                    </a:cubicBezTo>
                    <a:cubicBezTo>
                      <a:pt x="65" y="208"/>
                      <a:pt x="64" y="209"/>
                      <a:pt x="63" y="209"/>
                    </a:cubicBezTo>
                    <a:cubicBezTo>
                      <a:pt x="72" y="209"/>
                      <a:pt x="72" y="209"/>
                      <a:pt x="72" y="209"/>
                    </a:cubicBezTo>
                    <a:cubicBezTo>
                      <a:pt x="72" y="208"/>
                      <a:pt x="72" y="207"/>
                      <a:pt x="73" y="207"/>
                    </a:cubicBezTo>
                    <a:cubicBezTo>
                      <a:pt x="103" y="182"/>
                      <a:pt x="122" y="145"/>
                      <a:pt x="122" y="104"/>
                    </a:cubicBezTo>
                    <a:cubicBezTo>
                      <a:pt x="122" y="64"/>
                      <a:pt x="103" y="27"/>
                      <a:pt x="73" y="2"/>
                    </a:cubicBezTo>
                    <a:cubicBezTo>
                      <a:pt x="72" y="2"/>
                      <a:pt x="72" y="1"/>
                      <a:pt x="71" y="1"/>
                    </a:cubicBezTo>
                    <a:cubicBezTo>
                      <a:pt x="71" y="0"/>
                      <a:pt x="70" y="0"/>
                      <a:pt x="70" y="0"/>
                    </a:cubicBezTo>
                    <a:cubicBezTo>
                      <a:pt x="53" y="0"/>
                      <a:pt x="53" y="0"/>
                      <a:pt x="53" y="0"/>
                    </a:cubicBezTo>
                    <a:cubicBezTo>
                      <a:pt x="52" y="0"/>
                      <a:pt x="51" y="0"/>
                      <a:pt x="51" y="1"/>
                    </a:cubicBezTo>
                    <a:cubicBezTo>
                      <a:pt x="50" y="1"/>
                      <a:pt x="50" y="2"/>
                      <a:pt x="50" y="2"/>
                    </a:cubicBezTo>
                    <a:cubicBezTo>
                      <a:pt x="19" y="27"/>
                      <a:pt x="0" y="64"/>
                      <a:pt x="0" y="104"/>
                    </a:cubicBezTo>
                    <a:cubicBezTo>
                      <a:pt x="0" y="145"/>
                      <a:pt x="19" y="182"/>
                      <a:pt x="50" y="207"/>
                    </a:cubicBezTo>
                  </a:path>
                </a:pathLst>
              </a:custGeom>
              <a:solidFill>
                <a:srgbClr val="B9222F"/>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56" name="Google Shape;65;p2">
                <a:extLst>
                  <a:ext uri="{FF2B5EF4-FFF2-40B4-BE49-F238E27FC236}">
                    <a16:creationId xmlns:a16="http://schemas.microsoft.com/office/drawing/2014/main" id="{42289553-156C-827A-23A7-A8A4FA483D60}"/>
                  </a:ext>
                </a:extLst>
              </p:cNvPr>
              <p:cNvSpPr/>
              <p:nvPr/>
            </p:nvSpPr>
            <p:spPr>
              <a:xfrm>
                <a:off x="3076974" y="1846943"/>
                <a:ext cx="122100" cy="19800"/>
              </a:xfrm>
              <a:prstGeom prst="rect">
                <a:avLst/>
              </a:prstGeom>
              <a:solidFill>
                <a:srgbClr val="F0463E"/>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57" name="Google Shape;66;p2">
                <a:extLst>
                  <a:ext uri="{FF2B5EF4-FFF2-40B4-BE49-F238E27FC236}">
                    <a16:creationId xmlns:a16="http://schemas.microsoft.com/office/drawing/2014/main" id="{272055D1-B1FE-FC89-1B03-8B911F3DCD3F}"/>
                  </a:ext>
                </a:extLst>
              </p:cNvPr>
              <p:cNvSpPr/>
              <p:nvPr/>
            </p:nvSpPr>
            <p:spPr>
              <a:xfrm>
                <a:off x="3076974" y="1846943"/>
                <a:ext cx="122100" cy="19800"/>
              </a:xfrm>
              <a:prstGeom prst="rect">
                <a:avLst/>
              </a:prstGeom>
              <a:solidFill>
                <a:srgbClr val="F17826"/>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58" name="Google Shape;67;p2">
                <a:extLst>
                  <a:ext uri="{FF2B5EF4-FFF2-40B4-BE49-F238E27FC236}">
                    <a16:creationId xmlns:a16="http://schemas.microsoft.com/office/drawing/2014/main" id="{E91D4DD3-24CF-0159-106E-3BFABDCED68C}"/>
                  </a:ext>
                </a:extLst>
              </p:cNvPr>
              <p:cNvSpPr/>
              <p:nvPr/>
            </p:nvSpPr>
            <p:spPr>
              <a:xfrm>
                <a:off x="3062790" y="1838432"/>
                <a:ext cx="144600" cy="17100"/>
              </a:xfrm>
              <a:prstGeom prst="rect">
                <a:avLst/>
              </a:prstGeom>
              <a:solidFill>
                <a:srgbClr val="B9222F"/>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59" name="Google Shape;68;p2">
                <a:extLst>
                  <a:ext uri="{FF2B5EF4-FFF2-40B4-BE49-F238E27FC236}">
                    <a16:creationId xmlns:a16="http://schemas.microsoft.com/office/drawing/2014/main" id="{45632C41-C8C7-51FA-1DEA-F7E7FC7EB908}"/>
                  </a:ext>
                </a:extLst>
              </p:cNvPr>
              <p:cNvSpPr/>
              <p:nvPr/>
            </p:nvSpPr>
            <p:spPr>
              <a:xfrm>
                <a:off x="3093995" y="2096595"/>
                <a:ext cx="85200" cy="13800"/>
              </a:xfrm>
              <a:prstGeom prst="rect">
                <a:avLst/>
              </a:prstGeom>
              <a:solidFill>
                <a:srgbClr val="8FAD8B"/>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60" name="Google Shape;69;p2">
                <a:extLst>
                  <a:ext uri="{FF2B5EF4-FFF2-40B4-BE49-F238E27FC236}">
                    <a16:creationId xmlns:a16="http://schemas.microsoft.com/office/drawing/2014/main" id="{3E200941-C862-05A5-90B5-D1CF7CC9F5B0}"/>
                  </a:ext>
                </a:extLst>
              </p:cNvPr>
              <p:cNvSpPr/>
              <p:nvPr/>
            </p:nvSpPr>
            <p:spPr>
              <a:xfrm>
                <a:off x="3088321" y="2090921"/>
                <a:ext cx="96600" cy="11400"/>
              </a:xfrm>
              <a:prstGeom prst="rect">
                <a:avLst/>
              </a:prstGeom>
              <a:solidFill>
                <a:srgbClr val="B9222F"/>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61" name="Google Shape;70;p2">
                <a:extLst>
                  <a:ext uri="{FF2B5EF4-FFF2-40B4-BE49-F238E27FC236}">
                    <a16:creationId xmlns:a16="http://schemas.microsoft.com/office/drawing/2014/main" id="{E250DB1B-C649-ECB2-B1F9-B8C9DFD8CC8D}"/>
                  </a:ext>
                </a:extLst>
              </p:cNvPr>
              <p:cNvSpPr/>
              <p:nvPr/>
            </p:nvSpPr>
            <p:spPr>
              <a:xfrm>
                <a:off x="3093995" y="2110779"/>
                <a:ext cx="6000" cy="85200"/>
              </a:xfrm>
              <a:prstGeom prst="rect">
                <a:avLst/>
              </a:prstGeom>
              <a:solidFill>
                <a:srgbClr val="C3A25F"/>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62" name="Google Shape;71;p2">
                <a:extLst>
                  <a:ext uri="{FF2B5EF4-FFF2-40B4-BE49-F238E27FC236}">
                    <a16:creationId xmlns:a16="http://schemas.microsoft.com/office/drawing/2014/main" id="{68F6D33C-A932-CE78-8034-245087EAEB08}"/>
                  </a:ext>
                </a:extLst>
              </p:cNvPr>
              <p:cNvSpPr/>
              <p:nvPr/>
            </p:nvSpPr>
            <p:spPr>
              <a:xfrm>
                <a:off x="3102505" y="2110779"/>
                <a:ext cx="6000" cy="85200"/>
              </a:xfrm>
              <a:prstGeom prst="rect">
                <a:avLst/>
              </a:prstGeom>
              <a:solidFill>
                <a:srgbClr val="C3A25F"/>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63" name="Google Shape;72;p2">
                <a:extLst>
                  <a:ext uri="{FF2B5EF4-FFF2-40B4-BE49-F238E27FC236}">
                    <a16:creationId xmlns:a16="http://schemas.microsoft.com/office/drawing/2014/main" id="{1F19E26C-ED52-1C8A-AB99-9C707F0C8B0B}"/>
                  </a:ext>
                </a:extLst>
              </p:cNvPr>
              <p:cNvSpPr/>
              <p:nvPr/>
            </p:nvSpPr>
            <p:spPr>
              <a:xfrm>
                <a:off x="3111016" y="2110779"/>
                <a:ext cx="2700" cy="85200"/>
              </a:xfrm>
              <a:prstGeom prst="rect">
                <a:avLst/>
              </a:prstGeom>
              <a:solidFill>
                <a:srgbClr val="C3A25F"/>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64" name="Google Shape;73;p2">
                <a:extLst>
                  <a:ext uri="{FF2B5EF4-FFF2-40B4-BE49-F238E27FC236}">
                    <a16:creationId xmlns:a16="http://schemas.microsoft.com/office/drawing/2014/main" id="{E6606308-C738-96A1-C620-EF9DF8B0D281}"/>
                  </a:ext>
                </a:extLst>
              </p:cNvPr>
              <p:cNvSpPr/>
              <p:nvPr/>
            </p:nvSpPr>
            <p:spPr>
              <a:xfrm>
                <a:off x="3119526" y="2110779"/>
                <a:ext cx="2700" cy="85200"/>
              </a:xfrm>
              <a:prstGeom prst="rect">
                <a:avLst/>
              </a:prstGeom>
              <a:solidFill>
                <a:srgbClr val="C3A25F"/>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65" name="Google Shape;74;p2">
                <a:extLst>
                  <a:ext uri="{FF2B5EF4-FFF2-40B4-BE49-F238E27FC236}">
                    <a16:creationId xmlns:a16="http://schemas.microsoft.com/office/drawing/2014/main" id="{90CC540B-78FA-795A-8E1E-2AE4160CA181}"/>
                  </a:ext>
                </a:extLst>
              </p:cNvPr>
              <p:cNvSpPr/>
              <p:nvPr/>
            </p:nvSpPr>
            <p:spPr>
              <a:xfrm>
                <a:off x="3125200" y="2110779"/>
                <a:ext cx="6000" cy="85200"/>
              </a:xfrm>
              <a:prstGeom prst="rect">
                <a:avLst/>
              </a:prstGeom>
              <a:solidFill>
                <a:srgbClr val="C3A25F"/>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66" name="Google Shape;75;p2">
                <a:extLst>
                  <a:ext uri="{FF2B5EF4-FFF2-40B4-BE49-F238E27FC236}">
                    <a16:creationId xmlns:a16="http://schemas.microsoft.com/office/drawing/2014/main" id="{99F9C3E8-85F7-6FF3-2AA7-938BEFFCA921}"/>
                  </a:ext>
                </a:extLst>
              </p:cNvPr>
              <p:cNvSpPr/>
              <p:nvPr/>
            </p:nvSpPr>
            <p:spPr>
              <a:xfrm>
                <a:off x="3133710" y="2110779"/>
                <a:ext cx="6000" cy="85200"/>
              </a:xfrm>
              <a:prstGeom prst="rect">
                <a:avLst/>
              </a:prstGeom>
              <a:solidFill>
                <a:srgbClr val="C3A25F"/>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67" name="Google Shape;76;p2">
                <a:extLst>
                  <a:ext uri="{FF2B5EF4-FFF2-40B4-BE49-F238E27FC236}">
                    <a16:creationId xmlns:a16="http://schemas.microsoft.com/office/drawing/2014/main" id="{8FF96C29-F144-D992-8D8E-CB66C2429617}"/>
                  </a:ext>
                </a:extLst>
              </p:cNvPr>
              <p:cNvSpPr/>
              <p:nvPr/>
            </p:nvSpPr>
            <p:spPr>
              <a:xfrm>
                <a:off x="3142220" y="2110779"/>
                <a:ext cx="2700" cy="85200"/>
              </a:xfrm>
              <a:prstGeom prst="rect">
                <a:avLst/>
              </a:prstGeom>
              <a:solidFill>
                <a:srgbClr val="C3A25F"/>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68" name="Google Shape;77;p2">
                <a:extLst>
                  <a:ext uri="{FF2B5EF4-FFF2-40B4-BE49-F238E27FC236}">
                    <a16:creationId xmlns:a16="http://schemas.microsoft.com/office/drawing/2014/main" id="{82A12A06-78D8-33AB-114D-A4E514E7C7FB}"/>
                  </a:ext>
                </a:extLst>
              </p:cNvPr>
              <p:cNvSpPr/>
              <p:nvPr/>
            </p:nvSpPr>
            <p:spPr>
              <a:xfrm>
                <a:off x="3150731" y="2110779"/>
                <a:ext cx="2700" cy="85200"/>
              </a:xfrm>
              <a:prstGeom prst="rect">
                <a:avLst/>
              </a:prstGeom>
              <a:solidFill>
                <a:srgbClr val="C3A25F"/>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69" name="Google Shape;78;p2">
                <a:extLst>
                  <a:ext uri="{FF2B5EF4-FFF2-40B4-BE49-F238E27FC236}">
                    <a16:creationId xmlns:a16="http://schemas.microsoft.com/office/drawing/2014/main" id="{CDEC1CF7-0F97-ABB4-2EDE-03FC639DE5AC}"/>
                  </a:ext>
                </a:extLst>
              </p:cNvPr>
              <p:cNvSpPr/>
              <p:nvPr/>
            </p:nvSpPr>
            <p:spPr>
              <a:xfrm>
                <a:off x="3159241" y="2110779"/>
                <a:ext cx="2700" cy="85200"/>
              </a:xfrm>
              <a:prstGeom prst="rect">
                <a:avLst/>
              </a:prstGeom>
              <a:solidFill>
                <a:srgbClr val="C3A25F"/>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70" name="Google Shape;79;p2">
                <a:extLst>
                  <a:ext uri="{FF2B5EF4-FFF2-40B4-BE49-F238E27FC236}">
                    <a16:creationId xmlns:a16="http://schemas.microsoft.com/office/drawing/2014/main" id="{EAE0FDB3-88C2-A994-8CC7-F05F002EBD1D}"/>
                  </a:ext>
                </a:extLst>
              </p:cNvPr>
              <p:cNvSpPr/>
              <p:nvPr/>
            </p:nvSpPr>
            <p:spPr>
              <a:xfrm>
                <a:off x="3164915" y="2110779"/>
                <a:ext cx="6000" cy="85200"/>
              </a:xfrm>
              <a:prstGeom prst="rect">
                <a:avLst/>
              </a:prstGeom>
              <a:solidFill>
                <a:srgbClr val="C3A25F"/>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71" name="Google Shape;80;p2">
                <a:extLst>
                  <a:ext uri="{FF2B5EF4-FFF2-40B4-BE49-F238E27FC236}">
                    <a16:creationId xmlns:a16="http://schemas.microsoft.com/office/drawing/2014/main" id="{5C03DA4D-9BF8-6C5A-6D24-9FBF2BFD88C1}"/>
                  </a:ext>
                </a:extLst>
              </p:cNvPr>
              <p:cNvSpPr/>
              <p:nvPr/>
            </p:nvSpPr>
            <p:spPr>
              <a:xfrm>
                <a:off x="3173425" y="2110779"/>
                <a:ext cx="6000" cy="85200"/>
              </a:xfrm>
              <a:prstGeom prst="rect">
                <a:avLst/>
              </a:prstGeom>
              <a:solidFill>
                <a:srgbClr val="C3A25F"/>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72" name="Google Shape;81;p2">
                <a:extLst>
                  <a:ext uri="{FF2B5EF4-FFF2-40B4-BE49-F238E27FC236}">
                    <a16:creationId xmlns:a16="http://schemas.microsoft.com/office/drawing/2014/main" id="{473B922C-0509-6216-A312-FD34A58932CF}"/>
                  </a:ext>
                </a:extLst>
              </p:cNvPr>
              <p:cNvSpPr/>
              <p:nvPr/>
            </p:nvSpPr>
            <p:spPr>
              <a:xfrm>
                <a:off x="3093995" y="2110779"/>
                <a:ext cx="85200" cy="6000"/>
              </a:xfrm>
              <a:prstGeom prst="rect">
                <a:avLst/>
              </a:prstGeom>
              <a:solidFill>
                <a:srgbClr val="C3A25F"/>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grpSp>
        <p:grpSp>
          <p:nvGrpSpPr>
            <p:cNvPr id="33" name="Google Shape;82;p2">
              <a:extLst>
                <a:ext uri="{FF2B5EF4-FFF2-40B4-BE49-F238E27FC236}">
                  <a16:creationId xmlns:a16="http://schemas.microsoft.com/office/drawing/2014/main" id="{FFCD7975-B484-94F9-97A4-1F7622E39789}"/>
                </a:ext>
              </a:extLst>
            </p:cNvPr>
            <p:cNvGrpSpPr/>
            <p:nvPr/>
          </p:nvGrpSpPr>
          <p:grpSpPr>
            <a:xfrm>
              <a:off x="7689765" y="311026"/>
              <a:ext cx="1031256" cy="1504764"/>
              <a:chOff x="2712001" y="2082563"/>
              <a:chExt cx="252412" cy="368300"/>
            </a:xfrm>
          </p:grpSpPr>
          <p:sp>
            <p:nvSpPr>
              <p:cNvPr id="34" name="Google Shape;83;p2">
                <a:extLst>
                  <a:ext uri="{FF2B5EF4-FFF2-40B4-BE49-F238E27FC236}">
                    <a16:creationId xmlns:a16="http://schemas.microsoft.com/office/drawing/2014/main" id="{4BF0F3F9-0481-CD3C-6923-D9821A3FB9FA}"/>
                  </a:ext>
                </a:extLst>
              </p:cNvPr>
              <p:cNvSpPr/>
              <p:nvPr/>
            </p:nvSpPr>
            <p:spPr>
              <a:xfrm>
                <a:off x="2832651" y="2349263"/>
                <a:ext cx="9600" cy="23700"/>
              </a:xfrm>
              <a:prstGeom prst="rect">
                <a:avLst/>
              </a:prstGeom>
              <a:solidFill>
                <a:srgbClr val="617F39"/>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35" name="Google Shape;84;p2">
                <a:extLst>
                  <a:ext uri="{FF2B5EF4-FFF2-40B4-BE49-F238E27FC236}">
                    <a16:creationId xmlns:a16="http://schemas.microsoft.com/office/drawing/2014/main" id="{D01F86EC-A3DC-C5EB-A36F-AFD9EA541C77}"/>
                  </a:ext>
                </a:extLst>
              </p:cNvPr>
              <p:cNvSpPr/>
              <p:nvPr/>
            </p:nvSpPr>
            <p:spPr>
              <a:xfrm>
                <a:off x="2813601" y="2373076"/>
                <a:ext cx="28575" cy="68263"/>
              </a:xfrm>
              <a:custGeom>
                <a:avLst/>
                <a:gdLst/>
                <a:ahLst/>
                <a:cxnLst/>
                <a:rect l="l" t="t" r="r" b="b"/>
                <a:pathLst>
                  <a:path w="18" h="43" extrusionOk="0">
                    <a:moveTo>
                      <a:pt x="11" y="43"/>
                    </a:moveTo>
                    <a:lnTo>
                      <a:pt x="0" y="40"/>
                    </a:lnTo>
                    <a:lnTo>
                      <a:pt x="11" y="1"/>
                    </a:lnTo>
                    <a:lnTo>
                      <a:pt x="18" y="0"/>
                    </a:lnTo>
                    <a:lnTo>
                      <a:pt x="11" y="43"/>
                    </a:lnTo>
                    <a:close/>
                  </a:path>
                </a:pathLst>
              </a:custGeom>
              <a:solidFill>
                <a:srgbClr val="8FAD8B"/>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36" name="Google Shape;85;p2">
                <a:extLst>
                  <a:ext uri="{FF2B5EF4-FFF2-40B4-BE49-F238E27FC236}">
                    <a16:creationId xmlns:a16="http://schemas.microsoft.com/office/drawing/2014/main" id="{1C5A24D4-5166-2BB5-E616-1F37A85E25EF}"/>
                  </a:ext>
                </a:extLst>
              </p:cNvPr>
              <p:cNvSpPr/>
              <p:nvPr/>
            </p:nvSpPr>
            <p:spPr>
              <a:xfrm>
                <a:off x="2835826" y="2373076"/>
                <a:ext cx="22225" cy="68263"/>
              </a:xfrm>
              <a:custGeom>
                <a:avLst/>
                <a:gdLst/>
                <a:ahLst/>
                <a:cxnLst/>
                <a:rect l="l" t="t" r="r" b="b"/>
                <a:pathLst>
                  <a:path w="14" h="43" extrusionOk="0">
                    <a:moveTo>
                      <a:pt x="7" y="43"/>
                    </a:moveTo>
                    <a:lnTo>
                      <a:pt x="14" y="40"/>
                    </a:lnTo>
                    <a:lnTo>
                      <a:pt x="5" y="0"/>
                    </a:lnTo>
                    <a:lnTo>
                      <a:pt x="0" y="1"/>
                    </a:lnTo>
                    <a:lnTo>
                      <a:pt x="7" y="43"/>
                    </a:lnTo>
                    <a:close/>
                  </a:path>
                </a:pathLst>
              </a:custGeom>
              <a:solidFill>
                <a:srgbClr val="8FAD8B"/>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37" name="Google Shape;86;p2">
                <a:extLst>
                  <a:ext uri="{FF2B5EF4-FFF2-40B4-BE49-F238E27FC236}">
                    <a16:creationId xmlns:a16="http://schemas.microsoft.com/office/drawing/2014/main" id="{77E88C80-A447-9D13-E7D7-7403E3786D85}"/>
                  </a:ext>
                </a:extLst>
              </p:cNvPr>
              <p:cNvSpPr/>
              <p:nvPr/>
            </p:nvSpPr>
            <p:spPr>
              <a:xfrm>
                <a:off x="2827888" y="2373076"/>
                <a:ext cx="15875" cy="77788"/>
              </a:xfrm>
              <a:custGeom>
                <a:avLst/>
                <a:gdLst/>
                <a:ahLst/>
                <a:cxnLst/>
                <a:rect l="l" t="t" r="r" b="b"/>
                <a:pathLst>
                  <a:path w="10" h="49" extrusionOk="0">
                    <a:moveTo>
                      <a:pt x="0" y="49"/>
                    </a:moveTo>
                    <a:lnTo>
                      <a:pt x="10" y="49"/>
                    </a:lnTo>
                    <a:lnTo>
                      <a:pt x="8" y="0"/>
                    </a:lnTo>
                    <a:lnTo>
                      <a:pt x="5" y="0"/>
                    </a:lnTo>
                    <a:lnTo>
                      <a:pt x="0" y="49"/>
                    </a:lnTo>
                    <a:close/>
                  </a:path>
                </a:pathLst>
              </a:custGeom>
              <a:solidFill>
                <a:srgbClr val="617F39"/>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38" name="Google Shape;54;p2">
                <a:extLst>
                  <a:ext uri="{FF2B5EF4-FFF2-40B4-BE49-F238E27FC236}">
                    <a16:creationId xmlns:a16="http://schemas.microsoft.com/office/drawing/2014/main" id="{4D56C805-9A0C-261D-CF67-693D538C23B3}"/>
                  </a:ext>
                </a:extLst>
              </p:cNvPr>
              <p:cNvSpPr/>
              <p:nvPr/>
            </p:nvSpPr>
            <p:spPr>
              <a:xfrm>
                <a:off x="2831063" y="2082563"/>
                <a:ext cx="12600" cy="31800"/>
              </a:xfrm>
              <a:prstGeom prst="rect">
                <a:avLst/>
              </a:prstGeom>
              <a:solidFill>
                <a:srgbClr val="617F39"/>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39" name="Google Shape;87;p2">
                <a:extLst>
                  <a:ext uri="{FF2B5EF4-FFF2-40B4-BE49-F238E27FC236}">
                    <a16:creationId xmlns:a16="http://schemas.microsoft.com/office/drawing/2014/main" id="{53C64D4B-D4FC-B88E-1E8F-7BD4CED29525}"/>
                  </a:ext>
                </a:extLst>
              </p:cNvPr>
              <p:cNvSpPr/>
              <p:nvPr/>
            </p:nvSpPr>
            <p:spPr>
              <a:xfrm>
                <a:off x="2829476" y="2363551"/>
                <a:ext cx="17400" cy="19200"/>
              </a:xfrm>
              <a:prstGeom prst="ellipse">
                <a:avLst/>
              </a:prstGeom>
              <a:solidFill>
                <a:srgbClr val="C3A25F"/>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40" name="Google Shape;88;p2">
                <a:extLst>
                  <a:ext uri="{FF2B5EF4-FFF2-40B4-BE49-F238E27FC236}">
                    <a16:creationId xmlns:a16="http://schemas.microsoft.com/office/drawing/2014/main" id="{8DE86176-1A54-4EC9-BBC1-727947E001E9}"/>
                  </a:ext>
                </a:extLst>
              </p:cNvPr>
              <p:cNvSpPr/>
              <p:nvPr/>
            </p:nvSpPr>
            <p:spPr>
              <a:xfrm>
                <a:off x="2712001" y="2123838"/>
                <a:ext cx="252412" cy="212725"/>
              </a:xfrm>
              <a:custGeom>
                <a:avLst/>
                <a:gdLst/>
                <a:ahLst/>
                <a:cxnLst/>
                <a:rect l="l" t="t" r="r" b="b"/>
                <a:pathLst>
                  <a:path w="388" h="327" extrusionOk="0">
                    <a:moveTo>
                      <a:pt x="260" y="0"/>
                    </a:moveTo>
                    <a:cubicBezTo>
                      <a:pt x="194" y="0"/>
                      <a:pt x="194" y="0"/>
                      <a:pt x="194" y="0"/>
                    </a:cubicBezTo>
                    <a:cubicBezTo>
                      <a:pt x="129" y="0"/>
                      <a:pt x="129" y="0"/>
                      <a:pt x="129" y="0"/>
                    </a:cubicBezTo>
                    <a:cubicBezTo>
                      <a:pt x="129" y="0"/>
                      <a:pt x="0" y="19"/>
                      <a:pt x="35" y="127"/>
                    </a:cubicBezTo>
                    <a:cubicBezTo>
                      <a:pt x="70" y="236"/>
                      <a:pt x="137" y="327"/>
                      <a:pt x="137" y="327"/>
                    </a:cubicBezTo>
                    <a:cubicBezTo>
                      <a:pt x="194" y="327"/>
                      <a:pt x="194" y="327"/>
                      <a:pt x="194" y="327"/>
                    </a:cubicBezTo>
                    <a:cubicBezTo>
                      <a:pt x="252" y="327"/>
                      <a:pt x="252" y="327"/>
                      <a:pt x="252" y="327"/>
                    </a:cubicBezTo>
                    <a:cubicBezTo>
                      <a:pt x="252" y="327"/>
                      <a:pt x="318" y="236"/>
                      <a:pt x="353" y="127"/>
                    </a:cubicBezTo>
                    <a:cubicBezTo>
                      <a:pt x="388" y="19"/>
                      <a:pt x="260" y="0"/>
                      <a:pt x="260" y="0"/>
                    </a:cubicBezTo>
                    <a:close/>
                  </a:path>
                </a:pathLst>
              </a:custGeom>
              <a:solidFill>
                <a:srgbClr val="F17826"/>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41" name="Google Shape;89;p2">
                <a:extLst>
                  <a:ext uri="{FF2B5EF4-FFF2-40B4-BE49-F238E27FC236}">
                    <a16:creationId xmlns:a16="http://schemas.microsoft.com/office/drawing/2014/main" id="{451A135A-0660-95E4-DD46-A87FE3238E94}"/>
                  </a:ext>
                </a:extLst>
              </p:cNvPr>
              <p:cNvSpPr/>
              <p:nvPr/>
            </p:nvSpPr>
            <p:spPr>
              <a:xfrm>
                <a:off x="2861226" y="2123838"/>
                <a:ext cx="84138" cy="212725"/>
              </a:xfrm>
              <a:custGeom>
                <a:avLst/>
                <a:gdLst/>
                <a:ahLst/>
                <a:cxnLst/>
                <a:rect l="l" t="t" r="r" b="b"/>
                <a:pathLst>
                  <a:path w="130" h="327" extrusionOk="0">
                    <a:moveTo>
                      <a:pt x="21" y="0"/>
                    </a:moveTo>
                    <a:cubicBezTo>
                      <a:pt x="5" y="0"/>
                      <a:pt x="5" y="0"/>
                      <a:pt x="5" y="0"/>
                    </a:cubicBezTo>
                    <a:cubicBezTo>
                      <a:pt x="5" y="0"/>
                      <a:pt x="82" y="19"/>
                      <a:pt x="61" y="127"/>
                    </a:cubicBezTo>
                    <a:cubicBezTo>
                      <a:pt x="40" y="236"/>
                      <a:pt x="0" y="327"/>
                      <a:pt x="0" y="327"/>
                    </a:cubicBezTo>
                    <a:cubicBezTo>
                      <a:pt x="14" y="327"/>
                      <a:pt x="14" y="327"/>
                      <a:pt x="14" y="327"/>
                    </a:cubicBezTo>
                    <a:cubicBezTo>
                      <a:pt x="14" y="327"/>
                      <a:pt x="71" y="236"/>
                      <a:pt x="100" y="127"/>
                    </a:cubicBezTo>
                    <a:cubicBezTo>
                      <a:pt x="130" y="19"/>
                      <a:pt x="21" y="0"/>
                      <a:pt x="21" y="0"/>
                    </a:cubicBezTo>
                    <a:close/>
                  </a:path>
                </a:pathLst>
              </a:custGeom>
              <a:solidFill>
                <a:srgbClr val="FFF4E3">
                  <a:alpha val="55700"/>
                </a:srgbClr>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42" name="Google Shape;90;p2">
                <a:extLst>
                  <a:ext uri="{FF2B5EF4-FFF2-40B4-BE49-F238E27FC236}">
                    <a16:creationId xmlns:a16="http://schemas.microsoft.com/office/drawing/2014/main" id="{351A152B-317E-F965-68B4-2A4576CFD3A3}"/>
                  </a:ext>
                </a:extLst>
              </p:cNvPr>
              <p:cNvSpPr/>
              <p:nvPr/>
            </p:nvSpPr>
            <p:spPr>
              <a:xfrm>
                <a:off x="2731050" y="2123838"/>
                <a:ext cx="84137" cy="212725"/>
              </a:xfrm>
              <a:custGeom>
                <a:avLst/>
                <a:gdLst/>
                <a:ahLst/>
                <a:cxnLst/>
                <a:rect l="l" t="t" r="r" b="b"/>
                <a:pathLst>
                  <a:path w="131" h="327" extrusionOk="0">
                    <a:moveTo>
                      <a:pt x="126" y="0"/>
                    </a:moveTo>
                    <a:cubicBezTo>
                      <a:pt x="109" y="0"/>
                      <a:pt x="109" y="0"/>
                      <a:pt x="109" y="0"/>
                    </a:cubicBezTo>
                    <a:cubicBezTo>
                      <a:pt x="109" y="0"/>
                      <a:pt x="0" y="19"/>
                      <a:pt x="30" y="127"/>
                    </a:cubicBezTo>
                    <a:cubicBezTo>
                      <a:pt x="60" y="236"/>
                      <a:pt x="116" y="327"/>
                      <a:pt x="116" y="327"/>
                    </a:cubicBezTo>
                    <a:cubicBezTo>
                      <a:pt x="131" y="327"/>
                      <a:pt x="131" y="327"/>
                      <a:pt x="131" y="327"/>
                    </a:cubicBezTo>
                    <a:cubicBezTo>
                      <a:pt x="131" y="327"/>
                      <a:pt x="91" y="236"/>
                      <a:pt x="70" y="127"/>
                    </a:cubicBezTo>
                    <a:cubicBezTo>
                      <a:pt x="49" y="19"/>
                      <a:pt x="126" y="0"/>
                      <a:pt x="126" y="0"/>
                    </a:cubicBezTo>
                    <a:close/>
                  </a:path>
                </a:pathLst>
              </a:custGeom>
              <a:solidFill>
                <a:srgbClr val="FFF4E3">
                  <a:alpha val="55700"/>
                </a:srgbClr>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43" name="Google Shape;91;p2">
                <a:extLst>
                  <a:ext uri="{FF2B5EF4-FFF2-40B4-BE49-F238E27FC236}">
                    <a16:creationId xmlns:a16="http://schemas.microsoft.com/office/drawing/2014/main" id="{A08E1895-B86D-E0B2-0D51-49E2A479C6D6}"/>
                  </a:ext>
                </a:extLst>
              </p:cNvPr>
              <p:cNvSpPr/>
              <p:nvPr/>
            </p:nvSpPr>
            <p:spPr>
              <a:xfrm>
                <a:off x="2846938" y="2123838"/>
                <a:ext cx="50800" cy="212725"/>
              </a:xfrm>
              <a:custGeom>
                <a:avLst/>
                <a:gdLst/>
                <a:ahLst/>
                <a:cxnLst/>
                <a:rect l="l" t="t" r="r" b="b"/>
                <a:pathLst>
                  <a:path w="79" h="327" extrusionOk="0">
                    <a:moveTo>
                      <a:pt x="18" y="0"/>
                    </a:moveTo>
                    <a:cubicBezTo>
                      <a:pt x="2" y="0"/>
                      <a:pt x="2" y="0"/>
                      <a:pt x="2" y="0"/>
                    </a:cubicBezTo>
                    <a:cubicBezTo>
                      <a:pt x="2" y="0"/>
                      <a:pt x="30" y="19"/>
                      <a:pt x="23" y="127"/>
                    </a:cubicBezTo>
                    <a:cubicBezTo>
                      <a:pt x="15" y="236"/>
                      <a:pt x="0" y="327"/>
                      <a:pt x="0" y="327"/>
                    </a:cubicBezTo>
                    <a:cubicBezTo>
                      <a:pt x="14" y="327"/>
                      <a:pt x="14" y="327"/>
                      <a:pt x="14" y="327"/>
                    </a:cubicBezTo>
                    <a:cubicBezTo>
                      <a:pt x="14" y="327"/>
                      <a:pt x="46" y="236"/>
                      <a:pt x="62" y="127"/>
                    </a:cubicBezTo>
                    <a:cubicBezTo>
                      <a:pt x="79" y="19"/>
                      <a:pt x="18" y="0"/>
                      <a:pt x="18" y="0"/>
                    </a:cubicBezTo>
                    <a:close/>
                  </a:path>
                </a:pathLst>
              </a:custGeom>
              <a:solidFill>
                <a:srgbClr val="FFF4E3">
                  <a:alpha val="55700"/>
                </a:srgbClr>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44" name="Google Shape;92;p2">
                <a:extLst>
                  <a:ext uri="{FF2B5EF4-FFF2-40B4-BE49-F238E27FC236}">
                    <a16:creationId xmlns:a16="http://schemas.microsoft.com/office/drawing/2014/main" id="{08F7C606-9602-29A0-B840-E768EEAE9385}"/>
                  </a:ext>
                </a:extLst>
              </p:cNvPr>
              <p:cNvSpPr/>
              <p:nvPr/>
            </p:nvSpPr>
            <p:spPr>
              <a:xfrm>
                <a:off x="2778676" y="2123838"/>
                <a:ext cx="50800" cy="212725"/>
              </a:xfrm>
              <a:custGeom>
                <a:avLst/>
                <a:gdLst/>
                <a:ahLst/>
                <a:cxnLst/>
                <a:rect l="l" t="t" r="r" b="b"/>
                <a:pathLst>
                  <a:path w="78" h="327" extrusionOk="0">
                    <a:moveTo>
                      <a:pt x="77" y="0"/>
                    </a:moveTo>
                    <a:cubicBezTo>
                      <a:pt x="60" y="0"/>
                      <a:pt x="60" y="0"/>
                      <a:pt x="60" y="0"/>
                    </a:cubicBezTo>
                    <a:cubicBezTo>
                      <a:pt x="60" y="0"/>
                      <a:pt x="0" y="19"/>
                      <a:pt x="16" y="127"/>
                    </a:cubicBezTo>
                    <a:cubicBezTo>
                      <a:pt x="33" y="236"/>
                      <a:pt x="64" y="327"/>
                      <a:pt x="64" y="327"/>
                    </a:cubicBezTo>
                    <a:cubicBezTo>
                      <a:pt x="78" y="327"/>
                      <a:pt x="78" y="327"/>
                      <a:pt x="78" y="327"/>
                    </a:cubicBezTo>
                    <a:cubicBezTo>
                      <a:pt x="78" y="327"/>
                      <a:pt x="64" y="236"/>
                      <a:pt x="56" y="127"/>
                    </a:cubicBezTo>
                    <a:cubicBezTo>
                      <a:pt x="48" y="19"/>
                      <a:pt x="77" y="0"/>
                      <a:pt x="77" y="0"/>
                    </a:cubicBezTo>
                    <a:close/>
                  </a:path>
                </a:pathLst>
              </a:custGeom>
              <a:solidFill>
                <a:srgbClr val="FFF4E3">
                  <a:alpha val="55700"/>
                </a:srgbClr>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45" name="Google Shape;93;p2">
                <a:extLst>
                  <a:ext uri="{FF2B5EF4-FFF2-40B4-BE49-F238E27FC236}">
                    <a16:creationId xmlns:a16="http://schemas.microsoft.com/office/drawing/2014/main" id="{ED97219A-D4E7-25DE-DA9D-4C101B820E8F}"/>
                  </a:ext>
                </a:extLst>
              </p:cNvPr>
              <p:cNvSpPr/>
              <p:nvPr/>
            </p:nvSpPr>
            <p:spPr>
              <a:xfrm>
                <a:off x="2823126" y="2123838"/>
                <a:ext cx="28575" cy="212725"/>
              </a:xfrm>
              <a:custGeom>
                <a:avLst/>
                <a:gdLst/>
                <a:ahLst/>
                <a:cxnLst/>
                <a:rect l="l" t="t" r="r" b="b"/>
                <a:pathLst>
                  <a:path w="44" h="327" extrusionOk="0">
                    <a:moveTo>
                      <a:pt x="30" y="0"/>
                    </a:moveTo>
                    <a:cubicBezTo>
                      <a:pt x="22" y="0"/>
                      <a:pt x="22" y="0"/>
                      <a:pt x="22" y="0"/>
                    </a:cubicBezTo>
                    <a:cubicBezTo>
                      <a:pt x="15" y="0"/>
                      <a:pt x="15" y="0"/>
                      <a:pt x="15" y="0"/>
                    </a:cubicBezTo>
                    <a:cubicBezTo>
                      <a:pt x="15" y="0"/>
                      <a:pt x="0" y="19"/>
                      <a:pt x="4" y="127"/>
                    </a:cubicBezTo>
                    <a:cubicBezTo>
                      <a:pt x="8" y="236"/>
                      <a:pt x="16" y="327"/>
                      <a:pt x="16" y="327"/>
                    </a:cubicBezTo>
                    <a:cubicBezTo>
                      <a:pt x="22" y="327"/>
                      <a:pt x="22" y="327"/>
                      <a:pt x="22" y="327"/>
                    </a:cubicBezTo>
                    <a:cubicBezTo>
                      <a:pt x="29" y="327"/>
                      <a:pt x="29" y="327"/>
                      <a:pt x="29" y="327"/>
                    </a:cubicBezTo>
                    <a:cubicBezTo>
                      <a:pt x="29" y="327"/>
                      <a:pt x="36" y="236"/>
                      <a:pt x="40" y="127"/>
                    </a:cubicBezTo>
                    <a:cubicBezTo>
                      <a:pt x="44" y="19"/>
                      <a:pt x="30" y="0"/>
                      <a:pt x="30" y="0"/>
                    </a:cubicBezTo>
                    <a:close/>
                  </a:path>
                </a:pathLst>
              </a:custGeom>
              <a:solidFill>
                <a:srgbClr val="FFF4E3">
                  <a:alpha val="55700"/>
                </a:srgbClr>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46" name="Google Shape;94;p2">
                <a:extLst>
                  <a:ext uri="{FF2B5EF4-FFF2-40B4-BE49-F238E27FC236}">
                    <a16:creationId xmlns:a16="http://schemas.microsoft.com/office/drawing/2014/main" id="{8937BF85-B86B-69B1-70B3-0B4092C21FD0}"/>
                  </a:ext>
                </a:extLst>
              </p:cNvPr>
              <p:cNvSpPr/>
              <p:nvPr/>
            </p:nvSpPr>
            <p:spPr>
              <a:xfrm>
                <a:off x="2799313" y="2336563"/>
                <a:ext cx="76200" cy="12600"/>
              </a:xfrm>
              <a:prstGeom prst="rect">
                <a:avLst/>
              </a:prstGeom>
              <a:solidFill>
                <a:srgbClr val="C3A25F"/>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47" name="Google Shape;95;p2">
                <a:extLst>
                  <a:ext uri="{FF2B5EF4-FFF2-40B4-BE49-F238E27FC236}">
                    <a16:creationId xmlns:a16="http://schemas.microsoft.com/office/drawing/2014/main" id="{164813B7-CC02-23E8-0385-0AA9553A1614}"/>
                  </a:ext>
                </a:extLst>
              </p:cNvPr>
              <p:cNvSpPr/>
              <p:nvPr/>
            </p:nvSpPr>
            <p:spPr>
              <a:xfrm>
                <a:off x="2791376" y="2111138"/>
                <a:ext cx="93600" cy="12600"/>
              </a:xfrm>
              <a:prstGeom prst="rect">
                <a:avLst/>
              </a:prstGeom>
              <a:solidFill>
                <a:srgbClr val="C3A25F"/>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grpSp>
      </p:grpSp>
      <p:pic>
        <p:nvPicPr>
          <p:cNvPr id="2" name="图片 11">
            <a:extLst>
              <a:ext uri="{FF2B5EF4-FFF2-40B4-BE49-F238E27FC236}">
                <a16:creationId xmlns:a16="http://schemas.microsoft.com/office/drawing/2014/main" id="{6F777483-C5BA-6259-9290-E2B4A37416C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48321" y="878305"/>
            <a:ext cx="6778082" cy="5041550"/>
          </a:xfrm>
          <a:prstGeom prst="rect">
            <a:avLst/>
          </a:prstGeom>
        </p:spPr>
      </p:pic>
      <p:sp>
        <p:nvSpPr>
          <p:cNvPr id="3" name="TextBox 2">
            <a:extLst>
              <a:ext uri="{FF2B5EF4-FFF2-40B4-BE49-F238E27FC236}">
                <a16:creationId xmlns:a16="http://schemas.microsoft.com/office/drawing/2014/main" id="{678C6A93-459A-D501-A8BA-79EF64F8FBE5}"/>
              </a:ext>
            </a:extLst>
          </p:cNvPr>
          <p:cNvSpPr txBox="1"/>
          <p:nvPr/>
        </p:nvSpPr>
        <p:spPr>
          <a:xfrm>
            <a:off x="5942850" y="1816548"/>
            <a:ext cx="4789024" cy="2308324"/>
          </a:xfrm>
          <a:prstGeom prst="rect">
            <a:avLst/>
          </a:prstGeom>
          <a:noFill/>
        </p:spPr>
        <p:txBody>
          <a:bodyPr wrap="square">
            <a:spAutoFit/>
          </a:bodyPr>
          <a:lstStyle/>
          <a:p>
            <a:pPr lvl="0" algn="just"/>
            <a:r>
              <a:rPr lang="vi-VN" sz="4800" dirty="0">
                <a:latin typeface="Times New Roman" panose="02020603050405020304" pitchFamily="18" charset="0"/>
                <a:cs typeface="Times New Roman" panose="02020603050405020304" pitchFamily="18" charset="0"/>
              </a:rPr>
              <a:t>Hs thảo luận nhóm đôi theo </a:t>
            </a:r>
            <a:r>
              <a:rPr lang="vi-VN" sz="4800" b="1" dirty="0">
                <a:latin typeface="Times New Roman" panose="02020603050405020304" pitchFamily="18" charset="0"/>
                <a:cs typeface="Times New Roman" panose="02020603050405020304" pitchFamily="18" charset="0"/>
              </a:rPr>
              <a:t>PHT số 3</a:t>
            </a:r>
            <a:endParaRPr kumimoji="0" lang="en-SG" sz="8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6FD7121C-CAE4-4EFE-2F2D-930BE1599330}"/>
              </a:ext>
            </a:extLst>
          </p:cNvPr>
          <p:cNvGrpSpPr/>
          <p:nvPr/>
        </p:nvGrpSpPr>
        <p:grpSpPr>
          <a:xfrm>
            <a:off x="461622" y="3144253"/>
            <a:ext cx="3739568" cy="3720877"/>
            <a:chOff x="862249" y="2523666"/>
            <a:chExt cx="3698176" cy="4048125"/>
          </a:xfrm>
        </p:grpSpPr>
        <p:sp>
          <p:nvSpPr>
            <p:cNvPr id="5" name="Freeform 20">
              <a:extLst>
                <a:ext uri="{FF2B5EF4-FFF2-40B4-BE49-F238E27FC236}">
                  <a16:creationId xmlns:a16="http://schemas.microsoft.com/office/drawing/2014/main" id="{FB7AF6FF-5F5F-2DD8-3440-EDD7A0800D5E}"/>
                </a:ext>
              </a:extLst>
            </p:cNvPr>
            <p:cNvSpPr/>
            <p:nvPr/>
          </p:nvSpPr>
          <p:spPr>
            <a:xfrm>
              <a:off x="2375337" y="2523666"/>
              <a:ext cx="1962877" cy="1029763"/>
            </a:xfrm>
            <a:custGeom>
              <a:avLst/>
              <a:gdLst/>
              <a:ahLst/>
              <a:cxnLst/>
              <a:rect l="l" t="t" r="r" b="b"/>
              <a:pathLst>
                <a:path w="1538442" h="726914">
                  <a:moveTo>
                    <a:pt x="0" y="0"/>
                  </a:moveTo>
                  <a:lnTo>
                    <a:pt x="1538441" y="0"/>
                  </a:lnTo>
                  <a:lnTo>
                    <a:pt x="1538441" y="726913"/>
                  </a:lnTo>
                  <a:lnTo>
                    <a:pt x="0" y="72691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SG" sz="1350" b="0" i="0" u="none" strike="noStrike" kern="1200" cap="none" spc="0" normalizeH="0" baseline="0" noProof="0" dirty="0">
                <a:ln>
                  <a:noFill/>
                </a:ln>
                <a:solidFill>
                  <a:prstClr val="black"/>
                </a:solidFill>
                <a:effectLst/>
                <a:uLnTx/>
                <a:uFillTx/>
                <a:latin typeface="Calibri" panose="020F0502020204030204"/>
                <a:ea typeface="+mn-ea"/>
                <a:cs typeface="Arial"/>
              </a:endParaRPr>
            </a:p>
          </p:txBody>
        </p:sp>
        <p:sp>
          <p:nvSpPr>
            <p:cNvPr id="6" name="Freeform 21">
              <a:extLst>
                <a:ext uri="{FF2B5EF4-FFF2-40B4-BE49-F238E27FC236}">
                  <a16:creationId xmlns:a16="http://schemas.microsoft.com/office/drawing/2014/main" id="{00D3D503-27F9-9C07-78A1-004ED517A874}"/>
                </a:ext>
              </a:extLst>
            </p:cNvPr>
            <p:cNvSpPr/>
            <p:nvPr/>
          </p:nvSpPr>
          <p:spPr>
            <a:xfrm>
              <a:off x="862249" y="3530910"/>
              <a:ext cx="3698176" cy="3040881"/>
            </a:xfrm>
            <a:custGeom>
              <a:avLst/>
              <a:gdLst/>
              <a:ahLst/>
              <a:cxnLst/>
              <a:rect l="l" t="t" r="r" b="b"/>
              <a:pathLst>
                <a:path w="1958574" h="1570013">
                  <a:moveTo>
                    <a:pt x="0" y="0"/>
                  </a:moveTo>
                  <a:lnTo>
                    <a:pt x="1958575" y="0"/>
                  </a:lnTo>
                  <a:lnTo>
                    <a:pt x="1958575" y="1570013"/>
                  </a:lnTo>
                  <a:lnTo>
                    <a:pt x="0" y="1570013"/>
                  </a:lnTo>
                  <a:lnTo>
                    <a:pt x="0" y="0"/>
                  </a:lnTo>
                  <a:close/>
                </a:path>
              </a:pathLst>
            </a:custGeom>
            <a:blipFill>
              <a:blip r:embed="rId10">
                <a:extLst>
                  <a:ext uri="{96DAC541-7B7A-43D3-8B79-37D633B846F1}">
                    <asvg:svgBlip xmlns:asvg="http://schemas.microsoft.com/office/drawing/2016/SVG/main" r:embed="rId11"/>
                  </a:ext>
                </a:extLst>
              </a:blip>
              <a:stretch>
                <a:fillRect r="-69273" b="-52568"/>
              </a:stretch>
            </a:blipFill>
            <a:ln cap="sq">
              <a:noFill/>
              <a:prstDash val="solid"/>
              <a:miter/>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SG" sz="1350" b="0" i="0" u="none" strike="noStrike" kern="1200" cap="none" spc="0" normalizeH="0" baseline="0" noProof="0">
                <a:ln>
                  <a:noFill/>
                </a:ln>
                <a:solidFill>
                  <a:prstClr val="black"/>
                </a:solidFill>
                <a:effectLst/>
                <a:uLnTx/>
                <a:uFillTx/>
                <a:latin typeface="Calibri" panose="020F0502020204030204"/>
                <a:ea typeface="+mn-ea"/>
                <a:cs typeface="Arial"/>
              </a:endParaRPr>
            </a:p>
          </p:txBody>
        </p:sp>
      </p:grpSp>
    </p:spTree>
    <p:extLst>
      <p:ext uri="{BB962C8B-B14F-4D97-AF65-F5344CB8AC3E}">
        <p14:creationId xmlns:p14="http://schemas.microsoft.com/office/powerpoint/2010/main" val="3985243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arn(inVertical)">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C1C223-FA12-F9D4-92BB-29EA20005E19}"/>
              </a:ext>
            </a:extLst>
          </p:cNvPr>
          <p:cNvPicPr>
            <a:picLocks noChangeAspect="1"/>
          </p:cNvPicPr>
          <p:nvPr/>
        </p:nvPicPr>
        <p:blipFill>
          <a:blip r:embed="rId2"/>
          <a:stretch>
            <a:fillRect/>
          </a:stretch>
        </p:blipFill>
        <p:spPr>
          <a:xfrm>
            <a:off x="0" y="0"/>
            <a:ext cx="12192000" cy="6858000"/>
          </a:xfrm>
          <a:prstGeom prst="rect">
            <a:avLst/>
          </a:prstGeom>
        </p:spPr>
      </p:pic>
      <p:grpSp>
        <p:nvGrpSpPr>
          <p:cNvPr id="4" name="组合 1">
            <a:extLst>
              <a:ext uri="{FF2B5EF4-FFF2-40B4-BE49-F238E27FC236}">
                <a16:creationId xmlns:a16="http://schemas.microsoft.com/office/drawing/2014/main" id="{15D1CFE2-3A73-7893-F51B-0635BCB802E4}"/>
              </a:ext>
            </a:extLst>
          </p:cNvPr>
          <p:cNvGrpSpPr/>
          <p:nvPr/>
        </p:nvGrpSpPr>
        <p:grpSpPr>
          <a:xfrm>
            <a:off x="4757738" y="557064"/>
            <a:ext cx="7222224" cy="3716594"/>
            <a:chOff x="3609479" y="1113818"/>
            <a:chExt cx="7808937" cy="3716594"/>
          </a:xfrm>
        </p:grpSpPr>
        <p:pic>
          <p:nvPicPr>
            <p:cNvPr id="5" name="图片 32">
              <a:extLst>
                <a:ext uri="{FF2B5EF4-FFF2-40B4-BE49-F238E27FC236}">
                  <a16:creationId xmlns:a16="http://schemas.microsoft.com/office/drawing/2014/main" id="{A0BEDB6C-9D68-9DB5-EECF-3968CE39A752}"/>
                </a:ext>
              </a:extLst>
            </p:cNvPr>
            <p:cNvPicPr>
              <a:picLocks noChangeAspect="1"/>
            </p:cNvPicPr>
            <p:nvPr/>
          </p:nvPicPr>
          <p:blipFill>
            <a:blip r:embed="rId3">
              <a:extLst>
                <a:ext uri="{28A0092B-C50C-407E-A947-70E740481C1C}">
                  <a14:useLocalDpi xmlns:a14="http://schemas.microsoft.com/office/drawing/2010/main" val="0"/>
                </a:ext>
              </a:extLst>
            </a:blip>
            <a:srcRect r="25820"/>
            <a:stretch>
              <a:fillRect/>
            </a:stretch>
          </p:blipFill>
          <p:spPr>
            <a:xfrm>
              <a:off x="3609479" y="1113818"/>
              <a:ext cx="4616897" cy="3716594"/>
            </a:xfrm>
            <a:prstGeom prst="rect">
              <a:avLst/>
            </a:prstGeom>
          </p:spPr>
        </p:pic>
        <p:pic>
          <p:nvPicPr>
            <p:cNvPr id="6" name="图片 18">
              <a:extLst>
                <a:ext uri="{FF2B5EF4-FFF2-40B4-BE49-F238E27FC236}">
                  <a16:creationId xmlns:a16="http://schemas.microsoft.com/office/drawing/2014/main" id="{1C5ED72F-E9BC-53A9-40CE-7699B0C9F4DC}"/>
                </a:ext>
              </a:extLst>
            </p:cNvPr>
            <p:cNvPicPr>
              <a:picLocks noChangeAspect="1"/>
            </p:cNvPicPr>
            <p:nvPr/>
          </p:nvPicPr>
          <p:blipFill>
            <a:blip r:embed="rId3">
              <a:extLst>
                <a:ext uri="{28A0092B-C50C-407E-A947-70E740481C1C}">
                  <a14:useLocalDpi xmlns:a14="http://schemas.microsoft.com/office/drawing/2010/main" val="0"/>
                </a:ext>
              </a:extLst>
            </a:blip>
            <a:srcRect l="26251"/>
            <a:stretch>
              <a:fillRect/>
            </a:stretch>
          </p:blipFill>
          <p:spPr>
            <a:xfrm>
              <a:off x="6828342" y="1113818"/>
              <a:ext cx="4590074" cy="3716594"/>
            </a:xfrm>
            <a:prstGeom prst="rect">
              <a:avLst/>
            </a:prstGeom>
          </p:spPr>
        </p:pic>
      </p:grpSp>
      <p:pic>
        <p:nvPicPr>
          <p:cNvPr id="7" name="Picture 6">
            <a:extLst>
              <a:ext uri="{FF2B5EF4-FFF2-40B4-BE49-F238E27FC236}">
                <a16:creationId xmlns:a16="http://schemas.microsoft.com/office/drawing/2014/main" id="{97486B3C-81CE-E878-414F-5E72826F0826}"/>
              </a:ext>
            </a:extLst>
          </p:cNvPr>
          <p:cNvPicPr>
            <a:picLocks noChangeAspect="1"/>
          </p:cNvPicPr>
          <p:nvPr/>
        </p:nvPicPr>
        <p:blipFill rotWithShape="1">
          <a:blip r:embed="rId4">
            <a:clrChange>
              <a:clrFrom>
                <a:srgbClr val="FFFFFF"/>
              </a:clrFrom>
              <a:clrTo>
                <a:srgbClr val="FFFFFF">
                  <a:alpha val="0"/>
                </a:srgbClr>
              </a:clrTo>
            </a:clrChange>
          </a:blip>
          <a:srcRect t="44609" r="8125"/>
          <a:stretch/>
        </p:blipFill>
        <p:spPr>
          <a:xfrm>
            <a:off x="3899070" y="869620"/>
            <a:ext cx="8292930" cy="3716594"/>
          </a:xfrm>
          <a:prstGeom prst="rect">
            <a:avLst/>
          </a:prstGeom>
        </p:spPr>
      </p:pic>
    </p:spTree>
    <p:extLst>
      <p:ext uri="{BB962C8B-B14F-4D97-AF65-F5344CB8AC3E}">
        <p14:creationId xmlns:p14="http://schemas.microsoft.com/office/powerpoint/2010/main" val="196730683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par>
                                <p:cTn id="8" presetID="53" presetClass="entr" presetSubtype="16"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p:cTn id="10" dur="500" fill="hold"/>
                                        <p:tgtEl>
                                          <p:spTgt spid="7"/>
                                        </p:tgtEl>
                                        <p:attrNameLst>
                                          <p:attrName>ppt_w</p:attrName>
                                        </p:attrNameLst>
                                      </p:cBhvr>
                                      <p:tavLst>
                                        <p:tav tm="0">
                                          <p:val>
                                            <p:fltVal val="0"/>
                                          </p:val>
                                        </p:tav>
                                        <p:tav tm="100000">
                                          <p:val>
                                            <p:strVal val="#ppt_w"/>
                                          </p:val>
                                        </p:tav>
                                      </p:tavLst>
                                    </p:anim>
                                    <p:anim calcmode="lin" valueType="num">
                                      <p:cBhvr>
                                        <p:cTn id="11" dur="500" fill="hold"/>
                                        <p:tgtEl>
                                          <p:spTgt spid="7"/>
                                        </p:tgtEl>
                                        <p:attrNameLst>
                                          <p:attrName>ppt_h</p:attrName>
                                        </p:attrNameLst>
                                      </p:cBhvr>
                                      <p:tavLst>
                                        <p:tav tm="0">
                                          <p:val>
                                            <p:fltVal val="0"/>
                                          </p:val>
                                        </p:tav>
                                        <p:tav tm="100000">
                                          <p:val>
                                            <p:strVal val="#ppt_h"/>
                                          </p:val>
                                        </p:tav>
                                      </p:tavLst>
                                    </p:anim>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Table 18">
            <a:extLst>
              <a:ext uri="{FF2B5EF4-FFF2-40B4-BE49-F238E27FC236}">
                <a16:creationId xmlns:a16="http://schemas.microsoft.com/office/drawing/2014/main" id="{F2376A90-808F-566C-0F4E-3C96C11AEF57}"/>
              </a:ext>
            </a:extLst>
          </p:cNvPr>
          <p:cNvGraphicFramePr>
            <a:graphicFrameLocks noGrp="1"/>
          </p:cNvGraphicFramePr>
          <p:nvPr>
            <p:extLst>
              <p:ext uri="{D42A27DB-BD31-4B8C-83A1-F6EECF244321}">
                <p14:modId xmlns:p14="http://schemas.microsoft.com/office/powerpoint/2010/main" val="4123867240"/>
              </p:ext>
            </p:extLst>
          </p:nvPr>
        </p:nvGraphicFramePr>
        <p:xfrm>
          <a:off x="-613" y="0"/>
          <a:ext cx="12192614" cy="6971120"/>
        </p:xfrm>
        <a:graphic>
          <a:graphicData uri="http://schemas.openxmlformats.org/drawingml/2006/table">
            <a:tbl>
              <a:tblPr firstRow="1" bandRow="1">
                <a:tableStyleId>{10A1B5D5-9B99-4C35-A422-299274C87663}</a:tableStyleId>
              </a:tblPr>
              <a:tblGrid>
                <a:gridCol w="6096307">
                  <a:extLst>
                    <a:ext uri="{9D8B030D-6E8A-4147-A177-3AD203B41FA5}">
                      <a16:colId xmlns:a16="http://schemas.microsoft.com/office/drawing/2014/main" val="2258388714"/>
                    </a:ext>
                  </a:extLst>
                </a:gridCol>
                <a:gridCol w="6096307">
                  <a:extLst>
                    <a:ext uri="{9D8B030D-6E8A-4147-A177-3AD203B41FA5}">
                      <a16:colId xmlns:a16="http://schemas.microsoft.com/office/drawing/2014/main" val="2398511130"/>
                    </a:ext>
                  </a:extLst>
                </a:gridCol>
              </a:tblGrid>
              <a:tr h="393265">
                <a:tc gridSpan="2">
                  <a:txBody>
                    <a:bodyPr/>
                    <a:lstStyle/>
                    <a:p>
                      <a:pPr algn="ctr"/>
                      <a:r>
                        <a:rPr lang="vi-VN" sz="2400" b="1" kern="1200" dirty="0">
                          <a:solidFill>
                            <a:schemeClr val="tx1"/>
                          </a:solidFill>
                          <a:effectLst/>
                          <a:latin typeface="+mj-lt"/>
                          <a:ea typeface="+mn-ea"/>
                          <a:cs typeface="+mn-cs"/>
                        </a:rPr>
                        <a:t>PHT số 3</a:t>
                      </a:r>
                      <a:endParaRPr lang="en-SG" sz="2400" b="1" kern="1200" dirty="0">
                        <a:solidFill>
                          <a:schemeClr val="tx1"/>
                        </a:solidFill>
                        <a:effectLst/>
                        <a:latin typeface="+mj-lt"/>
                        <a:ea typeface="+mn-ea"/>
                        <a:cs typeface="+mn-cs"/>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endParaRPr lang="en-SG"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055167700"/>
                  </a:ext>
                </a:extLst>
              </a:tr>
              <a:tr h="5264240">
                <a:tc>
                  <a:txBody>
                    <a:bodyPr/>
                    <a:lstStyle/>
                    <a:p>
                      <a:pPr marL="0" marR="0" lvl="0" indent="0" algn="just" defTabSz="457200" rtl="0" eaLnBrk="1" fontAlgn="auto" latinLnBrk="0" hangingPunct="1">
                        <a:lnSpc>
                          <a:spcPct val="100000"/>
                        </a:lnSpc>
                        <a:spcBef>
                          <a:spcPts val="0"/>
                        </a:spcBef>
                        <a:spcAft>
                          <a:spcPts val="800"/>
                        </a:spcAft>
                        <a:buClrTx/>
                        <a:buSzTx/>
                        <a:buFontTx/>
                        <a:buNone/>
                        <a:tabLst/>
                        <a:defRPr/>
                      </a:pPr>
                      <a:r>
                        <a:rPr lang="vi-VN" sz="2400" b="1" kern="1200" dirty="0">
                          <a:solidFill>
                            <a:schemeClr val="dk1"/>
                          </a:solidFill>
                          <a:effectLst/>
                          <a:latin typeface="+mj-lt"/>
                          <a:ea typeface="+mn-ea"/>
                          <a:cs typeface="+mn-cs"/>
                        </a:rPr>
                        <a:t>Câu 1:</a:t>
                      </a:r>
                      <a:r>
                        <a:rPr lang="vi-VN" sz="2400" kern="1200" dirty="0">
                          <a:solidFill>
                            <a:schemeClr val="dk1"/>
                          </a:solidFill>
                          <a:effectLst/>
                          <a:latin typeface="+mj-lt"/>
                          <a:ea typeface="+mn-ea"/>
                          <a:cs typeface="+mn-cs"/>
                        </a:rPr>
                        <a:t> VB đã thể hiện những đặc điểm nào của bài phỏng vấn? </a:t>
                      </a:r>
                      <a:r>
                        <a:rPr lang="vi-VN" sz="2400" i="1" kern="1200" dirty="0">
                          <a:solidFill>
                            <a:schemeClr val="dk1"/>
                          </a:solidFill>
                          <a:effectLst/>
                          <a:latin typeface="+mj-lt"/>
                          <a:ea typeface="+mn-ea"/>
                          <a:cs typeface="+mn-cs"/>
                        </a:rPr>
                        <a:t>Gợi ý: </a:t>
                      </a:r>
                      <a:endParaRPr lang="en-SG" sz="2400" dirty="0">
                        <a:solidFill>
                          <a:schemeClr val="tx1"/>
                        </a:solidFill>
                        <a:latin typeface="+mj-lt"/>
                        <a:cs typeface="Times New Roman" panose="02020603050405020304" pitchFamily="18" charset="0"/>
                      </a:endParaRP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E4E3"/>
                    </a:solidFill>
                  </a:tcPr>
                </a:tc>
                <a:tc>
                  <a:txBody>
                    <a:bodyPr/>
                    <a:lstStyle/>
                    <a:p>
                      <a:pPr algn="just"/>
                      <a:r>
                        <a:rPr lang="vi-VN" sz="2400" b="1" kern="1200" dirty="0">
                          <a:solidFill>
                            <a:schemeClr val="dk1"/>
                          </a:solidFill>
                          <a:effectLst/>
                          <a:latin typeface="+mj-lt"/>
                          <a:ea typeface="+mn-ea"/>
                          <a:cs typeface="+mn-cs"/>
                        </a:rPr>
                        <a:t>Câu 2:</a:t>
                      </a:r>
                      <a:r>
                        <a:rPr lang="vi-VN" sz="2400" kern="1200" dirty="0">
                          <a:solidFill>
                            <a:schemeClr val="dk1"/>
                          </a:solidFill>
                          <a:effectLst/>
                          <a:latin typeface="+mj-lt"/>
                          <a:ea typeface="+mn-ea"/>
                          <a:cs typeface="+mn-cs"/>
                        </a:rPr>
                        <a:t> Mục đích của VB này là gì? Hệ thống câu hỏi trong VB có giúp người phỏng vấn đạt được mục đích hay không? Vì sao? </a:t>
                      </a:r>
                      <a:r>
                        <a:rPr lang="vi-VN" sz="2400" i="1" kern="1200" dirty="0">
                          <a:solidFill>
                            <a:schemeClr val="dk1"/>
                          </a:solidFill>
                          <a:effectLst/>
                          <a:latin typeface="+mj-lt"/>
                          <a:ea typeface="+mn-ea"/>
                          <a:cs typeface="+mn-cs"/>
                        </a:rPr>
                        <a:t>Gợi ý:</a:t>
                      </a:r>
                      <a:endParaRPr lang="en-SG" sz="2400" kern="1200" dirty="0">
                        <a:solidFill>
                          <a:schemeClr val="dk1"/>
                        </a:solidFill>
                        <a:effectLst/>
                        <a:latin typeface="+mj-lt"/>
                        <a:ea typeface="+mn-ea"/>
                        <a:cs typeface="+mn-cs"/>
                      </a:endParaRPr>
                    </a:p>
                    <a:p>
                      <a:pPr algn="just"/>
                      <a:endParaRPr lang="en-SG" sz="2400" dirty="0">
                        <a:solidFill>
                          <a:schemeClr val="tx1"/>
                        </a:solidFill>
                        <a:latin typeface="+mj-lt"/>
                        <a:cs typeface="Times New Roman" panose="02020603050405020304" pitchFamily="18" charset="0"/>
                      </a:endParaRP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836673251"/>
                  </a:ext>
                </a:extLst>
              </a:tr>
              <a:tr h="1200495">
                <a:tc gridSpan="2">
                  <a:txBody>
                    <a:bodyPr/>
                    <a:lstStyle/>
                    <a:p>
                      <a:pPr algn="just"/>
                      <a:r>
                        <a:rPr lang="vi-VN" sz="2400" b="1" kern="1200" dirty="0">
                          <a:solidFill>
                            <a:schemeClr val="dk1"/>
                          </a:solidFill>
                          <a:effectLst/>
                          <a:latin typeface="+mj-lt"/>
                          <a:ea typeface="+mn-ea"/>
                          <a:cs typeface="+mn-cs"/>
                        </a:rPr>
                        <a:t>Câu 3:</a:t>
                      </a:r>
                      <a:r>
                        <a:rPr lang="vi-VN" sz="2400" kern="1200" dirty="0">
                          <a:solidFill>
                            <a:schemeClr val="dk1"/>
                          </a:solidFill>
                          <a:effectLst/>
                          <a:latin typeface="+mj-lt"/>
                          <a:ea typeface="+mn-ea"/>
                          <a:cs typeface="+mn-cs"/>
                        </a:rPr>
                        <a:t> Xác định thông tin cơ bản của VB và vai trò của nhan đề trong việc thể hiện thông tin cơ bản của VB. </a:t>
                      </a:r>
                      <a:endParaRPr lang="en-SG" sz="2400" kern="1200" dirty="0">
                        <a:solidFill>
                          <a:schemeClr val="dk1"/>
                        </a:solidFill>
                        <a:effectLst/>
                        <a:latin typeface="+mj-lt"/>
                        <a:ea typeface="+mn-ea"/>
                        <a:cs typeface="+mn-cs"/>
                      </a:endParaRPr>
                    </a:p>
                    <a:p>
                      <a:pPr algn="just"/>
                      <a:r>
                        <a:rPr lang="en-SG" sz="2400" dirty="0">
                          <a:solidFill>
                            <a:schemeClr val="tx1"/>
                          </a:solidFill>
                          <a:latin typeface="+mj-lt"/>
                          <a:cs typeface="Times New Roman" panose="02020603050405020304" pitchFamily="18" charset="0"/>
                        </a:rPr>
                        <a:t>……………………………………………………………………………………………………………………………………………………</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dirty="0"/>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33976124"/>
                  </a:ext>
                </a:extLst>
              </a:tr>
            </a:tbl>
          </a:graphicData>
        </a:graphic>
      </p:graphicFrame>
      <p:sp>
        <p:nvSpPr>
          <p:cNvPr id="4" name="TextBox 4"/>
          <p:cNvSpPr txBox="1"/>
          <p:nvPr/>
        </p:nvSpPr>
        <p:spPr>
          <a:xfrm>
            <a:off x="117111" y="-130220"/>
            <a:ext cx="11915039" cy="6870349"/>
          </a:xfrm>
          <a:prstGeom prst="rect">
            <a:avLst/>
          </a:prstGeom>
        </p:spPr>
        <p:txBody>
          <a:bodyPr lIns="33867" tIns="33867" rIns="33867" bIns="33867" rtlCol="0" anchor="ctr"/>
          <a:lstStyle/>
          <a:p>
            <a:pPr algn="ctr" defTabSz="609599">
              <a:lnSpc>
                <a:spcPts val="2187"/>
              </a:lnSpc>
              <a:defRPr/>
            </a:pPr>
            <a:endParaRPr sz="1200">
              <a:solidFill>
                <a:prstClr val="black"/>
              </a:solidFill>
              <a:latin typeface="Calibri"/>
              <a:cs typeface="Arial"/>
              <a:sym typeface="Arial"/>
            </a:endParaRPr>
          </a:p>
        </p:txBody>
      </p:sp>
      <p:sp>
        <p:nvSpPr>
          <p:cNvPr id="16" name="Freeform 6">
            <a:extLst>
              <a:ext uri="{FF2B5EF4-FFF2-40B4-BE49-F238E27FC236}">
                <a16:creationId xmlns:a16="http://schemas.microsoft.com/office/drawing/2014/main" id="{6E61C39D-ABF6-C4A0-42C7-CD643BA46BD4}"/>
              </a:ext>
            </a:extLst>
          </p:cNvPr>
          <p:cNvSpPr/>
          <p:nvPr/>
        </p:nvSpPr>
        <p:spPr>
          <a:xfrm>
            <a:off x="11876" y="-882"/>
            <a:ext cx="557001" cy="456792"/>
          </a:xfrm>
          <a:custGeom>
            <a:avLst/>
            <a:gdLst/>
            <a:ahLst/>
            <a:cxnLst/>
            <a:rect l="l" t="t" r="r" b="b"/>
            <a:pathLst>
              <a:path w="3814671" h="2889902">
                <a:moveTo>
                  <a:pt x="0" y="0"/>
                </a:moveTo>
                <a:lnTo>
                  <a:pt x="3814671" y="0"/>
                </a:lnTo>
                <a:lnTo>
                  <a:pt x="3814671" y="2889902"/>
                </a:lnTo>
                <a:lnTo>
                  <a:pt x="0" y="288990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1219140">
              <a:defRPr/>
            </a:pPr>
            <a:endParaRPr lang="en-SG" sz="2400" dirty="0">
              <a:solidFill>
                <a:prstClr val="black"/>
              </a:solidFill>
              <a:latin typeface="Calibri"/>
              <a:cs typeface="Arial"/>
              <a:sym typeface="Arial"/>
            </a:endParaRPr>
          </a:p>
        </p:txBody>
      </p:sp>
      <p:graphicFrame>
        <p:nvGraphicFramePr>
          <p:cNvPr id="2" name="Table 1">
            <a:extLst>
              <a:ext uri="{FF2B5EF4-FFF2-40B4-BE49-F238E27FC236}">
                <a16:creationId xmlns:a16="http://schemas.microsoft.com/office/drawing/2014/main" id="{4335FB85-84FC-C3F8-9EC5-10A387CD7F58}"/>
              </a:ext>
            </a:extLst>
          </p:cNvPr>
          <p:cNvGraphicFramePr>
            <a:graphicFrameLocks noGrp="1"/>
          </p:cNvGraphicFramePr>
          <p:nvPr>
            <p:extLst>
              <p:ext uri="{D42A27DB-BD31-4B8C-83A1-F6EECF244321}">
                <p14:modId xmlns:p14="http://schemas.microsoft.com/office/powerpoint/2010/main" val="3106776684"/>
              </p:ext>
            </p:extLst>
          </p:nvPr>
        </p:nvGraphicFramePr>
        <p:xfrm>
          <a:off x="117111" y="1399128"/>
          <a:ext cx="5820552" cy="4196525"/>
        </p:xfrm>
        <a:graphic>
          <a:graphicData uri="http://schemas.openxmlformats.org/drawingml/2006/table">
            <a:tbl>
              <a:tblPr firstRow="1" firstCol="1" bandRow="1">
                <a:tableStyleId>{FABFCF23-3B69-468F-B69F-88F6DE6A72F2}</a:tableStyleId>
              </a:tblPr>
              <a:tblGrid>
                <a:gridCol w="2044198">
                  <a:extLst>
                    <a:ext uri="{9D8B030D-6E8A-4147-A177-3AD203B41FA5}">
                      <a16:colId xmlns:a16="http://schemas.microsoft.com/office/drawing/2014/main" val="714717462"/>
                    </a:ext>
                  </a:extLst>
                </a:gridCol>
                <a:gridCol w="3776354">
                  <a:extLst>
                    <a:ext uri="{9D8B030D-6E8A-4147-A177-3AD203B41FA5}">
                      <a16:colId xmlns:a16="http://schemas.microsoft.com/office/drawing/2014/main" val="470886859"/>
                    </a:ext>
                  </a:extLst>
                </a:gridCol>
              </a:tblGrid>
              <a:tr h="0">
                <a:tc>
                  <a:txBody>
                    <a:bodyPr/>
                    <a:lstStyle/>
                    <a:p>
                      <a:pPr algn="ctr">
                        <a:lnSpc>
                          <a:spcPct val="100000"/>
                        </a:lnSpc>
                        <a:spcAft>
                          <a:spcPts val="800"/>
                        </a:spcAft>
                      </a:pPr>
                      <a:r>
                        <a:rPr lang="vi-VN" sz="2400" b="0" dirty="0">
                          <a:solidFill>
                            <a:schemeClr val="tx1"/>
                          </a:solidFill>
                          <a:effectLst/>
                          <a:latin typeface="+mj-lt"/>
                        </a:rPr>
                        <a:t>Đặc điểm của bài phỏng vấn</a:t>
                      </a:r>
                      <a:endParaRPr lang="en-SG" sz="1800" b="0"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lnSpc>
                          <a:spcPct val="100000"/>
                        </a:lnSpc>
                        <a:spcAft>
                          <a:spcPts val="800"/>
                        </a:spcAft>
                      </a:pPr>
                      <a:r>
                        <a:rPr lang="vi-VN" sz="2400" b="0" dirty="0">
                          <a:solidFill>
                            <a:schemeClr val="tx1"/>
                          </a:solidFill>
                          <a:effectLst/>
                          <a:latin typeface="+mj-lt"/>
                        </a:rPr>
                        <a:t>VB Nhiều giá trị khảo cổ từ Hoàng thành Thăng Long cần được UNESCO công nhận</a:t>
                      </a:r>
                      <a:endParaRPr lang="en-SG" sz="1800" b="0"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3644999332"/>
                  </a:ext>
                </a:extLst>
              </a:tr>
              <a:tr h="947436">
                <a:tc>
                  <a:txBody>
                    <a:bodyPr/>
                    <a:lstStyle/>
                    <a:p>
                      <a:pPr>
                        <a:lnSpc>
                          <a:spcPct val="100000"/>
                        </a:lnSpc>
                        <a:spcAft>
                          <a:spcPts val="800"/>
                        </a:spcAft>
                      </a:pPr>
                      <a:r>
                        <a:rPr lang="vi-VN" sz="2400" b="1" i="1" dirty="0">
                          <a:solidFill>
                            <a:schemeClr val="tx1"/>
                          </a:solidFill>
                          <a:effectLst/>
                          <a:latin typeface="+mj-lt"/>
                        </a:rPr>
                        <a:t>Nội dung</a:t>
                      </a:r>
                      <a:endParaRPr lang="en-SG" sz="1800" b="1" i="1"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Aft>
                          <a:spcPts val="800"/>
                        </a:spcAft>
                      </a:pPr>
                      <a:r>
                        <a:rPr lang="vi-VN" sz="2400" b="0">
                          <a:solidFill>
                            <a:schemeClr val="tx1"/>
                          </a:solidFill>
                          <a:effectLst/>
                          <a:latin typeface="+mj-lt"/>
                        </a:rPr>
                        <a:t> </a:t>
                      </a:r>
                      <a:endParaRPr lang="en-SG" sz="1800" b="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69172464"/>
                  </a:ext>
                </a:extLst>
              </a:tr>
              <a:tr h="1163782">
                <a:tc>
                  <a:txBody>
                    <a:bodyPr/>
                    <a:lstStyle/>
                    <a:p>
                      <a:pPr>
                        <a:lnSpc>
                          <a:spcPct val="100000"/>
                        </a:lnSpc>
                        <a:spcAft>
                          <a:spcPts val="800"/>
                        </a:spcAft>
                      </a:pPr>
                      <a:r>
                        <a:rPr lang="vi-VN" sz="2400" b="1" i="1" dirty="0">
                          <a:solidFill>
                            <a:schemeClr val="tx1"/>
                          </a:solidFill>
                          <a:effectLst/>
                          <a:latin typeface="+mj-lt"/>
                        </a:rPr>
                        <a:t>Bố cục</a:t>
                      </a:r>
                      <a:endParaRPr lang="en-SG" sz="1800" b="1" i="1"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Aft>
                          <a:spcPts val="800"/>
                        </a:spcAft>
                      </a:pPr>
                      <a:r>
                        <a:rPr lang="vi-VN" sz="2400" b="0" dirty="0">
                          <a:solidFill>
                            <a:schemeClr val="tx1"/>
                          </a:solidFill>
                          <a:effectLst/>
                          <a:latin typeface="+mj-lt"/>
                        </a:rPr>
                        <a:t> </a:t>
                      </a:r>
                      <a:endParaRPr lang="en-SG" sz="1800" b="0"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95687248"/>
                  </a:ext>
                </a:extLst>
              </a:tr>
              <a:tr h="988027">
                <a:tc>
                  <a:txBody>
                    <a:bodyPr/>
                    <a:lstStyle/>
                    <a:p>
                      <a:pPr>
                        <a:lnSpc>
                          <a:spcPct val="100000"/>
                        </a:lnSpc>
                        <a:spcAft>
                          <a:spcPts val="800"/>
                        </a:spcAft>
                      </a:pPr>
                      <a:r>
                        <a:rPr lang="vi-VN" sz="2400" b="1" i="1" dirty="0">
                          <a:solidFill>
                            <a:schemeClr val="tx1"/>
                          </a:solidFill>
                          <a:effectLst/>
                          <a:latin typeface="+mj-lt"/>
                        </a:rPr>
                        <a:t>Hình thức</a:t>
                      </a:r>
                      <a:endParaRPr lang="en-SG" sz="1800" b="1" i="1"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Aft>
                          <a:spcPts val="800"/>
                        </a:spcAft>
                      </a:pPr>
                      <a:r>
                        <a:rPr lang="vi-VN" sz="2400" b="0" dirty="0">
                          <a:solidFill>
                            <a:schemeClr val="tx1"/>
                          </a:solidFill>
                          <a:effectLst/>
                          <a:latin typeface="+mj-lt"/>
                        </a:rPr>
                        <a:t> </a:t>
                      </a:r>
                      <a:endParaRPr lang="en-SG" sz="1800" b="0"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76289534"/>
                  </a:ext>
                </a:extLst>
              </a:tr>
            </a:tbl>
          </a:graphicData>
        </a:graphic>
      </p:graphicFrame>
      <p:graphicFrame>
        <p:nvGraphicFramePr>
          <p:cNvPr id="3" name="Table 2">
            <a:extLst>
              <a:ext uri="{FF2B5EF4-FFF2-40B4-BE49-F238E27FC236}">
                <a16:creationId xmlns:a16="http://schemas.microsoft.com/office/drawing/2014/main" id="{D191CC4A-3B86-F088-A1AA-2A280721CDE1}"/>
              </a:ext>
            </a:extLst>
          </p:cNvPr>
          <p:cNvGraphicFramePr>
            <a:graphicFrameLocks noGrp="1"/>
          </p:cNvGraphicFramePr>
          <p:nvPr>
            <p:extLst>
              <p:ext uri="{D42A27DB-BD31-4B8C-83A1-F6EECF244321}">
                <p14:modId xmlns:p14="http://schemas.microsoft.com/office/powerpoint/2010/main" val="1411500714"/>
              </p:ext>
            </p:extLst>
          </p:nvPr>
        </p:nvGraphicFramePr>
        <p:xfrm>
          <a:off x="6254338" y="1684051"/>
          <a:ext cx="5777812" cy="2543145"/>
        </p:xfrm>
        <a:graphic>
          <a:graphicData uri="http://schemas.openxmlformats.org/drawingml/2006/table">
            <a:tbl>
              <a:tblPr firstRow="1" firstCol="1" bandRow="1">
                <a:tableStyleId>{10A1B5D5-9B99-4C35-A422-299274C87663}</a:tableStyleId>
              </a:tblPr>
              <a:tblGrid>
                <a:gridCol w="2888906">
                  <a:extLst>
                    <a:ext uri="{9D8B030D-6E8A-4147-A177-3AD203B41FA5}">
                      <a16:colId xmlns:a16="http://schemas.microsoft.com/office/drawing/2014/main" val="940204855"/>
                    </a:ext>
                  </a:extLst>
                </a:gridCol>
                <a:gridCol w="2888906">
                  <a:extLst>
                    <a:ext uri="{9D8B030D-6E8A-4147-A177-3AD203B41FA5}">
                      <a16:colId xmlns:a16="http://schemas.microsoft.com/office/drawing/2014/main" val="789613021"/>
                    </a:ext>
                  </a:extLst>
                </a:gridCol>
              </a:tblGrid>
              <a:tr h="1017258">
                <a:tc>
                  <a:txBody>
                    <a:bodyPr/>
                    <a:lstStyle/>
                    <a:p>
                      <a:pPr algn="ctr">
                        <a:lnSpc>
                          <a:spcPct val="100000"/>
                        </a:lnSpc>
                        <a:spcAft>
                          <a:spcPts val="800"/>
                        </a:spcAft>
                      </a:pPr>
                      <a:r>
                        <a:rPr lang="vi-VN" sz="2400" dirty="0">
                          <a:solidFill>
                            <a:schemeClr val="tx1"/>
                          </a:solidFill>
                          <a:effectLst/>
                          <a:latin typeface="+mj-lt"/>
                        </a:rPr>
                        <a:t>Mục đích phỏng vấn</a:t>
                      </a:r>
                      <a:endParaRPr lang="en-SG" sz="1800" dirty="0">
                        <a:solidFill>
                          <a:schemeClr val="tx1"/>
                        </a:solidFill>
                        <a:effectLst/>
                        <a:latin typeface="+mj-lt"/>
                        <a:ea typeface="Calibri" panose="020F0502020204030204" pitchFamily="34" charset="0"/>
                        <a:cs typeface="Times New Roman" panose="02020603050405020304" pitchFamily="18" charset="0"/>
                      </a:endParaRPr>
                    </a:p>
                  </a:txBody>
                  <a:tcPr marL="67610" marR="6761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a:lnSpc>
                          <a:spcPct val="100000"/>
                        </a:lnSpc>
                        <a:spcAft>
                          <a:spcPts val="800"/>
                        </a:spcAft>
                      </a:pPr>
                      <a:r>
                        <a:rPr lang="vi-VN" sz="2400" dirty="0">
                          <a:solidFill>
                            <a:schemeClr val="tx1"/>
                          </a:solidFill>
                          <a:effectLst/>
                          <a:latin typeface="+mj-lt"/>
                        </a:rPr>
                        <a:t>Hệ thống câu hỏi phỏng vấn</a:t>
                      </a:r>
                      <a:endParaRPr lang="en-SG" sz="1800" dirty="0">
                        <a:solidFill>
                          <a:schemeClr val="tx1"/>
                        </a:solidFill>
                        <a:effectLst/>
                        <a:latin typeface="+mj-lt"/>
                        <a:ea typeface="Calibri" panose="020F0502020204030204" pitchFamily="34" charset="0"/>
                        <a:cs typeface="Times New Roman" panose="02020603050405020304" pitchFamily="18" charset="0"/>
                      </a:endParaRPr>
                    </a:p>
                  </a:txBody>
                  <a:tcPr marL="67610" marR="6761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3774006025"/>
                  </a:ext>
                </a:extLst>
              </a:tr>
              <a:tr h="508629">
                <a:tc>
                  <a:txBody>
                    <a:bodyPr/>
                    <a:lstStyle/>
                    <a:p>
                      <a:pPr>
                        <a:lnSpc>
                          <a:spcPct val="100000"/>
                        </a:lnSpc>
                        <a:spcAft>
                          <a:spcPts val="800"/>
                        </a:spcAft>
                      </a:pPr>
                      <a:r>
                        <a:rPr lang="vi-VN" sz="2400" dirty="0">
                          <a:solidFill>
                            <a:schemeClr val="tx1"/>
                          </a:solidFill>
                          <a:effectLst/>
                          <a:latin typeface="+mj-lt"/>
                        </a:rPr>
                        <a:t>Mục đích 1: </a:t>
                      </a:r>
                      <a:endParaRPr lang="en-SG" sz="1800" dirty="0">
                        <a:solidFill>
                          <a:schemeClr val="tx1"/>
                        </a:solidFill>
                        <a:effectLst/>
                        <a:latin typeface="+mj-lt"/>
                        <a:ea typeface="Calibri" panose="020F0502020204030204" pitchFamily="34" charset="0"/>
                        <a:cs typeface="Times New Roman" panose="02020603050405020304" pitchFamily="18" charset="0"/>
                      </a:endParaRPr>
                    </a:p>
                  </a:txBody>
                  <a:tcPr marL="67610" marR="6761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Aft>
                          <a:spcPts val="800"/>
                        </a:spcAft>
                      </a:pPr>
                      <a:r>
                        <a:rPr lang="vi-VN" sz="2400">
                          <a:solidFill>
                            <a:schemeClr val="tx1"/>
                          </a:solidFill>
                          <a:effectLst/>
                          <a:latin typeface="+mj-lt"/>
                        </a:rPr>
                        <a:t> </a:t>
                      </a:r>
                      <a:endParaRPr lang="en-SG" sz="1800">
                        <a:solidFill>
                          <a:schemeClr val="tx1"/>
                        </a:solidFill>
                        <a:effectLst/>
                        <a:latin typeface="+mj-lt"/>
                        <a:ea typeface="Calibri" panose="020F0502020204030204" pitchFamily="34" charset="0"/>
                        <a:cs typeface="Times New Roman" panose="02020603050405020304" pitchFamily="18" charset="0"/>
                      </a:endParaRPr>
                    </a:p>
                  </a:txBody>
                  <a:tcPr marL="67610" marR="6761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38956367"/>
                  </a:ext>
                </a:extLst>
              </a:tr>
              <a:tr h="508629">
                <a:tc>
                  <a:txBody>
                    <a:bodyPr/>
                    <a:lstStyle/>
                    <a:p>
                      <a:pPr>
                        <a:lnSpc>
                          <a:spcPct val="100000"/>
                        </a:lnSpc>
                        <a:spcAft>
                          <a:spcPts val="800"/>
                        </a:spcAft>
                      </a:pPr>
                      <a:r>
                        <a:rPr lang="vi-VN" sz="2400">
                          <a:solidFill>
                            <a:schemeClr val="tx1"/>
                          </a:solidFill>
                          <a:effectLst/>
                          <a:latin typeface="+mj-lt"/>
                        </a:rPr>
                        <a:t>Mục đích 2:</a:t>
                      </a:r>
                      <a:endParaRPr lang="en-SG" sz="1800">
                        <a:solidFill>
                          <a:schemeClr val="tx1"/>
                        </a:solidFill>
                        <a:effectLst/>
                        <a:latin typeface="+mj-lt"/>
                        <a:ea typeface="Calibri" panose="020F0502020204030204" pitchFamily="34" charset="0"/>
                        <a:cs typeface="Times New Roman" panose="02020603050405020304" pitchFamily="18" charset="0"/>
                      </a:endParaRPr>
                    </a:p>
                  </a:txBody>
                  <a:tcPr marL="67610" marR="6761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Aft>
                          <a:spcPts val="800"/>
                        </a:spcAft>
                      </a:pPr>
                      <a:r>
                        <a:rPr lang="vi-VN" sz="2400">
                          <a:solidFill>
                            <a:schemeClr val="tx1"/>
                          </a:solidFill>
                          <a:effectLst/>
                          <a:latin typeface="+mj-lt"/>
                        </a:rPr>
                        <a:t> </a:t>
                      </a:r>
                      <a:endParaRPr lang="en-SG" sz="1800">
                        <a:solidFill>
                          <a:schemeClr val="tx1"/>
                        </a:solidFill>
                        <a:effectLst/>
                        <a:latin typeface="+mj-lt"/>
                        <a:ea typeface="Calibri" panose="020F0502020204030204" pitchFamily="34" charset="0"/>
                        <a:cs typeface="Times New Roman" panose="02020603050405020304" pitchFamily="18" charset="0"/>
                      </a:endParaRPr>
                    </a:p>
                  </a:txBody>
                  <a:tcPr marL="67610" marR="6761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72429887"/>
                  </a:ext>
                </a:extLst>
              </a:tr>
              <a:tr h="508629">
                <a:tc>
                  <a:txBody>
                    <a:bodyPr/>
                    <a:lstStyle/>
                    <a:p>
                      <a:pPr>
                        <a:lnSpc>
                          <a:spcPct val="100000"/>
                        </a:lnSpc>
                        <a:spcAft>
                          <a:spcPts val="800"/>
                        </a:spcAft>
                      </a:pPr>
                      <a:r>
                        <a:rPr lang="vi-VN" sz="2400">
                          <a:solidFill>
                            <a:schemeClr val="tx1"/>
                          </a:solidFill>
                          <a:effectLst/>
                          <a:latin typeface="+mj-lt"/>
                        </a:rPr>
                        <a:t>Mục đích 3:</a:t>
                      </a:r>
                      <a:endParaRPr lang="en-SG" sz="1800">
                        <a:solidFill>
                          <a:schemeClr val="tx1"/>
                        </a:solidFill>
                        <a:effectLst/>
                        <a:latin typeface="+mj-lt"/>
                        <a:ea typeface="Calibri" panose="020F0502020204030204" pitchFamily="34" charset="0"/>
                        <a:cs typeface="Times New Roman" panose="02020603050405020304" pitchFamily="18" charset="0"/>
                      </a:endParaRPr>
                    </a:p>
                  </a:txBody>
                  <a:tcPr marL="67610" marR="6761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Aft>
                          <a:spcPts val="800"/>
                        </a:spcAft>
                      </a:pPr>
                      <a:r>
                        <a:rPr lang="vi-VN" sz="2400" dirty="0">
                          <a:solidFill>
                            <a:schemeClr val="tx1"/>
                          </a:solidFill>
                          <a:effectLst/>
                          <a:latin typeface="+mj-lt"/>
                        </a:rPr>
                        <a:t> </a:t>
                      </a:r>
                      <a:endParaRPr lang="en-SG" sz="1800" dirty="0">
                        <a:solidFill>
                          <a:schemeClr val="tx1"/>
                        </a:solidFill>
                        <a:effectLst/>
                        <a:latin typeface="+mj-lt"/>
                        <a:ea typeface="Calibri" panose="020F0502020204030204" pitchFamily="34" charset="0"/>
                        <a:cs typeface="Times New Roman" panose="02020603050405020304" pitchFamily="18" charset="0"/>
                      </a:endParaRPr>
                    </a:p>
                  </a:txBody>
                  <a:tcPr marL="67610" marR="6761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77596075"/>
                  </a:ext>
                </a:extLst>
              </a:tr>
            </a:tbl>
          </a:graphicData>
        </a:graphic>
      </p:graphicFrame>
      <p:grpSp>
        <p:nvGrpSpPr>
          <p:cNvPr id="5" name="Group 4">
            <a:extLst>
              <a:ext uri="{FF2B5EF4-FFF2-40B4-BE49-F238E27FC236}">
                <a16:creationId xmlns:a16="http://schemas.microsoft.com/office/drawing/2014/main" id="{73A1B07B-9AEF-9FE1-75D1-C2222126D42E}"/>
              </a:ext>
            </a:extLst>
          </p:cNvPr>
          <p:cNvGrpSpPr>
            <a:grpSpLocks/>
          </p:cNvGrpSpPr>
          <p:nvPr/>
        </p:nvGrpSpPr>
        <p:grpSpPr>
          <a:xfrm>
            <a:off x="7196446" y="4288094"/>
            <a:ext cx="4097681" cy="1351120"/>
            <a:chOff x="0" y="-6348"/>
            <a:chExt cx="2606285" cy="1008765"/>
          </a:xfrm>
        </p:grpSpPr>
        <p:sp>
          <p:nvSpPr>
            <p:cNvPr id="6" name="Down Arrow 2">
              <a:extLst>
                <a:ext uri="{FF2B5EF4-FFF2-40B4-BE49-F238E27FC236}">
                  <a16:creationId xmlns:a16="http://schemas.microsoft.com/office/drawing/2014/main" id="{7183D65D-77D1-3996-8AF8-E02288347E24}"/>
                </a:ext>
              </a:extLst>
            </p:cNvPr>
            <p:cNvSpPr/>
            <p:nvPr/>
          </p:nvSpPr>
          <p:spPr>
            <a:xfrm>
              <a:off x="1247677" y="-6348"/>
              <a:ext cx="171145" cy="220042"/>
            </a:xfrm>
            <a:prstGeom prst="downArrow">
              <a:avLst/>
            </a:prstGeom>
            <a:solidFill>
              <a:sysClr val="windowText" lastClr="000000"/>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SG" sz="3600"/>
            </a:p>
          </p:txBody>
        </p:sp>
        <p:sp>
          <p:nvSpPr>
            <p:cNvPr id="7" name="Rounded Rectangle 3">
              <a:extLst>
                <a:ext uri="{FF2B5EF4-FFF2-40B4-BE49-F238E27FC236}">
                  <a16:creationId xmlns:a16="http://schemas.microsoft.com/office/drawing/2014/main" id="{4D4AC284-9B46-0F18-C3E2-056B40B532AD}"/>
                </a:ext>
              </a:extLst>
            </p:cNvPr>
            <p:cNvSpPr/>
            <p:nvPr/>
          </p:nvSpPr>
          <p:spPr>
            <a:xfrm>
              <a:off x="0" y="259162"/>
              <a:ext cx="2606285" cy="743255"/>
            </a:xfrm>
            <a:prstGeom prst="roundRect">
              <a:avLst/>
            </a:prstGeom>
            <a:solidFill>
              <a:sysClr val="window" lastClr="FFFFFF"/>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vi-VN" sz="2400" b="1" dirty="0">
                  <a:effectLst/>
                  <a:latin typeface="Times New Roman" panose="02020603050405020304" pitchFamily="18" charset="0"/>
                  <a:ea typeface="Calibri" panose="020F0502020204030204" pitchFamily="34" charset="0"/>
                  <a:cs typeface="Times New Roman" panose="02020603050405020304" pitchFamily="18" charset="0"/>
                </a:rPr>
                <a:t>Mục đích của VB: ………………………………</a:t>
              </a:r>
              <a:endParaRPr lang="en-SG" sz="2000" b="1" dirty="0">
                <a:effectLst/>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9069343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C1C223-FA12-F9D4-92BB-29EA20005E19}"/>
              </a:ext>
            </a:extLst>
          </p:cNvPr>
          <p:cNvPicPr>
            <a:picLocks noChangeAspect="1"/>
          </p:cNvPicPr>
          <p:nvPr/>
        </p:nvPicPr>
        <p:blipFill>
          <a:blip r:embed="rId2"/>
          <a:stretch>
            <a:fillRect/>
          </a:stretch>
        </p:blipFill>
        <p:spPr>
          <a:xfrm>
            <a:off x="0" y="0"/>
            <a:ext cx="12192000" cy="6858000"/>
          </a:xfrm>
          <a:prstGeom prst="rect">
            <a:avLst/>
          </a:prstGeom>
        </p:spPr>
      </p:pic>
      <p:grpSp>
        <p:nvGrpSpPr>
          <p:cNvPr id="7" name="组合 1">
            <a:extLst>
              <a:ext uri="{FF2B5EF4-FFF2-40B4-BE49-F238E27FC236}">
                <a16:creationId xmlns:a16="http://schemas.microsoft.com/office/drawing/2014/main" id="{48C0B083-4F4F-BD11-0A8F-77ACBC59CE89}"/>
              </a:ext>
            </a:extLst>
          </p:cNvPr>
          <p:cNvGrpSpPr/>
          <p:nvPr/>
        </p:nvGrpSpPr>
        <p:grpSpPr>
          <a:xfrm>
            <a:off x="4801811" y="685651"/>
            <a:ext cx="6478064" cy="3716594"/>
            <a:chOff x="3609479" y="1113818"/>
            <a:chExt cx="7808937" cy="3716594"/>
          </a:xfrm>
        </p:grpSpPr>
        <p:pic>
          <p:nvPicPr>
            <p:cNvPr id="8" name="图片 32">
              <a:extLst>
                <a:ext uri="{FF2B5EF4-FFF2-40B4-BE49-F238E27FC236}">
                  <a16:creationId xmlns:a16="http://schemas.microsoft.com/office/drawing/2014/main" id="{79F25B18-FC45-44ED-A89C-F77A6B86CEAE}"/>
                </a:ext>
              </a:extLst>
            </p:cNvPr>
            <p:cNvPicPr>
              <a:picLocks noChangeAspect="1"/>
            </p:cNvPicPr>
            <p:nvPr/>
          </p:nvPicPr>
          <p:blipFill>
            <a:blip r:embed="rId3">
              <a:extLst>
                <a:ext uri="{28A0092B-C50C-407E-A947-70E740481C1C}">
                  <a14:useLocalDpi xmlns:a14="http://schemas.microsoft.com/office/drawing/2010/main" val="0"/>
                </a:ext>
              </a:extLst>
            </a:blip>
            <a:srcRect r="25820"/>
            <a:stretch>
              <a:fillRect/>
            </a:stretch>
          </p:blipFill>
          <p:spPr>
            <a:xfrm>
              <a:off x="3609479" y="1113818"/>
              <a:ext cx="4616897" cy="3716594"/>
            </a:xfrm>
            <a:prstGeom prst="rect">
              <a:avLst/>
            </a:prstGeom>
          </p:spPr>
        </p:pic>
        <p:pic>
          <p:nvPicPr>
            <p:cNvPr id="9" name="图片 18">
              <a:extLst>
                <a:ext uri="{FF2B5EF4-FFF2-40B4-BE49-F238E27FC236}">
                  <a16:creationId xmlns:a16="http://schemas.microsoft.com/office/drawing/2014/main" id="{C762DB5D-1095-35B1-97FD-D11A5BE53DD6}"/>
                </a:ext>
              </a:extLst>
            </p:cNvPr>
            <p:cNvPicPr>
              <a:picLocks noChangeAspect="1"/>
            </p:cNvPicPr>
            <p:nvPr/>
          </p:nvPicPr>
          <p:blipFill>
            <a:blip r:embed="rId3">
              <a:extLst>
                <a:ext uri="{28A0092B-C50C-407E-A947-70E740481C1C}">
                  <a14:useLocalDpi xmlns:a14="http://schemas.microsoft.com/office/drawing/2010/main" val="0"/>
                </a:ext>
              </a:extLst>
            </a:blip>
            <a:srcRect l="26251"/>
            <a:stretch>
              <a:fillRect/>
            </a:stretch>
          </p:blipFill>
          <p:spPr>
            <a:xfrm>
              <a:off x="6828342" y="1113818"/>
              <a:ext cx="4590074" cy="3716594"/>
            </a:xfrm>
            <a:prstGeom prst="rect">
              <a:avLst/>
            </a:prstGeom>
          </p:spPr>
        </p:pic>
      </p:grpSp>
      <p:pic>
        <p:nvPicPr>
          <p:cNvPr id="11" name="Picture 10">
            <a:extLst>
              <a:ext uri="{FF2B5EF4-FFF2-40B4-BE49-F238E27FC236}">
                <a16:creationId xmlns:a16="http://schemas.microsoft.com/office/drawing/2014/main" id="{8FC4D62C-C8C0-E320-F057-69C88C5046F4}"/>
              </a:ext>
            </a:extLst>
          </p:cNvPr>
          <p:cNvPicPr>
            <a:picLocks noChangeAspect="1"/>
          </p:cNvPicPr>
          <p:nvPr/>
        </p:nvPicPr>
        <p:blipFill rotWithShape="1">
          <a:blip r:embed="rId4">
            <a:clrChange>
              <a:clrFrom>
                <a:srgbClr val="FFFFFF"/>
              </a:clrFrom>
              <a:clrTo>
                <a:srgbClr val="FFFFFF">
                  <a:alpha val="0"/>
                </a:srgbClr>
              </a:clrTo>
            </a:clrChange>
          </a:blip>
          <a:srcRect t="-1" r="1725" b="48652"/>
          <a:stretch/>
        </p:blipFill>
        <p:spPr>
          <a:xfrm>
            <a:off x="4275234" y="986882"/>
            <a:ext cx="8713237" cy="2560872"/>
          </a:xfrm>
          <a:prstGeom prst="rect">
            <a:avLst/>
          </a:prstGeom>
        </p:spPr>
      </p:pic>
    </p:spTree>
    <p:extLst>
      <p:ext uri="{BB962C8B-B14F-4D97-AF65-F5344CB8AC3E}">
        <p14:creationId xmlns:p14="http://schemas.microsoft.com/office/powerpoint/2010/main" val="151709180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500"/>
                                        <p:tgtEl>
                                          <p:spTgt spid="7"/>
                                        </p:tgtEl>
                                      </p:cBhvr>
                                    </p:animEffect>
                                  </p:childTnLst>
                                </p:cTn>
                              </p:par>
                              <p:par>
                                <p:cTn id="8" presetID="16" presetClass="entr" presetSubtype="37"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outVertic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BFAF5"/>
        </a:solidFill>
        <a:effectLst/>
      </p:bgPr>
    </p:bg>
    <p:spTree>
      <p:nvGrpSpPr>
        <p:cNvPr id="1" name=""/>
        <p:cNvGrpSpPr/>
        <p:nvPr/>
      </p:nvGrpSpPr>
      <p:grpSpPr>
        <a:xfrm>
          <a:off x="0" y="0"/>
          <a:ext cx="0" cy="0"/>
          <a:chOff x="0" y="0"/>
          <a:chExt cx="0" cy="0"/>
        </a:xfrm>
      </p:grpSpPr>
      <p:sp>
        <p:nvSpPr>
          <p:cNvPr id="2" name="AutoShape 2"/>
          <p:cNvSpPr/>
          <p:nvPr/>
        </p:nvSpPr>
        <p:spPr>
          <a:xfrm>
            <a:off x="-223717" y="578945"/>
            <a:ext cx="12639433" cy="0"/>
          </a:xfrm>
          <a:prstGeom prst="line">
            <a:avLst/>
          </a:prstGeom>
          <a:ln w="38100" cap="flat">
            <a:solidFill>
              <a:srgbClr val="FFD7C4"/>
            </a:solidFill>
            <a:prstDash val="solid"/>
            <a:headEnd type="none" w="sm" len="sm"/>
            <a:tailEnd type="none" w="sm" len="sm"/>
          </a:ln>
        </p:spPr>
        <p:txBody>
          <a:bodyPr/>
          <a:lstStyle/>
          <a:p>
            <a:pPr defTabSz="609615">
              <a:defRPr/>
            </a:pPr>
            <a:endParaRPr lang="en-SG" sz="1200">
              <a:solidFill>
                <a:prstClr val="black"/>
              </a:solidFill>
              <a:latin typeface="Calibri"/>
              <a:cs typeface="Arial"/>
              <a:sym typeface="Arial"/>
            </a:endParaRPr>
          </a:p>
        </p:txBody>
      </p:sp>
      <p:sp>
        <p:nvSpPr>
          <p:cNvPr id="3" name="AutoShape 3"/>
          <p:cNvSpPr/>
          <p:nvPr/>
        </p:nvSpPr>
        <p:spPr>
          <a:xfrm>
            <a:off x="-223717" y="1121417"/>
            <a:ext cx="12639433" cy="0"/>
          </a:xfrm>
          <a:prstGeom prst="line">
            <a:avLst/>
          </a:prstGeom>
          <a:ln w="38100" cap="flat">
            <a:solidFill>
              <a:srgbClr val="FFD7C4"/>
            </a:solidFill>
            <a:prstDash val="solid"/>
            <a:headEnd type="none" w="sm" len="sm"/>
            <a:tailEnd type="none" w="sm" len="sm"/>
          </a:ln>
        </p:spPr>
        <p:txBody>
          <a:bodyPr/>
          <a:lstStyle/>
          <a:p>
            <a:pPr defTabSz="609615">
              <a:defRPr/>
            </a:pPr>
            <a:endParaRPr lang="en-SG" sz="1200">
              <a:solidFill>
                <a:prstClr val="black"/>
              </a:solidFill>
              <a:latin typeface="Calibri"/>
              <a:cs typeface="Arial"/>
              <a:sym typeface="Arial"/>
            </a:endParaRPr>
          </a:p>
        </p:txBody>
      </p:sp>
      <p:sp>
        <p:nvSpPr>
          <p:cNvPr id="4" name="AutoShape 4"/>
          <p:cNvSpPr/>
          <p:nvPr/>
        </p:nvSpPr>
        <p:spPr>
          <a:xfrm>
            <a:off x="-223717" y="1684035"/>
            <a:ext cx="12639433" cy="0"/>
          </a:xfrm>
          <a:prstGeom prst="line">
            <a:avLst/>
          </a:prstGeom>
          <a:ln w="38100" cap="flat">
            <a:solidFill>
              <a:srgbClr val="FFD7C4"/>
            </a:solidFill>
            <a:prstDash val="solid"/>
            <a:headEnd type="none" w="sm" len="sm"/>
            <a:tailEnd type="none" w="sm" len="sm"/>
          </a:ln>
        </p:spPr>
        <p:txBody>
          <a:bodyPr/>
          <a:lstStyle/>
          <a:p>
            <a:pPr defTabSz="609615">
              <a:defRPr/>
            </a:pPr>
            <a:endParaRPr lang="en-SG" sz="1200">
              <a:solidFill>
                <a:prstClr val="black"/>
              </a:solidFill>
              <a:latin typeface="Calibri"/>
              <a:cs typeface="Arial"/>
              <a:sym typeface="Arial"/>
            </a:endParaRPr>
          </a:p>
        </p:txBody>
      </p:sp>
      <p:sp>
        <p:nvSpPr>
          <p:cNvPr id="5" name="AutoShape 5"/>
          <p:cNvSpPr/>
          <p:nvPr/>
        </p:nvSpPr>
        <p:spPr>
          <a:xfrm>
            <a:off x="-223717" y="2265703"/>
            <a:ext cx="12639433" cy="0"/>
          </a:xfrm>
          <a:prstGeom prst="line">
            <a:avLst/>
          </a:prstGeom>
          <a:ln w="38100" cap="flat">
            <a:solidFill>
              <a:srgbClr val="FFD7C4"/>
            </a:solidFill>
            <a:prstDash val="solid"/>
            <a:headEnd type="none" w="sm" len="sm"/>
            <a:tailEnd type="none" w="sm" len="sm"/>
          </a:ln>
        </p:spPr>
        <p:txBody>
          <a:bodyPr/>
          <a:lstStyle/>
          <a:p>
            <a:pPr defTabSz="609615">
              <a:defRPr/>
            </a:pPr>
            <a:endParaRPr lang="en-SG" sz="1200">
              <a:solidFill>
                <a:prstClr val="black"/>
              </a:solidFill>
              <a:latin typeface="Calibri"/>
              <a:cs typeface="Arial"/>
              <a:sym typeface="Arial"/>
            </a:endParaRPr>
          </a:p>
        </p:txBody>
      </p:sp>
      <p:sp>
        <p:nvSpPr>
          <p:cNvPr id="6" name="AutoShape 6"/>
          <p:cNvSpPr/>
          <p:nvPr/>
        </p:nvSpPr>
        <p:spPr>
          <a:xfrm>
            <a:off x="-223717" y="2834671"/>
            <a:ext cx="12639433" cy="0"/>
          </a:xfrm>
          <a:prstGeom prst="line">
            <a:avLst/>
          </a:prstGeom>
          <a:ln w="38100" cap="flat">
            <a:solidFill>
              <a:srgbClr val="FFD7C4"/>
            </a:solidFill>
            <a:prstDash val="solid"/>
            <a:headEnd type="none" w="sm" len="sm"/>
            <a:tailEnd type="none" w="sm" len="sm"/>
          </a:ln>
        </p:spPr>
        <p:txBody>
          <a:bodyPr/>
          <a:lstStyle/>
          <a:p>
            <a:pPr defTabSz="609615">
              <a:defRPr/>
            </a:pPr>
            <a:endParaRPr lang="en-SG" sz="1200">
              <a:solidFill>
                <a:prstClr val="black"/>
              </a:solidFill>
              <a:latin typeface="Calibri"/>
              <a:cs typeface="Arial"/>
              <a:sym typeface="Arial"/>
            </a:endParaRPr>
          </a:p>
        </p:txBody>
      </p:sp>
      <p:sp>
        <p:nvSpPr>
          <p:cNvPr id="7" name="AutoShape 7"/>
          <p:cNvSpPr/>
          <p:nvPr/>
        </p:nvSpPr>
        <p:spPr>
          <a:xfrm>
            <a:off x="-223717" y="3429000"/>
            <a:ext cx="12639433" cy="0"/>
          </a:xfrm>
          <a:prstGeom prst="line">
            <a:avLst/>
          </a:prstGeom>
          <a:ln w="38100" cap="flat">
            <a:solidFill>
              <a:srgbClr val="FFD7C4"/>
            </a:solidFill>
            <a:prstDash val="solid"/>
            <a:headEnd type="none" w="sm" len="sm"/>
            <a:tailEnd type="none" w="sm" len="sm"/>
          </a:ln>
        </p:spPr>
        <p:txBody>
          <a:bodyPr/>
          <a:lstStyle/>
          <a:p>
            <a:pPr defTabSz="609615">
              <a:defRPr/>
            </a:pPr>
            <a:endParaRPr lang="en-SG" sz="1200">
              <a:solidFill>
                <a:prstClr val="black"/>
              </a:solidFill>
              <a:latin typeface="Calibri"/>
              <a:cs typeface="Arial"/>
              <a:sym typeface="Arial"/>
            </a:endParaRPr>
          </a:p>
        </p:txBody>
      </p:sp>
      <p:sp>
        <p:nvSpPr>
          <p:cNvPr id="8" name="AutoShape 8"/>
          <p:cNvSpPr/>
          <p:nvPr/>
        </p:nvSpPr>
        <p:spPr>
          <a:xfrm>
            <a:off x="-223717" y="4010705"/>
            <a:ext cx="12639433" cy="0"/>
          </a:xfrm>
          <a:prstGeom prst="line">
            <a:avLst/>
          </a:prstGeom>
          <a:ln w="38100" cap="flat">
            <a:solidFill>
              <a:srgbClr val="FFD7C4"/>
            </a:solidFill>
            <a:prstDash val="solid"/>
            <a:headEnd type="none" w="sm" len="sm"/>
            <a:tailEnd type="none" w="sm" len="sm"/>
          </a:ln>
        </p:spPr>
        <p:txBody>
          <a:bodyPr/>
          <a:lstStyle/>
          <a:p>
            <a:pPr defTabSz="609615">
              <a:defRPr/>
            </a:pPr>
            <a:endParaRPr lang="en-SG" sz="1200">
              <a:solidFill>
                <a:prstClr val="black"/>
              </a:solidFill>
              <a:latin typeface="Calibri"/>
              <a:cs typeface="Arial"/>
              <a:sym typeface="Arial"/>
            </a:endParaRPr>
          </a:p>
        </p:txBody>
      </p:sp>
      <p:sp>
        <p:nvSpPr>
          <p:cNvPr id="9" name="AutoShape 9"/>
          <p:cNvSpPr/>
          <p:nvPr/>
        </p:nvSpPr>
        <p:spPr>
          <a:xfrm>
            <a:off x="-223717" y="4592373"/>
            <a:ext cx="12639433" cy="0"/>
          </a:xfrm>
          <a:prstGeom prst="line">
            <a:avLst/>
          </a:prstGeom>
          <a:ln w="38100" cap="flat">
            <a:solidFill>
              <a:srgbClr val="FFD7C4"/>
            </a:solidFill>
            <a:prstDash val="solid"/>
            <a:headEnd type="none" w="sm" len="sm"/>
            <a:tailEnd type="none" w="sm" len="sm"/>
          </a:ln>
        </p:spPr>
        <p:txBody>
          <a:bodyPr/>
          <a:lstStyle/>
          <a:p>
            <a:pPr defTabSz="609615">
              <a:defRPr/>
            </a:pPr>
            <a:endParaRPr lang="en-SG" sz="1200">
              <a:solidFill>
                <a:prstClr val="black"/>
              </a:solidFill>
              <a:latin typeface="Calibri"/>
              <a:cs typeface="Arial"/>
              <a:sym typeface="Arial"/>
            </a:endParaRPr>
          </a:p>
        </p:txBody>
      </p:sp>
      <p:sp>
        <p:nvSpPr>
          <p:cNvPr id="10" name="AutoShape 10"/>
          <p:cNvSpPr/>
          <p:nvPr/>
        </p:nvSpPr>
        <p:spPr>
          <a:xfrm>
            <a:off x="-223717" y="5174040"/>
            <a:ext cx="12639433" cy="0"/>
          </a:xfrm>
          <a:prstGeom prst="line">
            <a:avLst/>
          </a:prstGeom>
          <a:ln w="38100" cap="flat">
            <a:solidFill>
              <a:srgbClr val="FFD7C4"/>
            </a:solidFill>
            <a:prstDash val="solid"/>
            <a:headEnd type="none" w="sm" len="sm"/>
            <a:tailEnd type="none" w="sm" len="sm"/>
          </a:ln>
        </p:spPr>
        <p:txBody>
          <a:bodyPr/>
          <a:lstStyle/>
          <a:p>
            <a:pPr defTabSz="609615">
              <a:defRPr/>
            </a:pPr>
            <a:endParaRPr lang="en-SG" sz="1200">
              <a:solidFill>
                <a:prstClr val="black"/>
              </a:solidFill>
              <a:latin typeface="Calibri"/>
              <a:cs typeface="Arial"/>
              <a:sym typeface="Arial"/>
            </a:endParaRPr>
          </a:p>
        </p:txBody>
      </p:sp>
      <p:sp>
        <p:nvSpPr>
          <p:cNvPr id="11" name="AutoShape 11"/>
          <p:cNvSpPr/>
          <p:nvPr/>
        </p:nvSpPr>
        <p:spPr>
          <a:xfrm>
            <a:off x="-223717" y="5755707"/>
            <a:ext cx="12639433" cy="0"/>
          </a:xfrm>
          <a:prstGeom prst="line">
            <a:avLst/>
          </a:prstGeom>
          <a:ln w="38100" cap="flat">
            <a:solidFill>
              <a:srgbClr val="FFD7C4"/>
            </a:solidFill>
            <a:prstDash val="solid"/>
            <a:headEnd type="none" w="sm" len="sm"/>
            <a:tailEnd type="none" w="sm" len="sm"/>
          </a:ln>
        </p:spPr>
        <p:txBody>
          <a:bodyPr/>
          <a:lstStyle/>
          <a:p>
            <a:pPr defTabSz="609615">
              <a:defRPr/>
            </a:pPr>
            <a:endParaRPr lang="en-SG" sz="1200">
              <a:solidFill>
                <a:prstClr val="black"/>
              </a:solidFill>
              <a:latin typeface="Calibri"/>
              <a:cs typeface="Arial"/>
              <a:sym typeface="Arial"/>
            </a:endParaRPr>
          </a:p>
        </p:txBody>
      </p:sp>
      <p:sp>
        <p:nvSpPr>
          <p:cNvPr id="12" name="AutoShape 12"/>
          <p:cNvSpPr/>
          <p:nvPr/>
        </p:nvSpPr>
        <p:spPr>
          <a:xfrm>
            <a:off x="-223717" y="6337375"/>
            <a:ext cx="12639433" cy="0"/>
          </a:xfrm>
          <a:prstGeom prst="line">
            <a:avLst/>
          </a:prstGeom>
          <a:ln w="38100" cap="flat">
            <a:solidFill>
              <a:srgbClr val="FFD7C4"/>
            </a:solidFill>
            <a:prstDash val="solid"/>
            <a:headEnd type="none" w="sm" len="sm"/>
            <a:tailEnd type="none" w="sm" len="sm"/>
          </a:ln>
        </p:spPr>
        <p:txBody>
          <a:bodyPr/>
          <a:lstStyle/>
          <a:p>
            <a:pPr defTabSz="609615">
              <a:defRPr/>
            </a:pPr>
            <a:endParaRPr lang="en-SG" sz="1200">
              <a:solidFill>
                <a:prstClr val="black"/>
              </a:solidFill>
              <a:latin typeface="Calibri"/>
              <a:cs typeface="Arial"/>
              <a:sym typeface="Arial"/>
            </a:endParaRPr>
          </a:p>
        </p:txBody>
      </p:sp>
      <p:grpSp>
        <p:nvGrpSpPr>
          <p:cNvPr id="23" name="Group 23"/>
          <p:cNvGrpSpPr/>
          <p:nvPr/>
        </p:nvGrpSpPr>
        <p:grpSpPr>
          <a:xfrm>
            <a:off x="1805049" y="-21145"/>
            <a:ext cx="8727942" cy="751196"/>
            <a:chOff x="0" y="-38100"/>
            <a:chExt cx="1837740" cy="338653"/>
          </a:xfrm>
        </p:grpSpPr>
        <p:sp>
          <p:nvSpPr>
            <p:cNvPr id="24" name="Freeform 24"/>
            <p:cNvSpPr/>
            <p:nvPr/>
          </p:nvSpPr>
          <p:spPr>
            <a:xfrm>
              <a:off x="0" y="0"/>
              <a:ext cx="1837740" cy="300553"/>
            </a:xfrm>
            <a:custGeom>
              <a:avLst/>
              <a:gdLst/>
              <a:ahLst/>
              <a:cxnLst/>
              <a:rect l="l" t="t" r="r" b="b"/>
              <a:pathLst>
                <a:path w="1837740" h="403977">
                  <a:moveTo>
                    <a:pt x="16643" y="0"/>
                  </a:moveTo>
                  <a:lnTo>
                    <a:pt x="1821097" y="0"/>
                  </a:lnTo>
                  <a:cubicBezTo>
                    <a:pt x="1830289" y="0"/>
                    <a:pt x="1837740" y="7451"/>
                    <a:pt x="1837740" y="16643"/>
                  </a:cubicBezTo>
                  <a:lnTo>
                    <a:pt x="1837740" y="387334"/>
                  </a:lnTo>
                  <a:cubicBezTo>
                    <a:pt x="1837740" y="391748"/>
                    <a:pt x="1835987" y="395981"/>
                    <a:pt x="1832866" y="399102"/>
                  </a:cubicBezTo>
                  <a:cubicBezTo>
                    <a:pt x="1829745" y="402223"/>
                    <a:pt x="1825511" y="403977"/>
                    <a:pt x="1821097" y="403977"/>
                  </a:cubicBezTo>
                  <a:lnTo>
                    <a:pt x="16643" y="403977"/>
                  </a:lnTo>
                  <a:cubicBezTo>
                    <a:pt x="7451" y="403977"/>
                    <a:pt x="0" y="396526"/>
                    <a:pt x="0" y="387334"/>
                  </a:cubicBezTo>
                  <a:lnTo>
                    <a:pt x="0" y="16643"/>
                  </a:lnTo>
                  <a:cubicBezTo>
                    <a:pt x="0" y="7451"/>
                    <a:pt x="7451" y="0"/>
                    <a:pt x="16643" y="0"/>
                  </a:cubicBezTo>
                  <a:close/>
                </a:path>
              </a:pathLst>
            </a:custGeom>
            <a:solidFill>
              <a:srgbClr val="BF5954"/>
            </a:solidFill>
          </p:spPr>
          <p:txBody>
            <a:bodyPr/>
            <a:lstStyle/>
            <a:p>
              <a:pPr defTabSz="609615">
                <a:defRPr/>
              </a:pPr>
              <a:endParaRPr lang="en-SG" sz="1200" dirty="0">
                <a:solidFill>
                  <a:prstClr val="black"/>
                </a:solidFill>
                <a:latin typeface="Calibri"/>
                <a:cs typeface="Arial"/>
                <a:sym typeface="Arial"/>
              </a:endParaRPr>
            </a:p>
          </p:txBody>
        </p:sp>
        <p:sp>
          <p:nvSpPr>
            <p:cNvPr id="25" name="TextBox 25"/>
            <p:cNvSpPr txBox="1"/>
            <p:nvPr/>
          </p:nvSpPr>
          <p:spPr>
            <a:xfrm>
              <a:off x="0" y="-38100"/>
              <a:ext cx="1837740" cy="331358"/>
            </a:xfrm>
            <a:prstGeom prst="rect">
              <a:avLst/>
            </a:prstGeom>
          </p:spPr>
          <p:txBody>
            <a:bodyPr lIns="33867" tIns="33867" rIns="33867" bIns="33867" rtlCol="0" anchor="ctr"/>
            <a:lstStyle/>
            <a:p>
              <a:pPr algn="ctr" defTabSz="609615">
                <a:lnSpc>
                  <a:spcPts val="1773"/>
                </a:lnSpc>
                <a:defRPr/>
              </a:pPr>
              <a:endParaRPr sz="1200">
                <a:solidFill>
                  <a:prstClr val="black"/>
                </a:solidFill>
                <a:latin typeface="Calibri"/>
                <a:cs typeface="Arial"/>
                <a:sym typeface="Arial"/>
              </a:endParaRPr>
            </a:p>
          </p:txBody>
        </p:sp>
      </p:grpSp>
      <p:sp>
        <p:nvSpPr>
          <p:cNvPr id="26" name="Freeform 26"/>
          <p:cNvSpPr/>
          <p:nvPr/>
        </p:nvSpPr>
        <p:spPr>
          <a:xfrm rot="-3085816">
            <a:off x="10846250" y="34615"/>
            <a:ext cx="893697" cy="929844"/>
          </a:xfrm>
          <a:custGeom>
            <a:avLst/>
            <a:gdLst/>
            <a:ahLst/>
            <a:cxnLst/>
            <a:rect l="l" t="t" r="r" b="b"/>
            <a:pathLst>
              <a:path w="2721566" h="2809359">
                <a:moveTo>
                  <a:pt x="0" y="0"/>
                </a:moveTo>
                <a:lnTo>
                  <a:pt x="2721567" y="0"/>
                </a:lnTo>
                <a:lnTo>
                  <a:pt x="2721567" y="2809359"/>
                </a:lnTo>
                <a:lnTo>
                  <a:pt x="0" y="280935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15">
              <a:defRPr/>
            </a:pPr>
            <a:endParaRPr lang="en-SG" sz="1200">
              <a:solidFill>
                <a:prstClr val="black"/>
              </a:solidFill>
              <a:latin typeface="Calibri"/>
              <a:cs typeface="Arial"/>
              <a:sym typeface="Arial"/>
            </a:endParaRPr>
          </a:p>
        </p:txBody>
      </p:sp>
      <p:sp>
        <p:nvSpPr>
          <p:cNvPr id="31" name="TextBox 30">
            <a:extLst>
              <a:ext uri="{FF2B5EF4-FFF2-40B4-BE49-F238E27FC236}">
                <a16:creationId xmlns:a16="http://schemas.microsoft.com/office/drawing/2014/main" id="{8A956377-AC85-42B8-F4A0-B7A15A3C955B}"/>
              </a:ext>
            </a:extLst>
          </p:cNvPr>
          <p:cNvSpPr txBox="1"/>
          <p:nvPr/>
        </p:nvSpPr>
        <p:spPr>
          <a:xfrm>
            <a:off x="1810500" y="107134"/>
            <a:ext cx="8549244" cy="461665"/>
          </a:xfrm>
          <a:prstGeom prst="rect">
            <a:avLst/>
          </a:prstGeom>
          <a:noFill/>
        </p:spPr>
        <p:txBody>
          <a:bodyPr wrap="square">
            <a:spAutoFit/>
          </a:bodyPr>
          <a:lstStyle/>
          <a:p>
            <a:pPr algn="ctr" defTabSz="914377">
              <a:spcAft>
                <a:spcPts val="800"/>
              </a:spcAft>
              <a:defRPr/>
            </a:pPr>
            <a:r>
              <a:rPr lang="vi-VN" sz="2400" b="1" dirty="0">
                <a:solidFill>
                  <a:schemeClr val="bg1"/>
                </a:solidFill>
                <a:effectLst/>
                <a:latin typeface="Times New Roman" panose="02020603050405020304" pitchFamily="18" charset="0"/>
                <a:ea typeface="Calibri" panose="020F0502020204030204" pitchFamily="34" charset="0"/>
              </a:rPr>
              <a:t>Câu 1: VB đã thể hiện những đặc điểm nào của bài phỏng vấn? </a:t>
            </a:r>
            <a:endParaRPr lang="en-SG" sz="4400" b="1" dirty="0">
              <a:solidFill>
                <a:schemeClr val="bg1"/>
              </a:solidFill>
              <a:latin typeface="Calibri" panose="020F0502020204030204" pitchFamily="34" charset="0"/>
              <a:ea typeface="Calibri" panose="020F0502020204030204" pitchFamily="34" charset="0"/>
              <a:cs typeface="Times New Roman" panose="02020603050405020304" pitchFamily="18" charset="0"/>
              <a:sym typeface="Arial"/>
            </a:endParaRPr>
          </a:p>
        </p:txBody>
      </p:sp>
      <p:grpSp>
        <p:nvGrpSpPr>
          <p:cNvPr id="33" name="Google Shape;1888;p60">
            <a:extLst>
              <a:ext uri="{FF2B5EF4-FFF2-40B4-BE49-F238E27FC236}">
                <a16:creationId xmlns:a16="http://schemas.microsoft.com/office/drawing/2014/main" id="{14C0AB64-4F61-BF51-C8B5-C718DF5CB275}"/>
              </a:ext>
            </a:extLst>
          </p:cNvPr>
          <p:cNvGrpSpPr/>
          <p:nvPr/>
        </p:nvGrpSpPr>
        <p:grpSpPr>
          <a:xfrm rot="10800000">
            <a:off x="11652726" y="471407"/>
            <a:ext cx="520380" cy="777304"/>
            <a:chOff x="6316225" y="3717575"/>
            <a:chExt cx="251400" cy="421100"/>
          </a:xfrm>
        </p:grpSpPr>
        <p:sp>
          <p:nvSpPr>
            <p:cNvPr id="34" name="Google Shape;1889;p60">
              <a:extLst>
                <a:ext uri="{FF2B5EF4-FFF2-40B4-BE49-F238E27FC236}">
                  <a16:creationId xmlns:a16="http://schemas.microsoft.com/office/drawing/2014/main" id="{F9936E7A-B68C-B788-A2A9-ADD99AFA48E9}"/>
                </a:ext>
              </a:extLst>
            </p:cNvPr>
            <p:cNvSpPr/>
            <p:nvPr/>
          </p:nvSpPr>
          <p:spPr>
            <a:xfrm>
              <a:off x="6481350" y="3717575"/>
              <a:ext cx="86275" cy="107200"/>
            </a:xfrm>
            <a:custGeom>
              <a:avLst/>
              <a:gdLst/>
              <a:ahLst/>
              <a:cxnLst/>
              <a:rect l="l" t="t" r="r" b="b"/>
              <a:pathLst>
                <a:path w="3451" h="4288" extrusionOk="0">
                  <a:moveTo>
                    <a:pt x="3327" y="0"/>
                  </a:moveTo>
                  <a:lnTo>
                    <a:pt x="1" y="2030"/>
                  </a:lnTo>
                  <a:cubicBezTo>
                    <a:pt x="1" y="2030"/>
                    <a:pt x="77" y="3192"/>
                    <a:pt x="1180" y="3919"/>
                  </a:cubicBezTo>
                  <a:cubicBezTo>
                    <a:pt x="1604" y="4201"/>
                    <a:pt x="2038" y="4288"/>
                    <a:pt x="2411" y="4288"/>
                  </a:cubicBezTo>
                  <a:cubicBezTo>
                    <a:pt x="3008" y="4288"/>
                    <a:pt x="3450" y="4066"/>
                    <a:pt x="3450" y="4066"/>
                  </a:cubicBezTo>
                  <a:lnTo>
                    <a:pt x="3327" y="0"/>
                  </a:lnTo>
                  <a:close/>
                </a:path>
              </a:pathLst>
            </a:custGeom>
            <a:solidFill>
              <a:srgbClr val="FDE19F"/>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5" name="Google Shape;1890;p60">
              <a:extLst>
                <a:ext uri="{FF2B5EF4-FFF2-40B4-BE49-F238E27FC236}">
                  <a16:creationId xmlns:a16="http://schemas.microsoft.com/office/drawing/2014/main" id="{459DD0B3-60BB-6C96-EB8B-7F49914335A4}"/>
                </a:ext>
              </a:extLst>
            </p:cNvPr>
            <p:cNvSpPr/>
            <p:nvPr/>
          </p:nvSpPr>
          <p:spPr>
            <a:xfrm>
              <a:off x="6325175" y="3768300"/>
              <a:ext cx="242450" cy="352475"/>
            </a:xfrm>
            <a:custGeom>
              <a:avLst/>
              <a:gdLst/>
              <a:ahLst/>
              <a:cxnLst/>
              <a:rect l="l" t="t" r="r" b="b"/>
              <a:pathLst>
                <a:path w="9698" h="14099" extrusionOk="0">
                  <a:moveTo>
                    <a:pt x="6248" y="1"/>
                  </a:moveTo>
                  <a:lnTo>
                    <a:pt x="0" y="12232"/>
                  </a:lnTo>
                  <a:lnTo>
                    <a:pt x="3731" y="14098"/>
                  </a:lnTo>
                  <a:lnTo>
                    <a:pt x="9697" y="2037"/>
                  </a:lnTo>
                  <a:lnTo>
                    <a:pt x="9697" y="2037"/>
                  </a:lnTo>
                  <a:cubicBezTo>
                    <a:pt x="9697" y="2037"/>
                    <a:pt x="9476" y="2125"/>
                    <a:pt x="9110" y="2125"/>
                  </a:cubicBezTo>
                  <a:cubicBezTo>
                    <a:pt x="8744" y="2125"/>
                    <a:pt x="8234" y="2037"/>
                    <a:pt x="7656" y="1685"/>
                  </a:cubicBezTo>
                  <a:cubicBezTo>
                    <a:pt x="6494" y="975"/>
                    <a:pt x="6248" y="1"/>
                    <a:pt x="6248" y="1"/>
                  </a:cubicBezTo>
                  <a:close/>
                </a:path>
              </a:pathLst>
            </a:custGeom>
            <a:solidFill>
              <a:srgbClr val="F9DB0E"/>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6" name="Google Shape;1891;p60">
              <a:extLst>
                <a:ext uri="{FF2B5EF4-FFF2-40B4-BE49-F238E27FC236}">
                  <a16:creationId xmlns:a16="http://schemas.microsoft.com/office/drawing/2014/main" id="{E99E1944-2F81-B786-A13D-55E40DFCF7EF}"/>
                </a:ext>
              </a:extLst>
            </p:cNvPr>
            <p:cNvSpPr/>
            <p:nvPr/>
          </p:nvSpPr>
          <p:spPr>
            <a:xfrm>
              <a:off x="6325175" y="4035525"/>
              <a:ext cx="112800" cy="85250"/>
            </a:xfrm>
            <a:custGeom>
              <a:avLst/>
              <a:gdLst/>
              <a:ahLst/>
              <a:cxnLst/>
              <a:rect l="l" t="t" r="r" b="b"/>
              <a:pathLst>
                <a:path w="4512" h="3410" extrusionOk="0">
                  <a:moveTo>
                    <a:pt x="786" y="1"/>
                  </a:moveTo>
                  <a:lnTo>
                    <a:pt x="0" y="1543"/>
                  </a:lnTo>
                  <a:lnTo>
                    <a:pt x="3731" y="3409"/>
                  </a:lnTo>
                  <a:lnTo>
                    <a:pt x="4511" y="1837"/>
                  </a:lnTo>
                  <a:lnTo>
                    <a:pt x="786" y="1"/>
                  </a:lnTo>
                  <a:close/>
                </a:path>
              </a:pathLst>
            </a:custGeom>
            <a:solidFill>
              <a:srgbClr val="B5A6A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7" name="Google Shape;1892;p60">
              <a:extLst>
                <a:ext uri="{FF2B5EF4-FFF2-40B4-BE49-F238E27FC236}">
                  <a16:creationId xmlns:a16="http://schemas.microsoft.com/office/drawing/2014/main" id="{745F80AE-E8B2-AA8E-0CDA-E40895EF7BAE}"/>
                </a:ext>
              </a:extLst>
            </p:cNvPr>
            <p:cNvSpPr/>
            <p:nvPr/>
          </p:nvSpPr>
          <p:spPr>
            <a:xfrm>
              <a:off x="6536500" y="3717575"/>
              <a:ext cx="29225" cy="37300"/>
            </a:xfrm>
            <a:custGeom>
              <a:avLst/>
              <a:gdLst/>
              <a:ahLst/>
              <a:cxnLst/>
              <a:rect l="l" t="t" r="r" b="b"/>
              <a:pathLst>
                <a:path w="1169" h="1492" extrusionOk="0">
                  <a:moveTo>
                    <a:pt x="1121" y="0"/>
                  </a:moveTo>
                  <a:lnTo>
                    <a:pt x="1" y="687"/>
                  </a:lnTo>
                  <a:cubicBezTo>
                    <a:pt x="116" y="1380"/>
                    <a:pt x="614" y="1491"/>
                    <a:pt x="921" y="1491"/>
                  </a:cubicBezTo>
                  <a:cubicBezTo>
                    <a:pt x="1066" y="1491"/>
                    <a:pt x="1168" y="1467"/>
                    <a:pt x="1168" y="1467"/>
                  </a:cubicBezTo>
                  <a:lnTo>
                    <a:pt x="1121" y="0"/>
                  </a:lnTo>
                  <a:close/>
                </a:path>
              </a:pathLst>
            </a:custGeom>
            <a:solidFill>
              <a:srgbClr val="3C3C3B"/>
            </a:solidFill>
            <a:ln w="2500" cap="flat" cmpd="sng">
              <a:solidFill>
                <a:srgbClr val="3C3C3B"/>
              </a:solidFill>
              <a:prstDash val="solid"/>
              <a:miter lim="5866"/>
              <a:headEnd type="none" w="sm" len="sm"/>
              <a:tailEnd type="none" w="sm" len="sm"/>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8" name="Google Shape;1893;p60">
              <a:extLst>
                <a:ext uri="{FF2B5EF4-FFF2-40B4-BE49-F238E27FC236}">
                  <a16:creationId xmlns:a16="http://schemas.microsoft.com/office/drawing/2014/main" id="{D73295E2-48A9-3CCF-B352-A0C10EDC4F7C}"/>
                </a:ext>
              </a:extLst>
            </p:cNvPr>
            <p:cNvSpPr/>
            <p:nvPr/>
          </p:nvSpPr>
          <p:spPr>
            <a:xfrm>
              <a:off x="6374150" y="3806775"/>
              <a:ext cx="113400" cy="222025"/>
            </a:xfrm>
            <a:custGeom>
              <a:avLst/>
              <a:gdLst/>
              <a:ahLst/>
              <a:cxnLst/>
              <a:rect l="l" t="t" r="r" b="b"/>
              <a:pathLst>
                <a:path w="4536" h="8881" extrusionOk="0">
                  <a:moveTo>
                    <a:pt x="4480" y="0"/>
                  </a:moveTo>
                  <a:cubicBezTo>
                    <a:pt x="4462" y="0"/>
                    <a:pt x="4443" y="11"/>
                    <a:pt x="4430" y="28"/>
                  </a:cubicBezTo>
                  <a:lnTo>
                    <a:pt x="3866" y="1119"/>
                  </a:lnTo>
                  <a:lnTo>
                    <a:pt x="3303" y="2211"/>
                  </a:lnTo>
                  <a:lnTo>
                    <a:pt x="2195" y="4405"/>
                  </a:lnTo>
                  <a:lnTo>
                    <a:pt x="1098" y="6605"/>
                  </a:lnTo>
                  <a:cubicBezTo>
                    <a:pt x="734" y="7344"/>
                    <a:pt x="370" y="8077"/>
                    <a:pt x="12" y="8816"/>
                  </a:cubicBezTo>
                  <a:cubicBezTo>
                    <a:pt x="0" y="8840"/>
                    <a:pt x="12" y="8863"/>
                    <a:pt x="36" y="8875"/>
                  </a:cubicBezTo>
                  <a:cubicBezTo>
                    <a:pt x="42" y="8879"/>
                    <a:pt x="49" y="8881"/>
                    <a:pt x="56" y="8881"/>
                  </a:cubicBezTo>
                  <a:cubicBezTo>
                    <a:pt x="71" y="8881"/>
                    <a:pt x="87" y="8873"/>
                    <a:pt x="94" y="8857"/>
                  </a:cubicBezTo>
                  <a:cubicBezTo>
                    <a:pt x="476" y="8130"/>
                    <a:pt x="851" y="7402"/>
                    <a:pt x="1227" y="6669"/>
                  </a:cubicBezTo>
                  <a:lnTo>
                    <a:pt x="2335" y="4481"/>
                  </a:lnTo>
                  <a:lnTo>
                    <a:pt x="3438" y="2281"/>
                  </a:lnTo>
                  <a:lnTo>
                    <a:pt x="3984" y="1178"/>
                  </a:lnTo>
                  <a:lnTo>
                    <a:pt x="4524" y="75"/>
                  </a:lnTo>
                  <a:cubicBezTo>
                    <a:pt x="4535" y="46"/>
                    <a:pt x="4524" y="17"/>
                    <a:pt x="4500" y="5"/>
                  </a:cubicBezTo>
                  <a:cubicBezTo>
                    <a:pt x="4494" y="2"/>
                    <a:pt x="4487" y="0"/>
                    <a:pt x="4480" y="0"/>
                  </a:cubicBezTo>
                  <a:close/>
                </a:path>
              </a:pathLst>
            </a:custGeom>
            <a:solidFill>
              <a:srgbClr val="3C3C3B"/>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9" name="Google Shape;1894;p60">
              <a:extLst>
                <a:ext uri="{FF2B5EF4-FFF2-40B4-BE49-F238E27FC236}">
                  <a16:creationId xmlns:a16="http://schemas.microsoft.com/office/drawing/2014/main" id="{675EE455-4632-CE82-ADD7-99A91CFBDFC5}"/>
                </a:ext>
              </a:extLst>
            </p:cNvPr>
            <p:cNvSpPr/>
            <p:nvPr/>
          </p:nvSpPr>
          <p:spPr>
            <a:xfrm>
              <a:off x="6399375" y="3820550"/>
              <a:ext cx="113400" cy="222050"/>
            </a:xfrm>
            <a:custGeom>
              <a:avLst/>
              <a:gdLst/>
              <a:ahLst/>
              <a:cxnLst/>
              <a:rect l="l" t="t" r="r" b="b"/>
              <a:pathLst>
                <a:path w="4536" h="8882" extrusionOk="0">
                  <a:moveTo>
                    <a:pt x="4480" y="1"/>
                  </a:moveTo>
                  <a:cubicBezTo>
                    <a:pt x="4462" y="1"/>
                    <a:pt x="4444" y="12"/>
                    <a:pt x="4436" y="29"/>
                  </a:cubicBezTo>
                  <a:lnTo>
                    <a:pt x="3867" y="1120"/>
                  </a:lnTo>
                  <a:lnTo>
                    <a:pt x="3303" y="2211"/>
                  </a:lnTo>
                  <a:lnTo>
                    <a:pt x="2195" y="4405"/>
                  </a:lnTo>
                  <a:lnTo>
                    <a:pt x="1098" y="6605"/>
                  </a:lnTo>
                  <a:cubicBezTo>
                    <a:pt x="734" y="7344"/>
                    <a:pt x="370" y="8078"/>
                    <a:pt x="12" y="8817"/>
                  </a:cubicBezTo>
                  <a:cubicBezTo>
                    <a:pt x="1" y="8840"/>
                    <a:pt x="12" y="8864"/>
                    <a:pt x="36" y="8875"/>
                  </a:cubicBezTo>
                  <a:cubicBezTo>
                    <a:pt x="44" y="8879"/>
                    <a:pt x="51" y="8881"/>
                    <a:pt x="59" y="8881"/>
                  </a:cubicBezTo>
                  <a:cubicBezTo>
                    <a:pt x="74" y="8881"/>
                    <a:pt x="87" y="8873"/>
                    <a:pt x="94" y="8858"/>
                  </a:cubicBezTo>
                  <a:cubicBezTo>
                    <a:pt x="476" y="8130"/>
                    <a:pt x="851" y="7403"/>
                    <a:pt x="1227" y="6670"/>
                  </a:cubicBezTo>
                  <a:lnTo>
                    <a:pt x="2341" y="4481"/>
                  </a:lnTo>
                  <a:lnTo>
                    <a:pt x="3438" y="2281"/>
                  </a:lnTo>
                  <a:lnTo>
                    <a:pt x="3984" y="1179"/>
                  </a:lnTo>
                  <a:lnTo>
                    <a:pt x="4524" y="76"/>
                  </a:lnTo>
                  <a:cubicBezTo>
                    <a:pt x="4535" y="46"/>
                    <a:pt x="4524" y="17"/>
                    <a:pt x="4500" y="5"/>
                  </a:cubicBezTo>
                  <a:cubicBezTo>
                    <a:pt x="4494" y="2"/>
                    <a:pt x="4487" y="1"/>
                    <a:pt x="4480" y="1"/>
                  </a:cubicBezTo>
                  <a:close/>
                </a:path>
              </a:pathLst>
            </a:custGeom>
            <a:solidFill>
              <a:srgbClr val="3C3C3B"/>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40" name="Google Shape;1895;p60">
              <a:extLst>
                <a:ext uri="{FF2B5EF4-FFF2-40B4-BE49-F238E27FC236}">
                  <a16:creationId xmlns:a16="http://schemas.microsoft.com/office/drawing/2014/main" id="{D35B596C-F88C-95DE-99D3-1EC32C41E7A8}"/>
                </a:ext>
              </a:extLst>
            </p:cNvPr>
            <p:cNvSpPr/>
            <p:nvPr/>
          </p:nvSpPr>
          <p:spPr>
            <a:xfrm>
              <a:off x="6424900" y="3833325"/>
              <a:ext cx="113250" cy="222025"/>
            </a:xfrm>
            <a:custGeom>
              <a:avLst/>
              <a:gdLst/>
              <a:ahLst/>
              <a:cxnLst/>
              <a:rect l="l" t="t" r="r" b="b"/>
              <a:pathLst>
                <a:path w="4530" h="8881" extrusionOk="0">
                  <a:moveTo>
                    <a:pt x="4477" y="0"/>
                  </a:moveTo>
                  <a:cubicBezTo>
                    <a:pt x="4456" y="0"/>
                    <a:pt x="4438" y="11"/>
                    <a:pt x="4429" y="28"/>
                  </a:cubicBezTo>
                  <a:lnTo>
                    <a:pt x="3860" y="1119"/>
                  </a:lnTo>
                  <a:lnTo>
                    <a:pt x="3303" y="2210"/>
                  </a:lnTo>
                  <a:lnTo>
                    <a:pt x="2188" y="4405"/>
                  </a:lnTo>
                  <a:lnTo>
                    <a:pt x="1091" y="6604"/>
                  </a:lnTo>
                  <a:cubicBezTo>
                    <a:pt x="728" y="7344"/>
                    <a:pt x="370" y="8077"/>
                    <a:pt x="12" y="8816"/>
                  </a:cubicBezTo>
                  <a:cubicBezTo>
                    <a:pt x="0" y="8840"/>
                    <a:pt x="6" y="8863"/>
                    <a:pt x="30" y="8875"/>
                  </a:cubicBezTo>
                  <a:cubicBezTo>
                    <a:pt x="37" y="8879"/>
                    <a:pt x="46" y="8881"/>
                    <a:pt x="54" y="8881"/>
                  </a:cubicBezTo>
                  <a:cubicBezTo>
                    <a:pt x="71" y="8881"/>
                    <a:pt x="86" y="8873"/>
                    <a:pt x="94" y="8857"/>
                  </a:cubicBezTo>
                  <a:cubicBezTo>
                    <a:pt x="470" y="8130"/>
                    <a:pt x="851" y="7402"/>
                    <a:pt x="1221" y="6669"/>
                  </a:cubicBezTo>
                  <a:lnTo>
                    <a:pt x="2335" y="4481"/>
                  </a:lnTo>
                  <a:lnTo>
                    <a:pt x="3438" y="2281"/>
                  </a:lnTo>
                  <a:lnTo>
                    <a:pt x="3978" y="1178"/>
                  </a:lnTo>
                  <a:lnTo>
                    <a:pt x="4517" y="75"/>
                  </a:lnTo>
                  <a:cubicBezTo>
                    <a:pt x="4529" y="46"/>
                    <a:pt x="4523" y="16"/>
                    <a:pt x="4500" y="5"/>
                  </a:cubicBezTo>
                  <a:cubicBezTo>
                    <a:pt x="4492" y="2"/>
                    <a:pt x="4484" y="0"/>
                    <a:pt x="4477" y="0"/>
                  </a:cubicBezTo>
                  <a:close/>
                </a:path>
              </a:pathLst>
            </a:custGeom>
            <a:solidFill>
              <a:srgbClr val="3C3C3B"/>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41" name="Google Shape;1896;p60">
              <a:extLst>
                <a:ext uri="{FF2B5EF4-FFF2-40B4-BE49-F238E27FC236}">
                  <a16:creationId xmlns:a16="http://schemas.microsoft.com/office/drawing/2014/main" id="{3FF6E6EB-2260-922A-15F0-BE17C6A3A650}"/>
                </a:ext>
              </a:extLst>
            </p:cNvPr>
            <p:cNvSpPr/>
            <p:nvPr/>
          </p:nvSpPr>
          <p:spPr>
            <a:xfrm>
              <a:off x="6316225" y="4074100"/>
              <a:ext cx="102250" cy="64575"/>
            </a:xfrm>
            <a:custGeom>
              <a:avLst/>
              <a:gdLst/>
              <a:ahLst/>
              <a:cxnLst/>
              <a:rect l="l" t="t" r="r" b="b"/>
              <a:pathLst>
                <a:path w="4090" h="2583" extrusionOk="0">
                  <a:moveTo>
                    <a:pt x="358" y="0"/>
                  </a:moveTo>
                  <a:cubicBezTo>
                    <a:pt x="358" y="1"/>
                    <a:pt x="0" y="1649"/>
                    <a:pt x="1778" y="2359"/>
                  </a:cubicBezTo>
                  <a:cubicBezTo>
                    <a:pt x="2181" y="2521"/>
                    <a:pt x="2521" y="2583"/>
                    <a:pt x="2805" y="2583"/>
                  </a:cubicBezTo>
                  <a:cubicBezTo>
                    <a:pt x="3767" y="2583"/>
                    <a:pt x="4089" y="1866"/>
                    <a:pt x="4089" y="1866"/>
                  </a:cubicBezTo>
                  <a:lnTo>
                    <a:pt x="358" y="0"/>
                  </a:lnTo>
                  <a:close/>
                </a:path>
              </a:pathLst>
            </a:custGeom>
            <a:solidFill>
              <a:srgbClr val="F18D9E"/>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grpSp>
      <p:graphicFrame>
        <p:nvGraphicFramePr>
          <p:cNvPr id="13" name="Table 12">
            <a:extLst>
              <a:ext uri="{FF2B5EF4-FFF2-40B4-BE49-F238E27FC236}">
                <a16:creationId xmlns:a16="http://schemas.microsoft.com/office/drawing/2014/main" id="{4ECA02D6-0945-2A5C-AC3F-A9FFD8CCF6EC}"/>
              </a:ext>
            </a:extLst>
          </p:cNvPr>
          <p:cNvGraphicFramePr>
            <a:graphicFrameLocks noGrp="1"/>
          </p:cNvGraphicFramePr>
          <p:nvPr>
            <p:extLst>
              <p:ext uri="{D42A27DB-BD31-4B8C-83A1-F6EECF244321}">
                <p14:modId xmlns:p14="http://schemas.microsoft.com/office/powerpoint/2010/main" val="2918262252"/>
              </p:ext>
            </p:extLst>
          </p:nvPr>
        </p:nvGraphicFramePr>
        <p:xfrm>
          <a:off x="167258" y="879141"/>
          <a:ext cx="11862198" cy="5747290"/>
        </p:xfrm>
        <a:graphic>
          <a:graphicData uri="http://schemas.openxmlformats.org/drawingml/2006/table">
            <a:tbl>
              <a:tblPr firstRow="1" firstCol="1" bandRow="1">
                <a:tableStyleId>{10A1B5D5-9B99-4C35-A422-299274C87663}</a:tableStyleId>
              </a:tblPr>
              <a:tblGrid>
                <a:gridCol w="2579691">
                  <a:extLst>
                    <a:ext uri="{9D8B030D-6E8A-4147-A177-3AD203B41FA5}">
                      <a16:colId xmlns:a16="http://schemas.microsoft.com/office/drawing/2014/main" val="509011435"/>
                    </a:ext>
                  </a:extLst>
                </a:gridCol>
                <a:gridCol w="9282507">
                  <a:extLst>
                    <a:ext uri="{9D8B030D-6E8A-4147-A177-3AD203B41FA5}">
                      <a16:colId xmlns:a16="http://schemas.microsoft.com/office/drawing/2014/main" val="2375138663"/>
                    </a:ext>
                  </a:extLst>
                </a:gridCol>
              </a:tblGrid>
              <a:tr h="1234577">
                <a:tc>
                  <a:txBody>
                    <a:bodyPr/>
                    <a:lstStyle/>
                    <a:p>
                      <a:pPr algn="ctr">
                        <a:lnSpc>
                          <a:spcPct val="100000"/>
                        </a:lnSpc>
                        <a:spcAft>
                          <a:spcPts val="800"/>
                        </a:spcAft>
                      </a:pPr>
                      <a:r>
                        <a:rPr lang="vi-VN" sz="2400" dirty="0">
                          <a:solidFill>
                            <a:schemeClr val="tx1"/>
                          </a:solidFill>
                          <a:effectLst/>
                          <a:latin typeface="+mj-lt"/>
                        </a:rPr>
                        <a:t>Đặc điểm của bài phỏng vấn</a:t>
                      </a:r>
                      <a:endParaRPr lang="en-SG" sz="2000" dirty="0">
                        <a:solidFill>
                          <a:schemeClr val="tx1"/>
                        </a:solidFill>
                        <a:effectLst/>
                        <a:latin typeface="+mj-lt"/>
                        <a:ea typeface="Calibri" panose="020F0502020204030204" pitchFamily="34" charset="0"/>
                        <a:cs typeface="Times New Roman" panose="02020603050405020304" pitchFamily="18" charset="0"/>
                      </a:endParaRPr>
                    </a:p>
                  </a:txBody>
                  <a:tcPr marL="18931" marR="1893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lnSpc>
                          <a:spcPct val="100000"/>
                        </a:lnSpc>
                        <a:spcAft>
                          <a:spcPts val="800"/>
                        </a:spcAft>
                      </a:pPr>
                      <a:r>
                        <a:rPr lang="vi-VN" sz="2400" dirty="0">
                          <a:solidFill>
                            <a:schemeClr val="tx1"/>
                          </a:solidFill>
                          <a:effectLst/>
                          <a:latin typeface="+mj-lt"/>
                        </a:rPr>
                        <a:t>VB Nhiều giá trị khảo cổ từ Hoàng thành Thăng Long cần được UNESCO công nhận</a:t>
                      </a:r>
                      <a:endParaRPr lang="en-SG" sz="2000" dirty="0">
                        <a:solidFill>
                          <a:schemeClr val="tx1"/>
                        </a:solidFill>
                        <a:effectLst/>
                        <a:latin typeface="+mj-lt"/>
                        <a:ea typeface="Calibri" panose="020F0502020204030204" pitchFamily="34" charset="0"/>
                        <a:cs typeface="Times New Roman" panose="02020603050405020304" pitchFamily="18" charset="0"/>
                      </a:endParaRPr>
                    </a:p>
                  </a:txBody>
                  <a:tcPr marL="18931" marR="1893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507323210"/>
                  </a:ext>
                </a:extLst>
              </a:tr>
              <a:tr h="1027750">
                <a:tc>
                  <a:txBody>
                    <a:bodyPr/>
                    <a:lstStyle/>
                    <a:p>
                      <a:pPr algn="ctr">
                        <a:lnSpc>
                          <a:spcPct val="100000"/>
                        </a:lnSpc>
                        <a:spcAft>
                          <a:spcPts val="800"/>
                        </a:spcAft>
                      </a:pPr>
                      <a:r>
                        <a:rPr lang="vi-VN" sz="2400" i="1" dirty="0">
                          <a:solidFill>
                            <a:schemeClr val="tx1"/>
                          </a:solidFill>
                          <a:effectLst/>
                          <a:latin typeface="+mj-lt"/>
                        </a:rPr>
                        <a:t>Nội dung</a:t>
                      </a:r>
                      <a:endParaRPr lang="en-SG" sz="2000" i="1" dirty="0">
                        <a:solidFill>
                          <a:schemeClr val="tx1"/>
                        </a:solidFill>
                        <a:effectLst/>
                        <a:latin typeface="+mj-lt"/>
                        <a:ea typeface="Calibri" panose="020F0502020204030204" pitchFamily="34" charset="0"/>
                        <a:cs typeface="Times New Roman" panose="02020603050405020304" pitchFamily="18" charset="0"/>
                      </a:endParaRPr>
                    </a:p>
                  </a:txBody>
                  <a:tcPr marL="18931" marR="1893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000" dirty="0">
                        <a:solidFill>
                          <a:schemeClr val="tx1"/>
                        </a:solidFill>
                        <a:effectLst/>
                        <a:latin typeface="+mj-lt"/>
                        <a:ea typeface="Calibri" panose="020F0502020204030204" pitchFamily="34" charset="0"/>
                        <a:cs typeface="Times New Roman" panose="02020603050405020304" pitchFamily="18" charset="0"/>
                      </a:endParaRPr>
                    </a:p>
                  </a:txBody>
                  <a:tcPr marL="18931" marR="1893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0400148"/>
                  </a:ext>
                </a:extLst>
              </a:tr>
              <a:tr h="1467949">
                <a:tc>
                  <a:txBody>
                    <a:bodyPr/>
                    <a:lstStyle/>
                    <a:p>
                      <a:pPr algn="ctr">
                        <a:lnSpc>
                          <a:spcPct val="100000"/>
                        </a:lnSpc>
                        <a:spcAft>
                          <a:spcPts val="800"/>
                        </a:spcAft>
                      </a:pPr>
                      <a:r>
                        <a:rPr lang="vi-VN" sz="2400" i="1">
                          <a:solidFill>
                            <a:schemeClr val="tx1"/>
                          </a:solidFill>
                          <a:effectLst/>
                          <a:latin typeface="+mj-lt"/>
                        </a:rPr>
                        <a:t>Bố cục</a:t>
                      </a:r>
                      <a:endParaRPr lang="en-SG" sz="2000" i="1">
                        <a:solidFill>
                          <a:schemeClr val="tx1"/>
                        </a:solidFill>
                        <a:effectLst/>
                        <a:latin typeface="+mj-lt"/>
                        <a:ea typeface="Calibri" panose="020F0502020204030204" pitchFamily="34" charset="0"/>
                        <a:cs typeface="Times New Roman" panose="02020603050405020304" pitchFamily="18" charset="0"/>
                      </a:endParaRPr>
                    </a:p>
                  </a:txBody>
                  <a:tcPr marL="18931" marR="1893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000">
                        <a:solidFill>
                          <a:schemeClr val="tx1"/>
                        </a:solidFill>
                        <a:effectLst/>
                        <a:latin typeface="+mj-lt"/>
                        <a:ea typeface="Calibri" panose="020F0502020204030204" pitchFamily="34" charset="0"/>
                        <a:cs typeface="Times New Roman" panose="02020603050405020304" pitchFamily="18" charset="0"/>
                      </a:endParaRPr>
                    </a:p>
                  </a:txBody>
                  <a:tcPr marL="18931" marR="1893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47663150"/>
                  </a:ext>
                </a:extLst>
              </a:tr>
              <a:tr h="2017014">
                <a:tc>
                  <a:txBody>
                    <a:bodyPr/>
                    <a:lstStyle/>
                    <a:p>
                      <a:pPr algn="ctr">
                        <a:lnSpc>
                          <a:spcPct val="100000"/>
                        </a:lnSpc>
                        <a:spcAft>
                          <a:spcPts val="800"/>
                        </a:spcAft>
                      </a:pPr>
                      <a:r>
                        <a:rPr lang="vi-VN" sz="2400" i="1" dirty="0">
                          <a:solidFill>
                            <a:schemeClr val="tx1"/>
                          </a:solidFill>
                          <a:effectLst/>
                          <a:latin typeface="+mj-lt"/>
                        </a:rPr>
                        <a:t>Hình thức</a:t>
                      </a:r>
                      <a:endParaRPr lang="en-SG" sz="2000" i="1" dirty="0">
                        <a:solidFill>
                          <a:schemeClr val="tx1"/>
                        </a:solidFill>
                        <a:effectLst/>
                        <a:latin typeface="+mj-lt"/>
                        <a:ea typeface="Calibri" panose="020F0502020204030204" pitchFamily="34" charset="0"/>
                        <a:cs typeface="Times New Roman" panose="02020603050405020304" pitchFamily="18" charset="0"/>
                      </a:endParaRPr>
                    </a:p>
                  </a:txBody>
                  <a:tcPr marL="18931" marR="1893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000" dirty="0">
                        <a:solidFill>
                          <a:schemeClr val="tx1"/>
                        </a:solidFill>
                        <a:effectLst/>
                        <a:latin typeface="+mj-lt"/>
                        <a:ea typeface="Calibri" panose="020F0502020204030204" pitchFamily="34" charset="0"/>
                        <a:cs typeface="Times New Roman" panose="02020603050405020304" pitchFamily="18" charset="0"/>
                      </a:endParaRPr>
                    </a:p>
                  </a:txBody>
                  <a:tcPr marL="18931" marR="1893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41574498"/>
                  </a:ext>
                </a:extLst>
              </a:tr>
            </a:tbl>
          </a:graphicData>
        </a:graphic>
      </p:graphicFrame>
    </p:spTree>
    <p:extLst>
      <p:ext uri="{BB962C8B-B14F-4D97-AF65-F5344CB8AC3E}">
        <p14:creationId xmlns:p14="http://schemas.microsoft.com/office/powerpoint/2010/main" val="13711577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BFAF5"/>
        </a:solidFill>
        <a:effectLst/>
      </p:bgPr>
    </p:bg>
    <p:spTree>
      <p:nvGrpSpPr>
        <p:cNvPr id="1" name=""/>
        <p:cNvGrpSpPr/>
        <p:nvPr/>
      </p:nvGrpSpPr>
      <p:grpSpPr>
        <a:xfrm>
          <a:off x="0" y="0"/>
          <a:ext cx="0" cy="0"/>
          <a:chOff x="0" y="0"/>
          <a:chExt cx="0" cy="0"/>
        </a:xfrm>
      </p:grpSpPr>
      <p:sp>
        <p:nvSpPr>
          <p:cNvPr id="2" name="AutoShape 2"/>
          <p:cNvSpPr/>
          <p:nvPr/>
        </p:nvSpPr>
        <p:spPr>
          <a:xfrm>
            <a:off x="-223717" y="578945"/>
            <a:ext cx="12639433" cy="0"/>
          </a:xfrm>
          <a:prstGeom prst="line">
            <a:avLst/>
          </a:prstGeom>
          <a:ln w="38100" cap="flat">
            <a:solidFill>
              <a:srgbClr val="FFD7C4"/>
            </a:solidFill>
            <a:prstDash val="solid"/>
            <a:headEnd type="none" w="sm" len="sm"/>
            <a:tailEnd type="none" w="sm" len="sm"/>
          </a:ln>
        </p:spPr>
        <p:txBody>
          <a:bodyPr/>
          <a:lstStyle/>
          <a:p>
            <a:pPr defTabSz="609615">
              <a:defRPr/>
            </a:pPr>
            <a:endParaRPr lang="en-SG" sz="1200">
              <a:solidFill>
                <a:prstClr val="black"/>
              </a:solidFill>
              <a:latin typeface="Calibri"/>
              <a:cs typeface="Arial"/>
              <a:sym typeface="Arial"/>
            </a:endParaRPr>
          </a:p>
        </p:txBody>
      </p:sp>
      <p:sp>
        <p:nvSpPr>
          <p:cNvPr id="3" name="AutoShape 3"/>
          <p:cNvSpPr/>
          <p:nvPr/>
        </p:nvSpPr>
        <p:spPr>
          <a:xfrm>
            <a:off x="-223717" y="1121417"/>
            <a:ext cx="12639433" cy="0"/>
          </a:xfrm>
          <a:prstGeom prst="line">
            <a:avLst/>
          </a:prstGeom>
          <a:ln w="38100" cap="flat">
            <a:solidFill>
              <a:srgbClr val="FFD7C4"/>
            </a:solidFill>
            <a:prstDash val="solid"/>
            <a:headEnd type="none" w="sm" len="sm"/>
            <a:tailEnd type="none" w="sm" len="sm"/>
          </a:ln>
        </p:spPr>
        <p:txBody>
          <a:bodyPr/>
          <a:lstStyle/>
          <a:p>
            <a:pPr defTabSz="609615">
              <a:defRPr/>
            </a:pPr>
            <a:endParaRPr lang="en-SG" sz="1200">
              <a:solidFill>
                <a:prstClr val="black"/>
              </a:solidFill>
              <a:latin typeface="Calibri"/>
              <a:cs typeface="Arial"/>
              <a:sym typeface="Arial"/>
            </a:endParaRPr>
          </a:p>
        </p:txBody>
      </p:sp>
      <p:sp>
        <p:nvSpPr>
          <p:cNvPr id="4" name="AutoShape 4"/>
          <p:cNvSpPr/>
          <p:nvPr/>
        </p:nvSpPr>
        <p:spPr>
          <a:xfrm>
            <a:off x="-223717" y="1684035"/>
            <a:ext cx="12639433" cy="0"/>
          </a:xfrm>
          <a:prstGeom prst="line">
            <a:avLst/>
          </a:prstGeom>
          <a:ln w="38100" cap="flat">
            <a:solidFill>
              <a:srgbClr val="FFD7C4"/>
            </a:solidFill>
            <a:prstDash val="solid"/>
            <a:headEnd type="none" w="sm" len="sm"/>
            <a:tailEnd type="none" w="sm" len="sm"/>
          </a:ln>
        </p:spPr>
        <p:txBody>
          <a:bodyPr/>
          <a:lstStyle/>
          <a:p>
            <a:pPr defTabSz="609615">
              <a:defRPr/>
            </a:pPr>
            <a:endParaRPr lang="en-SG" sz="1200">
              <a:solidFill>
                <a:prstClr val="black"/>
              </a:solidFill>
              <a:latin typeface="Calibri"/>
              <a:cs typeface="Arial"/>
              <a:sym typeface="Arial"/>
            </a:endParaRPr>
          </a:p>
        </p:txBody>
      </p:sp>
      <p:sp>
        <p:nvSpPr>
          <p:cNvPr id="5" name="AutoShape 5"/>
          <p:cNvSpPr/>
          <p:nvPr/>
        </p:nvSpPr>
        <p:spPr>
          <a:xfrm>
            <a:off x="-223717" y="2265703"/>
            <a:ext cx="12639433" cy="0"/>
          </a:xfrm>
          <a:prstGeom prst="line">
            <a:avLst/>
          </a:prstGeom>
          <a:ln w="38100" cap="flat">
            <a:solidFill>
              <a:srgbClr val="FFD7C4"/>
            </a:solidFill>
            <a:prstDash val="solid"/>
            <a:headEnd type="none" w="sm" len="sm"/>
            <a:tailEnd type="none" w="sm" len="sm"/>
          </a:ln>
        </p:spPr>
        <p:txBody>
          <a:bodyPr/>
          <a:lstStyle/>
          <a:p>
            <a:pPr defTabSz="609615">
              <a:defRPr/>
            </a:pPr>
            <a:endParaRPr lang="en-SG" sz="1200">
              <a:solidFill>
                <a:prstClr val="black"/>
              </a:solidFill>
              <a:latin typeface="Calibri"/>
              <a:cs typeface="Arial"/>
              <a:sym typeface="Arial"/>
            </a:endParaRPr>
          </a:p>
        </p:txBody>
      </p:sp>
      <p:sp>
        <p:nvSpPr>
          <p:cNvPr id="6" name="AutoShape 6"/>
          <p:cNvSpPr/>
          <p:nvPr/>
        </p:nvSpPr>
        <p:spPr>
          <a:xfrm>
            <a:off x="-223717" y="2834671"/>
            <a:ext cx="12639433" cy="0"/>
          </a:xfrm>
          <a:prstGeom prst="line">
            <a:avLst/>
          </a:prstGeom>
          <a:ln w="38100" cap="flat">
            <a:solidFill>
              <a:srgbClr val="FFD7C4"/>
            </a:solidFill>
            <a:prstDash val="solid"/>
            <a:headEnd type="none" w="sm" len="sm"/>
            <a:tailEnd type="none" w="sm" len="sm"/>
          </a:ln>
        </p:spPr>
        <p:txBody>
          <a:bodyPr/>
          <a:lstStyle/>
          <a:p>
            <a:pPr defTabSz="609615">
              <a:defRPr/>
            </a:pPr>
            <a:endParaRPr lang="en-SG" sz="1200">
              <a:solidFill>
                <a:prstClr val="black"/>
              </a:solidFill>
              <a:latin typeface="Calibri"/>
              <a:cs typeface="Arial"/>
              <a:sym typeface="Arial"/>
            </a:endParaRPr>
          </a:p>
        </p:txBody>
      </p:sp>
      <p:sp>
        <p:nvSpPr>
          <p:cNvPr id="7" name="AutoShape 7"/>
          <p:cNvSpPr/>
          <p:nvPr/>
        </p:nvSpPr>
        <p:spPr>
          <a:xfrm>
            <a:off x="-223717" y="3429000"/>
            <a:ext cx="12639433" cy="0"/>
          </a:xfrm>
          <a:prstGeom prst="line">
            <a:avLst/>
          </a:prstGeom>
          <a:ln w="38100" cap="flat">
            <a:solidFill>
              <a:srgbClr val="FFD7C4"/>
            </a:solidFill>
            <a:prstDash val="solid"/>
            <a:headEnd type="none" w="sm" len="sm"/>
            <a:tailEnd type="none" w="sm" len="sm"/>
          </a:ln>
        </p:spPr>
        <p:txBody>
          <a:bodyPr/>
          <a:lstStyle/>
          <a:p>
            <a:pPr defTabSz="609615">
              <a:defRPr/>
            </a:pPr>
            <a:endParaRPr lang="en-SG" sz="1200">
              <a:solidFill>
                <a:prstClr val="black"/>
              </a:solidFill>
              <a:latin typeface="Calibri"/>
              <a:cs typeface="Arial"/>
              <a:sym typeface="Arial"/>
            </a:endParaRPr>
          </a:p>
        </p:txBody>
      </p:sp>
      <p:sp>
        <p:nvSpPr>
          <p:cNvPr id="8" name="AutoShape 8"/>
          <p:cNvSpPr/>
          <p:nvPr/>
        </p:nvSpPr>
        <p:spPr>
          <a:xfrm>
            <a:off x="-223717" y="4010705"/>
            <a:ext cx="12639433" cy="0"/>
          </a:xfrm>
          <a:prstGeom prst="line">
            <a:avLst/>
          </a:prstGeom>
          <a:ln w="38100" cap="flat">
            <a:solidFill>
              <a:srgbClr val="FFD7C4"/>
            </a:solidFill>
            <a:prstDash val="solid"/>
            <a:headEnd type="none" w="sm" len="sm"/>
            <a:tailEnd type="none" w="sm" len="sm"/>
          </a:ln>
        </p:spPr>
        <p:txBody>
          <a:bodyPr/>
          <a:lstStyle/>
          <a:p>
            <a:pPr defTabSz="609615">
              <a:defRPr/>
            </a:pPr>
            <a:endParaRPr lang="en-SG" sz="1200">
              <a:solidFill>
                <a:prstClr val="black"/>
              </a:solidFill>
              <a:latin typeface="Calibri"/>
              <a:cs typeface="Arial"/>
              <a:sym typeface="Arial"/>
            </a:endParaRPr>
          </a:p>
        </p:txBody>
      </p:sp>
      <p:sp>
        <p:nvSpPr>
          <p:cNvPr id="9" name="AutoShape 9"/>
          <p:cNvSpPr/>
          <p:nvPr/>
        </p:nvSpPr>
        <p:spPr>
          <a:xfrm>
            <a:off x="-223717" y="4592373"/>
            <a:ext cx="12639433" cy="0"/>
          </a:xfrm>
          <a:prstGeom prst="line">
            <a:avLst/>
          </a:prstGeom>
          <a:ln w="38100" cap="flat">
            <a:solidFill>
              <a:srgbClr val="FFD7C4"/>
            </a:solidFill>
            <a:prstDash val="solid"/>
            <a:headEnd type="none" w="sm" len="sm"/>
            <a:tailEnd type="none" w="sm" len="sm"/>
          </a:ln>
        </p:spPr>
        <p:txBody>
          <a:bodyPr/>
          <a:lstStyle/>
          <a:p>
            <a:pPr defTabSz="609615">
              <a:defRPr/>
            </a:pPr>
            <a:endParaRPr lang="en-SG" sz="1200">
              <a:solidFill>
                <a:prstClr val="black"/>
              </a:solidFill>
              <a:latin typeface="Calibri"/>
              <a:cs typeface="Arial"/>
              <a:sym typeface="Arial"/>
            </a:endParaRPr>
          </a:p>
        </p:txBody>
      </p:sp>
      <p:sp>
        <p:nvSpPr>
          <p:cNvPr id="10" name="AutoShape 10"/>
          <p:cNvSpPr/>
          <p:nvPr/>
        </p:nvSpPr>
        <p:spPr>
          <a:xfrm>
            <a:off x="-223717" y="5174040"/>
            <a:ext cx="12639433" cy="0"/>
          </a:xfrm>
          <a:prstGeom prst="line">
            <a:avLst/>
          </a:prstGeom>
          <a:ln w="38100" cap="flat">
            <a:solidFill>
              <a:srgbClr val="FFD7C4"/>
            </a:solidFill>
            <a:prstDash val="solid"/>
            <a:headEnd type="none" w="sm" len="sm"/>
            <a:tailEnd type="none" w="sm" len="sm"/>
          </a:ln>
        </p:spPr>
        <p:txBody>
          <a:bodyPr/>
          <a:lstStyle/>
          <a:p>
            <a:pPr defTabSz="609615">
              <a:defRPr/>
            </a:pPr>
            <a:endParaRPr lang="en-SG" sz="1200">
              <a:solidFill>
                <a:prstClr val="black"/>
              </a:solidFill>
              <a:latin typeface="Calibri"/>
              <a:cs typeface="Arial"/>
              <a:sym typeface="Arial"/>
            </a:endParaRPr>
          </a:p>
        </p:txBody>
      </p:sp>
      <p:sp>
        <p:nvSpPr>
          <p:cNvPr id="11" name="AutoShape 11"/>
          <p:cNvSpPr/>
          <p:nvPr/>
        </p:nvSpPr>
        <p:spPr>
          <a:xfrm>
            <a:off x="-223717" y="5755707"/>
            <a:ext cx="12639433" cy="0"/>
          </a:xfrm>
          <a:prstGeom prst="line">
            <a:avLst/>
          </a:prstGeom>
          <a:ln w="38100" cap="flat">
            <a:solidFill>
              <a:srgbClr val="FFD7C4"/>
            </a:solidFill>
            <a:prstDash val="solid"/>
            <a:headEnd type="none" w="sm" len="sm"/>
            <a:tailEnd type="none" w="sm" len="sm"/>
          </a:ln>
        </p:spPr>
        <p:txBody>
          <a:bodyPr/>
          <a:lstStyle/>
          <a:p>
            <a:pPr defTabSz="609615">
              <a:defRPr/>
            </a:pPr>
            <a:endParaRPr lang="en-SG" sz="1200">
              <a:solidFill>
                <a:prstClr val="black"/>
              </a:solidFill>
              <a:latin typeface="Calibri"/>
              <a:cs typeface="Arial"/>
              <a:sym typeface="Arial"/>
            </a:endParaRPr>
          </a:p>
        </p:txBody>
      </p:sp>
      <p:sp>
        <p:nvSpPr>
          <p:cNvPr id="12" name="AutoShape 12"/>
          <p:cNvSpPr/>
          <p:nvPr/>
        </p:nvSpPr>
        <p:spPr>
          <a:xfrm>
            <a:off x="-223717" y="6337375"/>
            <a:ext cx="12639433" cy="0"/>
          </a:xfrm>
          <a:prstGeom prst="line">
            <a:avLst/>
          </a:prstGeom>
          <a:ln w="38100" cap="flat">
            <a:solidFill>
              <a:srgbClr val="FFD7C4"/>
            </a:solidFill>
            <a:prstDash val="solid"/>
            <a:headEnd type="none" w="sm" len="sm"/>
            <a:tailEnd type="none" w="sm" len="sm"/>
          </a:ln>
        </p:spPr>
        <p:txBody>
          <a:bodyPr/>
          <a:lstStyle/>
          <a:p>
            <a:pPr defTabSz="609615">
              <a:defRPr/>
            </a:pPr>
            <a:endParaRPr lang="en-SG" sz="1200">
              <a:solidFill>
                <a:prstClr val="black"/>
              </a:solidFill>
              <a:latin typeface="Calibri"/>
              <a:cs typeface="Arial"/>
              <a:sym typeface="Arial"/>
            </a:endParaRPr>
          </a:p>
        </p:txBody>
      </p:sp>
      <p:grpSp>
        <p:nvGrpSpPr>
          <p:cNvPr id="23" name="Group 23"/>
          <p:cNvGrpSpPr/>
          <p:nvPr/>
        </p:nvGrpSpPr>
        <p:grpSpPr>
          <a:xfrm>
            <a:off x="1805049" y="-21145"/>
            <a:ext cx="8727942" cy="751196"/>
            <a:chOff x="0" y="-38100"/>
            <a:chExt cx="1837740" cy="338653"/>
          </a:xfrm>
        </p:grpSpPr>
        <p:sp>
          <p:nvSpPr>
            <p:cNvPr id="24" name="Freeform 24"/>
            <p:cNvSpPr/>
            <p:nvPr/>
          </p:nvSpPr>
          <p:spPr>
            <a:xfrm>
              <a:off x="0" y="0"/>
              <a:ext cx="1837740" cy="300553"/>
            </a:xfrm>
            <a:custGeom>
              <a:avLst/>
              <a:gdLst/>
              <a:ahLst/>
              <a:cxnLst/>
              <a:rect l="l" t="t" r="r" b="b"/>
              <a:pathLst>
                <a:path w="1837740" h="403977">
                  <a:moveTo>
                    <a:pt x="16643" y="0"/>
                  </a:moveTo>
                  <a:lnTo>
                    <a:pt x="1821097" y="0"/>
                  </a:lnTo>
                  <a:cubicBezTo>
                    <a:pt x="1830289" y="0"/>
                    <a:pt x="1837740" y="7451"/>
                    <a:pt x="1837740" y="16643"/>
                  </a:cubicBezTo>
                  <a:lnTo>
                    <a:pt x="1837740" y="387334"/>
                  </a:lnTo>
                  <a:cubicBezTo>
                    <a:pt x="1837740" y="391748"/>
                    <a:pt x="1835987" y="395981"/>
                    <a:pt x="1832866" y="399102"/>
                  </a:cubicBezTo>
                  <a:cubicBezTo>
                    <a:pt x="1829745" y="402223"/>
                    <a:pt x="1825511" y="403977"/>
                    <a:pt x="1821097" y="403977"/>
                  </a:cubicBezTo>
                  <a:lnTo>
                    <a:pt x="16643" y="403977"/>
                  </a:lnTo>
                  <a:cubicBezTo>
                    <a:pt x="7451" y="403977"/>
                    <a:pt x="0" y="396526"/>
                    <a:pt x="0" y="387334"/>
                  </a:cubicBezTo>
                  <a:lnTo>
                    <a:pt x="0" y="16643"/>
                  </a:lnTo>
                  <a:cubicBezTo>
                    <a:pt x="0" y="7451"/>
                    <a:pt x="7451" y="0"/>
                    <a:pt x="16643" y="0"/>
                  </a:cubicBezTo>
                  <a:close/>
                </a:path>
              </a:pathLst>
            </a:custGeom>
            <a:solidFill>
              <a:srgbClr val="BF5954"/>
            </a:solidFill>
          </p:spPr>
          <p:txBody>
            <a:bodyPr/>
            <a:lstStyle/>
            <a:p>
              <a:pPr defTabSz="609615">
                <a:defRPr/>
              </a:pPr>
              <a:endParaRPr lang="en-SG" sz="1200" dirty="0">
                <a:solidFill>
                  <a:prstClr val="black"/>
                </a:solidFill>
                <a:latin typeface="Calibri"/>
                <a:cs typeface="Arial"/>
                <a:sym typeface="Arial"/>
              </a:endParaRPr>
            </a:p>
          </p:txBody>
        </p:sp>
        <p:sp>
          <p:nvSpPr>
            <p:cNvPr id="25" name="TextBox 25"/>
            <p:cNvSpPr txBox="1"/>
            <p:nvPr/>
          </p:nvSpPr>
          <p:spPr>
            <a:xfrm>
              <a:off x="0" y="-38100"/>
              <a:ext cx="1837740" cy="331358"/>
            </a:xfrm>
            <a:prstGeom prst="rect">
              <a:avLst/>
            </a:prstGeom>
          </p:spPr>
          <p:txBody>
            <a:bodyPr lIns="33867" tIns="33867" rIns="33867" bIns="33867" rtlCol="0" anchor="ctr"/>
            <a:lstStyle/>
            <a:p>
              <a:pPr algn="ctr" defTabSz="609615">
                <a:lnSpc>
                  <a:spcPts val="1773"/>
                </a:lnSpc>
                <a:defRPr/>
              </a:pPr>
              <a:endParaRPr sz="1200">
                <a:solidFill>
                  <a:prstClr val="black"/>
                </a:solidFill>
                <a:latin typeface="Calibri"/>
                <a:cs typeface="Arial"/>
                <a:sym typeface="Arial"/>
              </a:endParaRPr>
            </a:p>
          </p:txBody>
        </p:sp>
      </p:grpSp>
      <p:sp>
        <p:nvSpPr>
          <p:cNvPr id="26" name="Freeform 26"/>
          <p:cNvSpPr/>
          <p:nvPr/>
        </p:nvSpPr>
        <p:spPr>
          <a:xfrm rot="-3085816">
            <a:off x="10846250" y="34615"/>
            <a:ext cx="893697" cy="929844"/>
          </a:xfrm>
          <a:custGeom>
            <a:avLst/>
            <a:gdLst/>
            <a:ahLst/>
            <a:cxnLst/>
            <a:rect l="l" t="t" r="r" b="b"/>
            <a:pathLst>
              <a:path w="2721566" h="2809359">
                <a:moveTo>
                  <a:pt x="0" y="0"/>
                </a:moveTo>
                <a:lnTo>
                  <a:pt x="2721567" y="0"/>
                </a:lnTo>
                <a:lnTo>
                  <a:pt x="2721567" y="2809359"/>
                </a:lnTo>
                <a:lnTo>
                  <a:pt x="0" y="280935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15">
              <a:defRPr/>
            </a:pPr>
            <a:endParaRPr lang="en-SG" sz="1200">
              <a:solidFill>
                <a:prstClr val="black"/>
              </a:solidFill>
              <a:latin typeface="Calibri"/>
              <a:cs typeface="Arial"/>
              <a:sym typeface="Arial"/>
            </a:endParaRPr>
          </a:p>
        </p:txBody>
      </p:sp>
      <p:sp>
        <p:nvSpPr>
          <p:cNvPr id="31" name="TextBox 30">
            <a:extLst>
              <a:ext uri="{FF2B5EF4-FFF2-40B4-BE49-F238E27FC236}">
                <a16:creationId xmlns:a16="http://schemas.microsoft.com/office/drawing/2014/main" id="{8A956377-AC85-42B8-F4A0-B7A15A3C955B}"/>
              </a:ext>
            </a:extLst>
          </p:cNvPr>
          <p:cNvSpPr txBox="1"/>
          <p:nvPr/>
        </p:nvSpPr>
        <p:spPr>
          <a:xfrm>
            <a:off x="1810500" y="107134"/>
            <a:ext cx="8549244" cy="461665"/>
          </a:xfrm>
          <a:prstGeom prst="rect">
            <a:avLst/>
          </a:prstGeom>
          <a:noFill/>
        </p:spPr>
        <p:txBody>
          <a:bodyPr wrap="square">
            <a:spAutoFit/>
          </a:bodyPr>
          <a:lstStyle/>
          <a:p>
            <a:pPr algn="ctr" defTabSz="914377">
              <a:spcAft>
                <a:spcPts val="800"/>
              </a:spcAft>
              <a:defRPr/>
            </a:pPr>
            <a:r>
              <a:rPr lang="vi-VN" sz="2400" b="1" dirty="0">
                <a:solidFill>
                  <a:schemeClr val="bg1"/>
                </a:solidFill>
                <a:effectLst/>
                <a:latin typeface="Times New Roman" panose="02020603050405020304" pitchFamily="18" charset="0"/>
                <a:ea typeface="Calibri" panose="020F0502020204030204" pitchFamily="34" charset="0"/>
              </a:rPr>
              <a:t>Câu 1: VB đã thể hiện những đặc điểm nào của bài phỏng vấn? </a:t>
            </a:r>
            <a:endParaRPr lang="en-SG" sz="4400" b="1" dirty="0">
              <a:solidFill>
                <a:schemeClr val="bg1"/>
              </a:solidFill>
              <a:latin typeface="Calibri" panose="020F0502020204030204" pitchFamily="34" charset="0"/>
              <a:ea typeface="Calibri" panose="020F0502020204030204" pitchFamily="34" charset="0"/>
              <a:cs typeface="Times New Roman" panose="02020603050405020304" pitchFamily="18" charset="0"/>
              <a:sym typeface="Arial"/>
            </a:endParaRPr>
          </a:p>
        </p:txBody>
      </p:sp>
      <p:grpSp>
        <p:nvGrpSpPr>
          <p:cNvPr id="33" name="Google Shape;1888;p60">
            <a:extLst>
              <a:ext uri="{FF2B5EF4-FFF2-40B4-BE49-F238E27FC236}">
                <a16:creationId xmlns:a16="http://schemas.microsoft.com/office/drawing/2014/main" id="{14C0AB64-4F61-BF51-C8B5-C718DF5CB275}"/>
              </a:ext>
            </a:extLst>
          </p:cNvPr>
          <p:cNvGrpSpPr/>
          <p:nvPr/>
        </p:nvGrpSpPr>
        <p:grpSpPr>
          <a:xfrm rot="10800000">
            <a:off x="11652726" y="471407"/>
            <a:ext cx="520380" cy="777304"/>
            <a:chOff x="6316225" y="3717575"/>
            <a:chExt cx="251400" cy="421100"/>
          </a:xfrm>
        </p:grpSpPr>
        <p:sp>
          <p:nvSpPr>
            <p:cNvPr id="34" name="Google Shape;1889;p60">
              <a:extLst>
                <a:ext uri="{FF2B5EF4-FFF2-40B4-BE49-F238E27FC236}">
                  <a16:creationId xmlns:a16="http://schemas.microsoft.com/office/drawing/2014/main" id="{F9936E7A-B68C-B788-A2A9-ADD99AFA48E9}"/>
                </a:ext>
              </a:extLst>
            </p:cNvPr>
            <p:cNvSpPr/>
            <p:nvPr/>
          </p:nvSpPr>
          <p:spPr>
            <a:xfrm>
              <a:off x="6481350" y="3717575"/>
              <a:ext cx="86275" cy="107200"/>
            </a:xfrm>
            <a:custGeom>
              <a:avLst/>
              <a:gdLst/>
              <a:ahLst/>
              <a:cxnLst/>
              <a:rect l="l" t="t" r="r" b="b"/>
              <a:pathLst>
                <a:path w="3451" h="4288" extrusionOk="0">
                  <a:moveTo>
                    <a:pt x="3327" y="0"/>
                  </a:moveTo>
                  <a:lnTo>
                    <a:pt x="1" y="2030"/>
                  </a:lnTo>
                  <a:cubicBezTo>
                    <a:pt x="1" y="2030"/>
                    <a:pt x="77" y="3192"/>
                    <a:pt x="1180" y="3919"/>
                  </a:cubicBezTo>
                  <a:cubicBezTo>
                    <a:pt x="1604" y="4201"/>
                    <a:pt x="2038" y="4288"/>
                    <a:pt x="2411" y="4288"/>
                  </a:cubicBezTo>
                  <a:cubicBezTo>
                    <a:pt x="3008" y="4288"/>
                    <a:pt x="3450" y="4066"/>
                    <a:pt x="3450" y="4066"/>
                  </a:cubicBezTo>
                  <a:lnTo>
                    <a:pt x="3327" y="0"/>
                  </a:lnTo>
                  <a:close/>
                </a:path>
              </a:pathLst>
            </a:custGeom>
            <a:solidFill>
              <a:srgbClr val="FDE19F"/>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5" name="Google Shape;1890;p60">
              <a:extLst>
                <a:ext uri="{FF2B5EF4-FFF2-40B4-BE49-F238E27FC236}">
                  <a16:creationId xmlns:a16="http://schemas.microsoft.com/office/drawing/2014/main" id="{459DD0B3-60BB-6C96-EB8B-7F49914335A4}"/>
                </a:ext>
              </a:extLst>
            </p:cNvPr>
            <p:cNvSpPr/>
            <p:nvPr/>
          </p:nvSpPr>
          <p:spPr>
            <a:xfrm>
              <a:off x="6325175" y="3768300"/>
              <a:ext cx="242450" cy="352475"/>
            </a:xfrm>
            <a:custGeom>
              <a:avLst/>
              <a:gdLst/>
              <a:ahLst/>
              <a:cxnLst/>
              <a:rect l="l" t="t" r="r" b="b"/>
              <a:pathLst>
                <a:path w="9698" h="14099" extrusionOk="0">
                  <a:moveTo>
                    <a:pt x="6248" y="1"/>
                  </a:moveTo>
                  <a:lnTo>
                    <a:pt x="0" y="12232"/>
                  </a:lnTo>
                  <a:lnTo>
                    <a:pt x="3731" y="14098"/>
                  </a:lnTo>
                  <a:lnTo>
                    <a:pt x="9697" y="2037"/>
                  </a:lnTo>
                  <a:lnTo>
                    <a:pt x="9697" y="2037"/>
                  </a:lnTo>
                  <a:cubicBezTo>
                    <a:pt x="9697" y="2037"/>
                    <a:pt x="9476" y="2125"/>
                    <a:pt x="9110" y="2125"/>
                  </a:cubicBezTo>
                  <a:cubicBezTo>
                    <a:pt x="8744" y="2125"/>
                    <a:pt x="8234" y="2037"/>
                    <a:pt x="7656" y="1685"/>
                  </a:cubicBezTo>
                  <a:cubicBezTo>
                    <a:pt x="6494" y="975"/>
                    <a:pt x="6248" y="1"/>
                    <a:pt x="6248" y="1"/>
                  </a:cubicBezTo>
                  <a:close/>
                </a:path>
              </a:pathLst>
            </a:custGeom>
            <a:solidFill>
              <a:srgbClr val="F9DB0E"/>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6" name="Google Shape;1891;p60">
              <a:extLst>
                <a:ext uri="{FF2B5EF4-FFF2-40B4-BE49-F238E27FC236}">
                  <a16:creationId xmlns:a16="http://schemas.microsoft.com/office/drawing/2014/main" id="{E99E1944-2F81-B786-A13D-55E40DFCF7EF}"/>
                </a:ext>
              </a:extLst>
            </p:cNvPr>
            <p:cNvSpPr/>
            <p:nvPr/>
          </p:nvSpPr>
          <p:spPr>
            <a:xfrm>
              <a:off x="6325175" y="4035525"/>
              <a:ext cx="112800" cy="85250"/>
            </a:xfrm>
            <a:custGeom>
              <a:avLst/>
              <a:gdLst/>
              <a:ahLst/>
              <a:cxnLst/>
              <a:rect l="l" t="t" r="r" b="b"/>
              <a:pathLst>
                <a:path w="4512" h="3410" extrusionOk="0">
                  <a:moveTo>
                    <a:pt x="786" y="1"/>
                  </a:moveTo>
                  <a:lnTo>
                    <a:pt x="0" y="1543"/>
                  </a:lnTo>
                  <a:lnTo>
                    <a:pt x="3731" y="3409"/>
                  </a:lnTo>
                  <a:lnTo>
                    <a:pt x="4511" y="1837"/>
                  </a:lnTo>
                  <a:lnTo>
                    <a:pt x="786" y="1"/>
                  </a:lnTo>
                  <a:close/>
                </a:path>
              </a:pathLst>
            </a:custGeom>
            <a:solidFill>
              <a:srgbClr val="B5A6A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7" name="Google Shape;1892;p60">
              <a:extLst>
                <a:ext uri="{FF2B5EF4-FFF2-40B4-BE49-F238E27FC236}">
                  <a16:creationId xmlns:a16="http://schemas.microsoft.com/office/drawing/2014/main" id="{745F80AE-E8B2-AA8E-0CDA-E40895EF7BAE}"/>
                </a:ext>
              </a:extLst>
            </p:cNvPr>
            <p:cNvSpPr/>
            <p:nvPr/>
          </p:nvSpPr>
          <p:spPr>
            <a:xfrm>
              <a:off x="6536500" y="3717575"/>
              <a:ext cx="29225" cy="37300"/>
            </a:xfrm>
            <a:custGeom>
              <a:avLst/>
              <a:gdLst/>
              <a:ahLst/>
              <a:cxnLst/>
              <a:rect l="l" t="t" r="r" b="b"/>
              <a:pathLst>
                <a:path w="1169" h="1492" extrusionOk="0">
                  <a:moveTo>
                    <a:pt x="1121" y="0"/>
                  </a:moveTo>
                  <a:lnTo>
                    <a:pt x="1" y="687"/>
                  </a:lnTo>
                  <a:cubicBezTo>
                    <a:pt x="116" y="1380"/>
                    <a:pt x="614" y="1491"/>
                    <a:pt x="921" y="1491"/>
                  </a:cubicBezTo>
                  <a:cubicBezTo>
                    <a:pt x="1066" y="1491"/>
                    <a:pt x="1168" y="1467"/>
                    <a:pt x="1168" y="1467"/>
                  </a:cubicBezTo>
                  <a:lnTo>
                    <a:pt x="1121" y="0"/>
                  </a:lnTo>
                  <a:close/>
                </a:path>
              </a:pathLst>
            </a:custGeom>
            <a:solidFill>
              <a:srgbClr val="3C3C3B"/>
            </a:solidFill>
            <a:ln w="2500" cap="flat" cmpd="sng">
              <a:solidFill>
                <a:srgbClr val="3C3C3B"/>
              </a:solidFill>
              <a:prstDash val="solid"/>
              <a:miter lim="5866"/>
              <a:headEnd type="none" w="sm" len="sm"/>
              <a:tailEnd type="none" w="sm" len="sm"/>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8" name="Google Shape;1893;p60">
              <a:extLst>
                <a:ext uri="{FF2B5EF4-FFF2-40B4-BE49-F238E27FC236}">
                  <a16:creationId xmlns:a16="http://schemas.microsoft.com/office/drawing/2014/main" id="{D73295E2-48A9-3CCF-B352-A0C10EDC4F7C}"/>
                </a:ext>
              </a:extLst>
            </p:cNvPr>
            <p:cNvSpPr/>
            <p:nvPr/>
          </p:nvSpPr>
          <p:spPr>
            <a:xfrm>
              <a:off x="6374150" y="3806775"/>
              <a:ext cx="113400" cy="222025"/>
            </a:xfrm>
            <a:custGeom>
              <a:avLst/>
              <a:gdLst/>
              <a:ahLst/>
              <a:cxnLst/>
              <a:rect l="l" t="t" r="r" b="b"/>
              <a:pathLst>
                <a:path w="4536" h="8881" extrusionOk="0">
                  <a:moveTo>
                    <a:pt x="4480" y="0"/>
                  </a:moveTo>
                  <a:cubicBezTo>
                    <a:pt x="4462" y="0"/>
                    <a:pt x="4443" y="11"/>
                    <a:pt x="4430" y="28"/>
                  </a:cubicBezTo>
                  <a:lnTo>
                    <a:pt x="3866" y="1119"/>
                  </a:lnTo>
                  <a:lnTo>
                    <a:pt x="3303" y="2211"/>
                  </a:lnTo>
                  <a:lnTo>
                    <a:pt x="2195" y="4405"/>
                  </a:lnTo>
                  <a:lnTo>
                    <a:pt x="1098" y="6605"/>
                  </a:lnTo>
                  <a:cubicBezTo>
                    <a:pt x="734" y="7344"/>
                    <a:pt x="370" y="8077"/>
                    <a:pt x="12" y="8816"/>
                  </a:cubicBezTo>
                  <a:cubicBezTo>
                    <a:pt x="0" y="8840"/>
                    <a:pt x="12" y="8863"/>
                    <a:pt x="36" y="8875"/>
                  </a:cubicBezTo>
                  <a:cubicBezTo>
                    <a:pt x="42" y="8879"/>
                    <a:pt x="49" y="8881"/>
                    <a:pt x="56" y="8881"/>
                  </a:cubicBezTo>
                  <a:cubicBezTo>
                    <a:pt x="71" y="8881"/>
                    <a:pt x="87" y="8873"/>
                    <a:pt x="94" y="8857"/>
                  </a:cubicBezTo>
                  <a:cubicBezTo>
                    <a:pt x="476" y="8130"/>
                    <a:pt x="851" y="7402"/>
                    <a:pt x="1227" y="6669"/>
                  </a:cubicBezTo>
                  <a:lnTo>
                    <a:pt x="2335" y="4481"/>
                  </a:lnTo>
                  <a:lnTo>
                    <a:pt x="3438" y="2281"/>
                  </a:lnTo>
                  <a:lnTo>
                    <a:pt x="3984" y="1178"/>
                  </a:lnTo>
                  <a:lnTo>
                    <a:pt x="4524" y="75"/>
                  </a:lnTo>
                  <a:cubicBezTo>
                    <a:pt x="4535" y="46"/>
                    <a:pt x="4524" y="17"/>
                    <a:pt x="4500" y="5"/>
                  </a:cubicBezTo>
                  <a:cubicBezTo>
                    <a:pt x="4494" y="2"/>
                    <a:pt x="4487" y="0"/>
                    <a:pt x="4480" y="0"/>
                  </a:cubicBezTo>
                  <a:close/>
                </a:path>
              </a:pathLst>
            </a:custGeom>
            <a:solidFill>
              <a:srgbClr val="3C3C3B"/>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9" name="Google Shape;1894;p60">
              <a:extLst>
                <a:ext uri="{FF2B5EF4-FFF2-40B4-BE49-F238E27FC236}">
                  <a16:creationId xmlns:a16="http://schemas.microsoft.com/office/drawing/2014/main" id="{675EE455-4632-CE82-ADD7-99A91CFBDFC5}"/>
                </a:ext>
              </a:extLst>
            </p:cNvPr>
            <p:cNvSpPr/>
            <p:nvPr/>
          </p:nvSpPr>
          <p:spPr>
            <a:xfrm>
              <a:off x="6399375" y="3820550"/>
              <a:ext cx="113400" cy="222050"/>
            </a:xfrm>
            <a:custGeom>
              <a:avLst/>
              <a:gdLst/>
              <a:ahLst/>
              <a:cxnLst/>
              <a:rect l="l" t="t" r="r" b="b"/>
              <a:pathLst>
                <a:path w="4536" h="8882" extrusionOk="0">
                  <a:moveTo>
                    <a:pt x="4480" y="1"/>
                  </a:moveTo>
                  <a:cubicBezTo>
                    <a:pt x="4462" y="1"/>
                    <a:pt x="4444" y="12"/>
                    <a:pt x="4436" y="29"/>
                  </a:cubicBezTo>
                  <a:lnTo>
                    <a:pt x="3867" y="1120"/>
                  </a:lnTo>
                  <a:lnTo>
                    <a:pt x="3303" y="2211"/>
                  </a:lnTo>
                  <a:lnTo>
                    <a:pt x="2195" y="4405"/>
                  </a:lnTo>
                  <a:lnTo>
                    <a:pt x="1098" y="6605"/>
                  </a:lnTo>
                  <a:cubicBezTo>
                    <a:pt x="734" y="7344"/>
                    <a:pt x="370" y="8078"/>
                    <a:pt x="12" y="8817"/>
                  </a:cubicBezTo>
                  <a:cubicBezTo>
                    <a:pt x="1" y="8840"/>
                    <a:pt x="12" y="8864"/>
                    <a:pt x="36" y="8875"/>
                  </a:cubicBezTo>
                  <a:cubicBezTo>
                    <a:pt x="44" y="8879"/>
                    <a:pt x="51" y="8881"/>
                    <a:pt x="59" y="8881"/>
                  </a:cubicBezTo>
                  <a:cubicBezTo>
                    <a:pt x="74" y="8881"/>
                    <a:pt x="87" y="8873"/>
                    <a:pt x="94" y="8858"/>
                  </a:cubicBezTo>
                  <a:cubicBezTo>
                    <a:pt x="476" y="8130"/>
                    <a:pt x="851" y="7403"/>
                    <a:pt x="1227" y="6670"/>
                  </a:cubicBezTo>
                  <a:lnTo>
                    <a:pt x="2341" y="4481"/>
                  </a:lnTo>
                  <a:lnTo>
                    <a:pt x="3438" y="2281"/>
                  </a:lnTo>
                  <a:lnTo>
                    <a:pt x="3984" y="1179"/>
                  </a:lnTo>
                  <a:lnTo>
                    <a:pt x="4524" y="76"/>
                  </a:lnTo>
                  <a:cubicBezTo>
                    <a:pt x="4535" y="46"/>
                    <a:pt x="4524" y="17"/>
                    <a:pt x="4500" y="5"/>
                  </a:cubicBezTo>
                  <a:cubicBezTo>
                    <a:pt x="4494" y="2"/>
                    <a:pt x="4487" y="1"/>
                    <a:pt x="4480" y="1"/>
                  </a:cubicBezTo>
                  <a:close/>
                </a:path>
              </a:pathLst>
            </a:custGeom>
            <a:solidFill>
              <a:srgbClr val="3C3C3B"/>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40" name="Google Shape;1895;p60">
              <a:extLst>
                <a:ext uri="{FF2B5EF4-FFF2-40B4-BE49-F238E27FC236}">
                  <a16:creationId xmlns:a16="http://schemas.microsoft.com/office/drawing/2014/main" id="{D35B596C-F88C-95DE-99D3-1EC32C41E7A8}"/>
                </a:ext>
              </a:extLst>
            </p:cNvPr>
            <p:cNvSpPr/>
            <p:nvPr/>
          </p:nvSpPr>
          <p:spPr>
            <a:xfrm>
              <a:off x="6424900" y="3833325"/>
              <a:ext cx="113250" cy="222025"/>
            </a:xfrm>
            <a:custGeom>
              <a:avLst/>
              <a:gdLst/>
              <a:ahLst/>
              <a:cxnLst/>
              <a:rect l="l" t="t" r="r" b="b"/>
              <a:pathLst>
                <a:path w="4530" h="8881" extrusionOk="0">
                  <a:moveTo>
                    <a:pt x="4477" y="0"/>
                  </a:moveTo>
                  <a:cubicBezTo>
                    <a:pt x="4456" y="0"/>
                    <a:pt x="4438" y="11"/>
                    <a:pt x="4429" y="28"/>
                  </a:cubicBezTo>
                  <a:lnTo>
                    <a:pt x="3860" y="1119"/>
                  </a:lnTo>
                  <a:lnTo>
                    <a:pt x="3303" y="2210"/>
                  </a:lnTo>
                  <a:lnTo>
                    <a:pt x="2188" y="4405"/>
                  </a:lnTo>
                  <a:lnTo>
                    <a:pt x="1091" y="6604"/>
                  </a:lnTo>
                  <a:cubicBezTo>
                    <a:pt x="728" y="7344"/>
                    <a:pt x="370" y="8077"/>
                    <a:pt x="12" y="8816"/>
                  </a:cubicBezTo>
                  <a:cubicBezTo>
                    <a:pt x="0" y="8840"/>
                    <a:pt x="6" y="8863"/>
                    <a:pt x="30" y="8875"/>
                  </a:cubicBezTo>
                  <a:cubicBezTo>
                    <a:pt x="37" y="8879"/>
                    <a:pt x="46" y="8881"/>
                    <a:pt x="54" y="8881"/>
                  </a:cubicBezTo>
                  <a:cubicBezTo>
                    <a:pt x="71" y="8881"/>
                    <a:pt x="86" y="8873"/>
                    <a:pt x="94" y="8857"/>
                  </a:cubicBezTo>
                  <a:cubicBezTo>
                    <a:pt x="470" y="8130"/>
                    <a:pt x="851" y="7402"/>
                    <a:pt x="1221" y="6669"/>
                  </a:cubicBezTo>
                  <a:lnTo>
                    <a:pt x="2335" y="4481"/>
                  </a:lnTo>
                  <a:lnTo>
                    <a:pt x="3438" y="2281"/>
                  </a:lnTo>
                  <a:lnTo>
                    <a:pt x="3978" y="1178"/>
                  </a:lnTo>
                  <a:lnTo>
                    <a:pt x="4517" y="75"/>
                  </a:lnTo>
                  <a:cubicBezTo>
                    <a:pt x="4529" y="46"/>
                    <a:pt x="4523" y="16"/>
                    <a:pt x="4500" y="5"/>
                  </a:cubicBezTo>
                  <a:cubicBezTo>
                    <a:pt x="4492" y="2"/>
                    <a:pt x="4484" y="0"/>
                    <a:pt x="4477" y="0"/>
                  </a:cubicBezTo>
                  <a:close/>
                </a:path>
              </a:pathLst>
            </a:custGeom>
            <a:solidFill>
              <a:srgbClr val="3C3C3B"/>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41" name="Google Shape;1896;p60">
              <a:extLst>
                <a:ext uri="{FF2B5EF4-FFF2-40B4-BE49-F238E27FC236}">
                  <a16:creationId xmlns:a16="http://schemas.microsoft.com/office/drawing/2014/main" id="{3FF6E6EB-2260-922A-15F0-BE17C6A3A650}"/>
                </a:ext>
              </a:extLst>
            </p:cNvPr>
            <p:cNvSpPr/>
            <p:nvPr/>
          </p:nvSpPr>
          <p:spPr>
            <a:xfrm>
              <a:off x="6316225" y="4074100"/>
              <a:ext cx="102250" cy="64575"/>
            </a:xfrm>
            <a:custGeom>
              <a:avLst/>
              <a:gdLst/>
              <a:ahLst/>
              <a:cxnLst/>
              <a:rect l="l" t="t" r="r" b="b"/>
              <a:pathLst>
                <a:path w="4090" h="2583" extrusionOk="0">
                  <a:moveTo>
                    <a:pt x="358" y="0"/>
                  </a:moveTo>
                  <a:cubicBezTo>
                    <a:pt x="358" y="1"/>
                    <a:pt x="0" y="1649"/>
                    <a:pt x="1778" y="2359"/>
                  </a:cubicBezTo>
                  <a:cubicBezTo>
                    <a:pt x="2181" y="2521"/>
                    <a:pt x="2521" y="2583"/>
                    <a:pt x="2805" y="2583"/>
                  </a:cubicBezTo>
                  <a:cubicBezTo>
                    <a:pt x="3767" y="2583"/>
                    <a:pt x="4089" y="1866"/>
                    <a:pt x="4089" y="1866"/>
                  </a:cubicBezTo>
                  <a:lnTo>
                    <a:pt x="358" y="0"/>
                  </a:lnTo>
                  <a:close/>
                </a:path>
              </a:pathLst>
            </a:custGeom>
            <a:solidFill>
              <a:srgbClr val="F18D9E"/>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grpSp>
      <p:graphicFrame>
        <p:nvGraphicFramePr>
          <p:cNvPr id="13" name="Table 12">
            <a:extLst>
              <a:ext uri="{FF2B5EF4-FFF2-40B4-BE49-F238E27FC236}">
                <a16:creationId xmlns:a16="http://schemas.microsoft.com/office/drawing/2014/main" id="{4ECA02D6-0945-2A5C-AC3F-A9FFD8CCF6EC}"/>
              </a:ext>
            </a:extLst>
          </p:cNvPr>
          <p:cNvGraphicFramePr>
            <a:graphicFrameLocks noGrp="1"/>
          </p:cNvGraphicFramePr>
          <p:nvPr>
            <p:extLst>
              <p:ext uri="{D42A27DB-BD31-4B8C-83A1-F6EECF244321}">
                <p14:modId xmlns:p14="http://schemas.microsoft.com/office/powerpoint/2010/main" val="3748696691"/>
              </p:ext>
            </p:extLst>
          </p:nvPr>
        </p:nvGraphicFramePr>
        <p:xfrm>
          <a:off x="191008" y="879141"/>
          <a:ext cx="11862198" cy="5852160"/>
        </p:xfrm>
        <a:graphic>
          <a:graphicData uri="http://schemas.openxmlformats.org/drawingml/2006/table">
            <a:tbl>
              <a:tblPr firstRow="1" firstCol="1" bandRow="1">
                <a:tableStyleId>{10A1B5D5-9B99-4C35-A422-299274C87663}</a:tableStyleId>
              </a:tblPr>
              <a:tblGrid>
                <a:gridCol w="2579691">
                  <a:extLst>
                    <a:ext uri="{9D8B030D-6E8A-4147-A177-3AD203B41FA5}">
                      <a16:colId xmlns:a16="http://schemas.microsoft.com/office/drawing/2014/main" val="509011435"/>
                    </a:ext>
                  </a:extLst>
                </a:gridCol>
                <a:gridCol w="9282507">
                  <a:extLst>
                    <a:ext uri="{9D8B030D-6E8A-4147-A177-3AD203B41FA5}">
                      <a16:colId xmlns:a16="http://schemas.microsoft.com/office/drawing/2014/main" val="2375138663"/>
                    </a:ext>
                  </a:extLst>
                </a:gridCol>
              </a:tblGrid>
              <a:tr h="343934">
                <a:tc>
                  <a:txBody>
                    <a:bodyPr/>
                    <a:lstStyle/>
                    <a:p>
                      <a:pPr algn="ctr">
                        <a:lnSpc>
                          <a:spcPct val="100000"/>
                        </a:lnSpc>
                        <a:spcAft>
                          <a:spcPts val="800"/>
                        </a:spcAft>
                      </a:pPr>
                      <a:r>
                        <a:rPr lang="vi-VN" sz="2800" dirty="0">
                          <a:solidFill>
                            <a:schemeClr val="tx1"/>
                          </a:solidFill>
                          <a:effectLst/>
                          <a:latin typeface="+mj-lt"/>
                        </a:rPr>
                        <a:t>Đặc điểm của bài phỏng vấn</a:t>
                      </a:r>
                      <a:endParaRPr lang="en-SG" sz="2400" dirty="0">
                        <a:solidFill>
                          <a:schemeClr val="tx1"/>
                        </a:solidFill>
                        <a:effectLst/>
                        <a:latin typeface="+mj-lt"/>
                        <a:ea typeface="Calibri" panose="020F0502020204030204" pitchFamily="34" charset="0"/>
                        <a:cs typeface="Times New Roman" panose="02020603050405020304" pitchFamily="18" charset="0"/>
                      </a:endParaRPr>
                    </a:p>
                  </a:txBody>
                  <a:tcPr marL="18931" marR="1893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lnSpc>
                          <a:spcPct val="100000"/>
                        </a:lnSpc>
                        <a:spcAft>
                          <a:spcPts val="800"/>
                        </a:spcAft>
                      </a:pPr>
                      <a:r>
                        <a:rPr lang="vi-VN" sz="2800" dirty="0">
                          <a:solidFill>
                            <a:schemeClr val="tx1"/>
                          </a:solidFill>
                          <a:effectLst/>
                          <a:latin typeface="+mj-lt"/>
                        </a:rPr>
                        <a:t>VB Nhiều giá trị khảo cổ từ Hoàng thành Thăng Long cần được UNESCO công nhận</a:t>
                      </a:r>
                      <a:endParaRPr lang="en-SG" sz="2400" dirty="0">
                        <a:solidFill>
                          <a:schemeClr val="tx1"/>
                        </a:solidFill>
                        <a:effectLst/>
                        <a:latin typeface="+mj-lt"/>
                        <a:ea typeface="Calibri" panose="020F0502020204030204" pitchFamily="34" charset="0"/>
                        <a:cs typeface="Times New Roman" panose="02020603050405020304" pitchFamily="18" charset="0"/>
                      </a:endParaRPr>
                    </a:p>
                  </a:txBody>
                  <a:tcPr marL="18931" marR="1893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507323210"/>
                  </a:ext>
                </a:extLst>
              </a:tr>
              <a:tr h="608970">
                <a:tc>
                  <a:txBody>
                    <a:bodyPr/>
                    <a:lstStyle/>
                    <a:p>
                      <a:pPr algn="ctr">
                        <a:lnSpc>
                          <a:spcPct val="100000"/>
                        </a:lnSpc>
                        <a:spcAft>
                          <a:spcPts val="800"/>
                        </a:spcAft>
                      </a:pPr>
                      <a:r>
                        <a:rPr lang="vi-VN" sz="2800" i="1" dirty="0">
                          <a:solidFill>
                            <a:schemeClr val="tx1"/>
                          </a:solidFill>
                          <a:effectLst/>
                          <a:latin typeface="+mj-lt"/>
                        </a:rPr>
                        <a:t>Nội dung</a:t>
                      </a:r>
                      <a:endParaRPr lang="en-SG" sz="2400" i="1" dirty="0">
                        <a:solidFill>
                          <a:schemeClr val="tx1"/>
                        </a:solidFill>
                        <a:effectLst/>
                        <a:latin typeface="+mj-lt"/>
                        <a:ea typeface="Calibri" panose="020F0502020204030204" pitchFamily="34" charset="0"/>
                        <a:cs typeface="Times New Roman" panose="02020603050405020304" pitchFamily="18" charset="0"/>
                      </a:endParaRPr>
                    </a:p>
                  </a:txBody>
                  <a:tcPr marL="18931" marR="1893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2800" dirty="0">
                          <a:solidFill>
                            <a:srgbClr val="FDEFE9"/>
                          </a:solidFill>
                          <a:effectLst/>
                          <a:latin typeface="+mj-lt"/>
                        </a:rPr>
                        <a:t>VB trình bày nội dung cuộc trao đổi giữa TS. Tống Trung Tín và phóng viên Nguyễn Thu Hà về chủ đề nhiều giá trị khảo cổ từ Hoàng thành Thăng Long cần được UNESCO công nhận. Bài phỏng vấn được trình bày dưới hình thức ghi chép sau khi đã được biên tập.</a:t>
                      </a:r>
                      <a:endParaRPr lang="en-SG" sz="2400" dirty="0">
                        <a:solidFill>
                          <a:srgbClr val="FDEFE9"/>
                        </a:solidFill>
                        <a:effectLst/>
                        <a:latin typeface="+mj-lt"/>
                        <a:ea typeface="Calibri" panose="020F0502020204030204" pitchFamily="34" charset="0"/>
                        <a:cs typeface="Times New Roman" panose="02020603050405020304" pitchFamily="18" charset="0"/>
                      </a:endParaRPr>
                    </a:p>
                  </a:txBody>
                  <a:tcPr marL="18931" marR="1893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0400148"/>
                  </a:ext>
                </a:extLst>
              </a:tr>
              <a:tr h="869799">
                <a:tc>
                  <a:txBody>
                    <a:bodyPr/>
                    <a:lstStyle/>
                    <a:p>
                      <a:pPr algn="ctr">
                        <a:lnSpc>
                          <a:spcPct val="100000"/>
                        </a:lnSpc>
                        <a:spcAft>
                          <a:spcPts val="800"/>
                        </a:spcAft>
                      </a:pPr>
                      <a:r>
                        <a:rPr lang="vi-VN" sz="2800" i="1">
                          <a:solidFill>
                            <a:schemeClr val="tx1"/>
                          </a:solidFill>
                          <a:effectLst/>
                          <a:latin typeface="+mj-lt"/>
                        </a:rPr>
                        <a:t>Bố cục</a:t>
                      </a:r>
                      <a:endParaRPr lang="en-SG" sz="2400" i="1">
                        <a:solidFill>
                          <a:schemeClr val="tx1"/>
                        </a:solidFill>
                        <a:effectLst/>
                        <a:latin typeface="+mj-lt"/>
                        <a:ea typeface="Calibri" panose="020F0502020204030204" pitchFamily="34" charset="0"/>
                        <a:cs typeface="Times New Roman" panose="02020603050405020304" pitchFamily="18" charset="0"/>
                      </a:endParaRPr>
                    </a:p>
                  </a:txBody>
                  <a:tcPr marL="18931" marR="1893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2800" dirty="0">
                          <a:solidFill>
                            <a:srgbClr val="FFFFFF"/>
                          </a:solidFill>
                          <a:effectLst/>
                          <a:latin typeface="+mj-lt"/>
                        </a:rPr>
                        <a:t>Đảm bảo bố cục ba phần của một bài phỏng vấn. </a:t>
                      </a:r>
                      <a:endParaRPr lang="en-SG" sz="2400" dirty="0">
                        <a:solidFill>
                          <a:srgbClr val="FFFFFF"/>
                        </a:solidFill>
                        <a:effectLst/>
                        <a:latin typeface="+mj-lt"/>
                      </a:endParaRPr>
                    </a:p>
                    <a:p>
                      <a:pPr algn="just">
                        <a:lnSpc>
                          <a:spcPct val="100000"/>
                        </a:lnSpc>
                        <a:spcAft>
                          <a:spcPts val="800"/>
                        </a:spcAft>
                      </a:pPr>
                      <a:r>
                        <a:rPr lang="vi-VN" sz="2800" dirty="0">
                          <a:solidFill>
                            <a:srgbClr val="FFFFFF"/>
                          </a:solidFill>
                          <a:effectLst/>
                          <a:latin typeface="+mj-lt"/>
                        </a:rPr>
                        <a:t>+ </a:t>
                      </a:r>
                      <a:r>
                        <a:rPr lang="vi-VN" sz="2800" b="1" dirty="0">
                          <a:solidFill>
                            <a:srgbClr val="FFFFFF"/>
                          </a:solidFill>
                          <a:effectLst/>
                          <a:latin typeface="+mj-lt"/>
                        </a:rPr>
                        <a:t>Phần mở đầu: </a:t>
                      </a:r>
                      <a:r>
                        <a:rPr lang="vi-VN" sz="2800" dirty="0">
                          <a:solidFill>
                            <a:srgbClr val="FFFFFF"/>
                          </a:solidFill>
                          <a:effectLst/>
                          <a:latin typeface="+mj-lt"/>
                        </a:rPr>
                        <a:t>giới thiệu khái quát nội dung chính của buổi phỏng vấn.</a:t>
                      </a:r>
                      <a:endParaRPr lang="en-SG" sz="2400" dirty="0">
                        <a:solidFill>
                          <a:srgbClr val="FFFFFF"/>
                        </a:solidFill>
                        <a:effectLst/>
                        <a:latin typeface="+mj-lt"/>
                      </a:endParaRPr>
                    </a:p>
                    <a:p>
                      <a:pPr algn="just">
                        <a:lnSpc>
                          <a:spcPct val="100000"/>
                        </a:lnSpc>
                        <a:spcAft>
                          <a:spcPts val="800"/>
                        </a:spcAft>
                      </a:pPr>
                      <a:r>
                        <a:rPr lang="vi-VN" sz="2800" dirty="0">
                          <a:solidFill>
                            <a:srgbClr val="FFFFFF"/>
                          </a:solidFill>
                          <a:effectLst/>
                          <a:latin typeface="+mj-lt"/>
                        </a:rPr>
                        <a:t>+ </a:t>
                      </a:r>
                      <a:r>
                        <a:rPr lang="vi-VN" sz="2800" b="1" dirty="0">
                          <a:solidFill>
                            <a:srgbClr val="FFFFFF"/>
                          </a:solidFill>
                          <a:effectLst/>
                          <a:latin typeface="+mj-lt"/>
                        </a:rPr>
                        <a:t>Phần nội dung:</a:t>
                      </a:r>
                      <a:r>
                        <a:rPr lang="vi-VN" sz="2800" dirty="0">
                          <a:solidFill>
                            <a:srgbClr val="FFFFFF"/>
                          </a:solidFill>
                          <a:effectLst/>
                          <a:latin typeface="+mj-lt"/>
                        </a:rPr>
                        <a:t> lần lượt trình bày hệ thống câu hỏi và câu trả lời liên quan đến vấn đề cần phỏng vấn. </a:t>
                      </a:r>
                      <a:endParaRPr lang="en-SG" sz="2400" dirty="0">
                        <a:solidFill>
                          <a:srgbClr val="FFFFFF"/>
                        </a:solidFill>
                        <a:effectLst/>
                        <a:latin typeface="+mj-lt"/>
                      </a:endParaRPr>
                    </a:p>
                    <a:p>
                      <a:pPr algn="just">
                        <a:lnSpc>
                          <a:spcPct val="100000"/>
                        </a:lnSpc>
                        <a:spcAft>
                          <a:spcPts val="800"/>
                        </a:spcAft>
                      </a:pPr>
                      <a:r>
                        <a:rPr lang="vi-VN" sz="2800" dirty="0">
                          <a:solidFill>
                            <a:srgbClr val="FFFFFF"/>
                          </a:solidFill>
                          <a:effectLst/>
                          <a:latin typeface="+mj-lt"/>
                        </a:rPr>
                        <a:t>+ </a:t>
                      </a:r>
                      <a:r>
                        <a:rPr lang="vi-VN" sz="2800" b="1" dirty="0">
                          <a:solidFill>
                            <a:srgbClr val="FFFFFF"/>
                          </a:solidFill>
                          <a:effectLst/>
                          <a:latin typeface="+mj-lt"/>
                        </a:rPr>
                        <a:t>Phần kết thúc:</a:t>
                      </a:r>
                      <a:r>
                        <a:rPr lang="vi-VN" sz="2800" dirty="0">
                          <a:solidFill>
                            <a:srgbClr val="FFFFFF"/>
                          </a:solidFill>
                          <a:effectLst/>
                          <a:latin typeface="+mj-lt"/>
                        </a:rPr>
                        <a:t> lời cảm ơn của người phỏng vấn. </a:t>
                      </a:r>
                      <a:endParaRPr lang="en-SG" sz="2400" dirty="0">
                        <a:solidFill>
                          <a:srgbClr val="FFFFFF"/>
                        </a:solidFill>
                        <a:effectLst/>
                        <a:latin typeface="+mj-lt"/>
                        <a:ea typeface="Calibri" panose="020F0502020204030204" pitchFamily="34" charset="0"/>
                        <a:cs typeface="Times New Roman" panose="02020603050405020304" pitchFamily="18" charset="0"/>
                      </a:endParaRPr>
                    </a:p>
                  </a:txBody>
                  <a:tcPr marL="18931" marR="1893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47663150"/>
                  </a:ext>
                </a:extLst>
              </a:tr>
            </a:tbl>
          </a:graphicData>
        </a:graphic>
      </p:graphicFrame>
      <p:sp>
        <p:nvSpPr>
          <p:cNvPr id="15" name="TextBox 14">
            <a:extLst>
              <a:ext uri="{FF2B5EF4-FFF2-40B4-BE49-F238E27FC236}">
                <a16:creationId xmlns:a16="http://schemas.microsoft.com/office/drawing/2014/main" id="{D4DD64CB-879C-057E-FB9D-C6678E80B230}"/>
              </a:ext>
            </a:extLst>
          </p:cNvPr>
          <p:cNvSpPr txBox="1"/>
          <p:nvPr/>
        </p:nvSpPr>
        <p:spPr>
          <a:xfrm>
            <a:off x="2778734" y="1703084"/>
            <a:ext cx="9189857" cy="2246769"/>
          </a:xfrm>
          <a:prstGeom prst="rect">
            <a:avLst/>
          </a:prstGeom>
          <a:noFill/>
        </p:spPr>
        <p:txBody>
          <a:bodyPr wrap="square">
            <a:spAutoFit/>
          </a:bodyPr>
          <a:lstStyle/>
          <a:p>
            <a:pPr marL="0" marR="0" lvl="0" indent="0" algn="just" defTabSz="609585" rtl="0" eaLnBrk="1" fontAlgn="auto" latinLnBrk="0" hangingPunct="1">
              <a:lnSpc>
                <a:spcPct val="100000"/>
              </a:lnSpc>
              <a:spcBef>
                <a:spcPts val="0"/>
              </a:spcBef>
              <a:spcAft>
                <a:spcPts val="80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VB trình bày nội dung cuộc trao đổi giữa TS. Tống Trung Tín và phóng viên Nguyễn Thu Hà về chủ đề nhiều giá trị khảo cổ từ Hoàng thành Thăng Long cần được UNESCO công nhận. Bài phỏng vấn được trình bày dưới hình thức ghi chép sau khi đã được biên tập.</a:t>
            </a:r>
            <a:endParaRPr kumimoji="0" lang="en-SG" sz="24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sp>
        <p:nvSpPr>
          <p:cNvPr id="17" name="TextBox 16">
            <a:extLst>
              <a:ext uri="{FF2B5EF4-FFF2-40B4-BE49-F238E27FC236}">
                <a16:creationId xmlns:a16="http://schemas.microsoft.com/office/drawing/2014/main" id="{02EE1EC7-922C-1C45-370B-7DC7C5964C20}"/>
              </a:ext>
            </a:extLst>
          </p:cNvPr>
          <p:cNvSpPr txBox="1"/>
          <p:nvPr/>
        </p:nvSpPr>
        <p:spPr>
          <a:xfrm>
            <a:off x="2778734" y="3839812"/>
            <a:ext cx="9222258" cy="2985433"/>
          </a:xfrm>
          <a:prstGeom prst="rect">
            <a:avLst/>
          </a:prstGeom>
          <a:noFill/>
        </p:spPr>
        <p:txBody>
          <a:bodyPr wrap="square">
            <a:spAutoFit/>
          </a:bodyPr>
          <a:lstStyle/>
          <a:p>
            <a:pPr marL="0" marR="0" lvl="0" indent="0" algn="just" defTabSz="609585" rtl="0" eaLnBrk="1" fontAlgn="auto" latinLnBrk="0" hangingPunct="1">
              <a:lnSpc>
                <a:spcPct val="100000"/>
              </a:lnSpc>
              <a:spcBef>
                <a:spcPts val="0"/>
              </a:spcBef>
              <a:spcAft>
                <a:spcPts val="80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Đảm bảo bố cục ba phần của một bài phỏng vấn. </a:t>
            </a:r>
            <a:endParaRPr kumimoji="0" lang="en-SG"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just" defTabSz="609585" rtl="0" eaLnBrk="1" fontAlgn="auto" latinLnBrk="0" hangingPunct="1">
              <a:lnSpc>
                <a:spcPct val="100000"/>
              </a:lnSpc>
              <a:spcBef>
                <a:spcPts val="0"/>
              </a:spcBef>
              <a:spcAft>
                <a:spcPts val="80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Phần mở đầu: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giới thiệu khái quát nội dung chính của buổi phỏng vấn.</a:t>
            </a:r>
            <a:endParaRPr kumimoji="0" lang="en-SG"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just" defTabSz="609585" rtl="0" eaLnBrk="1" fontAlgn="auto" latinLnBrk="0" hangingPunct="1">
              <a:lnSpc>
                <a:spcPct val="100000"/>
              </a:lnSpc>
              <a:spcBef>
                <a:spcPts val="0"/>
              </a:spcBef>
              <a:spcAft>
                <a:spcPts val="80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Phần nội dung:</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lần lượt trình bày hệ thống câu hỏi và câu trả lời liên quan đến vấn đề cần phỏng vấn. </a:t>
            </a:r>
            <a:endParaRPr kumimoji="0" lang="en-SG"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just" defTabSz="609585" rtl="0" eaLnBrk="1" fontAlgn="auto" latinLnBrk="0" hangingPunct="1">
              <a:lnSpc>
                <a:spcPct val="100000"/>
              </a:lnSpc>
              <a:spcBef>
                <a:spcPts val="0"/>
              </a:spcBef>
              <a:spcAft>
                <a:spcPts val="80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Phần kết thúc:</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lời cảm ơn của người phỏng vấn. </a:t>
            </a:r>
            <a:endParaRPr lang="en-SG" dirty="0"/>
          </a:p>
        </p:txBody>
      </p:sp>
    </p:spTree>
    <p:extLst>
      <p:ext uri="{BB962C8B-B14F-4D97-AF65-F5344CB8AC3E}">
        <p14:creationId xmlns:p14="http://schemas.microsoft.com/office/powerpoint/2010/main" val="358861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7">
                                            <p:txEl>
                                              <p:pRg st="0" end="0"/>
                                            </p:txEl>
                                          </p:spTgt>
                                        </p:tgtEl>
                                        <p:attrNameLst>
                                          <p:attrName>style.visibility</p:attrName>
                                        </p:attrNameLst>
                                      </p:cBhvr>
                                      <p:to>
                                        <p:strVal val="visible"/>
                                      </p:to>
                                    </p:set>
                                    <p:animEffect transition="in" filter="fade">
                                      <p:cBhvr>
                                        <p:cTn id="12" dur="1000"/>
                                        <p:tgtEl>
                                          <p:spTgt spid="17">
                                            <p:txEl>
                                              <p:pRg st="0" end="0"/>
                                            </p:txEl>
                                          </p:spTgt>
                                        </p:tgtEl>
                                      </p:cBhvr>
                                    </p:animEffect>
                                    <p:anim calcmode="lin" valueType="num">
                                      <p:cBhvr>
                                        <p:cTn id="13" dur="100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1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7">
                                            <p:txEl>
                                              <p:pRg st="1" end="1"/>
                                            </p:txEl>
                                          </p:spTgt>
                                        </p:tgtEl>
                                        <p:attrNameLst>
                                          <p:attrName>style.visibility</p:attrName>
                                        </p:attrNameLst>
                                      </p:cBhvr>
                                      <p:to>
                                        <p:strVal val="visible"/>
                                      </p:to>
                                    </p:set>
                                    <p:animEffect transition="in" filter="barn(inVertical)">
                                      <p:cBhvr>
                                        <p:cTn id="19" dur="500"/>
                                        <p:tgtEl>
                                          <p:spTgt spid="17">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7">
                                            <p:txEl>
                                              <p:pRg st="2" end="2"/>
                                            </p:txEl>
                                          </p:spTgt>
                                        </p:tgtEl>
                                        <p:attrNameLst>
                                          <p:attrName>style.visibility</p:attrName>
                                        </p:attrNameLst>
                                      </p:cBhvr>
                                      <p:to>
                                        <p:strVal val="visible"/>
                                      </p:to>
                                    </p:set>
                                    <p:animEffect transition="in" filter="barn(inVertical)">
                                      <p:cBhvr>
                                        <p:cTn id="24" dur="500"/>
                                        <p:tgtEl>
                                          <p:spTgt spid="17">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7">
                                            <p:txEl>
                                              <p:pRg st="3" end="3"/>
                                            </p:txEl>
                                          </p:spTgt>
                                        </p:tgtEl>
                                        <p:attrNameLst>
                                          <p:attrName>style.visibility</p:attrName>
                                        </p:attrNameLst>
                                      </p:cBhvr>
                                      <p:to>
                                        <p:strVal val="visible"/>
                                      </p:to>
                                    </p:set>
                                    <p:animEffect transition="in" filter="barn(inVertical)">
                                      <p:cBhvr>
                                        <p:cTn id="29" dur="500"/>
                                        <p:tgtEl>
                                          <p:spTgt spid="1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BFAF5"/>
        </a:solidFill>
        <a:effectLst/>
      </p:bgPr>
    </p:bg>
    <p:spTree>
      <p:nvGrpSpPr>
        <p:cNvPr id="1" name=""/>
        <p:cNvGrpSpPr/>
        <p:nvPr/>
      </p:nvGrpSpPr>
      <p:grpSpPr>
        <a:xfrm>
          <a:off x="0" y="0"/>
          <a:ext cx="0" cy="0"/>
          <a:chOff x="0" y="0"/>
          <a:chExt cx="0" cy="0"/>
        </a:xfrm>
      </p:grpSpPr>
      <p:sp>
        <p:nvSpPr>
          <p:cNvPr id="2" name="AutoShape 2"/>
          <p:cNvSpPr/>
          <p:nvPr/>
        </p:nvSpPr>
        <p:spPr>
          <a:xfrm>
            <a:off x="-223717" y="578945"/>
            <a:ext cx="12639433" cy="0"/>
          </a:xfrm>
          <a:prstGeom prst="line">
            <a:avLst/>
          </a:prstGeom>
          <a:ln w="38100" cap="flat">
            <a:solidFill>
              <a:srgbClr val="FFD7C4"/>
            </a:solidFill>
            <a:prstDash val="solid"/>
            <a:headEnd type="none" w="sm" len="sm"/>
            <a:tailEnd type="none" w="sm" len="sm"/>
          </a:ln>
        </p:spPr>
        <p:txBody>
          <a:bodyPr/>
          <a:lstStyle/>
          <a:p>
            <a:pPr defTabSz="609615">
              <a:defRPr/>
            </a:pPr>
            <a:endParaRPr lang="en-SG" sz="1200">
              <a:solidFill>
                <a:prstClr val="black"/>
              </a:solidFill>
              <a:latin typeface="Calibri"/>
              <a:cs typeface="Arial"/>
              <a:sym typeface="Arial"/>
            </a:endParaRPr>
          </a:p>
        </p:txBody>
      </p:sp>
      <p:sp>
        <p:nvSpPr>
          <p:cNvPr id="3" name="AutoShape 3"/>
          <p:cNvSpPr/>
          <p:nvPr/>
        </p:nvSpPr>
        <p:spPr>
          <a:xfrm>
            <a:off x="-223717" y="1121417"/>
            <a:ext cx="12639433" cy="0"/>
          </a:xfrm>
          <a:prstGeom prst="line">
            <a:avLst/>
          </a:prstGeom>
          <a:ln w="38100" cap="flat">
            <a:solidFill>
              <a:srgbClr val="FFD7C4"/>
            </a:solidFill>
            <a:prstDash val="solid"/>
            <a:headEnd type="none" w="sm" len="sm"/>
            <a:tailEnd type="none" w="sm" len="sm"/>
          </a:ln>
        </p:spPr>
        <p:txBody>
          <a:bodyPr/>
          <a:lstStyle/>
          <a:p>
            <a:pPr defTabSz="609615">
              <a:defRPr/>
            </a:pPr>
            <a:endParaRPr lang="en-SG" sz="1200">
              <a:solidFill>
                <a:prstClr val="black"/>
              </a:solidFill>
              <a:latin typeface="Calibri"/>
              <a:cs typeface="Arial"/>
              <a:sym typeface="Arial"/>
            </a:endParaRPr>
          </a:p>
        </p:txBody>
      </p:sp>
      <p:sp>
        <p:nvSpPr>
          <p:cNvPr id="4" name="AutoShape 4"/>
          <p:cNvSpPr/>
          <p:nvPr/>
        </p:nvSpPr>
        <p:spPr>
          <a:xfrm>
            <a:off x="-223717" y="1684035"/>
            <a:ext cx="12639433" cy="0"/>
          </a:xfrm>
          <a:prstGeom prst="line">
            <a:avLst/>
          </a:prstGeom>
          <a:ln w="38100" cap="flat">
            <a:solidFill>
              <a:srgbClr val="FFD7C4"/>
            </a:solidFill>
            <a:prstDash val="solid"/>
            <a:headEnd type="none" w="sm" len="sm"/>
            <a:tailEnd type="none" w="sm" len="sm"/>
          </a:ln>
        </p:spPr>
        <p:txBody>
          <a:bodyPr/>
          <a:lstStyle/>
          <a:p>
            <a:pPr defTabSz="609615">
              <a:defRPr/>
            </a:pPr>
            <a:endParaRPr lang="en-SG" sz="1200">
              <a:solidFill>
                <a:prstClr val="black"/>
              </a:solidFill>
              <a:latin typeface="Calibri"/>
              <a:cs typeface="Arial"/>
              <a:sym typeface="Arial"/>
            </a:endParaRPr>
          </a:p>
        </p:txBody>
      </p:sp>
      <p:sp>
        <p:nvSpPr>
          <p:cNvPr id="5" name="AutoShape 5"/>
          <p:cNvSpPr/>
          <p:nvPr/>
        </p:nvSpPr>
        <p:spPr>
          <a:xfrm>
            <a:off x="-223717" y="2265703"/>
            <a:ext cx="12639433" cy="0"/>
          </a:xfrm>
          <a:prstGeom prst="line">
            <a:avLst/>
          </a:prstGeom>
          <a:ln w="38100" cap="flat">
            <a:solidFill>
              <a:srgbClr val="FFD7C4"/>
            </a:solidFill>
            <a:prstDash val="solid"/>
            <a:headEnd type="none" w="sm" len="sm"/>
            <a:tailEnd type="none" w="sm" len="sm"/>
          </a:ln>
        </p:spPr>
        <p:txBody>
          <a:bodyPr/>
          <a:lstStyle/>
          <a:p>
            <a:pPr defTabSz="609615">
              <a:defRPr/>
            </a:pPr>
            <a:endParaRPr lang="en-SG" sz="1200">
              <a:solidFill>
                <a:prstClr val="black"/>
              </a:solidFill>
              <a:latin typeface="Calibri"/>
              <a:cs typeface="Arial"/>
              <a:sym typeface="Arial"/>
            </a:endParaRPr>
          </a:p>
        </p:txBody>
      </p:sp>
      <p:sp>
        <p:nvSpPr>
          <p:cNvPr id="6" name="AutoShape 6"/>
          <p:cNvSpPr/>
          <p:nvPr/>
        </p:nvSpPr>
        <p:spPr>
          <a:xfrm>
            <a:off x="-223717" y="2834671"/>
            <a:ext cx="12639433" cy="0"/>
          </a:xfrm>
          <a:prstGeom prst="line">
            <a:avLst/>
          </a:prstGeom>
          <a:ln w="38100" cap="flat">
            <a:solidFill>
              <a:srgbClr val="FFD7C4"/>
            </a:solidFill>
            <a:prstDash val="solid"/>
            <a:headEnd type="none" w="sm" len="sm"/>
            <a:tailEnd type="none" w="sm" len="sm"/>
          </a:ln>
        </p:spPr>
        <p:txBody>
          <a:bodyPr/>
          <a:lstStyle/>
          <a:p>
            <a:pPr defTabSz="609615">
              <a:defRPr/>
            </a:pPr>
            <a:endParaRPr lang="en-SG" sz="1200">
              <a:solidFill>
                <a:prstClr val="black"/>
              </a:solidFill>
              <a:latin typeface="Calibri"/>
              <a:cs typeface="Arial"/>
              <a:sym typeface="Arial"/>
            </a:endParaRPr>
          </a:p>
        </p:txBody>
      </p:sp>
      <p:sp>
        <p:nvSpPr>
          <p:cNvPr id="7" name="AutoShape 7"/>
          <p:cNvSpPr/>
          <p:nvPr/>
        </p:nvSpPr>
        <p:spPr>
          <a:xfrm>
            <a:off x="-223717" y="3429000"/>
            <a:ext cx="12639433" cy="0"/>
          </a:xfrm>
          <a:prstGeom prst="line">
            <a:avLst/>
          </a:prstGeom>
          <a:ln w="38100" cap="flat">
            <a:solidFill>
              <a:srgbClr val="FFD7C4"/>
            </a:solidFill>
            <a:prstDash val="solid"/>
            <a:headEnd type="none" w="sm" len="sm"/>
            <a:tailEnd type="none" w="sm" len="sm"/>
          </a:ln>
        </p:spPr>
        <p:txBody>
          <a:bodyPr/>
          <a:lstStyle/>
          <a:p>
            <a:pPr defTabSz="609615">
              <a:defRPr/>
            </a:pPr>
            <a:endParaRPr lang="en-SG" sz="1200">
              <a:solidFill>
                <a:prstClr val="black"/>
              </a:solidFill>
              <a:latin typeface="Calibri"/>
              <a:cs typeface="Arial"/>
              <a:sym typeface="Arial"/>
            </a:endParaRPr>
          </a:p>
        </p:txBody>
      </p:sp>
      <p:sp>
        <p:nvSpPr>
          <p:cNvPr id="8" name="AutoShape 8"/>
          <p:cNvSpPr/>
          <p:nvPr/>
        </p:nvSpPr>
        <p:spPr>
          <a:xfrm>
            <a:off x="-223717" y="4010705"/>
            <a:ext cx="12639433" cy="0"/>
          </a:xfrm>
          <a:prstGeom prst="line">
            <a:avLst/>
          </a:prstGeom>
          <a:ln w="38100" cap="flat">
            <a:solidFill>
              <a:srgbClr val="FFD7C4"/>
            </a:solidFill>
            <a:prstDash val="solid"/>
            <a:headEnd type="none" w="sm" len="sm"/>
            <a:tailEnd type="none" w="sm" len="sm"/>
          </a:ln>
        </p:spPr>
        <p:txBody>
          <a:bodyPr/>
          <a:lstStyle/>
          <a:p>
            <a:pPr defTabSz="609615">
              <a:defRPr/>
            </a:pPr>
            <a:endParaRPr lang="en-SG" sz="1200">
              <a:solidFill>
                <a:prstClr val="black"/>
              </a:solidFill>
              <a:latin typeface="Calibri"/>
              <a:cs typeface="Arial"/>
              <a:sym typeface="Arial"/>
            </a:endParaRPr>
          </a:p>
        </p:txBody>
      </p:sp>
      <p:sp>
        <p:nvSpPr>
          <p:cNvPr id="9" name="AutoShape 9"/>
          <p:cNvSpPr/>
          <p:nvPr/>
        </p:nvSpPr>
        <p:spPr>
          <a:xfrm>
            <a:off x="-223717" y="4592373"/>
            <a:ext cx="12639433" cy="0"/>
          </a:xfrm>
          <a:prstGeom prst="line">
            <a:avLst/>
          </a:prstGeom>
          <a:ln w="38100" cap="flat">
            <a:solidFill>
              <a:srgbClr val="FFD7C4"/>
            </a:solidFill>
            <a:prstDash val="solid"/>
            <a:headEnd type="none" w="sm" len="sm"/>
            <a:tailEnd type="none" w="sm" len="sm"/>
          </a:ln>
        </p:spPr>
        <p:txBody>
          <a:bodyPr/>
          <a:lstStyle/>
          <a:p>
            <a:pPr defTabSz="609615">
              <a:defRPr/>
            </a:pPr>
            <a:endParaRPr lang="en-SG" sz="1200">
              <a:solidFill>
                <a:prstClr val="black"/>
              </a:solidFill>
              <a:latin typeface="Calibri"/>
              <a:cs typeface="Arial"/>
              <a:sym typeface="Arial"/>
            </a:endParaRPr>
          </a:p>
        </p:txBody>
      </p:sp>
      <p:sp>
        <p:nvSpPr>
          <p:cNvPr id="10" name="AutoShape 10"/>
          <p:cNvSpPr/>
          <p:nvPr/>
        </p:nvSpPr>
        <p:spPr>
          <a:xfrm>
            <a:off x="-223717" y="5174040"/>
            <a:ext cx="12639433" cy="0"/>
          </a:xfrm>
          <a:prstGeom prst="line">
            <a:avLst/>
          </a:prstGeom>
          <a:ln w="38100" cap="flat">
            <a:solidFill>
              <a:srgbClr val="FFD7C4"/>
            </a:solidFill>
            <a:prstDash val="solid"/>
            <a:headEnd type="none" w="sm" len="sm"/>
            <a:tailEnd type="none" w="sm" len="sm"/>
          </a:ln>
        </p:spPr>
        <p:txBody>
          <a:bodyPr/>
          <a:lstStyle/>
          <a:p>
            <a:pPr defTabSz="609615">
              <a:defRPr/>
            </a:pPr>
            <a:endParaRPr lang="en-SG" sz="1200">
              <a:solidFill>
                <a:prstClr val="black"/>
              </a:solidFill>
              <a:latin typeface="Calibri"/>
              <a:cs typeface="Arial"/>
              <a:sym typeface="Arial"/>
            </a:endParaRPr>
          </a:p>
        </p:txBody>
      </p:sp>
      <p:sp>
        <p:nvSpPr>
          <p:cNvPr id="11" name="AutoShape 11"/>
          <p:cNvSpPr/>
          <p:nvPr/>
        </p:nvSpPr>
        <p:spPr>
          <a:xfrm>
            <a:off x="-223717" y="5755707"/>
            <a:ext cx="12639433" cy="0"/>
          </a:xfrm>
          <a:prstGeom prst="line">
            <a:avLst/>
          </a:prstGeom>
          <a:ln w="38100" cap="flat">
            <a:solidFill>
              <a:srgbClr val="FFD7C4"/>
            </a:solidFill>
            <a:prstDash val="solid"/>
            <a:headEnd type="none" w="sm" len="sm"/>
            <a:tailEnd type="none" w="sm" len="sm"/>
          </a:ln>
        </p:spPr>
        <p:txBody>
          <a:bodyPr/>
          <a:lstStyle/>
          <a:p>
            <a:pPr defTabSz="609615">
              <a:defRPr/>
            </a:pPr>
            <a:endParaRPr lang="en-SG" sz="1200">
              <a:solidFill>
                <a:prstClr val="black"/>
              </a:solidFill>
              <a:latin typeface="Calibri"/>
              <a:cs typeface="Arial"/>
              <a:sym typeface="Arial"/>
            </a:endParaRPr>
          </a:p>
        </p:txBody>
      </p:sp>
      <p:sp>
        <p:nvSpPr>
          <p:cNvPr id="12" name="AutoShape 12"/>
          <p:cNvSpPr/>
          <p:nvPr/>
        </p:nvSpPr>
        <p:spPr>
          <a:xfrm>
            <a:off x="-223717" y="6337375"/>
            <a:ext cx="12639433" cy="0"/>
          </a:xfrm>
          <a:prstGeom prst="line">
            <a:avLst/>
          </a:prstGeom>
          <a:ln w="38100" cap="flat">
            <a:solidFill>
              <a:srgbClr val="FFD7C4"/>
            </a:solidFill>
            <a:prstDash val="solid"/>
            <a:headEnd type="none" w="sm" len="sm"/>
            <a:tailEnd type="none" w="sm" len="sm"/>
          </a:ln>
        </p:spPr>
        <p:txBody>
          <a:bodyPr/>
          <a:lstStyle/>
          <a:p>
            <a:pPr defTabSz="609615">
              <a:defRPr/>
            </a:pPr>
            <a:endParaRPr lang="en-SG" sz="1200">
              <a:solidFill>
                <a:prstClr val="black"/>
              </a:solidFill>
              <a:latin typeface="Calibri"/>
              <a:cs typeface="Arial"/>
              <a:sym typeface="Arial"/>
            </a:endParaRPr>
          </a:p>
        </p:txBody>
      </p:sp>
      <p:grpSp>
        <p:nvGrpSpPr>
          <p:cNvPr id="23" name="Group 23"/>
          <p:cNvGrpSpPr/>
          <p:nvPr/>
        </p:nvGrpSpPr>
        <p:grpSpPr>
          <a:xfrm>
            <a:off x="1805049" y="-21145"/>
            <a:ext cx="8727942" cy="751196"/>
            <a:chOff x="0" y="-38100"/>
            <a:chExt cx="1837740" cy="338653"/>
          </a:xfrm>
        </p:grpSpPr>
        <p:sp>
          <p:nvSpPr>
            <p:cNvPr id="24" name="Freeform 24"/>
            <p:cNvSpPr/>
            <p:nvPr/>
          </p:nvSpPr>
          <p:spPr>
            <a:xfrm>
              <a:off x="0" y="0"/>
              <a:ext cx="1837740" cy="300553"/>
            </a:xfrm>
            <a:custGeom>
              <a:avLst/>
              <a:gdLst/>
              <a:ahLst/>
              <a:cxnLst/>
              <a:rect l="l" t="t" r="r" b="b"/>
              <a:pathLst>
                <a:path w="1837740" h="403977">
                  <a:moveTo>
                    <a:pt x="16643" y="0"/>
                  </a:moveTo>
                  <a:lnTo>
                    <a:pt x="1821097" y="0"/>
                  </a:lnTo>
                  <a:cubicBezTo>
                    <a:pt x="1830289" y="0"/>
                    <a:pt x="1837740" y="7451"/>
                    <a:pt x="1837740" y="16643"/>
                  </a:cubicBezTo>
                  <a:lnTo>
                    <a:pt x="1837740" y="387334"/>
                  </a:lnTo>
                  <a:cubicBezTo>
                    <a:pt x="1837740" y="391748"/>
                    <a:pt x="1835987" y="395981"/>
                    <a:pt x="1832866" y="399102"/>
                  </a:cubicBezTo>
                  <a:cubicBezTo>
                    <a:pt x="1829745" y="402223"/>
                    <a:pt x="1825511" y="403977"/>
                    <a:pt x="1821097" y="403977"/>
                  </a:cubicBezTo>
                  <a:lnTo>
                    <a:pt x="16643" y="403977"/>
                  </a:lnTo>
                  <a:cubicBezTo>
                    <a:pt x="7451" y="403977"/>
                    <a:pt x="0" y="396526"/>
                    <a:pt x="0" y="387334"/>
                  </a:cubicBezTo>
                  <a:lnTo>
                    <a:pt x="0" y="16643"/>
                  </a:lnTo>
                  <a:cubicBezTo>
                    <a:pt x="0" y="7451"/>
                    <a:pt x="7451" y="0"/>
                    <a:pt x="16643" y="0"/>
                  </a:cubicBezTo>
                  <a:close/>
                </a:path>
              </a:pathLst>
            </a:custGeom>
            <a:solidFill>
              <a:srgbClr val="BF5954"/>
            </a:solidFill>
          </p:spPr>
          <p:txBody>
            <a:bodyPr/>
            <a:lstStyle/>
            <a:p>
              <a:pPr defTabSz="609615">
                <a:defRPr/>
              </a:pPr>
              <a:endParaRPr lang="en-SG" sz="1200" dirty="0">
                <a:solidFill>
                  <a:prstClr val="black"/>
                </a:solidFill>
                <a:latin typeface="Calibri"/>
                <a:cs typeface="Arial"/>
                <a:sym typeface="Arial"/>
              </a:endParaRPr>
            </a:p>
          </p:txBody>
        </p:sp>
        <p:sp>
          <p:nvSpPr>
            <p:cNvPr id="25" name="TextBox 25"/>
            <p:cNvSpPr txBox="1"/>
            <p:nvPr/>
          </p:nvSpPr>
          <p:spPr>
            <a:xfrm>
              <a:off x="0" y="-38100"/>
              <a:ext cx="1837740" cy="331358"/>
            </a:xfrm>
            <a:prstGeom prst="rect">
              <a:avLst/>
            </a:prstGeom>
          </p:spPr>
          <p:txBody>
            <a:bodyPr lIns="33867" tIns="33867" rIns="33867" bIns="33867" rtlCol="0" anchor="ctr"/>
            <a:lstStyle/>
            <a:p>
              <a:pPr algn="ctr" defTabSz="609615">
                <a:lnSpc>
                  <a:spcPts val="1773"/>
                </a:lnSpc>
                <a:defRPr/>
              </a:pPr>
              <a:endParaRPr sz="1200">
                <a:solidFill>
                  <a:prstClr val="black"/>
                </a:solidFill>
                <a:latin typeface="Calibri"/>
                <a:cs typeface="Arial"/>
                <a:sym typeface="Arial"/>
              </a:endParaRPr>
            </a:p>
          </p:txBody>
        </p:sp>
      </p:grpSp>
      <p:sp>
        <p:nvSpPr>
          <p:cNvPr id="26" name="Freeform 26"/>
          <p:cNvSpPr/>
          <p:nvPr/>
        </p:nvSpPr>
        <p:spPr>
          <a:xfrm rot="-3085816">
            <a:off x="10846250" y="34615"/>
            <a:ext cx="893697" cy="929844"/>
          </a:xfrm>
          <a:custGeom>
            <a:avLst/>
            <a:gdLst/>
            <a:ahLst/>
            <a:cxnLst/>
            <a:rect l="l" t="t" r="r" b="b"/>
            <a:pathLst>
              <a:path w="2721566" h="2809359">
                <a:moveTo>
                  <a:pt x="0" y="0"/>
                </a:moveTo>
                <a:lnTo>
                  <a:pt x="2721567" y="0"/>
                </a:lnTo>
                <a:lnTo>
                  <a:pt x="2721567" y="2809359"/>
                </a:lnTo>
                <a:lnTo>
                  <a:pt x="0" y="280935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15">
              <a:defRPr/>
            </a:pPr>
            <a:endParaRPr lang="en-SG" sz="1200">
              <a:solidFill>
                <a:prstClr val="black"/>
              </a:solidFill>
              <a:latin typeface="Calibri"/>
              <a:cs typeface="Arial"/>
              <a:sym typeface="Arial"/>
            </a:endParaRPr>
          </a:p>
        </p:txBody>
      </p:sp>
      <p:sp>
        <p:nvSpPr>
          <p:cNvPr id="31" name="TextBox 30">
            <a:extLst>
              <a:ext uri="{FF2B5EF4-FFF2-40B4-BE49-F238E27FC236}">
                <a16:creationId xmlns:a16="http://schemas.microsoft.com/office/drawing/2014/main" id="{8A956377-AC85-42B8-F4A0-B7A15A3C955B}"/>
              </a:ext>
            </a:extLst>
          </p:cNvPr>
          <p:cNvSpPr txBox="1"/>
          <p:nvPr/>
        </p:nvSpPr>
        <p:spPr>
          <a:xfrm>
            <a:off x="1810500" y="107134"/>
            <a:ext cx="8549244" cy="461665"/>
          </a:xfrm>
          <a:prstGeom prst="rect">
            <a:avLst/>
          </a:prstGeom>
          <a:noFill/>
        </p:spPr>
        <p:txBody>
          <a:bodyPr wrap="square">
            <a:spAutoFit/>
          </a:bodyPr>
          <a:lstStyle/>
          <a:p>
            <a:pPr algn="ctr" defTabSz="914377">
              <a:spcAft>
                <a:spcPts val="800"/>
              </a:spcAft>
              <a:defRPr/>
            </a:pPr>
            <a:r>
              <a:rPr lang="vi-VN" sz="2400" b="1" dirty="0">
                <a:solidFill>
                  <a:schemeClr val="bg1"/>
                </a:solidFill>
                <a:effectLst/>
                <a:latin typeface="Times New Roman" panose="02020603050405020304" pitchFamily="18" charset="0"/>
                <a:ea typeface="Calibri" panose="020F0502020204030204" pitchFamily="34" charset="0"/>
              </a:rPr>
              <a:t>Câu 1: VB đã thể hiện những đặc điểm nào của bài phỏng vấn? </a:t>
            </a:r>
            <a:endParaRPr lang="en-SG" sz="4400" b="1" dirty="0">
              <a:solidFill>
                <a:schemeClr val="bg1"/>
              </a:solidFill>
              <a:latin typeface="Calibri" panose="020F0502020204030204" pitchFamily="34" charset="0"/>
              <a:ea typeface="Calibri" panose="020F0502020204030204" pitchFamily="34" charset="0"/>
              <a:cs typeface="Times New Roman" panose="02020603050405020304" pitchFamily="18" charset="0"/>
              <a:sym typeface="Arial"/>
            </a:endParaRPr>
          </a:p>
        </p:txBody>
      </p:sp>
      <p:grpSp>
        <p:nvGrpSpPr>
          <p:cNvPr id="33" name="Google Shape;1888;p60">
            <a:extLst>
              <a:ext uri="{FF2B5EF4-FFF2-40B4-BE49-F238E27FC236}">
                <a16:creationId xmlns:a16="http://schemas.microsoft.com/office/drawing/2014/main" id="{14C0AB64-4F61-BF51-C8B5-C718DF5CB275}"/>
              </a:ext>
            </a:extLst>
          </p:cNvPr>
          <p:cNvGrpSpPr/>
          <p:nvPr/>
        </p:nvGrpSpPr>
        <p:grpSpPr>
          <a:xfrm rot="10800000">
            <a:off x="11652726" y="471407"/>
            <a:ext cx="520380" cy="777304"/>
            <a:chOff x="6316225" y="3717575"/>
            <a:chExt cx="251400" cy="421100"/>
          </a:xfrm>
        </p:grpSpPr>
        <p:sp>
          <p:nvSpPr>
            <p:cNvPr id="34" name="Google Shape;1889;p60">
              <a:extLst>
                <a:ext uri="{FF2B5EF4-FFF2-40B4-BE49-F238E27FC236}">
                  <a16:creationId xmlns:a16="http://schemas.microsoft.com/office/drawing/2014/main" id="{F9936E7A-B68C-B788-A2A9-ADD99AFA48E9}"/>
                </a:ext>
              </a:extLst>
            </p:cNvPr>
            <p:cNvSpPr/>
            <p:nvPr/>
          </p:nvSpPr>
          <p:spPr>
            <a:xfrm>
              <a:off x="6481350" y="3717575"/>
              <a:ext cx="86275" cy="107200"/>
            </a:xfrm>
            <a:custGeom>
              <a:avLst/>
              <a:gdLst/>
              <a:ahLst/>
              <a:cxnLst/>
              <a:rect l="l" t="t" r="r" b="b"/>
              <a:pathLst>
                <a:path w="3451" h="4288" extrusionOk="0">
                  <a:moveTo>
                    <a:pt x="3327" y="0"/>
                  </a:moveTo>
                  <a:lnTo>
                    <a:pt x="1" y="2030"/>
                  </a:lnTo>
                  <a:cubicBezTo>
                    <a:pt x="1" y="2030"/>
                    <a:pt x="77" y="3192"/>
                    <a:pt x="1180" y="3919"/>
                  </a:cubicBezTo>
                  <a:cubicBezTo>
                    <a:pt x="1604" y="4201"/>
                    <a:pt x="2038" y="4288"/>
                    <a:pt x="2411" y="4288"/>
                  </a:cubicBezTo>
                  <a:cubicBezTo>
                    <a:pt x="3008" y="4288"/>
                    <a:pt x="3450" y="4066"/>
                    <a:pt x="3450" y="4066"/>
                  </a:cubicBezTo>
                  <a:lnTo>
                    <a:pt x="3327" y="0"/>
                  </a:lnTo>
                  <a:close/>
                </a:path>
              </a:pathLst>
            </a:custGeom>
            <a:solidFill>
              <a:srgbClr val="FDE19F"/>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5" name="Google Shape;1890;p60">
              <a:extLst>
                <a:ext uri="{FF2B5EF4-FFF2-40B4-BE49-F238E27FC236}">
                  <a16:creationId xmlns:a16="http://schemas.microsoft.com/office/drawing/2014/main" id="{459DD0B3-60BB-6C96-EB8B-7F49914335A4}"/>
                </a:ext>
              </a:extLst>
            </p:cNvPr>
            <p:cNvSpPr/>
            <p:nvPr/>
          </p:nvSpPr>
          <p:spPr>
            <a:xfrm>
              <a:off x="6325175" y="3768300"/>
              <a:ext cx="242450" cy="352475"/>
            </a:xfrm>
            <a:custGeom>
              <a:avLst/>
              <a:gdLst/>
              <a:ahLst/>
              <a:cxnLst/>
              <a:rect l="l" t="t" r="r" b="b"/>
              <a:pathLst>
                <a:path w="9698" h="14099" extrusionOk="0">
                  <a:moveTo>
                    <a:pt x="6248" y="1"/>
                  </a:moveTo>
                  <a:lnTo>
                    <a:pt x="0" y="12232"/>
                  </a:lnTo>
                  <a:lnTo>
                    <a:pt x="3731" y="14098"/>
                  </a:lnTo>
                  <a:lnTo>
                    <a:pt x="9697" y="2037"/>
                  </a:lnTo>
                  <a:lnTo>
                    <a:pt x="9697" y="2037"/>
                  </a:lnTo>
                  <a:cubicBezTo>
                    <a:pt x="9697" y="2037"/>
                    <a:pt x="9476" y="2125"/>
                    <a:pt x="9110" y="2125"/>
                  </a:cubicBezTo>
                  <a:cubicBezTo>
                    <a:pt x="8744" y="2125"/>
                    <a:pt x="8234" y="2037"/>
                    <a:pt x="7656" y="1685"/>
                  </a:cubicBezTo>
                  <a:cubicBezTo>
                    <a:pt x="6494" y="975"/>
                    <a:pt x="6248" y="1"/>
                    <a:pt x="6248" y="1"/>
                  </a:cubicBezTo>
                  <a:close/>
                </a:path>
              </a:pathLst>
            </a:custGeom>
            <a:solidFill>
              <a:srgbClr val="F9DB0E"/>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6" name="Google Shape;1891;p60">
              <a:extLst>
                <a:ext uri="{FF2B5EF4-FFF2-40B4-BE49-F238E27FC236}">
                  <a16:creationId xmlns:a16="http://schemas.microsoft.com/office/drawing/2014/main" id="{E99E1944-2F81-B786-A13D-55E40DFCF7EF}"/>
                </a:ext>
              </a:extLst>
            </p:cNvPr>
            <p:cNvSpPr/>
            <p:nvPr/>
          </p:nvSpPr>
          <p:spPr>
            <a:xfrm>
              <a:off x="6325175" y="4035525"/>
              <a:ext cx="112800" cy="85250"/>
            </a:xfrm>
            <a:custGeom>
              <a:avLst/>
              <a:gdLst/>
              <a:ahLst/>
              <a:cxnLst/>
              <a:rect l="l" t="t" r="r" b="b"/>
              <a:pathLst>
                <a:path w="4512" h="3410" extrusionOk="0">
                  <a:moveTo>
                    <a:pt x="786" y="1"/>
                  </a:moveTo>
                  <a:lnTo>
                    <a:pt x="0" y="1543"/>
                  </a:lnTo>
                  <a:lnTo>
                    <a:pt x="3731" y="3409"/>
                  </a:lnTo>
                  <a:lnTo>
                    <a:pt x="4511" y="1837"/>
                  </a:lnTo>
                  <a:lnTo>
                    <a:pt x="786" y="1"/>
                  </a:lnTo>
                  <a:close/>
                </a:path>
              </a:pathLst>
            </a:custGeom>
            <a:solidFill>
              <a:srgbClr val="B5A6A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7" name="Google Shape;1892;p60">
              <a:extLst>
                <a:ext uri="{FF2B5EF4-FFF2-40B4-BE49-F238E27FC236}">
                  <a16:creationId xmlns:a16="http://schemas.microsoft.com/office/drawing/2014/main" id="{745F80AE-E8B2-AA8E-0CDA-E40895EF7BAE}"/>
                </a:ext>
              </a:extLst>
            </p:cNvPr>
            <p:cNvSpPr/>
            <p:nvPr/>
          </p:nvSpPr>
          <p:spPr>
            <a:xfrm>
              <a:off x="6536500" y="3717575"/>
              <a:ext cx="29225" cy="37300"/>
            </a:xfrm>
            <a:custGeom>
              <a:avLst/>
              <a:gdLst/>
              <a:ahLst/>
              <a:cxnLst/>
              <a:rect l="l" t="t" r="r" b="b"/>
              <a:pathLst>
                <a:path w="1169" h="1492" extrusionOk="0">
                  <a:moveTo>
                    <a:pt x="1121" y="0"/>
                  </a:moveTo>
                  <a:lnTo>
                    <a:pt x="1" y="687"/>
                  </a:lnTo>
                  <a:cubicBezTo>
                    <a:pt x="116" y="1380"/>
                    <a:pt x="614" y="1491"/>
                    <a:pt x="921" y="1491"/>
                  </a:cubicBezTo>
                  <a:cubicBezTo>
                    <a:pt x="1066" y="1491"/>
                    <a:pt x="1168" y="1467"/>
                    <a:pt x="1168" y="1467"/>
                  </a:cubicBezTo>
                  <a:lnTo>
                    <a:pt x="1121" y="0"/>
                  </a:lnTo>
                  <a:close/>
                </a:path>
              </a:pathLst>
            </a:custGeom>
            <a:solidFill>
              <a:srgbClr val="3C3C3B"/>
            </a:solidFill>
            <a:ln w="2500" cap="flat" cmpd="sng">
              <a:solidFill>
                <a:srgbClr val="3C3C3B"/>
              </a:solidFill>
              <a:prstDash val="solid"/>
              <a:miter lim="5866"/>
              <a:headEnd type="none" w="sm" len="sm"/>
              <a:tailEnd type="none" w="sm" len="sm"/>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8" name="Google Shape;1893;p60">
              <a:extLst>
                <a:ext uri="{FF2B5EF4-FFF2-40B4-BE49-F238E27FC236}">
                  <a16:creationId xmlns:a16="http://schemas.microsoft.com/office/drawing/2014/main" id="{D73295E2-48A9-3CCF-B352-A0C10EDC4F7C}"/>
                </a:ext>
              </a:extLst>
            </p:cNvPr>
            <p:cNvSpPr/>
            <p:nvPr/>
          </p:nvSpPr>
          <p:spPr>
            <a:xfrm>
              <a:off x="6374150" y="3806775"/>
              <a:ext cx="113400" cy="222025"/>
            </a:xfrm>
            <a:custGeom>
              <a:avLst/>
              <a:gdLst/>
              <a:ahLst/>
              <a:cxnLst/>
              <a:rect l="l" t="t" r="r" b="b"/>
              <a:pathLst>
                <a:path w="4536" h="8881" extrusionOk="0">
                  <a:moveTo>
                    <a:pt x="4480" y="0"/>
                  </a:moveTo>
                  <a:cubicBezTo>
                    <a:pt x="4462" y="0"/>
                    <a:pt x="4443" y="11"/>
                    <a:pt x="4430" y="28"/>
                  </a:cubicBezTo>
                  <a:lnTo>
                    <a:pt x="3866" y="1119"/>
                  </a:lnTo>
                  <a:lnTo>
                    <a:pt x="3303" y="2211"/>
                  </a:lnTo>
                  <a:lnTo>
                    <a:pt x="2195" y="4405"/>
                  </a:lnTo>
                  <a:lnTo>
                    <a:pt x="1098" y="6605"/>
                  </a:lnTo>
                  <a:cubicBezTo>
                    <a:pt x="734" y="7344"/>
                    <a:pt x="370" y="8077"/>
                    <a:pt x="12" y="8816"/>
                  </a:cubicBezTo>
                  <a:cubicBezTo>
                    <a:pt x="0" y="8840"/>
                    <a:pt x="12" y="8863"/>
                    <a:pt x="36" y="8875"/>
                  </a:cubicBezTo>
                  <a:cubicBezTo>
                    <a:pt x="42" y="8879"/>
                    <a:pt x="49" y="8881"/>
                    <a:pt x="56" y="8881"/>
                  </a:cubicBezTo>
                  <a:cubicBezTo>
                    <a:pt x="71" y="8881"/>
                    <a:pt x="87" y="8873"/>
                    <a:pt x="94" y="8857"/>
                  </a:cubicBezTo>
                  <a:cubicBezTo>
                    <a:pt x="476" y="8130"/>
                    <a:pt x="851" y="7402"/>
                    <a:pt x="1227" y="6669"/>
                  </a:cubicBezTo>
                  <a:lnTo>
                    <a:pt x="2335" y="4481"/>
                  </a:lnTo>
                  <a:lnTo>
                    <a:pt x="3438" y="2281"/>
                  </a:lnTo>
                  <a:lnTo>
                    <a:pt x="3984" y="1178"/>
                  </a:lnTo>
                  <a:lnTo>
                    <a:pt x="4524" y="75"/>
                  </a:lnTo>
                  <a:cubicBezTo>
                    <a:pt x="4535" y="46"/>
                    <a:pt x="4524" y="17"/>
                    <a:pt x="4500" y="5"/>
                  </a:cubicBezTo>
                  <a:cubicBezTo>
                    <a:pt x="4494" y="2"/>
                    <a:pt x="4487" y="0"/>
                    <a:pt x="4480" y="0"/>
                  </a:cubicBezTo>
                  <a:close/>
                </a:path>
              </a:pathLst>
            </a:custGeom>
            <a:solidFill>
              <a:srgbClr val="3C3C3B"/>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9" name="Google Shape;1894;p60">
              <a:extLst>
                <a:ext uri="{FF2B5EF4-FFF2-40B4-BE49-F238E27FC236}">
                  <a16:creationId xmlns:a16="http://schemas.microsoft.com/office/drawing/2014/main" id="{675EE455-4632-CE82-ADD7-99A91CFBDFC5}"/>
                </a:ext>
              </a:extLst>
            </p:cNvPr>
            <p:cNvSpPr/>
            <p:nvPr/>
          </p:nvSpPr>
          <p:spPr>
            <a:xfrm>
              <a:off x="6399375" y="3820550"/>
              <a:ext cx="113400" cy="222050"/>
            </a:xfrm>
            <a:custGeom>
              <a:avLst/>
              <a:gdLst/>
              <a:ahLst/>
              <a:cxnLst/>
              <a:rect l="l" t="t" r="r" b="b"/>
              <a:pathLst>
                <a:path w="4536" h="8882" extrusionOk="0">
                  <a:moveTo>
                    <a:pt x="4480" y="1"/>
                  </a:moveTo>
                  <a:cubicBezTo>
                    <a:pt x="4462" y="1"/>
                    <a:pt x="4444" y="12"/>
                    <a:pt x="4436" y="29"/>
                  </a:cubicBezTo>
                  <a:lnTo>
                    <a:pt x="3867" y="1120"/>
                  </a:lnTo>
                  <a:lnTo>
                    <a:pt x="3303" y="2211"/>
                  </a:lnTo>
                  <a:lnTo>
                    <a:pt x="2195" y="4405"/>
                  </a:lnTo>
                  <a:lnTo>
                    <a:pt x="1098" y="6605"/>
                  </a:lnTo>
                  <a:cubicBezTo>
                    <a:pt x="734" y="7344"/>
                    <a:pt x="370" y="8078"/>
                    <a:pt x="12" y="8817"/>
                  </a:cubicBezTo>
                  <a:cubicBezTo>
                    <a:pt x="1" y="8840"/>
                    <a:pt x="12" y="8864"/>
                    <a:pt x="36" y="8875"/>
                  </a:cubicBezTo>
                  <a:cubicBezTo>
                    <a:pt x="44" y="8879"/>
                    <a:pt x="51" y="8881"/>
                    <a:pt x="59" y="8881"/>
                  </a:cubicBezTo>
                  <a:cubicBezTo>
                    <a:pt x="74" y="8881"/>
                    <a:pt x="87" y="8873"/>
                    <a:pt x="94" y="8858"/>
                  </a:cubicBezTo>
                  <a:cubicBezTo>
                    <a:pt x="476" y="8130"/>
                    <a:pt x="851" y="7403"/>
                    <a:pt x="1227" y="6670"/>
                  </a:cubicBezTo>
                  <a:lnTo>
                    <a:pt x="2341" y="4481"/>
                  </a:lnTo>
                  <a:lnTo>
                    <a:pt x="3438" y="2281"/>
                  </a:lnTo>
                  <a:lnTo>
                    <a:pt x="3984" y="1179"/>
                  </a:lnTo>
                  <a:lnTo>
                    <a:pt x="4524" y="76"/>
                  </a:lnTo>
                  <a:cubicBezTo>
                    <a:pt x="4535" y="46"/>
                    <a:pt x="4524" y="17"/>
                    <a:pt x="4500" y="5"/>
                  </a:cubicBezTo>
                  <a:cubicBezTo>
                    <a:pt x="4494" y="2"/>
                    <a:pt x="4487" y="1"/>
                    <a:pt x="4480" y="1"/>
                  </a:cubicBezTo>
                  <a:close/>
                </a:path>
              </a:pathLst>
            </a:custGeom>
            <a:solidFill>
              <a:srgbClr val="3C3C3B"/>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40" name="Google Shape;1895;p60">
              <a:extLst>
                <a:ext uri="{FF2B5EF4-FFF2-40B4-BE49-F238E27FC236}">
                  <a16:creationId xmlns:a16="http://schemas.microsoft.com/office/drawing/2014/main" id="{D35B596C-F88C-95DE-99D3-1EC32C41E7A8}"/>
                </a:ext>
              </a:extLst>
            </p:cNvPr>
            <p:cNvSpPr/>
            <p:nvPr/>
          </p:nvSpPr>
          <p:spPr>
            <a:xfrm>
              <a:off x="6424900" y="3833325"/>
              <a:ext cx="113250" cy="222025"/>
            </a:xfrm>
            <a:custGeom>
              <a:avLst/>
              <a:gdLst/>
              <a:ahLst/>
              <a:cxnLst/>
              <a:rect l="l" t="t" r="r" b="b"/>
              <a:pathLst>
                <a:path w="4530" h="8881" extrusionOk="0">
                  <a:moveTo>
                    <a:pt x="4477" y="0"/>
                  </a:moveTo>
                  <a:cubicBezTo>
                    <a:pt x="4456" y="0"/>
                    <a:pt x="4438" y="11"/>
                    <a:pt x="4429" y="28"/>
                  </a:cubicBezTo>
                  <a:lnTo>
                    <a:pt x="3860" y="1119"/>
                  </a:lnTo>
                  <a:lnTo>
                    <a:pt x="3303" y="2210"/>
                  </a:lnTo>
                  <a:lnTo>
                    <a:pt x="2188" y="4405"/>
                  </a:lnTo>
                  <a:lnTo>
                    <a:pt x="1091" y="6604"/>
                  </a:lnTo>
                  <a:cubicBezTo>
                    <a:pt x="728" y="7344"/>
                    <a:pt x="370" y="8077"/>
                    <a:pt x="12" y="8816"/>
                  </a:cubicBezTo>
                  <a:cubicBezTo>
                    <a:pt x="0" y="8840"/>
                    <a:pt x="6" y="8863"/>
                    <a:pt x="30" y="8875"/>
                  </a:cubicBezTo>
                  <a:cubicBezTo>
                    <a:pt x="37" y="8879"/>
                    <a:pt x="46" y="8881"/>
                    <a:pt x="54" y="8881"/>
                  </a:cubicBezTo>
                  <a:cubicBezTo>
                    <a:pt x="71" y="8881"/>
                    <a:pt x="86" y="8873"/>
                    <a:pt x="94" y="8857"/>
                  </a:cubicBezTo>
                  <a:cubicBezTo>
                    <a:pt x="470" y="8130"/>
                    <a:pt x="851" y="7402"/>
                    <a:pt x="1221" y="6669"/>
                  </a:cubicBezTo>
                  <a:lnTo>
                    <a:pt x="2335" y="4481"/>
                  </a:lnTo>
                  <a:lnTo>
                    <a:pt x="3438" y="2281"/>
                  </a:lnTo>
                  <a:lnTo>
                    <a:pt x="3978" y="1178"/>
                  </a:lnTo>
                  <a:lnTo>
                    <a:pt x="4517" y="75"/>
                  </a:lnTo>
                  <a:cubicBezTo>
                    <a:pt x="4529" y="46"/>
                    <a:pt x="4523" y="16"/>
                    <a:pt x="4500" y="5"/>
                  </a:cubicBezTo>
                  <a:cubicBezTo>
                    <a:pt x="4492" y="2"/>
                    <a:pt x="4484" y="0"/>
                    <a:pt x="4477" y="0"/>
                  </a:cubicBezTo>
                  <a:close/>
                </a:path>
              </a:pathLst>
            </a:custGeom>
            <a:solidFill>
              <a:srgbClr val="3C3C3B"/>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41" name="Google Shape;1896;p60">
              <a:extLst>
                <a:ext uri="{FF2B5EF4-FFF2-40B4-BE49-F238E27FC236}">
                  <a16:creationId xmlns:a16="http://schemas.microsoft.com/office/drawing/2014/main" id="{3FF6E6EB-2260-922A-15F0-BE17C6A3A650}"/>
                </a:ext>
              </a:extLst>
            </p:cNvPr>
            <p:cNvSpPr/>
            <p:nvPr/>
          </p:nvSpPr>
          <p:spPr>
            <a:xfrm>
              <a:off x="6316225" y="4074100"/>
              <a:ext cx="102250" cy="64575"/>
            </a:xfrm>
            <a:custGeom>
              <a:avLst/>
              <a:gdLst/>
              <a:ahLst/>
              <a:cxnLst/>
              <a:rect l="l" t="t" r="r" b="b"/>
              <a:pathLst>
                <a:path w="4090" h="2583" extrusionOk="0">
                  <a:moveTo>
                    <a:pt x="358" y="0"/>
                  </a:moveTo>
                  <a:cubicBezTo>
                    <a:pt x="358" y="1"/>
                    <a:pt x="0" y="1649"/>
                    <a:pt x="1778" y="2359"/>
                  </a:cubicBezTo>
                  <a:cubicBezTo>
                    <a:pt x="2181" y="2521"/>
                    <a:pt x="2521" y="2583"/>
                    <a:pt x="2805" y="2583"/>
                  </a:cubicBezTo>
                  <a:cubicBezTo>
                    <a:pt x="3767" y="2583"/>
                    <a:pt x="4089" y="1866"/>
                    <a:pt x="4089" y="1866"/>
                  </a:cubicBezTo>
                  <a:lnTo>
                    <a:pt x="358" y="0"/>
                  </a:lnTo>
                  <a:close/>
                </a:path>
              </a:pathLst>
            </a:custGeom>
            <a:solidFill>
              <a:srgbClr val="F18D9E"/>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grpSp>
      <p:graphicFrame>
        <p:nvGraphicFramePr>
          <p:cNvPr id="13" name="Table 12">
            <a:extLst>
              <a:ext uri="{FF2B5EF4-FFF2-40B4-BE49-F238E27FC236}">
                <a16:creationId xmlns:a16="http://schemas.microsoft.com/office/drawing/2014/main" id="{4ECA02D6-0945-2A5C-AC3F-A9FFD8CCF6EC}"/>
              </a:ext>
            </a:extLst>
          </p:cNvPr>
          <p:cNvGraphicFramePr>
            <a:graphicFrameLocks noGrp="1"/>
          </p:cNvGraphicFramePr>
          <p:nvPr>
            <p:extLst>
              <p:ext uri="{D42A27DB-BD31-4B8C-83A1-F6EECF244321}">
                <p14:modId xmlns:p14="http://schemas.microsoft.com/office/powerpoint/2010/main" val="3390485138"/>
              </p:ext>
            </p:extLst>
          </p:nvPr>
        </p:nvGraphicFramePr>
        <p:xfrm>
          <a:off x="191008" y="879140"/>
          <a:ext cx="11862198" cy="5871723"/>
        </p:xfrm>
        <a:graphic>
          <a:graphicData uri="http://schemas.openxmlformats.org/drawingml/2006/table">
            <a:tbl>
              <a:tblPr firstRow="1" firstCol="1" bandRow="1">
                <a:tableStyleId>{10A1B5D5-9B99-4C35-A422-299274C87663}</a:tableStyleId>
              </a:tblPr>
              <a:tblGrid>
                <a:gridCol w="2579691">
                  <a:extLst>
                    <a:ext uri="{9D8B030D-6E8A-4147-A177-3AD203B41FA5}">
                      <a16:colId xmlns:a16="http://schemas.microsoft.com/office/drawing/2014/main" val="509011435"/>
                    </a:ext>
                  </a:extLst>
                </a:gridCol>
                <a:gridCol w="9282507">
                  <a:extLst>
                    <a:ext uri="{9D8B030D-6E8A-4147-A177-3AD203B41FA5}">
                      <a16:colId xmlns:a16="http://schemas.microsoft.com/office/drawing/2014/main" val="2375138663"/>
                    </a:ext>
                  </a:extLst>
                </a:gridCol>
              </a:tblGrid>
              <a:tr h="1028623">
                <a:tc>
                  <a:txBody>
                    <a:bodyPr/>
                    <a:lstStyle/>
                    <a:p>
                      <a:pPr algn="ctr">
                        <a:lnSpc>
                          <a:spcPct val="100000"/>
                        </a:lnSpc>
                        <a:spcAft>
                          <a:spcPts val="800"/>
                        </a:spcAft>
                      </a:pPr>
                      <a:r>
                        <a:rPr lang="vi-VN" sz="3200" dirty="0">
                          <a:solidFill>
                            <a:schemeClr val="tx1"/>
                          </a:solidFill>
                          <a:effectLst/>
                          <a:latin typeface="+mj-lt"/>
                        </a:rPr>
                        <a:t>Đặc điểm của bài phỏng vấn</a:t>
                      </a:r>
                      <a:endParaRPr lang="en-SG" sz="2800" dirty="0">
                        <a:solidFill>
                          <a:schemeClr val="tx1"/>
                        </a:solidFill>
                        <a:effectLst/>
                        <a:latin typeface="+mj-lt"/>
                        <a:ea typeface="Calibri" panose="020F0502020204030204" pitchFamily="34" charset="0"/>
                        <a:cs typeface="Times New Roman" panose="02020603050405020304" pitchFamily="18" charset="0"/>
                      </a:endParaRPr>
                    </a:p>
                  </a:txBody>
                  <a:tcPr marL="18931" marR="1893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lnSpc>
                          <a:spcPct val="100000"/>
                        </a:lnSpc>
                        <a:spcAft>
                          <a:spcPts val="800"/>
                        </a:spcAft>
                      </a:pPr>
                      <a:r>
                        <a:rPr lang="vi-VN" sz="3200" dirty="0">
                          <a:solidFill>
                            <a:schemeClr val="tx1"/>
                          </a:solidFill>
                          <a:effectLst/>
                          <a:latin typeface="+mj-lt"/>
                        </a:rPr>
                        <a:t>VB Nhiều giá trị khảo cổ từ Hoàng thành Thăng Long cần được UNESCO công nhận</a:t>
                      </a:r>
                      <a:endParaRPr lang="en-SG" sz="2800" dirty="0">
                        <a:solidFill>
                          <a:schemeClr val="tx1"/>
                        </a:solidFill>
                        <a:effectLst/>
                        <a:latin typeface="+mj-lt"/>
                        <a:ea typeface="Calibri" panose="020F0502020204030204" pitchFamily="34" charset="0"/>
                        <a:cs typeface="Times New Roman" panose="02020603050405020304" pitchFamily="18" charset="0"/>
                      </a:endParaRPr>
                    </a:p>
                  </a:txBody>
                  <a:tcPr marL="18931" marR="1893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507323210"/>
                  </a:ext>
                </a:extLst>
              </a:tr>
              <a:tr h="4843100">
                <a:tc>
                  <a:txBody>
                    <a:bodyPr/>
                    <a:lstStyle/>
                    <a:p>
                      <a:pPr algn="ctr">
                        <a:lnSpc>
                          <a:spcPct val="100000"/>
                        </a:lnSpc>
                        <a:spcAft>
                          <a:spcPts val="800"/>
                        </a:spcAft>
                      </a:pPr>
                      <a:r>
                        <a:rPr lang="vi-VN" sz="3200" i="1" dirty="0">
                          <a:solidFill>
                            <a:schemeClr val="tx1"/>
                          </a:solidFill>
                          <a:effectLst/>
                          <a:latin typeface="+mj-lt"/>
                        </a:rPr>
                        <a:t>Hình thức</a:t>
                      </a:r>
                      <a:endParaRPr lang="en-SG" sz="2800" i="1" dirty="0">
                        <a:solidFill>
                          <a:schemeClr val="tx1"/>
                        </a:solidFill>
                        <a:effectLst/>
                        <a:latin typeface="+mj-lt"/>
                        <a:ea typeface="Calibri" panose="020F0502020204030204" pitchFamily="34" charset="0"/>
                        <a:cs typeface="Times New Roman" panose="02020603050405020304" pitchFamily="18" charset="0"/>
                      </a:endParaRPr>
                    </a:p>
                  </a:txBody>
                  <a:tcPr marL="18931" marR="1893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3200" dirty="0">
                          <a:solidFill>
                            <a:schemeClr val="tx1"/>
                          </a:solidFill>
                          <a:effectLst/>
                          <a:latin typeface="+mj-lt"/>
                        </a:rPr>
                        <a:t> </a:t>
                      </a:r>
                      <a:endParaRPr lang="en-SG" sz="2800" dirty="0">
                        <a:solidFill>
                          <a:schemeClr val="tx1"/>
                        </a:solidFill>
                        <a:effectLst/>
                        <a:latin typeface="+mj-lt"/>
                        <a:ea typeface="Calibri" panose="020F0502020204030204" pitchFamily="34" charset="0"/>
                        <a:cs typeface="Times New Roman" panose="02020603050405020304" pitchFamily="18" charset="0"/>
                      </a:endParaRPr>
                    </a:p>
                  </a:txBody>
                  <a:tcPr marL="18931" marR="1893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41574498"/>
                  </a:ext>
                </a:extLst>
              </a:tr>
            </a:tbl>
          </a:graphicData>
        </a:graphic>
      </p:graphicFrame>
      <p:sp>
        <p:nvSpPr>
          <p:cNvPr id="15" name="TextBox 14">
            <a:extLst>
              <a:ext uri="{FF2B5EF4-FFF2-40B4-BE49-F238E27FC236}">
                <a16:creationId xmlns:a16="http://schemas.microsoft.com/office/drawing/2014/main" id="{02BF470C-8A0D-1070-7C89-F9457DB5BBDD}"/>
              </a:ext>
            </a:extLst>
          </p:cNvPr>
          <p:cNvSpPr txBox="1"/>
          <p:nvPr/>
        </p:nvSpPr>
        <p:spPr>
          <a:xfrm>
            <a:off x="2731235" y="1984230"/>
            <a:ext cx="9423345" cy="4729500"/>
          </a:xfrm>
          <a:prstGeom prst="rect">
            <a:avLst/>
          </a:prstGeom>
          <a:noFill/>
        </p:spPr>
        <p:txBody>
          <a:bodyPr wrap="square">
            <a:spAutoFit/>
          </a:bodyPr>
          <a:lstStyle/>
          <a:p>
            <a:pPr marL="0" marR="0" lvl="0" indent="0" algn="just" defTabSz="609585" rtl="0" eaLnBrk="1" fontAlgn="auto" latinLnBrk="0" hangingPunct="1">
              <a:lnSpc>
                <a:spcPct val="100000"/>
              </a:lnSpc>
              <a:spcBef>
                <a:spcPts val="0"/>
              </a:spcBef>
              <a:spcAft>
                <a:spcPts val="80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Phân biệt hệ thống câu hỏi và câu trả lời bằng cách dùng kiểu chữ: câu hỏi in nghiêng, câu trả lời in thường. </a:t>
            </a:r>
            <a:endParaRPr kumimoji="0" lang="en-SG" sz="2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just" defTabSz="609585" rtl="0" eaLnBrk="1" fontAlgn="auto" latinLnBrk="0" hangingPunct="1">
              <a:lnSpc>
                <a:spcPct val="100000"/>
              </a:lnSpc>
              <a:spcBef>
                <a:spcPts val="0"/>
              </a:spcBef>
              <a:spcAft>
                <a:spcPts val="80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Từ “Phóng viên” và “Tiến sĩ Tống Trung Tín” được in đậm và in nghiêng để người đọc dễ phân biệt. </a:t>
            </a:r>
            <a:endParaRPr kumimoji="0" lang="en-SG" sz="2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just" defTabSz="609585" rtl="0" eaLnBrk="1" fontAlgn="auto" latinLnBrk="0" hangingPunct="1">
              <a:lnSpc>
                <a:spcPct val="100000"/>
              </a:lnSpc>
              <a:spcBef>
                <a:spcPts val="0"/>
              </a:spcBef>
              <a:spcAft>
                <a:spcPts val="80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Sử dụng hệ thống câu hỏi mở và thuật ngữ chuyên ngành như Hoàng thành Thăng Long, khảo cổ học, khai quật, phác dựng, kinh thành, cấm thành, di vật, kĩ thuật trang trí hoa chanh, phù điêu,…; số liệu, dữ kiện để thu thập thông tin về vấn đề cần phỏng vấn.</a:t>
            </a:r>
            <a:endParaRPr lang="en-SG" dirty="0"/>
          </a:p>
        </p:txBody>
      </p:sp>
    </p:spTree>
    <p:extLst>
      <p:ext uri="{BB962C8B-B14F-4D97-AF65-F5344CB8AC3E}">
        <p14:creationId xmlns:p14="http://schemas.microsoft.com/office/powerpoint/2010/main" val="2897027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barn(inVertical)">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xEl>
                                              <p:pRg st="1" end="1"/>
                                            </p:txEl>
                                          </p:spTgt>
                                        </p:tgtEl>
                                        <p:attrNameLst>
                                          <p:attrName>style.visibility</p:attrName>
                                        </p:attrNameLst>
                                      </p:cBhvr>
                                      <p:to>
                                        <p:strVal val="visible"/>
                                      </p:to>
                                    </p:set>
                                    <p:animEffect transition="in" filter="barn(inVertical)">
                                      <p:cBhvr>
                                        <p:cTn id="12" dur="500"/>
                                        <p:tgtEl>
                                          <p:spTgt spid="1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5">
                                            <p:txEl>
                                              <p:pRg st="2" end="2"/>
                                            </p:txEl>
                                          </p:spTgt>
                                        </p:tgtEl>
                                        <p:attrNameLst>
                                          <p:attrName>style.visibility</p:attrName>
                                        </p:attrNameLst>
                                      </p:cBhvr>
                                      <p:to>
                                        <p:strVal val="visible"/>
                                      </p:to>
                                    </p:set>
                                    <p:animEffect transition="in" filter="barn(inVertical)">
                                      <p:cBhvr>
                                        <p:cTn id="17" dur="500"/>
                                        <p:tgtEl>
                                          <p:spTgt spid="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C1C223-FA12-F9D4-92BB-29EA20005E19}"/>
              </a:ext>
            </a:extLst>
          </p:cNvPr>
          <p:cNvPicPr>
            <a:picLocks noChangeAspect="1"/>
          </p:cNvPicPr>
          <p:nvPr/>
        </p:nvPicPr>
        <p:blipFill>
          <a:blip r:embed="rId2"/>
          <a:stretch>
            <a:fillRect/>
          </a:stretch>
        </p:blipFill>
        <p:spPr>
          <a:xfrm>
            <a:off x="0" y="0"/>
            <a:ext cx="12192000" cy="6858000"/>
          </a:xfrm>
          <a:prstGeom prst="rect">
            <a:avLst/>
          </a:prstGeom>
        </p:spPr>
      </p:pic>
      <p:grpSp>
        <p:nvGrpSpPr>
          <p:cNvPr id="7" name="组合 1">
            <a:extLst>
              <a:ext uri="{FF2B5EF4-FFF2-40B4-BE49-F238E27FC236}">
                <a16:creationId xmlns:a16="http://schemas.microsoft.com/office/drawing/2014/main" id="{48C0B083-4F4F-BD11-0A8F-77ACBC59CE89}"/>
              </a:ext>
            </a:extLst>
          </p:cNvPr>
          <p:cNvGrpSpPr/>
          <p:nvPr/>
        </p:nvGrpSpPr>
        <p:grpSpPr>
          <a:xfrm>
            <a:off x="4801811" y="685651"/>
            <a:ext cx="6478064" cy="3716594"/>
            <a:chOff x="3609479" y="1113818"/>
            <a:chExt cx="7808937" cy="3716594"/>
          </a:xfrm>
        </p:grpSpPr>
        <p:pic>
          <p:nvPicPr>
            <p:cNvPr id="8" name="图片 32">
              <a:extLst>
                <a:ext uri="{FF2B5EF4-FFF2-40B4-BE49-F238E27FC236}">
                  <a16:creationId xmlns:a16="http://schemas.microsoft.com/office/drawing/2014/main" id="{79F25B18-FC45-44ED-A89C-F77A6B86CEAE}"/>
                </a:ext>
              </a:extLst>
            </p:cNvPr>
            <p:cNvPicPr>
              <a:picLocks noChangeAspect="1"/>
            </p:cNvPicPr>
            <p:nvPr/>
          </p:nvPicPr>
          <p:blipFill>
            <a:blip r:embed="rId3">
              <a:extLst>
                <a:ext uri="{28A0092B-C50C-407E-A947-70E740481C1C}">
                  <a14:useLocalDpi xmlns:a14="http://schemas.microsoft.com/office/drawing/2010/main" val="0"/>
                </a:ext>
              </a:extLst>
            </a:blip>
            <a:srcRect r="25820"/>
            <a:stretch>
              <a:fillRect/>
            </a:stretch>
          </p:blipFill>
          <p:spPr>
            <a:xfrm>
              <a:off x="3609479" y="1113818"/>
              <a:ext cx="4616897" cy="3716594"/>
            </a:xfrm>
            <a:prstGeom prst="rect">
              <a:avLst/>
            </a:prstGeom>
          </p:spPr>
        </p:pic>
        <p:pic>
          <p:nvPicPr>
            <p:cNvPr id="9" name="图片 18">
              <a:extLst>
                <a:ext uri="{FF2B5EF4-FFF2-40B4-BE49-F238E27FC236}">
                  <a16:creationId xmlns:a16="http://schemas.microsoft.com/office/drawing/2014/main" id="{C762DB5D-1095-35B1-97FD-D11A5BE53DD6}"/>
                </a:ext>
              </a:extLst>
            </p:cNvPr>
            <p:cNvPicPr>
              <a:picLocks noChangeAspect="1"/>
            </p:cNvPicPr>
            <p:nvPr/>
          </p:nvPicPr>
          <p:blipFill>
            <a:blip r:embed="rId3">
              <a:extLst>
                <a:ext uri="{28A0092B-C50C-407E-A947-70E740481C1C}">
                  <a14:useLocalDpi xmlns:a14="http://schemas.microsoft.com/office/drawing/2010/main" val="0"/>
                </a:ext>
              </a:extLst>
            </a:blip>
            <a:srcRect l="26251"/>
            <a:stretch>
              <a:fillRect/>
            </a:stretch>
          </p:blipFill>
          <p:spPr>
            <a:xfrm>
              <a:off x="6828342" y="1113818"/>
              <a:ext cx="4590074" cy="3716594"/>
            </a:xfrm>
            <a:prstGeom prst="rect">
              <a:avLst/>
            </a:prstGeom>
          </p:spPr>
        </p:pic>
      </p:grpSp>
      <p:pic>
        <p:nvPicPr>
          <p:cNvPr id="2" name="Picture 1">
            <a:extLst>
              <a:ext uri="{FF2B5EF4-FFF2-40B4-BE49-F238E27FC236}">
                <a16:creationId xmlns:a16="http://schemas.microsoft.com/office/drawing/2014/main" id="{7C7633B3-C53C-213B-7C04-4A78A700FBBB}"/>
              </a:ext>
            </a:extLst>
          </p:cNvPr>
          <p:cNvPicPr>
            <a:picLocks noChangeAspect="1"/>
          </p:cNvPicPr>
          <p:nvPr/>
        </p:nvPicPr>
        <p:blipFill rotWithShape="1">
          <a:blip r:embed="rId4">
            <a:clrChange>
              <a:clrFrom>
                <a:srgbClr val="FFFFFF"/>
              </a:clrFrom>
              <a:clrTo>
                <a:srgbClr val="FFFFFF">
                  <a:alpha val="0"/>
                </a:srgbClr>
              </a:clrTo>
            </a:clrChange>
          </a:blip>
          <a:srcRect l="862" t="49507" r="862" b="-856"/>
          <a:stretch/>
        </p:blipFill>
        <p:spPr>
          <a:xfrm>
            <a:off x="4529911" y="1154792"/>
            <a:ext cx="8469449" cy="2489221"/>
          </a:xfrm>
          <a:prstGeom prst="rect">
            <a:avLst/>
          </a:prstGeom>
        </p:spPr>
      </p:pic>
    </p:spTree>
    <p:extLst>
      <p:ext uri="{BB962C8B-B14F-4D97-AF65-F5344CB8AC3E}">
        <p14:creationId xmlns:p14="http://schemas.microsoft.com/office/powerpoint/2010/main" val="353652073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500"/>
                                        <p:tgtEl>
                                          <p:spTgt spid="7"/>
                                        </p:tgtEl>
                                      </p:cBhvr>
                                    </p:animEffect>
                                  </p:childTnLst>
                                </p:cTn>
                              </p:par>
                              <p:par>
                                <p:cTn id="8" presetID="16" presetClass="entr" presetSubtype="37"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out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CBEEEB83-8C15-32B3-672C-26A9D3FA2A7F}"/>
              </a:ext>
            </a:extLst>
          </p:cNvPr>
          <p:cNvPicPr>
            <a:picLocks noChangeAspect="1"/>
          </p:cNvPicPr>
          <p:nvPr/>
        </p:nvPicPr>
        <p:blipFill>
          <a:blip r:embed="rId4"/>
          <a:stretch>
            <a:fillRect/>
          </a:stretch>
        </p:blipFill>
        <p:spPr>
          <a:xfrm>
            <a:off x="0" y="0"/>
            <a:ext cx="12192000" cy="6858000"/>
          </a:xfrm>
          <a:prstGeom prst="rect">
            <a:avLst/>
          </a:prstGeom>
        </p:spPr>
      </p:pic>
      <p:sp>
        <p:nvSpPr>
          <p:cNvPr id="27" name="缺角矩形 26"/>
          <p:cNvSpPr/>
          <p:nvPr/>
        </p:nvSpPr>
        <p:spPr>
          <a:xfrm>
            <a:off x="196771" y="213539"/>
            <a:ext cx="11771453" cy="6430924"/>
          </a:xfrm>
          <a:prstGeom prst="plaque">
            <a:avLst>
              <a:gd name="adj" fmla="val 14424"/>
            </a:avLst>
          </a:prstGeom>
          <a:solidFill>
            <a:schemeClr val="bg1">
              <a:alpha val="86000"/>
            </a:schemeClr>
          </a:solidFill>
          <a:ln w="127000">
            <a:solidFill>
              <a:schemeClr val="accent5">
                <a:lumMod val="20000"/>
                <a:lumOff val="80000"/>
                <a:alpha val="4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dirty="0">
              <a:solidFill>
                <a:prstClr val="white"/>
              </a:solidFill>
              <a:latin typeface="Arial"/>
              <a:ea typeface="黑体" panose="02010609060101010101" pitchFamily="49" charset="-122"/>
              <a:sym typeface="Arial"/>
            </a:endParaRPr>
          </a:p>
        </p:txBody>
      </p:sp>
      <p:sp>
        <p:nvSpPr>
          <p:cNvPr id="97" name="矩形 96"/>
          <p:cNvSpPr/>
          <p:nvPr/>
        </p:nvSpPr>
        <p:spPr>
          <a:xfrm>
            <a:off x="1362711" y="4407535"/>
            <a:ext cx="2438400" cy="369332"/>
          </a:xfrm>
          <a:prstGeom prst="rect">
            <a:avLst/>
          </a:prstGeom>
          <a:noFill/>
        </p:spPr>
        <p:txBody>
          <a:bodyPr wrap="square" rtlCol="0">
            <a:spAutoFit/>
          </a:bodyPr>
          <a:lstStyle/>
          <a:p>
            <a:pPr algn="ctr" defTabSz="914377">
              <a:defRPr/>
            </a:pPr>
            <a:endParaRPr>
              <a:solidFill>
                <a:prstClr val="black"/>
              </a:solidFill>
              <a:latin typeface="Arial"/>
              <a:cs typeface="Arial"/>
              <a:sym typeface="Arial"/>
            </a:endParaRPr>
          </a:p>
        </p:txBody>
      </p:sp>
      <p:sp>
        <p:nvSpPr>
          <p:cNvPr id="98" name="矩形 97"/>
          <p:cNvSpPr/>
          <p:nvPr/>
        </p:nvSpPr>
        <p:spPr>
          <a:xfrm>
            <a:off x="3884930" y="4407535"/>
            <a:ext cx="2495551" cy="369332"/>
          </a:xfrm>
          <a:prstGeom prst="rect">
            <a:avLst/>
          </a:prstGeom>
          <a:noFill/>
        </p:spPr>
        <p:txBody>
          <a:bodyPr wrap="square" rtlCol="0">
            <a:spAutoFit/>
          </a:bodyPr>
          <a:lstStyle/>
          <a:p>
            <a:pPr algn="ctr" defTabSz="914377">
              <a:defRPr/>
            </a:pPr>
            <a:endParaRPr>
              <a:solidFill>
                <a:prstClr val="black"/>
              </a:solidFill>
              <a:latin typeface="Arial"/>
              <a:cs typeface="Arial"/>
              <a:sym typeface="Arial"/>
            </a:endParaRPr>
          </a:p>
        </p:txBody>
      </p:sp>
      <p:sp>
        <p:nvSpPr>
          <p:cNvPr id="99" name="矩形 98"/>
          <p:cNvSpPr/>
          <p:nvPr/>
        </p:nvSpPr>
        <p:spPr>
          <a:xfrm>
            <a:off x="6024881" y="4407535"/>
            <a:ext cx="2755900" cy="369332"/>
          </a:xfrm>
          <a:prstGeom prst="rect">
            <a:avLst/>
          </a:prstGeom>
          <a:noFill/>
        </p:spPr>
        <p:txBody>
          <a:bodyPr wrap="square" rtlCol="0">
            <a:spAutoFit/>
          </a:bodyPr>
          <a:lstStyle/>
          <a:p>
            <a:pPr algn="ctr" defTabSz="914377">
              <a:defRPr/>
            </a:pPr>
            <a:endParaRPr>
              <a:solidFill>
                <a:prstClr val="black"/>
              </a:solidFill>
              <a:latin typeface="Arial"/>
              <a:cs typeface="Arial"/>
              <a:sym typeface="Arial"/>
            </a:endParaRPr>
          </a:p>
        </p:txBody>
      </p:sp>
      <p:sp>
        <p:nvSpPr>
          <p:cNvPr id="100" name="矩形 99"/>
          <p:cNvSpPr/>
          <p:nvPr/>
        </p:nvSpPr>
        <p:spPr>
          <a:xfrm>
            <a:off x="8148321" y="4420235"/>
            <a:ext cx="3009900" cy="369332"/>
          </a:xfrm>
          <a:prstGeom prst="rect">
            <a:avLst/>
          </a:prstGeom>
          <a:noFill/>
        </p:spPr>
        <p:txBody>
          <a:bodyPr wrap="square" rtlCol="0">
            <a:spAutoFit/>
          </a:bodyPr>
          <a:lstStyle/>
          <a:p>
            <a:pPr algn="ctr" defTabSz="914377">
              <a:defRPr/>
            </a:pPr>
            <a:endParaRPr>
              <a:solidFill>
                <a:prstClr val="black"/>
              </a:solidFill>
              <a:latin typeface="Arial"/>
              <a:cs typeface="Arial"/>
              <a:sym typeface="Arial"/>
            </a:endParaRPr>
          </a:p>
        </p:txBody>
      </p:sp>
      <p:sp>
        <p:nvSpPr>
          <p:cNvPr id="102" name="文本框 101"/>
          <p:cNvSpPr txBox="1"/>
          <p:nvPr/>
        </p:nvSpPr>
        <p:spPr>
          <a:xfrm>
            <a:off x="1756411" y="4867909"/>
            <a:ext cx="1802765" cy="369332"/>
          </a:xfrm>
          <a:prstGeom prst="rect">
            <a:avLst/>
          </a:prstGeom>
          <a:noFill/>
        </p:spPr>
        <p:txBody>
          <a:bodyPr wrap="square" rtlCol="0" anchor="t">
            <a:spAutoFit/>
          </a:bodyPr>
          <a:lstStyle/>
          <a:p>
            <a:pPr algn="ctr" defTabSz="914377">
              <a:defRPr/>
            </a:pPr>
            <a:endParaRPr>
              <a:solidFill>
                <a:prstClr val="black"/>
              </a:solidFill>
              <a:latin typeface="Arial"/>
              <a:cs typeface="Arial"/>
              <a:sym typeface="Arial"/>
            </a:endParaRPr>
          </a:p>
        </p:txBody>
      </p:sp>
      <p:sp>
        <p:nvSpPr>
          <p:cNvPr id="103" name="文本框 102"/>
          <p:cNvSpPr txBox="1"/>
          <p:nvPr/>
        </p:nvSpPr>
        <p:spPr>
          <a:xfrm>
            <a:off x="4180206" y="4867909"/>
            <a:ext cx="1802765" cy="369332"/>
          </a:xfrm>
          <a:prstGeom prst="rect">
            <a:avLst/>
          </a:prstGeom>
          <a:noFill/>
        </p:spPr>
        <p:txBody>
          <a:bodyPr wrap="square" rtlCol="0" anchor="t">
            <a:spAutoFit/>
          </a:bodyPr>
          <a:lstStyle/>
          <a:p>
            <a:pPr algn="ctr" defTabSz="914377">
              <a:defRPr/>
            </a:pPr>
            <a:endParaRPr>
              <a:solidFill>
                <a:prstClr val="black"/>
              </a:solidFill>
              <a:latin typeface="Arial"/>
              <a:cs typeface="Arial"/>
              <a:sym typeface="Arial"/>
            </a:endParaRPr>
          </a:p>
        </p:txBody>
      </p:sp>
      <p:sp>
        <p:nvSpPr>
          <p:cNvPr id="104" name="文本框 103"/>
          <p:cNvSpPr txBox="1"/>
          <p:nvPr/>
        </p:nvSpPr>
        <p:spPr>
          <a:xfrm>
            <a:off x="6464300" y="4867909"/>
            <a:ext cx="1802765" cy="369332"/>
          </a:xfrm>
          <a:prstGeom prst="rect">
            <a:avLst/>
          </a:prstGeom>
          <a:noFill/>
        </p:spPr>
        <p:txBody>
          <a:bodyPr wrap="square" rtlCol="0" anchor="t">
            <a:spAutoFit/>
          </a:bodyPr>
          <a:lstStyle/>
          <a:p>
            <a:pPr algn="ctr" defTabSz="914377">
              <a:defRPr/>
            </a:pPr>
            <a:endParaRPr>
              <a:solidFill>
                <a:prstClr val="black"/>
              </a:solidFill>
              <a:latin typeface="Arial"/>
              <a:cs typeface="Arial"/>
              <a:sym typeface="Arial"/>
            </a:endParaRPr>
          </a:p>
        </p:txBody>
      </p:sp>
      <p:sp>
        <p:nvSpPr>
          <p:cNvPr id="105" name="文本框 104"/>
          <p:cNvSpPr txBox="1"/>
          <p:nvPr/>
        </p:nvSpPr>
        <p:spPr>
          <a:xfrm>
            <a:off x="8821420" y="4867909"/>
            <a:ext cx="1802765" cy="369332"/>
          </a:xfrm>
          <a:prstGeom prst="rect">
            <a:avLst/>
          </a:prstGeom>
          <a:noFill/>
        </p:spPr>
        <p:txBody>
          <a:bodyPr wrap="square" rtlCol="0" anchor="t">
            <a:spAutoFit/>
          </a:bodyPr>
          <a:lstStyle/>
          <a:p>
            <a:pPr algn="ctr" defTabSz="914377">
              <a:defRPr/>
            </a:pPr>
            <a:endParaRPr>
              <a:solidFill>
                <a:prstClr val="black"/>
              </a:solidFill>
              <a:latin typeface="Arial"/>
              <a:cs typeface="Arial"/>
              <a:sym typeface="Arial"/>
            </a:endParaRPr>
          </a:p>
        </p:txBody>
      </p:sp>
      <p:sp>
        <p:nvSpPr>
          <p:cNvPr id="91" name="文本框 90"/>
          <p:cNvSpPr txBox="1"/>
          <p:nvPr/>
        </p:nvSpPr>
        <p:spPr>
          <a:xfrm>
            <a:off x="4793318" y="245447"/>
            <a:ext cx="2283460" cy="861774"/>
          </a:xfrm>
          <a:prstGeom prst="rect">
            <a:avLst/>
          </a:prstGeom>
          <a:noFill/>
          <a:ln>
            <a:noFill/>
          </a:ln>
          <a:effectLst/>
        </p:spPr>
        <p:txBody>
          <a:bodyPr wrap="square">
            <a:spAutoFit/>
          </a:bodyPr>
          <a:lstStyle/>
          <a:p>
            <a:pPr algn="dist" defTabSz="914377">
              <a:defRPr/>
            </a:pPr>
            <a:endParaRPr>
              <a:solidFill>
                <a:prstClr val="black"/>
              </a:solidFill>
              <a:latin typeface="Arial"/>
              <a:cs typeface="Arial"/>
              <a:sym typeface="Arial"/>
            </a:endParaRPr>
          </a:p>
          <a:p>
            <a:pPr algn="just" defTabSz="914377">
              <a:defRPr/>
            </a:pPr>
            <a:endParaRPr lang="en-US" altLang="zh-CN" sz="3200" b="1" i="1" dirty="0">
              <a:solidFill>
                <a:srgbClr val="6DAE8F"/>
              </a:solidFill>
              <a:latin typeface="思源宋体 CN Heavy" panose="02020900000000000000" charset="-122"/>
              <a:ea typeface="思源宋体 CN Heavy" panose="02020900000000000000" charset="-122"/>
              <a:cs typeface="Arial"/>
              <a:sym typeface="思源黑体 CN Light" panose="020B0300000000000000" pitchFamily="34" charset="-122"/>
            </a:endParaRPr>
          </a:p>
        </p:txBody>
      </p:sp>
      <p:pic>
        <p:nvPicPr>
          <p:cNvPr id="19" name="图片 80" descr="E:\PPT\PPT\图\组 2.png组 2">
            <a:extLst>
              <a:ext uri="{FF2B5EF4-FFF2-40B4-BE49-F238E27FC236}">
                <a16:creationId xmlns:a16="http://schemas.microsoft.com/office/drawing/2014/main" id="{C8EB4860-05D9-E60E-3D7E-CD017598B5D7}"/>
              </a:ext>
            </a:extLst>
          </p:cNvPr>
          <p:cNvPicPr>
            <a:picLocks noChangeAspect="1"/>
          </p:cNvPicPr>
          <p:nvPr/>
        </p:nvPicPr>
        <p:blipFill>
          <a:blip r:embed="rId5"/>
          <a:stretch>
            <a:fillRect/>
          </a:stretch>
        </p:blipFill>
        <p:spPr>
          <a:xfrm flipH="1">
            <a:off x="1125045" y="295347"/>
            <a:ext cx="1037588" cy="824600"/>
          </a:xfrm>
          <a:prstGeom prst="rect">
            <a:avLst/>
          </a:prstGeom>
        </p:spPr>
      </p:pic>
      <p:grpSp>
        <p:nvGrpSpPr>
          <p:cNvPr id="25" name="组合 30">
            <a:extLst>
              <a:ext uri="{FF2B5EF4-FFF2-40B4-BE49-F238E27FC236}">
                <a16:creationId xmlns:a16="http://schemas.microsoft.com/office/drawing/2014/main" id="{CC3E6B9F-9972-0B70-9BBC-9DCF36BAAE04}"/>
              </a:ext>
            </a:extLst>
          </p:cNvPr>
          <p:cNvGrpSpPr/>
          <p:nvPr/>
        </p:nvGrpSpPr>
        <p:grpSpPr>
          <a:xfrm>
            <a:off x="3174442" y="79609"/>
            <a:ext cx="6274595" cy="861774"/>
            <a:chOff x="6423" y="184"/>
            <a:chExt cx="6412" cy="1568"/>
          </a:xfrm>
        </p:grpSpPr>
        <p:pic>
          <p:nvPicPr>
            <p:cNvPr id="26" name="图片 29" descr="图层 2">
              <a:extLst>
                <a:ext uri="{FF2B5EF4-FFF2-40B4-BE49-F238E27FC236}">
                  <a16:creationId xmlns:a16="http://schemas.microsoft.com/office/drawing/2014/main" id="{3BBFF753-2CAB-D09A-AE62-CF5EF266F64C}"/>
                </a:ext>
              </a:extLst>
            </p:cNvPr>
            <p:cNvPicPr>
              <a:picLocks noChangeAspect="1"/>
            </p:cNvPicPr>
            <p:nvPr/>
          </p:nvPicPr>
          <p:blipFill>
            <a:blip r:embed="rId6"/>
            <a:stretch>
              <a:fillRect/>
            </a:stretch>
          </p:blipFill>
          <p:spPr>
            <a:xfrm>
              <a:off x="6423" y="184"/>
              <a:ext cx="6412" cy="1568"/>
            </a:xfrm>
            <a:prstGeom prst="rect">
              <a:avLst/>
            </a:prstGeom>
          </p:spPr>
        </p:pic>
        <p:sp>
          <p:nvSpPr>
            <p:cNvPr id="28" name="任意多边形 36">
              <a:extLst>
                <a:ext uri="{FF2B5EF4-FFF2-40B4-BE49-F238E27FC236}">
                  <a16:creationId xmlns:a16="http://schemas.microsoft.com/office/drawing/2014/main" id="{769CA0CA-C332-CC7A-E36B-C092D9FAC41A}"/>
                </a:ext>
              </a:extLst>
            </p:cNvPr>
            <p:cNvSpPr/>
            <p:nvPr>
              <p:custDataLst>
                <p:tags r:id="rId1"/>
              </p:custDataLst>
            </p:nvPr>
          </p:nvSpPr>
          <p:spPr>
            <a:xfrm>
              <a:off x="7363" y="221"/>
              <a:ext cx="4389" cy="960"/>
            </a:xfrm>
            <a:prstGeom prst="rect">
              <a:avLst/>
            </a:prstGeom>
            <a:noFill/>
            <a:ln w="19050">
              <a:noFill/>
            </a:ln>
            <a:effectLst/>
            <a:extLst>
              <a:ext uri="{909E8E84-426E-40DD-AFC4-6F175D3DCCD1}">
                <a14:hiddenFill xmlns:a14="http://schemas.microsoft.com/office/drawing/2010/main">
                  <a:solidFill>
                    <a:srgbClr val="FFCE40"/>
                  </a:solidFill>
                </a14:hiddenFill>
              </a:ext>
            </a:extLst>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lIns="300000" tIns="0" rIns="0" bIns="0" anchor="t">
              <a:noAutofit/>
            </a:bodyPr>
            <a:lstStyle/>
            <a:p>
              <a:pPr algn="ctr" defTabSz="914377"/>
              <a:r>
                <a:rPr kumimoji="1" lang="en-US" altLang="en-US" sz="4000" b="1" dirty="0" err="1">
                  <a:solidFill>
                    <a:prstClr val="black"/>
                  </a:solidFill>
                  <a:latin typeface="Times New Roman" panose="02020603050405020304" pitchFamily="18" charset="0"/>
                  <a:ea typeface="思源宋体 CN Heavy" panose="02020900000000000000" charset="-122"/>
                  <a:cs typeface="Times New Roman" panose="02020603050405020304" pitchFamily="18" charset="0"/>
                  <a:sym typeface="思源宋体 CN Light"/>
                </a:rPr>
                <a:t>Câu</a:t>
              </a:r>
              <a:r>
                <a:rPr kumimoji="1" lang="en-US" altLang="en-US" sz="4000" b="1" dirty="0">
                  <a:solidFill>
                    <a:prstClr val="black"/>
                  </a:solidFill>
                  <a:latin typeface="Times New Roman" panose="02020603050405020304" pitchFamily="18" charset="0"/>
                  <a:ea typeface="思源宋体 CN Heavy" panose="02020900000000000000" charset="-122"/>
                  <a:cs typeface="Times New Roman" panose="02020603050405020304" pitchFamily="18" charset="0"/>
                  <a:sym typeface="思源宋体 CN Light"/>
                </a:rPr>
                <a:t> 2</a:t>
              </a:r>
            </a:p>
          </p:txBody>
        </p:sp>
      </p:grpSp>
      <p:grpSp>
        <p:nvGrpSpPr>
          <p:cNvPr id="29" name="Google Shape;52;p2">
            <a:extLst>
              <a:ext uri="{FF2B5EF4-FFF2-40B4-BE49-F238E27FC236}">
                <a16:creationId xmlns:a16="http://schemas.microsoft.com/office/drawing/2014/main" id="{D8EFB750-759A-C6F0-708D-1168B2495927}"/>
              </a:ext>
            </a:extLst>
          </p:cNvPr>
          <p:cNvGrpSpPr/>
          <p:nvPr/>
        </p:nvGrpSpPr>
        <p:grpSpPr>
          <a:xfrm>
            <a:off x="10800143" y="1"/>
            <a:ext cx="1347485" cy="1649700"/>
            <a:chOff x="7689765" y="-119675"/>
            <a:chExt cx="1621066" cy="1935484"/>
          </a:xfrm>
        </p:grpSpPr>
        <p:cxnSp>
          <p:nvCxnSpPr>
            <p:cNvPr id="30" name="Google Shape;53;p2">
              <a:extLst>
                <a:ext uri="{FF2B5EF4-FFF2-40B4-BE49-F238E27FC236}">
                  <a16:creationId xmlns:a16="http://schemas.microsoft.com/office/drawing/2014/main" id="{3C14847F-7000-8812-3338-2FD1534CBCF5}"/>
                </a:ext>
              </a:extLst>
            </p:cNvPr>
            <p:cNvCxnSpPr>
              <a:stCxn id="38" idx="0"/>
            </p:cNvCxnSpPr>
            <p:nvPr/>
          </p:nvCxnSpPr>
          <p:spPr>
            <a:xfrm rot="10800000">
              <a:off x="8201946" y="-93974"/>
              <a:ext cx="0" cy="405000"/>
            </a:xfrm>
            <a:prstGeom prst="straightConnector1">
              <a:avLst/>
            </a:prstGeom>
            <a:noFill/>
            <a:ln w="19050" cap="flat" cmpd="sng">
              <a:solidFill>
                <a:srgbClr val="C3A25F"/>
              </a:solidFill>
              <a:prstDash val="solid"/>
              <a:round/>
              <a:headEnd type="none" w="med" len="med"/>
              <a:tailEnd type="none" w="med" len="med"/>
            </a:ln>
          </p:spPr>
        </p:cxnSp>
        <p:cxnSp>
          <p:nvCxnSpPr>
            <p:cNvPr id="31" name="Google Shape;55;p2">
              <a:extLst>
                <a:ext uri="{FF2B5EF4-FFF2-40B4-BE49-F238E27FC236}">
                  <a16:creationId xmlns:a16="http://schemas.microsoft.com/office/drawing/2014/main" id="{7CEEC39D-6E92-FE5D-71B3-388D514AAC7A}"/>
                </a:ext>
              </a:extLst>
            </p:cNvPr>
            <p:cNvCxnSpPr>
              <a:stCxn id="51" idx="0"/>
            </p:cNvCxnSpPr>
            <p:nvPr/>
          </p:nvCxnSpPr>
          <p:spPr>
            <a:xfrm rot="10800000">
              <a:off x="8866642" y="-119675"/>
              <a:ext cx="0" cy="704700"/>
            </a:xfrm>
            <a:prstGeom prst="straightConnector1">
              <a:avLst/>
            </a:prstGeom>
            <a:noFill/>
            <a:ln w="19050" cap="flat" cmpd="sng">
              <a:solidFill>
                <a:srgbClr val="C3A25F"/>
              </a:solidFill>
              <a:prstDash val="solid"/>
              <a:round/>
              <a:headEnd type="none" w="med" len="med"/>
              <a:tailEnd type="none" w="med" len="med"/>
            </a:ln>
          </p:spPr>
        </p:cxnSp>
        <p:grpSp>
          <p:nvGrpSpPr>
            <p:cNvPr id="32" name="Google Shape;57;p2">
              <a:extLst>
                <a:ext uri="{FF2B5EF4-FFF2-40B4-BE49-F238E27FC236}">
                  <a16:creationId xmlns:a16="http://schemas.microsoft.com/office/drawing/2014/main" id="{4FB04E3B-29D7-0B62-70AB-C1047AE0D0C2}"/>
                </a:ext>
              </a:extLst>
            </p:cNvPr>
            <p:cNvGrpSpPr/>
            <p:nvPr/>
          </p:nvGrpSpPr>
          <p:grpSpPr>
            <a:xfrm>
              <a:off x="8430769" y="585025"/>
              <a:ext cx="880062" cy="1230784"/>
              <a:chOff x="2983359" y="1767508"/>
              <a:chExt cx="306375" cy="428471"/>
            </a:xfrm>
          </p:grpSpPr>
          <p:sp>
            <p:nvSpPr>
              <p:cNvPr id="48" name="Google Shape;58;p2">
                <a:extLst>
                  <a:ext uri="{FF2B5EF4-FFF2-40B4-BE49-F238E27FC236}">
                    <a16:creationId xmlns:a16="http://schemas.microsoft.com/office/drawing/2014/main" id="{AE247D60-BB2C-C81E-5845-0E68D2BDAF1F}"/>
                  </a:ext>
                </a:extLst>
              </p:cNvPr>
              <p:cNvSpPr/>
              <p:nvPr/>
            </p:nvSpPr>
            <p:spPr>
              <a:xfrm>
                <a:off x="3108179" y="1855453"/>
                <a:ext cx="56736" cy="243978"/>
              </a:xfrm>
              <a:custGeom>
                <a:avLst/>
                <a:gdLst/>
                <a:ahLst/>
                <a:cxnLst/>
                <a:rect l="l" t="t" r="r" b="b"/>
                <a:pathLst>
                  <a:path w="51" h="209" extrusionOk="0">
                    <a:moveTo>
                      <a:pt x="20" y="209"/>
                    </a:moveTo>
                    <a:cubicBezTo>
                      <a:pt x="30" y="209"/>
                      <a:pt x="30" y="209"/>
                      <a:pt x="30" y="209"/>
                    </a:cubicBezTo>
                    <a:cubicBezTo>
                      <a:pt x="30" y="208"/>
                      <a:pt x="31" y="208"/>
                      <a:pt x="31" y="208"/>
                    </a:cubicBezTo>
                    <a:cubicBezTo>
                      <a:pt x="44" y="176"/>
                      <a:pt x="51" y="141"/>
                      <a:pt x="51" y="104"/>
                    </a:cubicBezTo>
                    <a:cubicBezTo>
                      <a:pt x="51" y="68"/>
                      <a:pt x="44" y="33"/>
                      <a:pt x="31" y="1"/>
                    </a:cubicBezTo>
                    <a:cubicBezTo>
                      <a:pt x="31" y="0"/>
                      <a:pt x="29" y="0"/>
                      <a:pt x="28" y="0"/>
                    </a:cubicBezTo>
                    <a:cubicBezTo>
                      <a:pt x="22" y="0"/>
                      <a:pt x="22" y="0"/>
                      <a:pt x="22" y="0"/>
                    </a:cubicBezTo>
                    <a:cubicBezTo>
                      <a:pt x="20" y="0"/>
                      <a:pt x="20" y="0"/>
                      <a:pt x="20" y="1"/>
                    </a:cubicBezTo>
                    <a:cubicBezTo>
                      <a:pt x="7" y="33"/>
                      <a:pt x="0" y="68"/>
                      <a:pt x="0" y="104"/>
                    </a:cubicBezTo>
                    <a:cubicBezTo>
                      <a:pt x="0" y="141"/>
                      <a:pt x="6" y="176"/>
                      <a:pt x="19" y="208"/>
                    </a:cubicBezTo>
                    <a:lnTo>
                      <a:pt x="20" y="209"/>
                    </a:lnTo>
                    <a:close/>
                  </a:path>
                </a:pathLst>
              </a:custGeom>
              <a:solidFill>
                <a:srgbClr val="FFF4E3"/>
              </a:solidFill>
              <a:ln w="9525" cap="flat" cmpd="sng">
                <a:solidFill>
                  <a:srgbClr val="FFF4E3"/>
                </a:solidFill>
                <a:prstDash val="solid"/>
                <a:round/>
                <a:headEnd type="none" w="sm" len="sm"/>
                <a:tailEnd type="none" w="sm" len="sm"/>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49" name="Google Shape;59;p2">
                <a:extLst>
                  <a:ext uri="{FF2B5EF4-FFF2-40B4-BE49-F238E27FC236}">
                    <a16:creationId xmlns:a16="http://schemas.microsoft.com/office/drawing/2014/main" id="{20F1D1C3-412B-439A-02B6-F04BE0CC7E76}"/>
                  </a:ext>
                </a:extLst>
              </p:cNvPr>
              <p:cNvSpPr/>
              <p:nvPr/>
            </p:nvSpPr>
            <p:spPr>
              <a:xfrm>
                <a:off x="3023075" y="1858290"/>
                <a:ext cx="99288" cy="238304"/>
              </a:xfrm>
              <a:custGeom>
                <a:avLst/>
                <a:gdLst/>
                <a:ahLst/>
                <a:cxnLst/>
                <a:rect l="l" t="t" r="r" b="b"/>
                <a:pathLst>
                  <a:path w="85" h="205" extrusionOk="0">
                    <a:moveTo>
                      <a:pt x="0" y="102"/>
                    </a:moveTo>
                    <a:cubicBezTo>
                      <a:pt x="0" y="151"/>
                      <a:pt x="36" y="193"/>
                      <a:pt x="85" y="205"/>
                    </a:cubicBezTo>
                    <a:cubicBezTo>
                      <a:pt x="54" y="180"/>
                      <a:pt x="35" y="143"/>
                      <a:pt x="35" y="102"/>
                    </a:cubicBezTo>
                    <a:cubicBezTo>
                      <a:pt x="35" y="62"/>
                      <a:pt x="54" y="25"/>
                      <a:pt x="85" y="0"/>
                    </a:cubicBezTo>
                    <a:cubicBezTo>
                      <a:pt x="36" y="12"/>
                      <a:pt x="0" y="53"/>
                      <a:pt x="0" y="102"/>
                    </a:cubicBezTo>
                  </a:path>
                </a:pathLst>
              </a:custGeom>
              <a:solidFill>
                <a:srgbClr val="FFF4E3"/>
              </a:solidFill>
              <a:ln w="9525" cap="flat" cmpd="sng">
                <a:solidFill>
                  <a:srgbClr val="FFF4E3"/>
                </a:solidFill>
                <a:prstDash val="solid"/>
                <a:round/>
                <a:headEnd type="none" w="sm" len="sm"/>
                <a:tailEnd type="none" w="sm" len="sm"/>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50" name="Google Shape;60;p2">
                <a:extLst>
                  <a:ext uri="{FF2B5EF4-FFF2-40B4-BE49-F238E27FC236}">
                    <a16:creationId xmlns:a16="http://schemas.microsoft.com/office/drawing/2014/main" id="{3E24D467-DFFA-550D-704E-DAF9DF27D958}"/>
                  </a:ext>
                </a:extLst>
              </p:cNvPr>
              <p:cNvSpPr/>
              <p:nvPr/>
            </p:nvSpPr>
            <p:spPr>
              <a:xfrm>
                <a:off x="3150731" y="1858290"/>
                <a:ext cx="96451" cy="238304"/>
              </a:xfrm>
              <a:custGeom>
                <a:avLst/>
                <a:gdLst/>
                <a:ahLst/>
                <a:cxnLst/>
                <a:rect l="l" t="t" r="r" b="b"/>
                <a:pathLst>
                  <a:path w="84" h="205" extrusionOk="0">
                    <a:moveTo>
                      <a:pt x="84" y="102"/>
                    </a:moveTo>
                    <a:cubicBezTo>
                      <a:pt x="84" y="53"/>
                      <a:pt x="48" y="12"/>
                      <a:pt x="0" y="0"/>
                    </a:cubicBezTo>
                    <a:cubicBezTo>
                      <a:pt x="30" y="25"/>
                      <a:pt x="49" y="62"/>
                      <a:pt x="49" y="102"/>
                    </a:cubicBezTo>
                    <a:cubicBezTo>
                      <a:pt x="49" y="143"/>
                      <a:pt x="30" y="180"/>
                      <a:pt x="0" y="205"/>
                    </a:cubicBezTo>
                    <a:cubicBezTo>
                      <a:pt x="48" y="193"/>
                      <a:pt x="84" y="151"/>
                      <a:pt x="84" y="102"/>
                    </a:cubicBezTo>
                    <a:close/>
                  </a:path>
                </a:pathLst>
              </a:custGeom>
              <a:solidFill>
                <a:srgbClr val="FFF4E3"/>
              </a:solidFill>
              <a:ln w="9525" cap="flat" cmpd="sng">
                <a:solidFill>
                  <a:srgbClr val="FFF4E3"/>
                </a:solidFill>
                <a:prstDash val="solid"/>
                <a:round/>
                <a:headEnd type="none" w="sm" len="sm"/>
                <a:tailEnd type="none" w="sm" len="sm"/>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51" name="Google Shape;56;p2">
                <a:extLst>
                  <a:ext uri="{FF2B5EF4-FFF2-40B4-BE49-F238E27FC236}">
                    <a16:creationId xmlns:a16="http://schemas.microsoft.com/office/drawing/2014/main" id="{0FEE11A7-07E9-C3EF-5273-A509589EA969}"/>
                  </a:ext>
                </a:extLst>
              </p:cNvPr>
              <p:cNvSpPr/>
              <p:nvPr/>
            </p:nvSpPr>
            <p:spPr>
              <a:xfrm>
                <a:off x="3125200" y="1767508"/>
                <a:ext cx="19800" cy="74100"/>
              </a:xfrm>
              <a:prstGeom prst="rect">
                <a:avLst/>
              </a:prstGeom>
              <a:solidFill>
                <a:srgbClr val="617F39"/>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52" name="Google Shape;61;p2">
                <a:extLst>
                  <a:ext uri="{FF2B5EF4-FFF2-40B4-BE49-F238E27FC236}">
                    <a16:creationId xmlns:a16="http://schemas.microsoft.com/office/drawing/2014/main" id="{4666B1DB-41EC-B03A-E7B4-2FCCA0986E89}"/>
                  </a:ext>
                </a:extLst>
              </p:cNvPr>
              <p:cNvSpPr/>
              <p:nvPr/>
            </p:nvSpPr>
            <p:spPr>
              <a:xfrm>
                <a:off x="3108179" y="1812899"/>
                <a:ext cx="56700" cy="54000"/>
              </a:xfrm>
              <a:prstGeom prst="ellipse">
                <a:avLst/>
              </a:prstGeom>
              <a:solidFill>
                <a:srgbClr val="C3A25F"/>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53" name="Google Shape;62;p2">
                <a:extLst>
                  <a:ext uri="{FF2B5EF4-FFF2-40B4-BE49-F238E27FC236}">
                    <a16:creationId xmlns:a16="http://schemas.microsoft.com/office/drawing/2014/main" id="{47D31106-B26A-7AD2-7975-A6CB39F41500}"/>
                  </a:ext>
                </a:extLst>
              </p:cNvPr>
              <p:cNvSpPr/>
              <p:nvPr/>
            </p:nvSpPr>
            <p:spPr>
              <a:xfrm>
                <a:off x="2983359" y="1855453"/>
                <a:ext cx="141840" cy="243978"/>
              </a:xfrm>
              <a:custGeom>
                <a:avLst/>
                <a:gdLst/>
                <a:ahLst/>
                <a:cxnLst/>
                <a:rect l="l" t="t" r="r" b="b"/>
                <a:pathLst>
                  <a:path w="122" h="209" extrusionOk="0">
                    <a:moveTo>
                      <a:pt x="122" y="209"/>
                    </a:moveTo>
                    <a:cubicBezTo>
                      <a:pt x="121" y="208"/>
                      <a:pt x="120" y="207"/>
                      <a:pt x="120" y="207"/>
                    </a:cubicBezTo>
                    <a:cubicBezTo>
                      <a:pt x="71" y="195"/>
                      <a:pt x="35" y="153"/>
                      <a:pt x="35" y="104"/>
                    </a:cubicBezTo>
                    <a:cubicBezTo>
                      <a:pt x="35" y="55"/>
                      <a:pt x="71" y="14"/>
                      <a:pt x="120" y="2"/>
                    </a:cubicBezTo>
                    <a:cubicBezTo>
                      <a:pt x="120" y="1"/>
                      <a:pt x="121" y="1"/>
                      <a:pt x="122" y="0"/>
                    </a:cubicBezTo>
                    <a:cubicBezTo>
                      <a:pt x="119" y="0"/>
                      <a:pt x="119" y="0"/>
                      <a:pt x="119" y="0"/>
                    </a:cubicBezTo>
                    <a:cubicBezTo>
                      <a:pt x="51" y="8"/>
                      <a:pt x="0" y="52"/>
                      <a:pt x="0" y="104"/>
                    </a:cubicBezTo>
                    <a:cubicBezTo>
                      <a:pt x="0" y="156"/>
                      <a:pt x="50" y="200"/>
                      <a:pt x="116" y="209"/>
                    </a:cubicBezTo>
                    <a:cubicBezTo>
                      <a:pt x="122" y="209"/>
                      <a:pt x="122" y="209"/>
                      <a:pt x="122" y="209"/>
                    </a:cubicBezTo>
                  </a:path>
                </a:pathLst>
              </a:custGeom>
              <a:solidFill>
                <a:srgbClr val="B9222F"/>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54" name="Google Shape;63;p2">
                <a:extLst>
                  <a:ext uri="{FF2B5EF4-FFF2-40B4-BE49-F238E27FC236}">
                    <a16:creationId xmlns:a16="http://schemas.microsoft.com/office/drawing/2014/main" id="{F835834F-4D19-E203-BFA8-C9170D7E612E}"/>
                  </a:ext>
                </a:extLst>
              </p:cNvPr>
              <p:cNvSpPr/>
              <p:nvPr/>
            </p:nvSpPr>
            <p:spPr>
              <a:xfrm>
                <a:off x="3145057" y="1855453"/>
                <a:ext cx="144677" cy="243978"/>
              </a:xfrm>
              <a:custGeom>
                <a:avLst/>
                <a:gdLst/>
                <a:ahLst/>
                <a:cxnLst/>
                <a:rect l="l" t="t" r="r" b="b"/>
                <a:pathLst>
                  <a:path w="123" h="209" extrusionOk="0">
                    <a:moveTo>
                      <a:pt x="3" y="0"/>
                    </a:moveTo>
                    <a:cubicBezTo>
                      <a:pt x="0" y="0"/>
                      <a:pt x="0" y="0"/>
                      <a:pt x="0" y="0"/>
                    </a:cubicBezTo>
                    <a:cubicBezTo>
                      <a:pt x="1" y="1"/>
                      <a:pt x="2" y="1"/>
                      <a:pt x="3" y="2"/>
                    </a:cubicBezTo>
                    <a:cubicBezTo>
                      <a:pt x="51" y="14"/>
                      <a:pt x="87" y="55"/>
                      <a:pt x="87" y="104"/>
                    </a:cubicBezTo>
                    <a:cubicBezTo>
                      <a:pt x="87" y="153"/>
                      <a:pt x="51" y="195"/>
                      <a:pt x="3" y="207"/>
                    </a:cubicBezTo>
                    <a:cubicBezTo>
                      <a:pt x="2" y="207"/>
                      <a:pt x="1" y="208"/>
                      <a:pt x="0" y="209"/>
                    </a:cubicBezTo>
                    <a:cubicBezTo>
                      <a:pt x="6" y="209"/>
                      <a:pt x="6" y="209"/>
                      <a:pt x="6" y="209"/>
                    </a:cubicBezTo>
                    <a:cubicBezTo>
                      <a:pt x="72" y="200"/>
                      <a:pt x="123" y="156"/>
                      <a:pt x="123" y="104"/>
                    </a:cubicBezTo>
                    <a:cubicBezTo>
                      <a:pt x="123" y="52"/>
                      <a:pt x="71" y="8"/>
                      <a:pt x="3" y="0"/>
                    </a:cubicBezTo>
                    <a:close/>
                  </a:path>
                </a:pathLst>
              </a:custGeom>
              <a:solidFill>
                <a:srgbClr val="B9222F"/>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55" name="Google Shape;64;p2">
                <a:extLst>
                  <a:ext uri="{FF2B5EF4-FFF2-40B4-BE49-F238E27FC236}">
                    <a16:creationId xmlns:a16="http://schemas.microsoft.com/office/drawing/2014/main" id="{91FF651C-00DC-347E-1ABA-D29C304AFACA}"/>
                  </a:ext>
                </a:extLst>
              </p:cNvPr>
              <p:cNvSpPr/>
              <p:nvPr/>
            </p:nvSpPr>
            <p:spPr>
              <a:xfrm>
                <a:off x="3065627" y="1855453"/>
                <a:ext cx="141840" cy="243978"/>
              </a:xfrm>
              <a:custGeom>
                <a:avLst/>
                <a:gdLst/>
                <a:ahLst/>
                <a:cxnLst/>
                <a:rect l="l" t="t" r="r" b="b"/>
                <a:pathLst>
                  <a:path w="122" h="209" extrusionOk="0">
                    <a:moveTo>
                      <a:pt x="50" y="207"/>
                    </a:moveTo>
                    <a:cubicBezTo>
                      <a:pt x="50" y="207"/>
                      <a:pt x="51" y="208"/>
                      <a:pt x="51" y="209"/>
                    </a:cubicBezTo>
                    <a:cubicBezTo>
                      <a:pt x="59" y="209"/>
                      <a:pt x="59" y="209"/>
                      <a:pt x="59" y="209"/>
                    </a:cubicBezTo>
                    <a:cubicBezTo>
                      <a:pt x="58" y="209"/>
                      <a:pt x="57" y="208"/>
                      <a:pt x="56" y="208"/>
                    </a:cubicBezTo>
                    <a:cubicBezTo>
                      <a:pt x="56" y="208"/>
                      <a:pt x="56" y="208"/>
                      <a:pt x="56" y="208"/>
                    </a:cubicBezTo>
                    <a:cubicBezTo>
                      <a:pt x="43" y="176"/>
                      <a:pt x="36" y="141"/>
                      <a:pt x="36" y="104"/>
                    </a:cubicBezTo>
                    <a:cubicBezTo>
                      <a:pt x="36" y="68"/>
                      <a:pt x="43" y="33"/>
                      <a:pt x="56" y="1"/>
                    </a:cubicBezTo>
                    <a:cubicBezTo>
                      <a:pt x="56" y="1"/>
                      <a:pt x="56" y="1"/>
                      <a:pt x="56" y="1"/>
                    </a:cubicBezTo>
                    <a:cubicBezTo>
                      <a:pt x="57" y="0"/>
                      <a:pt x="59" y="0"/>
                      <a:pt x="61" y="0"/>
                    </a:cubicBezTo>
                    <a:cubicBezTo>
                      <a:pt x="62" y="0"/>
                      <a:pt x="62" y="0"/>
                      <a:pt x="62" y="0"/>
                    </a:cubicBezTo>
                    <a:cubicBezTo>
                      <a:pt x="63" y="0"/>
                      <a:pt x="64" y="0"/>
                      <a:pt x="65" y="0"/>
                    </a:cubicBezTo>
                    <a:cubicBezTo>
                      <a:pt x="66" y="1"/>
                      <a:pt x="66" y="1"/>
                      <a:pt x="67" y="1"/>
                    </a:cubicBezTo>
                    <a:cubicBezTo>
                      <a:pt x="80" y="33"/>
                      <a:pt x="87" y="68"/>
                      <a:pt x="87" y="104"/>
                    </a:cubicBezTo>
                    <a:cubicBezTo>
                      <a:pt x="87" y="141"/>
                      <a:pt x="80" y="176"/>
                      <a:pt x="67" y="208"/>
                    </a:cubicBezTo>
                    <a:cubicBezTo>
                      <a:pt x="66" y="208"/>
                      <a:pt x="66" y="208"/>
                      <a:pt x="65" y="208"/>
                    </a:cubicBezTo>
                    <a:cubicBezTo>
                      <a:pt x="65" y="208"/>
                      <a:pt x="64" y="209"/>
                      <a:pt x="63" y="209"/>
                    </a:cubicBezTo>
                    <a:cubicBezTo>
                      <a:pt x="72" y="209"/>
                      <a:pt x="72" y="209"/>
                      <a:pt x="72" y="209"/>
                    </a:cubicBezTo>
                    <a:cubicBezTo>
                      <a:pt x="72" y="208"/>
                      <a:pt x="72" y="207"/>
                      <a:pt x="73" y="207"/>
                    </a:cubicBezTo>
                    <a:cubicBezTo>
                      <a:pt x="103" y="182"/>
                      <a:pt x="122" y="145"/>
                      <a:pt x="122" y="104"/>
                    </a:cubicBezTo>
                    <a:cubicBezTo>
                      <a:pt x="122" y="64"/>
                      <a:pt x="103" y="27"/>
                      <a:pt x="73" y="2"/>
                    </a:cubicBezTo>
                    <a:cubicBezTo>
                      <a:pt x="72" y="2"/>
                      <a:pt x="72" y="1"/>
                      <a:pt x="71" y="1"/>
                    </a:cubicBezTo>
                    <a:cubicBezTo>
                      <a:pt x="71" y="0"/>
                      <a:pt x="70" y="0"/>
                      <a:pt x="70" y="0"/>
                    </a:cubicBezTo>
                    <a:cubicBezTo>
                      <a:pt x="53" y="0"/>
                      <a:pt x="53" y="0"/>
                      <a:pt x="53" y="0"/>
                    </a:cubicBezTo>
                    <a:cubicBezTo>
                      <a:pt x="52" y="0"/>
                      <a:pt x="51" y="0"/>
                      <a:pt x="51" y="1"/>
                    </a:cubicBezTo>
                    <a:cubicBezTo>
                      <a:pt x="50" y="1"/>
                      <a:pt x="50" y="2"/>
                      <a:pt x="50" y="2"/>
                    </a:cubicBezTo>
                    <a:cubicBezTo>
                      <a:pt x="19" y="27"/>
                      <a:pt x="0" y="64"/>
                      <a:pt x="0" y="104"/>
                    </a:cubicBezTo>
                    <a:cubicBezTo>
                      <a:pt x="0" y="145"/>
                      <a:pt x="19" y="182"/>
                      <a:pt x="50" y="207"/>
                    </a:cubicBezTo>
                  </a:path>
                </a:pathLst>
              </a:custGeom>
              <a:solidFill>
                <a:srgbClr val="B9222F"/>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56" name="Google Shape;65;p2">
                <a:extLst>
                  <a:ext uri="{FF2B5EF4-FFF2-40B4-BE49-F238E27FC236}">
                    <a16:creationId xmlns:a16="http://schemas.microsoft.com/office/drawing/2014/main" id="{42289553-156C-827A-23A7-A8A4FA483D60}"/>
                  </a:ext>
                </a:extLst>
              </p:cNvPr>
              <p:cNvSpPr/>
              <p:nvPr/>
            </p:nvSpPr>
            <p:spPr>
              <a:xfrm>
                <a:off x="3076974" y="1846943"/>
                <a:ext cx="122100" cy="19800"/>
              </a:xfrm>
              <a:prstGeom prst="rect">
                <a:avLst/>
              </a:prstGeom>
              <a:solidFill>
                <a:srgbClr val="F0463E"/>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57" name="Google Shape;66;p2">
                <a:extLst>
                  <a:ext uri="{FF2B5EF4-FFF2-40B4-BE49-F238E27FC236}">
                    <a16:creationId xmlns:a16="http://schemas.microsoft.com/office/drawing/2014/main" id="{272055D1-B1FE-FC89-1B03-8B911F3DCD3F}"/>
                  </a:ext>
                </a:extLst>
              </p:cNvPr>
              <p:cNvSpPr/>
              <p:nvPr/>
            </p:nvSpPr>
            <p:spPr>
              <a:xfrm>
                <a:off x="3076974" y="1846943"/>
                <a:ext cx="122100" cy="19800"/>
              </a:xfrm>
              <a:prstGeom prst="rect">
                <a:avLst/>
              </a:prstGeom>
              <a:solidFill>
                <a:srgbClr val="F17826"/>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58" name="Google Shape;67;p2">
                <a:extLst>
                  <a:ext uri="{FF2B5EF4-FFF2-40B4-BE49-F238E27FC236}">
                    <a16:creationId xmlns:a16="http://schemas.microsoft.com/office/drawing/2014/main" id="{E91D4DD3-24CF-0159-106E-3BFABDCED68C}"/>
                  </a:ext>
                </a:extLst>
              </p:cNvPr>
              <p:cNvSpPr/>
              <p:nvPr/>
            </p:nvSpPr>
            <p:spPr>
              <a:xfrm>
                <a:off x="3062790" y="1838432"/>
                <a:ext cx="144600" cy="17100"/>
              </a:xfrm>
              <a:prstGeom prst="rect">
                <a:avLst/>
              </a:prstGeom>
              <a:solidFill>
                <a:srgbClr val="B9222F"/>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59" name="Google Shape;68;p2">
                <a:extLst>
                  <a:ext uri="{FF2B5EF4-FFF2-40B4-BE49-F238E27FC236}">
                    <a16:creationId xmlns:a16="http://schemas.microsoft.com/office/drawing/2014/main" id="{45632C41-C8C7-51FA-1DEA-F7E7FC7EB908}"/>
                  </a:ext>
                </a:extLst>
              </p:cNvPr>
              <p:cNvSpPr/>
              <p:nvPr/>
            </p:nvSpPr>
            <p:spPr>
              <a:xfrm>
                <a:off x="3093995" y="2096595"/>
                <a:ext cx="85200" cy="13800"/>
              </a:xfrm>
              <a:prstGeom prst="rect">
                <a:avLst/>
              </a:prstGeom>
              <a:solidFill>
                <a:srgbClr val="8FAD8B"/>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60" name="Google Shape;69;p2">
                <a:extLst>
                  <a:ext uri="{FF2B5EF4-FFF2-40B4-BE49-F238E27FC236}">
                    <a16:creationId xmlns:a16="http://schemas.microsoft.com/office/drawing/2014/main" id="{3E200941-C862-05A5-90B5-D1CF7CC9F5B0}"/>
                  </a:ext>
                </a:extLst>
              </p:cNvPr>
              <p:cNvSpPr/>
              <p:nvPr/>
            </p:nvSpPr>
            <p:spPr>
              <a:xfrm>
                <a:off x="3088321" y="2090921"/>
                <a:ext cx="96600" cy="11400"/>
              </a:xfrm>
              <a:prstGeom prst="rect">
                <a:avLst/>
              </a:prstGeom>
              <a:solidFill>
                <a:srgbClr val="B9222F"/>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61" name="Google Shape;70;p2">
                <a:extLst>
                  <a:ext uri="{FF2B5EF4-FFF2-40B4-BE49-F238E27FC236}">
                    <a16:creationId xmlns:a16="http://schemas.microsoft.com/office/drawing/2014/main" id="{E250DB1B-C649-ECB2-B1F9-B8C9DFD8CC8D}"/>
                  </a:ext>
                </a:extLst>
              </p:cNvPr>
              <p:cNvSpPr/>
              <p:nvPr/>
            </p:nvSpPr>
            <p:spPr>
              <a:xfrm>
                <a:off x="3093995" y="2110779"/>
                <a:ext cx="6000" cy="85200"/>
              </a:xfrm>
              <a:prstGeom prst="rect">
                <a:avLst/>
              </a:prstGeom>
              <a:solidFill>
                <a:srgbClr val="C3A25F"/>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62" name="Google Shape;71;p2">
                <a:extLst>
                  <a:ext uri="{FF2B5EF4-FFF2-40B4-BE49-F238E27FC236}">
                    <a16:creationId xmlns:a16="http://schemas.microsoft.com/office/drawing/2014/main" id="{68F6D33C-A932-CE78-8034-245087EAEB08}"/>
                  </a:ext>
                </a:extLst>
              </p:cNvPr>
              <p:cNvSpPr/>
              <p:nvPr/>
            </p:nvSpPr>
            <p:spPr>
              <a:xfrm>
                <a:off x="3102505" y="2110779"/>
                <a:ext cx="6000" cy="85200"/>
              </a:xfrm>
              <a:prstGeom prst="rect">
                <a:avLst/>
              </a:prstGeom>
              <a:solidFill>
                <a:srgbClr val="C3A25F"/>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63" name="Google Shape;72;p2">
                <a:extLst>
                  <a:ext uri="{FF2B5EF4-FFF2-40B4-BE49-F238E27FC236}">
                    <a16:creationId xmlns:a16="http://schemas.microsoft.com/office/drawing/2014/main" id="{1F19E26C-ED52-1C8A-AB99-9C707F0C8B0B}"/>
                  </a:ext>
                </a:extLst>
              </p:cNvPr>
              <p:cNvSpPr/>
              <p:nvPr/>
            </p:nvSpPr>
            <p:spPr>
              <a:xfrm>
                <a:off x="3111016" y="2110779"/>
                <a:ext cx="2700" cy="85200"/>
              </a:xfrm>
              <a:prstGeom prst="rect">
                <a:avLst/>
              </a:prstGeom>
              <a:solidFill>
                <a:srgbClr val="C3A25F"/>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64" name="Google Shape;73;p2">
                <a:extLst>
                  <a:ext uri="{FF2B5EF4-FFF2-40B4-BE49-F238E27FC236}">
                    <a16:creationId xmlns:a16="http://schemas.microsoft.com/office/drawing/2014/main" id="{E6606308-C738-96A1-C620-EF9DF8B0D281}"/>
                  </a:ext>
                </a:extLst>
              </p:cNvPr>
              <p:cNvSpPr/>
              <p:nvPr/>
            </p:nvSpPr>
            <p:spPr>
              <a:xfrm>
                <a:off x="3119526" y="2110779"/>
                <a:ext cx="2700" cy="85200"/>
              </a:xfrm>
              <a:prstGeom prst="rect">
                <a:avLst/>
              </a:prstGeom>
              <a:solidFill>
                <a:srgbClr val="C3A25F"/>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65" name="Google Shape;74;p2">
                <a:extLst>
                  <a:ext uri="{FF2B5EF4-FFF2-40B4-BE49-F238E27FC236}">
                    <a16:creationId xmlns:a16="http://schemas.microsoft.com/office/drawing/2014/main" id="{90CC540B-78FA-795A-8E1E-2AE4160CA181}"/>
                  </a:ext>
                </a:extLst>
              </p:cNvPr>
              <p:cNvSpPr/>
              <p:nvPr/>
            </p:nvSpPr>
            <p:spPr>
              <a:xfrm>
                <a:off x="3125200" y="2110779"/>
                <a:ext cx="6000" cy="85200"/>
              </a:xfrm>
              <a:prstGeom prst="rect">
                <a:avLst/>
              </a:prstGeom>
              <a:solidFill>
                <a:srgbClr val="C3A25F"/>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66" name="Google Shape;75;p2">
                <a:extLst>
                  <a:ext uri="{FF2B5EF4-FFF2-40B4-BE49-F238E27FC236}">
                    <a16:creationId xmlns:a16="http://schemas.microsoft.com/office/drawing/2014/main" id="{99F9C3E8-85F7-6FF3-2AA7-938BEFFCA921}"/>
                  </a:ext>
                </a:extLst>
              </p:cNvPr>
              <p:cNvSpPr/>
              <p:nvPr/>
            </p:nvSpPr>
            <p:spPr>
              <a:xfrm>
                <a:off x="3133710" y="2110779"/>
                <a:ext cx="6000" cy="85200"/>
              </a:xfrm>
              <a:prstGeom prst="rect">
                <a:avLst/>
              </a:prstGeom>
              <a:solidFill>
                <a:srgbClr val="C3A25F"/>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67" name="Google Shape;76;p2">
                <a:extLst>
                  <a:ext uri="{FF2B5EF4-FFF2-40B4-BE49-F238E27FC236}">
                    <a16:creationId xmlns:a16="http://schemas.microsoft.com/office/drawing/2014/main" id="{8FF96C29-F144-D992-8D8E-CB66C2429617}"/>
                  </a:ext>
                </a:extLst>
              </p:cNvPr>
              <p:cNvSpPr/>
              <p:nvPr/>
            </p:nvSpPr>
            <p:spPr>
              <a:xfrm>
                <a:off x="3142220" y="2110779"/>
                <a:ext cx="2700" cy="85200"/>
              </a:xfrm>
              <a:prstGeom prst="rect">
                <a:avLst/>
              </a:prstGeom>
              <a:solidFill>
                <a:srgbClr val="C3A25F"/>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68" name="Google Shape;77;p2">
                <a:extLst>
                  <a:ext uri="{FF2B5EF4-FFF2-40B4-BE49-F238E27FC236}">
                    <a16:creationId xmlns:a16="http://schemas.microsoft.com/office/drawing/2014/main" id="{82A12A06-78D8-33AB-114D-A4E514E7C7FB}"/>
                  </a:ext>
                </a:extLst>
              </p:cNvPr>
              <p:cNvSpPr/>
              <p:nvPr/>
            </p:nvSpPr>
            <p:spPr>
              <a:xfrm>
                <a:off x="3150731" y="2110779"/>
                <a:ext cx="2700" cy="85200"/>
              </a:xfrm>
              <a:prstGeom prst="rect">
                <a:avLst/>
              </a:prstGeom>
              <a:solidFill>
                <a:srgbClr val="C3A25F"/>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69" name="Google Shape;78;p2">
                <a:extLst>
                  <a:ext uri="{FF2B5EF4-FFF2-40B4-BE49-F238E27FC236}">
                    <a16:creationId xmlns:a16="http://schemas.microsoft.com/office/drawing/2014/main" id="{CDEC1CF7-0F97-ABB4-2EDE-03FC639DE5AC}"/>
                  </a:ext>
                </a:extLst>
              </p:cNvPr>
              <p:cNvSpPr/>
              <p:nvPr/>
            </p:nvSpPr>
            <p:spPr>
              <a:xfrm>
                <a:off x="3159241" y="2110779"/>
                <a:ext cx="2700" cy="85200"/>
              </a:xfrm>
              <a:prstGeom prst="rect">
                <a:avLst/>
              </a:prstGeom>
              <a:solidFill>
                <a:srgbClr val="C3A25F"/>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70" name="Google Shape;79;p2">
                <a:extLst>
                  <a:ext uri="{FF2B5EF4-FFF2-40B4-BE49-F238E27FC236}">
                    <a16:creationId xmlns:a16="http://schemas.microsoft.com/office/drawing/2014/main" id="{EAE0FDB3-88C2-A994-8CC7-F05F002EBD1D}"/>
                  </a:ext>
                </a:extLst>
              </p:cNvPr>
              <p:cNvSpPr/>
              <p:nvPr/>
            </p:nvSpPr>
            <p:spPr>
              <a:xfrm>
                <a:off x="3164915" y="2110779"/>
                <a:ext cx="6000" cy="85200"/>
              </a:xfrm>
              <a:prstGeom prst="rect">
                <a:avLst/>
              </a:prstGeom>
              <a:solidFill>
                <a:srgbClr val="C3A25F"/>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71" name="Google Shape;80;p2">
                <a:extLst>
                  <a:ext uri="{FF2B5EF4-FFF2-40B4-BE49-F238E27FC236}">
                    <a16:creationId xmlns:a16="http://schemas.microsoft.com/office/drawing/2014/main" id="{5C03DA4D-9BF8-6C5A-6D24-9FBF2BFD88C1}"/>
                  </a:ext>
                </a:extLst>
              </p:cNvPr>
              <p:cNvSpPr/>
              <p:nvPr/>
            </p:nvSpPr>
            <p:spPr>
              <a:xfrm>
                <a:off x="3173425" y="2110779"/>
                <a:ext cx="6000" cy="85200"/>
              </a:xfrm>
              <a:prstGeom prst="rect">
                <a:avLst/>
              </a:prstGeom>
              <a:solidFill>
                <a:srgbClr val="C3A25F"/>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72" name="Google Shape;81;p2">
                <a:extLst>
                  <a:ext uri="{FF2B5EF4-FFF2-40B4-BE49-F238E27FC236}">
                    <a16:creationId xmlns:a16="http://schemas.microsoft.com/office/drawing/2014/main" id="{473B922C-0509-6216-A312-FD34A58932CF}"/>
                  </a:ext>
                </a:extLst>
              </p:cNvPr>
              <p:cNvSpPr/>
              <p:nvPr/>
            </p:nvSpPr>
            <p:spPr>
              <a:xfrm>
                <a:off x="3093995" y="2110779"/>
                <a:ext cx="85200" cy="6000"/>
              </a:xfrm>
              <a:prstGeom prst="rect">
                <a:avLst/>
              </a:prstGeom>
              <a:solidFill>
                <a:srgbClr val="C3A25F"/>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grpSp>
        <p:grpSp>
          <p:nvGrpSpPr>
            <p:cNvPr id="33" name="Google Shape;82;p2">
              <a:extLst>
                <a:ext uri="{FF2B5EF4-FFF2-40B4-BE49-F238E27FC236}">
                  <a16:creationId xmlns:a16="http://schemas.microsoft.com/office/drawing/2014/main" id="{FFCD7975-B484-94F9-97A4-1F7622E39789}"/>
                </a:ext>
              </a:extLst>
            </p:cNvPr>
            <p:cNvGrpSpPr/>
            <p:nvPr/>
          </p:nvGrpSpPr>
          <p:grpSpPr>
            <a:xfrm>
              <a:off x="7689765" y="311026"/>
              <a:ext cx="1031256" cy="1504764"/>
              <a:chOff x="2712001" y="2082563"/>
              <a:chExt cx="252412" cy="368300"/>
            </a:xfrm>
          </p:grpSpPr>
          <p:sp>
            <p:nvSpPr>
              <p:cNvPr id="34" name="Google Shape;83;p2">
                <a:extLst>
                  <a:ext uri="{FF2B5EF4-FFF2-40B4-BE49-F238E27FC236}">
                    <a16:creationId xmlns:a16="http://schemas.microsoft.com/office/drawing/2014/main" id="{4BF0F3F9-0481-CD3C-6923-D9821A3FB9FA}"/>
                  </a:ext>
                </a:extLst>
              </p:cNvPr>
              <p:cNvSpPr/>
              <p:nvPr/>
            </p:nvSpPr>
            <p:spPr>
              <a:xfrm>
                <a:off x="2832651" y="2349263"/>
                <a:ext cx="9600" cy="23700"/>
              </a:xfrm>
              <a:prstGeom prst="rect">
                <a:avLst/>
              </a:prstGeom>
              <a:solidFill>
                <a:srgbClr val="617F39"/>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35" name="Google Shape;84;p2">
                <a:extLst>
                  <a:ext uri="{FF2B5EF4-FFF2-40B4-BE49-F238E27FC236}">
                    <a16:creationId xmlns:a16="http://schemas.microsoft.com/office/drawing/2014/main" id="{D01F86EC-A3DC-C5EB-A36F-AFD9EA541C77}"/>
                  </a:ext>
                </a:extLst>
              </p:cNvPr>
              <p:cNvSpPr/>
              <p:nvPr/>
            </p:nvSpPr>
            <p:spPr>
              <a:xfrm>
                <a:off x="2813601" y="2373076"/>
                <a:ext cx="28575" cy="68263"/>
              </a:xfrm>
              <a:custGeom>
                <a:avLst/>
                <a:gdLst/>
                <a:ahLst/>
                <a:cxnLst/>
                <a:rect l="l" t="t" r="r" b="b"/>
                <a:pathLst>
                  <a:path w="18" h="43" extrusionOk="0">
                    <a:moveTo>
                      <a:pt x="11" y="43"/>
                    </a:moveTo>
                    <a:lnTo>
                      <a:pt x="0" y="40"/>
                    </a:lnTo>
                    <a:lnTo>
                      <a:pt x="11" y="1"/>
                    </a:lnTo>
                    <a:lnTo>
                      <a:pt x="18" y="0"/>
                    </a:lnTo>
                    <a:lnTo>
                      <a:pt x="11" y="43"/>
                    </a:lnTo>
                    <a:close/>
                  </a:path>
                </a:pathLst>
              </a:custGeom>
              <a:solidFill>
                <a:srgbClr val="8FAD8B"/>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36" name="Google Shape;85;p2">
                <a:extLst>
                  <a:ext uri="{FF2B5EF4-FFF2-40B4-BE49-F238E27FC236}">
                    <a16:creationId xmlns:a16="http://schemas.microsoft.com/office/drawing/2014/main" id="{1C5A24D4-5166-2BB5-E616-1F37A85E25EF}"/>
                  </a:ext>
                </a:extLst>
              </p:cNvPr>
              <p:cNvSpPr/>
              <p:nvPr/>
            </p:nvSpPr>
            <p:spPr>
              <a:xfrm>
                <a:off x="2835826" y="2373076"/>
                <a:ext cx="22225" cy="68263"/>
              </a:xfrm>
              <a:custGeom>
                <a:avLst/>
                <a:gdLst/>
                <a:ahLst/>
                <a:cxnLst/>
                <a:rect l="l" t="t" r="r" b="b"/>
                <a:pathLst>
                  <a:path w="14" h="43" extrusionOk="0">
                    <a:moveTo>
                      <a:pt x="7" y="43"/>
                    </a:moveTo>
                    <a:lnTo>
                      <a:pt x="14" y="40"/>
                    </a:lnTo>
                    <a:lnTo>
                      <a:pt x="5" y="0"/>
                    </a:lnTo>
                    <a:lnTo>
                      <a:pt x="0" y="1"/>
                    </a:lnTo>
                    <a:lnTo>
                      <a:pt x="7" y="43"/>
                    </a:lnTo>
                    <a:close/>
                  </a:path>
                </a:pathLst>
              </a:custGeom>
              <a:solidFill>
                <a:srgbClr val="8FAD8B"/>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37" name="Google Shape;86;p2">
                <a:extLst>
                  <a:ext uri="{FF2B5EF4-FFF2-40B4-BE49-F238E27FC236}">
                    <a16:creationId xmlns:a16="http://schemas.microsoft.com/office/drawing/2014/main" id="{77E88C80-A447-9D13-E7D7-7403E3786D85}"/>
                  </a:ext>
                </a:extLst>
              </p:cNvPr>
              <p:cNvSpPr/>
              <p:nvPr/>
            </p:nvSpPr>
            <p:spPr>
              <a:xfrm>
                <a:off x="2827888" y="2373076"/>
                <a:ext cx="15875" cy="77788"/>
              </a:xfrm>
              <a:custGeom>
                <a:avLst/>
                <a:gdLst/>
                <a:ahLst/>
                <a:cxnLst/>
                <a:rect l="l" t="t" r="r" b="b"/>
                <a:pathLst>
                  <a:path w="10" h="49" extrusionOk="0">
                    <a:moveTo>
                      <a:pt x="0" y="49"/>
                    </a:moveTo>
                    <a:lnTo>
                      <a:pt x="10" y="49"/>
                    </a:lnTo>
                    <a:lnTo>
                      <a:pt x="8" y="0"/>
                    </a:lnTo>
                    <a:lnTo>
                      <a:pt x="5" y="0"/>
                    </a:lnTo>
                    <a:lnTo>
                      <a:pt x="0" y="49"/>
                    </a:lnTo>
                    <a:close/>
                  </a:path>
                </a:pathLst>
              </a:custGeom>
              <a:solidFill>
                <a:srgbClr val="617F39"/>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38" name="Google Shape;54;p2">
                <a:extLst>
                  <a:ext uri="{FF2B5EF4-FFF2-40B4-BE49-F238E27FC236}">
                    <a16:creationId xmlns:a16="http://schemas.microsoft.com/office/drawing/2014/main" id="{4D56C805-9A0C-261D-CF67-693D538C23B3}"/>
                  </a:ext>
                </a:extLst>
              </p:cNvPr>
              <p:cNvSpPr/>
              <p:nvPr/>
            </p:nvSpPr>
            <p:spPr>
              <a:xfrm>
                <a:off x="2831063" y="2082563"/>
                <a:ext cx="12600" cy="31800"/>
              </a:xfrm>
              <a:prstGeom prst="rect">
                <a:avLst/>
              </a:prstGeom>
              <a:solidFill>
                <a:srgbClr val="617F39"/>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39" name="Google Shape;87;p2">
                <a:extLst>
                  <a:ext uri="{FF2B5EF4-FFF2-40B4-BE49-F238E27FC236}">
                    <a16:creationId xmlns:a16="http://schemas.microsoft.com/office/drawing/2014/main" id="{53C64D4B-D4FC-B88E-1E8F-7BD4CED29525}"/>
                  </a:ext>
                </a:extLst>
              </p:cNvPr>
              <p:cNvSpPr/>
              <p:nvPr/>
            </p:nvSpPr>
            <p:spPr>
              <a:xfrm>
                <a:off x="2829476" y="2363551"/>
                <a:ext cx="17400" cy="19200"/>
              </a:xfrm>
              <a:prstGeom prst="ellipse">
                <a:avLst/>
              </a:prstGeom>
              <a:solidFill>
                <a:srgbClr val="C3A25F"/>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40" name="Google Shape;88;p2">
                <a:extLst>
                  <a:ext uri="{FF2B5EF4-FFF2-40B4-BE49-F238E27FC236}">
                    <a16:creationId xmlns:a16="http://schemas.microsoft.com/office/drawing/2014/main" id="{8DE86176-1A54-4EC9-BBC1-727947E001E9}"/>
                  </a:ext>
                </a:extLst>
              </p:cNvPr>
              <p:cNvSpPr/>
              <p:nvPr/>
            </p:nvSpPr>
            <p:spPr>
              <a:xfrm>
                <a:off x="2712001" y="2123838"/>
                <a:ext cx="252412" cy="212725"/>
              </a:xfrm>
              <a:custGeom>
                <a:avLst/>
                <a:gdLst/>
                <a:ahLst/>
                <a:cxnLst/>
                <a:rect l="l" t="t" r="r" b="b"/>
                <a:pathLst>
                  <a:path w="388" h="327" extrusionOk="0">
                    <a:moveTo>
                      <a:pt x="260" y="0"/>
                    </a:moveTo>
                    <a:cubicBezTo>
                      <a:pt x="194" y="0"/>
                      <a:pt x="194" y="0"/>
                      <a:pt x="194" y="0"/>
                    </a:cubicBezTo>
                    <a:cubicBezTo>
                      <a:pt x="129" y="0"/>
                      <a:pt x="129" y="0"/>
                      <a:pt x="129" y="0"/>
                    </a:cubicBezTo>
                    <a:cubicBezTo>
                      <a:pt x="129" y="0"/>
                      <a:pt x="0" y="19"/>
                      <a:pt x="35" y="127"/>
                    </a:cubicBezTo>
                    <a:cubicBezTo>
                      <a:pt x="70" y="236"/>
                      <a:pt x="137" y="327"/>
                      <a:pt x="137" y="327"/>
                    </a:cubicBezTo>
                    <a:cubicBezTo>
                      <a:pt x="194" y="327"/>
                      <a:pt x="194" y="327"/>
                      <a:pt x="194" y="327"/>
                    </a:cubicBezTo>
                    <a:cubicBezTo>
                      <a:pt x="252" y="327"/>
                      <a:pt x="252" y="327"/>
                      <a:pt x="252" y="327"/>
                    </a:cubicBezTo>
                    <a:cubicBezTo>
                      <a:pt x="252" y="327"/>
                      <a:pt x="318" y="236"/>
                      <a:pt x="353" y="127"/>
                    </a:cubicBezTo>
                    <a:cubicBezTo>
                      <a:pt x="388" y="19"/>
                      <a:pt x="260" y="0"/>
                      <a:pt x="260" y="0"/>
                    </a:cubicBezTo>
                    <a:close/>
                  </a:path>
                </a:pathLst>
              </a:custGeom>
              <a:solidFill>
                <a:srgbClr val="F17826"/>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41" name="Google Shape;89;p2">
                <a:extLst>
                  <a:ext uri="{FF2B5EF4-FFF2-40B4-BE49-F238E27FC236}">
                    <a16:creationId xmlns:a16="http://schemas.microsoft.com/office/drawing/2014/main" id="{451A135A-0660-95E4-DD46-A87FE3238E94}"/>
                  </a:ext>
                </a:extLst>
              </p:cNvPr>
              <p:cNvSpPr/>
              <p:nvPr/>
            </p:nvSpPr>
            <p:spPr>
              <a:xfrm>
                <a:off x="2861226" y="2123838"/>
                <a:ext cx="84138" cy="212725"/>
              </a:xfrm>
              <a:custGeom>
                <a:avLst/>
                <a:gdLst/>
                <a:ahLst/>
                <a:cxnLst/>
                <a:rect l="l" t="t" r="r" b="b"/>
                <a:pathLst>
                  <a:path w="130" h="327" extrusionOk="0">
                    <a:moveTo>
                      <a:pt x="21" y="0"/>
                    </a:moveTo>
                    <a:cubicBezTo>
                      <a:pt x="5" y="0"/>
                      <a:pt x="5" y="0"/>
                      <a:pt x="5" y="0"/>
                    </a:cubicBezTo>
                    <a:cubicBezTo>
                      <a:pt x="5" y="0"/>
                      <a:pt x="82" y="19"/>
                      <a:pt x="61" y="127"/>
                    </a:cubicBezTo>
                    <a:cubicBezTo>
                      <a:pt x="40" y="236"/>
                      <a:pt x="0" y="327"/>
                      <a:pt x="0" y="327"/>
                    </a:cubicBezTo>
                    <a:cubicBezTo>
                      <a:pt x="14" y="327"/>
                      <a:pt x="14" y="327"/>
                      <a:pt x="14" y="327"/>
                    </a:cubicBezTo>
                    <a:cubicBezTo>
                      <a:pt x="14" y="327"/>
                      <a:pt x="71" y="236"/>
                      <a:pt x="100" y="127"/>
                    </a:cubicBezTo>
                    <a:cubicBezTo>
                      <a:pt x="130" y="19"/>
                      <a:pt x="21" y="0"/>
                      <a:pt x="21" y="0"/>
                    </a:cubicBezTo>
                    <a:close/>
                  </a:path>
                </a:pathLst>
              </a:custGeom>
              <a:solidFill>
                <a:srgbClr val="FFF4E3">
                  <a:alpha val="55700"/>
                </a:srgbClr>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42" name="Google Shape;90;p2">
                <a:extLst>
                  <a:ext uri="{FF2B5EF4-FFF2-40B4-BE49-F238E27FC236}">
                    <a16:creationId xmlns:a16="http://schemas.microsoft.com/office/drawing/2014/main" id="{351A152B-317E-F965-68B4-2A4576CFD3A3}"/>
                  </a:ext>
                </a:extLst>
              </p:cNvPr>
              <p:cNvSpPr/>
              <p:nvPr/>
            </p:nvSpPr>
            <p:spPr>
              <a:xfrm>
                <a:off x="2731050" y="2123838"/>
                <a:ext cx="84137" cy="212725"/>
              </a:xfrm>
              <a:custGeom>
                <a:avLst/>
                <a:gdLst/>
                <a:ahLst/>
                <a:cxnLst/>
                <a:rect l="l" t="t" r="r" b="b"/>
                <a:pathLst>
                  <a:path w="131" h="327" extrusionOk="0">
                    <a:moveTo>
                      <a:pt x="126" y="0"/>
                    </a:moveTo>
                    <a:cubicBezTo>
                      <a:pt x="109" y="0"/>
                      <a:pt x="109" y="0"/>
                      <a:pt x="109" y="0"/>
                    </a:cubicBezTo>
                    <a:cubicBezTo>
                      <a:pt x="109" y="0"/>
                      <a:pt x="0" y="19"/>
                      <a:pt x="30" y="127"/>
                    </a:cubicBezTo>
                    <a:cubicBezTo>
                      <a:pt x="60" y="236"/>
                      <a:pt x="116" y="327"/>
                      <a:pt x="116" y="327"/>
                    </a:cubicBezTo>
                    <a:cubicBezTo>
                      <a:pt x="131" y="327"/>
                      <a:pt x="131" y="327"/>
                      <a:pt x="131" y="327"/>
                    </a:cubicBezTo>
                    <a:cubicBezTo>
                      <a:pt x="131" y="327"/>
                      <a:pt x="91" y="236"/>
                      <a:pt x="70" y="127"/>
                    </a:cubicBezTo>
                    <a:cubicBezTo>
                      <a:pt x="49" y="19"/>
                      <a:pt x="126" y="0"/>
                      <a:pt x="126" y="0"/>
                    </a:cubicBezTo>
                    <a:close/>
                  </a:path>
                </a:pathLst>
              </a:custGeom>
              <a:solidFill>
                <a:srgbClr val="FFF4E3">
                  <a:alpha val="55700"/>
                </a:srgbClr>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43" name="Google Shape;91;p2">
                <a:extLst>
                  <a:ext uri="{FF2B5EF4-FFF2-40B4-BE49-F238E27FC236}">
                    <a16:creationId xmlns:a16="http://schemas.microsoft.com/office/drawing/2014/main" id="{A08E1895-B86D-E0B2-0D51-49E2A479C6D6}"/>
                  </a:ext>
                </a:extLst>
              </p:cNvPr>
              <p:cNvSpPr/>
              <p:nvPr/>
            </p:nvSpPr>
            <p:spPr>
              <a:xfrm>
                <a:off x="2846938" y="2123838"/>
                <a:ext cx="50800" cy="212725"/>
              </a:xfrm>
              <a:custGeom>
                <a:avLst/>
                <a:gdLst/>
                <a:ahLst/>
                <a:cxnLst/>
                <a:rect l="l" t="t" r="r" b="b"/>
                <a:pathLst>
                  <a:path w="79" h="327" extrusionOk="0">
                    <a:moveTo>
                      <a:pt x="18" y="0"/>
                    </a:moveTo>
                    <a:cubicBezTo>
                      <a:pt x="2" y="0"/>
                      <a:pt x="2" y="0"/>
                      <a:pt x="2" y="0"/>
                    </a:cubicBezTo>
                    <a:cubicBezTo>
                      <a:pt x="2" y="0"/>
                      <a:pt x="30" y="19"/>
                      <a:pt x="23" y="127"/>
                    </a:cubicBezTo>
                    <a:cubicBezTo>
                      <a:pt x="15" y="236"/>
                      <a:pt x="0" y="327"/>
                      <a:pt x="0" y="327"/>
                    </a:cubicBezTo>
                    <a:cubicBezTo>
                      <a:pt x="14" y="327"/>
                      <a:pt x="14" y="327"/>
                      <a:pt x="14" y="327"/>
                    </a:cubicBezTo>
                    <a:cubicBezTo>
                      <a:pt x="14" y="327"/>
                      <a:pt x="46" y="236"/>
                      <a:pt x="62" y="127"/>
                    </a:cubicBezTo>
                    <a:cubicBezTo>
                      <a:pt x="79" y="19"/>
                      <a:pt x="18" y="0"/>
                      <a:pt x="18" y="0"/>
                    </a:cubicBezTo>
                    <a:close/>
                  </a:path>
                </a:pathLst>
              </a:custGeom>
              <a:solidFill>
                <a:srgbClr val="FFF4E3">
                  <a:alpha val="55700"/>
                </a:srgbClr>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44" name="Google Shape;92;p2">
                <a:extLst>
                  <a:ext uri="{FF2B5EF4-FFF2-40B4-BE49-F238E27FC236}">
                    <a16:creationId xmlns:a16="http://schemas.microsoft.com/office/drawing/2014/main" id="{08F7C606-9602-29A0-B840-E768EEAE9385}"/>
                  </a:ext>
                </a:extLst>
              </p:cNvPr>
              <p:cNvSpPr/>
              <p:nvPr/>
            </p:nvSpPr>
            <p:spPr>
              <a:xfrm>
                <a:off x="2778676" y="2123838"/>
                <a:ext cx="50800" cy="212725"/>
              </a:xfrm>
              <a:custGeom>
                <a:avLst/>
                <a:gdLst/>
                <a:ahLst/>
                <a:cxnLst/>
                <a:rect l="l" t="t" r="r" b="b"/>
                <a:pathLst>
                  <a:path w="78" h="327" extrusionOk="0">
                    <a:moveTo>
                      <a:pt x="77" y="0"/>
                    </a:moveTo>
                    <a:cubicBezTo>
                      <a:pt x="60" y="0"/>
                      <a:pt x="60" y="0"/>
                      <a:pt x="60" y="0"/>
                    </a:cubicBezTo>
                    <a:cubicBezTo>
                      <a:pt x="60" y="0"/>
                      <a:pt x="0" y="19"/>
                      <a:pt x="16" y="127"/>
                    </a:cubicBezTo>
                    <a:cubicBezTo>
                      <a:pt x="33" y="236"/>
                      <a:pt x="64" y="327"/>
                      <a:pt x="64" y="327"/>
                    </a:cubicBezTo>
                    <a:cubicBezTo>
                      <a:pt x="78" y="327"/>
                      <a:pt x="78" y="327"/>
                      <a:pt x="78" y="327"/>
                    </a:cubicBezTo>
                    <a:cubicBezTo>
                      <a:pt x="78" y="327"/>
                      <a:pt x="64" y="236"/>
                      <a:pt x="56" y="127"/>
                    </a:cubicBezTo>
                    <a:cubicBezTo>
                      <a:pt x="48" y="19"/>
                      <a:pt x="77" y="0"/>
                      <a:pt x="77" y="0"/>
                    </a:cubicBezTo>
                    <a:close/>
                  </a:path>
                </a:pathLst>
              </a:custGeom>
              <a:solidFill>
                <a:srgbClr val="FFF4E3">
                  <a:alpha val="55700"/>
                </a:srgbClr>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45" name="Google Shape;93;p2">
                <a:extLst>
                  <a:ext uri="{FF2B5EF4-FFF2-40B4-BE49-F238E27FC236}">
                    <a16:creationId xmlns:a16="http://schemas.microsoft.com/office/drawing/2014/main" id="{ED97219A-D4E7-25DE-DA9D-4C101B820E8F}"/>
                  </a:ext>
                </a:extLst>
              </p:cNvPr>
              <p:cNvSpPr/>
              <p:nvPr/>
            </p:nvSpPr>
            <p:spPr>
              <a:xfrm>
                <a:off x="2823126" y="2123838"/>
                <a:ext cx="28575" cy="212725"/>
              </a:xfrm>
              <a:custGeom>
                <a:avLst/>
                <a:gdLst/>
                <a:ahLst/>
                <a:cxnLst/>
                <a:rect l="l" t="t" r="r" b="b"/>
                <a:pathLst>
                  <a:path w="44" h="327" extrusionOk="0">
                    <a:moveTo>
                      <a:pt x="30" y="0"/>
                    </a:moveTo>
                    <a:cubicBezTo>
                      <a:pt x="22" y="0"/>
                      <a:pt x="22" y="0"/>
                      <a:pt x="22" y="0"/>
                    </a:cubicBezTo>
                    <a:cubicBezTo>
                      <a:pt x="15" y="0"/>
                      <a:pt x="15" y="0"/>
                      <a:pt x="15" y="0"/>
                    </a:cubicBezTo>
                    <a:cubicBezTo>
                      <a:pt x="15" y="0"/>
                      <a:pt x="0" y="19"/>
                      <a:pt x="4" y="127"/>
                    </a:cubicBezTo>
                    <a:cubicBezTo>
                      <a:pt x="8" y="236"/>
                      <a:pt x="16" y="327"/>
                      <a:pt x="16" y="327"/>
                    </a:cubicBezTo>
                    <a:cubicBezTo>
                      <a:pt x="22" y="327"/>
                      <a:pt x="22" y="327"/>
                      <a:pt x="22" y="327"/>
                    </a:cubicBezTo>
                    <a:cubicBezTo>
                      <a:pt x="29" y="327"/>
                      <a:pt x="29" y="327"/>
                      <a:pt x="29" y="327"/>
                    </a:cubicBezTo>
                    <a:cubicBezTo>
                      <a:pt x="29" y="327"/>
                      <a:pt x="36" y="236"/>
                      <a:pt x="40" y="127"/>
                    </a:cubicBezTo>
                    <a:cubicBezTo>
                      <a:pt x="44" y="19"/>
                      <a:pt x="30" y="0"/>
                      <a:pt x="30" y="0"/>
                    </a:cubicBezTo>
                    <a:close/>
                  </a:path>
                </a:pathLst>
              </a:custGeom>
              <a:solidFill>
                <a:srgbClr val="FFF4E3">
                  <a:alpha val="55700"/>
                </a:srgbClr>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46" name="Google Shape;94;p2">
                <a:extLst>
                  <a:ext uri="{FF2B5EF4-FFF2-40B4-BE49-F238E27FC236}">
                    <a16:creationId xmlns:a16="http://schemas.microsoft.com/office/drawing/2014/main" id="{8937BF85-B86B-69B1-70B3-0B4092C21FD0}"/>
                  </a:ext>
                </a:extLst>
              </p:cNvPr>
              <p:cNvSpPr/>
              <p:nvPr/>
            </p:nvSpPr>
            <p:spPr>
              <a:xfrm>
                <a:off x="2799313" y="2336563"/>
                <a:ext cx="76200" cy="12600"/>
              </a:xfrm>
              <a:prstGeom prst="rect">
                <a:avLst/>
              </a:prstGeom>
              <a:solidFill>
                <a:srgbClr val="C3A25F"/>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47" name="Google Shape;95;p2">
                <a:extLst>
                  <a:ext uri="{FF2B5EF4-FFF2-40B4-BE49-F238E27FC236}">
                    <a16:creationId xmlns:a16="http://schemas.microsoft.com/office/drawing/2014/main" id="{164813B7-CC02-23E8-0385-0AA9553A1614}"/>
                  </a:ext>
                </a:extLst>
              </p:cNvPr>
              <p:cNvSpPr/>
              <p:nvPr/>
            </p:nvSpPr>
            <p:spPr>
              <a:xfrm>
                <a:off x="2791376" y="2111138"/>
                <a:ext cx="93600" cy="12600"/>
              </a:xfrm>
              <a:prstGeom prst="rect">
                <a:avLst/>
              </a:prstGeom>
              <a:solidFill>
                <a:srgbClr val="C3A25F"/>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grpSp>
      </p:grpSp>
      <p:sp>
        <p:nvSpPr>
          <p:cNvPr id="2" name="矩形 97">
            <a:extLst>
              <a:ext uri="{FF2B5EF4-FFF2-40B4-BE49-F238E27FC236}">
                <a16:creationId xmlns:a16="http://schemas.microsoft.com/office/drawing/2014/main" id="{43D90309-886F-DF39-B347-CD513257774D}"/>
              </a:ext>
            </a:extLst>
          </p:cNvPr>
          <p:cNvSpPr/>
          <p:nvPr/>
        </p:nvSpPr>
        <p:spPr>
          <a:xfrm>
            <a:off x="3884930" y="4407535"/>
            <a:ext cx="2495551" cy="369332"/>
          </a:xfrm>
          <a:prstGeom prst="rect">
            <a:avLst/>
          </a:prstGeom>
          <a:noFill/>
        </p:spPr>
        <p:txBody>
          <a:bodyPr wrap="square" rtlCol="0">
            <a:spAutoFit/>
          </a:bodyPr>
          <a:lstStyle/>
          <a:p>
            <a:pPr algn="ctr" defTabSz="914377">
              <a:defRPr/>
            </a:pPr>
            <a:endParaRPr>
              <a:solidFill>
                <a:prstClr val="black"/>
              </a:solidFill>
              <a:latin typeface="Arial"/>
              <a:cs typeface="Arial"/>
              <a:sym typeface="Arial"/>
            </a:endParaRPr>
          </a:p>
        </p:txBody>
      </p:sp>
      <p:sp>
        <p:nvSpPr>
          <p:cNvPr id="3" name="矩形 98">
            <a:extLst>
              <a:ext uri="{FF2B5EF4-FFF2-40B4-BE49-F238E27FC236}">
                <a16:creationId xmlns:a16="http://schemas.microsoft.com/office/drawing/2014/main" id="{F031493D-C877-C488-9BD1-9356E642F118}"/>
              </a:ext>
            </a:extLst>
          </p:cNvPr>
          <p:cNvSpPr/>
          <p:nvPr/>
        </p:nvSpPr>
        <p:spPr>
          <a:xfrm>
            <a:off x="6024881" y="4407535"/>
            <a:ext cx="2755900" cy="369332"/>
          </a:xfrm>
          <a:prstGeom prst="rect">
            <a:avLst/>
          </a:prstGeom>
          <a:noFill/>
        </p:spPr>
        <p:txBody>
          <a:bodyPr wrap="square" rtlCol="0">
            <a:spAutoFit/>
          </a:bodyPr>
          <a:lstStyle/>
          <a:p>
            <a:pPr algn="ctr" defTabSz="914377">
              <a:defRPr/>
            </a:pPr>
            <a:endParaRPr>
              <a:solidFill>
                <a:prstClr val="black"/>
              </a:solidFill>
              <a:latin typeface="Arial"/>
              <a:cs typeface="Arial"/>
              <a:sym typeface="Arial"/>
            </a:endParaRPr>
          </a:p>
        </p:txBody>
      </p:sp>
      <p:sp>
        <p:nvSpPr>
          <p:cNvPr id="4" name="矩形 99">
            <a:extLst>
              <a:ext uri="{FF2B5EF4-FFF2-40B4-BE49-F238E27FC236}">
                <a16:creationId xmlns:a16="http://schemas.microsoft.com/office/drawing/2014/main" id="{F02A9821-D11D-F615-661B-8BB72F2233BA}"/>
              </a:ext>
            </a:extLst>
          </p:cNvPr>
          <p:cNvSpPr/>
          <p:nvPr/>
        </p:nvSpPr>
        <p:spPr>
          <a:xfrm>
            <a:off x="8148321" y="4420235"/>
            <a:ext cx="3009900" cy="369332"/>
          </a:xfrm>
          <a:prstGeom prst="rect">
            <a:avLst/>
          </a:prstGeom>
          <a:noFill/>
        </p:spPr>
        <p:txBody>
          <a:bodyPr wrap="square" rtlCol="0">
            <a:spAutoFit/>
          </a:bodyPr>
          <a:lstStyle/>
          <a:p>
            <a:pPr algn="ctr" defTabSz="914377">
              <a:defRPr/>
            </a:pPr>
            <a:endParaRPr>
              <a:solidFill>
                <a:prstClr val="black"/>
              </a:solidFill>
              <a:latin typeface="Arial"/>
              <a:cs typeface="Arial"/>
              <a:sym typeface="Arial"/>
            </a:endParaRPr>
          </a:p>
        </p:txBody>
      </p:sp>
      <p:sp>
        <p:nvSpPr>
          <p:cNvPr id="5" name="文本框 102">
            <a:extLst>
              <a:ext uri="{FF2B5EF4-FFF2-40B4-BE49-F238E27FC236}">
                <a16:creationId xmlns:a16="http://schemas.microsoft.com/office/drawing/2014/main" id="{51CE747B-0D44-8236-4A2F-A24245C98EB5}"/>
              </a:ext>
            </a:extLst>
          </p:cNvPr>
          <p:cNvSpPr txBox="1"/>
          <p:nvPr/>
        </p:nvSpPr>
        <p:spPr>
          <a:xfrm>
            <a:off x="4180206" y="4867909"/>
            <a:ext cx="1802765" cy="369332"/>
          </a:xfrm>
          <a:prstGeom prst="rect">
            <a:avLst/>
          </a:prstGeom>
          <a:noFill/>
        </p:spPr>
        <p:txBody>
          <a:bodyPr wrap="square" rtlCol="0" anchor="t">
            <a:spAutoFit/>
          </a:bodyPr>
          <a:lstStyle/>
          <a:p>
            <a:pPr algn="ctr" defTabSz="914377">
              <a:defRPr/>
            </a:pPr>
            <a:endParaRPr>
              <a:solidFill>
                <a:prstClr val="black"/>
              </a:solidFill>
              <a:latin typeface="Arial"/>
              <a:cs typeface="Arial"/>
              <a:sym typeface="Arial"/>
            </a:endParaRPr>
          </a:p>
        </p:txBody>
      </p:sp>
      <p:sp>
        <p:nvSpPr>
          <p:cNvPr id="6" name="文本框 103">
            <a:extLst>
              <a:ext uri="{FF2B5EF4-FFF2-40B4-BE49-F238E27FC236}">
                <a16:creationId xmlns:a16="http://schemas.microsoft.com/office/drawing/2014/main" id="{934E604C-4D01-E8D6-55B1-C9CC579EBC2E}"/>
              </a:ext>
            </a:extLst>
          </p:cNvPr>
          <p:cNvSpPr txBox="1"/>
          <p:nvPr/>
        </p:nvSpPr>
        <p:spPr>
          <a:xfrm>
            <a:off x="6464300" y="4867909"/>
            <a:ext cx="1802765" cy="369332"/>
          </a:xfrm>
          <a:prstGeom prst="rect">
            <a:avLst/>
          </a:prstGeom>
          <a:noFill/>
        </p:spPr>
        <p:txBody>
          <a:bodyPr wrap="square" rtlCol="0" anchor="t">
            <a:spAutoFit/>
          </a:bodyPr>
          <a:lstStyle/>
          <a:p>
            <a:pPr algn="ctr" defTabSz="914377">
              <a:defRPr/>
            </a:pPr>
            <a:endParaRPr>
              <a:solidFill>
                <a:prstClr val="black"/>
              </a:solidFill>
              <a:latin typeface="Arial"/>
              <a:cs typeface="Arial"/>
              <a:sym typeface="Arial"/>
            </a:endParaRPr>
          </a:p>
        </p:txBody>
      </p:sp>
      <p:sp>
        <p:nvSpPr>
          <p:cNvPr id="7" name="文本框 104">
            <a:extLst>
              <a:ext uri="{FF2B5EF4-FFF2-40B4-BE49-F238E27FC236}">
                <a16:creationId xmlns:a16="http://schemas.microsoft.com/office/drawing/2014/main" id="{FAC5CAAF-5B1C-C107-F1B3-21BB7BC23B62}"/>
              </a:ext>
            </a:extLst>
          </p:cNvPr>
          <p:cNvSpPr txBox="1"/>
          <p:nvPr/>
        </p:nvSpPr>
        <p:spPr>
          <a:xfrm>
            <a:off x="8821420" y="4867909"/>
            <a:ext cx="1802765" cy="369332"/>
          </a:xfrm>
          <a:prstGeom prst="rect">
            <a:avLst/>
          </a:prstGeom>
          <a:noFill/>
        </p:spPr>
        <p:txBody>
          <a:bodyPr wrap="square" rtlCol="0" anchor="t">
            <a:spAutoFit/>
          </a:bodyPr>
          <a:lstStyle/>
          <a:p>
            <a:pPr algn="ctr" defTabSz="914377">
              <a:defRPr/>
            </a:pPr>
            <a:endParaRPr>
              <a:solidFill>
                <a:prstClr val="black"/>
              </a:solidFill>
              <a:latin typeface="Arial"/>
              <a:cs typeface="Arial"/>
              <a:sym typeface="Arial"/>
            </a:endParaRPr>
          </a:p>
        </p:txBody>
      </p:sp>
      <p:grpSp>
        <p:nvGrpSpPr>
          <p:cNvPr id="8" name="组合 39">
            <a:extLst>
              <a:ext uri="{FF2B5EF4-FFF2-40B4-BE49-F238E27FC236}">
                <a16:creationId xmlns:a16="http://schemas.microsoft.com/office/drawing/2014/main" id="{21DDDC8B-498D-8A72-FE1A-B6FF890DC3CA}"/>
              </a:ext>
            </a:extLst>
          </p:cNvPr>
          <p:cNvGrpSpPr/>
          <p:nvPr/>
        </p:nvGrpSpPr>
        <p:grpSpPr>
          <a:xfrm>
            <a:off x="5936791" y="1486185"/>
            <a:ext cx="4518581" cy="1555234"/>
            <a:chOff x="73349" y="1614466"/>
            <a:chExt cx="5749785" cy="2756658"/>
          </a:xfrm>
        </p:grpSpPr>
        <p:grpSp>
          <p:nvGrpSpPr>
            <p:cNvPr id="9" name="组合 34">
              <a:extLst>
                <a:ext uri="{FF2B5EF4-FFF2-40B4-BE49-F238E27FC236}">
                  <a16:creationId xmlns:a16="http://schemas.microsoft.com/office/drawing/2014/main" id="{81357734-4E57-4911-3F98-823875ADCD6D}"/>
                </a:ext>
              </a:extLst>
            </p:cNvPr>
            <p:cNvGrpSpPr/>
            <p:nvPr/>
          </p:nvGrpSpPr>
          <p:grpSpPr>
            <a:xfrm>
              <a:off x="73349" y="1614467"/>
              <a:ext cx="5749785" cy="1960372"/>
              <a:chOff x="569774" y="1614467"/>
              <a:chExt cx="4732684" cy="1960372"/>
            </a:xfrm>
          </p:grpSpPr>
          <p:sp>
            <p:nvSpPr>
              <p:cNvPr id="11" name="圆角矩形 30">
                <a:extLst>
                  <a:ext uri="{FF2B5EF4-FFF2-40B4-BE49-F238E27FC236}">
                    <a16:creationId xmlns:a16="http://schemas.microsoft.com/office/drawing/2014/main" id="{3112153C-BDA3-91D8-BCDC-8047A951EDBB}"/>
                  </a:ext>
                </a:extLst>
              </p:cNvPr>
              <p:cNvSpPr/>
              <p:nvPr/>
            </p:nvSpPr>
            <p:spPr>
              <a:xfrm>
                <a:off x="569774" y="1614467"/>
                <a:ext cx="4732684" cy="1960372"/>
              </a:xfrm>
              <a:prstGeom prst="roundRect">
                <a:avLst>
                  <a:gd name="adj" fmla="val 10006"/>
                </a:avLst>
              </a:prstGeom>
              <a:noFill/>
              <a:ln w="25400" cap="rnd" cmpd="sng" algn="ctr">
                <a:solidFill>
                  <a:srgbClr val="0A86DC"/>
                </a:solidFill>
                <a:prstDash val="lgDash"/>
                <a:round/>
              </a:ln>
              <a:effectLst/>
            </p:spPr>
            <p:txBody>
              <a:bodyPr rtlCol="0" anchor="ctr"/>
              <a:lstStyle/>
              <a:p>
                <a:pPr algn="just" defTabSz="685783">
                  <a:defRPr/>
                </a:pPr>
                <a:endParaRPr lang="zh-CN" altLang="en-US" sz="7200" b="1" kern="0">
                  <a:solidFill>
                    <a:prstClr val="white"/>
                  </a:solidFill>
                  <a:latin typeface="Times New Roman" panose="02020603050405020304" pitchFamily="18" charset="0"/>
                  <a:ea typeface="思源宋体 CN" panose="02020400000000000000" pitchFamily="18" charset="-122"/>
                  <a:cs typeface="Times New Roman" panose="02020603050405020304" pitchFamily="18" charset="0"/>
                  <a:sym typeface="思源宋体 CN" panose="02020400000000000000" pitchFamily="18" charset="-122"/>
                </a:endParaRPr>
              </a:p>
            </p:txBody>
          </p:sp>
          <p:sp>
            <p:nvSpPr>
              <p:cNvPr id="12" name="圆角矩形 31">
                <a:extLst>
                  <a:ext uri="{FF2B5EF4-FFF2-40B4-BE49-F238E27FC236}">
                    <a16:creationId xmlns:a16="http://schemas.microsoft.com/office/drawing/2014/main" id="{AC4436ED-4DF3-4251-4A25-F01CE25F1B95}"/>
                  </a:ext>
                </a:extLst>
              </p:cNvPr>
              <p:cNvSpPr/>
              <p:nvPr/>
            </p:nvSpPr>
            <p:spPr>
              <a:xfrm>
                <a:off x="694221" y="1820039"/>
                <a:ext cx="4561871" cy="1550312"/>
              </a:xfrm>
              <a:prstGeom prst="roundRect">
                <a:avLst>
                  <a:gd name="adj" fmla="val 10006"/>
                </a:avLst>
              </a:prstGeom>
              <a:solidFill>
                <a:schemeClr val="accent2">
                  <a:lumMod val="20000"/>
                  <a:lumOff val="80000"/>
                </a:schemeClr>
              </a:solidFill>
              <a:ln w="25400" cap="rnd" cmpd="sng" algn="ctr">
                <a:noFill/>
                <a:prstDash val="lgDash"/>
                <a:round/>
              </a:ln>
              <a:effectLst/>
            </p:spPr>
            <p:txBody>
              <a:bodyPr rtlCol="0" anchor="ctr"/>
              <a:lstStyle/>
              <a:p>
                <a:pPr algn="ctr" defTabSz="914377">
                  <a:spcAft>
                    <a:spcPts val="800"/>
                  </a:spcAft>
                  <a:defRPr/>
                </a:pPr>
                <a:r>
                  <a:rPr lang="vi-VN" sz="3600" b="1" dirty="0">
                    <a:effectLst/>
                    <a:latin typeface="Times New Roman" panose="02020603050405020304" pitchFamily="18" charset="0"/>
                    <a:ea typeface="Calibri" panose="020F0502020204030204" pitchFamily="34" charset="0"/>
                    <a:cs typeface="Times New Roman" panose="02020603050405020304" pitchFamily="18" charset="0"/>
                  </a:rPr>
                  <a:t>Mục đích của VB </a:t>
                </a:r>
                <a:endParaRPr lang="en-SG" sz="138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Arial"/>
                </a:endParaRPr>
              </a:p>
            </p:txBody>
          </p:sp>
        </p:grpSp>
        <p:sp>
          <p:nvSpPr>
            <p:cNvPr id="10" name="矩形 33">
              <a:extLst>
                <a:ext uri="{FF2B5EF4-FFF2-40B4-BE49-F238E27FC236}">
                  <a16:creationId xmlns:a16="http://schemas.microsoft.com/office/drawing/2014/main" id="{630E3B75-0E9B-759A-6422-7A76A7F2AA52}"/>
                </a:ext>
              </a:extLst>
            </p:cNvPr>
            <p:cNvSpPr/>
            <p:nvPr/>
          </p:nvSpPr>
          <p:spPr>
            <a:xfrm>
              <a:off x="627264" y="1614466"/>
              <a:ext cx="4572002" cy="2756658"/>
            </a:xfrm>
            <a:prstGeom prst="rect">
              <a:avLst/>
            </a:prstGeom>
          </p:spPr>
          <p:txBody>
            <a:bodyPr>
              <a:spAutoFit/>
            </a:bodyPr>
            <a:lstStyle/>
            <a:p>
              <a:pPr algn="just" defTabSz="685783">
                <a:lnSpc>
                  <a:spcPct val="150000"/>
                </a:lnSpc>
                <a:defRPr/>
              </a:pPr>
              <a:endParaRPr sz="7200" b="1" kern="0">
                <a:solidFill>
                  <a:prstClr val="black"/>
                </a:solidFill>
                <a:latin typeface="Times New Roman" panose="02020603050405020304" pitchFamily="18" charset="0"/>
                <a:ea typeface="微软雅黑"/>
                <a:cs typeface="Times New Roman" panose="02020603050405020304" pitchFamily="18" charset="0"/>
                <a:sym typeface="Arial"/>
              </a:endParaRPr>
            </a:p>
          </p:txBody>
        </p:sp>
      </p:grpSp>
      <p:grpSp>
        <p:nvGrpSpPr>
          <p:cNvPr id="13" name="组合 38">
            <a:extLst>
              <a:ext uri="{FF2B5EF4-FFF2-40B4-BE49-F238E27FC236}">
                <a16:creationId xmlns:a16="http://schemas.microsoft.com/office/drawing/2014/main" id="{3C85C4F9-CE97-7221-ED46-4D3E75830693}"/>
              </a:ext>
            </a:extLst>
          </p:cNvPr>
          <p:cNvGrpSpPr/>
          <p:nvPr/>
        </p:nvGrpSpPr>
        <p:grpSpPr>
          <a:xfrm>
            <a:off x="4666503" y="3222234"/>
            <a:ext cx="6931231" cy="3103989"/>
            <a:chOff x="440180" y="3419486"/>
            <a:chExt cx="4946168" cy="2127299"/>
          </a:xfrm>
        </p:grpSpPr>
        <p:grpSp>
          <p:nvGrpSpPr>
            <p:cNvPr id="14" name="组合 35">
              <a:extLst>
                <a:ext uri="{FF2B5EF4-FFF2-40B4-BE49-F238E27FC236}">
                  <a16:creationId xmlns:a16="http://schemas.microsoft.com/office/drawing/2014/main" id="{2FAC1977-BFFE-27D7-F212-1FE2E1E5DFB7}"/>
                </a:ext>
              </a:extLst>
            </p:cNvPr>
            <p:cNvGrpSpPr/>
            <p:nvPr/>
          </p:nvGrpSpPr>
          <p:grpSpPr>
            <a:xfrm>
              <a:off x="440180" y="3419486"/>
              <a:ext cx="4946168" cy="2127299"/>
              <a:chOff x="871714" y="1500142"/>
              <a:chExt cx="4071222" cy="1553976"/>
            </a:xfrm>
          </p:grpSpPr>
          <p:sp>
            <p:nvSpPr>
              <p:cNvPr id="16" name="圆角矩形 36">
                <a:extLst>
                  <a:ext uri="{FF2B5EF4-FFF2-40B4-BE49-F238E27FC236}">
                    <a16:creationId xmlns:a16="http://schemas.microsoft.com/office/drawing/2014/main" id="{F0740E60-3AC8-CA94-CDA8-9D493066E4F0}"/>
                  </a:ext>
                </a:extLst>
              </p:cNvPr>
              <p:cNvSpPr/>
              <p:nvPr/>
            </p:nvSpPr>
            <p:spPr>
              <a:xfrm>
                <a:off x="871714" y="1500142"/>
                <a:ext cx="4071222" cy="1553976"/>
              </a:xfrm>
              <a:prstGeom prst="roundRect">
                <a:avLst>
                  <a:gd name="adj" fmla="val 10006"/>
                </a:avLst>
              </a:prstGeom>
              <a:noFill/>
              <a:ln w="25400" cap="rnd" cmpd="sng" algn="ctr">
                <a:solidFill>
                  <a:srgbClr val="0A86DC"/>
                </a:solidFill>
                <a:prstDash val="lgDash"/>
                <a:round/>
              </a:ln>
              <a:effectLst/>
            </p:spPr>
            <p:txBody>
              <a:bodyPr rtlCol="0" anchor="ctr"/>
              <a:lstStyle/>
              <a:p>
                <a:pPr algn="ctr" defTabSz="685783">
                  <a:defRPr/>
                </a:pPr>
                <a:endParaRPr lang="zh-CN" altLang="en-US" sz="1351" kern="0">
                  <a:solidFill>
                    <a:prstClr val="white"/>
                  </a:solidFill>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sp>
            <p:nvSpPr>
              <p:cNvPr id="17" name="圆角矩形 37">
                <a:extLst>
                  <a:ext uri="{FF2B5EF4-FFF2-40B4-BE49-F238E27FC236}">
                    <a16:creationId xmlns:a16="http://schemas.microsoft.com/office/drawing/2014/main" id="{1C384160-E528-0FDA-98E1-618A2FE7131E}"/>
                  </a:ext>
                </a:extLst>
              </p:cNvPr>
              <p:cNvSpPr/>
              <p:nvPr/>
            </p:nvSpPr>
            <p:spPr>
              <a:xfrm>
                <a:off x="988736" y="1618130"/>
                <a:ext cx="3837179" cy="1318001"/>
              </a:xfrm>
              <a:prstGeom prst="roundRect">
                <a:avLst>
                  <a:gd name="adj" fmla="val 10006"/>
                </a:avLst>
              </a:prstGeom>
              <a:solidFill>
                <a:srgbClr val="8FB1E8">
                  <a:lumMod val="20000"/>
                  <a:lumOff val="80000"/>
                </a:srgbClr>
              </a:solidFill>
              <a:ln w="25400" cap="rnd" cmpd="sng" algn="ctr">
                <a:noFill/>
                <a:prstDash val="lgDash"/>
                <a:round/>
              </a:ln>
              <a:effectLst/>
            </p:spPr>
            <p:txBody>
              <a:bodyPr rtlCol="0" anchor="ctr"/>
              <a:lstStyle/>
              <a:p>
                <a:pPr algn="ctr" defTabSz="685783">
                  <a:lnSpc>
                    <a:spcPct val="150000"/>
                  </a:lnSpc>
                  <a:defRPr/>
                </a:pPr>
                <a:endParaRPr lang="zh-CN" altLang="en-US" sz="1351" kern="0" dirty="0">
                  <a:solidFill>
                    <a:prstClr val="white"/>
                  </a:solidFill>
                  <a:latin typeface="思源宋体 CN" panose="02020400000000000000" pitchFamily="18" charset="-122"/>
                  <a:ea typeface="思源宋体 CN" panose="02020400000000000000" pitchFamily="18" charset="-122"/>
                  <a:cs typeface="黑体-繁" panose="03000509000000000000" pitchFamily="65" charset="-122"/>
                  <a:sym typeface="思源宋体 CN" panose="02020400000000000000" pitchFamily="18" charset="-122"/>
                </a:endParaRPr>
              </a:p>
            </p:txBody>
          </p:sp>
        </p:grpSp>
        <p:sp>
          <p:nvSpPr>
            <p:cNvPr id="15" name="矩形 1">
              <a:extLst>
                <a:ext uri="{FF2B5EF4-FFF2-40B4-BE49-F238E27FC236}">
                  <a16:creationId xmlns:a16="http://schemas.microsoft.com/office/drawing/2014/main" id="{A012B463-C8CE-0B81-2543-918BCF0A31CB}"/>
                </a:ext>
              </a:extLst>
            </p:cNvPr>
            <p:cNvSpPr/>
            <p:nvPr/>
          </p:nvSpPr>
          <p:spPr>
            <a:xfrm>
              <a:off x="627264" y="3712591"/>
              <a:ext cx="4463927" cy="251845"/>
            </a:xfrm>
            <a:prstGeom prst="rect">
              <a:avLst/>
            </a:prstGeom>
          </p:spPr>
          <p:txBody>
            <a:bodyPr wrap="square">
              <a:spAutoFit/>
            </a:bodyPr>
            <a:lstStyle/>
            <a:p>
              <a:pPr algn="ctr" defTabSz="685783">
                <a:lnSpc>
                  <a:spcPct val="150000"/>
                </a:lnSpc>
                <a:defRPr/>
              </a:pPr>
              <a:endParaRPr lang="zh-CN" altLang="en-US" sz="1351" kern="0" dirty="0">
                <a:solidFill>
                  <a:prstClr val="white"/>
                </a:solidFill>
                <a:latin typeface="思源宋体 CN" panose="02020400000000000000" pitchFamily="18" charset="-122"/>
                <a:ea typeface="思源宋体 CN" panose="02020400000000000000" pitchFamily="18" charset="-122"/>
                <a:cs typeface="黑体-繁" panose="03000509000000000000" pitchFamily="65" charset="-122"/>
                <a:sym typeface="思源宋体 CN" panose="02020400000000000000" pitchFamily="18" charset="-122"/>
              </a:endParaRPr>
            </a:p>
          </p:txBody>
        </p:sp>
      </p:grpSp>
      <p:grpSp>
        <p:nvGrpSpPr>
          <p:cNvPr id="18" name="组合 11">
            <a:extLst>
              <a:ext uri="{FF2B5EF4-FFF2-40B4-BE49-F238E27FC236}">
                <a16:creationId xmlns:a16="http://schemas.microsoft.com/office/drawing/2014/main" id="{F72FA2C9-F3D5-1F43-1E4F-B28F4AF633BC}"/>
              </a:ext>
            </a:extLst>
          </p:cNvPr>
          <p:cNvGrpSpPr/>
          <p:nvPr/>
        </p:nvGrpSpPr>
        <p:grpSpPr>
          <a:xfrm>
            <a:off x="7017967" y="2809142"/>
            <a:ext cx="2356231" cy="296980"/>
            <a:chOff x="1500706" y="3155738"/>
            <a:chExt cx="2697446" cy="362310"/>
          </a:xfrm>
        </p:grpSpPr>
        <p:sp>
          <p:nvSpPr>
            <p:cNvPr id="20" name="燕尾形 40">
              <a:extLst>
                <a:ext uri="{FF2B5EF4-FFF2-40B4-BE49-F238E27FC236}">
                  <a16:creationId xmlns:a16="http://schemas.microsoft.com/office/drawing/2014/main" id="{01823C3C-FD2D-13F7-FB0B-E778F4FD9201}"/>
                </a:ext>
              </a:extLst>
            </p:cNvPr>
            <p:cNvSpPr/>
            <p:nvPr/>
          </p:nvSpPr>
          <p:spPr>
            <a:xfrm rot="5400000">
              <a:off x="1500706" y="3155738"/>
              <a:ext cx="362310" cy="362310"/>
            </a:xfrm>
            <a:prstGeom prst="chevron">
              <a:avLst/>
            </a:prstGeom>
            <a:pattFill prst="wdUpDiag">
              <a:fgClr>
                <a:srgbClr val="FEA1B3"/>
              </a:fgClr>
              <a:bgClr>
                <a:srgbClr val="C4DB62"/>
              </a:bgClr>
            </a:pattFill>
            <a:ln w="25400" cap="flat" cmpd="sng" algn="ctr">
              <a:solidFill>
                <a:srgbClr val="0A86DC"/>
              </a:solidFill>
              <a:prstDash val="solid"/>
            </a:ln>
            <a:effectLst/>
          </p:spPr>
          <p:txBody>
            <a:bodyPr rtlCol="0" anchor="ctr"/>
            <a:lstStyle/>
            <a:p>
              <a:pPr algn="ctr" defTabSz="685783">
                <a:defRPr/>
              </a:pPr>
              <a:endParaRPr lang="zh-CN" altLang="en-US" sz="1351" kern="0">
                <a:solidFill>
                  <a:prstClr val="black"/>
                </a:solidFill>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sp>
          <p:nvSpPr>
            <p:cNvPr id="21" name="燕尾形 41">
              <a:extLst>
                <a:ext uri="{FF2B5EF4-FFF2-40B4-BE49-F238E27FC236}">
                  <a16:creationId xmlns:a16="http://schemas.microsoft.com/office/drawing/2014/main" id="{B8CBC626-4E71-882B-7E10-350B56AA380F}"/>
                </a:ext>
              </a:extLst>
            </p:cNvPr>
            <p:cNvSpPr/>
            <p:nvPr/>
          </p:nvSpPr>
          <p:spPr>
            <a:xfrm rot="5400000">
              <a:off x="2668274" y="3155738"/>
              <a:ext cx="362310" cy="362310"/>
            </a:xfrm>
            <a:prstGeom prst="chevron">
              <a:avLst/>
            </a:prstGeom>
            <a:pattFill prst="wdUpDiag">
              <a:fgClr>
                <a:srgbClr val="FEA1B3"/>
              </a:fgClr>
              <a:bgClr>
                <a:srgbClr val="C4DB62"/>
              </a:bgClr>
            </a:pattFill>
            <a:ln w="25400" cap="flat" cmpd="sng" algn="ctr">
              <a:solidFill>
                <a:srgbClr val="0A86DC"/>
              </a:solidFill>
              <a:prstDash val="solid"/>
            </a:ln>
            <a:effectLst/>
          </p:spPr>
          <p:txBody>
            <a:bodyPr rtlCol="0" anchor="ctr"/>
            <a:lstStyle/>
            <a:p>
              <a:pPr algn="ctr" defTabSz="685783">
                <a:defRPr/>
              </a:pPr>
              <a:endParaRPr lang="zh-CN" altLang="en-US" sz="1351" kern="0" dirty="0">
                <a:solidFill>
                  <a:prstClr val="black"/>
                </a:solidFill>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sp>
          <p:nvSpPr>
            <p:cNvPr id="22" name="燕尾形 42">
              <a:extLst>
                <a:ext uri="{FF2B5EF4-FFF2-40B4-BE49-F238E27FC236}">
                  <a16:creationId xmlns:a16="http://schemas.microsoft.com/office/drawing/2014/main" id="{B3C78913-4E54-CC88-EDF5-0A7E2CC7F46E}"/>
                </a:ext>
              </a:extLst>
            </p:cNvPr>
            <p:cNvSpPr/>
            <p:nvPr/>
          </p:nvSpPr>
          <p:spPr>
            <a:xfrm rot="5400000">
              <a:off x="3835842" y="3155738"/>
              <a:ext cx="362310" cy="362310"/>
            </a:xfrm>
            <a:prstGeom prst="chevron">
              <a:avLst/>
            </a:prstGeom>
            <a:pattFill prst="wdUpDiag">
              <a:fgClr>
                <a:srgbClr val="FEA1B3"/>
              </a:fgClr>
              <a:bgClr>
                <a:srgbClr val="C4DB62"/>
              </a:bgClr>
            </a:pattFill>
            <a:ln w="25400" cap="flat" cmpd="sng" algn="ctr">
              <a:solidFill>
                <a:srgbClr val="0A86DC"/>
              </a:solidFill>
              <a:prstDash val="solid"/>
            </a:ln>
            <a:effectLst/>
          </p:spPr>
          <p:txBody>
            <a:bodyPr rtlCol="0" anchor="ctr"/>
            <a:lstStyle/>
            <a:p>
              <a:pPr algn="ctr" defTabSz="685783">
                <a:defRPr/>
              </a:pPr>
              <a:endParaRPr lang="zh-CN" altLang="en-US" sz="1351" kern="0">
                <a:solidFill>
                  <a:prstClr val="black"/>
                </a:solidFill>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grpSp>
      <p:sp>
        <p:nvSpPr>
          <p:cNvPr id="23" name="TextBox 22">
            <a:extLst>
              <a:ext uri="{FF2B5EF4-FFF2-40B4-BE49-F238E27FC236}">
                <a16:creationId xmlns:a16="http://schemas.microsoft.com/office/drawing/2014/main" id="{F763D798-5E03-B33E-CCCE-2F996CF005D7}"/>
              </a:ext>
            </a:extLst>
          </p:cNvPr>
          <p:cNvSpPr txBox="1"/>
          <p:nvPr/>
        </p:nvSpPr>
        <p:spPr>
          <a:xfrm>
            <a:off x="4833037" y="3451582"/>
            <a:ext cx="6759629" cy="2862322"/>
          </a:xfrm>
          <a:prstGeom prst="rect">
            <a:avLst/>
          </a:prstGeom>
          <a:noFill/>
        </p:spPr>
        <p:txBody>
          <a:bodyPr wrap="square">
            <a:spAutoFit/>
          </a:bodyPr>
          <a:lstStyle/>
          <a:p>
            <a:pPr algn="just"/>
            <a:r>
              <a:rPr lang="vi-VN" sz="3600" dirty="0">
                <a:latin typeface="Times New Roman" panose="02020603050405020304" pitchFamily="18" charset="0"/>
                <a:cs typeface="Times New Roman" panose="02020603050405020304" pitchFamily="18" charset="0"/>
              </a:rPr>
              <a:t>thu thập thông tin về quá trình và kết</a:t>
            </a:r>
            <a:r>
              <a:rPr lang="vi-VN" sz="3600" b="1" dirty="0">
                <a:latin typeface="Times New Roman" panose="02020603050405020304" pitchFamily="18" charset="0"/>
                <a:cs typeface="Times New Roman" panose="02020603050405020304" pitchFamily="18" charset="0"/>
              </a:rPr>
              <a:t> </a:t>
            </a:r>
            <a:r>
              <a:rPr lang="vi-VN" sz="3600" dirty="0">
                <a:latin typeface="Times New Roman" panose="02020603050405020304" pitchFamily="18" charset="0"/>
                <a:cs typeface="Times New Roman" panose="02020603050405020304" pitchFamily="18" charset="0"/>
              </a:rPr>
              <a:t>quả nghiên cứu khảo cổ khu Hoàng thành Thăng Long, giá trị của công trình khảo cổ về Hoàng thành Thăng Long. </a:t>
            </a:r>
            <a:endParaRPr lang="en-SG" sz="3600" dirty="0">
              <a:latin typeface="Times New Roman" panose="02020603050405020304" pitchFamily="18" charset="0"/>
              <a:cs typeface="Times New Roman" panose="02020603050405020304" pitchFamily="18" charset="0"/>
            </a:endParaRPr>
          </a:p>
        </p:txBody>
      </p:sp>
      <p:pic>
        <p:nvPicPr>
          <p:cNvPr id="74" name="Picture 73" descr="A stone wall with a stone walkway and a building with trees and a flag&#10;&#10;Description automatically generated">
            <a:extLst>
              <a:ext uri="{FF2B5EF4-FFF2-40B4-BE49-F238E27FC236}">
                <a16:creationId xmlns:a16="http://schemas.microsoft.com/office/drawing/2014/main" id="{01F9FB73-14D2-0DDD-8175-229EE000148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6109" y="2476809"/>
            <a:ext cx="4105907" cy="273453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79066087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up)">
                                      <p:cBhvr>
                                        <p:cTn id="12" dur="500"/>
                                        <p:tgtEl>
                                          <p:spTgt spid="18"/>
                                        </p:tgtEl>
                                      </p:cBhvr>
                                    </p:animEffect>
                                  </p:childTnLst>
                                </p:cTn>
                              </p:par>
                            </p:childTnLst>
                          </p:cTn>
                        </p:par>
                        <p:par>
                          <p:cTn id="13" fill="hold">
                            <p:stCondLst>
                              <p:cond delay="500"/>
                            </p:stCondLst>
                            <p:childTnLst>
                              <p:par>
                                <p:cTn id="14" presetID="14" presetClass="entr" presetSubtype="10" fill="hold"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randombar(horizontal)">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barn(inVertical)">
                                      <p:cBhvr>
                                        <p:cTn id="2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8F6F1"/>
        </a:solidFill>
        <a:effectLst/>
      </p:bgPr>
    </p:bg>
    <p:spTree>
      <p:nvGrpSpPr>
        <p:cNvPr id="1" name=""/>
        <p:cNvGrpSpPr/>
        <p:nvPr/>
      </p:nvGrpSpPr>
      <p:grpSpPr>
        <a:xfrm>
          <a:off x="0" y="0"/>
          <a:ext cx="0" cy="0"/>
          <a:chOff x="0" y="0"/>
          <a:chExt cx="0" cy="0"/>
        </a:xfrm>
      </p:grpSpPr>
      <p:sp>
        <p:nvSpPr>
          <p:cNvPr id="69" name="AutoShape 12">
            <a:extLst>
              <a:ext uri="{FF2B5EF4-FFF2-40B4-BE49-F238E27FC236}">
                <a16:creationId xmlns:a16="http://schemas.microsoft.com/office/drawing/2014/main" id="{FBEDA0F8-C3E2-8B08-11E4-933B1A2F6C7C}"/>
              </a:ext>
            </a:extLst>
          </p:cNvPr>
          <p:cNvSpPr/>
          <p:nvPr/>
        </p:nvSpPr>
        <p:spPr>
          <a:xfrm>
            <a:off x="685800" y="577066"/>
            <a:ext cx="10820400" cy="0"/>
          </a:xfrm>
          <a:prstGeom prst="line">
            <a:avLst/>
          </a:prstGeom>
          <a:ln w="19050" cap="flat">
            <a:solidFill>
              <a:srgbClr val="000000"/>
            </a:solidFill>
            <a:prstDash val="solid"/>
            <a:headEnd type="none" w="sm" len="sm"/>
            <a:tailEnd type="none" w="sm" len="sm"/>
          </a:ln>
        </p:spPr>
        <p:txBody>
          <a:bodyPr/>
          <a:lstStyle/>
          <a:p>
            <a:pPr defTabSz="609599">
              <a:defRPr/>
            </a:pPr>
            <a:endParaRPr lang="en-SG" sz="1200" dirty="0">
              <a:solidFill>
                <a:prstClr val="black"/>
              </a:solidFill>
              <a:latin typeface="Calibri"/>
              <a:cs typeface="Arial"/>
              <a:sym typeface="Arial"/>
            </a:endParaRPr>
          </a:p>
        </p:txBody>
      </p:sp>
      <p:sp>
        <p:nvSpPr>
          <p:cNvPr id="71" name="Freeform 14">
            <a:extLst>
              <a:ext uri="{FF2B5EF4-FFF2-40B4-BE49-F238E27FC236}">
                <a16:creationId xmlns:a16="http://schemas.microsoft.com/office/drawing/2014/main" id="{9BAAA285-39B2-4D4A-BDE0-80216805AE5A}"/>
              </a:ext>
            </a:extLst>
          </p:cNvPr>
          <p:cNvSpPr/>
          <p:nvPr/>
        </p:nvSpPr>
        <p:spPr>
          <a:xfrm>
            <a:off x="1960880" y="87288"/>
            <a:ext cx="8270240" cy="929733"/>
          </a:xfrm>
          <a:custGeom>
            <a:avLst/>
            <a:gdLst/>
            <a:ahLst/>
            <a:cxnLst/>
            <a:rect l="l" t="t" r="r" b="b"/>
            <a:pathLst>
              <a:path w="4991441" h="1677991">
                <a:moveTo>
                  <a:pt x="56993" y="0"/>
                </a:moveTo>
                <a:lnTo>
                  <a:pt x="4934448" y="0"/>
                </a:lnTo>
                <a:cubicBezTo>
                  <a:pt x="4949564" y="0"/>
                  <a:pt x="4964060" y="6005"/>
                  <a:pt x="4974748" y="16693"/>
                </a:cubicBezTo>
                <a:cubicBezTo>
                  <a:pt x="4985436" y="27381"/>
                  <a:pt x="4991441" y="41877"/>
                  <a:pt x="4991441" y="56993"/>
                </a:cubicBezTo>
                <a:lnTo>
                  <a:pt x="4991441" y="1620998"/>
                </a:lnTo>
                <a:cubicBezTo>
                  <a:pt x="4991441" y="1636114"/>
                  <a:pt x="4985436" y="1650610"/>
                  <a:pt x="4974748" y="1661298"/>
                </a:cubicBezTo>
                <a:cubicBezTo>
                  <a:pt x="4964060" y="1671986"/>
                  <a:pt x="4949564" y="1677991"/>
                  <a:pt x="4934448" y="1677991"/>
                </a:cubicBezTo>
                <a:lnTo>
                  <a:pt x="56993" y="1677991"/>
                </a:lnTo>
                <a:cubicBezTo>
                  <a:pt x="41877" y="1677991"/>
                  <a:pt x="27381" y="1671986"/>
                  <a:pt x="16693" y="1661298"/>
                </a:cubicBezTo>
                <a:cubicBezTo>
                  <a:pt x="6005" y="1650610"/>
                  <a:pt x="0" y="1636114"/>
                  <a:pt x="0" y="1620998"/>
                </a:cubicBezTo>
                <a:lnTo>
                  <a:pt x="0" y="56993"/>
                </a:lnTo>
                <a:cubicBezTo>
                  <a:pt x="0" y="41877"/>
                  <a:pt x="6005" y="27381"/>
                  <a:pt x="16693" y="16693"/>
                </a:cubicBezTo>
                <a:cubicBezTo>
                  <a:pt x="27381" y="6005"/>
                  <a:pt x="41877" y="0"/>
                  <a:pt x="56993" y="0"/>
                </a:cubicBezTo>
                <a:close/>
              </a:path>
            </a:pathLst>
          </a:custGeom>
          <a:solidFill>
            <a:srgbClr val="FFFFFF"/>
          </a:solidFill>
          <a:ln w="19050" cap="sq">
            <a:solidFill>
              <a:srgbClr val="000000"/>
            </a:solidFill>
            <a:prstDash val="solid"/>
            <a:miter/>
          </a:ln>
        </p:spPr>
        <p:txBody>
          <a:bodyPr anchor="t"/>
          <a:lstStyle/>
          <a:p>
            <a:pPr algn="ctr" defTabSz="914377">
              <a:lnSpc>
                <a:spcPct val="150000"/>
              </a:lnSpc>
              <a:spcAft>
                <a:spcPts val="800"/>
              </a:spcAft>
              <a:defRPr/>
            </a:pPr>
            <a:endParaRPr lang="en-US" sz="3600" b="1" dirty="0">
              <a:solidFill>
                <a:srgbClr val="F79646">
                  <a:lumMod val="75000"/>
                </a:srgbClr>
              </a:solidFill>
              <a:latin typeface="Times New Roman" panose="02020603050405020304" pitchFamily="18" charset="0"/>
              <a:ea typeface="Calibri" panose="020F0502020204030204" pitchFamily="34" charset="0"/>
              <a:cs typeface="Times New Roman" panose="02020603050405020304" pitchFamily="18" charset="0"/>
              <a:sym typeface="Arial"/>
            </a:endParaRPr>
          </a:p>
        </p:txBody>
      </p:sp>
      <p:sp>
        <p:nvSpPr>
          <p:cNvPr id="16" name="TextBox 15">
            <a:extLst>
              <a:ext uri="{FF2B5EF4-FFF2-40B4-BE49-F238E27FC236}">
                <a16:creationId xmlns:a16="http://schemas.microsoft.com/office/drawing/2014/main" id="{3789E2C5-E1DE-BA07-39B1-64705FC33FC8}"/>
              </a:ext>
            </a:extLst>
          </p:cNvPr>
          <p:cNvSpPr txBox="1"/>
          <p:nvPr/>
        </p:nvSpPr>
        <p:spPr>
          <a:xfrm>
            <a:off x="2140563" y="87288"/>
            <a:ext cx="8090558" cy="954107"/>
          </a:xfrm>
          <a:prstGeom prst="rect">
            <a:avLst/>
          </a:prstGeom>
          <a:noFill/>
        </p:spPr>
        <p:txBody>
          <a:bodyPr wrap="square">
            <a:spAutoFit/>
          </a:bodyPr>
          <a:lstStyle/>
          <a:p>
            <a:pPr algn="ctr" defTabSz="609585">
              <a:spcAft>
                <a:spcPts val="1067"/>
              </a:spcAft>
              <a:tabLst>
                <a:tab pos="7584250" algn="r"/>
              </a:tabLst>
              <a:defRPr/>
            </a:pPr>
            <a:r>
              <a:rPr lang="vi-VN" sz="2800" b="1" dirty="0">
                <a:solidFill>
                  <a:schemeClr val="accent6">
                    <a:lumMod val="75000"/>
                  </a:schemeClr>
                </a:solidFill>
                <a:effectLst/>
                <a:latin typeface="Times New Roman" panose="02020603050405020304" pitchFamily="18" charset="0"/>
                <a:ea typeface="Calibri" panose="020F0502020204030204" pitchFamily="34" charset="0"/>
              </a:rPr>
              <a:t>Hệ thống câu hỏi trong VB đã giúp người phỏng vấn đạt được mục đích phỏng vấn. Cụ thể như sau:</a:t>
            </a:r>
            <a:endParaRPr lang="en-SG" sz="3200" b="1" dirty="0">
              <a:solidFill>
                <a:schemeClr val="accent6">
                  <a:lumMod val="75000"/>
                </a:schemeClr>
              </a:solidFill>
              <a:latin typeface="Times New Roman" panose="02020603050405020304" pitchFamily="18" charset="0"/>
              <a:cs typeface="Times New Roman" panose="02020603050405020304" pitchFamily="18" charset="0"/>
              <a:sym typeface="Arial"/>
            </a:endParaRPr>
          </a:p>
        </p:txBody>
      </p:sp>
      <p:sp>
        <p:nvSpPr>
          <p:cNvPr id="41" name="Freeform 8">
            <a:extLst>
              <a:ext uri="{FF2B5EF4-FFF2-40B4-BE49-F238E27FC236}">
                <a16:creationId xmlns:a16="http://schemas.microsoft.com/office/drawing/2014/main" id="{DF4A488D-7E3F-2B95-B8E6-BEE289E2724B}"/>
              </a:ext>
            </a:extLst>
          </p:cNvPr>
          <p:cNvSpPr/>
          <p:nvPr/>
        </p:nvSpPr>
        <p:spPr>
          <a:xfrm rot="20719017">
            <a:off x="11121901" y="10376"/>
            <a:ext cx="758067" cy="925685"/>
          </a:xfrm>
          <a:custGeom>
            <a:avLst/>
            <a:gdLst/>
            <a:ahLst/>
            <a:cxnLst/>
            <a:rect l="l" t="t" r="r" b="b"/>
            <a:pathLst>
              <a:path w="2476025" h="3265741">
                <a:moveTo>
                  <a:pt x="0" y="0"/>
                </a:moveTo>
                <a:lnTo>
                  <a:pt x="2476025" y="0"/>
                </a:lnTo>
                <a:lnTo>
                  <a:pt x="2476025" y="3265741"/>
                </a:lnTo>
                <a:lnTo>
                  <a:pt x="0" y="326574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599">
              <a:defRPr/>
            </a:pPr>
            <a:endParaRPr lang="en-SG" sz="1200" dirty="0">
              <a:solidFill>
                <a:prstClr val="black"/>
              </a:solidFill>
              <a:latin typeface="Calibri"/>
              <a:cs typeface="Arial"/>
              <a:sym typeface="Arial"/>
            </a:endParaRPr>
          </a:p>
        </p:txBody>
      </p:sp>
      <p:graphicFrame>
        <p:nvGraphicFramePr>
          <p:cNvPr id="3" name="Table 2">
            <a:extLst>
              <a:ext uri="{FF2B5EF4-FFF2-40B4-BE49-F238E27FC236}">
                <a16:creationId xmlns:a16="http://schemas.microsoft.com/office/drawing/2014/main" id="{2B595326-3437-3C5D-735E-29B79B2482AE}"/>
              </a:ext>
            </a:extLst>
          </p:cNvPr>
          <p:cNvGraphicFramePr>
            <a:graphicFrameLocks noGrp="1"/>
          </p:cNvGraphicFramePr>
          <p:nvPr>
            <p:extLst>
              <p:ext uri="{D42A27DB-BD31-4B8C-83A1-F6EECF244321}">
                <p14:modId xmlns:p14="http://schemas.microsoft.com/office/powerpoint/2010/main" val="3846130564"/>
              </p:ext>
            </p:extLst>
          </p:nvPr>
        </p:nvGraphicFramePr>
        <p:xfrm>
          <a:off x="116434" y="1224717"/>
          <a:ext cx="11868473" cy="5436290"/>
        </p:xfrm>
        <a:graphic>
          <a:graphicData uri="http://schemas.openxmlformats.org/drawingml/2006/table">
            <a:tbl>
              <a:tblPr firstRow="1" firstCol="1" bandRow="1">
                <a:tableStyleId>{10A1B5D5-9B99-4C35-A422-299274C87663}</a:tableStyleId>
              </a:tblPr>
              <a:tblGrid>
                <a:gridCol w="4146808">
                  <a:extLst>
                    <a:ext uri="{9D8B030D-6E8A-4147-A177-3AD203B41FA5}">
                      <a16:colId xmlns:a16="http://schemas.microsoft.com/office/drawing/2014/main" val="2857924115"/>
                    </a:ext>
                  </a:extLst>
                </a:gridCol>
                <a:gridCol w="7721665">
                  <a:extLst>
                    <a:ext uri="{9D8B030D-6E8A-4147-A177-3AD203B41FA5}">
                      <a16:colId xmlns:a16="http://schemas.microsoft.com/office/drawing/2014/main" val="4239180323"/>
                    </a:ext>
                  </a:extLst>
                </a:gridCol>
              </a:tblGrid>
              <a:tr h="494208">
                <a:tc>
                  <a:txBody>
                    <a:bodyPr/>
                    <a:lstStyle/>
                    <a:p>
                      <a:pPr algn="ctr">
                        <a:lnSpc>
                          <a:spcPct val="100000"/>
                        </a:lnSpc>
                        <a:spcAft>
                          <a:spcPts val="800"/>
                        </a:spcAft>
                      </a:pPr>
                      <a:r>
                        <a:rPr lang="vi-VN" sz="3000" b="1" dirty="0">
                          <a:solidFill>
                            <a:schemeClr val="tx1"/>
                          </a:solidFill>
                          <a:effectLst/>
                          <a:latin typeface="+mj-lt"/>
                        </a:rPr>
                        <a:t>Mục đích</a:t>
                      </a:r>
                      <a:endParaRPr lang="en-SG" sz="3000" b="1" dirty="0">
                        <a:solidFill>
                          <a:schemeClr val="tx1"/>
                        </a:solidFill>
                        <a:effectLst/>
                        <a:latin typeface="+mj-lt"/>
                        <a:ea typeface="Calibri" panose="020F0502020204030204" pitchFamily="34" charset="0"/>
                        <a:cs typeface="Times New Roman" panose="02020603050405020304" pitchFamily="18" charset="0"/>
                      </a:endParaRPr>
                    </a:p>
                  </a:txBody>
                  <a:tcPr marL="41528" marR="4152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lnSpc>
                          <a:spcPct val="100000"/>
                        </a:lnSpc>
                        <a:spcAft>
                          <a:spcPts val="800"/>
                        </a:spcAft>
                      </a:pPr>
                      <a:r>
                        <a:rPr lang="vi-VN" sz="3000" b="1" dirty="0">
                          <a:solidFill>
                            <a:schemeClr val="tx1"/>
                          </a:solidFill>
                          <a:effectLst/>
                          <a:latin typeface="+mj-lt"/>
                        </a:rPr>
                        <a:t>Hệ thống câu hỏi phỏng vấn</a:t>
                      </a:r>
                      <a:endParaRPr lang="en-SG" sz="3000" b="1" dirty="0">
                        <a:solidFill>
                          <a:schemeClr val="tx1"/>
                        </a:solidFill>
                        <a:effectLst/>
                        <a:latin typeface="+mj-lt"/>
                        <a:ea typeface="Calibri" panose="020F0502020204030204" pitchFamily="34" charset="0"/>
                        <a:cs typeface="Times New Roman" panose="02020603050405020304" pitchFamily="18" charset="0"/>
                      </a:endParaRPr>
                    </a:p>
                  </a:txBody>
                  <a:tcPr marL="41528" marR="4152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027698006"/>
                  </a:ext>
                </a:extLst>
              </a:tr>
              <a:tr h="1976833">
                <a:tc>
                  <a:txBody>
                    <a:bodyPr/>
                    <a:lstStyle/>
                    <a:p>
                      <a:pPr algn="just">
                        <a:lnSpc>
                          <a:spcPct val="100000"/>
                        </a:lnSpc>
                        <a:spcAft>
                          <a:spcPts val="800"/>
                        </a:spcAft>
                      </a:pPr>
                      <a:endParaRPr lang="en-SG" sz="3000" b="0" dirty="0">
                        <a:effectLst/>
                        <a:latin typeface="+mj-lt"/>
                        <a:ea typeface="Calibri" panose="020F0502020204030204" pitchFamily="34" charset="0"/>
                        <a:cs typeface="Times New Roman" panose="02020603050405020304" pitchFamily="18" charset="0"/>
                      </a:endParaRPr>
                    </a:p>
                  </a:txBody>
                  <a:tcPr marL="41528" marR="4152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1115" algn="just">
                        <a:lnSpc>
                          <a:spcPct val="100000"/>
                        </a:lnSpc>
                        <a:spcAft>
                          <a:spcPts val="800"/>
                        </a:spcAft>
                      </a:pPr>
                      <a:endParaRPr lang="en-SG" sz="3000" b="0" dirty="0">
                        <a:effectLst/>
                        <a:latin typeface="+mj-lt"/>
                        <a:ea typeface="Calibri" panose="020F0502020204030204" pitchFamily="34" charset="0"/>
                        <a:cs typeface="Times New Roman" panose="02020603050405020304" pitchFamily="18" charset="0"/>
                      </a:endParaRPr>
                    </a:p>
                  </a:txBody>
                  <a:tcPr marL="41528" marR="4152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33829716"/>
                  </a:ext>
                </a:extLst>
              </a:tr>
              <a:tr h="1976833">
                <a:tc>
                  <a:txBody>
                    <a:bodyPr/>
                    <a:lstStyle/>
                    <a:p>
                      <a:pPr algn="just">
                        <a:lnSpc>
                          <a:spcPct val="100000"/>
                        </a:lnSpc>
                        <a:spcAft>
                          <a:spcPts val="800"/>
                        </a:spcAft>
                      </a:pPr>
                      <a:endParaRPr lang="en-SG" sz="3000" b="0" dirty="0">
                        <a:effectLst/>
                        <a:latin typeface="+mj-lt"/>
                        <a:ea typeface="Calibri" panose="020F0502020204030204" pitchFamily="34" charset="0"/>
                        <a:cs typeface="Times New Roman" panose="02020603050405020304" pitchFamily="18" charset="0"/>
                      </a:endParaRPr>
                    </a:p>
                  </a:txBody>
                  <a:tcPr marL="41528" marR="4152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3000" b="0" dirty="0">
                        <a:effectLst/>
                        <a:latin typeface="+mj-lt"/>
                        <a:ea typeface="Calibri" panose="020F0502020204030204" pitchFamily="34" charset="0"/>
                        <a:cs typeface="Times New Roman" panose="02020603050405020304" pitchFamily="18" charset="0"/>
                      </a:endParaRPr>
                    </a:p>
                  </a:txBody>
                  <a:tcPr marL="41528" marR="4152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08717414"/>
                  </a:ext>
                </a:extLst>
              </a:tr>
              <a:tr h="988416">
                <a:tc>
                  <a:txBody>
                    <a:bodyPr/>
                    <a:lstStyle/>
                    <a:p>
                      <a:pPr algn="just">
                        <a:lnSpc>
                          <a:spcPct val="100000"/>
                        </a:lnSpc>
                        <a:spcAft>
                          <a:spcPts val="800"/>
                        </a:spcAft>
                      </a:pPr>
                      <a:endParaRPr lang="en-SG" sz="3000" b="0" dirty="0">
                        <a:effectLst/>
                        <a:latin typeface="+mj-lt"/>
                        <a:ea typeface="Calibri" panose="020F0502020204030204" pitchFamily="34" charset="0"/>
                        <a:cs typeface="Times New Roman" panose="02020603050405020304" pitchFamily="18" charset="0"/>
                      </a:endParaRPr>
                    </a:p>
                  </a:txBody>
                  <a:tcPr marL="41528" marR="4152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3000" b="0" dirty="0">
                        <a:effectLst/>
                        <a:latin typeface="+mj-lt"/>
                        <a:ea typeface="Calibri" panose="020F0502020204030204" pitchFamily="34" charset="0"/>
                        <a:cs typeface="Times New Roman" panose="02020603050405020304" pitchFamily="18" charset="0"/>
                      </a:endParaRPr>
                    </a:p>
                  </a:txBody>
                  <a:tcPr marL="41528" marR="4152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43907479"/>
                  </a:ext>
                </a:extLst>
              </a:tr>
            </a:tbl>
          </a:graphicData>
        </a:graphic>
      </p:graphicFrame>
      <p:sp>
        <p:nvSpPr>
          <p:cNvPr id="5" name="TextBox 4">
            <a:extLst>
              <a:ext uri="{FF2B5EF4-FFF2-40B4-BE49-F238E27FC236}">
                <a16:creationId xmlns:a16="http://schemas.microsoft.com/office/drawing/2014/main" id="{C45E0C70-D505-1B55-D5C3-3C8748CC6960}"/>
              </a:ext>
            </a:extLst>
          </p:cNvPr>
          <p:cNvSpPr txBox="1"/>
          <p:nvPr/>
        </p:nvSpPr>
        <p:spPr>
          <a:xfrm>
            <a:off x="116434" y="1795982"/>
            <a:ext cx="4087431" cy="1938992"/>
          </a:xfrm>
          <a:prstGeom prst="rect">
            <a:avLst/>
          </a:prstGeom>
          <a:noFill/>
        </p:spPr>
        <p:txBody>
          <a:bodyPr wrap="square">
            <a:spAutoFit/>
          </a:bodyPr>
          <a:lstStyle/>
          <a:p>
            <a:pPr marL="0" marR="0" lvl="0" indent="0" algn="just" defTabSz="609585" rtl="0" eaLnBrk="1" fontAlgn="auto" latinLnBrk="0" hangingPunct="1">
              <a:lnSpc>
                <a:spcPct val="100000"/>
              </a:lnSpc>
              <a:spcBef>
                <a:spcPts val="0"/>
              </a:spcBef>
              <a:spcAft>
                <a:spcPts val="800"/>
              </a:spcAft>
              <a:buClrTx/>
              <a:buSzTx/>
              <a:buFontTx/>
              <a:buNone/>
              <a:tabLst/>
              <a:defRPr/>
            </a:pPr>
            <a:r>
              <a:rPr kumimoji="0" lang="vi-VN"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Tìm hiểu về quá trình nghiên cứu khảo cổ khu Hoàng thành Thăng Long </a:t>
            </a:r>
            <a:endParaRPr kumimoji="0" lang="en-SG" sz="30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877F781E-329D-422A-964C-770B51FB36C9}"/>
              </a:ext>
            </a:extLst>
          </p:cNvPr>
          <p:cNvSpPr txBox="1"/>
          <p:nvPr/>
        </p:nvSpPr>
        <p:spPr>
          <a:xfrm>
            <a:off x="4298868" y="1736545"/>
            <a:ext cx="7588331" cy="1938992"/>
          </a:xfrm>
          <a:prstGeom prst="rect">
            <a:avLst/>
          </a:prstGeom>
          <a:noFill/>
        </p:spPr>
        <p:txBody>
          <a:bodyPr wrap="square">
            <a:spAutoFit/>
          </a:bodyPr>
          <a:lstStyle/>
          <a:p>
            <a:pPr marL="31115" marR="0" lvl="0" indent="0" algn="just" defTabSz="609585" rtl="0" eaLnBrk="1" fontAlgn="auto" latinLnBrk="0" hangingPunct="1">
              <a:lnSpc>
                <a:spcPct val="100000"/>
              </a:lnSpc>
              <a:spcBef>
                <a:spcPts val="0"/>
              </a:spcBef>
              <a:spcAft>
                <a:spcPts val="800"/>
              </a:spcAft>
              <a:buClrTx/>
              <a:buSzTx/>
              <a:buFontTx/>
              <a:buNone/>
              <a:tabLst/>
              <a:defRPr/>
            </a:pPr>
            <a:r>
              <a:rPr kumimoji="0" lang="vi-VN"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Xin Tiến sĩ cho biết lịch sử Thăng Long được tái hiện như thế nào qua quá trình khai quật và phân tích của các nhà khảo cổ, nhà nghiên cứu lịch sử Nhật Bản </a:t>
            </a:r>
            <a:endParaRPr kumimoji="0" lang="en-SG" sz="30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55B521B3-8A30-61DE-7BB6-EB122CBDFAD1}"/>
              </a:ext>
            </a:extLst>
          </p:cNvPr>
          <p:cNvSpPr txBox="1"/>
          <p:nvPr/>
        </p:nvSpPr>
        <p:spPr>
          <a:xfrm>
            <a:off x="4298867" y="3972477"/>
            <a:ext cx="7588331" cy="1477328"/>
          </a:xfrm>
          <a:prstGeom prst="rect">
            <a:avLst/>
          </a:prstGeom>
          <a:noFill/>
        </p:spPr>
        <p:txBody>
          <a:bodyPr wrap="square">
            <a:spAutoFit/>
          </a:bodyPr>
          <a:lstStyle/>
          <a:p>
            <a:pPr marL="0" marR="0" lvl="0" indent="0" algn="just" defTabSz="609585" rtl="0" eaLnBrk="1" fontAlgn="auto" latinLnBrk="0" hangingPunct="1">
              <a:lnSpc>
                <a:spcPct val="100000"/>
              </a:lnSpc>
              <a:spcBef>
                <a:spcPts val="0"/>
              </a:spcBef>
              <a:spcAft>
                <a:spcPts val="800"/>
              </a:spcAft>
              <a:buClrTx/>
              <a:buSzTx/>
              <a:buFontTx/>
              <a:buNone/>
              <a:tabLst/>
              <a:defRPr/>
            </a:pPr>
            <a:r>
              <a:rPr kumimoji="0" lang="vi-VN"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Các nhà khảo cổ Việt Nam đã phát hiện được gì dưới lớp đất của khu Hoàng thành Thăng Long trong thời gian qua?</a:t>
            </a:r>
            <a:endParaRPr kumimoji="0" lang="en-SG" sz="30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DD82DF4F-5BC4-71BF-D2A6-21DD9B9D6814}"/>
              </a:ext>
            </a:extLst>
          </p:cNvPr>
          <p:cNvSpPr txBox="1"/>
          <p:nvPr/>
        </p:nvSpPr>
        <p:spPr>
          <a:xfrm>
            <a:off x="116434" y="3789155"/>
            <a:ext cx="4084724" cy="1938992"/>
          </a:xfrm>
          <a:prstGeom prst="rect">
            <a:avLst/>
          </a:prstGeom>
          <a:noFill/>
        </p:spPr>
        <p:txBody>
          <a:bodyPr wrap="square">
            <a:spAutoFit/>
          </a:bodyPr>
          <a:lstStyle/>
          <a:p>
            <a:pPr marL="0" marR="0" lvl="0" indent="0" algn="just" defTabSz="609585" rtl="0" eaLnBrk="1" fontAlgn="auto" latinLnBrk="0" hangingPunct="1">
              <a:lnSpc>
                <a:spcPct val="100000"/>
              </a:lnSpc>
              <a:spcBef>
                <a:spcPts val="0"/>
              </a:spcBef>
              <a:spcAft>
                <a:spcPts val="800"/>
              </a:spcAft>
              <a:buClrTx/>
              <a:buSzTx/>
              <a:buFontTx/>
              <a:buNone/>
              <a:tabLst/>
              <a:defRPr/>
            </a:pPr>
            <a:r>
              <a:rPr kumimoji="0" lang="vi-VN"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Tìm hiểu về kết quả nghiên cứu khảo cổ khu Hoàng thành Thăng Long.  </a:t>
            </a:r>
            <a:endParaRPr kumimoji="0" lang="en-SG" sz="30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sp>
        <p:nvSpPr>
          <p:cNvPr id="13" name="TextBox 12">
            <a:extLst>
              <a:ext uri="{FF2B5EF4-FFF2-40B4-BE49-F238E27FC236}">
                <a16:creationId xmlns:a16="http://schemas.microsoft.com/office/drawing/2014/main" id="{19A69737-0FF0-659E-60FC-D58D6967FB5C}"/>
              </a:ext>
            </a:extLst>
          </p:cNvPr>
          <p:cNvSpPr txBox="1"/>
          <p:nvPr/>
        </p:nvSpPr>
        <p:spPr>
          <a:xfrm>
            <a:off x="64113" y="5637123"/>
            <a:ext cx="4222879" cy="1015663"/>
          </a:xfrm>
          <a:prstGeom prst="rect">
            <a:avLst/>
          </a:prstGeom>
          <a:noFill/>
        </p:spPr>
        <p:txBody>
          <a:bodyPr wrap="square">
            <a:spAutoFit/>
          </a:bodyPr>
          <a:lstStyle/>
          <a:p>
            <a:pPr marL="0" marR="0" lvl="0" indent="0" algn="just" defTabSz="609585" rtl="0" eaLnBrk="1" fontAlgn="auto" latinLnBrk="0" hangingPunct="1">
              <a:lnSpc>
                <a:spcPct val="100000"/>
              </a:lnSpc>
              <a:spcBef>
                <a:spcPts val="0"/>
              </a:spcBef>
              <a:spcAft>
                <a:spcPts val="800"/>
              </a:spcAft>
              <a:buClrTx/>
              <a:buSzTx/>
              <a:buFontTx/>
              <a:buNone/>
              <a:tabLst/>
              <a:defRPr/>
            </a:pPr>
            <a:r>
              <a:rPr kumimoji="0" lang="vi-VN"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Tìm hiểu về giá trị của Hoàng thành Thăng Long</a:t>
            </a:r>
            <a:endParaRPr kumimoji="0" lang="en-SG" sz="30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sp>
        <p:nvSpPr>
          <p:cNvPr id="15" name="TextBox 14">
            <a:extLst>
              <a:ext uri="{FF2B5EF4-FFF2-40B4-BE49-F238E27FC236}">
                <a16:creationId xmlns:a16="http://schemas.microsoft.com/office/drawing/2014/main" id="{26045C53-E318-BE3C-23BB-61EF3F9F5A1B}"/>
              </a:ext>
            </a:extLst>
          </p:cNvPr>
          <p:cNvSpPr txBox="1"/>
          <p:nvPr/>
        </p:nvSpPr>
        <p:spPr>
          <a:xfrm>
            <a:off x="4277229" y="5668908"/>
            <a:ext cx="7731428" cy="1015663"/>
          </a:xfrm>
          <a:prstGeom prst="rect">
            <a:avLst/>
          </a:prstGeom>
          <a:noFill/>
        </p:spPr>
        <p:txBody>
          <a:bodyPr wrap="square">
            <a:spAutoFit/>
          </a:bodyPr>
          <a:lstStyle/>
          <a:p>
            <a:pPr marL="0" marR="0" lvl="0" indent="0" algn="just" defTabSz="609585" rtl="0" eaLnBrk="1" fontAlgn="auto" latinLnBrk="0" hangingPunct="1">
              <a:lnSpc>
                <a:spcPct val="100000"/>
              </a:lnSpc>
              <a:spcBef>
                <a:spcPts val="0"/>
              </a:spcBef>
              <a:spcAft>
                <a:spcPts val="800"/>
              </a:spcAft>
              <a:buClrTx/>
              <a:buSzTx/>
              <a:buFontTx/>
              <a:buNone/>
              <a:tabLst/>
              <a:defRPr/>
            </a:pPr>
            <a:r>
              <a:rPr kumimoji="0" lang="vi-VN"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Với kết quả nghiên cứu trên, Tiến sĩ có nhận định gì về lịch sử của Hoàng thành trước kia?</a:t>
            </a:r>
            <a:endParaRPr kumimoji="0" lang="en-SG" sz="30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949663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arn(inVertical)">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P spid="11" grpId="0"/>
      <p:bldP spid="13" grpId="0"/>
      <p:bldP spid="1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C1C223-FA12-F9D4-92BB-29EA20005E19}"/>
              </a:ext>
            </a:extLst>
          </p:cNvPr>
          <p:cNvPicPr>
            <a:picLocks noChangeAspect="1"/>
          </p:cNvPicPr>
          <p:nvPr/>
        </p:nvPicPr>
        <p:blipFill>
          <a:blip r:embed="rId2"/>
          <a:stretch>
            <a:fillRect/>
          </a:stretch>
        </p:blipFill>
        <p:spPr>
          <a:xfrm>
            <a:off x="0" y="0"/>
            <a:ext cx="12192000" cy="6858000"/>
          </a:xfrm>
          <a:prstGeom prst="rect">
            <a:avLst/>
          </a:prstGeom>
        </p:spPr>
      </p:pic>
      <p:grpSp>
        <p:nvGrpSpPr>
          <p:cNvPr id="7" name="组合 1">
            <a:extLst>
              <a:ext uri="{FF2B5EF4-FFF2-40B4-BE49-F238E27FC236}">
                <a16:creationId xmlns:a16="http://schemas.microsoft.com/office/drawing/2014/main" id="{48C0B083-4F4F-BD11-0A8F-77ACBC59CE89}"/>
              </a:ext>
            </a:extLst>
          </p:cNvPr>
          <p:cNvGrpSpPr/>
          <p:nvPr/>
        </p:nvGrpSpPr>
        <p:grpSpPr>
          <a:xfrm>
            <a:off x="4801811" y="685651"/>
            <a:ext cx="6478064" cy="3716594"/>
            <a:chOff x="3609479" y="1113818"/>
            <a:chExt cx="7808937" cy="3716594"/>
          </a:xfrm>
        </p:grpSpPr>
        <p:pic>
          <p:nvPicPr>
            <p:cNvPr id="8" name="图片 32">
              <a:extLst>
                <a:ext uri="{FF2B5EF4-FFF2-40B4-BE49-F238E27FC236}">
                  <a16:creationId xmlns:a16="http://schemas.microsoft.com/office/drawing/2014/main" id="{79F25B18-FC45-44ED-A89C-F77A6B86CEAE}"/>
                </a:ext>
              </a:extLst>
            </p:cNvPr>
            <p:cNvPicPr>
              <a:picLocks noChangeAspect="1"/>
            </p:cNvPicPr>
            <p:nvPr/>
          </p:nvPicPr>
          <p:blipFill>
            <a:blip r:embed="rId3">
              <a:extLst>
                <a:ext uri="{28A0092B-C50C-407E-A947-70E740481C1C}">
                  <a14:useLocalDpi xmlns:a14="http://schemas.microsoft.com/office/drawing/2010/main" val="0"/>
                </a:ext>
              </a:extLst>
            </a:blip>
            <a:srcRect r="25820"/>
            <a:stretch>
              <a:fillRect/>
            </a:stretch>
          </p:blipFill>
          <p:spPr>
            <a:xfrm>
              <a:off x="3609479" y="1113818"/>
              <a:ext cx="4616897" cy="3716594"/>
            </a:xfrm>
            <a:prstGeom prst="rect">
              <a:avLst/>
            </a:prstGeom>
          </p:spPr>
        </p:pic>
        <p:pic>
          <p:nvPicPr>
            <p:cNvPr id="9" name="图片 18">
              <a:extLst>
                <a:ext uri="{FF2B5EF4-FFF2-40B4-BE49-F238E27FC236}">
                  <a16:creationId xmlns:a16="http://schemas.microsoft.com/office/drawing/2014/main" id="{C762DB5D-1095-35B1-97FD-D11A5BE53DD6}"/>
                </a:ext>
              </a:extLst>
            </p:cNvPr>
            <p:cNvPicPr>
              <a:picLocks noChangeAspect="1"/>
            </p:cNvPicPr>
            <p:nvPr/>
          </p:nvPicPr>
          <p:blipFill>
            <a:blip r:embed="rId3">
              <a:extLst>
                <a:ext uri="{28A0092B-C50C-407E-A947-70E740481C1C}">
                  <a14:useLocalDpi xmlns:a14="http://schemas.microsoft.com/office/drawing/2010/main" val="0"/>
                </a:ext>
              </a:extLst>
            </a:blip>
            <a:srcRect l="26251"/>
            <a:stretch>
              <a:fillRect/>
            </a:stretch>
          </p:blipFill>
          <p:spPr>
            <a:xfrm>
              <a:off x="6828342" y="1113818"/>
              <a:ext cx="4590074" cy="3716594"/>
            </a:xfrm>
            <a:prstGeom prst="rect">
              <a:avLst/>
            </a:prstGeom>
          </p:spPr>
        </p:pic>
      </p:grpSp>
      <p:pic>
        <p:nvPicPr>
          <p:cNvPr id="10" name="Picture 9">
            <a:extLst>
              <a:ext uri="{FF2B5EF4-FFF2-40B4-BE49-F238E27FC236}">
                <a16:creationId xmlns:a16="http://schemas.microsoft.com/office/drawing/2014/main" id="{D5CD1A3C-C0FB-DC04-FD60-1854252B7305}"/>
              </a:ext>
            </a:extLst>
          </p:cNvPr>
          <p:cNvPicPr>
            <a:picLocks noChangeAspect="1"/>
          </p:cNvPicPr>
          <p:nvPr/>
        </p:nvPicPr>
        <p:blipFill rotWithShape="1">
          <a:blip r:embed="rId4">
            <a:clrChange>
              <a:clrFrom>
                <a:srgbClr val="FFFFFF"/>
              </a:clrFrom>
              <a:clrTo>
                <a:srgbClr val="FFFFFF">
                  <a:alpha val="0"/>
                </a:srgbClr>
              </a:clrTo>
            </a:clrChange>
          </a:blip>
          <a:srcRect r="3095" b="47871"/>
          <a:stretch/>
        </p:blipFill>
        <p:spPr>
          <a:xfrm>
            <a:off x="4312336" y="942842"/>
            <a:ext cx="8639033" cy="2614110"/>
          </a:xfrm>
          <a:prstGeom prst="rect">
            <a:avLst/>
          </a:prstGeom>
        </p:spPr>
      </p:pic>
    </p:spTree>
    <p:extLst>
      <p:ext uri="{BB962C8B-B14F-4D97-AF65-F5344CB8AC3E}">
        <p14:creationId xmlns:p14="http://schemas.microsoft.com/office/powerpoint/2010/main" val="127405313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CBEEEB83-8C15-32B3-672C-26A9D3FA2A7F}"/>
              </a:ext>
            </a:extLst>
          </p:cNvPr>
          <p:cNvPicPr>
            <a:picLocks noChangeAspect="1"/>
          </p:cNvPicPr>
          <p:nvPr/>
        </p:nvPicPr>
        <p:blipFill>
          <a:blip r:embed="rId4"/>
          <a:stretch>
            <a:fillRect/>
          </a:stretch>
        </p:blipFill>
        <p:spPr>
          <a:xfrm>
            <a:off x="0" y="0"/>
            <a:ext cx="12192000" cy="6858000"/>
          </a:xfrm>
          <a:prstGeom prst="rect">
            <a:avLst/>
          </a:prstGeom>
        </p:spPr>
      </p:pic>
      <p:sp>
        <p:nvSpPr>
          <p:cNvPr id="27" name="缺角矩形 26"/>
          <p:cNvSpPr/>
          <p:nvPr/>
        </p:nvSpPr>
        <p:spPr>
          <a:xfrm>
            <a:off x="196771" y="213539"/>
            <a:ext cx="11771453" cy="6430924"/>
          </a:xfrm>
          <a:prstGeom prst="plaque">
            <a:avLst>
              <a:gd name="adj" fmla="val 14424"/>
            </a:avLst>
          </a:prstGeom>
          <a:solidFill>
            <a:schemeClr val="bg1">
              <a:alpha val="86000"/>
            </a:schemeClr>
          </a:solidFill>
          <a:ln w="127000">
            <a:solidFill>
              <a:schemeClr val="accent5">
                <a:lumMod val="20000"/>
                <a:lumOff val="80000"/>
                <a:alpha val="4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dirty="0">
              <a:solidFill>
                <a:prstClr val="white"/>
              </a:solidFill>
              <a:latin typeface="Arial"/>
              <a:ea typeface="黑体" panose="02010609060101010101" pitchFamily="49" charset="-122"/>
              <a:sym typeface="Arial"/>
            </a:endParaRPr>
          </a:p>
        </p:txBody>
      </p:sp>
      <p:sp>
        <p:nvSpPr>
          <p:cNvPr id="97" name="矩形 96"/>
          <p:cNvSpPr/>
          <p:nvPr/>
        </p:nvSpPr>
        <p:spPr>
          <a:xfrm>
            <a:off x="1362711" y="4407535"/>
            <a:ext cx="2438400" cy="369332"/>
          </a:xfrm>
          <a:prstGeom prst="rect">
            <a:avLst/>
          </a:prstGeom>
          <a:noFill/>
        </p:spPr>
        <p:txBody>
          <a:bodyPr wrap="square" rtlCol="0">
            <a:spAutoFit/>
          </a:bodyPr>
          <a:lstStyle/>
          <a:p>
            <a:pPr algn="ctr" defTabSz="914377">
              <a:defRPr/>
            </a:pPr>
            <a:endParaRPr>
              <a:solidFill>
                <a:prstClr val="black"/>
              </a:solidFill>
              <a:latin typeface="Arial"/>
              <a:cs typeface="Arial"/>
              <a:sym typeface="Arial"/>
            </a:endParaRPr>
          </a:p>
        </p:txBody>
      </p:sp>
      <p:sp>
        <p:nvSpPr>
          <p:cNvPr id="102" name="文本框 101"/>
          <p:cNvSpPr txBox="1"/>
          <p:nvPr/>
        </p:nvSpPr>
        <p:spPr>
          <a:xfrm>
            <a:off x="1756411" y="4867909"/>
            <a:ext cx="1802765" cy="369332"/>
          </a:xfrm>
          <a:prstGeom prst="rect">
            <a:avLst/>
          </a:prstGeom>
          <a:noFill/>
        </p:spPr>
        <p:txBody>
          <a:bodyPr wrap="square" rtlCol="0" anchor="t">
            <a:spAutoFit/>
          </a:bodyPr>
          <a:lstStyle/>
          <a:p>
            <a:pPr algn="ctr" defTabSz="914377">
              <a:defRPr/>
            </a:pPr>
            <a:endParaRPr>
              <a:solidFill>
                <a:prstClr val="black"/>
              </a:solidFill>
              <a:latin typeface="Arial"/>
              <a:cs typeface="Arial"/>
              <a:sym typeface="Arial"/>
            </a:endParaRPr>
          </a:p>
        </p:txBody>
      </p:sp>
      <p:sp>
        <p:nvSpPr>
          <p:cNvPr id="91" name="文本框 90"/>
          <p:cNvSpPr txBox="1"/>
          <p:nvPr/>
        </p:nvSpPr>
        <p:spPr>
          <a:xfrm>
            <a:off x="4793318" y="245447"/>
            <a:ext cx="2283460" cy="861774"/>
          </a:xfrm>
          <a:prstGeom prst="rect">
            <a:avLst/>
          </a:prstGeom>
          <a:noFill/>
          <a:ln>
            <a:noFill/>
          </a:ln>
          <a:effectLst/>
        </p:spPr>
        <p:txBody>
          <a:bodyPr wrap="square">
            <a:spAutoFit/>
          </a:bodyPr>
          <a:lstStyle/>
          <a:p>
            <a:pPr algn="dist" defTabSz="914377">
              <a:defRPr/>
            </a:pPr>
            <a:endParaRPr>
              <a:solidFill>
                <a:prstClr val="black"/>
              </a:solidFill>
              <a:latin typeface="Arial"/>
              <a:cs typeface="Arial"/>
              <a:sym typeface="Arial"/>
            </a:endParaRPr>
          </a:p>
          <a:p>
            <a:pPr algn="just" defTabSz="914377">
              <a:defRPr/>
            </a:pPr>
            <a:endParaRPr lang="en-US" altLang="zh-CN" sz="3200" b="1" i="1" dirty="0">
              <a:solidFill>
                <a:srgbClr val="6DAE8F"/>
              </a:solidFill>
              <a:latin typeface="思源宋体 CN Heavy" panose="02020900000000000000" charset="-122"/>
              <a:ea typeface="思源宋体 CN Heavy" panose="02020900000000000000" charset="-122"/>
              <a:cs typeface="Arial"/>
              <a:sym typeface="思源黑体 CN Light" panose="020B0300000000000000" pitchFamily="34" charset="-122"/>
            </a:endParaRPr>
          </a:p>
        </p:txBody>
      </p:sp>
      <p:pic>
        <p:nvPicPr>
          <p:cNvPr id="19" name="图片 80" descr="E:\PPT\PPT\图\组 2.png组 2">
            <a:extLst>
              <a:ext uri="{FF2B5EF4-FFF2-40B4-BE49-F238E27FC236}">
                <a16:creationId xmlns:a16="http://schemas.microsoft.com/office/drawing/2014/main" id="{C8EB4860-05D9-E60E-3D7E-CD017598B5D7}"/>
              </a:ext>
            </a:extLst>
          </p:cNvPr>
          <p:cNvPicPr>
            <a:picLocks noChangeAspect="1"/>
          </p:cNvPicPr>
          <p:nvPr/>
        </p:nvPicPr>
        <p:blipFill>
          <a:blip r:embed="rId5"/>
          <a:stretch>
            <a:fillRect/>
          </a:stretch>
        </p:blipFill>
        <p:spPr>
          <a:xfrm flipH="1">
            <a:off x="1125045" y="295347"/>
            <a:ext cx="1037588" cy="824600"/>
          </a:xfrm>
          <a:prstGeom prst="rect">
            <a:avLst/>
          </a:prstGeom>
        </p:spPr>
      </p:pic>
      <p:grpSp>
        <p:nvGrpSpPr>
          <p:cNvPr id="25" name="组合 30">
            <a:extLst>
              <a:ext uri="{FF2B5EF4-FFF2-40B4-BE49-F238E27FC236}">
                <a16:creationId xmlns:a16="http://schemas.microsoft.com/office/drawing/2014/main" id="{CC3E6B9F-9972-0B70-9BBC-9DCF36BAAE04}"/>
              </a:ext>
            </a:extLst>
          </p:cNvPr>
          <p:cNvGrpSpPr/>
          <p:nvPr/>
        </p:nvGrpSpPr>
        <p:grpSpPr>
          <a:xfrm>
            <a:off x="3174442" y="79609"/>
            <a:ext cx="6274595" cy="861774"/>
            <a:chOff x="6423" y="184"/>
            <a:chExt cx="6412" cy="1568"/>
          </a:xfrm>
        </p:grpSpPr>
        <p:pic>
          <p:nvPicPr>
            <p:cNvPr id="26" name="图片 29" descr="图层 2">
              <a:extLst>
                <a:ext uri="{FF2B5EF4-FFF2-40B4-BE49-F238E27FC236}">
                  <a16:creationId xmlns:a16="http://schemas.microsoft.com/office/drawing/2014/main" id="{3BBFF753-2CAB-D09A-AE62-CF5EF266F64C}"/>
                </a:ext>
              </a:extLst>
            </p:cNvPr>
            <p:cNvPicPr>
              <a:picLocks noChangeAspect="1"/>
            </p:cNvPicPr>
            <p:nvPr/>
          </p:nvPicPr>
          <p:blipFill>
            <a:blip r:embed="rId6"/>
            <a:stretch>
              <a:fillRect/>
            </a:stretch>
          </p:blipFill>
          <p:spPr>
            <a:xfrm>
              <a:off x="6423" y="184"/>
              <a:ext cx="6412" cy="1568"/>
            </a:xfrm>
            <a:prstGeom prst="rect">
              <a:avLst/>
            </a:prstGeom>
          </p:spPr>
        </p:pic>
        <p:sp>
          <p:nvSpPr>
            <p:cNvPr id="28" name="任意多边形 36">
              <a:extLst>
                <a:ext uri="{FF2B5EF4-FFF2-40B4-BE49-F238E27FC236}">
                  <a16:creationId xmlns:a16="http://schemas.microsoft.com/office/drawing/2014/main" id="{769CA0CA-C332-CC7A-E36B-C092D9FAC41A}"/>
                </a:ext>
              </a:extLst>
            </p:cNvPr>
            <p:cNvSpPr/>
            <p:nvPr>
              <p:custDataLst>
                <p:tags r:id="rId1"/>
              </p:custDataLst>
            </p:nvPr>
          </p:nvSpPr>
          <p:spPr>
            <a:xfrm>
              <a:off x="7363" y="221"/>
              <a:ext cx="4389" cy="960"/>
            </a:xfrm>
            <a:prstGeom prst="rect">
              <a:avLst/>
            </a:prstGeom>
            <a:noFill/>
            <a:ln w="19050">
              <a:noFill/>
            </a:ln>
            <a:effectLst/>
            <a:extLst>
              <a:ext uri="{909E8E84-426E-40DD-AFC4-6F175D3DCCD1}">
                <a14:hiddenFill xmlns:a14="http://schemas.microsoft.com/office/drawing/2010/main">
                  <a:solidFill>
                    <a:srgbClr val="FFCE40"/>
                  </a:solidFill>
                </a14:hiddenFill>
              </a:ext>
            </a:extLst>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lIns="300000" tIns="0" rIns="0" bIns="0" anchor="t">
              <a:noAutofit/>
            </a:bodyPr>
            <a:lstStyle/>
            <a:p>
              <a:pPr algn="ctr" defTabSz="914377"/>
              <a:r>
                <a:rPr kumimoji="1" lang="en-US" altLang="en-US" sz="4000" b="1" dirty="0" err="1">
                  <a:solidFill>
                    <a:prstClr val="black"/>
                  </a:solidFill>
                  <a:latin typeface="Times New Roman" panose="02020603050405020304" pitchFamily="18" charset="0"/>
                  <a:ea typeface="思源宋体 CN Heavy" panose="02020900000000000000" charset="-122"/>
                  <a:cs typeface="Times New Roman" panose="02020603050405020304" pitchFamily="18" charset="0"/>
                  <a:sym typeface="思源宋体 CN Light"/>
                </a:rPr>
                <a:t>Câu</a:t>
              </a:r>
              <a:r>
                <a:rPr kumimoji="1" lang="en-US" altLang="en-US" sz="4000" b="1" dirty="0">
                  <a:solidFill>
                    <a:prstClr val="black"/>
                  </a:solidFill>
                  <a:latin typeface="Times New Roman" panose="02020603050405020304" pitchFamily="18" charset="0"/>
                  <a:ea typeface="思源宋体 CN Heavy" panose="02020900000000000000" charset="-122"/>
                  <a:cs typeface="Times New Roman" panose="02020603050405020304" pitchFamily="18" charset="0"/>
                  <a:sym typeface="思源宋体 CN Light"/>
                </a:rPr>
                <a:t> 3</a:t>
              </a:r>
            </a:p>
          </p:txBody>
        </p:sp>
      </p:grpSp>
      <p:grpSp>
        <p:nvGrpSpPr>
          <p:cNvPr id="29" name="Google Shape;52;p2">
            <a:extLst>
              <a:ext uri="{FF2B5EF4-FFF2-40B4-BE49-F238E27FC236}">
                <a16:creationId xmlns:a16="http://schemas.microsoft.com/office/drawing/2014/main" id="{D8EFB750-759A-C6F0-708D-1168B2495927}"/>
              </a:ext>
            </a:extLst>
          </p:cNvPr>
          <p:cNvGrpSpPr/>
          <p:nvPr/>
        </p:nvGrpSpPr>
        <p:grpSpPr>
          <a:xfrm>
            <a:off x="10800143" y="1"/>
            <a:ext cx="1347485" cy="1649700"/>
            <a:chOff x="7689765" y="-119675"/>
            <a:chExt cx="1621066" cy="1935484"/>
          </a:xfrm>
        </p:grpSpPr>
        <p:cxnSp>
          <p:nvCxnSpPr>
            <p:cNvPr id="30" name="Google Shape;53;p2">
              <a:extLst>
                <a:ext uri="{FF2B5EF4-FFF2-40B4-BE49-F238E27FC236}">
                  <a16:creationId xmlns:a16="http://schemas.microsoft.com/office/drawing/2014/main" id="{3C14847F-7000-8812-3338-2FD1534CBCF5}"/>
                </a:ext>
              </a:extLst>
            </p:cNvPr>
            <p:cNvCxnSpPr>
              <a:stCxn id="38" idx="0"/>
            </p:cNvCxnSpPr>
            <p:nvPr/>
          </p:nvCxnSpPr>
          <p:spPr>
            <a:xfrm rot="10800000">
              <a:off x="8201946" y="-93974"/>
              <a:ext cx="0" cy="405000"/>
            </a:xfrm>
            <a:prstGeom prst="straightConnector1">
              <a:avLst/>
            </a:prstGeom>
            <a:noFill/>
            <a:ln w="19050" cap="flat" cmpd="sng">
              <a:solidFill>
                <a:srgbClr val="C3A25F"/>
              </a:solidFill>
              <a:prstDash val="solid"/>
              <a:round/>
              <a:headEnd type="none" w="med" len="med"/>
              <a:tailEnd type="none" w="med" len="med"/>
            </a:ln>
          </p:spPr>
        </p:cxnSp>
        <p:cxnSp>
          <p:nvCxnSpPr>
            <p:cNvPr id="31" name="Google Shape;55;p2">
              <a:extLst>
                <a:ext uri="{FF2B5EF4-FFF2-40B4-BE49-F238E27FC236}">
                  <a16:creationId xmlns:a16="http://schemas.microsoft.com/office/drawing/2014/main" id="{7CEEC39D-6E92-FE5D-71B3-388D514AAC7A}"/>
                </a:ext>
              </a:extLst>
            </p:cNvPr>
            <p:cNvCxnSpPr>
              <a:stCxn id="51" idx="0"/>
            </p:cNvCxnSpPr>
            <p:nvPr/>
          </p:nvCxnSpPr>
          <p:spPr>
            <a:xfrm rot="10800000">
              <a:off x="8866642" y="-119675"/>
              <a:ext cx="0" cy="704700"/>
            </a:xfrm>
            <a:prstGeom prst="straightConnector1">
              <a:avLst/>
            </a:prstGeom>
            <a:noFill/>
            <a:ln w="19050" cap="flat" cmpd="sng">
              <a:solidFill>
                <a:srgbClr val="C3A25F"/>
              </a:solidFill>
              <a:prstDash val="solid"/>
              <a:round/>
              <a:headEnd type="none" w="med" len="med"/>
              <a:tailEnd type="none" w="med" len="med"/>
            </a:ln>
          </p:spPr>
        </p:cxnSp>
        <p:grpSp>
          <p:nvGrpSpPr>
            <p:cNvPr id="32" name="Google Shape;57;p2">
              <a:extLst>
                <a:ext uri="{FF2B5EF4-FFF2-40B4-BE49-F238E27FC236}">
                  <a16:creationId xmlns:a16="http://schemas.microsoft.com/office/drawing/2014/main" id="{4FB04E3B-29D7-0B62-70AB-C1047AE0D0C2}"/>
                </a:ext>
              </a:extLst>
            </p:cNvPr>
            <p:cNvGrpSpPr/>
            <p:nvPr/>
          </p:nvGrpSpPr>
          <p:grpSpPr>
            <a:xfrm>
              <a:off x="8430769" y="585025"/>
              <a:ext cx="880062" cy="1230784"/>
              <a:chOff x="2983359" y="1767508"/>
              <a:chExt cx="306375" cy="428471"/>
            </a:xfrm>
          </p:grpSpPr>
          <p:sp>
            <p:nvSpPr>
              <p:cNvPr id="48" name="Google Shape;58;p2">
                <a:extLst>
                  <a:ext uri="{FF2B5EF4-FFF2-40B4-BE49-F238E27FC236}">
                    <a16:creationId xmlns:a16="http://schemas.microsoft.com/office/drawing/2014/main" id="{AE247D60-BB2C-C81E-5845-0E68D2BDAF1F}"/>
                  </a:ext>
                </a:extLst>
              </p:cNvPr>
              <p:cNvSpPr/>
              <p:nvPr/>
            </p:nvSpPr>
            <p:spPr>
              <a:xfrm>
                <a:off x="3108179" y="1855453"/>
                <a:ext cx="56736" cy="243978"/>
              </a:xfrm>
              <a:custGeom>
                <a:avLst/>
                <a:gdLst/>
                <a:ahLst/>
                <a:cxnLst/>
                <a:rect l="l" t="t" r="r" b="b"/>
                <a:pathLst>
                  <a:path w="51" h="209" extrusionOk="0">
                    <a:moveTo>
                      <a:pt x="20" y="209"/>
                    </a:moveTo>
                    <a:cubicBezTo>
                      <a:pt x="30" y="209"/>
                      <a:pt x="30" y="209"/>
                      <a:pt x="30" y="209"/>
                    </a:cubicBezTo>
                    <a:cubicBezTo>
                      <a:pt x="30" y="208"/>
                      <a:pt x="31" y="208"/>
                      <a:pt x="31" y="208"/>
                    </a:cubicBezTo>
                    <a:cubicBezTo>
                      <a:pt x="44" y="176"/>
                      <a:pt x="51" y="141"/>
                      <a:pt x="51" y="104"/>
                    </a:cubicBezTo>
                    <a:cubicBezTo>
                      <a:pt x="51" y="68"/>
                      <a:pt x="44" y="33"/>
                      <a:pt x="31" y="1"/>
                    </a:cubicBezTo>
                    <a:cubicBezTo>
                      <a:pt x="31" y="0"/>
                      <a:pt x="29" y="0"/>
                      <a:pt x="28" y="0"/>
                    </a:cubicBezTo>
                    <a:cubicBezTo>
                      <a:pt x="22" y="0"/>
                      <a:pt x="22" y="0"/>
                      <a:pt x="22" y="0"/>
                    </a:cubicBezTo>
                    <a:cubicBezTo>
                      <a:pt x="20" y="0"/>
                      <a:pt x="20" y="0"/>
                      <a:pt x="20" y="1"/>
                    </a:cubicBezTo>
                    <a:cubicBezTo>
                      <a:pt x="7" y="33"/>
                      <a:pt x="0" y="68"/>
                      <a:pt x="0" y="104"/>
                    </a:cubicBezTo>
                    <a:cubicBezTo>
                      <a:pt x="0" y="141"/>
                      <a:pt x="6" y="176"/>
                      <a:pt x="19" y="208"/>
                    </a:cubicBezTo>
                    <a:lnTo>
                      <a:pt x="20" y="209"/>
                    </a:lnTo>
                    <a:close/>
                  </a:path>
                </a:pathLst>
              </a:custGeom>
              <a:solidFill>
                <a:srgbClr val="FFF4E3"/>
              </a:solidFill>
              <a:ln w="9525" cap="flat" cmpd="sng">
                <a:solidFill>
                  <a:srgbClr val="FFF4E3"/>
                </a:solidFill>
                <a:prstDash val="solid"/>
                <a:round/>
                <a:headEnd type="none" w="sm" len="sm"/>
                <a:tailEnd type="none" w="sm" len="sm"/>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49" name="Google Shape;59;p2">
                <a:extLst>
                  <a:ext uri="{FF2B5EF4-FFF2-40B4-BE49-F238E27FC236}">
                    <a16:creationId xmlns:a16="http://schemas.microsoft.com/office/drawing/2014/main" id="{20F1D1C3-412B-439A-02B6-F04BE0CC7E76}"/>
                  </a:ext>
                </a:extLst>
              </p:cNvPr>
              <p:cNvSpPr/>
              <p:nvPr/>
            </p:nvSpPr>
            <p:spPr>
              <a:xfrm>
                <a:off x="3023075" y="1858290"/>
                <a:ext cx="99288" cy="238304"/>
              </a:xfrm>
              <a:custGeom>
                <a:avLst/>
                <a:gdLst/>
                <a:ahLst/>
                <a:cxnLst/>
                <a:rect l="l" t="t" r="r" b="b"/>
                <a:pathLst>
                  <a:path w="85" h="205" extrusionOk="0">
                    <a:moveTo>
                      <a:pt x="0" y="102"/>
                    </a:moveTo>
                    <a:cubicBezTo>
                      <a:pt x="0" y="151"/>
                      <a:pt x="36" y="193"/>
                      <a:pt x="85" y="205"/>
                    </a:cubicBezTo>
                    <a:cubicBezTo>
                      <a:pt x="54" y="180"/>
                      <a:pt x="35" y="143"/>
                      <a:pt x="35" y="102"/>
                    </a:cubicBezTo>
                    <a:cubicBezTo>
                      <a:pt x="35" y="62"/>
                      <a:pt x="54" y="25"/>
                      <a:pt x="85" y="0"/>
                    </a:cubicBezTo>
                    <a:cubicBezTo>
                      <a:pt x="36" y="12"/>
                      <a:pt x="0" y="53"/>
                      <a:pt x="0" y="102"/>
                    </a:cubicBezTo>
                  </a:path>
                </a:pathLst>
              </a:custGeom>
              <a:solidFill>
                <a:srgbClr val="FFF4E3"/>
              </a:solidFill>
              <a:ln w="9525" cap="flat" cmpd="sng">
                <a:solidFill>
                  <a:srgbClr val="FFF4E3"/>
                </a:solidFill>
                <a:prstDash val="solid"/>
                <a:round/>
                <a:headEnd type="none" w="sm" len="sm"/>
                <a:tailEnd type="none" w="sm" len="sm"/>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50" name="Google Shape;60;p2">
                <a:extLst>
                  <a:ext uri="{FF2B5EF4-FFF2-40B4-BE49-F238E27FC236}">
                    <a16:creationId xmlns:a16="http://schemas.microsoft.com/office/drawing/2014/main" id="{3E24D467-DFFA-550D-704E-DAF9DF27D958}"/>
                  </a:ext>
                </a:extLst>
              </p:cNvPr>
              <p:cNvSpPr/>
              <p:nvPr/>
            </p:nvSpPr>
            <p:spPr>
              <a:xfrm>
                <a:off x="3150731" y="1858290"/>
                <a:ext cx="96451" cy="238304"/>
              </a:xfrm>
              <a:custGeom>
                <a:avLst/>
                <a:gdLst/>
                <a:ahLst/>
                <a:cxnLst/>
                <a:rect l="l" t="t" r="r" b="b"/>
                <a:pathLst>
                  <a:path w="84" h="205" extrusionOk="0">
                    <a:moveTo>
                      <a:pt x="84" y="102"/>
                    </a:moveTo>
                    <a:cubicBezTo>
                      <a:pt x="84" y="53"/>
                      <a:pt x="48" y="12"/>
                      <a:pt x="0" y="0"/>
                    </a:cubicBezTo>
                    <a:cubicBezTo>
                      <a:pt x="30" y="25"/>
                      <a:pt x="49" y="62"/>
                      <a:pt x="49" y="102"/>
                    </a:cubicBezTo>
                    <a:cubicBezTo>
                      <a:pt x="49" y="143"/>
                      <a:pt x="30" y="180"/>
                      <a:pt x="0" y="205"/>
                    </a:cubicBezTo>
                    <a:cubicBezTo>
                      <a:pt x="48" y="193"/>
                      <a:pt x="84" y="151"/>
                      <a:pt x="84" y="102"/>
                    </a:cubicBezTo>
                    <a:close/>
                  </a:path>
                </a:pathLst>
              </a:custGeom>
              <a:solidFill>
                <a:srgbClr val="FFF4E3"/>
              </a:solidFill>
              <a:ln w="9525" cap="flat" cmpd="sng">
                <a:solidFill>
                  <a:srgbClr val="FFF4E3"/>
                </a:solidFill>
                <a:prstDash val="solid"/>
                <a:round/>
                <a:headEnd type="none" w="sm" len="sm"/>
                <a:tailEnd type="none" w="sm" len="sm"/>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51" name="Google Shape;56;p2">
                <a:extLst>
                  <a:ext uri="{FF2B5EF4-FFF2-40B4-BE49-F238E27FC236}">
                    <a16:creationId xmlns:a16="http://schemas.microsoft.com/office/drawing/2014/main" id="{0FEE11A7-07E9-C3EF-5273-A509589EA969}"/>
                  </a:ext>
                </a:extLst>
              </p:cNvPr>
              <p:cNvSpPr/>
              <p:nvPr/>
            </p:nvSpPr>
            <p:spPr>
              <a:xfrm>
                <a:off x="3125200" y="1767508"/>
                <a:ext cx="19800" cy="74100"/>
              </a:xfrm>
              <a:prstGeom prst="rect">
                <a:avLst/>
              </a:prstGeom>
              <a:solidFill>
                <a:srgbClr val="617F39"/>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52" name="Google Shape;61;p2">
                <a:extLst>
                  <a:ext uri="{FF2B5EF4-FFF2-40B4-BE49-F238E27FC236}">
                    <a16:creationId xmlns:a16="http://schemas.microsoft.com/office/drawing/2014/main" id="{4666B1DB-41EC-B03A-E7B4-2FCCA0986E89}"/>
                  </a:ext>
                </a:extLst>
              </p:cNvPr>
              <p:cNvSpPr/>
              <p:nvPr/>
            </p:nvSpPr>
            <p:spPr>
              <a:xfrm>
                <a:off x="3108179" y="1812899"/>
                <a:ext cx="56700" cy="54000"/>
              </a:xfrm>
              <a:prstGeom prst="ellipse">
                <a:avLst/>
              </a:prstGeom>
              <a:solidFill>
                <a:srgbClr val="C3A25F"/>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53" name="Google Shape;62;p2">
                <a:extLst>
                  <a:ext uri="{FF2B5EF4-FFF2-40B4-BE49-F238E27FC236}">
                    <a16:creationId xmlns:a16="http://schemas.microsoft.com/office/drawing/2014/main" id="{47D31106-B26A-7AD2-7975-A6CB39F41500}"/>
                  </a:ext>
                </a:extLst>
              </p:cNvPr>
              <p:cNvSpPr/>
              <p:nvPr/>
            </p:nvSpPr>
            <p:spPr>
              <a:xfrm>
                <a:off x="2983359" y="1855453"/>
                <a:ext cx="141840" cy="243978"/>
              </a:xfrm>
              <a:custGeom>
                <a:avLst/>
                <a:gdLst/>
                <a:ahLst/>
                <a:cxnLst/>
                <a:rect l="l" t="t" r="r" b="b"/>
                <a:pathLst>
                  <a:path w="122" h="209" extrusionOk="0">
                    <a:moveTo>
                      <a:pt x="122" y="209"/>
                    </a:moveTo>
                    <a:cubicBezTo>
                      <a:pt x="121" y="208"/>
                      <a:pt x="120" y="207"/>
                      <a:pt x="120" y="207"/>
                    </a:cubicBezTo>
                    <a:cubicBezTo>
                      <a:pt x="71" y="195"/>
                      <a:pt x="35" y="153"/>
                      <a:pt x="35" y="104"/>
                    </a:cubicBezTo>
                    <a:cubicBezTo>
                      <a:pt x="35" y="55"/>
                      <a:pt x="71" y="14"/>
                      <a:pt x="120" y="2"/>
                    </a:cubicBezTo>
                    <a:cubicBezTo>
                      <a:pt x="120" y="1"/>
                      <a:pt x="121" y="1"/>
                      <a:pt x="122" y="0"/>
                    </a:cubicBezTo>
                    <a:cubicBezTo>
                      <a:pt x="119" y="0"/>
                      <a:pt x="119" y="0"/>
                      <a:pt x="119" y="0"/>
                    </a:cubicBezTo>
                    <a:cubicBezTo>
                      <a:pt x="51" y="8"/>
                      <a:pt x="0" y="52"/>
                      <a:pt x="0" y="104"/>
                    </a:cubicBezTo>
                    <a:cubicBezTo>
                      <a:pt x="0" y="156"/>
                      <a:pt x="50" y="200"/>
                      <a:pt x="116" y="209"/>
                    </a:cubicBezTo>
                    <a:cubicBezTo>
                      <a:pt x="122" y="209"/>
                      <a:pt x="122" y="209"/>
                      <a:pt x="122" y="209"/>
                    </a:cubicBezTo>
                  </a:path>
                </a:pathLst>
              </a:custGeom>
              <a:solidFill>
                <a:srgbClr val="B9222F"/>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54" name="Google Shape;63;p2">
                <a:extLst>
                  <a:ext uri="{FF2B5EF4-FFF2-40B4-BE49-F238E27FC236}">
                    <a16:creationId xmlns:a16="http://schemas.microsoft.com/office/drawing/2014/main" id="{F835834F-4D19-E203-BFA8-C9170D7E612E}"/>
                  </a:ext>
                </a:extLst>
              </p:cNvPr>
              <p:cNvSpPr/>
              <p:nvPr/>
            </p:nvSpPr>
            <p:spPr>
              <a:xfrm>
                <a:off x="3145057" y="1855453"/>
                <a:ext cx="144677" cy="243978"/>
              </a:xfrm>
              <a:custGeom>
                <a:avLst/>
                <a:gdLst/>
                <a:ahLst/>
                <a:cxnLst/>
                <a:rect l="l" t="t" r="r" b="b"/>
                <a:pathLst>
                  <a:path w="123" h="209" extrusionOk="0">
                    <a:moveTo>
                      <a:pt x="3" y="0"/>
                    </a:moveTo>
                    <a:cubicBezTo>
                      <a:pt x="0" y="0"/>
                      <a:pt x="0" y="0"/>
                      <a:pt x="0" y="0"/>
                    </a:cubicBezTo>
                    <a:cubicBezTo>
                      <a:pt x="1" y="1"/>
                      <a:pt x="2" y="1"/>
                      <a:pt x="3" y="2"/>
                    </a:cubicBezTo>
                    <a:cubicBezTo>
                      <a:pt x="51" y="14"/>
                      <a:pt x="87" y="55"/>
                      <a:pt x="87" y="104"/>
                    </a:cubicBezTo>
                    <a:cubicBezTo>
                      <a:pt x="87" y="153"/>
                      <a:pt x="51" y="195"/>
                      <a:pt x="3" y="207"/>
                    </a:cubicBezTo>
                    <a:cubicBezTo>
                      <a:pt x="2" y="207"/>
                      <a:pt x="1" y="208"/>
                      <a:pt x="0" y="209"/>
                    </a:cubicBezTo>
                    <a:cubicBezTo>
                      <a:pt x="6" y="209"/>
                      <a:pt x="6" y="209"/>
                      <a:pt x="6" y="209"/>
                    </a:cubicBezTo>
                    <a:cubicBezTo>
                      <a:pt x="72" y="200"/>
                      <a:pt x="123" y="156"/>
                      <a:pt x="123" y="104"/>
                    </a:cubicBezTo>
                    <a:cubicBezTo>
                      <a:pt x="123" y="52"/>
                      <a:pt x="71" y="8"/>
                      <a:pt x="3" y="0"/>
                    </a:cubicBezTo>
                    <a:close/>
                  </a:path>
                </a:pathLst>
              </a:custGeom>
              <a:solidFill>
                <a:srgbClr val="B9222F"/>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55" name="Google Shape;64;p2">
                <a:extLst>
                  <a:ext uri="{FF2B5EF4-FFF2-40B4-BE49-F238E27FC236}">
                    <a16:creationId xmlns:a16="http://schemas.microsoft.com/office/drawing/2014/main" id="{91FF651C-00DC-347E-1ABA-D29C304AFACA}"/>
                  </a:ext>
                </a:extLst>
              </p:cNvPr>
              <p:cNvSpPr/>
              <p:nvPr/>
            </p:nvSpPr>
            <p:spPr>
              <a:xfrm>
                <a:off x="3065627" y="1855453"/>
                <a:ext cx="141840" cy="243978"/>
              </a:xfrm>
              <a:custGeom>
                <a:avLst/>
                <a:gdLst/>
                <a:ahLst/>
                <a:cxnLst/>
                <a:rect l="l" t="t" r="r" b="b"/>
                <a:pathLst>
                  <a:path w="122" h="209" extrusionOk="0">
                    <a:moveTo>
                      <a:pt x="50" y="207"/>
                    </a:moveTo>
                    <a:cubicBezTo>
                      <a:pt x="50" y="207"/>
                      <a:pt x="51" y="208"/>
                      <a:pt x="51" y="209"/>
                    </a:cubicBezTo>
                    <a:cubicBezTo>
                      <a:pt x="59" y="209"/>
                      <a:pt x="59" y="209"/>
                      <a:pt x="59" y="209"/>
                    </a:cubicBezTo>
                    <a:cubicBezTo>
                      <a:pt x="58" y="209"/>
                      <a:pt x="57" y="208"/>
                      <a:pt x="56" y="208"/>
                    </a:cubicBezTo>
                    <a:cubicBezTo>
                      <a:pt x="56" y="208"/>
                      <a:pt x="56" y="208"/>
                      <a:pt x="56" y="208"/>
                    </a:cubicBezTo>
                    <a:cubicBezTo>
                      <a:pt x="43" y="176"/>
                      <a:pt x="36" y="141"/>
                      <a:pt x="36" y="104"/>
                    </a:cubicBezTo>
                    <a:cubicBezTo>
                      <a:pt x="36" y="68"/>
                      <a:pt x="43" y="33"/>
                      <a:pt x="56" y="1"/>
                    </a:cubicBezTo>
                    <a:cubicBezTo>
                      <a:pt x="56" y="1"/>
                      <a:pt x="56" y="1"/>
                      <a:pt x="56" y="1"/>
                    </a:cubicBezTo>
                    <a:cubicBezTo>
                      <a:pt x="57" y="0"/>
                      <a:pt x="59" y="0"/>
                      <a:pt x="61" y="0"/>
                    </a:cubicBezTo>
                    <a:cubicBezTo>
                      <a:pt x="62" y="0"/>
                      <a:pt x="62" y="0"/>
                      <a:pt x="62" y="0"/>
                    </a:cubicBezTo>
                    <a:cubicBezTo>
                      <a:pt x="63" y="0"/>
                      <a:pt x="64" y="0"/>
                      <a:pt x="65" y="0"/>
                    </a:cubicBezTo>
                    <a:cubicBezTo>
                      <a:pt x="66" y="1"/>
                      <a:pt x="66" y="1"/>
                      <a:pt x="67" y="1"/>
                    </a:cubicBezTo>
                    <a:cubicBezTo>
                      <a:pt x="80" y="33"/>
                      <a:pt x="87" y="68"/>
                      <a:pt x="87" y="104"/>
                    </a:cubicBezTo>
                    <a:cubicBezTo>
                      <a:pt x="87" y="141"/>
                      <a:pt x="80" y="176"/>
                      <a:pt x="67" y="208"/>
                    </a:cubicBezTo>
                    <a:cubicBezTo>
                      <a:pt x="66" y="208"/>
                      <a:pt x="66" y="208"/>
                      <a:pt x="65" y="208"/>
                    </a:cubicBezTo>
                    <a:cubicBezTo>
                      <a:pt x="65" y="208"/>
                      <a:pt x="64" y="209"/>
                      <a:pt x="63" y="209"/>
                    </a:cubicBezTo>
                    <a:cubicBezTo>
                      <a:pt x="72" y="209"/>
                      <a:pt x="72" y="209"/>
                      <a:pt x="72" y="209"/>
                    </a:cubicBezTo>
                    <a:cubicBezTo>
                      <a:pt x="72" y="208"/>
                      <a:pt x="72" y="207"/>
                      <a:pt x="73" y="207"/>
                    </a:cubicBezTo>
                    <a:cubicBezTo>
                      <a:pt x="103" y="182"/>
                      <a:pt x="122" y="145"/>
                      <a:pt x="122" y="104"/>
                    </a:cubicBezTo>
                    <a:cubicBezTo>
                      <a:pt x="122" y="64"/>
                      <a:pt x="103" y="27"/>
                      <a:pt x="73" y="2"/>
                    </a:cubicBezTo>
                    <a:cubicBezTo>
                      <a:pt x="72" y="2"/>
                      <a:pt x="72" y="1"/>
                      <a:pt x="71" y="1"/>
                    </a:cubicBezTo>
                    <a:cubicBezTo>
                      <a:pt x="71" y="0"/>
                      <a:pt x="70" y="0"/>
                      <a:pt x="70" y="0"/>
                    </a:cubicBezTo>
                    <a:cubicBezTo>
                      <a:pt x="53" y="0"/>
                      <a:pt x="53" y="0"/>
                      <a:pt x="53" y="0"/>
                    </a:cubicBezTo>
                    <a:cubicBezTo>
                      <a:pt x="52" y="0"/>
                      <a:pt x="51" y="0"/>
                      <a:pt x="51" y="1"/>
                    </a:cubicBezTo>
                    <a:cubicBezTo>
                      <a:pt x="50" y="1"/>
                      <a:pt x="50" y="2"/>
                      <a:pt x="50" y="2"/>
                    </a:cubicBezTo>
                    <a:cubicBezTo>
                      <a:pt x="19" y="27"/>
                      <a:pt x="0" y="64"/>
                      <a:pt x="0" y="104"/>
                    </a:cubicBezTo>
                    <a:cubicBezTo>
                      <a:pt x="0" y="145"/>
                      <a:pt x="19" y="182"/>
                      <a:pt x="50" y="207"/>
                    </a:cubicBezTo>
                  </a:path>
                </a:pathLst>
              </a:custGeom>
              <a:solidFill>
                <a:srgbClr val="B9222F"/>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56" name="Google Shape;65;p2">
                <a:extLst>
                  <a:ext uri="{FF2B5EF4-FFF2-40B4-BE49-F238E27FC236}">
                    <a16:creationId xmlns:a16="http://schemas.microsoft.com/office/drawing/2014/main" id="{42289553-156C-827A-23A7-A8A4FA483D60}"/>
                  </a:ext>
                </a:extLst>
              </p:cNvPr>
              <p:cNvSpPr/>
              <p:nvPr/>
            </p:nvSpPr>
            <p:spPr>
              <a:xfrm>
                <a:off x="3076974" y="1846943"/>
                <a:ext cx="122100" cy="19800"/>
              </a:xfrm>
              <a:prstGeom prst="rect">
                <a:avLst/>
              </a:prstGeom>
              <a:solidFill>
                <a:srgbClr val="F0463E"/>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57" name="Google Shape;66;p2">
                <a:extLst>
                  <a:ext uri="{FF2B5EF4-FFF2-40B4-BE49-F238E27FC236}">
                    <a16:creationId xmlns:a16="http://schemas.microsoft.com/office/drawing/2014/main" id="{272055D1-B1FE-FC89-1B03-8B911F3DCD3F}"/>
                  </a:ext>
                </a:extLst>
              </p:cNvPr>
              <p:cNvSpPr/>
              <p:nvPr/>
            </p:nvSpPr>
            <p:spPr>
              <a:xfrm>
                <a:off x="3076974" y="1846943"/>
                <a:ext cx="122100" cy="19800"/>
              </a:xfrm>
              <a:prstGeom prst="rect">
                <a:avLst/>
              </a:prstGeom>
              <a:solidFill>
                <a:srgbClr val="F17826"/>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58" name="Google Shape;67;p2">
                <a:extLst>
                  <a:ext uri="{FF2B5EF4-FFF2-40B4-BE49-F238E27FC236}">
                    <a16:creationId xmlns:a16="http://schemas.microsoft.com/office/drawing/2014/main" id="{E91D4DD3-24CF-0159-106E-3BFABDCED68C}"/>
                  </a:ext>
                </a:extLst>
              </p:cNvPr>
              <p:cNvSpPr/>
              <p:nvPr/>
            </p:nvSpPr>
            <p:spPr>
              <a:xfrm>
                <a:off x="3062790" y="1838432"/>
                <a:ext cx="144600" cy="17100"/>
              </a:xfrm>
              <a:prstGeom prst="rect">
                <a:avLst/>
              </a:prstGeom>
              <a:solidFill>
                <a:srgbClr val="B9222F"/>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59" name="Google Shape;68;p2">
                <a:extLst>
                  <a:ext uri="{FF2B5EF4-FFF2-40B4-BE49-F238E27FC236}">
                    <a16:creationId xmlns:a16="http://schemas.microsoft.com/office/drawing/2014/main" id="{45632C41-C8C7-51FA-1DEA-F7E7FC7EB908}"/>
                  </a:ext>
                </a:extLst>
              </p:cNvPr>
              <p:cNvSpPr/>
              <p:nvPr/>
            </p:nvSpPr>
            <p:spPr>
              <a:xfrm>
                <a:off x="3093995" y="2096595"/>
                <a:ext cx="85200" cy="13800"/>
              </a:xfrm>
              <a:prstGeom prst="rect">
                <a:avLst/>
              </a:prstGeom>
              <a:solidFill>
                <a:srgbClr val="8FAD8B"/>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60" name="Google Shape;69;p2">
                <a:extLst>
                  <a:ext uri="{FF2B5EF4-FFF2-40B4-BE49-F238E27FC236}">
                    <a16:creationId xmlns:a16="http://schemas.microsoft.com/office/drawing/2014/main" id="{3E200941-C862-05A5-90B5-D1CF7CC9F5B0}"/>
                  </a:ext>
                </a:extLst>
              </p:cNvPr>
              <p:cNvSpPr/>
              <p:nvPr/>
            </p:nvSpPr>
            <p:spPr>
              <a:xfrm>
                <a:off x="3088321" y="2090921"/>
                <a:ext cx="96600" cy="11400"/>
              </a:xfrm>
              <a:prstGeom prst="rect">
                <a:avLst/>
              </a:prstGeom>
              <a:solidFill>
                <a:srgbClr val="B9222F"/>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61" name="Google Shape;70;p2">
                <a:extLst>
                  <a:ext uri="{FF2B5EF4-FFF2-40B4-BE49-F238E27FC236}">
                    <a16:creationId xmlns:a16="http://schemas.microsoft.com/office/drawing/2014/main" id="{E250DB1B-C649-ECB2-B1F9-B8C9DFD8CC8D}"/>
                  </a:ext>
                </a:extLst>
              </p:cNvPr>
              <p:cNvSpPr/>
              <p:nvPr/>
            </p:nvSpPr>
            <p:spPr>
              <a:xfrm>
                <a:off x="3093995" y="2110779"/>
                <a:ext cx="6000" cy="85200"/>
              </a:xfrm>
              <a:prstGeom prst="rect">
                <a:avLst/>
              </a:prstGeom>
              <a:solidFill>
                <a:srgbClr val="C3A25F"/>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62" name="Google Shape;71;p2">
                <a:extLst>
                  <a:ext uri="{FF2B5EF4-FFF2-40B4-BE49-F238E27FC236}">
                    <a16:creationId xmlns:a16="http://schemas.microsoft.com/office/drawing/2014/main" id="{68F6D33C-A932-CE78-8034-245087EAEB08}"/>
                  </a:ext>
                </a:extLst>
              </p:cNvPr>
              <p:cNvSpPr/>
              <p:nvPr/>
            </p:nvSpPr>
            <p:spPr>
              <a:xfrm>
                <a:off x="3102505" y="2110779"/>
                <a:ext cx="6000" cy="85200"/>
              </a:xfrm>
              <a:prstGeom prst="rect">
                <a:avLst/>
              </a:prstGeom>
              <a:solidFill>
                <a:srgbClr val="C3A25F"/>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63" name="Google Shape;72;p2">
                <a:extLst>
                  <a:ext uri="{FF2B5EF4-FFF2-40B4-BE49-F238E27FC236}">
                    <a16:creationId xmlns:a16="http://schemas.microsoft.com/office/drawing/2014/main" id="{1F19E26C-ED52-1C8A-AB99-9C707F0C8B0B}"/>
                  </a:ext>
                </a:extLst>
              </p:cNvPr>
              <p:cNvSpPr/>
              <p:nvPr/>
            </p:nvSpPr>
            <p:spPr>
              <a:xfrm>
                <a:off x="3111016" y="2110779"/>
                <a:ext cx="2700" cy="85200"/>
              </a:xfrm>
              <a:prstGeom prst="rect">
                <a:avLst/>
              </a:prstGeom>
              <a:solidFill>
                <a:srgbClr val="C3A25F"/>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64" name="Google Shape;73;p2">
                <a:extLst>
                  <a:ext uri="{FF2B5EF4-FFF2-40B4-BE49-F238E27FC236}">
                    <a16:creationId xmlns:a16="http://schemas.microsoft.com/office/drawing/2014/main" id="{E6606308-C738-96A1-C620-EF9DF8B0D281}"/>
                  </a:ext>
                </a:extLst>
              </p:cNvPr>
              <p:cNvSpPr/>
              <p:nvPr/>
            </p:nvSpPr>
            <p:spPr>
              <a:xfrm>
                <a:off x="3119526" y="2110779"/>
                <a:ext cx="2700" cy="85200"/>
              </a:xfrm>
              <a:prstGeom prst="rect">
                <a:avLst/>
              </a:prstGeom>
              <a:solidFill>
                <a:srgbClr val="C3A25F"/>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65" name="Google Shape;74;p2">
                <a:extLst>
                  <a:ext uri="{FF2B5EF4-FFF2-40B4-BE49-F238E27FC236}">
                    <a16:creationId xmlns:a16="http://schemas.microsoft.com/office/drawing/2014/main" id="{90CC540B-78FA-795A-8E1E-2AE4160CA181}"/>
                  </a:ext>
                </a:extLst>
              </p:cNvPr>
              <p:cNvSpPr/>
              <p:nvPr/>
            </p:nvSpPr>
            <p:spPr>
              <a:xfrm>
                <a:off x="3125200" y="2110779"/>
                <a:ext cx="6000" cy="85200"/>
              </a:xfrm>
              <a:prstGeom prst="rect">
                <a:avLst/>
              </a:prstGeom>
              <a:solidFill>
                <a:srgbClr val="C3A25F"/>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66" name="Google Shape;75;p2">
                <a:extLst>
                  <a:ext uri="{FF2B5EF4-FFF2-40B4-BE49-F238E27FC236}">
                    <a16:creationId xmlns:a16="http://schemas.microsoft.com/office/drawing/2014/main" id="{99F9C3E8-85F7-6FF3-2AA7-938BEFFCA921}"/>
                  </a:ext>
                </a:extLst>
              </p:cNvPr>
              <p:cNvSpPr/>
              <p:nvPr/>
            </p:nvSpPr>
            <p:spPr>
              <a:xfrm>
                <a:off x="3133710" y="2110779"/>
                <a:ext cx="6000" cy="85200"/>
              </a:xfrm>
              <a:prstGeom prst="rect">
                <a:avLst/>
              </a:prstGeom>
              <a:solidFill>
                <a:srgbClr val="C3A25F"/>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67" name="Google Shape;76;p2">
                <a:extLst>
                  <a:ext uri="{FF2B5EF4-FFF2-40B4-BE49-F238E27FC236}">
                    <a16:creationId xmlns:a16="http://schemas.microsoft.com/office/drawing/2014/main" id="{8FF96C29-F144-D992-8D8E-CB66C2429617}"/>
                  </a:ext>
                </a:extLst>
              </p:cNvPr>
              <p:cNvSpPr/>
              <p:nvPr/>
            </p:nvSpPr>
            <p:spPr>
              <a:xfrm>
                <a:off x="3142220" y="2110779"/>
                <a:ext cx="2700" cy="85200"/>
              </a:xfrm>
              <a:prstGeom prst="rect">
                <a:avLst/>
              </a:prstGeom>
              <a:solidFill>
                <a:srgbClr val="C3A25F"/>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68" name="Google Shape;77;p2">
                <a:extLst>
                  <a:ext uri="{FF2B5EF4-FFF2-40B4-BE49-F238E27FC236}">
                    <a16:creationId xmlns:a16="http://schemas.microsoft.com/office/drawing/2014/main" id="{82A12A06-78D8-33AB-114D-A4E514E7C7FB}"/>
                  </a:ext>
                </a:extLst>
              </p:cNvPr>
              <p:cNvSpPr/>
              <p:nvPr/>
            </p:nvSpPr>
            <p:spPr>
              <a:xfrm>
                <a:off x="3150731" y="2110779"/>
                <a:ext cx="2700" cy="85200"/>
              </a:xfrm>
              <a:prstGeom prst="rect">
                <a:avLst/>
              </a:prstGeom>
              <a:solidFill>
                <a:srgbClr val="C3A25F"/>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69" name="Google Shape;78;p2">
                <a:extLst>
                  <a:ext uri="{FF2B5EF4-FFF2-40B4-BE49-F238E27FC236}">
                    <a16:creationId xmlns:a16="http://schemas.microsoft.com/office/drawing/2014/main" id="{CDEC1CF7-0F97-ABB4-2EDE-03FC639DE5AC}"/>
                  </a:ext>
                </a:extLst>
              </p:cNvPr>
              <p:cNvSpPr/>
              <p:nvPr/>
            </p:nvSpPr>
            <p:spPr>
              <a:xfrm>
                <a:off x="3159241" y="2110779"/>
                <a:ext cx="2700" cy="85200"/>
              </a:xfrm>
              <a:prstGeom prst="rect">
                <a:avLst/>
              </a:prstGeom>
              <a:solidFill>
                <a:srgbClr val="C3A25F"/>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70" name="Google Shape;79;p2">
                <a:extLst>
                  <a:ext uri="{FF2B5EF4-FFF2-40B4-BE49-F238E27FC236}">
                    <a16:creationId xmlns:a16="http://schemas.microsoft.com/office/drawing/2014/main" id="{EAE0FDB3-88C2-A994-8CC7-F05F002EBD1D}"/>
                  </a:ext>
                </a:extLst>
              </p:cNvPr>
              <p:cNvSpPr/>
              <p:nvPr/>
            </p:nvSpPr>
            <p:spPr>
              <a:xfrm>
                <a:off x="3164915" y="2110779"/>
                <a:ext cx="6000" cy="85200"/>
              </a:xfrm>
              <a:prstGeom prst="rect">
                <a:avLst/>
              </a:prstGeom>
              <a:solidFill>
                <a:srgbClr val="C3A25F"/>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71" name="Google Shape;80;p2">
                <a:extLst>
                  <a:ext uri="{FF2B5EF4-FFF2-40B4-BE49-F238E27FC236}">
                    <a16:creationId xmlns:a16="http://schemas.microsoft.com/office/drawing/2014/main" id="{5C03DA4D-9BF8-6C5A-6D24-9FBF2BFD88C1}"/>
                  </a:ext>
                </a:extLst>
              </p:cNvPr>
              <p:cNvSpPr/>
              <p:nvPr/>
            </p:nvSpPr>
            <p:spPr>
              <a:xfrm>
                <a:off x="3173425" y="2110779"/>
                <a:ext cx="6000" cy="85200"/>
              </a:xfrm>
              <a:prstGeom prst="rect">
                <a:avLst/>
              </a:prstGeom>
              <a:solidFill>
                <a:srgbClr val="C3A25F"/>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72" name="Google Shape;81;p2">
                <a:extLst>
                  <a:ext uri="{FF2B5EF4-FFF2-40B4-BE49-F238E27FC236}">
                    <a16:creationId xmlns:a16="http://schemas.microsoft.com/office/drawing/2014/main" id="{473B922C-0509-6216-A312-FD34A58932CF}"/>
                  </a:ext>
                </a:extLst>
              </p:cNvPr>
              <p:cNvSpPr/>
              <p:nvPr/>
            </p:nvSpPr>
            <p:spPr>
              <a:xfrm>
                <a:off x="3093995" y="2110779"/>
                <a:ext cx="85200" cy="6000"/>
              </a:xfrm>
              <a:prstGeom prst="rect">
                <a:avLst/>
              </a:prstGeom>
              <a:solidFill>
                <a:srgbClr val="C3A25F"/>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grpSp>
        <p:grpSp>
          <p:nvGrpSpPr>
            <p:cNvPr id="33" name="Google Shape;82;p2">
              <a:extLst>
                <a:ext uri="{FF2B5EF4-FFF2-40B4-BE49-F238E27FC236}">
                  <a16:creationId xmlns:a16="http://schemas.microsoft.com/office/drawing/2014/main" id="{FFCD7975-B484-94F9-97A4-1F7622E39789}"/>
                </a:ext>
              </a:extLst>
            </p:cNvPr>
            <p:cNvGrpSpPr/>
            <p:nvPr/>
          </p:nvGrpSpPr>
          <p:grpSpPr>
            <a:xfrm>
              <a:off x="7689765" y="311026"/>
              <a:ext cx="1031256" cy="1504764"/>
              <a:chOff x="2712001" y="2082563"/>
              <a:chExt cx="252412" cy="368300"/>
            </a:xfrm>
          </p:grpSpPr>
          <p:sp>
            <p:nvSpPr>
              <p:cNvPr id="34" name="Google Shape;83;p2">
                <a:extLst>
                  <a:ext uri="{FF2B5EF4-FFF2-40B4-BE49-F238E27FC236}">
                    <a16:creationId xmlns:a16="http://schemas.microsoft.com/office/drawing/2014/main" id="{4BF0F3F9-0481-CD3C-6923-D9821A3FB9FA}"/>
                  </a:ext>
                </a:extLst>
              </p:cNvPr>
              <p:cNvSpPr/>
              <p:nvPr/>
            </p:nvSpPr>
            <p:spPr>
              <a:xfrm>
                <a:off x="2832651" y="2349263"/>
                <a:ext cx="9600" cy="23700"/>
              </a:xfrm>
              <a:prstGeom prst="rect">
                <a:avLst/>
              </a:prstGeom>
              <a:solidFill>
                <a:srgbClr val="617F39"/>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35" name="Google Shape;84;p2">
                <a:extLst>
                  <a:ext uri="{FF2B5EF4-FFF2-40B4-BE49-F238E27FC236}">
                    <a16:creationId xmlns:a16="http://schemas.microsoft.com/office/drawing/2014/main" id="{D01F86EC-A3DC-C5EB-A36F-AFD9EA541C77}"/>
                  </a:ext>
                </a:extLst>
              </p:cNvPr>
              <p:cNvSpPr/>
              <p:nvPr/>
            </p:nvSpPr>
            <p:spPr>
              <a:xfrm>
                <a:off x="2813601" y="2373076"/>
                <a:ext cx="28575" cy="68263"/>
              </a:xfrm>
              <a:custGeom>
                <a:avLst/>
                <a:gdLst/>
                <a:ahLst/>
                <a:cxnLst/>
                <a:rect l="l" t="t" r="r" b="b"/>
                <a:pathLst>
                  <a:path w="18" h="43" extrusionOk="0">
                    <a:moveTo>
                      <a:pt x="11" y="43"/>
                    </a:moveTo>
                    <a:lnTo>
                      <a:pt x="0" y="40"/>
                    </a:lnTo>
                    <a:lnTo>
                      <a:pt x="11" y="1"/>
                    </a:lnTo>
                    <a:lnTo>
                      <a:pt x="18" y="0"/>
                    </a:lnTo>
                    <a:lnTo>
                      <a:pt x="11" y="43"/>
                    </a:lnTo>
                    <a:close/>
                  </a:path>
                </a:pathLst>
              </a:custGeom>
              <a:solidFill>
                <a:srgbClr val="8FAD8B"/>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36" name="Google Shape;85;p2">
                <a:extLst>
                  <a:ext uri="{FF2B5EF4-FFF2-40B4-BE49-F238E27FC236}">
                    <a16:creationId xmlns:a16="http://schemas.microsoft.com/office/drawing/2014/main" id="{1C5A24D4-5166-2BB5-E616-1F37A85E25EF}"/>
                  </a:ext>
                </a:extLst>
              </p:cNvPr>
              <p:cNvSpPr/>
              <p:nvPr/>
            </p:nvSpPr>
            <p:spPr>
              <a:xfrm>
                <a:off x="2835826" y="2373076"/>
                <a:ext cx="22225" cy="68263"/>
              </a:xfrm>
              <a:custGeom>
                <a:avLst/>
                <a:gdLst/>
                <a:ahLst/>
                <a:cxnLst/>
                <a:rect l="l" t="t" r="r" b="b"/>
                <a:pathLst>
                  <a:path w="14" h="43" extrusionOk="0">
                    <a:moveTo>
                      <a:pt x="7" y="43"/>
                    </a:moveTo>
                    <a:lnTo>
                      <a:pt x="14" y="40"/>
                    </a:lnTo>
                    <a:lnTo>
                      <a:pt x="5" y="0"/>
                    </a:lnTo>
                    <a:lnTo>
                      <a:pt x="0" y="1"/>
                    </a:lnTo>
                    <a:lnTo>
                      <a:pt x="7" y="43"/>
                    </a:lnTo>
                    <a:close/>
                  </a:path>
                </a:pathLst>
              </a:custGeom>
              <a:solidFill>
                <a:srgbClr val="8FAD8B"/>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37" name="Google Shape;86;p2">
                <a:extLst>
                  <a:ext uri="{FF2B5EF4-FFF2-40B4-BE49-F238E27FC236}">
                    <a16:creationId xmlns:a16="http://schemas.microsoft.com/office/drawing/2014/main" id="{77E88C80-A447-9D13-E7D7-7403E3786D85}"/>
                  </a:ext>
                </a:extLst>
              </p:cNvPr>
              <p:cNvSpPr/>
              <p:nvPr/>
            </p:nvSpPr>
            <p:spPr>
              <a:xfrm>
                <a:off x="2827888" y="2373076"/>
                <a:ext cx="15875" cy="77788"/>
              </a:xfrm>
              <a:custGeom>
                <a:avLst/>
                <a:gdLst/>
                <a:ahLst/>
                <a:cxnLst/>
                <a:rect l="l" t="t" r="r" b="b"/>
                <a:pathLst>
                  <a:path w="10" h="49" extrusionOk="0">
                    <a:moveTo>
                      <a:pt x="0" y="49"/>
                    </a:moveTo>
                    <a:lnTo>
                      <a:pt x="10" y="49"/>
                    </a:lnTo>
                    <a:lnTo>
                      <a:pt x="8" y="0"/>
                    </a:lnTo>
                    <a:lnTo>
                      <a:pt x="5" y="0"/>
                    </a:lnTo>
                    <a:lnTo>
                      <a:pt x="0" y="49"/>
                    </a:lnTo>
                    <a:close/>
                  </a:path>
                </a:pathLst>
              </a:custGeom>
              <a:solidFill>
                <a:srgbClr val="617F39"/>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38" name="Google Shape;54;p2">
                <a:extLst>
                  <a:ext uri="{FF2B5EF4-FFF2-40B4-BE49-F238E27FC236}">
                    <a16:creationId xmlns:a16="http://schemas.microsoft.com/office/drawing/2014/main" id="{4D56C805-9A0C-261D-CF67-693D538C23B3}"/>
                  </a:ext>
                </a:extLst>
              </p:cNvPr>
              <p:cNvSpPr/>
              <p:nvPr/>
            </p:nvSpPr>
            <p:spPr>
              <a:xfrm>
                <a:off x="2831063" y="2082563"/>
                <a:ext cx="12600" cy="31800"/>
              </a:xfrm>
              <a:prstGeom prst="rect">
                <a:avLst/>
              </a:prstGeom>
              <a:solidFill>
                <a:srgbClr val="617F39"/>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39" name="Google Shape;87;p2">
                <a:extLst>
                  <a:ext uri="{FF2B5EF4-FFF2-40B4-BE49-F238E27FC236}">
                    <a16:creationId xmlns:a16="http://schemas.microsoft.com/office/drawing/2014/main" id="{53C64D4B-D4FC-B88E-1E8F-7BD4CED29525}"/>
                  </a:ext>
                </a:extLst>
              </p:cNvPr>
              <p:cNvSpPr/>
              <p:nvPr/>
            </p:nvSpPr>
            <p:spPr>
              <a:xfrm>
                <a:off x="2829476" y="2363551"/>
                <a:ext cx="17400" cy="19200"/>
              </a:xfrm>
              <a:prstGeom prst="ellipse">
                <a:avLst/>
              </a:prstGeom>
              <a:solidFill>
                <a:srgbClr val="C3A25F"/>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40" name="Google Shape;88;p2">
                <a:extLst>
                  <a:ext uri="{FF2B5EF4-FFF2-40B4-BE49-F238E27FC236}">
                    <a16:creationId xmlns:a16="http://schemas.microsoft.com/office/drawing/2014/main" id="{8DE86176-1A54-4EC9-BBC1-727947E001E9}"/>
                  </a:ext>
                </a:extLst>
              </p:cNvPr>
              <p:cNvSpPr/>
              <p:nvPr/>
            </p:nvSpPr>
            <p:spPr>
              <a:xfrm>
                <a:off x="2712001" y="2123838"/>
                <a:ext cx="252412" cy="212725"/>
              </a:xfrm>
              <a:custGeom>
                <a:avLst/>
                <a:gdLst/>
                <a:ahLst/>
                <a:cxnLst/>
                <a:rect l="l" t="t" r="r" b="b"/>
                <a:pathLst>
                  <a:path w="388" h="327" extrusionOk="0">
                    <a:moveTo>
                      <a:pt x="260" y="0"/>
                    </a:moveTo>
                    <a:cubicBezTo>
                      <a:pt x="194" y="0"/>
                      <a:pt x="194" y="0"/>
                      <a:pt x="194" y="0"/>
                    </a:cubicBezTo>
                    <a:cubicBezTo>
                      <a:pt x="129" y="0"/>
                      <a:pt x="129" y="0"/>
                      <a:pt x="129" y="0"/>
                    </a:cubicBezTo>
                    <a:cubicBezTo>
                      <a:pt x="129" y="0"/>
                      <a:pt x="0" y="19"/>
                      <a:pt x="35" y="127"/>
                    </a:cubicBezTo>
                    <a:cubicBezTo>
                      <a:pt x="70" y="236"/>
                      <a:pt x="137" y="327"/>
                      <a:pt x="137" y="327"/>
                    </a:cubicBezTo>
                    <a:cubicBezTo>
                      <a:pt x="194" y="327"/>
                      <a:pt x="194" y="327"/>
                      <a:pt x="194" y="327"/>
                    </a:cubicBezTo>
                    <a:cubicBezTo>
                      <a:pt x="252" y="327"/>
                      <a:pt x="252" y="327"/>
                      <a:pt x="252" y="327"/>
                    </a:cubicBezTo>
                    <a:cubicBezTo>
                      <a:pt x="252" y="327"/>
                      <a:pt x="318" y="236"/>
                      <a:pt x="353" y="127"/>
                    </a:cubicBezTo>
                    <a:cubicBezTo>
                      <a:pt x="388" y="19"/>
                      <a:pt x="260" y="0"/>
                      <a:pt x="260" y="0"/>
                    </a:cubicBezTo>
                    <a:close/>
                  </a:path>
                </a:pathLst>
              </a:custGeom>
              <a:solidFill>
                <a:srgbClr val="F17826"/>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41" name="Google Shape;89;p2">
                <a:extLst>
                  <a:ext uri="{FF2B5EF4-FFF2-40B4-BE49-F238E27FC236}">
                    <a16:creationId xmlns:a16="http://schemas.microsoft.com/office/drawing/2014/main" id="{451A135A-0660-95E4-DD46-A87FE3238E94}"/>
                  </a:ext>
                </a:extLst>
              </p:cNvPr>
              <p:cNvSpPr/>
              <p:nvPr/>
            </p:nvSpPr>
            <p:spPr>
              <a:xfrm>
                <a:off x="2861226" y="2123838"/>
                <a:ext cx="84138" cy="212725"/>
              </a:xfrm>
              <a:custGeom>
                <a:avLst/>
                <a:gdLst/>
                <a:ahLst/>
                <a:cxnLst/>
                <a:rect l="l" t="t" r="r" b="b"/>
                <a:pathLst>
                  <a:path w="130" h="327" extrusionOk="0">
                    <a:moveTo>
                      <a:pt x="21" y="0"/>
                    </a:moveTo>
                    <a:cubicBezTo>
                      <a:pt x="5" y="0"/>
                      <a:pt x="5" y="0"/>
                      <a:pt x="5" y="0"/>
                    </a:cubicBezTo>
                    <a:cubicBezTo>
                      <a:pt x="5" y="0"/>
                      <a:pt x="82" y="19"/>
                      <a:pt x="61" y="127"/>
                    </a:cubicBezTo>
                    <a:cubicBezTo>
                      <a:pt x="40" y="236"/>
                      <a:pt x="0" y="327"/>
                      <a:pt x="0" y="327"/>
                    </a:cubicBezTo>
                    <a:cubicBezTo>
                      <a:pt x="14" y="327"/>
                      <a:pt x="14" y="327"/>
                      <a:pt x="14" y="327"/>
                    </a:cubicBezTo>
                    <a:cubicBezTo>
                      <a:pt x="14" y="327"/>
                      <a:pt x="71" y="236"/>
                      <a:pt x="100" y="127"/>
                    </a:cubicBezTo>
                    <a:cubicBezTo>
                      <a:pt x="130" y="19"/>
                      <a:pt x="21" y="0"/>
                      <a:pt x="21" y="0"/>
                    </a:cubicBezTo>
                    <a:close/>
                  </a:path>
                </a:pathLst>
              </a:custGeom>
              <a:solidFill>
                <a:srgbClr val="FFF4E3">
                  <a:alpha val="55700"/>
                </a:srgbClr>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42" name="Google Shape;90;p2">
                <a:extLst>
                  <a:ext uri="{FF2B5EF4-FFF2-40B4-BE49-F238E27FC236}">
                    <a16:creationId xmlns:a16="http://schemas.microsoft.com/office/drawing/2014/main" id="{351A152B-317E-F965-68B4-2A4576CFD3A3}"/>
                  </a:ext>
                </a:extLst>
              </p:cNvPr>
              <p:cNvSpPr/>
              <p:nvPr/>
            </p:nvSpPr>
            <p:spPr>
              <a:xfrm>
                <a:off x="2731050" y="2123838"/>
                <a:ext cx="84137" cy="212725"/>
              </a:xfrm>
              <a:custGeom>
                <a:avLst/>
                <a:gdLst/>
                <a:ahLst/>
                <a:cxnLst/>
                <a:rect l="l" t="t" r="r" b="b"/>
                <a:pathLst>
                  <a:path w="131" h="327" extrusionOk="0">
                    <a:moveTo>
                      <a:pt x="126" y="0"/>
                    </a:moveTo>
                    <a:cubicBezTo>
                      <a:pt x="109" y="0"/>
                      <a:pt x="109" y="0"/>
                      <a:pt x="109" y="0"/>
                    </a:cubicBezTo>
                    <a:cubicBezTo>
                      <a:pt x="109" y="0"/>
                      <a:pt x="0" y="19"/>
                      <a:pt x="30" y="127"/>
                    </a:cubicBezTo>
                    <a:cubicBezTo>
                      <a:pt x="60" y="236"/>
                      <a:pt x="116" y="327"/>
                      <a:pt x="116" y="327"/>
                    </a:cubicBezTo>
                    <a:cubicBezTo>
                      <a:pt x="131" y="327"/>
                      <a:pt x="131" y="327"/>
                      <a:pt x="131" y="327"/>
                    </a:cubicBezTo>
                    <a:cubicBezTo>
                      <a:pt x="131" y="327"/>
                      <a:pt x="91" y="236"/>
                      <a:pt x="70" y="127"/>
                    </a:cubicBezTo>
                    <a:cubicBezTo>
                      <a:pt x="49" y="19"/>
                      <a:pt x="126" y="0"/>
                      <a:pt x="126" y="0"/>
                    </a:cubicBezTo>
                    <a:close/>
                  </a:path>
                </a:pathLst>
              </a:custGeom>
              <a:solidFill>
                <a:srgbClr val="FFF4E3">
                  <a:alpha val="55700"/>
                </a:srgbClr>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43" name="Google Shape;91;p2">
                <a:extLst>
                  <a:ext uri="{FF2B5EF4-FFF2-40B4-BE49-F238E27FC236}">
                    <a16:creationId xmlns:a16="http://schemas.microsoft.com/office/drawing/2014/main" id="{A08E1895-B86D-E0B2-0D51-49E2A479C6D6}"/>
                  </a:ext>
                </a:extLst>
              </p:cNvPr>
              <p:cNvSpPr/>
              <p:nvPr/>
            </p:nvSpPr>
            <p:spPr>
              <a:xfrm>
                <a:off x="2846938" y="2123838"/>
                <a:ext cx="50800" cy="212725"/>
              </a:xfrm>
              <a:custGeom>
                <a:avLst/>
                <a:gdLst/>
                <a:ahLst/>
                <a:cxnLst/>
                <a:rect l="l" t="t" r="r" b="b"/>
                <a:pathLst>
                  <a:path w="79" h="327" extrusionOk="0">
                    <a:moveTo>
                      <a:pt x="18" y="0"/>
                    </a:moveTo>
                    <a:cubicBezTo>
                      <a:pt x="2" y="0"/>
                      <a:pt x="2" y="0"/>
                      <a:pt x="2" y="0"/>
                    </a:cubicBezTo>
                    <a:cubicBezTo>
                      <a:pt x="2" y="0"/>
                      <a:pt x="30" y="19"/>
                      <a:pt x="23" y="127"/>
                    </a:cubicBezTo>
                    <a:cubicBezTo>
                      <a:pt x="15" y="236"/>
                      <a:pt x="0" y="327"/>
                      <a:pt x="0" y="327"/>
                    </a:cubicBezTo>
                    <a:cubicBezTo>
                      <a:pt x="14" y="327"/>
                      <a:pt x="14" y="327"/>
                      <a:pt x="14" y="327"/>
                    </a:cubicBezTo>
                    <a:cubicBezTo>
                      <a:pt x="14" y="327"/>
                      <a:pt x="46" y="236"/>
                      <a:pt x="62" y="127"/>
                    </a:cubicBezTo>
                    <a:cubicBezTo>
                      <a:pt x="79" y="19"/>
                      <a:pt x="18" y="0"/>
                      <a:pt x="18" y="0"/>
                    </a:cubicBezTo>
                    <a:close/>
                  </a:path>
                </a:pathLst>
              </a:custGeom>
              <a:solidFill>
                <a:srgbClr val="FFF4E3">
                  <a:alpha val="55700"/>
                </a:srgbClr>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44" name="Google Shape;92;p2">
                <a:extLst>
                  <a:ext uri="{FF2B5EF4-FFF2-40B4-BE49-F238E27FC236}">
                    <a16:creationId xmlns:a16="http://schemas.microsoft.com/office/drawing/2014/main" id="{08F7C606-9602-29A0-B840-E768EEAE9385}"/>
                  </a:ext>
                </a:extLst>
              </p:cNvPr>
              <p:cNvSpPr/>
              <p:nvPr/>
            </p:nvSpPr>
            <p:spPr>
              <a:xfrm>
                <a:off x="2778676" y="2123838"/>
                <a:ext cx="50800" cy="212725"/>
              </a:xfrm>
              <a:custGeom>
                <a:avLst/>
                <a:gdLst/>
                <a:ahLst/>
                <a:cxnLst/>
                <a:rect l="l" t="t" r="r" b="b"/>
                <a:pathLst>
                  <a:path w="78" h="327" extrusionOk="0">
                    <a:moveTo>
                      <a:pt x="77" y="0"/>
                    </a:moveTo>
                    <a:cubicBezTo>
                      <a:pt x="60" y="0"/>
                      <a:pt x="60" y="0"/>
                      <a:pt x="60" y="0"/>
                    </a:cubicBezTo>
                    <a:cubicBezTo>
                      <a:pt x="60" y="0"/>
                      <a:pt x="0" y="19"/>
                      <a:pt x="16" y="127"/>
                    </a:cubicBezTo>
                    <a:cubicBezTo>
                      <a:pt x="33" y="236"/>
                      <a:pt x="64" y="327"/>
                      <a:pt x="64" y="327"/>
                    </a:cubicBezTo>
                    <a:cubicBezTo>
                      <a:pt x="78" y="327"/>
                      <a:pt x="78" y="327"/>
                      <a:pt x="78" y="327"/>
                    </a:cubicBezTo>
                    <a:cubicBezTo>
                      <a:pt x="78" y="327"/>
                      <a:pt x="64" y="236"/>
                      <a:pt x="56" y="127"/>
                    </a:cubicBezTo>
                    <a:cubicBezTo>
                      <a:pt x="48" y="19"/>
                      <a:pt x="77" y="0"/>
                      <a:pt x="77" y="0"/>
                    </a:cubicBezTo>
                    <a:close/>
                  </a:path>
                </a:pathLst>
              </a:custGeom>
              <a:solidFill>
                <a:srgbClr val="FFF4E3">
                  <a:alpha val="55700"/>
                </a:srgbClr>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45" name="Google Shape;93;p2">
                <a:extLst>
                  <a:ext uri="{FF2B5EF4-FFF2-40B4-BE49-F238E27FC236}">
                    <a16:creationId xmlns:a16="http://schemas.microsoft.com/office/drawing/2014/main" id="{ED97219A-D4E7-25DE-DA9D-4C101B820E8F}"/>
                  </a:ext>
                </a:extLst>
              </p:cNvPr>
              <p:cNvSpPr/>
              <p:nvPr/>
            </p:nvSpPr>
            <p:spPr>
              <a:xfrm>
                <a:off x="2823126" y="2123838"/>
                <a:ext cx="28575" cy="212725"/>
              </a:xfrm>
              <a:custGeom>
                <a:avLst/>
                <a:gdLst/>
                <a:ahLst/>
                <a:cxnLst/>
                <a:rect l="l" t="t" r="r" b="b"/>
                <a:pathLst>
                  <a:path w="44" h="327" extrusionOk="0">
                    <a:moveTo>
                      <a:pt x="30" y="0"/>
                    </a:moveTo>
                    <a:cubicBezTo>
                      <a:pt x="22" y="0"/>
                      <a:pt x="22" y="0"/>
                      <a:pt x="22" y="0"/>
                    </a:cubicBezTo>
                    <a:cubicBezTo>
                      <a:pt x="15" y="0"/>
                      <a:pt x="15" y="0"/>
                      <a:pt x="15" y="0"/>
                    </a:cubicBezTo>
                    <a:cubicBezTo>
                      <a:pt x="15" y="0"/>
                      <a:pt x="0" y="19"/>
                      <a:pt x="4" y="127"/>
                    </a:cubicBezTo>
                    <a:cubicBezTo>
                      <a:pt x="8" y="236"/>
                      <a:pt x="16" y="327"/>
                      <a:pt x="16" y="327"/>
                    </a:cubicBezTo>
                    <a:cubicBezTo>
                      <a:pt x="22" y="327"/>
                      <a:pt x="22" y="327"/>
                      <a:pt x="22" y="327"/>
                    </a:cubicBezTo>
                    <a:cubicBezTo>
                      <a:pt x="29" y="327"/>
                      <a:pt x="29" y="327"/>
                      <a:pt x="29" y="327"/>
                    </a:cubicBezTo>
                    <a:cubicBezTo>
                      <a:pt x="29" y="327"/>
                      <a:pt x="36" y="236"/>
                      <a:pt x="40" y="127"/>
                    </a:cubicBezTo>
                    <a:cubicBezTo>
                      <a:pt x="44" y="19"/>
                      <a:pt x="30" y="0"/>
                      <a:pt x="30" y="0"/>
                    </a:cubicBezTo>
                    <a:close/>
                  </a:path>
                </a:pathLst>
              </a:custGeom>
              <a:solidFill>
                <a:srgbClr val="FFF4E3">
                  <a:alpha val="55700"/>
                </a:srgbClr>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46" name="Google Shape;94;p2">
                <a:extLst>
                  <a:ext uri="{FF2B5EF4-FFF2-40B4-BE49-F238E27FC236}">
                    <a16:creationId xmlns:a16="http://schemas.microsoft.com/office/drawing/2014/main" id="{8937BF85-B86B-69B1-70B3-0B4092C21FD0}"/>
                  </a:ext>
                </a:extLst>
              </p:cNvPr>
              <p:cNvSpPr/>
              <p:nvPr/>
            </p:nvSpPr>
            <p:spPr>
              <a:xfrm>
                <a:off x="2799313" y="2336563"/>
                <a:ext cx="76200" cy="12600"/>
              </a:xfrm>
              <a:prstGeom prst="rect">
                <a:avLst/>
              </a:prstGeom>
              <a:solidFill>
                <a:srgbClr val="C3A25F"/>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47" name="Google Shape;95;p2">
                <a:extLst>
                  <a:ext uri="{FF2B5EF4-FFF2-40B4-BE49-F238E27FC236}">
                    <a16:creationId xmlns:a16="http://schemas.microsoft.com/office/drawing/2014/main" id="{164813B7-CC02-23E8-0385-0AA9553A1614}"/>
                  </a:ext>
                </a:extLst>
              </p:cNvPr>
              <p:cNvSpPr/>
              <p:nvPr/>
            </p:nvSpPr>
            <p:spPr>
              <a:xfrm>
                <a:off x="2791376" y="2111138"/>
                <a:ext cx="93600" cy="12600"/>
              </a:xfrm>
              <a:prstGeom prst="rect">
                <a:avLst/>
              </a:prstGeom>
              <a:solidFill>
                <a:srgbClr val="C3A25F"/>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grpSp>
      </p:grpSp>
      <p:cxnSp>
        <p:nvCxnSpPr>
          <p:cNvPr id="73" name="Google Shape;503;p21">
            <a:extLst>
              <a:ext uri="{FF2B5EF4-FFF2-40B4-BE49-F238E27FC236}">
                <a16:creationId xmlns:a16="http://schemas.microsoft.com/office/drawing/2014/main" id="{7FB3806F-F383-8A64-0FAE-F411A5A38DED}"/>
              </a:ext>
            </a:extLst>
          </p:cNvPr>
          <p:cNvCxnSpPr>
            <a:cxnSpLocks/>
          </p:cNvCxnSpPr>
          <p:nvPr/>
        </p:nvCxnSpPr>
        <p:spPr>
          <a:xfrm rot="5400000">
            <a:off x="3811996" y="467824"/>
            <a:ext cx="1215242" cy="3352766"/>
          </a:xfrm>
          <a:prstGeom prst="bentConnector3">
            <a:avLst>
              <a:gd name="adj1" fmla="val 50000"/>
            </a:avLst>
          </a:prstGeom>
          <a:noFill/>
          <a:ln w="19050" cap="flat" cmpd="sng">
            <a:solidFill>
              <a:srgbClr val="F44B4B"/>
            </a:solidFill>
            <a:prstDash val="solid"/>
            <a:round/>
            <a:headEnd type="none" w="med" len="med"/>
            <a:tailEnd type="stealth" w="med" len="med"/>
          </a:ln>
        </p:spPr>
      </p:cxnSp>
      <p:cxnSp>
        <p:nvCxnSpPr>
          <p:cNvPr id="75" name="Google Shape;504;p21">
            <a:extLst>
              <a:ext uri="{FF2B5EF4-FFF2-40B4-BE49-F238E27FC236}">
                <a16:creationId xmlns:a16="http://schemas.microsoft.com/office/drawing/2014/main" id="{58216043-61A1-82F7-9D58-29F7A7942A1D}"/>
              </a:ext>
            </a:extLst>
          </p:cNvPr>
          <p:cNvCxnSpPr>
            <a:cxnSpLocks/>
          </p:cNvCxnSpPr>
          <p:nvPr/>
        </p:nvCxnSpPr>
        <p:spPr>
          <a:xfrm rot="16200000" flipH="1">
            <a:off x="7164422" y="468164"/>
            <a:ext cx="1215243" cy="3352086"/>
          </a:xfrm>
          <a:prstGeom prst="bentConnector3">
            <a:avLst>
              <a:gd name="adj1" fmla="val 50000"/>
            </a:avLst>
          </a:prstGeom>
          <a:noFill/>
          <a:ln w="19050" cap="flat" cmpd="sng">
            <a:solidFill>
              <a:srgbClr val="FEB01B"/>
            </a:solidFill>
            <a:prstDash val="solid"/>
            <a:round/>
            <a:headEnd type="none" w="med" len="med"/>
            <a:tailEnd type="stealth" w="med" len="med"/>
          </a:ln>
        </p:spPr>
      </p:cxnSp>
      <p:sp>
        <p:nvSpPr>
          <p:cNvPr id="76" name="Google Shape;495;p21">
            <a:extLst>
              <a:ext uri="{FF2B5EF4-FFF2-40B4-BE49-F238E27FC236}">
                <a16:creationId xmlns:a16="http://schemas.microsoft.com/office/drawing/2014/main" id="{F5D5B198-CCC5-80AA-AB4D-54452509FBE4}"/>
              </a:ext>
            </a:extLst>
          </p:cNvPr>
          <p:cNvSpPr/>
          <p:nvPr/>
        </p:nvSpPr>
        <p:spPr>
          <a:xfrm>
            <a:off x="1162513" y="2814267"/>
            <a:ext cx="3115164" cy="627507"/>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chemeClr val="accent4">
              <a:lumMod val="20000"/>
              <a:lumOff val="80000"/>
            </a:schemeClr>
          </a:solidFill>
          <a:ln>
            <a:noFill/>
          </a:ln>
          <a:effectLst>
            <a:outerShdw blurRad="28575" dist="19050" dir="198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496;p21">
            <a:extLst>
              <a:ext uri="{FF2B5EF4-FFF2-40B4-BE49-F238E27FC236}">
                <a16:creationId xmlns:a16="http://schemas.microsoft.com/office/drawing/2014/main" id="{17A222FF-38CA-9A4A-09CA-22442FC00D1B}"/>
              </a:ext>
            </a:extLst>
          </p:cNvPr>
          <p:cNvSpPr txBox="1"/>
          <p:nvPr/>
        </p:nvSpPr>
        <p:spPr>
          <a:xfrm>
            <a:off x="1046067" y="2762504"/>
            <a:ext cx="3115200" cy="7036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01</a:t>
            </a:r>
            <a:endParaRPr kumimoji="0" sz="3200" b="1" i="0" u="none" strike="noStrike" kern="0" cap="none" spc="0" normalizeH="0" baseline="0" noProof="0" dirty="0">
              <a:ln>
                <a:noFill/>
              </a:ln>
              <a:solidFill>
                <a:srgbClr val="302F3D"/>
              </a:solidFill>
              <a:effectLst/>
              <a:uLnTx/>
              <a:uFillTx/>
              <a:latin typeface="Times New Roman" panose="02020603050405020304" pitchFamily="18" charset="0"/>
              <a:ea typeface="Covered By Your Grace"/>
              <a:cs typeface="Times New Roman" panose="02020603050405020304" pitchFamily="18" charset="0"/>
              <a:sym typeface="Covered By Your Grace"/>
            </a:endParaRPr>
          </a:p>
        </p:txBody>
      </p:sp>
      <p:sp>
        <p:nvSpPr>
          <p:cNvPr id="78" name="Google Shape;499;p21">
            <a:extLst>
              <a:ext uri="{FF2B5EF4-FFF2-40B4-BE49-F238E27FC236}">
                <a16:creationId xmlns:a16="http://schemas.microsoft.com/office/drawing/2014/main" id="{3688ECAD-D3A7-1CB8-7458-4454EC3DFE5C}"/>
              </a:ext>
            </a:extLst>
          </p:cNvPr>
          <p:cNvSpPr/>
          <p:nvPr/>
        </p:nvSpPr>
        <p:spPr>
          <a:xfrm>
            <a:off x="7760224" y="2736110"/>
            <a:ext cx="3115164" cy="627507"/>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chemeClr val="accent4">
              <a:lumMod val="20000"/>
              <a:lumOff val="80000"/>
            </a:schemeClr>
          </a:solidFill>
          <a:ln>
            <a:noFill/>
          </a:ln>
          <a:effectLst>
            <a:outerShdw blurRad="28575" dist="19050" dir="198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500;p21">
            <a:extLst>
              <a:ext uri="{FF2B5EF4-FFF2-40B4-BE49-F238E27FC236}">
                <a16:creationId xmlns:a16="http://schemas.microsoft.com/office/drawing/2014/main" id="{3D618A95-7ABC-B231-1256-82CFFA21FF04}"/>
              </a:ext>
            </a:extLst>
          </p:cNvPr>
          <p:cNvSpPr txBox="1"/>
          <p:nvPr/>
        </p:nvSpPr>
        <p:spPr>
          <a:xfrm>
            <a:off x="7691263" y="2698063"/>
            <a:ext cx="3115200" cy="7036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3200" b="1" i="0" u="none" strike="noStrike" kern="0" cap="none" spc="0" normalizeH="0" baseline="0" noProof="0" dirty="0">
                <a:ln>
                  <a:noFill/>
                </a:ln>
                <a:solidFill>
                  <a:srgbClr val="302F3D"/>
                </a:solidFill>
                <a:effectLst/>
                <a:uLnTx/>
                <a:uFillTx/>
                <a:latin typeface="Times New Roman" panose="02020603050405020304" pitchFamily="18" charset="0"/>
                <a:ea typeface="Covered By Your Grace"/>
                <a:cs typeface="Times New Roman" panose="02020603050405020304" pitchFamily="18" charset="0"/>
                <a:sym typeface="Covered By Your Grace"/>
              </a:rPr>
              <a:t>02</a:t>
            </a:r>
            <a:endParaRPr kumimoji="0" sz="3200" b="1" i="0" u="none" strike="noStrike" kern="0" cap="none" spc="0" normalizeH="0" baseline="0" noProof="0" dirty="0">
              <a:ln>
                <a:noFill/>
              </a:ln>
              <a:solidFill>
                <a:srgbClr val="302F3D"/>
              </a:solidFill>
              <a:effectLst/>
              <a:uLnTx/>
              <a:uFillTx/>
              <a:latin typeface="Times New Roman" panose="02020603050405020304" pitchFamily="18" charset="0"/>
              <a:ea typeface="Covered By Your Grace"/>
              <a:cs typeface="Times New Roman" panose="02020603050405020304" pitchFamily="18" charset="0"/>
              <a:sym typeface="Covered By Your Grace"/>
            </a:endParaRPr>
          </a:p>
        </p:txBody>
      </p:sp>
      <p:sp>
        <p:nvSpPr>
          <p:cNvPr id="80" name="Google Shape;501;p21">
            <a:extLst>
              <a:ext uri="{FF2B5EF4-FFF2-40B4-BE49-F238E27FC236}">
                <a16:creationId xmlns:a16="http://schemas.microsoft.com/office/drawing/2014/main" id="{A94A4590-0D9A-6695-EEAF-E71E10C1C951}"/>
              </a:ext>
            </a:extLst>
          </p:cNvPr>
          <p:cNvSpPr/>
          <p:nvPr/>
        </p:nvSpPr>
        <p:spPr>
          <a:xfrm>
            <a:off x="3389983" y="1183946"/>
            <a:ext cx="5412017" cy="627507"/>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chemeClr val="accent5">
              <a:lumMod val="40000"/>
              <a:lumOff val="60000"/>
            </a:schemeClr>
          </a:solidFill>
          <a:ln>
            <a:noFill/>
          </a:ln>
          <a:effectLst>
            <a:outerShdw blurRad="28575" dist="19050" dir="198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502;p21">
            <a:extLst>
              <a:ext uri="{FF2B5EF4-FFF2-40B4-BE49-F238E27FC236}">
                <a16:creationId xmlns:a16="http://schemas.microsoft.com/office/drawing/2014/main" id="{F5D8E55F-BC38-E3BB-1BE0-B5F5EAE79AE3}"/>
              </a:ext>
            </a:extLst>
          </p:cNvPr>
          <p:cNvSpPr txBox="1"/>
          <p:nvPr/>
        </p:nvSpPr>
        <p:spPr>
          <a:xfrm>
            <a:off x="3390000" y="1213786"/>
            <a:ext cx="5412000" cy="627600"/>
          </a:xfrm>
          <a:prstGeom prst="rect">
            <a:avLst/>
          </a:prstGeom>
          <a:noFill/>
          <a:ln>
            <a:noFill/>
          </a:ln>
        </p:spPr>
        <p:txBody>
          <a:bodyPr spcFirstLastPara="1" wrap="square" lIns="121900" tIns="121900" rIns="121900" bIns="121900" anchor="ctr" anchorCtr="0">
            <a:noAutofit/>
          </a:bodyPr>
          <a:lstStyle/>
          <a:p>
            <a:pPr lvl="0" algn="ctr" defTabSz="1219170">
              <a:buClr>
                <a:srgbClr val="000000"/>
              </a:buClr>
              <a:defRPr/>
            </a:pPr>
            <a:r>
              <a:rPr lang="vi-VN" sz="3600" b="1" dirty="0">
                <a:latin typeface="Times New Roman" panose="02020603050405020304" pitchFamily="18" charset="0"/>
                <a:cs typeface="Times New Roman" panose="02020603050405020304" pitchFamily="18" charset="0"/>
              </a:rPr>
              <a:t>Thông tin cơ bản của VB</a:t>
            </a:r>
            <a:endParaRPr kumimoji="0" sz="6000" b="1" i="0" u="none" strike="noStrike" kern="0" cap="none" spc="0" normalizeH="0" baseline="0" noProof="0" dirty="0">
              <a:ln>
                <a:noFill/>
              </a:ln>
              <a:solidFill>
                <a:srgbClr val="302F3D"/>
              </a:solidFill>
              <a:effectLst/>
              <a:uLnTx/>
              <a:uFillTx/>
              <a:latin typeface="Times New Roman" panose="02020603050405020304" pitchFamily="18" charset="0"/>
              <a:ea typeface="Covered By Your Grace"/>
              <a:cs typeface="Times New Roman" panose="02020603050405020304" pitchFamily="18" charset="0"/>
              <a:sym typeface="Covered By Your Grace"/>
            </a:endParaRPr>
          </a:p>
        </p:txBody>
      </p:sp>
      <p:sp>
        <p:nvSpPr>
          <p:cNvPr id="82" name="TextBox 81">
            <a:extLst>
              <a:ext uri="{FF2B5EF4-FFF2-40B4-BE49-F238E27FC236}">
                <a16:creationId xmlns:a16="http://schemas.microsoft.com/office/drawing/2014/main" id="{B7D401F1-27DE-79A0-4EE8-E7BD19D634E5}"/>
              </a:ext>
            </a:extLst>
          </p:cNvPr>
          <p:cNvSpPr txBox="1"/>
          <p:nvPr/>
        </p:nvSpPr>
        <p:spPr>
          <a:xfrm>
            <a:off x="114293" y="3551372"/>
            <a:ext cx="4350829" cy="2308324"/>
          </a:xfrm>
          <a:prstGeom prst="rect">
            <a:avLst/>
          </a:prstGeom>
          <a:noFill/>
        </p:spPr>
        <p:txBody>
          <a:bodyPr wrap="square">
            <a:spAutoFit/>
          </a:bodyPr>
          <a:lstStyle/>
          <a:p>
            <a:pPr lvl="0" algn="ctr">
              <a:spcAft>
                <a:spcPts val="800"/>
              </a:spcAft>
            </a:pPr>
            <a:r>
              <a:rPr lang="vi-VN" sz="3600" dirty="0">
                <a:latin typeface="Times New Roman" panose="02020603050405020304" pitchFamily="18" charset="0"/>
                <a:cs typeface="Times New Roman" panose="02020603050405020304" pitchFamily="18" charset="0"/>
              </a:rPr>
              <a:t>quá trình và kết quả nghiên cứu khảo cổ khu Hoàng thành Thăng Long</a:t>
            </a:r>
            <a:endParaRPr kumimoji="0" lang="en-SG" sz="7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83" name="TextBox 82">
            <a:extLst>
              <a:ext uri="{FF2B5EF4-FFF2-40B4-BE49-F238E27FC236}">
                <a16:creationId xmlns:a16="http://schemas.microsoft.com/office/drawing/2014/main" id="{C4418F57-D902-268A-F189-6C8CBB988B77}"/>
              </a:ext>
            </a:extLst>
          </p:cNvPr>
          <p:cNvSpPr txBox="1"/>
          <p:nvPr/>
        </p:nvSpPr>
        <p:spPr>
          <a:xfrm>
            <a:off x="6959959" y="3635271"/>
            <a:ext cx="4904628" cy="2862322"/>
          </a:xfrm>
          <a:prstGeom prst="rect">
            <a:avLst/>
          </a:prstGeom>
          <a:noFill/>
        </p:spPr>
        <p:txBody>
          <a:bodyPr wrap="square">
            <a:spAutoFit/>
          </a:bodyPr>
          <a:lstStyle/>
          <a:p>
            <a:pPr algn="ctr"/>
            <a:r>
              <a:rPr lang="vi-VN" sz="3600" dirty="0">
                <a:latin typeface="Times New Roman" panose="02020603050405020304" pitchFamily="18" charset="0"/>
                <a:cs typeface="Times New Roman" panose="02020603050405020304" pitchFamily="18" charset="0"/>
              </a:rPr>
              <a:t>nghiên cứu khảo cổ tại Hoàng thành Thăng Long là công trình nghiên cứu có giá trị, cần được UNESCO công nhận. </a:t>
            </a:r>
            <a:endParaRPr lang="en-SG" sz="3600" dirty="0">
              <a:latin typeface="Times New Roman" panose="02020603050405020304" pitchFamily="18" charset="0"/>
              <a:cs typeface="Times New Roman" panose="02020603050405020304" pitchFamily="18" charset="0"/>
            </a:endParaRPr>
          </a:p>
        </p:txBody>
      </p:sp>
      <p:sp>
        <p:nvSpPr>
          <p:cNvPr id="84" name="Freeform 4">
            <a:extLst>
              <a:ext uri="{FF2B5EF4-FFF2-40B4-BE49-F238E27FC236}">
                <a16:creationId xmlns:a16="http://schemas.microsoft.com/office/drawing/2014/main" id="{A66715FE-FCA4-A58E-07F2-64541BC6EB43}"/>
              </a:ext>
            </a:extLst>
          </p:cNvPr>
          <p:cNvSpPr/>
          <p:nvPr/>
        </p:nvSpPr>
        <p:spPr>
          <a:xfrm>
            <a:off x="4240903" y="3953946"/>
            <a:ext cx="2835875" cy="2966493"/>
          </a:xfrm>
          <a:custGeom>
            <a:avLst/>
            <a:gdLst/>
            <a:ahLst/>
            <a:cxnLst/>
            <a:rect l="l" t="t" r="r" b="b"/>
            <a:pathLst>
              <a:path w="3845468" h="4114800">
                <a:moveTo>
                  <a:pt x="0" y="0"/>
                </a:moveTo>
                <a:lnTo>
                  <a:pt x="3845468" y="0"/>
                </a:lnTo>
                <a:lnTo>
                  <a:pt x="3845468"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812820" rtl="0" eaLnBrk="1" fontAlgn="auto" latinLnBrk="0" hangingPunct="1">
              <a:lnSpc>
                <a:spcPct val="100000"/>
              </a:lnSpc>
              <a:spcBef>
                <a:spcPts val="0"/>
              </a:spcBef>
              <a:spcAft>
                <a:spcPts val="0"/>
              </a:spcAft>
              <a:buClrTx/>
              <a:buSzTx/>
              <a:buFontTx/>
              <a:buNone/>
              <a:tabLst/>
              <a:defRPr/>
            </a:pPr>
            <a:endParaRPr kumimoji="0" lang="en-SG" sz="1600" b="0" i="0" u="none" strike="noStrike" kern="1200" cap="none" spc="0" normalizeH="0" baseline="0" noProof="0" dirty="0">
              <a:ln>
                <a:noFill/>
              </a:ln>
              <a:solidFill>
                <a:prstClr val="black"/>
              </a:solidFill>
              <a:effectLst/>
              <a:uLnTx/>
              <a:uFillTx/>
              <a:latin typeface="Calibri"/>
              <a:cs typeface="Arial"/>
            </a:endParaRPr>
          </a:p>
        </p:txBody>
      </p:sp>
    </p:spTree>
    <p:extLst>
      <p:ext uri="{BB962C8B-B14F-4D97-AF65-F5344CB8AC3E}">
        <p14:creationId xmlns:p14="http://schemas.microsoft.com/office/powerpoint/2010/main" val="180518434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4"/>
                                        </p:tgtEl>
                                        <p:attrNameLst>
                                          <p:attrName>style.visibility</p:attrName>
                                        </p:attrNameLst>
                                      </p:cBhvr>
                                      <p:to>
                                        <p:strVal val="visible"/>
                                      </p:to>
                                    </p:set>
                                    <p:anim calcmode="lin" valueType="num">
                                      <p:cBhvr additive="base">
                                        <p:cTn id="7" dur="500" fill="hold"/>
                                        <p:tgtEl>
                                          <p:spTgt spid="84"/>
                                        </p:tgtEl>
                                        <p:attrNameLst>
                                          <p:attrName>ppt_x</p:attrName>
                                        </p:attrNameLst>
                                      </p:cBhvr>
                                      <p:tavLst>
                                        <p:tav tm="0">
                                          <p:val>
                                            <p:strVal val="#ppt_x"/>
                                          </p:val>
                                        </p:tav>
                                        <p:tav tm="100000">
                                          <p:val>
                                            <p:strVal val="#ppt_x"/>
                                          </p:val>
                                        </p:tav>
                                      </p:tavLst>
                                    </p:anim>
                                    <p:anim calcmode="lin" valueType="num">
                                      <p:cBhvr additive="base">
                                        <p:cTn id="8" dur="500" fill="hold"/>
                                        <p:tgtEl>
                                          <p:spTgt spid="8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80"/>
                                        </p:tgtEl>
                                        <p:attrNameLst>
                                          <p:attrName>style.visibility</p:attrName>
                                        </p:attrNameLst>
                                      </p:cBhvr>
                                      <p:to>
                                        <p:strVal val="visible"/>
                                      </p:to>
                                    </p:set>
                                    <p:animEffect transition="in" filter="wipe(down)">
                                      <p:cBhvr>
                                        <p:cTn id="13" dur="500"/>
                                        <p:tgtEl>
                                          <p:spTgt spid="80"/>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81"/>
                                        </p:tgtEl>
                                        <p:attrNameLst>
                                          <p:attrName>style.visibility</p:attrName>
                                        </p:attrNameLst>
                                      </p:cBhvr>
                                      <p:to>
                                        <p:strVal val="visible"/>
                                      </p:to>
                                    </p:set>
                                    <p:animEffect transition="in" filter="wipe(down)">
                                      <p:cBhvr>
                                        <p:cTn id="16" dur="500"/>
                                        <p:tgtEl>
                                          <p:spTgt spid="81"/>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73"/>
                                        </p:tgtEl>
                                        <p:attrNameLst>
                                          <p:attrName>style.visibility</p:attrName>
                                        </p:attrNameLst>
                                      </p:cBhvr>
                                      <p:to>
                                        <p:strVal val="visible"/>
                                      </p:to>
                                    </p:set>
                                    <p:animEffect transition="in" filter="barn(inVertical)">
                                      <p:cBhvr>
                                        <p:cTn id="21" dur="500"/>
                                        <p:tgtEl>
                                          <p:spTgt spid="73"/>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77"/>
                                        </p:tgtEl>
                                        <p:attrNameLst>
                                          <p:attrName>style.visibility</p:attrName>
                                        </p:attrNameLst>
                                      </p:cBhvr>
                                      <p:to>
                                        <p:strVal val="visible"/>
                                      </p:to>
                                    </p:set>
                                    <p:animEffect transition="in" filter="barn(inVertical)">
                                      <p:cBhvr>
                                        <p:cTn id="24" dur="500"/>
                                        <p:tgtEl>
                                          <p:spTgt spid="77"/>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76"/>
                                        </p:tgtEl>
                                        <p:attrNameLst>
                                          <p:attrName>style.visibility</p:attrName>
                                        </p:attrNameLst>
                                      </p:cBhvr>
                                      <p:to>
                                        <p:strVal val="visible"/>
                                      </p:to>
                                    </p:set>
                                    <p:animEffect transition="in" filter="barn(inVertical)">
                                      <p:cBhvr>
                                        <p:cTn id="27" dur="500"/>
                                        <p:tgtEl>
                                          <p:spTgt spid="7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82">
                                            <p:txEl>
                                              <p:pRg st="0" end="0"/>
                                            </p:txEl>
                                          </p:spTgt>
                                        </p:tgtEl>
                                        <p:attrNameLst>
                                          <p:attrName>style.visibility</p:attrName>
                                        </p:attrNameLst>
                                      </p:cBhvr>
                                      <p:to>
                                        <p:strVal val="visible"/>
                                      </p:to>
                                    </p:set>
                                    <p:animEffect transition="in" filter="barn(inVertical)">
                                      <p:cBhvr>
                                        <p:cTn id="32" dur="500"/>
                                        <p:tgtEl>
                                          <p:spTgt spid="82">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75"/>
                                        </p:tgtEl>
                                        <p:attrNameLst>
                                          <p:attrName>style.visibility</p:attrName>
                                        </p:attrNameLst>
                                      </p:cBhvr>
                                      <p:to>
                                        <p:strVal val="visible"/>
                                      </p:to>
                                    </p:set>
                                    <p:animEffect transition="in" filter="barn(inVertical)">
                                      <p:cBhvr>
                                        <p:cTn id="37" dur="500"/>
                                        <p:tgtEl>
                                          <p:spTgt spid="75"/>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79"/>
                                        </p:tgtEl>
                                        <p:attrNameLst>
                                          <p:attrName>style.visibility</p:attrName>
                                        </p:attrNameLst>
                                      </p:cBhvr>
                                      <p:to>
                                        <p:strVal val="visible"/>
                                      </p:to>
                                    </p:set>
                                    <p:animEffect transition="in" filter="barn(inVertical)">
                                      <p:cBhvr>
                                        <p:cTn id="40" dur="500"/>
                                        <p:tgtEl>
                                          <p:spTgt spid="79"/>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78"/>
                                        </p:tgtEl>
                                        <p:attrNameLst>
                                          <p:attrName>style.visibility</p:attrName>
                                        </p:attrNameLst>
                                      </p:cBhvr>
                                      <p:to>
                                        <p:strVal val="visible"/>
                                      </p:to>
                                    </p:set>
                                    <p:animEffect transition="in" filter="barn(inVertical)">
                                      <p:cBhvr>
                                        <p:cTn id="43" dur="500"/>
                                        <p:tgtEl>
                                          <p:spTgt spid="78"/>
                                        </p:tgtEl>
                                      </p:cBhvr>
                                    </p:animEffect>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83">
                                            <p:txEl>
                                              <p:pRg st="0" end="0"/>
                                            </p:txEl>
                                          </p:spTgt>
                                        </p:tgtEl>
                                        <p:attrNameLst>
                                          <p:attrName>style.visibility</p:attrName>
                                        </p:attrNameLst>
                                      </p:cBhvr>
                                      <p:to>
                                        <p:strVal val="visible"/>
                                      </p:to>
                                    </p:set>
                                    <p:animEffect transition="in" filter="fade">
                                      <p:cBhvr>
                                        <p:cTn id="48" dur="1000"/>
                                        <p:tgtEl>
                                          <p:spTgt spid="83">
                                            <p:txEl>
                                              <p:pRg st="0" end="0"/>
                                            </p:txEl>
                                          </p:spTgt>
                                        </p:tgtEl>
                                      </p:cBhvr>
                                    </p:animEffect>
                                    <p:anim calcmode="lin" valueType="num">
                                      <p:cBhvr>
                                        <p:cTn id="49" dur="1000" fill="hold"/>
                                        <p:tgtEl>
                                          <p:spTgt spid="83">
                                            <p:txEl>
                                              <p:pRg st="0" end="0"/>
                                            </p:txEl>
                                          </p:spTgt>
                                        </p:tgtEl>
                                        <p:attrNameLst>
                                          <p:attrName>ppt_x</p:attrName>
                                        </p:attrNameLst>
                                      </p:cBhvr>
                                      <p:tavLst>
                                        <p:tav tm="0">
                                          <p:val>
                                            <p:strVal val="#ppt_x"/>
                                          </p:val>
                                        </p:tav>
                                        <p:tav tm="100000">
                                          <p:val>
                                            <p:strVal val="#ppt_x"/>
                                          </p:val>
                                        </p:tav>
                                      </p:tavLst>
                                    </p:anim>
                                    <p:anim calcmode="lin" valueType="num">
                                      <p:cBhvr>
                                        <p:cTn id="50" dur="1000" fill="hold"/>
                                        <p:tgtEl>
                                          <p:spTgt spid="8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animBg="1"/>
      <p:bldP spid="77" grpId="0"/>
      <p:bldP spid="78" grpId="0" animBg="1"/>
      <p:bldP spid="79" grpId="0"/>
      <p:bldP spid="80" grpId="0" animBg="1"/>
      <p:bldP spid="81" grpId="0"/>
      <p:bldP spid="8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CBEEEB83-8C15-32B3-672C-26A9D3FA2A7F}"/>
              </a:ext>
            </a:extLst>
          </p:cNvPr>
          <p:cNvPicPr>
            <a:picLocks noChangeAspect="1"/>
          </p:cNvPicPr>
          <p:nvPr/>
        </p:nvPicPr>
        <p:blipFill>
          <a:blip r:embed="rId4"/>
          <a:stretch>
            <a:fillRect/>
          </a:stretch>
        </p:blipFill>
        <p:spPr>
          <a:xfrm>
            <a:off x="0" y="0"/>
            <a:ext cx="12192000" cy="6858000"/>
          </a:xfrm>
          <a:prstGeom prst="rect">
            <a:avLst/>
          </a:prstGeom>
        </p:spPr>
      </p:pic>
      <p:sp>
        <p:nvSpPr>
          <p:cNvPr id="27" name="缺角矩形 26"/>
          <p:cNvSpPr/>
          <p:nvPr/>
        </p:nvSpPr>
        <p:spPr>
          <a:xfrm>
            <a:off x="196771" y="213539"/>
            <a:ext cx="11771453" cy="6430924"/>
          </a:xfrm>
          <a:prstGeom prst="plaque">
            <a:avLst>
              <a:gd name="adj" fmla="val 14424"/>
            </a:avLst>
          </a:prstGeom>
          <a:solidFill>
            <a:schemeClr val="bg1">
              <a:alpha val="86000"/>
            </a:schemeClr>
          </a:solidFill>
          <a:ln w="127000">
            <a:solidFill>
              <a:schemeClr val="accent5">
                <a:lumMod val="20000"/>
                <a:lumOff val="80000"/>
                <a:alpha val="4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377">
              <a:defRPr/>
            </a:pPr>
            <a:endParaRPr lang="zh-CN" altLang="en-US" sz="3600" dirty="0">
              <a:solidFill>
                <a:prstClr val="white"/>
              </a:solidFill>
              <a:latin typeface="Times New Roman" panose="02020603050405020304" pitchFamily="18" charset="0"/>
              <a:ea typeface="黑体" panose="02010609060101010101" pitchFamily="49" charset="-122"/>
              <a:cs typeface="Times New Roman" panose="02020603050405020304" pitchFamily="18" charset="0"/>
              <a:sym typeface="Arial"/>
            </a:endParaRPr>
          </a:p>
        </p:txBody>
      </p:sp>
      <p:sp>
        <p:nvSpPr>
          <p:cNvPr id="97" name="矩形 96"/>
          <p:cNvSpPr/>
          <p:nvPr/>
        </p:nvSpPr>
        <p:spPr>
          <a:xfrm>
            <a:off x="1362711" y="4407535"/>
            <a:ext cx="2438400" cy="369332"/>
          </a:xfrm>
          <a:prstGeom prst="rect">
            <a:avLst/>
          </a:prstGeom>
          <a:noFill/>
        </p:spPr>
        <p:txBody>
          <a:bodyPr wrap="square" rtlCol="0">
            <a:spAutoFit/>
          </a:bodyPr>
          <a:lstStyle/>
          <a:p>
            <a:pPr algn="ctr" defTabSz="914377">
              <a:defRPr/>
            </a:pPr>
            <a:endParaRPr>
              <a:solidFill>
                <a:prstClr val="black"/>
              </a:solidFill>
              <a:latin typeface="Arial"/>
              <a:cs typeface="Arial"/>
              <a:sym typeface="Arial"/>
            </a:endParaRPr>
          </a:p>
        </p:txBody>
      </p:sp>
      <p:sp>
        <p:nvSpPr>
          <p:cNvPr id="98" name="矩形 97"/>
          <p:cNvSpPr/>
          <p:nvPr/>
        </p:nvSpPr>
        <p:spPr>
          <a:xfrm>
            <a:off x="3884930" y="4407535"/>
            <a:ext cx="2495551" cy="369332"/>
          </a:xfrm>
          <a:prstGeom prst="rect">
            <a:avLst/>
          </a:prstGeom>
          <a:noFill/>
        </p:spPr>
        <p:txBody>
          <a:bodyPr wrap="square" rtlCol="0">
            <a:spAutoFit/>
          </a:bodyPr>
          <a:lstStyle/>
          <a:p>
            <a:pPr algn="ctr" defTabSz="914377">
              <a:defRPr/>
            </a:pPr>
            <a:endParaRPr>
              <a:solidFill>
                <a:prstClr val="black"/>
              </a:solidFill>
              <a:latin typeface="Arial"/>
              <a:cs typeface="Arial"/>
              <a:sym typeface="Arial"/>
            </a:endParaRPr>
          </a:p>
        </p:txBody>
      </p:sp>
      <p:sp>
        <p:nvSpPr>
          <p:cNvPr id="99" name="矩形 98"/>
          <p:cNvSpPr/>
          <p:nvPr/>
        </p:nvSpPr>
        <p:spPr>
          <a:xfrm>
            <a:off x="6024881" y="4407535"/>
            <a:ext cx="2755900" cy="369332"/>
          </a:xfrm>
          <a:prstGeom prst="rect">
            <a:avLst/>
          </a:prstGeom>
          <a:noFill/>
        </p:spPr>
        <p:txBody>
          <a:bodyPr wrap="square" rtlCol="0">
            <a:spAutoFit/>
          </a:bodyPr>
          <a:lstStyle/>
          <a:p>
            <a:pPr algn="ctr" defTabSz="914377">
              <a:defRPr/>
            </a:pPr>
            <a:endParaRPr>
              <a:solidFill>
                <a:prstClr val="black"/>
              </a:solidFill>
              <a:latin typeface="Arial"/>
              <a:cs typeface="Arial"/>
              <a:sym typeface="Arial"/>
            </a:endParaRPr>
          </a:p>
        </p:txBody>
      </p:sp>
      <p:sp>
        <p:nvSpPr>
          <p:cNvPr id="100" name="矩形 99"/>
          <p:cNvSpPr/>
          <p:nvPr/>
        </p:nvSpPr>
        <p:spPr>
          <a:xfrm>
            <a:off x="8148321" y="4420235"/>
            <a:ext cx="3009900" cy="369332"/>
          </a:xfrm>
          <a:prstGeom prst="rect">
            <a:avLst/>
          </a:prstGeom>
          <a:noFill/>
        </p:spPr>
        <p:txBody>
          <a:bodyPr wrap="square" rtlCol="0">
            <a:spAutoFit/>
          </a:bodyPr>
          <a:lstStyle/>
          <a:p>
            <a:pPr algn="ctr" defTabSz="914377">
              <a:defRPr/>
            </a:pPr>
            <a:endParaRPr>
              <a:solidFill>
                <a:prstClr val="black"/>
              </a:solidFill>
              <a:latin typeface="Arial"/>
              <a:cs typeface="Arial"/>
              <a:sym typeface="Arial"/>
            </a:endParaRPr>
          </a:p>
        </p:txBody>
      </p:sp>
      <p:sp>
        <p:nvSpPr>
          <p:cNvPr id="102" name="文本框 101"/>
          <p:cNvSpPr txBox="1"/>
          <p:nvPr/>
        </p:nvSpPr>
        <p:spPr>
          <a:xfrm>
            <a:off x="1756411" y="4867909"/>
            <a:ext cx="1802765" cy="369332"/>
          </a:xfrm>
          <a:prstGeom prst="rect">
            <a:avLst/>
          </a:prstGeom>
          <a:noFill/>
        </p:spPr>
        <p:txBody>
          <a:bodyPr wrap="square" rtlCol="0" anchor="t">
            <a:spAutoFit/>
          </a:bodyPr>
          <a:lstStyle/>
          <a:p>
            <a:pPr algn="ctr" defTabSz="914377">
              <a:defRPr/>
            </a:pPr>
            <a:endParaRPr>
              <a:solidFill>
                <a:prstClr val="black"/>
              </a:solidFill>
              <a:latin typeface="Arial"/>
              <a:cs typeface="Arial"/>
              <a:sym typeface="Arial"/>
            </a:endParaRPr>
          </a:p>
        </p:txBody>
      </p:sp>
      <p:sp>
        <p:nvSpPr>
          <p:cNvPr id="103" name="文本框 102"/>
          <p:cNvSpPr txBox="1"/>
          <p:nvPr/>
        </p:nvSpPr>
        <p:spPr>
          <a:xfrm>
            <a:off x="4180206" y="4867909"/>
            <a:ext cx="1802765" cy="369332"/>
          </a:xfrm>
          <a:prstGeom prst="rect">
            <a:avLst/>
          </a:prstGeom>
          <a:noFill/>
        </p:spPr>
        <p:txBody>
          <a:bodyPr wrap="square" rtlCol="0" anchor="t">
            <a:spAutoFit/>
          </a:bodyPr>
          <a:lstStyle/>
          <a:p>
            <a:pPr algn="ctr" defTabSz="914377">
              <a:defRPr/>
            </a:pPr>
            <a:endParaRPr>
              <a:solidFill>
                <a:prstClr val="black"/>
              </a:solidFill>
              <a:latin typeface="Arial"/>
              <a:cs typeface="Arial"/>
              <a:sym typeface="Arial"/>
            </a:endParaRPr>
          </a:p>
        </p:txBody>
      </p:sp>
      <p:sp>
        <p:nvSpPr>
          <p:cNvPr id="104" name="文本框 103"/>
          <p:cNvSpPr txBox="1"/>
          <p:nvPr/>
        </p:nvSpPr>
        <p:spPr>
          <a:xfrm>
            <a:off x="6464300" y="4867909"/>
            <a:ext cx="1802765" cy="369332"/>
          </a:xfrm>
          <a:prstGeom prst="rect">
            <a:avLst/>
          </a:prstGeom>
          <a:noFill/>
        </p:spPr>
        <p:txBody>
          <a:bodyPr wrap="square" rtlCol="0" anchor="t">
            <a:spAutoFit/>
          </a:bodyPr>
          <a:lstStyle/>
          <a:p>
            <a:pPr algn="ctr" defTabSz="914377">
              <a:defRPr/>
            </a:pPr>
            <a:endParaRPr>
              <a:solidFill>
                <a:prstClr val="black"/>
              </a:solidFill>
              <a:latin typeface="Arial"/>
              <a:cs typeface="Arial"/>
              <a:sym typeface="Arial"/>
            </a:endParaRPr>
          </a:p>
        </p:txBody>
      </p:sp>
      <p:sp>
        <p:nvSpPr>
          <p:cNvPr id="105" name="文本框 104"/>
          <p:cNvSpPr txBox="1"/>
          <p:nvPr/>
        </p:nvSpPr>
        <p:spPr>
          <a:xfrm>
            <a:off x="8821420" y="4867909"/>
            <a:ext cx="1802765" cy="369332"/>
          </a:xfrm>
          <a:prstGeom prst="rect">
            <a:avLst/>
          </a:prstGeom>
          <a:noFill/>
        </p:spPr>
        <p:txBody>
          <a:bodyPr wrap="square" rtlCol="0" anchor="t">
            <a:spAutoFit/>
          </a:bodyPr>
          <a:lstStyle/>
          <a:p>
            <a:pPr algn="ctr" defTabSz="914377">
              <a:defRPr/>
            </a:pPr>
            <a:endParaRPr>
              <a:solidFill>
                <a:prstClr val="black"/>
              </a:solidFill>
              <a:latin typeface="Arial"/>
              <a:cs typeface="Arial"/>
              <a:sym typeface="Arial"/>
            </a:endParaRPr>
          </a:p>
        </p:txBody>
      </p:sp>
      <p:sp>
        <p:nvSpPr>
          <p:cNvPr id="91" name="文本框 90"/>
          <p:cNvSpPr txBox="1"/>
          <p:nvPr/>
        </p:nvSpPr>
        <p:spPr>
          <a:xfrm>
            <a:off x="4793318" y="245447"/>
            <a:ext cx="2283460" cy="861774"/>
          </a:xfrm>
          <a:prstGeom prst="rect">
            <a:avLst/>
          </a:prstGeom>
          <a:noFill/>
          <a:ln>
            <a:noFill/>
          </a:ln>
          <a:effectLst/>
        </p:spPr>
        <p:txBody>
          <a:bodyPr wrap="square">
            <a:spAutoFit/>
          </a:bodyPr>
          <a:lstStyle/>
          <a:p>
            <a:pPr algn="dist" defTabSz="914377">
              <a:defRPr/>
            </a:pPr>
            <a:endParaRPr>
              <a:solidFill>
                <a:prstClr val="black"/>
              </a:solidFill>
              <a:latin typeface="Arial"/>
              <a:cs typeface="Arial"/>
              <a:sym typeface="Arial"/>
            </a:endParaRPr>
          </a:p>
          <a:p>
            <a:pPr algn="just" defTabSz="914377">
              <a:defRPr/>
            </a:pPr>
            <a:endParaRPr lang="en-US" altLang="zh-CN" sz="3200" b="1" i="1" dirty="0">
              <a:solidFill>
                <a:srgbClr val="6DAE8F"/>
              </a:solidFill>
              <a:latin typeface="思源宋体 CN Heavy" panose="02020900000000000000" charset="-122"/>
              <a:ea typeface="思源宋体 CN Heavy" panose="02020900000000000000" charset="-122"/>
              <a:cs typeface="Arial"/>
              <a:sym typeface="思源黑体 CN Light" panose="020B0300000000000000" pitchFamily="34" charset="-122"/>
            </a:endParaRPr>
          </a:p>
        </p:txBody>
      </p:sp>
      <p:pic>
        <p:nvPicPr>
          <p:cNvPr id="19" name="图片 80" descr="E:\PPT\PPT\图\组 2.png组 2">
            <a:extLst>
              <a:ext uri="{FF2B5EF4-FFF2-40B4-BE49-F238E27FC236}">
                <a16:creationId xmlns:a16="http://schemas.microsoft.com/office/drawing/2014/main" id="{C8EB4860-05D9-E60E-3D7E-CD017598B5D7}"/>
              </a:ext>
            </a:extLst>
          </p:cNvPr>
          <p:cNvPicPr>
            <a:picLocks noChangeAspect="1"/>
          </p:cNvPicPr>
          <p:nvPr/>
        </p:nvPicPr>
        <p:blipFill>
          <a:blip r:embed="rId5"/>
          <a:stretch>
            <a:fillRect/>
          </a:stretch>
        </p:blipFill>
        <p:spPr>
          <a:xfrm flipH="1">
            <a:off x="1125045" y="295347"/>
            <a:ext cx="1037588" cy="824600"/>
          </a:xfrm>
          <a:prstGeom prst="rect">
            <a:avLst/>
          </a:prstGeom>
        </p:spPr>
      </p:pic>
      <p:grpSp>
        <p:nvGrpSpPr>
          <p:cNvPr id="25" name="组合 30">
            <a:extLst>
              <a:ext uri="{FF2B5EF4-FFF2-40B4-BE49-F238E27FC236}">
                <a16:creationId xmlns:a16="http://schemas.microsoft.com/office/drawing/2014/main" id="{CC3E6B9F-9972-0B70-9BBC-9DCF36BAAE04}"/>
              </a:ext>
            </a:extLst>
          </p:cNvPr>
          <p:cNvGrpSpPr/>
          <p:nvPr/>
        </p:nvGrpSpPr>
        <p:grpSpPr>
          <a:xfrm>
            <a:off x="2225408" y="74367"/>
            <a:ext cx="7741185" cy="995680"/>
            <a:chOff x="6423" y="184"/>
            <a:chExt cx="6412" cy="1568"/>
          </a:xfrm>
        </p:grpSpPr>
        <p:pic>
          <p:nvPicPr>
            <p:cNvPr id="26" name="图片 29" descr="图层 2">
              <a:extLst>
                <a:ext uri="{FF2B5EF4-FFF2-40B4-BE49-F238E27FC236}">
                  <a16:creationId xmlns:a16="http://schemas.microsoft.com/office/drawing/2014/main" id="{3BBFF753-2CAB-D09A-AE62-CF5EF266F64C}"/>
                </a:ext>
              </a:extLst>
            </p:cNvPr>
            <p:cNvPicPr>
              <a:picLocks noChangeAspect="1"/>
            </p:cNvPicPr>
            <p:nvPr/>
          </p:nvPicPr>
          <p:blipFill>
            <a:blip r:embed="rId6"/>
            <a:stretch>
              <a:fillRect/>
            </a:stretch>
          </p:blipFill>
          <p:spPr>
            <a:xfrm>
              <a:off x="6423" y="184"/>
              <a:ext cx="6412" cy="1568"/>
            </a:xfrm>
            <a:prstGeom prst="rect">
              <a:avLst/>
            </a:prstGeom>
          </p:spPr>
        </p:pic>
        <p:sp>
          <p:nvSpPr>
            <p:cNvPr id="28" name="任意多边形 36">
              <a:extLst>
                <a:ext uri="{FF2B5EF4-FFF2-40B4-BE49-F238E27FC236}">
                  <a16:creationId xmlns:a16="http://schemas.microsoft.com/office/drawing/2014/main" id="{769CA0CA-C332-CC7A-E36B-C092D9FAC41A}"/>
                </a:ext>
              </a:extLst>
            </p:cNvPr>
            <p:cNvSpPr/>
            <p:nvPr>
              <p:custDataLst>
                <p:tags r:id="rId1"/>
              </p:custDataLst>
            </p:nvPr>
          </p:nvSpPr>
          <p:spPr>
            <a:xfrm>
              <a:off x="7332" y="392"/>
              <a:ext cx="4389" cy="960"/>
            </a:xfrm>
            <a:prstGeom prst="rect">
              <a:avLst/>
            </a:prstGeom>
            <a:noFill/>
            <a:ln w="19050">
              <a:noFill/>
            </a:ln>
            <a:effectLst/>
            <a:extLst>
              <a:ext uri="{909E8E84-426E-40DD-AFC4-6F175D3DCCD1}">
                <a14:hiddenFill xmlns:a14="http://schemas.microsoft.com/office/drawing/2010/main">
                  <a:solidFill>
                    <a:srgbClr val="FFCE40"/>
                  </a:solidFill>
                </a14:hiddenFill>
              </a:ext>
            </a:extLst>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lIns="300000" tIns="0" rIns="0" bIns="0" anchor="t">
              <a:noAutofit/>
            </a:bodyPr>
            <a:lstStyle/>
            <a:p>
              <a:pPr algn="ctr" defTabSz="914377"/>
              <a:r>
                <a:rPr kumimoji="1" lang="en-US" altLang="en-US" sz="3200" b="1" dirty="0">
                  <a:solidFill>
                    <a:prstClr val="black"/>
                  </a:solidFill>
                  <a:latin typeface="Times New Roman" panose="02020603050405020304" pitchFamily="18" charset="0"/>
                  <a:ea typeface="思源宋体 CN Heavy" panose="02020900000000000000" charset="-122"/>
                  <a:cs typeface="Times New Roman" panose="02020603050405020304" pitchFamily="18" charset="0"/>
                  <a:sym typeface="思源宋体 CN Light"/>
                </a:rPr>
                <a:t>HOẠT ĐỘNG MỞ ĐẦU</a:t>
              </a:r>
            </a:p>
          </p:txBody>
        </p:sp>
      </p:grpSp>
      <p:grpSp>
        <p:nvGrpSpPr>
          <p:cNvPr id="29" name="Google Shape;52;p2">
            <a:extLst>
              <a:ext uri="{FF2B5EF4-FFF2-40B4-BE49-F238E27FC236}">
                <a16:creationId xmlns:a16="http://schemas.microsoft.com/office/drawing/2014/main" id="{D8EFB750-759A-C6F0-708D-1168B2495927}"/>
              </a:ext>
            </a:extLst>
          </p:cNvPr>
          <p:cNvGrpSpPr/>
          <p:nvPr/>
        </p:nvGrpSpPr>
        <p:grpSpPr>
          <a:xfrm>
            <a:off x="10800143" y="1"/>
            <a:ext cx="1347485" cy="1649700"/>
            <a:chOff x="7689765" y="-119675"/>
            <a:chExt cx="1621066" cy="1935484"/>
          </a:xfrm>
        </p:grpSpPr>
        <p:cxnSp>
          <p:nvCxnSpPr>
            <p:cNvPr id="30" name="Google Shape;53;p2">
              <a:extLst>
                <a:ext uri="{FF2B5EF4-FFF2-40B4-BE49-F238E27FC236}">
                  <a16:creationId xmlns:a16="http://schemas.microsoft.com/office/drawing/2014/main" id="{3C14847F-7000-8812-3338-2FD1534CBCF5}"/>
                </a:ext>
              </a:extLst>
            </p:cNvPr>
            <p:cNvCxnSpPr>
              <a:stCxn id="38" idx="0"/>
            </p:cNvCxnSpPr>
            <p:nvPr/>
          </p:nvCxnSpPr>
          <p:spPr>
            <a:xfrm rot="10800000">
              <a:off x="8201946" y="-93974"/>
              <a:ext cx="0" cy="405000"/>
            </a:xfrm>
            <a:prstGeom prst="straightConnector1">
              <a:avLst/>
            </a:prstGeom>
            <a:noFill/>
            <a:ln w="19050" cap="flat" cmpd="sng">
              <a:solidFill>
                <a:srgbClr val="C3A25F"/>
              </a:solidFill>
              <a:prstDash val="solid"/>
              <a:round/>
              <a:headEnd type="none" w="med" len="med"/>
              <a:tailEnd type="none" w="med" len="med"/>
            </a:ln>
          </p:spPr>
        </p:cxnSp>
        <p:cxnSp>
          <p:nvCxnSpPr>
            <p:cNvPr id="31" name="Google Shape;55;p2">
              <a:extLst>
                <a:ext uri="{FF2B5EF4-FFF2-40B4-BE49-F238E27FC236}">
                  <a16:creationId xmlns:a16="http://schemas.microsoft.com/office/drawing/2014/main" id="{7CEEC39D-6E92-FE5D-71B3-388D514AAC7A}"/>
                </a:ext>
              </a:extLst>
            </p:cNvPr>
            <p:cNvCxnSpPr>
              <a:stCxn id="51" idx="0"/>
            </p:cNvCxnSpPr>
            <p:nvPr/>
          </p:nvCxnSpPr>
          <p:spPr>
            <a:xfrm rot="10800000">
              <a:off x="8866642" y="-119675"/>
              <a:ext cx="0" cy="704700"/>
            </a:xfrm>
            <a:prstGeom prst="straightConnector1">
              <a:avLst/>
            </a:prstGeom>
            <a:noFill/>
            <a:ln w="19050" cap="flat" cmpd="sng">
              <a:solidFill>
                <a:srgbClr val="C3A25F"/>
              </a:solidFill>
              <a:prstDash val="solid"/>
              <a:round/>
              <a:headEnd type="none" w="med" len="med"/>
              <a:tailEnd type="none" w="med" len="med"/>
            </a:ln>
          </p:spPr>
        </p:cxnSp>
        <p:grpSp>
          <p:nvGrpSpPr>
            <p:cNvPr id="32" name="Google Shape;57;p2">
              <a:extLst>
                <a:ext uri="{FF2B5EF4-FFF2-40B4-BE49-F238E27FC236}">
                  <a16:creationId xmlns:a16="http://schemas.microsoft.com/office/drawing/2014/main" id="{4FB04E3B-29D7-0B62-70AB-C1047AE0D0C2}"/>
                </a:ext>
              </a:extLst>
            </p:cNvPr>
            <p:cNvGrpSpPr/>
            <p:nvPr/>
          </p:nvGrpSpPr>
          <p:grpSpPr>
            <a:xfrm>
              <a:off x="8430769" y="585025"/>
              <a:ext cx="880062" cy="1230784"/>
              <a:chOff x="2983359" y="1767508"/>
              <a:chExt cx="306375" cy="428471"/>
            </a:xfrm>
          </p:grpSpPr>
          <p:sp>
            <p:nvSpPr>
              <p:cNvPr id="48" name="Google Shape;58;p2">
                <a:extLst>
                  <a:ext uri="{FF2B5EF4-FFF2-40B4-BE49-F238E27FC236}">
                    <a16:creationId xmlns:a16="http://schemas.microsoft.com/office/drawing/2014/main" id="{AE247D60-BB2C-C81E-5845-0E68D2BDAF1F}"/>
                  </a:ext>
                </a:extLst>
              </p:cNvPr>
              <p:cNvSpPr/>
              <p:nvPr/>
            </p:nvSpPr>
            <p:spPr>
              <a:xfrm>
                <a:off x="3108179" y="1855453"/>
                <a:ext cx="56736" cy="243978"/>
              </a:xfrm>
              <a:custGeom>
                <a:avLst/>
                <a:gdLst/>
                <a:ahLst/>
                <a:cxnLst/>
                <a:rect l="l" t="t" r="r" b="b"/>
                <a:pathLst>
                  <a:path w="51" h="209" extrusionOk="0">
                    <a:moveTo>
                      <a:pt x="20" y="209"/>
                    </a:moveTo>
                    <a:cubicBezTo>
                      <a:pt x="30" y="209"/>
                      <a:pt x="30" y="209"/>
                      <a:pt x="30" y="209"/>
                    </a:cubicBezTo>
                    <a:cubicBezTo>
                      <a:pt x="30" y="208"/>
                      <a:pt x="31" y="208"/>
                      <a:pt x="31" y="208"/>
                    </a:cubicBezTo>
                    <a:cubicBezTo>
                      <a:pt x="44" y="176"/>
                      <a:pt x="51" y="141"/>
                      <a:pt x="51" y="104"/>
                    </a:cubicBezTo>
                    <a:cubicBezTo>
                      <a:pt x="51" y="68"/>
                      <a:pt x="44" y="33"/>
                      <a:pt x="31" y="1"/>
                    </a:cubicBezTo>
                    <a:cubicBezTo>
                      <a:pt x="31" y="0"/>
                      <a:pt x="29" y="0"/>
                      <a:pt x="28" y="0"/>
                    </a:cubicBezTo>
                    <a:cubicBezTo>
                      <a:pt x="22" y="0"/>
                      <a:pt x="22" y="0"/>
                      <a:pt x="22" y="0"/>
                    </a:cubicBezTo>
                    <a:cubicBezTo>
                      <a:pt x="20" y="0"/>
                      <a:pt x="20" y="0"/>
                      <a:pt x="20" y="1"/>
                    </a:cubicBezTo>
                    <a:cubicBezTo>
                      <a:pt x="7" y="33"/>
                      <a:pt x="0" y="68"/>
                      <a:pt x="0" y="104"/>
                    </a:cubicBezTo>
                    <a:cubicBezTo>
                      <a:pt x="0" y="141"/>
                      <a:pt x="6" y="176"/>
                      <a:pt x="19" y="208"/>
                    </a:cubicBezTo>
                    <a:lnTo>
                      <a:pt x="20" y="209"/>
                    </a:lnTo>
                    <a:close/>
                  </a:path>
                </a:pathLst>
              </a:custGeom>
              <a:solidFill>
                <a:srgbClr val="FFF4E3"/>
              </a:solidFill>
              <a:ln w="9525" cap="flat" cmpd="sng">
                <a:solidFill>
                  <a:srgbClr val="FFF4E3"/>
                </a:solidFill>
                <a:prstDash val="solid"/>
                <a:round/>
                <a:headEnd type="none" w="sm" len="sm"/>
                <a:tailEnd type="none" w="sm" len="sm"/>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49" name="Google Shape;59;p2">
                <a:extLst>
                  <a:ext uri="{FF2B5EF4-FFF2-40B4-BE49-F238E27FC236}">
                    <a16:creationId xmlns:a16="http://schemas.microsoft.com/office/drawing/2014/main" id="{20F1D1C3-412B-439A-02B6-F04BE0CC7E76}"/>
                  </a:ext>
                </a:extLst>
              </p:cNvPr>
              <p:cNvSpPr/>
              <p:nvPr/>
            </p:nvSpPr>
            <p:spPr>
              <a:xfrm>
                <a:off x="3023075" y="1858290"/>
                <a:ext cx="99288" cy="238304"/>
              </a:xfrm>
              <a:custGeom>
                <a:avLst/>
                <a:gdLst/>
                <a:ahLst/>
                <a:cxnLst/>
                <a:rect l="l" t="t" r="r" b="b"/>
                <a:pathLst>
                  <a:path w="85" h="205" extrusionOk="0">
                    <a:moveTo>
                      <a:pt x="0" y="102"/>
                    </a:moveTo>
                    <a:cubicBezTo>
                      <a:pt x="0" y="151"/>
                      <a:pt x="36" y="193"/>
                      <a:pt x="85" y="205"/>
                    </a:cubicBezTo>
                    <a:cubicBezTo>
                      <a:pt x="54" y="180"/>
                      <a:pt x="35" y="143"/>
                      <a:pt x="35" y="102"/>
                    </a:cubicBezTo>
                    <a:cubicBezTo>
                      <a:pt x="35" y="62"/>
                      <a:pt x="54" y="25"/>
                      <a:pt x="85" y="0"/>
                    </a:cubicBezTo>
                    <a:cubicBezTo>
                      <a:pt x="36" y="12"/>
                      <a:pt x="0" y="53"/>
                      <a:pt x="0" y="102"/>
                    </a:cubicBezTo>
                  </a:path>
                </a:pathLst>
              </a:custGeom>
              <a:solidFill>
                <a:srgbClr val="FFF4E3"/>
              </a:solidFill>
              <a:ln w="9525" cap="flat" cmpd="sng">
                <a:solidFill>
                  <a:srgbClr val="FFF4E3"/>
                </a:solidFill>
                <a:prstDash val="solid"/>
                <a:round/>
                <a:headEnd type="none" w="sm" len="sm"/>
                <a:tailEnd type="none" w="sm" len="sm"/>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50" name="Google Shape;60;p2">
                <a:extLst>
                  <a:ext uri="{FF2B5EF4-FFF2-40B4-BE49-F238E27FC236}">
                    <a16:creationId xmlns:a16="http://schemas.microsoft.com/office/drawing/2014/main" id="{3E24D467-DFFA-550D-704E-DAF9DF27D958}"/>
                  </a:ext>
                </a:extLst>
              </p:cNvPr>
              <p:cNvSpPr/>
              <p:nvPr/>
            </p:nvSpPr>
            <p:spPr>
              <a:xfrm>
                <a:off x="3150731" y="1858290"/>
                <a:ext cx="96451" cy="238304"/>
              </a:xfrm>
              <a:custGeom>
                <a:avLst/>
                <a:gdLst/>
                <a:ahLst/>
                <a:cxnLst/>
                <a:rect l="l" t="t" r="r" b="b"/>
                <a:pathLst>
                  <a:path w="84" h="205" extrusionOk="0">
                    <a:moveTo>
                      <a:pt x="84" y="102"/>
                    </a:moveTo>
                    <a:cubicBezTo>
                      <a:pt x="84" y="53"/>
                      <a:pt x="48" y="12"/>
                      <a:pt x="0" y="0"/>
                    </a:cubicBezTo>
                    <a:cubicBezTo>
                      <a:pt x="30" y="25"/>
                      <a:pt x="49" y="62"/>
                      <a:pt x="49" y="102"/>
                    </a:cubicBezTo>
                    <a:cubicBezTo>
                      <a:pt x="49" y="143"/>
                      <a:pt x="30" y="180"/>
                      <a:pt x="0" y="205"/>
                    </a:cubicBezTo>
                    <a:cubicBezTo>
                      <a:pt x="48" y="193"/>
                      <a:pt x="84" y="151"/>
                      <a:pt x="84" y="102"/>
                    </a:cubicBezTo>
                    <a:close/>
                  </a:path>
                </a:pathLst>
              </a:custGeom>
              <a:solidFill>
                <a:srgbClr val="FFF4E3"/>
              </a:solidFill>
              <a:ln w="9525" cap="flat" cmpd="sng">
                <a:solidFill>
                  <a:srgbClr val="FFF4E3"/>
                </a:solidFill>
                <a:prstDash val="solid"/>
                <a:round/>
                <a:headEnd type="none" w="sm" len="sm"/>
                <a:tailEnd type="none" w="sm" len="sm"/>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51" name="Google Shape;56;p2">
                <a:extLst>
                  <a:ext uri="{FF2B5EF4-FFF2-40B4-BE49-F238E27FC236}">
                    <a16:creationId xmlns:a16="http://schemas.microsoft.com/office/drawing/2014/main" id="{0FEE11A7-07E9-C3EF-5273-A509589EA969}"/>
                  </a:ext>
                </a:extLst>
              </p:cNvPr>
              <p:cNvSpPr/>
              <p:nvPr/>
            </p:nvSpPr>
            <p:spPr>
              <a:xfrm>
                <a:off x="3125200" y="1767508"/>
                <a:ext cx="19800" cy="74100"/>
              </a:xfrm>
              <a:prstGeom prst="rect">
                <a:avLst/>
              </a:prstGeom>
              <a:solidFill>
                <a:srgbClr val="617F39"/>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52" name="Google Shape;61;p2">
                <a:extLst>
                  <a:ext uri="{FF2B5EF4-FFF2-40B4-BE49-F238E27FC236}">
                    <a16:creationId xmlns:a16="http://schemas.microsoft.com/office/drawing/2014/main" id="{4666B1DB-41EC-B03A-E7B4-2FCCA0986E89}"/>
                  </a:ext>
                </a:extLst>
              </p:cNvPr>
              <p:cNvSpPr/>
              <p:nvPr/>
            </p:nvSpPr>
            <p:spPr>
              <a:xfrm>
                <a:off x="3108179" y="1812899"/>
                <a:ext cx="56700" cy="54000"/>
              </a:xfrm>
              <a:prstGeom prst="ellipse">
                <a:avLst/>
              </a:prstGeom>
              <a:solidFill>
                <a:srgbClr val="C3A25F"/>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53" name="Google Shape;62;p2">
                <a:extLst>
                  <a:ext uri="{FF2B5EF4-FFF2-40B4-BE49-F238E27FC236}">
                    <a16:creationId xmlns:a16="http://schemas.microsoft.com/office/drawing/2014/main" id="{47D31106-B26A-7AD2-7975-A6CB39F41500}"/>
                  </a:ext>
                </a:extLst>
              </p:cNvPr>
              <p:cNvSpPr/>
              <p:nvPr/>
            </p:nvSpPr>
            <p:spPr>
              <a:xfrm>
                <a:off x="2983359" y="1855453"/>
                <a:ext cx="141840" cy="243978"/>
              </a:xfrm>
              <a:custGeom>
                <a:avLst/>
                <a:gdLst/>
                <a:ahLst/>
                <a:cxnLst/>
                <a:rect l="l" t="t" r="r" b="b"/>
                <a:pathLst>
                  <a:path w="122" h="209" extrusionOk="0">
                    <a:moveTo>
                      <a:pt x="122" y="209"/>
                    </a:moveTo>
                    <a:cubicBezTo>
                      <a:pt x="121" y="208"/>
                      <a:pt x="120" y="207"/>
                      <a:pt x="120" y="207"/>
                    </a:cubicBezTo>
                    <a:cubicBezTo>
                      <a:pt x="71" y="195"/>
                      <a:pt x="35" y="153"/>
                      <a:pt x="35" y="104"/>
                    </a:cubicBezTo>
                    <a:cubicBezTo>
                      <a:pt x="35" y="55"/>
                      <a:pt x="71" y="14"/>
                      <a:pt x="120" y="2"/>
                    </a:cubicBezTo>
                    <a:cubicBezTo>
                      <a:pt x="120" y="1"/>
                      <a:pt x="121" y="1"/>
                      <a:pt x="122" y="0"/>
                    </a:cubicBezTo>
                    <a:cubicBezTo>
                      <a:pt x="119" y="0"/>
                      <a:pt x="119" y="0"/>
                      <a:pt x="119" y="0"/>
                    </a:cubicBezTo>
                    <a:cubicBezTo>
                      <a:pt x="51" y="8"/>
                      <a:pt x="0" y="52"/>
                      <a:pt x="0" y="104"/>
                    </a:cubicBezTo>
                    <a:cubicBezTo>
                      <a:pt x="0" y="156"/>
                      <a:pt x="50" y="200"/>
                      <a:pt x="116" y="209"/>
                    </a:cubicBezTo>
                    <a:cubicBezTo>
                      <a:pt x="122" y="209"/>
                      <a:pt x="122" y="209"/>
                      <a:pt x="122" y="209"/>
                    </a:cubicBezTo>
                  </a:path>
                </a:pathLst>
              </a:custGeom>
              <a:solidFill>
                <a:srgbClr val="B9222F"/>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54" name="Google Shape;63;p2">
                <a:extLst>
                  <a:ext uri="{FF2B5EF4-FFF2-40B4-BE49-F238E27FC236}">
                    <a16:creationId xmlns:a16="http://schemas.microsoft.com/office/drawing/2014/main" id="{F835834F-4D19-E203-BFA8-C9170D7E612E}"/>
                  </a:ext>
                </a:extLst>
              </p:cNvPr>
              <p:cNvSpPr/>
              <p:nvPr/>
            </p:nvSpPr>
            <p:spPr>
              <a:xfrm>
                <a:off x="3145057" y="1855453"/>
                <a:ext cx="144677" cy="243978"/>
              </a:xfrm>
              <a:custGeom>
                <a:avLst/>
                <a:gdLst/>
                <a:ahLst/>
                <a:cxnLst/>
                <a:rect l="l" t="t" r="r" b="b"/>
                <a:pathLst>
                  <a:path w="123" h="209" extrusionOk="0">
                    <a:moveTo>
                      <a:pt x="3" y="0"/>
                    </a:moveTo>
                    <a:cubicBezTo>
                      <a:pt x="0" y="0"/>
                      <a:pt x="0" y="0"/>
                      <a:pt x="0" y="0"/>
                    </a:cubicBezTo>
                    <a:cubicBezTo>
                      <a:pt x="1" y="1"/>
                      <a:pt x="2" y="1"/>
                      <a:pt x="3" y="2"/>
                    </a:cubicBezTo>
                    <a:cubicBezTo>
                      <a:pt x="51" y="14"/>
                      <a:pt x="87" y="55"/>
                      <a:pt x="87" y="104"/>
                    </a:cubicBezTo>
                    <a:cubicBezTo>
                      <a:pt x="87" y="153"/>
                      <a:pt x="51" y="195"/>
                      <a:pt x="3" y="207"/>
                    </a:cubicBezTo>
                    <a:cubicBezTo>
                      <a:pt x="2" y="207"/>
                      <a:pt x="1" y="208"/>
                      <a:pt x="0" y="209"/>
                    </a:cubicBezTo>
                    <a:cubicBezTo>
                      <a:pt x="6" y="209"/>
                      <a:pt x="6" y="209"/>
                      <a:pt x="6" y="209"/>
                    </a:cubicBezTo>
                    <a:cubicBezTo>
                      <a:pt x="72" y="200"/>
                      <a:pt x="123" y="156"/>
                      <a:pt x="123" y="104"/>
                    </a:cubicBezTo>
                    <a:cubicBezTo>
                      <a:pt x="123" y="52"/>
                      <a:pt x="71" y="8"/>
                      <a:pt x="3" y="0"/>
                    </a:cubicBezTo>
                    <a:close/>
                  </a:path>
                </a:pathLst>
              </a:custGeom>
              <a:solidFill>
                <a:srgbClr val="B9222F"/>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55" name="Google Shape;64;p2">
                <a:extLst>
                  <a:ext uri="{FF2B5EF4-FFF2-40B4-BE49-F238E27FC236}">
                    <a16:creationId xmlns:a16="http://schemas.microsoft.com/office/drawing/2014/main" id="{91FF651C-00DC-347E-1ABA-D29C304AFACA}"/>
                  </a:ext>
                </a:extLst>
              </p:cNvPr>
              <p:cNvSpPr/>
              <p:nvPr/>
            </p:nvSpPr>
            <p:spPr>
              <a:xfrm>
                <a:off x="3065627" y="1855453"/>
                <a:ext cx="141840" cy="243978"/>
              </a:xfrm>
              <a:custGeom>
                <a:avLst/>
                <a:gdLst/>
                <a:ahLst/>
                <a:cxnLst/>
                <a:rect l="l" t="t" r="r" b="b"/>
                <a:pathLst>
                  <a:path w="122" h="209" extrusionOk="0">
                    <a:moveTo>
                      <a:pt x="50" y="207"/>
                    </a:moveTo>
                    <a:cubicBezTo>
                      <a:pt x="50" y="207"/>
                      <a:pt x="51" y="208"/>
                      <a:pt x="51" y="209"/>
                    </a:cubicBezTo>
                    <a:cubicBezTo>
                      <a:pt x="59" y="209"/>
                      <a:pt x="59" y="209"/>
                      <a:pt x="59" y="209"/>
                    </a:cubicBezTo>
                    <a:cubicBezTo>
                      <a:pt x="58" y="209"/>
                      <a:pt x="57" y="208"/>
                      <a:pt x="56" y="208"/>
                    </a:cubicBezTo>
                    <a:cubicBezTo>
                      <a:pt x="56" y="208"/>
                      <a:pt x="56" y="208"/>
                      <a:pt x="56" y="208"/>
                    </a:cubicBezTo>
                    <a:cubicBezTo>
                      <a:pt x="43" y="176"/>
                      <a:pt x="36" y="141"/>
                      <a:pt x="36" y="104"/>
                    </a:cubicBezTo>
                    <a:cubicBezTo>
                      <a:pt x="36" y="68"/>
                      <a:pt x="43" y="33"/>
                      <a:pt x="56" y="1"/>
                    </a:cubicBezTo>
                    <a:cubicBezTo>
                      <a:pt x="56" y="1"/>
                      <a:pt x="56" y="1"/>
                      <a:pt x="56" y="1"/>
                    </a:cubicBezTo>
                    <a:cubicBezTo>
                      <a:pt x="57" y="0"/>
                      <a:pt x="59" y="0"/>
                      <a:pt x="61" y="0"/>
                    </a:cubicBezTo>
                    <a:cubicBezTo>
                      <a:pt x="62" y="0"/>
                      <a:pt x="62" y="0"/>
                      <a:pt x="62" y="0"/>
                    </a:cubicBezTo>
                    <a:cubicBezTo>
                      <a:pt x="63" y="0"/>
                      <a:pt x="64" y="0"/>
                      <a:pt x="65" y="0"/>
                    </a:cubicBezTo>
                    <a:cubicBezTo>
                      <a:pt x="66" y="1"/>
                      <a:pt x="66" y="1"/>
                      <a:pt x="67" y="1"/>
                    </a:cubicBezTo>
                    <a:cubicBezTo>
                      <a:pt x="80" y="33"/>
                      <a:pt x="87" y="68"/>
                      <a:pt x="87" y="104"/>
                    </a:cubicBezTo>
                    <a:cubicBezTo>
                      <a:pt x="87" y="141"/>
                      <a:pt x="80" y="176"/>
                      <a:pt x="67" y="208"/>
                    </a:cubicBezTo>
                    <a:cubicBezTo>
                      <a:pt x="66" y="208"/>
                      <a:pt x="66" y="208"/>
                      <a:pt x="65" y="208"/>
                    </a:cubicBezTo>
                    <a:cubicBezTo>
                      <a:pt x="65" y="208"/>
                      <a:pt x="64" y="209"/>
                      <a:pt x="63" y="209"/>
                    </a:cubicBezTo>
                    <a:cubicBezTo>
                      <a:pt x="72" y="209"/>
                      <a:pt x="72" y="209"/>
                      <a:pt x="72" y="209"/>
                    </a:cubicBezTo>
                    <a:cubicBezTo>
                      <a:pt x="72" y="208"/>
                      <a:pt x="72" y="207"/>
                      <a:pt x="73" y="207"/>
                    </a:cubicBezTo>
                    <a:cubicBezTo>
                      <a:pt x="103" y="182"/>
                      <a:pt x="122" y="145"/>
                      <a:pt x="122" y="104"/>
                    </a:cubicBezTo>
                    <a:cubicBezTo>
                      <a:pt x="122" y="64"/>
                      <a:pt x="103" y="27"/>
                      <a:pt x="73" y="2"/>
                    </a:cubicBezTo>
                    <a:cubicBezTo>
                      <a:pt x="72" y="2"/>
                      <a:pt x="72" y="1"/>
                      <a:pt x="71" y="1"/>
                    </a:cubicBezTo>
                    <a:cubicBezTo>
                      <a:pt x="71" y="0"/>
                      <a:pt x="70" y="0"/>
                      <a:pt x="70" y="0"/>
                    </a:cubicBezTo>
                    <a:cubicBezTo>
                      <a:pt x="53" y="0"/>
                      <a:pt x="53" y="0"/>
                      <a:pt x="53" y="0"/>
                    </a:cubicBezTo>
                    <a:cubicBezTo>
                      <a:pt x="52" y="0"/>
                      <a:pt x="51" y="0"/>
                      <a:pt x="51" y="1"/>
                    </a:cubicBezTo>
                    <a:cubicBezTo>
                      <a:pt x="50" y="1"/>
                      <a:pt x="50" y="2"/>
                      <a:pt x="50" y="2"/>
                    </a:cubicBezTo>
                    <a:cubicBezTo>
                      <a:pt x="19" y="27"/>
                      <a:pt x="0" y="64"/>
                      <a:pt x="0" y="104"/>
                    </a:cubicBezTo>
                    <a:cubicBezTo>
                      <a:pt x="0" y="145"/>
                      <a:pt x="19" y="182"/>
                      <a:pt x="50" y="207"/>
                    </a:cubicBezTo>
                  </a:path>
                </a:pathLst>
              </a:custGeom>
              <a:solidFill>
                <a:srgbClr val="B9222F"/>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56" name="Google Shape;65;p2">
                <a:extLst>
                  <a:ext uri="{FF2B5EF4-FFF2-40B4-BE49-F238E27FC236}">
                    <a16:creationId xmlns:a16="http://schemas.microsoft.com/office/drawing/2014/main" id="{42289553-156C-827A-23A7-A8A4FA483D60}"/>
                  </a:ext>
                </a:extLst>
              </p:cNvPr>
              <p:cNvSpPr/>
              <p:nvPr/>
            </p:nvSpPr>
            <p:spPr>
              <a:xfrm>
                <a:off x="3076974" y="1846943"/>
                <a:ext cx="122100" cy="19800"/>
              </a:xfrm>
              <a:prstGeom prst="rect">
                <a:avLst/>
              </a:prstGeom>
              <a:solidFill>
                <a:srgbClr val="F0463E"/>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57" name="Google Shape;66;p2">
                <a:extLst>
                  <a:ext uri="{FF2B5EF4-FFF2-40B4-BE49-F238E27FC236}">
                    <a16:creationId xmlns:a16="http://schemas.microsoft.com/office/drawing/2014/main" id="{272055D1-B1FE-FC89-1B03-8B911F3DCD3F}"/>
                  </a:ext>
                </a:extLst>
              </p:cNvPr>
              <p:cNvSpPr/>
              <p:nvPr/>
            </p:nvSpPr>
            <p:spPr>
              <a:xfrm>
                <a:off x="3076974" y="1846943"/>
                <a:ext cx="122100" cy="19800"/>
              </a:xfrm>
              <a:prstGeom prst="rect">
                <a:avLst/>
              </a:prstGeom>
              <a:solidFill>
                <a:srgbClr val="F17826"/>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58" name="Google Shape;67;p2">
                <a:extLst>
                  <a:ext uri="{FF2B5EF4-FFF2-40B4-BE49-F238E27FC236}">
                    <a16:creationId xmlns:a16="http://schemas.microsoft.com/office/drawing/2014/main" id="{E91D4DD3-24CF-0159-106E-3BFABDCED68C}"/>
                  </a:ext>
                </a:extLst>
              </p:cNvPr>
              <p:cNvSpPr/>
              <p:nvPr/>
            </p:nvSpPr>
            <p:spPr>
              <a:xfrm>
                <a:off x="3062790" y="1838432"/>
                <a:ext cx="144600" cy="17100"/>
              </a:xfrm>
              <a:prstGeom prst="rect">
                <a:avLst/>
              </a:prstGeom>
              <a:solidFill>
                <a:srgbClr val="B9222F"/>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59" name="Google Shape;68;p2">
                <a:extLst>
                  <a:ext uri="{FF2B5EF4-FFF2-40B4-BE49-F238E27FC236}">
                    <a16:creationId xmlns:a16="http://schemas.microsoft.com/office/drawing/2014/main" id="{45632C41-C8C7-51FA-1DEA-F7E7FC7EB908}"/>
                  </a:ext>
                </a:extLst>
              </p:cNvPr>
              <p:cNvSpPr/>
              <p:nvPr/>
            </p:nvSpPr>
            <p:spPr>
              <a:xfrm>
                <a:off x="3093995" y="2096595"/>
                <a:ext cx="85200" cy="13800"/>
              </a:xfrm>
              <a:prstGeom prst="rect">
                <a:avLst/>
              </a:prstGeom>
              <a:solidFill>
                <a:srgbClr val="8FAD8B"/>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60" name="Google Shape;69;p2">
                <a:extLst>
                  <a:ext uri="{FF2B5EF4-FFF2-40B4-BE49-F238E27FC236}">
                    <a16:creationId xmlns:a16="http://schemas.microsoft.com/office/drawing/2014/main" id="{3E200941-C862-05A5-90B5-D1CF7CC9F5B0}"/>
                  </a:ext>
                </a:extLst>
              </p:cNvPr>
              <p:cNvSpPr/>
              <p:nvPr/>
            </p:nvSpPr>
            <p:spPr>
              <a:xfrm>
                <a:off x="3088321" y="2090921"/>
                <a:ext cx="96600" cy="11400"/>
              </a:xfrm>
              <a:prstGeom prst="rect">
                <a:avLst/>
              </a:prstGeom>
              <a:solidFill>
                <a:srgbClr val="B9222F"/>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61" name="Google Shape;70;p2">
                <a:extLst>
                  <a:ext uri="{FF2B5EF4-FFF2-40B4-BE49-F238E27FC236}">
                    <a16:creationId xmlns:a16="http://schemas.microsoft.com/office/drawing/2014/main" id="{E250DB1B-C649-ECB2-B1F9-B8C9DFD8CC8D}"/>
                  </a:ext>
                </a:extLst>
              </p:cNvPr>
              <p:cNvSpPr/>
              <p:nvPr/>
            </p:nvSpPr>
            <p:spPr>
              <a:xfrm>
                <a:off x="3093995" y="2110779"/>
                <a:ext cx="6000" cy="85200"/>
              </a:xfrm>
              <a:prstGeom prst="rect">
                <a:avLst/>
              </a:prstGeom>
              <a:solidFill>
                <a:srgbClr val="C3A25F"/>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62" name="Google Shape;71;p2">
                <a:extLst>
                  <a:ext uri="{FF2B5EF4-FFF2-40B4-BE49-F238E27FC236}">
                    <a16:creationId xmlns:a16="http://schemas.microsoft.com/office/drawing/2014/main" id="{68F6D33C-A932-CE78-8034-245087EAEB08}"/>
                  </a:ext>
                </a:extLst>
              </p:cNvPr>
              <p:cNvSpPr/>
              <p:nvPr/>
            </p:nvSpPr>
            <p:spPr>
              <a:xfrm>
                <a:off x="3102505" y="2110779"/>
                <a:ext cx="6000" cy="85200"/>
              </a:xfrm>
              <a:prstGeom prst="rect">
                <a:avLst/>
              </a:prstGeom>
              <a:solidFill>
                <a:srgbClr val="C3A25F"/>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63" name="Google Shape;72;p2">
                <a:extLst>
                  <a:ext uri="{FF2B5EF4-FFF2-40B4-BE49-F238E27FC236}">
                    <a16:creationId xmlns:a16="http://schemas.microsoft.com/office/drawing/2014/main" id="{1F19E26C-ED52-1C8A-AB99-9C707F0C8B0B}"/>
                  </a:ext>
                </a:extLst>
              </p:cNvPr>
              <p:cNvSpPr/>
              <p:nvPr/>
            </p:nvSpPr>
            <p:spPr>
              <a:xfrm>
                <a:off x="3111016" y="2110779"/>
                <a:ext cx="2700" cy="85200"/>
              </a:xfrm>
              <a:prstGeom prst="rect">
                <a:avLst/>
              </a:prstGeom>
              <a:solidFill>
                <a:srgbClr val="C3A25F"/>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64" name="Google Shape;73;p2">
                <a:extLst>
                  <a:ext uri="{FF2B5EF4-FFF2-40B4-BE49-F238E27FC236}">
                    <a16:creationId xmlns:a16="http://schemas.microsoft.com/office/drawing/2014/main" id="{E6606308-C738-96A1-C620-EF9DF8B0D281}"/>
                  </a:ext>
                </a:extLst>
              </p:cNvPr>
              <p:cNvSpPr/>
              <p:nvPr/>
            </p:nvSpPr>
            <p:spPr>
              <a:xfrm>
                <a:off x="3119526" y="2110779"/>
                <a:ext cx="2700" cy="85200"/>
              </a:xfrm>
              <a:prstGeom prst="rect">
                <a:avLst/>
              </a:prstGeom>
              <a:solidFill>
                <a:srgbClr val="C3A25F"/>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65" name="Google Shape;74;p2">
                <a:extLst>
                  <a:ext uri="{FF2B5EF4-FFF2-40B4-BE49-F238E27FC236}">
                    <a16:creationId xmlns:a16="http://schemas.microsoft.com/office/drawing/2014/main" id="{90CC540B-78FA-795A-8E1E-2AE4160CA181}"/>
                  </a:ext>
                </a:extLst>
              </p:cNvPr>
              <p:cNvSpPr/>
              <p:nvPr/>
            </p:nvSpPr>
            <p:spPr>
              <a:xfrm>
                <a:off x="3125200" y="2110779"/>
                <a:ext cx="6000" cy="85200"/>
              </a:xfrm>
              <a:prstGeom prst="rect">
                <a:avLst/>
              </a:prstGeom>
              <a:solidFill>
                <a:srgbClr val="C3A25F"/>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66" name="Google Shape;75;p2">
                <a:extLst>
                  <a:ext uri="{FF2B5EF4-FFF2-40B4-BE49-F238E27FC236}">
                    <a16:creationId xmlns:a16="http://schemas.microsoft.com/office/drawing/2014/main" id="{99F9C3E8-85F7-6FF3-2AA7-938BEFFCA921}"/>
                  </a:ext>
                </a:extLst>
              </p:cNvPr>
              <p:cNvSpPr/>
              <p:nvPr/>
            </p:nvSpPr>
            <p:spPr>
              <a:xfrm>
                <a:off x="3133710" y="2110779"/>
                <a:ext cx="6000" cy="85200"/>
              </a:xfrm>
              <a:prstGeom prst="rect">
                <a:avLst/>
              </a:prstGeom>
              <a:solidFill>
                <a:srgbClr val="C3A25F"/>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67" name="Google Shape;76;p2">
                <a:extLst>
                  <a:ext uri="{FF2B5EF4-FFF2-40B4-BE49-F238E27FC236}">
                    <a16:creationId xmlns:a16="http://schemas.microsoft.com/office/drawing/2014/main" id="{8FF96C29-F144-D992-8D8E-CB66C2429617}"/>
                  </a:ext>
                </a:extLst>
              </p:cNvPr>
              <p:cNvSpPr/>
              <p:nvPr/>
            </p:nvSpPr>
            <p:spPr>
              <a:xfrm>
                <a:off x="3142220" y="2110779"/>
                <a:ext cx="2700" cy="85200"/>
              </a:xfrm>
              <a:prstGeom prst="rect">
                <a:avLst/>
              </a:prstGeom>
              <a:solidFill>
                <a:srgbClr val="C3A25F"/>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68" name="Google Shape;77;p2">
                <a:extLst>
                  <a:ext uri="{FF2B5EF4-FFF2-40B4-BE49-F238E27FC236}">
                    <a16:creationId xmlns:a16="http://schemas.microsoft.com/office/drawing/2014/main" id="{82A12A06-78D8-33AB-114D-A4E514E7C7FB}"/>
                  </a:ext>
                </a:extLst>
              </p:cNvPr>
              <p:cNvSpPr/>
              <p:nvPr/>
            </p:nvSpPr>
            <p:spPr>
              <a:xfrm>
                <a:off x="3150731" y="2110779"/>
                <a:ext cx="2700" cy="85200"/>
              </a:xfrm>
              <a:prstGeom prst="rect">
                <a:avLst/>
              </a:prstGeom>
              <a:solidFill>
                <a:srgbClr val="C3A25F"/>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69" name="Google Shape;78;p2">
                <a:extLst>
                  <a:ext uri="{FF2B5EF4-FFF2-40B4-BE49-F238E27FC236}">
                    <a16:creationId xmlns:a16="http://schemas.microsoft.com/office/drawing/2014/main" id="{CDEC1CF7-0F97-ABB4-2EDE-03FC639DE5AC}"/>
                  </a:ext>
                </a:extLst>
              </p:cNvPr>
              <p:cNvSpPr/>
              <p:nvPr/>
            </p:nvSpPr>
            <p:spPr>
              <a:xfrm>
                <a:off x="3159241" y="2110779"/>
                <a:ext cx="2700" cy="85200"/>
              </a:xfrm>
              <a:prstGeom prst="rect">
                <a:avLst/>
              </a:prstGeom>
              <a:solidFill>
                <a:srgbClr val="C3A25F"/>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70" name="Google Shape;79;p2">
                <a:extLst>
                  <a:ext uri="{FF2B5EF4-FFF2-40B4-BE49-F238E27FC236}">
                    <a16:creationId xmlns:a16="http://schemas.microsoft.com/office/drawing/2014/main" id="{EAE0FDB3-88C2-A994-8CC7-F05F002EBD1D}"/>
                  </a:ext>
                </a:extLst>
              </p:cNvPr>
              <p:cNvSpPr/>
              <p:nvPr/>
            </p:nvSpPr>
            <p:spPr>
              <a:xfrm>
                <a:off x="3164915" y="2110779"/>
                <a:ext cx="6000" cy="85200"/>
              </a:xfrm>
              <a:prstGeom prst="rect">
                <a:avLst/>
              </a:prstGeom>
              <a:solidFill>
                <a:srgbClr val="C3A25F"/>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71" name="Google Shape;80;p2">
                <a:extLst>
                  <a:ext uri="{FF2B5EF4-FFF2-40B4-BE49-F238E27FC236}">
                    <a16:creationId xmlns:a16="http://schemas.microsoft.com/office/drawing/2014/main" id="{5C03DA4D-9BF8-6C5A-6D24-9FBF2BFD88C1}"/>
                  </a:ext>
                </a:extLst>
              </p:cNvPr>
              <p:cNvSpPr/>
              <p:nvPr/>
            </p:nvSpPr>
            <p:spPr>
              <a:xfrm>
                <a:off x="3173425" y="2110779"/>
                <a:ext cx="6000" cy="85200"/>
              </a:xfrm>
              <a:prstGeom prst="rect">
                <a:avLst/>
              </a:prstGeom>
              <a:solidFill>
                <a:srgbClr val="C3A25F"/>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72" name="Google Shape;81;p2">
                <a:extLst>
                  <a:ext uri="{FF2B5EF4-FFF2-40B4-BE49-F238E27FC236}">
                    <a16:creationId xmlns:a16="http://schemas.microsoft.com/office/drawing/2014/main" id="{473B922C-0509-6216-A312-FD34A58932CF}"/>
                  </a:ext>
                </a:extLst>
              </p:cNvPr>
              <p:cNvSpPr/>
              <p:nvPr/>
            </p:nvSpPr>
            <p:spPr>
              <a:xfrm>
                <a:off x="3093995" y="2110779"/>
                <a:ext cx="85200" cy="6000"/>
              </a:xfrm>
              <a:prstGeom prst="rect">
                <a:avLst/>
              </a:prstGeom>
              <a:solidFill>
                <a:srgbClr val="C3A25F"/>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grpSp>
        <p:grpSp>
          <p:nvGrpSpPr>
            <p:cNvPr id="33" name="Google Shape;82;p2">
              <a:extLst>
                <a:ext uri="{FF2B5EF4-FFF2-40B4-BE49-F238E27FC236}">
                  <a16:creationId xmlns:a16="http://schemas.microsoft.com/office/drawing/2014/main" id="{FFCD7975-B484-94F9-97A4-1F7622E39789}"/>
                </a:ext>
              </a:extLst>
            </p:cNvPr>
            <p:cNvGrpSpPr/>
            <p:nvPr/>
          </p:nvGrpSpPr>
          <p:grpSpPr>
            <a:xfrm>
              <a:off x="7689765" y="311026"/>
              <a:ext cx="1031256" cy="1504764"/>
              <a:chOff x="2712001" y="2082563"/>
              <a:chExt cx="252412" cy="368300"/>
            </a:xfrm>
          </p:grpSpPr>
          <p:sp>
            <p:nvSpPr>
              <p:cNvPr id="34" name="Google Shape;83;p2">
                <a:extLst>
                  <a:ext uri="{FF2B5EF4-FFF2-40B4-BE49-F238E27FC236}">
                    <a16:creationId xmlns:a16="http://schemas.microsoft.com/office/drawing/2014/main" id="{4BF0F3F9-0481-CD3C-6923-D9821A3FB9FA}"/>
                  </a:ext>
                </a:extLst>
              </p:cNvPr>
              <p:cNvSpPr/>
              <p:nvPr/>
            </p:nvSpPr>
            <p:spPr>
              <a:xfrm>
                <a:off x="2832651" y="2349263"/>
                <a:ext cx="9600" cy="23700"/>
              </a:xfrm>
              <a:prstGeom prst="rect">
                <a:avLst/>
              </a:prstGeom>
              <a:solidFill>
                <a:srgbClr val="617F39"/>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35" name="Google Shape;84;p2">
                <a:extLst>
                  <a:ext uri="{FF2B5EF4-FFF2-40B4-BE49-F238E27FC236}">
                    <a16:creationId xmlns:a16="http://schemas.microsoft.com/office/drawing/2014/main" id="{D01F86EC-A3DC-C5EB-A36F-AFD9EA541C77}"/>
                  </a:ext>
                </a:extLst>
              </p:cNvPr>
              <p:cNvSpPr/>
              <p:nvPr/>
            </p:nvSpPr>
            <p:spPr>
              <a:xfrm>
                <a:off x="2813601" y="2373076"/>
                <a:ext cx="28575" cy="68263"/>
              </a:xfrm>
              <a:custGeom>
                <a:avLst/>
                <a:gdLst/>
                <a:ahLst/>
                <a:cxnLst/>
                <a:rect l="l" t="t" r="r" b="b"/>
                <a:pathLst>
                  <a:path w="18" h="43" extrusionOk="0">
                    <a:moveTo>
                      <a:pt x="11" y="43"/>
                    </a:moveTo>
                    <a:lnTo>
                      <a:pt x="0" y="40"/>
                    </a:lnTo>
                    <a:lnTo>
                      <a:pt x="11" y="1"/>
                    </a:lnTo>
                    <a:lnTo>
                      <a:pt x="18" y="0"/>
                    </a:lnTo>
                    <a:lnTo>
                      <a:pt x="11" y="43"/>
                    </a:lnTo>
                    <a:close/>
                  </a:path>
                </a:pathLst>
              </a:custGeom>
              <a:solidFill>
                <a:srgbClr val="8FAD8B"/>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36" name="Google Shape;85;p2">
                <a:extLst>
                  <a:ext uri="{FF2B5EF4-FFF2-40B4-BE49-F238E27FC236}">
                    <a16:creationId xmlns:a16="http://schemas.microsoft.com/office/drawing/2014/main" id="{1C5A24D4-5166-2BB5-E616-1F37A85E25EF}"/>
                  </a:ext>
                </a:extLst>
              </p:cNvPr>
              <p:cNvSpPr/>
              <p:nvPr/>
            </p:nvSpPr>
            <p:spPr>
              <a:xfrm>
                <a:off x="2835826" y="2373076"/>
                <a:ext cx="22225" cy="68263"/>
              </a:xfrm>
              <a:custGeom>
                <a:avLst/>
                <a:gdLst/>
                <a:ahLst/>
                <a:cxnLst/>
                <a:rect l="l" t="t" r="r" b="b"/>
                <a:pathLst>
                  <a:path w="14" h="43" extrusionOk="0">
                    <a:moveTo>
                      <a:pt x="7" y="43"/>
                    </a:moveTo>
                    <a:lnTo>
                      <a:pt x="14" y="40"/>
                    </a:lnTo>
                    <a:lnTo>
                      <a:pt x="5" y="0"/>
                    </a:lnTo>
                    <a:lnTo>
                      <a:pt x="0" y="1"/>
                    </a:lnTo>
                    <a:lnTo>
                      <a:pt x="7" y="43"/>
                    </a:lnTo>
                    <a:close/>
                  </a:path>
                </a:pathLst>
              </a:custGeom>
              <a:solidFill>
                <a:srgbClr val="8FAD8B"/>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37" name="Google Shape;86;p2">
                <a:extLst>
                  <a:ext uri="{FF2B5EF4-FFF2-40B4-BE49-F238E27FC236}">
                    <a16:creationId xmlns:a16="http://schemas.microsoft.com/office/drawing/2014/main" id="{77E88C80-A447-9D13-E7D7-7403E3786D85}"/>
                  </a:ext>
                </a:extLst>
              </p:cNvPr>
              <p:cNvSpPr/>
              <p:nvPr/>
            </p:nvSpPr>
            <p:spPr>
              <a:xfrm>
                <a:off x="2827888" y="2373076"/>
                <a:ext cx="15875" cy="77788"/>
              </a:xfrm>
              <a:custGeom>
                <a:avLst/>
                <a:gdLst/>
                <a:ahLst/>
                <a:cxnLst/>
                <a:rect l="l" t="t" r="r" b="b"/>
                <a:pathLst>
                  <a:path w="10" h="49" extrusionOk="0">
                    <a:moveTo>
                      <a:pt x="0" y="49"/>
                    </a:moveTo>
                    <a:lnTo>
                      <a:pt x="10" y="49"/>
                    </a:lnTo>
                    <a:lnTo>
                      <a:pt x="8" y="0"/>
                    </a:lnTo>
                    <a:lnTo>
                      <a:pt x="5" y="0"/>
                    </a:lnTo>
                    <a:lnTo>
                      <a:pt x="0" y="49"/>
                    </a:lnTo>
                    <a:close/>
                  </a:path>
                </a:pathLst>
              </a:custGeom>
              <a:solidFill>
                <a:srgbClr val="617F39"/>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38" name="Google Shape;54;p2">
                <a:extLst>
                  <a:ext uri="{FF2B5EF4-FFF2-40B4-BE49-F238E27FC236}">
                    <a16:creationId xmlns:a16="http://schemas.microsoft.com/office/drawing/2014/main" id="{4D56C805-9A0C-261D-CF67-693D538C23B3}"/>
                  </a:ext>
                </a:extLst>
              </p:cNvPr>
              <p:cNvSpPr/>
              <p:nvPr/>
            </p:nvSpPr>
            <p:spPr>
              <a:xfrm>
                <a:off x="2831063" y="2082563"/>
                <a:ext cx="12600" cy="31800"/>
              </a:xfrm>
              <a:prstGeom prst="rect">
                <a:avLst/>
              </a:prstGeom>
              <a:solidFill>
                <a:srgbClr val="617F39"/>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39" name="Google Shape;87;p2">
                <a:extLst>
                  <a:ext uri="{FF2B5EF4-FFF2-40B4-BE49-F238E27FC236}">
                    <a16:creationId xmlns:a16="http://schemas.microsoft.com/office/drawing/2014/main" id="{53C64D4B-D4FC-B88E-1E8F-7BD4CED29525}"/>
                  </a:ext>
                </a:extLst>
              </p:cNvPr>
              <p:cNvSpPr/>
              <p:nvPr/>
            </p:nvSpPr>
            <p:spPr>
              <a:xfrm>
                <a:off x="2829476" y="2363551"/>
                <a:ext cx="17400" cy="19200"/>
              </a:xfrm>
              <a:prstGeom prst="ellipse">
                <a:avLst/>
              </a:prstGeom>
              <a:solidFill>
                <a:srgbClr val="C3A25F"/>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40" name="Google Shape;88;p2">
                <a:extLst>
                  <a:ext uri="{FF2B5EF4-FFF2-40B4-BE49-F238E27FC236}">
                    <a16:creationId xmlns:a16="http://schemas.microsoft.com/office/drawing/2014/main" id="{8DE86176-1A54-4EC9-BBC1-727947E001E9}"/>
                  </a:ext>
                </a:extLst>
              </p:cNvPr>
              <p:cNvSpPr/>
              <p:nvPr/>
            </p:nvSpPr>
            <p:spPr>
              <a:xfrm>
                <a:off x="2712001" y="2123838"/>
                <a:ext cx="252412" cy="212725"/>
              </a:xfrm>
              <a:custGeom>
                <a:avLst/>
                <a:gdLst/>
                <a:ahLst/>
                <a:cxnLst/>
                <a:rect l="l" t="t" r="r" b="b"/>
                <a:pathLst>
                  <a:path w="388" h="327" extrusionOk="0">
                    <a:moveTo>
                      <a:pt x="260" y="0"/>
                    </a:moveTo>
                    <a:cubicBezTo>
                      <a:pt x="194" y="0"/>
                      <a:pt x="194" y="0"/>
                      <a:pt x="194" y="0"/>
                    </a:cubicBezTo>
                    <a:cubicBezTo>
                      <a:pt x="129" y="0"/>
                      <a:pt x="129" y="0"/>
                      <a:pt x="129" y="0"/>
                    </a:cubicBezTo>
                    <a:cubicBezTo>
                      <a:pt x="129" y="0"/>
                      <a:pt x="0" y="19"/>
                      <a:pt x="35" y="127"/>
                    </a:cubicBezTo>
                    <a:cubicBezTo>
                      <a:pt x="70" y="236"/>
                      <a:pt x="137" y="327"/>
                      <a:pt x="137" y="327"/>
                    </a:cubicBezTo>
                    <a:cubicBezTo>
                      <a:pt x="194" y="327"/>
                      <a:pt x="194" y="327"/>
                      <a:pt x="194" y="327"/>
                    </a:cubicBezTo>
                    <a:cubicBezTo>
                      <a:pt x="252" y="327"/>
                      <a:pt x="252" y="327"/>
                      <a:pt x="252" y="327"/>
                    </a:cubicBezTo>
                    <a:cubicBezTo>
                      <a:pt x="252" y="327"/>
                      <a:pt x="318" y="236"/>
                      <a:pt x="353" y="127"/>
                    </a:cubicBezTo>
                    <a:cubicBezTo>
                      <a:pt x="388" y="19"/>
                      <a:pt x="260" y="0"/>
                      <a:pt x="260" y="0"/>
                    </a:cubicBezTo>
                    <a:close/>
                  </a:path>
                </a:pathLst>
              </a:custGeom>
              <a:solidFill>
                <a:srgbClr val="F17826"/>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41" name="Google Shape;89;p2">
                <a:extLst>
                  <a:ext uri="{FF2B5EF4-FFF2-40B4-BE49-F238E27FC236}">
                    <a16:creationId xmlns:a16="http://schemas.microsoft.com/office/drawing/2014/main" id="{451A135A-0660-95E4-DD46-A87FE3238E94}"/>
                  </a:ext>
                </a:extLst>
              </p:cNvPr>
              <p:cNvSpPr/>
              <p:nvPr/>
            </p:nvSpPr>
            <p:spPr>
              <a:xfrm>
                <a:off x="2861226" y="2123838"/>
                <a:ext cx="84138" cy="212725"/>
              </a:xfrm>
              <a:custGeom>
                <a:avLst/>
                <a:gdLst/>
                <a:ahLst/>
                <a:cxnLst/>
                <a:rect l="l" t="t" r="r" b="b"/>
                <a:pathLst>
                  <a:path w="130" h="327" extrusionOk="0">
                    <a:moveTo>
                      <a:pt x="21" y="0"/>
                    </a:moveTo>
                    <a:cubicBezTo>
                      <a:pt x="5" y="0"/>
                      <a:pt x="5" y="0"/>
                      <a:pt x="5" y="0"/>
                    </a:cubicBezTo>
                    <a:cubicBezTo>
                      <a:pt x="5" y="0"/>
                      <a:pt x="82" y="19"/>
                      <a:pt x="61" y="127"/>
                    </a:cubicBezTo>
                    <a:cubicBezTo>
                      <a:pt x="40" y="236"/>
                      <a:pt x="0" y="327"/>
                      <a:pt x="0" y="327"/>
                    </a:cubicBezTo>
                    <a:cubicBezTo>
                      <a:pt x="14" y="327"/>
                      <a:pt x="14" y="327"/>
                      <a:pt x="14" y="327"/>
                    </a:cubicBezTo>
                    <a:cubicBezTo>
                      <a:pt x="14" y="327"/>
                      <a:pt x="71" y="236"/>
                      <a:pt x="100" y="127"/>
                    </a:cubicBezTo>
                    <a:cubicBezTo>
                      <a:pt x="130" y="19"/>
                      <a:pt x="21" y="0"/>
                      <a:pt x="21" y="0"/>
                    </a:cubicBezTo>
                    <a:close/>
                  </a:path>
                </a:pathLst>
              </a:custGeom>
              <a:solidFill>
                <a:srgbClr val="FFF4E3">
                  <a:alpha val="55700"/>
                </a:srgbClr>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42" name="Google Shape;90;p2">
                <a:extLst>
                  <a:ext uri="{FF2B5EF4-FFF2-40B4-BE49-F238E27FC236}">
                    <a16:creationId xmlns:a16="http://schemas.microsoft.com/office/drawing/2014/main" id="{351A152B-317E-F965-68B4-2A4576CFD3A3}"/>
                  </a:ext>
                </a:extLst>
              </p:cNvPr>
              <p:cNvSpPr/>
              <p:nvPr/>
            </p:nvSpPr>
            <p:spPr>
              <a:xfrm>
                <a:off x="2731050" y="2123838"/>
                <a:ext cx="84137" cy="212725"/>
              </a:xfrm>
              <a:custGeom>
                <a:avLst/>
                <a:gdLst/>
                <a:ahLst/>
                <a:cxnLst/>
                <a:rect l="l" t="t" r="r" b="b"/>
                <a:pathLst>
                  <a:path w="131" h="327" extrusionOk="0">
                    <a:moveTo>
                      <a:pt x="126" y="0"/>
                    </a:moveTo>
                    <a:cubicBezTo>
                      <a:pt x="109" y="0"/>
                      <a:pt x="109" y="0"/>
                      <a:pt x="109" y="0"/>
                    </a:cubicBezTo>
                    <a:cubicBezTo>
                      <a:pt x="109" y="0"/>
                      <a:pt x="0" y="19"/>
                      <a:pt x="30" y="127"/>
                    </a:cubicBezTo>
                    <a:cubicBezTo>
                      <a:pt x="60" y="236"/>
                      <a:pt x="116" y="327"/>
                      <a:pt x="116" y="327"/>
                    </a:cubicBezTo>
                    <a:cubicBezTo>
                      <a:pt x="131" y="327"/>
                      <a:pt x="131" y="327"/>
                      <a:pt x="131" y="327"/>
                    </a:cubicBezTo>
                    <a:cubicBezTo>
                      <a:pt x="131" y="327"/>
                      <a:pt x="91" y="236"/>
                      <a:pt x="70" y="127"/>
                    </a:cubicBezTo>
                    <a:cubicBezTo>
                      <a:pt x="49" y="19"/>
                      <a:pt x="126" y="0"/>
                      <a:pt x="126" y="0"/>
                    </a:cubicBezTo>
                    <a:close/>
                  </a:path>
                </a:pathLst>
              </a:custGeom>
              <a:solidFill>
                <a:srgbClr val="FFF4E3">
                  <a:alpha val="55700"/>
                </a:srgbClr>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43" name="Google Shape;91;p2">
                <a:extLst>
                  <a:ext uri="{FF2B5EF4-FFF2-40B4-BE49-F238E27FC236}">
                    <a16:creationId xmlns:a16="http://schemas.microsoft.com/office/drawing/2014/main" id="{A08E1895-B86D-E0B2-0D51-49E2A479C6D6}"/>
                  </a:ext>
                </a:extLst>
              </p:cNvPr>
              <p:cNvSpPr/>
              <p:nvPr/>
            </p:nvSpPr>
            <p:spPr>
              <a:xfrm>
                <a:off x="2846938" y="2123838"/>
                <a:ext cx="50800" cy="212725"/>
              </a:xfrm>
              <a:custGeom>
                <a:avLst/>
                <a:gdLst/>
                <a:ahLst/>
                <a:cxnLst/>
                <a:rect l="l" t="t" r="r" b="b"/>
                <a:pathLst>
                  <a:path w="79" h="327" extrusionOk="0">
                    <a:moveTo>
                      <a:pt x="18" y="0"/>
                    </a:moveTo>
                    <a:cubicBezTo>
                      <a:pt x="2" y="0"/>
                      <a:pt x="2" y="0"/>
                      <a:pt x="2" y="0"/>
                    </a:cubicBezTo>
                    <a:cubicBezTo>
                      <a:pt x="2" y="0"/>
                      <a:pt x="30" y="19"/>
                      <a:pt x="23" y="127"/>
                    </a:cubicBezTo>
                    <a:cubicBezTo>
                      <a:pt x="15" y="236"/>
                      <a:pt x="0" y="327"/>
                      <a:pt x="0" y="327"/>
                    </a:cubicBezTo>
                    <a:cubicBezTo>
                      <a:pt x="14" y="327"/>
                      <a:pt x="14" y="327"/>
                      <a:pt x="14" y="327"/>
                    </a:cubicBezTo>
                    <a:cubicBezTo>
                      <a:pt x="14" y="327"/>
                      <a:pt x="46" y="236"/>
                      <a:pt x="62" y="127"/>
                    </a:cubicBezTo>
                    <a:cubicBezTo>
                      <a:pt x="79" y="19"/>
                      <a:pt x="18" y="0"/>
                      <a:pt x="18" y="0"/>
                    </a:cubicBezTo>
                    <a:close/>
                  </a:path>
                </a:pathLst>
              </a:custGeom>
              <a:solidFill>
                <a:srgbClr val="FFF4E3">
                  <a:alpha val="55700"/>
                </a:srgbClr>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44" name="Google Shape;92;p2">
                <a:extLst>
                  <a:ext uri="{FF2B5EF4-FFF2-40B4-BE49-F238E27FC236}">
                    <a16:creationId xmlns:a16="http://schemas.microsoft.com/office/drawing/2014/main" id="{08F7C606-9602-29A0-B840-E768EEAE9385}"/>
                  </a:ext>
                </a:extLst>
              </p:cNvPr>
              <p:cNvSpPr/>
              <p:nvPr/>
            </p:nvSpPr>
            <p:spPr>
              <a:xfrm>
                <a:off x="2778676" y="2123838"/>
                <a:ext cx="50800" cy="212725"/>
              </a:xfrm>
              <a:custGeom>
                <a:avLst/>
                <a:gdLst/>
                <a:ahLst/>
                <a:cxnLst/>
                <a:rect l="l" t="t" r="r" b="b"/>
                <a:pathLst>
                  <a:path w="78" h="327" extrusionOk="0">
                    <a:moveTo>
                      <a:pt x="77" y="0"/>
                    </a:moveTo>
                    <a:cubicBezTo>
                      <a:pt x="60" y="0"/>
                      <a:pt x="60" y="0"/>
                      <a:pt x="60" y="0"/>
                    </a:cubicBezTo>
                    <a:cubicBezTo>
                      <a:pt x="60" y="0"/>
                      <a:pt x="0" y="19"/>
                      <a:pt x="16" y="127"/>
                    </a:cubicBezTo>
                    <a:cubicBezTo>
                      <a:pt x="33" y="236"/>
                      <a:pt x="64" y="327"/>
                      <a:pt x="64" y="327"/>
                    </a:cubicBezTo>
                    <a:cubicBezTo>
                      <a:pt x="78" y="327"/>
                      <a:pt x="78" y="327"/>
                      <a:pt x="78" y="327"/>
                    </a:cubicBezTo>
                    <a:cubicBezTo>
                      <a:pt x="78" y="327"/>
                      <a:pt x="64" y="236"/>
                      <a:pt x="56" y="127"/>
                    </a:cubicBezTo>
                    <a:cubicBezTo>
                      <a:pt x="48" y="19"/>
                      <a:pt x="77" y="0"/>
                      <a:pt x="77" y="0"/>
                    </a:cubicBezTo>
                    <a:close/>
                  </a:path>
                </a:pathLst>
              </a:custGeom>
              <a:solidFill>
                <a:srgbClr val="FFF4E3">
                  <a:alpha val="55700"/>
                </a:srgbClr>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45" name="Google Shape;93;p2">
                <a:extLst>
                  <a:ext uri="{FF2B5EF4-FFF2-40B4-BE49-F238E27FC236}">
                    <a16:creationId xmlns:a16="http://schemas.microsoft.com/office/drawing/2014/main" id="{ED97219A-D4E7-25DE-DA9D-4C101B820E8F}"/>
                  </a:ext>
                </a:extLst>
              </p:cNvPr>
              <p:cNvSpPr/>
              <p:nvPr/>
            </p:nvSpPr>
            <p:spPr>
              <a:xfrm>
                <a:off x="2823126" y="2123838"/>
                <a:ext cx="28575" cy="212725"/>
              </a:xfrm>
              <a:custGeom>
                <a:avLst/>
                <a:gdLst/>
                <a:ahLst/>
                <a:cxnLst/>
                <a:rect l="l" t="t" r="r" b="b"/>
                <a:pathLst>
                  <a:path w="44" h="327" extrusionOk="0">
                    <a:moveTo>
                      <a:pt x="30" y="0"/>
                    </a:moveTo>
                    <a:cubicBezTo>
                      <a:pt x="22" y="0"/>
                      <a:pt x="22" y="0"/>
                      <a:pt x="22" y="0"/>
                    </a:cubicBezTo>
                    <a:cubicBezTo>
                      <a:pt x="15" y="0"/>
                      <a:pt x="15" y="0"/>
                      <a:pt x="15" y="0"/>
                    </a:cubicBezTo>
                    <a:cubicBezTo>
                      <a:pt x="15" y="0"/>
                      <a:pt x="0" y="19"/>
                      <a:pt x="4" y="127"/>
                    </a:cubicBezTo>
                    <a:cubicBezTo>
                      <a:pt x="8" y="236"/>
                      <a:pt x="16" y="327"/>
                      <a:pt x="16" y="327"/>
                    </a:cubicBezTo>
                    <a:cubicBezTo>
                      <a:pt x="22" y="327"/>
                      <a:pt x="22" y="327"/>
                      <a:pt x="22" y="327"/>
                    </a:cubicBezTo>
                    <a:cubicBezTo>
                      <a:pt x="29" y="327"/>
                      <a:pt x="29" y="327"/>
                      <a:pt x="29" y="327"/>
                    </a:cubicBezTo>
                    <a:cubicBezTo>
                      <a:pt x="29" y="327"/>
                      <a:pt x="36" y="236"/>
                      <a:pt x="40" y="127"/>
                    </a:cubicBezTo>
                    <a:cubicBezTo>
                      <a:pt x="44" y="19"/>
                      <a:pt x="30" y="0"/>
                      <a:pt x="30" y="0"/>
                    </a:cubicBezTo>
                    <a:close/>
                  </a:path>
                </a:pathLst>
              </a:custGeom>
              <a:solidFill>
                <a:srgbClr val="FFF4E3">
                  <a:alpha val="55700"/>
                </a:srgbClr>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46" name="Google Shape;94;p2">
                <a:extLst>
                  <a:ext uri="{FF2B5EF4-FFF2-40B4-BE49-F238E27FC236}">
                    <a16:creationId xmlns:a16="http://schemas.microsoft.com/office/drawing/2014/main" id="{8937BF85-B86B-69B1-70B3-0B4092C21FD0}"/>
                  </a:ext>
                </a:extLst>
              </p:cNvPr>
              <p:cNvSpPr/>
              <p:nvPr/>
            </p:nvSpPr>
            <p:spPr>
              <a:xfrm>
                <a:off x="2799313" y="2336563"/>
                <a:ext cx="76200" cy="12600"/>
              </a:xfrm>
              <a:prstGeom prst="rect">
                <a:avLst/>
              </a:prstGeom>
              <a:solidFill>
                <a:srgbClr val="C3A25F"/>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47" name="Google Shape;95;p2">
                <a:extLst>
                  <a:ext uri="{FF2B5EF4-FFF2-40B4-BE49-F238E27FC236}">
                    <a16:creationId xmlns:a16="http://schemas.microsoft.com/office/drawing/2014/main" id="{164813B7-CC02-23E8-0385-0AA9553A1614}"/>
                  </a:ext>
                </a:extLst>
              </p:cNvPr>
              <p:cNvSpPr/>
              <p:nvPr/>
            </p:nvSpPr>
            <p:spPr>
              <a:xfrm>
                <a:off x="2791376" y="2111138"/>
                <a:ext cx="93600" cy="12600"/>
              </a:xfrm>
              <a:prstGeom prst="rect">
                <a:avLst/>
              </a:prstGeom>
              <a:solidFill>
                <a:srgbClr val="C3A25F"/>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grpSp>
      </p:grpSp>
      <p:sp>
        <p:nvSpPr>
          <p:cNvPr id="2" name="矩形 96">
            <a:extLst>
              <a:ext uri="{FF2B5EF4-FFF2-40B4-BE49-F238E27FC236}">
                <a16:creationId xmlns:a16="http://schemas.microsoft.com/office/drawing/2014/main" id="{FF0C2771-807E-100E-B2A5-064DED8CB48F}"/>
              </a:ext>
            </a:extLst>
          </p:cNvPr>
          <p:cNvSpPr/>
          <p:nvPr/>
        </p:nvSpPr>
        <p:spPr>
          <a:xfrm>
            <a:off x="1362711" y="4336095"/>
            <a:ext cx="2438400" cy="369332"/>
          </a:xfrm>
          <a:prstGeom prst="rect">
            <a:avLst/>
          </a:prstGeom>
          <a:noFill/>
        </p:spPr>
        <p:txBody>
          <a:bodyPr wrap="square" rtlCol="0">
            <a:spAutoFit/>
          </a:bodyPr>
          <a:lstStyle/>
          <a:p>
            <a:pPr algn="ctr" defTabSz="914377">
              <a:defRPr/>
            </a:pPr>
            <a:endParaRPr>
              <a:solidFill>
                <a:prstClr val="black"/>
              </a:solidFill>
              <a:latin typeface="Arial"/>
              <a:cs typeface="Arial"/>
              <a:sym typeface="Arial"/>
            </a:endParaRPr>
          </a:p>
        </p:txBody>
      </p:sp>
      <p:sp>
        <p:nvSpPr>
          <p:cNvPr id="3" name="矩形 97">
            <a:extLst>
              <a:ext uri="{FF2B5EF4-FFF2-40B4-BE49-F238E27FC236}">
                <a16:creationId xmlns:a16="http://schemas.microsoft.com/office/drawing/2014/main" id="{CEC51ADC-2622-B8BA-D518-A710343562B2}"/>
              </a:ext>
            </a:extLst>
          </p:cNvPr>
          <p:cNvSpPr/>
          <p:nvPr/>
        </p:nvSpPr>
        <p:spPr>
          <a:xfrm>
            <a:off x="3884930" y="4336095"/>
            <a:ext cx="2495551" cy="369332"/>
          </a:xfrm>
          <a:prstGeom prst="rect">
            <a:avLst/>
          </a:prstGeom>
          <a:noFill/>
        </p:spPr>
        <p:txBody>
          <a:bodyPr wrap="square" rtlCol="0">
            <a:spAutoFit/>
          </a:bodyPr>
          <a:lstStyle/>
          <a:p>
            <a:pPr algn="ctr" defTabSz="914377">
              <a:defRPr/>
            </a:pPr>
            <a:endParaRPr>
              <a:solidFill>
                <a:prstClr val="black"/>
              </a:solidFill>
              <a:latin typeface="Arial"/>
              <a:cs typeface="Arial"/>
              <a:sym typeface="Arial"/>
            </a:endParaRPr>
          </a:p>
        </p:txBody>
      </p:sp>
      <p:sp>
        <p:nvSpPr>
          <p:cNvPr id="4" name="矩形 98">
            <a:extLst>
              <a:ext uri="{FF2B5EF4-FFF2-40B4-BE49-F238E27FC236}">
                <a16:creationId xmlns:a16="http://schemas.microsoft.com/office/drawing/2014/main" id="{8675657E-2EF2-836E-81A7-C5318850D62F}"/>
              </a:ext>
            </a:extLst>
          </p:cNvPr>
          <p:cNvSpPr/>
          <p:nvPr/>
        </p:nvSpPr>
        <p:spPr>
          <a:xfrm>
            <a:off x="6024881" y="4336095"/>
            <a:ext cx="2755900" cy="369332"/>
          </a:xfrm>
          <a:prstGeom prst="rect">
            <a:avLst/>
          </a:prstGeom>
          <a:noFill/>
        </p:spPr>
        <p:txBody>
          <a:bodyPr wrap="square" rtlCol="0">
            <a:spAutoFit/>
          </a:bodyPr>
          <a:lstStyle/>
          <a:p>
            <a:pPr algn="ctr" defTabSz="914377">
              <a:defRPr/>
            </a:pPr>
            <a:endParaRPr>
              <a:solidFill>
                <a:prstClr val="black"/>
              </a:solidFill>
              <a:latin typeface="Arial"/>
              <a:cs typeface="Arial"/>
              <a:sym typeface="Arial"/>
            </a:endParaRPr>
          </a:p>
        </p:txBody>
      </p:sp>
      <p:sp>
        <p:nvSpPr>
          <p:cNvPr id="5" name="矩形 99">
            <a:extLst>
              <a:ext uri="{FF2B5EF4-FFF2-40B4-BE49-F238E27FC236}">
                <a16:creationId xmlns:a16="http://schemas.microsoft.com/office/drawing/2014/main" id="{2243A701-302B-E7CB-EADA-95EEB59C125B}"/>
              </a:ext>
            </a:extLst>
          </p:cNvPr>
          <p:cNvSpPr/>
          <p:nvPr/>
        </p:nvSpPr>
        <p:spPr>
          <a:xfrm>
            <a:off x="8148321" y="4348795"/>
            <a:ext cx="3009900" cy="369332"/>
          </a:xfrm>
          <a:prstGeom prst="rect">
            <a:avLst/>
          </a:prstGeom>
          <a:noFill/>
        </p:spPr>
        <p:txBody>
          <a:bodyPr wrap="square" rtlCol="0">
            <a:spAutoFit/>
          </a:bodyPr>
          <a:lstStyle/>
          <a:p>
            <a:pPr algn="ctr" defTabSz="914377">
              <a:defRPr/>
            </a:pPr>
            <a:endParaRPr>
              <a:solidFill>
                <a:prstClr val="black"/>
              </a:solidFill>
              <a:latin typeface="Arial"/>
              <a:cs typeface="Arial"/>
              <a:sym typeface="Arial"/>
            </a:endParaRPr>
          </a:p>
        </p:txBody>
      </p:sp>
      <p:sp>
        <p:nvSpPr>
          <p:cNvPr id="6" name="文本框 101">
            <a:extLst>
              <a:ext uri="{FF2B5EF4-FFF2-40B4-BE49-F238E27FC236}">
                <a16:creationId xmlns:a16="http://schemas.microsoft.com/office/drawing/2014/main" id="{1DEAB9D2-AF73-812A-B103-21AFCD8B9664}"/>
              </a:ext>
            </a:extLst>
          </p:cNvPr>
          <p:cNvSpPr txBox="1"/>
          <p:nvPr/>
        </p:nvSpPr>
        <p:spPr>
          <a:xfrm>
            <a:off x="1756411" y="4796469"/>
            <a:ext cx="1802765" cy="369332"/>
          </a:xfrm>
          <a:prstGeom prst="rect">
            <a:avLst/>
          </a:prstGeom>
          <a:noFill/>
        </p:spPr>
        <p:txBody>
          <a:bodyPr wrap="square" rtlCol="0" anchor="t">
            <a:spAutoFit/>
          </a:bodyPr>
          <a:lstStyle/>
          <a:p>
            <a:pPr algn="ctr" defTabSz="914377">
              <a:defRPr/>
            </a:pPr>
            <a:endParaRPr>
              <a:solidFill>
                <a:prstClr val="black"/>
              </a:solidFill>
              <a:latin typeface="Arial"/>
              <a:cs typeface="Arial"/>
              <a:sym typeface="Arial"/>
            </a:endParaRPr>
          </a:p>
        </p:txBody>
      </p:sp>
      <p:sp>
        <p:nvSpPr>
          <p:cNvPr id="7" name="文本框 102">
            <a:extLst>
              <a:ext uri="{FF2B5EF4-FFF2-40B4-BE49-F238E27FC236}">
                <a16:creationId xmlns:a16="http://schemas.microsoft.com/office/drawing/2014/main" id="{B27EB650-6CBA-9860-7792-AB7F1B037227}"/>
              </a:ext>
            </a:extLst>
          </p:cNvPr>
          <p:cNvSpPr txBox="1"/>
          <p:nvPr/>
        </p:nvSpPr>
        <p:spPr>
          <a:xfrm>
            <a:off x="5766791" y="4822921"/>
            <a:ext cx="1802765" cy="369332"/>
          </a:xfrm>
          <a:prstGeom prst="rect">
            <a:avLst/>
          </a:prstGeom>
          <a:noFill/>
        </p:spPr>
        <p:txBody>
          <a:bodyPr wrap="square" rtlCol="0" anchor="t">
            <a:spAutoFit/>
          </a:bodyPr>
          <a:lstStyle/>
          <a:p>
            <a:pPr algn="ctr" defTabSz="914377">
              <a:defRPr/>
            </a:pPr>
            <a:endParaRPr>
              <a:solidFill>
                <a:prstClr val="black"/>
              </a:solidFill>
              <a:latin typeface="Arial"/>
              <a:cs typeface="Arial"/>
              <a:sym typeface="Arial"/>
            </a:endParaRPr>
          </a:p>
        </p:txBody>
      </p:sp>
      <p:sp>
        <p:nvSpPr>
          <p:cNvPr id="8" name="文本框 103">
            <a:extLst>
              <a:ext uri="{FF2B5EF4-FFF2-40B4-BE49-F238E27FC236}">
                <a16:creationId xmlns:a16="http://schemas.microsoft.com/office/drawing/2014/main" id="{CC48F0B7-4231-A686-1893-AB8649724521}"/>
              </a:ext>
            </a:extLst>
          </p:cNvPr>
          <p:cNvSpPr txBox="1"/>
          <p:nvPr/>
        </p:nvSpPr>
        <p:spPr>
          <a:xfrm>
            <a:off x="6464300" y="4796469"/>
            <a:ext cx="1802765" cy="369332"/>
          </a:xfrm>
          <a:prstGeom prst="rect">
            <a:avLst/>
          </a:prstGeom>
          <a:noFill/>
        </p:spPr>
        <p:txBody>
          <a:bodyPr wrap="square" rtlCol="0" anchor="t">
            <a:spAutoFit/>
          </a:bodyPr>
          <a:lstStyle/>
          <a:p>
            <a:pPr algn="ctr" defTabSz="914377">
              <a:defRPr/>
            </a:pPr>
            <a:endParaRPr>
              <a:solidFill>
                <a:prstClr val="black"/>
              </a:solidFill>
              <a:latin typeface="Arial"/>
              <a:cs typeface="Arial"/>
              <a:sym typeface="Arial"/>
            </a:endParaRPr>
          </a:p>
        </p:txBody>
      </p:sp>
      <p:sp>
        <p:nvSpPr>
          <p:cNvPr id="9" name="文本框 104">
            <a:extLst>
              <a:ext uri="{FF2B5EF4-FFF2-40B4-BE49-F238E27FC236}">
                <a16:creationId xmlns:a16="http://schemas.microsoft.com/office/drawing/2014/main" id="{EDD9C298-379E-63E6-E058-90190C47CF67}"/>
              </a:ext>
            </a:extLst>
          </p:cNvPr>
          <p:cNvSpPr txBox="1"/>
          <p:nvPr/>
        </p:nvSpPr>
        <p:spPr>
          <a:xfrm>
            <a:off x="8821420" y="4796469"/>
            <a:ext cx="1802765" cy="369332"/>
          </a:xfrm>
          <a:prstGeom prst="rect">
            <a:avLst/>
          </a:prstGeom>
          <a:noFill/>
        </p:spPr>
        <p:txBody>
          <a:bodyPr wrap="square" rtlCol="0" anchor="t">
            <a:spAutoFit/>
          </a:bodyPr>
          <a:lstStyle/>
          <a:p>
            <a:pPr algn="ctr" defTabSz="914377">
              <a:defRPr/>
            </a:pPr>
            <a:endParaRPr>
              <a:solidFill>
                <a:prstClr val="black"/>
              </a:solidFill>
              <a:latin typeface="Arial"/>
              <a:cs typeface="Arial"/>
              <a:sym typeface="Arial"/>
            </a:endParaRPr>
          </a:p>
        </p:txBody>
      </p:sp>
      <p:sp>
        <p:nvSpPr>
          <p:cNvPr id="10" name="Google Shape;798;p26">
            <a:extLst>
              <a:ext uri="{FF2B5EF4-FFF2-40B4-BE49-F238E27FC236}">
                <a16:creationId xmlns:a16="http://schemas.microsoft.com/office/drawing/2014/main" id="{7E3D13C2-1050-7DDD-9FDE-56F4F06D7F49}"/>
              </a:ext>
            </a:extLst>
          </p:cNvPr>
          <p:cNvSpPr/>
          <p:nvPr/>
        </p:nvSpPr>
        <p:spPr>
          <a:xfrm>
            <a:off x="2835505" y="2054055"/>
            <a:ext cx="2003307" cy="634143"/>
          </a:xfrm>
          <a:prstGeom prst="roundRect">
            <a:avLst>
              <a:gd name="adj" fmla="val 16667"/>
            </a:avLst>
          </a:prstGeom>
          <a:solidFill>
            <a:schemeClr val="accent2">
              <a:lumMod val="20000"/>
              <a:lumOff val="80000"/>
            </a:schemeClr>
          </a:solidFill>
          <a:ln>
            <a:noFill/>
          </a:ln>
        </p:spPr>
        <p:txBody>
          <a:bodyPr spcFirstLastPara="1" wrap="square" lIns="121900" tIns="121900" rIns="121900" bIns="121900" anchor="ctr" anchorCtr="0">
            <a:noAutofit/>
          </a:bodyPr>
          <a:lstStyle/>
          <a:p>
            <a:pPr algn="ctr" defTabSz="1219080">
              <a:defRPr/>
            </a:pPr>
            <a:r>
              <a:rPr lang="en-US" sz="3200" b="1" kern="0" dirty="0">
                <a:solidFill>
                  <a:srgbClr val="000000"/>
                </a:solidFill>
                <a:latin typeface="Times New Roman" panose="02020603050405020304" pitchFamily="18" charset="0"/>
                <a:ea typeface="Fira Sans Extra Condensed"/>
                <a:cs typeface="Arial"/>
                <a:sym typeface="Arial"/>
              </a:rPr>
              <a:t>01</a:t>
            </a:r>
            <a:endParaRPr sz="3200" b="1" kern="0" dirty="0">
              <a:solidFill>
                <a:srgbClr val="FFFFFF"/>
              </a:solidFill>
              <a:latin typeface="Fira Sans Extra Condensed"/>
              <a:ea typeface="Fira Sans Extra Condensed"/>
              <a:cs typeface="Fira Sans Extra Condensed"/>
              <a:sym typeface="Fira Sans Extra Condensed"/>
            </a:endParaRPr>
          </a:p>
        </p:txBody>
      </p:sp>
      <p:sp>
        <p:nvSpPr>
          <p:cNvPr id="11" name="Google Shape;799;p26">
            <a:extLst>
              <a:ext uri="{FF2B5EF4-FFF2-40B4-BE49-F238E27FC236}">
                <a16:creationId xmlns:a16="http://schemas.microsoft.com/office/drawing/2014/main" id="{3205EF8F-9405-748E-5DF9-DF1D571A53FC}"/>
              </a:ext>
            </a:extLst>
          </p:cNvPr>
          <p:cNvSpPr/>
          <p:nvPr/>
        </p:nvSpPr>
        <p:spPr>
          <a:xfrm>
            <a:off x="3679288" y="5203788"/>
            <a:ext cx="1613993" cy="638000"/>
          </a:xfrm>
          <a:prstGeom prst="roundRect">
            <a:avLst>
              <a:gd name="adj" fmla="val 16667"/>
            </a:avLst>
          </a:prstGeom>
          <a:solidFill>
            <a:srgbClr val="F3D676"/>
          </a:solidFill>
          <a:ln>
            <a:noFill/>
          </a:ln>
        </p:spPr>
        <p:txBody>
          <a:bodyPr spcFirstLastPara="1" wrap="square" lIns="121900" tIns="121900" rIns="121900" bIns="121900" anchor="ctr" anchorCtr="0">
            <a:noAutofit/>
          </a:bodyPr>
          <a:lstStyle/>
          <a:p>
            <a:pPr algn="ctr" defTabSz="1219080">
              <a:defRPr/>
            </a:pPr>
            <a:r>
              <a:rPr lang="en-US" sz="3200" b="1" kern="0" dirty="0">
                <a:solidFill>
                  <a:srgbClr val="000000"/>
                </a:solidFill>
                <a:latin typeface="Times New Roman" panose="02020603050405020304" pitchFamily="18" charset="0"/>
                <a:ea typeface="Calibri" panose="020F0502020204030204" pitchFamily="34" charset="0"/>
                <a:cs typeface="Arial"/>
                <a:sym typeface="Arial"/>
              </a:rPr>
              <a:t>02</a:t>
            </a:r>
            <a:endParaRPr sz="3200" b="1" kern="0" dirty="0">
              <a:solidFill>
                <a:srgbClr val="FFFFFF"/>
              </a:solidFill>
              <a:latin typeface="Fira Sans Extra Condensed"/>
              <a:ea typeface="Fira Sans Extra Condensed"/>
              <a:cs typeface="Fira Sans Extra Condensed"/>
              <a:sym typeface="Fira Sans Extra Condensed"/>
            </a:endParaRPr>
          </a:p>
        </p:txBody>
      </p:sp>
      <p:sp>
        <p:nvSpPr>
          <p:cNvPr id="12" name="Google Shape;800;p26">
            <a:extLst>
              <a:ext uri="{FF2B5EF4-FFF2-40B4-BE49-F238E27FC236}">
                <a16:creationId xmlns:a16="http://schemas.microsoft.com/office/drawing/2014/main" id="{BCF2DFD0-30E5-E7B2-14E8-D771DA0B1590}"/>
              </a:ext>
            </a:extLst>
          </p:cNvPr>
          <p:cNvSpPr/>
          <p:nvPr/>
        </p:nvSpPr>
        <p:spPr>
          <a:xfrm>
            <a:off x="1487183" y="3568758"/>
            <a:ext cx="7061953" cy="763791"/>
          </a:xfrm>
          <a:prstGeom prst="roundRect">
            <a:avLst>
              <a:gd name="adj" fmla="val 7663"/>
            </a:avLst>
          </a:prstGeom>
          <a:solidFill>
            <a:srgbClr val="5492C4">
              <a:alpha val="25099"/>
            </a:srgbClr>
          </a:solidFill>
          <a:ln>
            <a:noFill/>
          </a:ln>
        </p:spPr>
        <p:txBody>
          <a:bodyPr spcFirstLastPara="1" wrap="square" lIns="121900" tIns="121900" rIns="121900" bIns="121900" anchor="ctr" anchorCtr="0">
            <a:noAutofit/>
          </a:bodyPr>
          <a:lstStyle/>
          <a:p>
            <a:pPr algn="r" defTabSz="1219110">
              <a:buClr>
                <a:srgbClr val="000000"/>
              </a:buClr>
              <a:defRPr/>
            </a:pPr>
            <a:r>
              <a:rPr lang="vi-VN" sz="3600" b="1" dirty="0">
                <a:latin typeface="Times New Roman" panose="02020603050405020304" pitchFamily="18" charset="0"/>
                <a:cs typeface="Times New Roman" panose="02020603050405020304" pitchFamily="18" charset="0"/>
              </a:rPr>
              <a:t>Hs xem video và trả lời</a:t>
            </a:r>
            <a:endParaRPr lang="en-SG" sz="6000" b="1" kern="0" dirty="0">
              <a:solidFill>
                <a:srgbClr val="000000"/>
              </a:solidFill>
              <a:latin typeface="Times New Roman" panose="02020603050405020304" pitchFamily="18" charset="0"/>
              <a:ea typeface="等线" panose="020F0502020204030204"/>
              <a:cs typeface="Times New Roman" panose="02020603050405020304" pitchFamily="18" charset="0"/>
              <a:sym typeface="Arial"/>
            </a:endParaRPr>
          </a:p>
        </p:txBody>
      </p:sp>
      <p:sp>
        <p:nvSpPr>
          <p:cNvPr id="13" name="Google Shape;853;p26">
            <a:extLst>
              <a:ext uri="{FF2B5EF4-FFF2-40B4-BE49-F238E27FC236}">
                <a16:creationId xmlns:a16="http://schemas.microsoft.com/office/drawing/2014/main" id="{71090504-73D4-285A-25F8-0F6DDA7D5424}"/>
              </a:ext>
            </a:extLst>
          </p:cNvPr>
          <p:cNvSpPr txBox="1"/>
          <p:nvPr/>
        </p:nvSpPr>
        <p:spPr>
          <a:xfrm>
            <a:off x="5695942" y="1967699"/>
            <a:ext cx="5978461" cy="812000"/>
          </a:xfrm>
          <a:prstGeom prst="rect">
            <a:avLst/>
          </a:prstGeom>
          <a:noFill/>
          <a:ln>
            <a:noFill/>
          </a:ln>
        </p:spPr>
        <p:txBody>
          <a:bodyPr spcFirstLastPara="1" wrap="square" lIns="121900" tIns="121900" rIns="121900" bIns="121900" anchor="ctr" anchorCtr="0">
            <a:noAutofit/>
          </a:bodyPr>
          <a:lstStyle/>
          <a:p>
            <a:pPr algn="just" defTabSz="914377"/>
            <a:r>
              <a:rPr lang="vi-VN" sz="3600" dirty="0">
                <a:latin typeface="Times New Roman" panose="02020603050405020304" pitchFamily="18" charset="0"/>
                <a:cs typeface="Times New Roman" panose="02020603050405020304" pitchFamily="18" charset="0"/>
              </a:rPr>
              <a:t>Theo em, video thể hiện hoạt động báo chí nào?</a:t>
            </a:r>
            <a:endParaRPr lang="en-SG" sz="16600" dirty="0">
              <a:solidFill>
                <a:prstClr val="black"/>
              </a:solidFill>
              <a:latin typeface="Times New Roman" panose="02020603050405020304" pitchFamily="18" charset="0"/>
              <a:ea typeface="微软雅黑"/>
              <a:cs typeface="Times New Roman" panose="02020603050405020304" pitchFamily="18" charset="0"/>
              <a:sym typeface="Arial"/>
            </a:endParaRPr>
          </a:p>
        </p:txBody>
      </p:sp>
      <p:sp>
        <p:nvSpPr>
          <p:cNvPr id="14" name="Google Shape;854;p26">
            <a:extLst>
              <a:ext uri="{FF2B5EF4-FFF2-40B4-BE49-F238E27FC236}">
                <a16:creationId xmlns:a16="http://schemas.microsoft.com/office/drawing/2014/main" id="{A12A4B39-0F5B-A8F4-1B72-39845E82642A}"/>
              </a:ext>
            </a:extLst>
          </p:cNvPr>
          <p:cNvSpPr txBox="1"/>
          <p:nvPr/>
        </p:nvSpPr>
        <p:spPr>
          <a:xfrm>
            <a:off x="6077480" y="5116669"/>
            <a:ext cx="5102751" cy="812000"/>
          </a:xfrm>
          <a:prstGeom prst="rect">
            <a:avLst/>
          </a:prstGeom>
          <a:noFill/>
          <a:ln>
            <a:noFill/>
          </a:ln>
        </p:spPr>
        <p:txBody>
          <a:bodyPr spcFirstLastPara="1" wrap="square" lIns="121900" tIns="121900" rIns="121900" bIns="121900" anchor="ctr" anchorCtr="0">
            <a:noAutofit/>
          </a:bodyPr>
          <a:lstStyle/>
          <a:p>
            <a:pPr algn="just"/>
            <a:r>
              <a:rPr lang="vi-VN" sz="3600" dirty="0">
                <a:latin typeface="Times New Roman" panose="02020603050405020304" pitchFamily="18" charset="0"/>
                <a:cs typeface="Times New Roman" panose="02020603050405020304" pitchFamily="18" charset="0"/>
              </a:rPr>
              <a:t>Em đã bao giờ trải nghiệm về hoạt động này chưa? Hãy chia sẻ với bạn bè trải nghiệm của em?</a:t>
            </a:r>
            <a:endParaRPr lang="en-SG" sz="3600" dirty="0">
              <a:latin typeface="Times New Roman" panose="02020603050405020304" pitchFamily="18" charset="0"/>
              <a:cs typeface="Times New Roman" panose="02020603050405020304" pitchFamily="18" charset="0"/>
            </a:endParaRPr>
          </a:p>
        </p:txBody>
      </p:sp>
      <p:cxnSp>
        <p:nvCxnSpPr>
          <p:cNvPr id="15" name="Google Shape;855;p26">
            <a:extLst>
              <a:ext uri="{FF2B5EF4-FFF2-40B4-BE49-F238E27FC236}">
                <a16:creationId xmlns:a16="http://schemas.microsoft.com/office/drawing/2014/main" id="{7D1F622B-F98E-B43D-8910-B776B5A2BF2D}"/>
              </a:ext>
            </a:extLst>
          </p:cNvPr>
          <p:cNvCxnSpPr>
            <a:cxnSpLocks/>
            <a:stCxn id="10" idx="3"/>
            <a:endCxn id="13" idx="1"/>
          </p:cNvCxnSpPr>
          <p:nvPr/>
        </p:nvCxnSpPr>
        <p:spPr>
          <a:xfrm>
            <a:off x="4838811" y="2371126"/>
            <a:ext cx="857131" cy="2573"/>
          </a:xfrm>
          <a:prstGeom prst="straightConnector1">
            <a:avLst/>
          </a:prstGeom>
          <a:noFill/>
          <a:ln w="9525" cap="flat" cmpd="sng">
            <a:solidFill>
              <a:srgbClr val="666666"/>
            </a:solidFill>
            <a:prstDash val="solid"/>
            <a:round/>
            <a:headEnd type="none" w="med" len="med"/>
            <a:tailEnd type="oval" w="med" len="med"/>
          </a:ln>
        </p:spPr>
      </p:cxnSp>
      <p:cxnSp>
        <p:nvCxnSpPr>
          <p:cNvPr id="16" name="Google Shape;856;p26">
            <a:extLst>
              <a:ext uri="{FF2B5EF4-FFF2-40B4-BE49-F238E27FC236}">
                <a16:creationId xmlns:a16="http://schemas.microsoft.com/office/drawing/2014/main" id="{A29ED364-2FF7-8721-CD62-F567B2FA17CC}"/>
              </a:ext>
            </a:extLst>
          </p:cNvPr>
          <p:cNvCxnSpPr>
            <a:cxnSpLocks/>
            <a:stCxn id="11" idx="3"/>
            <a:endCxn id="14" idx="1"/>
          </p:cNvCxnSpPr>
          <p:nvPr/>
        </p:nvCxnSpPr>
        <p:spPr>
          <a:xfrm flipV="1">
            <a:off x="5293281" y="5522669"/>
            <a:ext cx="784199" cy="119"/>
          </a:xfrm>
          <a:prstGeom prst="straightConnector1">
            <a:avLst/>
          </a:prstGeom>
          <a:noFill/>
          <a:ln w="9525" cap="flat" cmpd="sng">
            <a:solidFill>
              <a:srgbClr val="666666"/>
            </a:solidFill>
            <a:prstDash val="solid"/>
            <a:round/>
            <a:headEnd type="none" w="med" len="med"/>
            <a:tailEnd type="oval" w="med" len="med"/>
          </a:ln>
        </p:spPr>
      </p:cxnSp>
      <p:grpSp>
        <p:nvGrpSpPr>
          <p:cNvPr id="17" name="Google Shape;857;p26">
            <a:extLst>
              <a:ext uri="{FF2B5EF4-FFF2-40B4-BE49-F238E27FC236}">
                <a16:creationId xmlns:a16="http://schemas.microsoft.com/office/drawing/2014/main" id="{B7E6C83F-6741-9263-B048-6E28FC1C727A}"/>
              </a:ext>
            </a:extLst>
          </p:cNvPr>
          <p:cNvGrpSpPr/>
          <p:nvPr/>
        </p:nvGrpSpPr>
        <p:grpSpPr>
          <a:xfrm>
            <a:off x="4965759" y="1883969"/>
            <a:ext cx="496828" cy="439180"/>
            <a:chOff x="3199454" y="2306991"/>
            <a:chExt cx="372621" cy="329385"/>
          </a:xfrm>
        </p:grpSpPr>
        <p:sp>
          <p:nvSpPr>
            <p:cNvPr id="18" name="Google Shape;858;p26">
              <a:extLst>
                <a:ext uri="{FF2B5EF4-FFF2-40B4-BE49-F238E27FC236}">
                  <a16:creationId xmlns:a16="http://schemas.microsoft.com/office/drawing/2014/main" id="{4F14B58D-3B43-1AAF-463E-6BC0602E5FC1}"/>
                </a:ext>
              </a:extLst>
            </p:cNvPr>
            <p:cNvSpPr/>
            <p:nvPr/>
          </p:nvSpPr>
          <p:spPr>
            <a:xfrm>
              <a:off x="3199454" y="2306991"/>
              <a:ext cx="265815" cy="329385"/>
            </a:xfrm>
            <a:custGeom>
              <a:avLst/>
              <a:gdLst/>
              <a:ahLst/>
              <a:cxnLst/>
              <a:rect l="l" t="t" r="r" b="b"/>
              <a:pathLst>
                <a:path w="7765" h="9622" extrusionOk="0">
                  <a:moveTo>
                    <a:pt x="5097" y="0"/>
                  </a:moveTo>
                  <a:cubicBezTo>
                    <a:pt x="4097" y="0"/>
                    <a:pt x="2835" y="358"/>
                    <a:pt x="2120" y="1072"/>
                  </a:cubicBezTo>
                  <a:cubicBezTo>
                    <a:pt x="1430" y="1763"/>
                    <a:pt x="1025" y="2715"/>
                    <a:pt x="1025" y="3692"/>
                  </a:cubicBezTo>
                  <a:cubicBezTo>
                    <a:pt x="1025" y="3954"/>
                    <a:pt x="977" y="4192"/>
                    <a:pt x="858" y="4406"/>
                  </a:cubicBezTo>
                  <a:lnTo>
                    <a:pt x="239" y="5597"/>
                  </a:lnTo>
                  <a:cubicBezTo>
                    <a:pt x="1" y="6002"/>
                    <a:pt x="310" y="6502"/>
                    <a:pt x="763" y="6502"/>
                  </a:cubicBezTo>
                  <a:lnTo>
                    <a:pt x="1025" y="6502"/>
                  </a:lnTo>
                  <a:lnTo>
                    <a:pt x="1025" y="7454"/>
                  </a:lnTo>
                  <a:cubicBezTo>
                    <a:pt x="1025" y="8026"/>
                    <a:pt x="1501" y="8502"/>
                    <a:pt x="2049" y="8502"/>
                  </a:cubicBezTo>
                  <a:lnTo>
                    <a:pt x="2716" y="8502"/>
                  </a:lnTo>
                  <a:lnTo>
                    <a:pt x="2716" y="8764"/>
                  </a:lnTo>
                  <a:cubicBezTo>
                    <a:pt x="2739" y="9240"/>
                    <a:pt x="3121" y="9621"/>
                    <a:pt x="3573" y="9621"/>
                  </a:cubicBezTo>
                  <a:lnTo>
                    <a:pt x="6836" y="9621"/>
                  </a:lnTo>
                  <a:cubicBezTo>
                    <a:pt x="7312" y="9621"/>
                    <a:pt x="7693" y="9240"/>
                    <a:pt x="7693" y="8764"/>
                  </a:cubicBezTo>
                  <a:lnTo>
                    <a:pt x="7693" y="8145"/>
                  </a:lnTo>
                  <a:cubicBezTo>
                    <a:pt x="7693" y="7835"/>
                    <a:pt x="7717" y="7550"/>
                    <a:pt x="7764" y="7240"/>
                  </a:cubicBezTo>
                  <a:cubicBezTo>
                    <a:pt x="6002" y="7073"/>
                    <a:pt x="4668" y="5573"/>
                    <a:pt x="4668" y="3811"/>
                  </a:cubicBezTo>
                  <a:cubicBezTo>
                    <a:pt x="4668" y="2334"/>
                    <a:pt x="5597" y="1024"/>
                    <a:pt x="7002" y="548"/>
                  </a:cubicBezTo>
                  <a:cubicBezTo>
                    <a:pt x="6431" y="191"/>
                    <a:pt x="5764" y="0"/>
                    <a:pt x="5097" y="0"/>
                  </a:cubicBezTo>
                  <a:close/>
                </a:path>
              </a:pathLst>
            </a:custGeom>
            <a:solidFill>
              <a:srgbClr val="ED7341"/>
            </a:solidFill>
            <a:ln>
              <a:noFill/>
            </a:ln>
          </p:spPr>
          <p:txBody>
            <a:bodyPr spcFirstLastPara="1" wrap="square" lIns="121900" tIns="121900" rIns="121900" bIns="121900" anchor="ctr" anchorCtr="0">
              <a:noAutofit/>
            </a:bodyPr>
            <a:lstStyle/>
            <a:p>
              <a:pPr defTabSz="1219080">
                <a:defRPr/>
              </a:pPr>
              <a:endParaRPr sz="2400" kern="0">
                <a:solidFill>
                  <a:sysClr val="windowText" lastClr="000000"/>
                </a:solidFill>
                <a:latin typeface="Arial"/>
                <a:ea typeface="等线" panose="020F0502020204030204"/>
                <a:cs typeface="Arial"/>
                <a:sym typeface="Arial"/>
              </a:endParaRPr>
            </a:p>
          </p:txBody>
        </p:sp>
        <p:sp>
          <p:nvSpPr>
            <p:cNvPr id="20" name="Google Shape;859;p26">
              <a:extLst>
                <a:ext uri="{FF2B5EF4-FFF2-40B4-BE49-F238E27FC236}">
                  <a16:creationId xmlns:a16="http://schemas.microsoft.com/office/drawing/2014/main" id="{84BEB4C7-C5AC-EEA7-445D-D55118261308}"/>
                </a:ext>
              </a:extLst>
            </p:cNvPr>
            <p:cNvSpPr/>
            <p:nvPr/>
          </p:nvSpPr>
          <p:spPr>
            <a:xfrm>
              <a:off x="3346208" y="2341223"/>
              <a:ext cx="225866" cy="193003"/>
            </a:xfrm>
            <a:custGeom>
              <a:avLst/>
              <a:gdLst/>
              <a:ahLst/>
              <a:cxnLst/>
              <a:rect l="l" t="t" r="r" b="b"/>
              <a:pathLst>
                <a:path w="6598" h="5638" extrusionOk="0">
                  <a:moveTo>
                    <a:pt x="3767" y="851"/>
                  </a:moveTo>
                  <a:cubicBezTo>
                    <a:pt x="4141" y="851"/>
                    <a:pt x="4512" y="1034"/>
                    <a:pt x="4740" y="1382"/>
                  </a:cubicBezTo>
                  <a:cubicBezTo>
                    <a:pt x="5144" y="2001"/>
                    <a:pt x="4859" y="2811"/>
                    <a:pt x="4192" y="3073"/>
                  </a:cubicBezTo>
                  <a:cubicBezTo>
                    <a:pt x="4120" y="3096"/>
                    <a:pt x="4097" y="3168"/>
                    <a:pt x="4097" y="3239"/>
                  </a:cubicBezTo>
                  <a:cubicBezTo>
                    <a:pt x="4120" y="3466"/>
                    <a:pt x="3948" y="3579"/>
                    <a:pt x="3775" y="3579"/>
                  </a:cubicBezTo>
                  <a:cubicBezTo>
                    <a:pt x="3602" y="3579"/>
                    <a:pt x="3430" y="3466"/>
                    <a:pt x="3454" y="3239"/>
                  </a:cubicBezTo>
                  <a:cubicBezTo>
                    <a:pt x="3454" y="2906"/>
                    <a:pt x="3668" y="2620"/>
                    <a:pt x="3954" y="2501"/>
                  </a:cubicBezTo>
                  <a:cubicBezTo>
                    <a:pt x="4168" y="2406"/>
                    <a:pt x="4311" y="2191"/>
                    <a:pt x="4311" y="1977"/>
                  </a:cubicBezTo>
                  <a:cubicBezTo>
                    <a:pt x="4287" y="1691"/>
                    <a:pt x="4073" y="1501"/>
                    <a:pt x="3811" y="1477"/>
                  </a:cubicBezTo>
                  <a:cubicBezTo>
                    <a:pt x="3644" y="1477"/>
                    <a:pt x="3501" y="1525"/>
                    <a:pt x="3406" y="1644"/>
                  </a:cubicBezTo>
                  <a:cubicBezTo>
                    <a:pt x="3346" y="1703"/>
                    <a:pt x="3263" y="1733"/>
                    <a:pt x="3180" y="1733"/>
                  </a:cubicBezTo>
                  <a:cubicBezTo>
                    <a:pt x="3096" y="1733"/>
                    <a:pt x="3013" y="1703"/>
                    <a:pt x="2953" y="1644"/>
                  </a:cubicBezTo>
                  <a:cubicBezTo>
                    <a:pt x="2834" y="1501"/>
                    <a:pt x="2834" y="1310"/>
                    <a:pt x="2953" y="1191"/>
                  </a:cubicBezTo>
                  <a:cubicBezTo>
                    <a:pt x="3183" y="962"/>
                    <a:pt x="3476" y="851"/>
                    <a:pt x="3767" y="851"/>
                  </a:cubicBezTo>
                  <a:close/>
                  <a:moveTo>
                    <a:pt x="3775" y="3858"/>
                  </a:moveTo>
                  <a:cubicBezTo>
                    <a:pt x="3924" y="3858"/>
                    <a:pt x="4073" y="3954"/>
                    <a:pt x="4097" y="4144"/>
                  </a:cubicBezTo>
                  <a:lnTo>
                    <a:pt x="4097" y="4478"/>
                  </a:lnTo>
                  <a:cubicBezTo>
                    <a:pt x="4073" y="4668"/>
                    <a:pt x="3924" y="4763"/>
                    <a:pt x="3775" y="4763"/>
                  </a:cubicBezTo>
                  <a:cubicBezTo>
                    <a:pt x="3626" y="4763"/>
                    <a:pt x="3477" y="4668"/>
                    <a:pt x="3454" y="4478"/>
                  </a:cubicBezTo>
                  <a:lnTo>
                    <a:pt x="3454" y="4144"/>
                  </a:lnTo>
                  <a:cubicBezTo>
                    <a:pt x="3477" y="3954"/>
                    <a:pt x="3626" y="3858"/>
                    <a:pt x="3775" y="3858"/>
                  </a:cubicBezTo>
                  <a:close/>
                  <a:moveTo>
                    <a:pt x="3763" y="1"/>
                  </a:moveTo>
                  <a:cubicBezTo>
                    <a:pt x="1263" y="1"/>
                    <a:pt x="0" y="3025"/>
                    <a:pt x="1787" y="4811"/>
                  </a:cubicBezTo>
                  <a:cubicBezTo>
                    <a:pt x="2357" y="5381"/>
                    <a:pt x="3059" y="5637"/>
                    <a:pt x="3749" y="5637"/>
                  </a:cubicBezTo>
                  <a:cubicBezTo>
                    <a:pt x="5192" y="5637"/>
                    <a:pt x="6581" y="4518"/>
                    <a:pt x="6597" y="2811"/>
                  </a:cubicBezTo>
                  <a:cubicBezTo>
                    <a:pt x="6597" y="1263"/>
                    <a:pt x="5335" y="1"/>
                    <a:pt x="3763" y="1"/>
                  </a:cubicBezTo>
                  <a:close/>
                </a:path>
              </a:pathLst>
            </a:custGeom>
            <a:solidFill>
              <a:srgbClr val="ED7341"/>
            </a:solidFill>
            <a:ln>
              <a:noFill/>
            </a:ln>
          </p:spPr>
          <p:txBody>
            <a:bodyPr spcFirstLastPara="1" wrap="square" lIns="121900" tIns="121900" rIns="121900" bIns="121900" anchor="ctr" anchorCtr="0">
              <a:noAutofit/>
            </a:bodyPr>
            <a:lstStyle/>
            <a:p>
              <a:pPr defTabSz="1219080">
                <a:defRPr/>
              </a:pPr>
              <a:endParaRPr sz="2400" kern="0">
                <a:solidFill>
                  <a:sysClr val="windowText" lastClr="000000"/>
                </a:solidFill>
                <a:latin typeface="Arial"/>
                <a:ea typeface="等线" panose="020F0502020204030204"/>
                <a:cs typeface="Arial"/>
                <a:sym typeface="Arial"/>
              </a:endParaRPr>
            </a:p>
          </p:txBody>
        </p:sp>
      </p:grpSp>
      <p:grpSp>
        <p:nvGrpSpPr>
          <p:cNvPr id="21" name="Google Shape;860;p26">
            <a:extLst>
              <a:ext uri="{FF2B5EF4-FFF2-40B4-BE49-F238E27FC236}">
                <a16:creationId xmlns:a16="http://schemas.microsoft.com/office/drawing/2014/main" id="{7B24BF14-0A67-5877-69A7-9D1CFA3C53C2}"/>
              </a:ext>
            </a:extLst>
          </p:cNvPr>
          <p:cNvGrpSpPr/>
          <p:nvPr/>
        </p:nvGrpSpPr>
        <p:grpSpPr>
          <a:xfrm>
            <a:off x="5391544" y="4779738"/>
            <a:ext cx="494637" cy="481583"/>
            <a:chOff x="3204349" y="4054012"/>
            <a:chExt cx="370978" cy="361187"/>
          </a:xfrm>
        </p:grpSpPr>
        <p:sp>
          <p:nvSpPr>
            <p:cNvPr id="22" name="Google Shape;861;p26">
              <a:extLst>
                <a:ext uri="{FF2B5EF4-FFF2-40B4-BE49-F238E27FC236}">
                  <a16:creationId xmlns:a16="http://schemas.microsoft.com/office/drawing/2014/main" id="{4AEDA9F7-883D-EDB7-ACBB-222D86DC1E99}"/>
                </a:ext>
              </a:extLst>
            </p:cNvPr>
            <p:cNvSpPr/>
            <p:nvPr/>
          </p:nvSpPr>
          <p:spPr>
            <a:xfrm>
              <a:off x="3204349" y="4054012"/>
              <a:ext cx="118239" cy="279645"/>
            </a:xfrm>
            <a:custGeom>
              <a:avLst/>
              <a:gdLst/>
              <a:ahLst/>
              <a:cxnLst/>
              <a:rect l="l" t="t" r="r" b="b"/>
              <a:pathLst>
                <a:path w="3454" h="8169" extrusionOk="0">
                  <a:moveTo>
                    <a:pt x="2359" y="1948"/>
                  </a:moveTo>
                  <a:cubicBezTo>
                    <a:pt x="2523" y="1948"/>
                    <a:pt x="2689" y="1996"/>
                    <a:pt x="2835" y="2096"/>
                  </a:cubicBezTo>
                  <a:cubicBezTo>
                    <a:pt x="2978" y="2191"/>
                    <a:pt x="3001" y="2382"/>
                    <a:pt x="2906" y="2525"/>
                  </a:cubicBezTo>
                  <a:cubicBezTo>
                    <a:pt x="2845" y="2617"/>
                    <a:pt x="2743" y="2670"/>
                    <a:pt x="2641" y="2670"/>
                  </a:cubicBezTo>
                  <a:cubicBezTo>
                    <a:pt x="2585" y="2670"/>
                    <a:pt x="2528" y="2654"/>
                    <a:pt x="2477" y="2620"/>
                  </a:cubicBezTo>
                  <a:cubicBezTo>
                    <a:pt x="2430" y="2572"/>
                    <a:pt x="2358" y="2572"/>
                    <a:pt x="2311" y="2572"/>
                  </a:cubicBezTo>
                  <a:cubicBezTo>
                    <a:pt x="2263" y="2572"/>
                    <a:pt x="2192" y="2620"/>
                    <a:pt x="2168" y="2668"/>
                  </a:cubicBezTo>
                  <a:cubicBezTo>
                    <a:pt x="2120" y="2739"/>
                    <a:pt x="2025" y="2787"/>
                    <a:pt x="1906" y="2787"/>
                  </a:cubicBezTo>
                  <a:cubicBezTo>
                    <a:pt x="1858" y="2787"/>
                    <a:pt x="1787" y="2787"/>
                    <a:pt x="1739" y="2739"/>
                  </a:cubicBezTo>
                  <a:cubicBezTo>
                    <a:pt x="1596" y="2644"/>
                    <a:pt x="1549" y="2453"/>
                    <a:pt x="1668" y="2311"/>
                  </a:cubicBezTo>
                  <a:cubicBezTo>
                    <a:pt x="1830" y="2075"/>
                    <a:pt x="2092" y="1948"/>
                    <a:pt x="2359" y="1948"/>
                  </a:cubicBezTo>
                  <a:close/>
                  <a:moveTo>
                    <a:pt x="1781" y="3570"/>
                  </a:moveTo>
                  <a:cubicBezTo>
                    <a:pt x="1929" y="3570"/>
                    <a:pt x="2051" y="3682"/>
                    <a:pt x="2073" y="3835"/>
                  </a:cubicBezTo>
                  <a:cubicBezTo>
                    <a:pt x="2073" y="3978"/>
                    <a:pt x="2144" y="4073"/>
                    <a:pt x="2239" y="4168"/>
                  </a:cubicBezTo>
                  <a:cubicBezTo>
                    <a:pt x="2318" y="4227"/>
                    <a:pt x="2412" y="4269"/>
                    <a:pt x="2510" y="4269"/>
                  </a:cubicBezTo>
                  <a:cubicBezTo>
                    <a:pt x="2530" y="4269"/>
                    <a:pt x="2552" y="4268"/>
                    <a:pt x="2573" y="4263"/>
                  </a:cubicBezTo>
                  <a:cubicBezTo>
                    <a:pt x="2588" y="4262"/>
                    <a:pt x="2602" y="4261"/>
                    <a:pt x="2616" y="4261"/>
                  </a:cubicBezTo>
                  <a:cubicBezTo>
                    <a:pt x="2982" y="4261"/>
                    <a:pt x="3034" y="4837"/>
                    <a:pt x="2644" y="4882"/>
                  </a:cubicBezTo>
                  <a:lnTo>
                    <a:pt x="2525" y="4882"/>
                  </a:lnTo>
                  <a:cubicBezTo>
                    <a:pt x="1977" y="4882"/>
                    <a:pt x="1501" y="4454"/>
                    <a:pt x="1453" y="3906"/>
                  </a:cubicBezTo>
                  <a:cubicBezTo>
                    <a:pt x="1430" y="3739"/>
                    <a:pt x="1549" y="3573"/>
                    <a:pt x="1739" y="3573"/>
                  </a:cubicBezTo>
                  <a:cubicBezTo>
                    <a:pt x="1753" y="3571"/>
                    <a:pt x="1768" y="3570"/>
                    <a:pt x="1781" y="3570"/>
                  </a:cubicBezTo>
                  <a:close/>
                  <a:moveTo>
                    <a:pt x="1739" y="5317"/>
                  </a:moveTo>
                  <a:cubicBezTo>
                    <a:pt x="1894" y="5317"/>
                    <a:pt x="2049" y="5418"/>
                    <a:pt x="2049" y="5621"/>
                  </a:cubicBezTo>
                  <a:cubicBezTo>
                    <a:pt x="2049" y="5740"/>
                    <a:pt x="2144" y="5835"/>
                    <a:pt x="2263" y="5859"/>
                  </a:cubicBezTo>
                  <a:cubicBezTo>
                    <a:pt x="2668" y="5859"/>
                    <a:pt x="2668" y="6478"/>
                    <a:pt x="2263" y="6478"/>
                  </a:cubicBezTo>
                  <a:cubicBezTo>
                    <a:pt x="1787" y="6454"/>
                    <a:pt x="1430" y="6097"/>
                    <a:pt x="1430" y="5621"/>
                  </a:cubicBezTo>
                  <a:cubicBezTo>
                    <a:pt x="1430" y="5418"/>
                    <a:pt x="1584" y="5317"/>
                    <a:pt x="1739" y="5317"/>
                  </a:cubicBezTo>
                  <a:close/>
                  <a:moveTo>
                    <a:pt x="2811" y="1"/>
                  </a:moveTo>
                  <a:cubicBezTo>
                    <a:pt x="2335" y="24"/>
                    <a:pt x="1930" y="310"/>
                    <a:pt x="1739" y="715"/>
                  </a:cubicBezTo>
                  <a:cubicBezTo>
                    <a:pt x="1572" y="786"/>
                    <a:pt x="1406" y="858"/>
                    <a:pt x="1287" y="1001"/>
                  </a:cubicBezTo>
                  <a:cubicBezTo>
                    <a:pt x="1096" y="1191"/>
                    <a:pt x="977" y="1477"/>
                    <a:pt x="1001" y="1787"/>
                  </a:cubicBezTo>
                  <a:cubicBezTo>
                    <a:pt x="620" y="2025"/>
                    <a:pt x="406" y="2430"/>
                    <a:pt x="406" y="2882"/>
                  </a:cubicBezTo>
                  <a:cubicBezTo>
                    <a:pt x="406" y="3001"/>
                    <a:pt x="429" y="3120"/>
                    <a:pt x="453" y="3239"/>
                  </a:cubicBezTo>
                  <a:cubicBezTo>
                    <a:pt x="239" y="3477"/>
                    <a:pt x="96" y="3787"/>
                    <a:pt x="96" y="4097"/>
                  </a:cubicBezTo>
                  <a:cubicBezTo>
                    <a:pt x="120" y="4335"/>
                    <a:pt x="167" y="4549"/>
                    <a:pt x="286" y="4763"/>
                  </a:cubicBezTo>
                  <a:cubicBezTo>
                    <a:pt x="1" y="5216"/>
                    <a:pt x="72" y="5787"/>
                    <a:pt x="429" y="6192"/>
                  </a:cubicBezTo>
                  <a:lnTo>
                    <a:pt x="429" y="6288"/>
                  </a:lnTo>
                  <a:cubicBezTo>
                    <a:pt x="429" y="6621"/>
                    <a:pt x="572" y="6954"/>
                    <a:pt x="787" y="7192"/>
                  </a:cubicBezTo>
                  <a:cubicBezTo>
                    <a:pt x="1001" y="7407"/>
                    <a:pt x="1287" y="7550"/>
                    <a:pt x="1596" y="7573"/>
                  </a:cubicBezTo>
                  <a:cubicBezTo>
                    <a:pt x="1858" y="7955"/>
                    <a:pt x="2287" y="8169"/>
                    <a:pt x="2739" y="8169"/>
                  </a:cubicBezTo>
                  <a:cubicBezTo>
                    <a:pt x="3001" y="8169"/>
                    <a:pt x="3239" y="8074"/>
                    <a:pt x="3454" y="7931"/>
                  </a:cubicBezTo>
                  <a:lnTo>
                    <a:pt x="3454" y="191"/>
                  </a:lnTo>
                  <a:cubicBezTo>
                    <a:pt x="3287" y="72"/>
                    <a:pt x="3049" y="1"/>
                    <a:pt x="2835" y="1"/>
                  </a:cubicBezTo>
                  <a:close/>
                </a:path>
              </a:pathLst>
            </a:custGeom>
            <a:solidFill>
              <a:srgbClr val="F3D676"/>
            </a:solidFill>
            <a:ln>
              <a:noFill/>
            </a:ln>
          </p:spPr>
          <p:txBody>
            <a:bodyPr spcFirstLastPara="1" wrap="square" lIns="121900" tIns="121900" rIns="121900" bIns="121900" anchor="ctr" anchorCtr="0">
              <a:noAutofit/>
            </a:bodyPr>
            <a:lstStyle/>
            <a:p>
              <a:pPr defTabSz="1219080">
                <a:defRPr/>
              </a:pPr>
              <a:endParaRPr sz="2400" kern="0">
                <a:solidFill>
                  <a:sysClr val="windowText" lastClr="000000"/>
                </a:solidFill>
                <a:latin typeface="Arial"/>
                <a:ea typeface="等线" panose="020F0502020204030204"/>
                <a:cs typeface="Arial"/>
                <a:sym typeface="Arial"/>
              </a:endParaRPr>
            </a:p>
          </p:txBody>
        </p:sp>
        <p:sp>
          <p:nvSpPr>
            <p:cNvPr id="23" name="Google Shape;862;p26">
              <a:extLst>
                <a:ext uri="{FF2B5EF4-FFF2-40B4-BE49-F238E27FC236}">
                  <a16:creationId xmlns:a16="http://schemas.microsoft.com/office/drawing/2014/main" id="{AA20C58E-8314-6AC9-8054-E79887520BA5}"/>
                </a:ext>
              </a:extLst>
            </p:cNvPr>
            <p:cNvSpPr/>
            <p:nvPr/>
          </p:nvSpPr>
          <p:spPr>
            <a:xfrm>
              <a:off x="3451371" y="4303464"/>
              <a:ext cx="41627" cy="35568"/>
            </a:xfrm>
            <a:custGeom>
              <a:avLst/>
              <a:gdLst/>
              <a:ahLst/>
              <a:cxnLst/>
              <a:rect l="l" t="t" r="r" b="b"/>
              <a:pathLst>
                <a:path w="1216" h="1039" extrusionOk="0">
                  <a:moveTo>
                    <a:pt x="691" y="1"/>
                  </a:moveTo>
                  <a:cubicBezTo>
                    <a:pt x="239" y="1"/>
                    <a:pt x="0" y="572"/>
                    <a:pt x="334" y="882"/>
                  </a:cubicBezTo>
                  <a:cubicBezTo>
                    <a:pt x="434" y="990"/>
                    <a:pt x="562" y="1038"/>
                    <a:pt x="690" y="1038"/>
                  </a:cubicBezTo>
                  <a:cubicBezTo>
                    <a:pt x="954" y="1038"/>
                    <a:pt x="1215" y="830"/>
                    <a:pt x="1215" y="525"/>
                  </a:cubicBezTo>
                  <a:cubicBezTo>
                    <a:pt x="1215" y="239"/>
                    <a:pt x="977" y="1"/>
                    <a:pt x="691" y="1"/>
                  </a:cubicBezTo>
                  <a:close/>
                </a:path>
              </a:pathLst>
            </a:custGeom>
            <a:solidFill>
              <a:srgbClr val="F3D676"/>
            </a:solidFill>
            <a:ln>
              <a:noFill/>
            </a:ln>
          </p:spPr>
          <p:txBody>
            <a:bodyPr spcFirstLastPara="1" wrap="square" lIns="121900" tIns="121900" rIns="121900" bIns="121900" anchor="ctr" anchorCtr="0">
              <a:noAutofit/>
            </a:bodyPr>
            <a:lstStyle/>
            <a:p>
              <a:pPr defTabSz="1219080">
                <a:defRPr/>
              </a:pPr>
              <a:endParaRPr sz="2400" kern="0">
                <a:solidFill>
                  <a:sysClr val="windowText" lastClr="000000"/>
                </a:solidFill>
                <a:latin typeface="Arial"/>
                <a:ea typeface="等线" panose="020F0502020204030204"/>
                <a:cs typeface="Arial"/>
                <a:sym typeface="Arial"/>
              </a:endParaRPr>
            </a:p>
          </p:txBody>
        </p:sp>
        <p:sp>
          <p:nvSpPr>
            <p:cNvPr id="73" name="Google Shape;863;p26">
              <a:extLst>
                <a:ext uri="{FF2B5EF4-FFF2-40B4-BE49-F238E27FC236}">
                  <a16:creationId xmlns:a16="http://schemas.microsoft.com/office/drawing/2014/main" id="{1858771D-28F0-FE8E-DE78-3006AB70DC2E}"/>
                </a:ext>
              </a:extLst>
            </p:cNvPr>
            <p:cNvSpPr/>
            <p:nvPr/>
          </p:nvSpPr>
          <p:spPr>
            <a:xfrm>
              <a:off x="3381263" y="4227639"/>
              <a:ext cx="194064" cy="187560"/>
            </a:xfrm>
            <a:custGeom>
              <a:avLst/>
              <a:gdLst/>
              <a:ahLst/>
              <a:cxnLst/>
              <a:rect l="l" t="t" r="r" b="b"/>
              <a:pathLst>
                <a:path w="5669" h="5479" extrusionOk="0">
                  <a:moveTo>
                    <a:pt x="2725" y="1561"/>
                  </a:moveTo>
                  <a:cubicBezTo>
                    <a:pt x="3327" y="1561"/>
                    <a:pt x="3906" y="2030"/>
                    <a:pt x="3906" y="2740"/>
                  </a:cubicBezTo>
                  <a:cubicBezTo>
                    <a:pt x="3906" y="3383"/>
                    <a:pt x="3382" y="3907"/>
                    <a:pt x="2739" y="3907"/>
                  </a:cubicBezTo>
                  <a:cubicBezTo>
                    <a:pt x="1691" y="3907"/>
                    <a:pt x="1167" y="2644"/>
                    <a:pt x="1906" y="1906"/>
                  </a:cubicBezTo>
                  <a:cubicBezTo>
                    <a:pt x="2144" y="1668"/>
                    <a:pt x="2437" y="1561"/>
                    <a:pt x="2725" y="1561"/>
                  </a:cubicBezTo>
                  <a:close/>
                  <a:moveTo>
                    <a:pt x="2739" y="1"/>
                  </a:moveTo>
                  <a:cubicBezTo>
                    <a:pt x="2596" y="1"/>
                    <a:pt x="2477" y="49"/>
                    <a:pt x="2406" y="144"/>
                  </a:cubicBezTo>
                  <a:cubicBezTo>
                    <a:pt x="2310" y="215"/>
                    <a:pt x="2263" y="358"/>
                    <a:pt x="2263" y="477"/>
                  </a:cubicBezTo>
                  <a:lnTo>
                    <a:pt x="2263" y="739"/>
                  </a:lnTo>
                  <a:cubicBezTo>
                    <a:pt x="2048" y="787"/>
                    <a:pt x="1834" y="858"/>
                    <a:pt x="1667" y="977"/>
                  </a:cubicBezTo>
                  <a:lnTo>
                    <a:pt x="1477" y="811"/>
                  </a:lnTo>
                  <a:cubicBezTo>
                    <a:pt x="1382" y="715"/>
                    <a:pt x="1257" y="668"/>
                    <a:pt x="1132" y="668"/>
                  </a:cubicBezTo>
                  <a:cubicBezTo>
                    <a:pt x="1007" y="668"/>
                    <a:pt x="882" y="715"/>
                    <a:pt x="786" y="811"/>
                  </a:cubicBezTo>
                  <a:cubicBezTo>
                    <a:pt x="596" y="1001"/>
                    <a:pt x="596" y="1287"/>
                    <a:pt x="786" y="1477"/>
                  </a:cubicBezTo>
                  <a:lnTo>
                    <a:pt x="977" y="1668"/>
                  </a:lnTo>
                  <a:cubicBezTo>
                    <a:pt x="858" y="1859"/>
                    <a:pt x="786" y="2049"/>
                    <a:pt x="739" y="2263"/>
                  </a:cubicBezTo>
                  <a:lnTo>
                    <a:pt x="477" y="2263"/>
                  </a:lnTo>
                  <a:cubicBezTo>
                    <a:pt x="215" y="2263"/>
                    <a:pt x="0" y="2478"/>
                    <a:pt x="0" y="2740"/>
                  </a:cubicBezTo>
                  <a:cubicBezTo>
                    <a:pt x="0" y="2883"/>
                    <a:pt x="48" y="3002"/>
                    <a:pt x="143" y="3097"/>
                  </a:cubicBezTo>
                  <a:cubicBezTo>
                    <a:pt x="215" y="3168"/>
                    <a:pt x="358" y="3240"/>
                    <a:pt x="477" y="3240"/>
                  </a:cubicBezTo>
                  <a:lnTo>
                    <a:pt x="739" y="3240"/>
                  </a:lnTo>
                  <a:cubicBezTo>
                    <a:pt x="786" y="3430"/>
                    <a:pt x="858" y="3645"/>
                    <a:pt x="977" y="3835"/>
                  </a:cubicBezTo>
                  <a:lnTo>
                    <a:pt x="810" y="4002"/>
                  </a:lnTo>
                  <a:cubicBezTo>
                    <a:pt x="620" y="4192"/>
                    <a:pt x="620" y="4478"/>
                    <a:pt x="810" y="4669"/>
                  </a:cubicBezTo>
                  <a:cubicBezTo>
                    <a:pt x="905" y="4764"/>
                    <a:pt x="1024" y="4811"/>
                    <a:pt x="1167" y="4811"/>
                  </a:cubicBezTo>
                  <a:cubicBezTo>
                    <a:pt x="1286" y="4811"/>
                    <a:pt x="1405" y="4764"/>
                    <a:pt x="1501" y="4669"/>
                  </a:cubicBezTo>
                  <a:lnTo>
                    <a:pt x="1667" y="4502"/>
                  </a:lnTo>
                  <a:cubicBezTo>
                    <a:pt x="1858" y="4621"/>
                    <a:pt x="2048" y="4692"/>
                    <a:pt x="2263" y="4740"/>
                  </a:cubicBezTo>
                  <a:lnTo>
                    <a:pt x="2263" y="5002"/>
                  </a:lnTo>
                  <a:cubicBezTo>
                    <a:pt x="2263" y="5264"/>
                    <a:pt x="2477" y="5478"/>
                    <a:pt x="2763" y="5478"/>
                  </a:cubicBezTo>
                  <a:cubicBezTo>
                    <a:pt x="3025" y="5478"/>
                    <a:pt x="3239" y="5264"/>
                    <a:pt x="3239" y="5002"/>
                  </a:cubicBezTo>
                  <a:lnTo>
                    <a:pt x="3239" y="4740"/>
                  </a:lnTo>
                  <a:cubicBezTo>
                    <a:pt x="3454" y="4692"/>
                    <a:pt x="3644" y="4597"/>
                    <a:pt x="3835" y="4502"/>
                  </a:cubicBezTo>
                  <a:lnTo>
                    <a:pt x="4001" y="4669"/>
                  </a:lnTo>
                  <a:cubicBezTo>
                    <a:pt x="4097" y="4764"/>
                    <a:pt x="4222" y="4811"/>
                    <a:pt x="4347" y="4811"/>
                  </a:cubicBezTo>
                  <a:cubicBezTo>
                    <a:pt x="4472" y="4811"/>
                    <a:pt x="4597" y="4764"/>
                    <a:pt x="4692" y="4669"/>
                  </a:cubicBezTo>
                  <a:cubicBezTo>
                    <a:pt x="4882" y="4478"/>
                    <a:pt x="4882" y="4168"/>
                    <a:pt x="4692" y="3978"/>
                  </a:cubicBezTo>
                  <a:lnTo>
                    <a:pt x="4525" y="3811"/>
                  </a:lnTo>
                  <a:cubicBezTo>
                    <a:pt x="4620" y="3621"/>
                    <a:pt x="4716" y="3430"/>
                    <a:pt x="4763" y="3216"/>
                  </a:cubicBezTo>
                  <a:lnTo>
                    <a:pt x="5001" y="3216"/>
                  </a:lnTo>
                  <a:cubicBezTo>
                    <a:pt x="5668" y="3216"/>
                    <a:pt x="5668" y="2240"/>
                    <a:pt x="5001" y="2240"/>
                  </a:cubicBezTo>
                  <a:lnTo>
                    <a:pt x="5001" y="2263"/>
                  </a:lnTo>
                  <a:lnTo>
                    <a:pt x="4763" y="2263"/>
                  </a:lnTo>
                  <a:cubicBezTo>
                    <a:pt x="4692" y="2049"/>
                    <a:pt x="4620" y="1835"/>
                    <a:pt x="4501" y="1668"/>
                  </a:cubicBezTo>
                  <a:lnTo>
                    <a:pt x="4692" y="1477"/>
                  </a:lnTo>
                  <a:cubicBezTo>
                    <a:pt x="5090" y="1133"/>
                    <a:pt x="4745" y="610"/>
                    <a:pt x="4357" y="610"/>
                  </a:cubicBezTo>
                  <a:cubicBezTo>
                    <a:pt x="4235" y="610"/>
                    <a:pt x="4110" y="662"/>
                    <a:pt x="4001" y="787"/>
                  </a:cubicBezTo>
                  <a:lnTo>
                    <a:pt x="3811" y="977"/>
                  </a:lnTo>
                  <a:cubicBezTo>
                    <a:pt x="3644" y="858"/>
                    <a:pt x="3430" y="787"/>
                    <a:pt x="3215" y="739"/>
                  </a:cubicBezTo>
                  <a:lnTo>
                    <a:pt x="3215" y="477"/>
                  </a:lnTo>
                  <a:cubicBezTo>
                    <a:pt x="3215" y="215"/>
                    <a:pt x="3001" y="1"/>
                    <a:pt x="2739" y="1"/>
                  </a:cubicBezTo>
                  <a:close/>
                </a:path>
              </a:pathLst>
            </a:custGeom>
            <a:solidFill>
              <a:srgbClr val="F3D676"/>
            </a:solidFill>
            <a:ln>
              <a:noFill/>
            </a:ln>
          </p:spPr>
          <p:txBody>
            <a:bodyPr spcFirstLastPara="1" wrap="square" lIns="121900" tIns="121900" rIns="121900" bIns="121900" anchor="ctr" anchorCtr="0">
              <a:noAutofit/>
            </a:bodyPr>
            <a:lstStyle/>
            <a:p>
              <a:pPr defTabSz="1219080">
                <a:defRPr/>
              </a:pPr>
              <a:endParaRPr sz="2400" kern="0">
                <a:solidFill>
                  <a:sysClr val="windowText" lastClr="000000"/>
                </a:solidFill>
                <a:latin typeface="Arial"/>
                <a:ea typeface="等线" panose="020F0502020204030204"/>
                <a:cs typeface="Arial"/>
                <a:sym typeface="Arial"/>
              </a:endParaRPr>
            </a:p>
          </p:txBody>
        </p:sp>
        <p:sp>
          <p:nvSpPr>
            <p:cNvPr id="140" name="Google Shape;864;p26">
              <a:extLst>
                <a:ext uri="{FF2B5EF4-FFF2-40B4-BE49-F238E27FC236}">
                  <a16:creationId xmlns:a16="http://schemas.microsoft.com/office/drawing/2014/main" id="{E90351C2-017D-8E51-A17F-35EC0BE1735F}"/>
                </a:ext>
              </a:extLst>
            </p:cNvPr>
            <p:cNvSpPr/>
            <p:nvPr/>
          </p:nvSpPr>
          <p:spPr>
            <a:xfrm>
              <a:off x="3343744" y="4054012"/>
              <a:ext cx="114987" cy="278036"/>
            </a:xfrm>
            <a:custGeom>
              <a:avLst/>
              <a:gdLst/>
              <a:ahLst/>
              <a:cxnLst/>
              <a:rect l="l" t="t" r="r" b="b"/>
              <a:pathLst>
                <a:path w="3359" h="8122" extrusionOk="0">
                  <a:moveTo>
                    <a:pt x="1096" y="1948"/>
                  </a:moveTo>
                  <a:cubicBezTo>
                    <a:pt x="1363" y="1948"/>
                    <a:pt x="1625" y="2075"/>
                    <a:pt x="1787" y="2311"/>
                  </a:cubicBezTo>
                  <a:cubicBezTo>
                    <a:pt x="1948" y="2494"/>
                    <a:pt x="1799" y="2788"/>
                    <a:pt x="1553" y="2788"/>
                  </a:cubicBezTo>
                  <a:cubicBezTo>
                    <a:pt x="1544" y="2788"/>
                    <a:pt x="1535" y="2788"/>
                    <a:pt x="1525" y="2787"/>
                  </a:cubicBezTo>
                  <a:cubicBezTo>
                    <a:pt x="1430" y="2787"/>
                    <a:pt x="1335" y="2739"/>
                    <a:pt x="1287" y="2668"/>
                  </a:cubicBezTo>
                  <a:cubicBezTo>
                    <a:pt x="1239" y="2620"/>
                    <a:pt x="1192" y="2572"/>
                    <a:pt x="1144" y="2572"/>
                  </a:cubicBezTo>
                  <a:cubicBezTo>
                    <a:pt x="1123" y="2566"/>
                    <a:pt x="1104" y="2563"/>
                    <a:pt x="1087" y="2563"/>
                  </a:cubicBezTo>
                  <a:cubicBezTo>
                    <a:pt x="1045" y="2563"/>
                    <a:pt x="1011" y="2579"/>
                    <a:pt x="977" y="2596"/>
                  </a:cubicBezTo>
                  <a:cubicBezTo>
                    <a:pt x="916" y="2640"/>
                    <a:pt x="854" y="2659"/>
                    <a:pt x="795" y="2659"/>
                  </a:cubicBezTo>
                  <a:cubicBezTo>
                    <a:pt x="536" y="2659"/>
                    <a:pt x="348" y="2290"/>
                    <a:pt x="620" y="2096"/>
                  </a:cubicBezTo>
                  <a:cubicBezTo>
                    <a:pt x="765" y="1996"/>
                    <a:pt x="931" y="1948"/>
                    <a:pt x="1096" y="1948"/>
                  </a:cubicBezTo>
                  <a:close/>
                  <a:moveTo>
                    <a:pt x="1721" y="3570"/>
                  </a:moveTo>
                  <a:cubicBezTo>
                    <a:pt x="1735" y="3570"/>
                    <a:pt x="1749" y="3571"/>
                    <a:pt x="1763" y="3573"/>
                  </a:cubicBezTo>
                  <a:cubicBezTo>
                    <a:pt x="1930" y="3573"/>
                    <a:pt x="2073" y="3739"/>
                    <a:pt x="2049" y="3906"/>
                  </a:cubicBezTo>
                  <a:cubicBezTo>
                    <a:pt x="1978" y="4454"/>
                    <a:pt x="1525" y="4882"/>
                    <a:pt x="954" y="4882"/>
                  </a:cubicBezTo>
                  <a:lnTo>
                    <a:pt x="858" y="4882"/>
                  </a:lnTo>
                  <a:cubicBezTo>
                    <a:pt x="692" y="4882"/>
                    <a:pt x="549" y="4716"/>
                    <a:pt x="573" y="4549"/>
                  </a:cubicBezTo>
                  <a:cubicBezTo>
                    <a:pt x="573" y="4395"/>
                    <a:pt x="716" y="4261"/>
                    <a:pt x="869" y="4261"/>
                  </a:cubicBezTo>
                  <a:cubicBezTo>
                    <a:pt x="881" y="4261"/>
                    <a:pt x="894" y="4262"/>
                    <a:pt x="906" y="4263"/>
                  </a:cubicBezTo>
                  <a:cubicBezTo>
                    <a:pt x="921" y="4265"/>
                    <a:pt x="936" y="4265"/>
                    <a:pt x="950" y="4265"/>
                  </a:cubicBezTo>
                  <a:cubicBezTo>
                    <a:pt x="1194" y="4265"/>
                    <a:pt x="1407" y="4083"/>
                    <a:pt x="1430" y="3858"/>
                  </a:cubicBezTo>
                  <a:cubicBezTo>
                    <a:pt x="1430" y="3684"/>
                    <a:pt x="1569" y="3570"/>
                    <a:pt x="1721" y="3570"/>
                  </a:cubicBezTo>
                  <a:close/>
                  <a:moveTo>
                    <a:pt x="1192" y="6621"/>
                  </a:moveTo>
                  <a:lnTo>
                    <a:pt x="1192" y="6621"/>
                  </a:lnTo>
                  <a:cubicBezTo>
                    <a:pt x="1182" y="6625"/>
                    <a:pt x="1172" y="6628"/>
                    <a:pt x="1163" y="6632"/>
                  </a:cubicBezTo>
                  <a:lnTo>
                    <a:pt x="1163" y="6632"/>
                  </a:lnTo>
                  <a:cubicBezTo>
                    <a:pt x="1164" y="6636"/>
                    <a:pt x="1166" y="6641"/>
                    <a:pt x="1168" y="6645"/>
                  </a:cubicBezTo>
                  <a:lnTo>
                    <a:pt x="1192" y="6621"/>
                  </a:lnTo>
                  <a:close/>
                  <a:moveTo>
                    <a:pt x="596" y="1"/>
                  </a:moveTo>
                  <a:cubicBezTo>
                    <a:pt x="382" y="1"/>
                    <a:pt x="191" y="48"/>
                    <a:pt x="1" y="143"/>
                  </a:cubicBezTo>
                  <a:lnTo>
                    <a:pt x="1" y="7883"/>
                  </a:lnTo>
                  <a:cubicBezTo>
                    <a:pt x="168" y="8002"/>
                    <a:pt x="358" y="8074"/>
                    <a:pt x="549" y="8121"/>
                  </a:cubicBezTo>
                  <a:cubicBezTo>
                    <a:pt x="477" y="7978"/>
                    <a:pt x="453" y="7812"/>
                    <a:pt x="453" y="7645"/>
                  </a:cubicBezTo>
                  <a:cubicBezTo>
                    <a:pt x="453" y="7202"/>
                    <a:pt x="727" y="6805"/>
                    <a:pt x="1163" y="6632"/>
                  </a:cubicBezTo>
                  <a:lnTo>
                    <a:pt x="1163" y="6632"/>
                  </a:lnTo>
                  <a:cubicBezTo>
                    <a:pt x="1094" y="6470"/>
                    <a:pt x="1049" y="6307"/>
                    <a:pt x="1049" y="6145"/>
                  </a:cubicBezTo>
                  <a:cubicBezTo>
                    <a:pt x="1049" y="5859"/>
                    <a:pt x="1168" y="5573"/>
                    <a:pt x="1358" y="5383"/>
                  </a:cubicBezTo>
                  <a:cubicBezTo>
                    <a:pt x="1565" y="5176"/>
                    <a:pt x="1844" y="5070"/>
                    <a:pt x="2123" y="5070"/>
                  </a:cubicBezTo>
                  <a:cubicBezTo>
                    <a:pt x="2295" y="5070"/>
                    <a:pt x="2466" y="5110"/>
                    <a:pt x="2621" y="5192"/>
                  </a:cubicBezTo>
                  <a:cubicBezTo>
                    <a:pt x="2716" y="4859"/>
                    <a:pt x="2978" y="4597"/>
                    <a:pt x="3287" y="4501"/>
                  </a:cubicBezTo>
                  <a:cubicBezTo>
                    <a:pt x="3335" y="4359"/>
                    <a:pt x="3359" y="4192"/>
                    <a:pt x="3359" y="4049"/>
                  </a:cubicBezTo>
                  <a:cubicBezTo>
                    <a:pt x="3359" y="3716"/>
                    <a:pt x="3240" y="3406"/>
                    <a:pt x="3002" y="3192"/>
                  </a:cubicBezTo>
                  <a:cubicBezTo>
                    <a:pt x="3025" y="3073"/>
                    <a:pt x="3049" y="2954"/>
                    <a:pt x="3049" y="2834"/>
                  </a:cubicBezTo>
                  <a:cubicBezTo>
                    <a:pt x="3049" y="2382"/>
                    <a:pt x="2811" y="1977"/>
                    <a:pt x="2430" y="1739"/>
                  </a:cubicBezTo>
                  <a:cubicBezTo>
                    <a:pt x="2430" y="1429"/>
                    <a:pt x="2311" y="1167"/>
                    <a:pt x="2120" y="953"/>
                  </a:cubicBezTo>
                  <a:cubicBezTo>
                    <a:pt x="1978" y="834"/>
                    <a:pt x="1835" y="739"/>
                    <a:pt x="1668" y="691"/>
                  </a:cubicBezTo>
                  <a:cubicBezTo>
                    <a:pt x="1477" y="286"/>
                    <a:pt x="1049" y="1"/>
                    <a:pt x="596" y="1"/>
                  </a:cubicBezTo>
                  <a:close/>
                </a:path>
              </a:pathLst>
            </a:custGeom>
            <a:solidFill>
              <a:srgbClr val="F3D676"/>
            </a:solidFill>
            <a:ln>
              <a:noFill/>
            </a:ln>
          </p:spPr>
          <p:txBody>
            <a:bodyPr spcFirstLastPara="1" wrap="square" lIns="121900" tIns="121900" rIns="121900" bIns="121900" anchor="ctr" anchorCtr="0">
              <a:noAutofit/>
            </a:bodyPr>
            <a:lstStyle/>
            <a:p>
              <a:pPr defTabSz="1219080">
                <a:defRPr/>
              </a:pPr>
              <a:endParaRPr sz="2400" kern="0">
                <a:solidFill>
                  <a:sysClr val="windowText" lastClr="000000"/>
                </a:solidFill>
                <a:latin typeface="Arial"/>
                <a:ea typeface="等线" panose="020F0502020204030204"/>
                <a:cs typeface="Arial"/>
                <a:sym typeface="Arial"/>
              </a:endParaRPr>
            </a:p>
          </p:txBody>
        </p:sp>
      </p:grpSp>
      <p:pic>
        <p:nvPicPr>
          <p:cNvPr id="141" name="图片 8">
            <a:extLst>
              <a:ext uri="{FF2B5EF4-FFF2-40B4-BE49-F238E27FC236}">
                <a16:creationId xmlns:a16="http://schemas.microsoft.com/office/drawing/2014/main" id="{42ACC745-0B61-F0BB-6F6B-61E295BE78EE}"/>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590311" y="3166481"/>
            <a:ext cx="3919863" cy="3818519"/>
          </a:xfrm>
          <a:prstGeom prst="rect">
            <a:avLst/>
          </a:prstGeom>
        </p:spPr>
      </p:pic>
      <p:grpSp>
        <p:nvGrpSpPr>
          <p:cNvPr id="143" name="Group 142">
            <a:extLst>
              <a:ext uri="{FF2B5EF4-FFF2-40B4-BE49-F238E27FC236}">
                <a16:creationId xmlns:a16="http://schemas.microsoft.com/office/drawing/2014/main" id="{000207EC-0288-1ADE-04A9-76B99EB44C35}"/>
              </a:ext>
            </a:extLst>
          </p:cNvPr>
          <p:cNvGrpSpPr/>
          <p:nvPr/>
        </p:nvGrpSpPr>
        <p:grpSpPr>
          <a:xfrm>
            <a:off x="3523706" y="1468589"/>
            <a:ext cx="6315842" cy="4441580"/>
            <a:chOff x="3216650" y="894801"/>
            <a:chExt cx="5669716" cy="3942470"/>
          </a:xfrm>
        </p:grpSpPr>
        <p:sp>
          <p:nvSpPr>
            <p:cNvPr id="144" name="Freeform 11">
              <a:extLst>
                <a:ext uri="{FF2B5EF4-FFF2-40B4-BE49-F238E27FC236}">
                  <a16:creationId xmlns:a16="http://schemas.microsoft.com/office/drawing/2014/main" id="{8F8AFA62-35B8-1AEC-66E0-946A18807369}"/>
                </a:ext>
              </a:extLst>
            </p:cNvPr>
            <p:cNvSpPr/>
            <p:nvPr/>
          </p:nvSpPr>
          <p:spPr>
            <a:xfrm flipH="1">
              <a:off x="3216650" y="894801"/>
              <a:ext cx="5669716" cy="3942470"/>
            </a:xfrm>
            <a:custGeom>
              <a:avLst/>
              <a:gdLst/>
              <a:ahLst/>
              <a:cxnLst/>
              <a:rect l="l" t="t" r="r" b="b"/>
              <a:pathLst>
                <a:path w="5296086" h="3488796">
                  <a:moveTo>
                    <a:pt x="0" y="0"/>
                  </a:moveTo>
                  <a:lnTo>
                    <a:pt x="5296086" y="0"/>
                  </a:lnTo>
                  <a:lnTo>
                    <a:pt x="5296086" y="3488797"/>
                  </a:lnTo>
                  <a:lnTo>
                    <a:pt x="0" y="3488797"/>
                  </a:lnTo>
                  <a:lnTo>
                    <a:pt x="0"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45" name="TextBox 144">
              <a:extLst>
                <a:ext uri="{FF2B5EF4-FFF2-40B4-BE49-F238E27FC236}">
                  <a16:creationId xmlns:a16="http://schemas.microsoft.com/office/drawing/2014/main" id="{C62C321A-D900-F24B-D536-6FD8EFB0D675}"/>
                </a:ext>
              </a:extLst>
            </p:cNvPr>
            <p:cNvSpPr txBox="1"/>
            <p:nvPr/>
          </p:nvSpPr>
          <p:spPr>
            <a:xfrm>
              <a:off x="3889937" y="1991488"/>
              <a:ext cx="4556167" cy="1557189"/>
            </a:xfrm>
            <a:prstGeom prst="rect">
              <a:avLst/>
            </a:prstGeom>
            <a:noFill/>
          </p:spPr>
          <p:txBody>
            <a:bodyPr wrap="square">
              <a:spAutoFit/>
            </a:bodyPr>
            <a:lstStyle/>
            <a:p>
              <a:pPr algn="ctr"/>
              <a:r>
                <a:rPr lang="en-US" sz="5400" b="1" dirty="0">
                  <a:latin typeface="Times New Roman" panose="02020603050405020304" pitchFamily="18" charset="0"/>
                  <a:cs typeface="Times New Roman" panose="02020603050405020304" pitchFamily="18" charset="0"/>
                </a:rPr>
                <a:t>HOẠT ĐỘNG PHỎNG VẤN</a:t>
              </a:r>
              <a:endParaRPr lang="en-SG" sz="5400" b="1"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20284185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1"/>
                                        </p:tgtEl>
                                        <p:attrNameLst>
                                          <p:attrName>style.visibility</p:attrName>
                                        </p:attrNameLst>
                                      </p:cBhvr>
                                      <p:to>
                                        <p:strVal val="visible"/>
                                      </p:to>
                                    </p:set>
                                    <p:animEffect transition="in" filter="fade">
                                      <p:cBhvr>
                                        <p:cTn id="7" dur="1000"/>
                                        <p:tgtEl>
                                          <p:spTgt spid="141"/>
                                        </p:tgtEl>
                                      </p:cBhvr>
                                    </p:animEffect>
                                    <p:anim calcmode="lin" valueType="num">
                                      <p:cBhvr>
                                        <p:cTn id="8" dur="1000" fill="hold"/>
                                        <p:tgtEl>
                                          <p:spTgt spid="141"/>
                                        </p:tgtEl>
                                        <p:attrNameLst>
                                          <p:attrName>ppt_x</p:attrName>
                                        </p:attrNameLst>
                                      </p:cBhvr>
                                      <p:tavLst>
                                        <p:tav tm="0">
                                          <p:val>
                                            <p:strVal val="#ppt_x"/>
                                          </p:val>
                                        </p:tav>
                                        <p:tav tm="100000">
                                          <p:val>
                                            <p:strVal val="#ppt_x"/>
                                          </p:val>
                                        </p:tav>
                                      </p:tavLst>
                                    </p:anim>
                                    <p:anim calcmode="lin" valueType="num">
                                      <p:cBhvr>
                                        <p:cTn id="9" dur="1000" fill="hold"/>
                                        <p:tgtEl>
                                          <p:spTgt spid="14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inVertical)">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barn(inVertical)">
                                      <p:cBhvr>
                                        <p:cTn id="24" dur="500"/>
                                        <p:tgtEl>
                                          <p:spTgt spid="15"/>
                                        </p:tgtEl>
                                      </p:cBhvr>
                                    </p:animEffect>
                                  </p:childTnLst>
                                </p:cTn>
                              </p:par>
                              <p:par>
                                <p:cTn id="25" presetID="16" presetClass="entr" presetSubtype="21"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arn(inVertical)">
                                      <p:cBhvr>
                                        <p:cTn id="27" dur="500"/>
                                        <p:tgtEl>
                                          <p:spTgt spid="17"/>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barn(inVertical)">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barn(inVertical)">
                                      <p:cBhvr>
                                        <p:cTn id="35" dur="500"/>
                                        <p:tgtEl>
                                          <p:spTgt spid="21"/>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barn(inVertical)">
                                      <p:cBhvr>
                                        <p:cTn id="38" dur="500"/>
                                        <p:tgtEl>
                                          <p:spTgt spid="11"/>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barn(inVertical)">
                                      <p:cBhvr>
                                        <p:cTn id="43" dur="500"/>
                                        <p:tgtEl>
                                          <p:spTgt spid="16"/>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barn(inVertical)">
                                      <p:cBhvr>
                                        <p:cTn id="46" dur="500"/>
                                        <p:tgtEl>
                                          <p:spTgt spid="14"/>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143"/>
                                        </p:tgtEl>
                                        <p:attrNameLst>
                                          <p:attrName>style.visibility</p:attrName>
                                        </p:attrNameLst>
                                      </p:cBhvr>
                                      <p:to>
                                        <p:strVal val="visible"/>
                                      </p:to>
                                    </p:set>
                                    <p:animEffect transition="in" filter="barn(inVertical)">
                                      <p:cBhvr>
                                        <p:cTn id="51" dur="500"/>
                                        <p:tgtEl>
                                          <p:spTgt spid="143"/>
                                        </p:tgtEl>
                                      </p:cBhvr>
                                    </p:animEffect>
                                  </p:childTnLst>
                                </p:cTn>
                              </p:par>
                            </p:childTnLst>
                          </p:cTn>
                        </p:par>
                      </p:childTnLst>
                    </p:cTn>
                  </p:par>
                  <p:par>
                    <p:cTn id="52" fill="hold">
                      <p:stCondLst>
                        <p:cond delay="indefinite"/>
                      </p:stCondLst>
                      <p:childTnLst>
                        <p:par>
                          <p:cTn id="53" fill="hold">
                            <p:stCondLst>
                              <p:cond delay="0"/>
                            </p:stCondLst>
                            <p:childTnLst>
                              <p:par>
                                <p:cTn id="54" presetID="1" presetClass="exit" presetSubtype="0" fill="hold" nodeType="clickEffect">
                                  <p:stCondLst>
                                    <p:cond delay="0"/>
                                  </p:stCondLst>
                                  <p:childTnLst>
                                    <p:set>
                                      <p:cBhvr>
                                        <p:cTn id="55" dur="1" fill="hold">
                                          <p:stCondLst>
                                            <p:cond delay="0"/>
                                          </p:stCondLst>
                                        </p:cTn>
                                        <p:tgtEl>
                                          <p:spTgt spid="14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p:bldP spid="98" grpId="0"/>
      <p:bldP spid="99" grpId="0"/>
      <p:bldP spid="100" grpId="0"/>
      <p:bldP spid="91" grpId="0"/>
      <p:bldP spid="10" grpId="0" animBg="1"/>
      <p:bldP spid="11" grpId="0" animBg="1"/>
      <p:bldP spid="12" grpId="0" animBg="1"/>
      <p:bldP spid="13" grpId="0"/>
      <p:bldP spid="1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CBEEEB83-8C15-32B3-672C-26A9D3FA2A7F}"/>
              </a:ext>
            </a:extLst>
          </p:cNvPr>
          <p:cNvPicPr>
            <a:picLocks noChangeAspect="1"/>
          </p:cNvPicPr>
          <p:nvPr/>
        </p:nvPicPr>
        <p:blipFill>
          <a:blip r:embed="rId4"/>
          <a:stretch>
            <a:fillRect/>
          </a:stretch>
        </p:blipFill>
        <p:spPr>
          <a:xfrm>
            <a:off x="0" y="0"/>
            <a:ext cx="12192000" cy="6858000"/>
          </a:xfrm>
          <a:prstGeom prst="rect">
            <a:avLst/>
          </a:prstGeom>
        </p:spPr>
      </p:pic>
      <p:sp>
        <p:nvSpPr>
          <p:cNvPr id="27" name="缺角矩形 26"/>
          <p:cNvSpPr/>
          <p:nvPr/>
        </p:nvSpPr>
        <p:spPr>
          <a:xfrm>
            <a:off x="196771" y="213539"/>
            <a:ext cx="11771453" cy="6430924"/>
          </a:xfrm>
          <a:prstGeom prst="plaque">
            <a:avLst>
              <a:gd name="adj" fmla="val 14424"/>
            </a:avLst>
          </a:prstGeom>
          <a:solidFill>
            <a:schemeClr val="bg1">
              <a:alpha val="86000"/>
            </a:schemeClr>
          </a:solidFill>
          <a:ln w="127000">
            <a:solidFill>
              <a:schemeClr val="accent5">
                <a:lumMod val="20000"/>
                <a:lumOff val="80000"/>
                <a:alpha val="4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dirty="0">
              <a:solidFill>
                <a:prstClr val="white"/>
              </a:solidFill>
              <a:latin typeface="Arial"/>
              <a:ea typeface="黑体" panose="02010609060101010101" pitchFamily="49" charset="-122"/>
              <a:sym typeface="Arial"/>
            </a:endParaRPr>
          </a:p>
        </p:txBody>
      </p:sp>
      <p:sp>
        <p:nvSpPr>
          <p:cNvPr id="97" name="矩形 96"/>
          <p:cNvSpPr/>
          <p:nvPr/>
        </p:nvSpPr>
        <p:spPr>
          <a:xfrm>
            <a:off x="1362711" y="4407535"/>
            <a:ext cx="2438400" cy="369332"/>
          </a:xfrm>
          <a:prstGeom prst="rect">
            <a:avLst/>
          </a:prstGeom>
          <a:noFill/>
        </p:spPr>
        <p:txBody>
          <a:bodyPr wrap="square" rtlCol="0">
            <a:spAutoFit/>
          </a:bodyPr>
          <a:lstStyle/>
          <a:p>
            <a:pPr algn="ctr" defTabSz="914377">
              <a:defRPr/>
            </a:pPr>
            <a:endParaRPr>
              <a:solidFill>
                <a:prstClr val="black"/>
              </a:solidFill>
              <a:latin typeface="Arial"/>
              <a:cs typeface="Arial"/>
              <a:sym typeface="Arial"/>
            </a:endParaRPr>
          </a:p>
        </p:txBody>
      </p:sp>
      <p:sp>
        <p:nvSpPr>
          <p:cNvPr id="98" name="矩形 97"/>
          <p:cNvSpPr/>
          <p:nvPr/>
        </p:nvSpPr>
        <p:spPr>
          <a:xfrm>
            <a:off x="3884930" y="4407535"/>
            <a:ext cx="2495551" cy="369332"/>
          </a:xfrm>
          <a:prstGeom prst="rect">
            <a:avLst/>
          </a:prstGeom>
          <a:noFill/>
        </p:spPr>
        <p:txBody>
          <a:bodyPr wrap="square" rtlCol="0">
            <a:spAutoFit/>
          </a:bodyPr>
          <a:lstStyle/>
          <a:p>
            <a:pPr algn="ctr" defTabSz="914377">
              <a:defRPr/>
            </a:pPr>
            <a:endParaRPr>
              <a:solidFill>
                <a:prstClr val="black"/>
              </a:solidFill>
              <a:latin typeface="Arial"/>
              <a:cs typeface="Arial"/>
              <a:sym typeface="Arial"/>
            </a:endParaRPr>
          </a:p>
        </p:txBody>
      </p:sp>
      <p:sp>
        <p:nvSpPr>
          <p:cNvPr id="99" name="矩形 98"/>
          <p:cNvSpPr/>
          <p:nvPr/>
        </p:nvSpPr>
        <p:spPr>
          <a:xfrm>
            <a:off x="6024881" y="4407535"/>
            <a:ext cx="2755900" cy="369332"/>
          </a:xfrm>
          <a:prstGeom prst="rect">
            <a:avLst/>
          </a:prstGeom>
          <a:noFill/>
        </p:spPr>
        <p:txBody>
          <a:bodyPr wrap="square" rtlCol="0">
            <a:spAutoFit/>
          </a:bodyPr>
          <a:lstStyle/>
          <a:p>
            <a:pPr algn="ctr" defTabSz="914377">
              <a:defRPr/>
            </a:pPr>
            <a:endParaRPr>
              <a:solidFill>
                <a:prstClr val="black"/>
              </a:solidFill>
              <a:latin typeface="Arial"/>
              <a:cs typeface="Arial"/>
              <a:sym typeface="Arial"/>
            </a:endParaRPr>
          </a:p>
        </p:txBody>
      </p:sp>
      <p:sp>
        <p:nvSpPr>
          <p:cNvPr id="100" name="矩形 99"/>
          <p:cNvSpPr/>
          <p:nvPr/>
        </p:nvSpPr>
        <p:spPr>
          <a:xfrm>
            <a:off x="8148321" y="4420235"/>
            <a:ext cx="3009900" cy="369332"/>
          </a:xfrm>
          <a:prstGeom prst="rect">
            <a:avLst/>
          </a:prstGeom>
          <a:noFill/>
        </p:spPr>
        <p:txBody>
          <a:bodyPr wrap="square" rtlCol="0">
            <a:spAutoFit/>
          </a:bodyPr>
          <a:lstStyle/>
          <a:p>
            <a:pPr algn="ctr" defTabSz="914377">
              <a:defRPr/>
            </a:pPr>
            <a:endParaRPr>
              <a:solidFill>
                <a:prstClr val="black"/>
              </a:solidFill>
              <a:latin typeface="Arial"/>
              <a:cs typeface="Arial"/>
              <a:sym typeface="Arial"/>
            </a:endParaRPr>
          </a:p>
        </p:txBody>
      </p:sp>
      <p:sp>
        <p:nvSpPr>
          <p:cNvPr id="102" name="文本框 101"/>
          <p:cNvSpPr txBox="1"/>
          <p:nvPr/>
        </p:nvSpPr>
        <p:spPr>
          <a:xfrm>
            <a:off x="1756411" y="4867909"/>
            <a:ext cx="1802765" cy="369332"/>
          </a:xfrm>
          <a:prstGeom prst="rect">
            <a:avLst/>
          </a:prstGeom>
          <a:noFill/>
        </p:spPr>
        <p:txBody>
          <a:bodyPr wrap="square" rtlCol="0" anchor="t">
            <a:spAutoFit/>
          </a:bodyPr>
          <a:lstStyle/>
          <a:p>
            <a:pPr algn="ctr" defTabSz="914377">
              <a:defRPr/>
            </a:pPr>
            <a:endParaRPr>
              <a:solidFill>
                <a:prstClr val="black"/>
              </a:solidFill>
              <a:latin typeface="Arial"/>
              <a:cs typeface="Arial"/>
              <a:sym typeface="Arial"/>
            </a:endParaRPr>
          </a:p>
        </p:txBody>
      </p:sp>
      <p:sp>
        <p:nvSpPr>
          <p:cNvPr id="103" name="文本框 102"/>
          <p:cNvSpPr txBox="1"/>
          <p:nvPr/>
        </p:nvSpPr>
        <p:spPr>
          <a:xfrm>
            <a:off x="4180206" y="4867909"/>
            <a:ext cx="1802765" cy="369332"/>
          </a:xfrm>
          <a:prstGeom prst="rect">
            <a:avLst/>
          </a:prstGeom>
          <a:noFill/>
        </p:spPr>
        <p:txBody>
          <a:bodyPr wrap="square" rtlCol="0" anchor="t">
            <a:spAutoFit/>
          </a:bodyPr>
          <a:lstStyle/>
          <a:p>
            <a:pPr algn="ctr" defTabSz="914377">
              <a:defRPr/>
            </a:pPr>
            <a:endParaRPr>
              <a:solidFill>
                <a:prstClr val="black"/>
              </a:solidFill>
              <a:latin typeface="Arial"/>
              <a:cs typeface="Arial"/>
              <a:sym typeface="Arial"/>
            </a:endParaRPr>
          </a:p>
        </p:txBody>
      </p:sp>
      <p:sp>
        <p:nvSpPr>
          <p:cNvPr id="104" name="文本框 103"/>
          <p:cNvSpPr txBox="1"/>
          <p:nvPr/>
        </p:nvSpPr>
        <p:spPr>
          <a:xfrm>
            <a:off x="6464300" y="4867909"/>
            <a:ext cx="1802765" cy="369332"/>
          </a:xfrm>
          <a:prstGeom prst="rect">
            <a:avLst/>
          </a:prstGeom>
          <a:noFill/>
        </p:spPr>
        <p:txBody>
          <a:bodyPr wrap="square" rtlCol="0" anchor="t">
            <a:spAutoFit/>
          </a:bodyPr>
          <a:lstStyle/>
          <a:p>
            <a:pPr algn="ctr" defTabSz="914377">
              <a:defRPr/>
            </a:pPr>
            <a:endParaRPr>
              <a:solidFill>
                <a:prstClr val="black"/>
              </a:solidFill>
              <a:latin typeface="Arial"/>
              <a:cs typeface="Arial"/>
              <a:sym typeface="Arial"/>
            </a:endParaRPr>
          </a:p>
        </p:txBody>
      </p:sp>
      <p:sp>
        <p:nvSpPr>
          <p:cNvPr id="105" name="文本框 104"/>
          <p:cNvSpPr txBox="1"/>
          <p:nvPr/>
        </p:nvSpPr>
        <p:spPr>
          <a:xfrm>
            <a:off x="8821420" y="4867909"/>
            <a:ext cx="1802765" cy="369332"/>
          </a:xfrm>
          <a:prstGeom prst="rect">
            <a:avLst/>
          </a:prstGeom>
          <a:noFill/>
        </p:spPr>
        <p:txBody>
          <a:bodyPr wrap="square" rtlCol="0" anchor="t">
            <a:spAutoFit/>
          </a:bodyPr>
          <a:lstStyle/>
          <a:p>
            <a:pPr algn="ctr" defTabSz="914377">
              <a:defRPr/>
            </a:pPr>
            <a:endParaRPr>
              <a:solidFill>
                <a:prstClr val="black"/>
              </a:solidFill>
              <a:latin typeface="Arial"/>
              <a:cs typeface="Arial"/>
              <a:sym typeface="Arial"/>
            </a:endParaRPr>
          </a:p>
        </p:txBody>
      </p:sp>
      <p:sp>
        <p:nvSpPr>
          <p:cNvPr id="91" name="文本框 90"/>
          <p:cNvSpPr txBox="1"/>
          <p:nvPr/>
        </p:nvSpPr>
        <p:spPr>
          <a:xfrm>
            <a:off x="4793318" y="245447"/>
            <a:ext cx="2283460" cy="861774"/>
          </a:xfrm>
          <a:prstGeom prst="rect">
            <a:avLst/>
          </a:prstGeom>
          <a:noFill/>
          <a:ln>
            <a:noFill/>
          </a:ln>
          <a:effectLst/>
        </p:spPr>
        <p:txBody>
          <a:bodyPr wrap="square">
            <a:spAutoFit/>
          </a:bodyPr>
          <a:lstStyle/>
          <a:p>
            <a:pPr algn="dist" defTabSz="914377">
              <a:defRPr/>
            </a:pPr>
            <a:endParaRPr>
              <a:solidFill>
                <a:prstClr val="black"/>
              </a:solidFill>
              <a:latin typeface="Arial"/>
              <a:cs typeface="Arial"/>
              <a:sym typeface="Arial"/>
            </a:endParaRPr>
          </a:p>
          <a:p>
            <a:pPr algn="just" defTabSz="914377">
              <a:defRPr/>
            </a:pPr>
            <a:endParaRPr lang="en-US" altLang="zh-CN" sz="3200" b="1" i="1" dirty="0">
              <a:solidFill>
                <a:srgbClr val="6DAE8F"/>
              </a:solidFill>
              <a:latin typeface="思源宋体 CN Heavy" panose="02020900000000000000" charset="-122"/>
              <a:ea typeface="思源宋体 CN Heavy" panose="02020900000000000000" charset="-122"/>
              <a:cs typeface="Arial"/>
              <a:sym typeface="思源黑体 CN Light" panose="020B0300000000000000" pitchFamily="34" charset="-122"/>
            </a:endParaRPr>
          </a:p>
        </p:txBody>
      </p:sp>
      <p:pic>
        <p:nvPicPr>
          <p:cNvPr id="19" name="图片 80" descr="E:\PPT\PPT\图\组 2.png组 2">
            <a:extLst>
              <a:ext uri="{FF2B5EF4-FFF2-40B4-BE49-F238E27FC236}">
                <a16:creationId xmlns:a16="http://schemas.microsoft.com/office/drawing/2014/main" id="{C8EB4860-05D9-E60E-3D7E-CD017598B5D7}"/>
              </a:ext>
            </a:extLst>
          </p:cNvPr>
          <p:cNvPicPr>
            <a:picLocks noChangeAspect="1"/>
          </p:cNvPicPr>
          <p:nvPr/>
        </p:nvPicPr>
        <p:blipFill>
          <a:blip r:embed="rId5"/>
          <a:stretch>
            <a:fillRect/>
          </a:stretch>
        </p:blipFill>
        <p:spPr>
          <a:xfrm flipH="1">
            <a:off x="1125045" y="295347"/>
            <a:ext cx="1037588" cy="824600"/>
          </a:xfrm>
          <a:prstGeom prst="rect">
            <a:avLst/>
          </a:prstGeom>
        </p:spPr>
      </p:pic>
      <p:grpSp>
        <p:nvGrpSpPr>
          <p:cNvPr id="25" name="组合 30">
            <a:extLst>
              <a:ext uri="{FF2B5EF4-FFF2-40B4-BE49-F238E27FC236}">
                <a16:creationId xmlns:a16="http://schemas.microsoft.com/office/drawing/2014/main" id="{CC3E6B9F-9972-0B70-9BBC-9DCF36BAAE04}"/>
              </a:ext>
            </a:extLst>
          </p:cNvPr>
          <p:cNvGrpSpPr/>
          <p:nvPr/>
        </p:nvGrpSpPr>
        <p:grpSpPr>
          <a:xfrm>
            <a:off x="3174442" y="79609"/>
            <a:ext cx="6274595" cy="861774"/>
            <a:chOff x="6423" y="184"/>
            <a:chExt cx="6412" cy="1568"/>
          </a:xfrm>
        </p:grpSpPr>
        <p:pic>
          <p:nvPicPr>
            <p:cNvPr id="26" name="图片 29" descr="图层 2">
              <a:extLst>
                <a:ext uri="{FF2B5EF4-FFF2-40B4-BE49-F238E27FC236}">
                  <a16:creationId xmlns:a16="http://schemas.microsoft.com/office/drawing/2014/main" id="{3BBFF753-2CAB-D09A-AE62-CF5EF266F64C}"/>
                </a:ext>
              </a:extLst>
            </p:cNvPr>
            <p:cNvPicPr>
              <a:picLocks noChangeAspect="1"/>
            </p:cNvPicPr>
            <p:nvPr/>
          </p:nvPicPr>
          <p:blipFill>
            <a:blip r:embed="rId6"/>
            <a:stretch>
              <a:fillRect/>
            </a:stretch>
          </p:blipFill>
          <p:spPr>
            <a:xfrm>
              <a:off x="6423" y="184"/>
              <a:ext cx="6412" cy="1568"/>
            </a:xfrm>
            <a:prstGeom prst="rect">
              <a:avLst/>
            </a:prstGeom>
          </p:spPr>
        </p:pic>
        <p:sp>
          <p:nvSpPr>
            <p:cNvPr id="28" name="任意多边形 36">
              <a:extLst>
                <a:ext uri="{FF2B5EF4-FFF2-40B4-BE49-F238E27FC236}">
                  <a16:creationId xmlns:a16="http://schemas.microsoft.com/office/drawing/2014/main" id="{769CA0CA-C332-CC7A-E36B-C092D9FAC41A}"/>
                </a:ext>
              </a:extLst>
            </p:cNvPr>
            <p:cNvSpPr/>
            <p:nvPr>
              <p:custDataLst>
                <p:tags r:id="rId1"/>
              </p:custDataLst>
            </p:nvPr>
          </p:nvSpPr>
          <p:spPr>
            <a:xfrm>
              <a:off x="7363" y="221"/>
              <a:ext cx="4389" cy="960"/>
            </a:xfrm>
            <a:prstGeom prst="rect">
              <a:avLst/>
            </a:prstGeom>
            <a:noFill/>
            <a:ln w="19050">
              <a:noFill/>
            </a:ln>
            <a:effectLst/>
            <a:extLst>
              <a:ext uri="{909E8E84-426E-40DD-AFC4-6F175D3DCCD1}">
                <a14:hiddenFill xmlns:a14="http://schemas.microsoft.com/office/drawing/2010/main">
                  <a:solidFill>
                    <a:srgbClr val="FFCE40"/>
                  </a:solidFill>
                </a14:hiddenFill>
              </a:ext>
            </a:extLst>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lIns="300000" tIns="0" rIns="0" bIns="0" anchor="t">
              <a:noAutofit/>
            </a:bodyPr>
            <a:lstStyle/>
            <a:p>
              <a:pPr algn="ctr" defTabSz="914377"/>
              <a:r>
                <a:rPr kumimoji="1" lang="en-US" altLang="en-US" sz="4000" b="1" dirty="0" err="1">
                  <a:solidFill>
                    <a:prstClr val="black"/>
                  </a:solidFill>
                  <a:latin typeface="Times New Roman" panose="02020603050405020304" pitchFamily="18" charset="0"/>
                  <a:ea typeface="思源宋体 CN Heavy" panose="02020900000000000000" charset="-122"/>
                  <a:cs typeface="Times New Roman" panose="02020603050405020304" pitchFamily="18" charset="0"/>
                  <a:sym typeface="思源宋体 CN Light"/>
                </a:rPr>
                <a:t>Câu</a:t>
              </a:r>
              <a:r>
                <a:rPr kumimoji="1" lang="en-US" altLang="en-US" sz="4000" b="1" dirty="0">
                  <a:solidFill>
                    <a:prstClr val="black"/>
                  </a:solidFill>
                  <a:latin typeface="Times New Roman" panose="02020603050405020304" pitchFamily="18" charset="0"/>
                  <a:ea typeface="思源宋体 CN Heavy" panose="02020900000000000000" charset="-122"/>
                  <a:cs typeface="Times New Roman" panose="02020603050405020304" pitchFamily="18" charset="0"/>
                  <a:sym typeface="思源宋体 CN Light"/>
                </a:rPr>
                <a:t> 3</a:t>
              </a:r>
            </a:p>
          </p:txBody>
        </p:sp>
      </p:grpSp>
      <p:grpSp>
        <p:nvGrpSpPr>
          <p:cNvPr id="29" name="Google Shape;52;p2">
            <a:extLst>
              <a:ext uri="{FF2B5EF4-FFF2-40B4-BE49-F238E27FC236}">
                <a16:creationId xmlns:a16="http://schemas.microsoft.com/office/drawing/2014/main" id="{D8EFB750-759A-C6F0-708D-1168B2495927}"/>
              </a:ext>
            </a:extLst>
          </p:cNvPr>
          <p:cNvGrpSpPr/>
          <p:nvPr/>
        </p:nvGrpSpPr>
        <p:grpSpPr>
          <a:xfrm>
            <a:off x="10800143" y="1"/>
            <a:ext cx="1347485" cy="1649700"/>
            <a:chOff x="7689765" y="-119675"/>
            <a:chExt cx="1621066" cy="1935484"/>
          </a:xfrm>
        </p:grpSpPr>
        <p:cxnSp>
          <p:nvCxnSpPr>
            <p:cNvPr id="30" name="Google Shape;53;p2">
              <a:extLst>
                <a:ext uri="{FF2B5EF4-FFF2-40B4-BE49-F238E27FC236}">
                  <a16:creationId xmlns:a16="http://schemas.microsoft.com/office/drawing/2014/main" id="{3C14847F-7000-8812-3338-2FD1534CBCF5}"/>
                </a:ext>
              </a:extLst>
            </p:cNvPr>
            <p:cNvCxnSpPr>
              <a:stCxn id="38" idx="0"/>
            </p:cNvCxnSpPr>
            <p:nvPr/>
          </p:nvCxnSpPr>
          <p:spPr>
            <a:xfrm rot="10800000">
              <a:off x="8201946" y="-93974"/>
              <a:ext cx="0" cy="405000"/>
            </a:xfrm>
            <a:prstGeom prst="straightConnector1">
              <a:avLst/>
            </a:prstGeom>
            <a:noFill/>
            <a:ln w="19050" cap="flat" cmpd="sng">
              <a:solidFill>
                <a:srgbClr val="C3A25F"/>
              </a:solidFill>
              <a:prstDash val="solid"/>
              <a:round/>
              <a:headEnd type="none" w="med" len="med"/>
              <a:tailEnd type="none" w="med" len="med"/>
            </a:ln>
          </p:spPr>
        </p:cxnSp>
        <p:cxnSp>
          <p:nvCxnSpPr>
            <p:cNvPr id="31" name="Google Shape;55;p2">
              <a:extLst>
                <a:ext uri="{FF2B5EF4-FFF2-40B4-BE49-F238E27FC236}">
                  <a16:creationId xmlns:a16="http://schemas.microsoft.com/office/drawing/2014/main" id="{7CEEC39D-6E92-FE5D-71B3-388D514AAC7A}"/>
                </a:ext>
              </a:extLst>
            </p:cNvPr>
            <p:cNvCxnSpPr>
              <a:stCxn id="51" idx="0"/>
            </p:cNvCxnSpPr>
            <p:nvPr/>
          </p:nvCxnSpPr>
          <p:spPr>
            <a:xfrm rot="10800000">
              <a:off x="8866642" y="-119675"/>
              <a:ext cx="0" cy="704700"/>
            </a:xfrm>
            <a:prstGeom prst="straightConnector1">
              <a:avLst/>
            </a:prstGeom>
            <a:noFill/>
            <a:ln w="19050" cap="flat" cmpd="sng">
              <a:solidFill>
                <a:srgbClr val="C3A25F"/>
              </a:solidFill>
              <a:prstDash val="solid"/>
              <a:round/>
              <a:headEnd type="none" w="med" len="med"/>
              <a:tailEnd type="none" w="med" len="med"/>
            </a:ln>
          </p:spPr>
        </p:cxnSp>
        <p:grpSp>
          <p:nvGrpSpPr>
            <p:cNvPr id="32" name="Google Shape;57;p2">
              <a:extLst>
                <a:ext uri="{FF2B5EF4-FFF2-40B4-BE49-F238E27FC236}">
                  <a16:creationId xmlns:a16="http://schemas.microsoft.com/office/drawing/2014/main" id="{4FB04E3B-29D7-0B62-70AB-C1047AE0D0C2}"/>
                </a:ext>
              </a:extLst>
            </p:cNvPr>
            <p:cNvGrpSpPr/>
            <p:nvPr/>
          </p:nvGrpSpPr>
          <p:grpSpPr>
            <a:xfrm>
              <a:off x="8430769" y="585025"/>
              <a:ext cx="880062" cy="1230784"/>
              <a:chOff x="2983359" y="1767508"/>
              <a:chExt cx="306375" cy="428471"/>
            </a:xfrm>
          </p:grpSpPr>
          <p:sp>
            <p:nvSpPr>
              <p:cNvPr id="48" name="Google Shape;58;p2">
                <a:extLst>
                  <a:ext uri="{FF2B5EF4-FFF2-40B4-BE49-F238E27FC236}">
                    <a16:creationId xmlns:a16="http://schemas.microsoft.com/office/drawing/2014/main" id="{AE247D60-BB2C-C81E-5845-0E68D2BDAF1F}"/>
                  </a:ext>
                </a:extLst>
              </p:cNvPr>
              <p:cNvSpPr/>
              <p:nvPr/>
            </p:nvSpPr>
            <p:spPr>
              <a:xfrm>
                <a:off x="3108179" y="1855453"/>
                <a:ext cx="56736" cy="243978"/>
              </a:xfrm>
              <a:custGeom>
                <a:avLst/>
                <a:gdLst/>
                <a:ahLst/>
                <a:cxnLst/>
                <a:rect l="l" t="t" r="r" b="b"/>
                <a:pathLst>
                  <a:path w="51" h="209" extrusionOk="0">
                    <a:moveTo>
                      <a:pt x="20" y="209"/>
                    </a:moveTo>
                    <a:cubicBezTo>
                      <a:pt x="30" y="209"/>
                      <a:pt x="30" y="209"/>
                      <a:pt x="30" y="209"/>
                    </a:cubicBezTo>
                    <a:cubicBezTo>
                      <a:pt x="30" y="208"/>
                      <a:pt x="31" y="208"/>
                      <a:pt x="31" y="208"/>
                    </a:cubicBezTo>
                    <a:cubicBezTo>
                      <a:pt x="44" y="176"/>
                      <a:pt x="51" y="141"/>
                      <a:pt x="51" y="104"/>
                    </a:cubicBezTo>
                    <a:cubicBezTo>
                      <a:pt x="51" y="68"/>
                      <a:pt x="44" y="33"/>
                      <a:pt x="31" y="1"/>
                    </a:cubicBezTo>
                    <a:cubicBezTo>
                      <a:pt x="31" y="0"/>
                      <a:pt x="29" y="0"/>
                      <a:pt x="28" y="0"/>
                    </a:cubicBezTo>
                    <a:cubicBezTo>
                      <a:pt x="22" y="0"/>
                      <a:pt x="22" y="0"/>
                      <a:pt x="22" y="0"/>
                    </a:cubicBezTo>
                    <a:cubicBezTo>
                      <a:pt x="20" y="0"/>
                      <a:pt x="20" y="0"/>
                      <a:pt x="20" y="1"/>
                    </a:cubicBezTo>
                    <a:cubicBezTo>
                      <a:pt x="7" y="33"/>
                      <a:pt x="0" y="68"/>
                      <a:pt x="0" y="104"/>
                    </a:cubicBezTo>
                    <a:cubicBezTo>
                      <a:pt x="0" y="141"/>
                      <a:pt x="6" y="176"/>
                      <a:pt x="19" y="208"/>
                    </a:cubicBezTo>
                    <a:lnTo>
                      <a:pt x="20" y="209"/>
                    </a:lnTo>
                    <a:close/>
                  </a:path>
                </a:pathLst>
              </a:custGeom>
              <a:solidFill>
                <a:srgbClr val="FFF4E3"/>
              </a:solidFill>
              <a:ln w="9525" cap="flat" cmpd="sng">
                <a:solidFill>
                  <a:srgbClr val="FFF4E3"/>
                </a:solidFill>
                <a:prstDash val="solid"/>
                <a:round/>
                <a:headEnd type="none" w="sm" len="sm"/>
                <a:tailEnd type="none" w="sm" len="sm"/>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49" name="Google Shape;59;p2">
                <a:extLst>
                  <a:ext uri="{FF2B5EF4-FFF2-40B4-BE49-F238E27FC236}">
                    <a16:creationId xmlns:a16="http://schemas.microsoft.com/office/drawing/2014/main" id="{20F1D1C3-412B-439A-02B6-F04BE0CC7E76}"/>
                  </a:ext>
                </a:extLst>
              </p:cNvPr>
              <p:cNvSpPr/>
              <p:nvPr/>
            </p:nvSpPr>
            <p:spPr>
              <a:xfrm>
                <a:off x="3023075" y="1858290"/>
                <a:ext cx="99288" cy="238304"/>
              </a:xfrm>
              <a:custGeom>
                <a:avLst/>
                <a:gdLst/>
                <a:ahLst/>
                <a:cxnLst/>
                <a:rect l="l" t="t" r="r" b="b"/>
                <a:pathLst>
                  <a:path w="85" h="205" extrusionOk="0">
                    <a:moveTo>
                      <a:pt x="0" y="102"/>
                    </a:moveTo>
                    <a:cubicBezTo>
                      <a:pt x="0" y="151"/>
                      <a:pt x="36" y="193"/>
                      <a:pt x="85" y="205"/>
                    </a:cubicBezTo>
                    <a:cubicBezTo>
                      <a:pt x="54" y="180"/>
                      <a:pt x="35" y="143"/>
                      <a:pt x="35" y="102"/>
                    </a:cubicBezTo>
                    <a:cubicBezTo>
                      <a:pt x="35" y="62"/>
                      <a:pt x="54" y="25"/>
                      <a:pt x="85" y="0"/>
                    </a:cubicBezTo>
                    <a:cubicBezTo>
                      <a:pt x="36" y="12"/>
                      <a:pt x="0" y="53"/>
                      <a:pt x="0" y="102"/>
                    </a:cubicBezTo>
                  </a:path>
                </a:pathLst>
              </a:custGeom>
              <a:solidFill>
                <a:srgbClr val="FFF4E3"/>
              </a:solidFill>
              <a:ln w="9525" cap="flat" cmpd="sng">
                <a:solidFill>
                  <a:srgbClr val="FFF4E3"/>
                </a:solidFill>
                <a:prstDash val="solid"/>
                <a:round/>
                <a:headEnd type="none" w="sm" len="sm"/>
                <a:tailEnd type="none" w="sm" len="sm"/>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50" name="Google Shape;60;p2">
                <a:extLst>
                  <a:ext uri="{FF2B5EF4-FFF2-40B4-BE49-F238E27FC236}">
                    <a16:creationId xmlns:a16="http://schemas.microsoft.com/office/drawing/2014/main" id="{3E24D467-DFFA-550D-704E-DAF9DF27D958}"/>
                  </a:ext>
                </a:extLst>
              </p:cNvPr>
              <p:cNvSpPr/>
              <p:nvPr/>
            </p:nvSpPr>
            <p:spPr>
              <a:xfrm>
                <a:off x="3150731" y="1858290"/>
                <a:ext cx="96451" cy="238304"/>
              </a:xfrm>
              <a:custGeom>
                <a:avLst/>
                <a:gdLst/>
                <a:ahLst/>
                <a:cxnLst/>
                <a:rect l="l" t="t" r="r" b="b"/>
                <a:pathLst>
                  <a:path w="84" h="205" extrusionOk="0">
                    <a:moveTo>
                      <a:pt x="84" y="102"/>
                    </a:moveTo>
                    <a:cubicBezTo>
                      <a:pt x="84" y="53"/>
                      <a:pt x="48" y="12"/>
                      <a:pt x="0" y="0"/>
                    </a:cubicBezTo>
                    <a:cubicBezTo>
                      <a:pt x="30" y="25"/>
                      <a:pt x="49" y="62"/>
                      <a:pt x="49" y="102"/>
                    </a:cubicBezTo>
                    <a:cubicBezTo>
                      <a:pt x="49" y="143"/>
                      <a:pt x="30" y="180"/>
                      <a:pt x="0" y="205"/>
                    </a:cubicBezTo>
                    <a:cubicBezTo>
                      <a:pt x="48" y="193"/>
                      <a:pt x="84" y="151"/>
                      <a:pt x="84" y="102"/>
                    </a:cubicBezTo>
                    <a:close/>
                  </a:path>
                </a:pathLst>
              </a:custGeom>
              <a:solidFill>
                <a:srgbClr val="FFF4E3"/>
              </a:solidFill>
              <a:ln w="9525" cap="flat" cmpd="sng">
                <a:solidFill>
                  <a:srgbClr val="FFF4E3"/>
                </a:solidFill>
                <a:prstDash val="solid"/>
                <a:round/>
                <a:headEnd type="none" w="sm" len="sm"/>
                <a:tailEnd type="none" w="sm" len="sm"/>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51" name="Google Shape;56;p2">
                <a:extLst>
                  <a:ext uri="{FF2B5EF4-FFF2-40B4-BE49-F238E27FC236}">
                    <a16:creationId xmlns:a16="http://schemas.microsoft.com/office/drawing/2014/main" id="{0FEE11A7-07E9-C3EF-5273-A509589EA969}"/>
                  </a:ext>
                </a:extLst>
              </p:cNvPr>
              <p:cNvSpPr/>
              <p:nvPr/>
            </p:nvSpPr>
            <p:spPr>
              <a:xfrm>
                <a:off x="3125200" y="1767508"/>
                <a:ext cx="19800" cy="74100"/>
              </a:xfrm>
              <a:prstGeom prst="rect">
                <a:avLst/>
              </a:prstGeom>
              <a:solidFill>
                <a:srgbClr val="617F39"/>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52" name="Google Shape;61;p2">
                <a:extLst>
                  <a:ext uri="{FF2B5EF4-FFF2-40B4-BE49-F238E27FC236}">
                    <a16:creationId xmlns:a16="http://schemas.microsoft.com/office/drawing/2014/main" id="{4666B1DB-41EC-B03A-E7B4-2FCCA0986E89}"/>
                  </a:ext>
                </a:extLst>
              </p:cNvPr>
              <p:cNvSpPr/>
              <p:nvPr/>
            </p:nvSpPr>
            <p:spPr>
              <a:xfrm>
                <a:off x="3108179" y="1812899"/>
                <a:ext cx="56700" cy="54000"/>
              </a:xfrm>
              <a:prstGeom prst="ellipse">
                <a:avLst/>
              </a:prstGeom>
              <a:solidFill>
                <a:srgbClr val="C3A25F"/>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53" name="Google Shape;62;p2">
                <a:extLst>
                  <a:ext uri="{FF2B5EF4-FFF2-40B4-BE49-F238E27FC236}">
                    <a16:creationId xmlns:a16="http://schemas.microsoft.com/office/drawing/2014/main" id="{47D31106-B26A-7AD2-7975-A6CB39F41500}"/>
                  </a:ext>
                </a:extLst>
              </p:cNvPr>
              <p:cNvSpPr/>
              <p:nvPr/>
            </p:nvSpPr>
            <p:spPr>
              <a:xfrm>
                <a:off x="2983359" y="1855453"/>
                <a:ext cx="141840" cy="243978"/>
              </a:xfrm>
              <a:custGeom>
                <a:avLst/>
                <a:gdLst/>
                <a:ahLst/>
                <a:cxnLst/>
                <a:rect l="l" t="t" r="r" b="b"/>
                <a:pathLst>
                  <a:path w="122" h="209" extrusionOk="0">
                    <a:moveTo>
                      <a:pt x="122" y="209"/>
                    </a:moveTo>
                    <a:cubicBezTo>
                      <a:pt x="121" y="208"/>
                      <a:pt x="120" y="207"/>
                      <a:pt x="120" y="207"/>
                    </a:cubicBezTo>
                    <a:cubicBezTo>
                      <a:pt x="71" y="195"/>
                      <a:pt x="35" y="153"/>
                      <a:pt x="35" y="104"/>
                    </a:cubicBezTo>
                    <a:cubicBezTo>
                      <a:pt x="35" y="55"/>
                      <a:pt x="71" y="14"/>
                      <a:pt x="120" y="2"/>
                    </a:cubicBezTo>
                    <a:cubicBezTo>
                      <a:pt x="120" y="1"/>
                      <a:pt x="121" y="1"/>
                      <a:pt x="122" y="0"/>
                    </a:cubicBezTo>
                    <a:cubicBezTo>
                      <a:pt x="119" y="0"/>
                      <a:pt x="119" y="0"/>
                      <a:pt x="119" y="0"/>
                    </a:cubicBezTo>
                    <a:cubicBezTo>
                      <a:pt x="51" y="8"/>
                      <a:pt x="0" y="52"/>
                      <a:pt x="0" y="104"/>
                    </a:cubicBezTo>
                    <a:cubicBezTo>
                      <a:pt x="0" y="156"/>
                      <a:pt x="50" y="200"/>
                      <a:pt x="116" y="209"/>
                    </a:cubicBezTo>
                    <a:cubicBezTo>
                      <a:pt x="122" y="209"/>
                      <a:pt x="122" y="209"/>
                      <a:pt x="122" y="209"/>
                    </a:cubicBezTo>
                  </a:path>
                </a:pathLst>
              </a:custGeom>
              <a:solidFill>
                <a:srgbClr val="B9222F"/>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54" name="Google Shape;63;p2">
                <a:extLst>
                  <a:ext uri="{FF2B5EF4-FFF2-40B4-BE49-F238E27FC236}">
                    <a16:creationId xmlns:a16="http://schemas.microsoft.com/office/drawing/2014/main" id="{F835834F-4D19-E203-BFA8-C9170D7E612E}"/>
                  </a:ext>
                </a:extLst>
              </p:cNvPr>
              <p:cNvSpPr/>
              <p:nvPr/>
            </p:nvSpPr>
            <p:spPr>
              <a:xfrm>
                <a:off x="3145057" y="1855453"/>
                <a:ext cx="144677" cy="243978"/>
              </a:xfrm>
              <a:custGeom>
                <a:avLst/>
                <a:gdLst/>
                <a:ahLst/>
                <a:cxnLst/>
                <a:rect l="l" t="t" r="r" b="b"/>
                <a:pathLst>
                  <a:path w="123" h="209" extrusionOk="0">
                    <a:moveTo>
                      <a:pt x="3" y="0"/>
                    </a:moveTo>
                    <a:cubicBezTo>
                      <a:pt x="0" y="0"/>
                      <a:pt x="0" y="0"/>
                      <a:pt x="0" y="0"/>
                    </a:cubicBezTo>
                    <a:cubicBezTo>
                      <a:pt x="1" y="1"/>
                      <a:pt x="2" y="1"/>
                      <a:pt x="3" y="2"/>
                    </a:cubicBezTo>
                    <a:cubicBezTo>
                      <a:pt x="51" y="14"/>
                      <a:pt x="87" y="55"/>
                      <a:pt x="87" y="104"/>
                    </a:cubicBezTo>
                    <a:cubicBezTo>
                      <a:pt x="87" y="153"/>
                      <a:pt x="51" y="195"/>
                      <a:pt x="3" y="207"/>
                    </a:cubicBezTo>
                    <a:cubicBezTo>
                      <a:pt x="2" y="207"/>
                      <a:pt x="1" y="208"/>
                      <a:pt x="0" y="209"/>
                    </a:cubicBezTo>
                    <a:cubicBezTo>
                      <a:pt x="6" y="209"/>
                      <a:pt x="6" y="209"/>
                      <a:pt x="6" y="209"/>
                    </a:cubicBezTo>
                    <a:cubicBezTo>
                      <a:pt x="72" y="200"/>
                      <a:pt x="123" y="156"/>
                      <a:pt x="123" y="104"/>
                    </a:cubicBezTo>
                    <a:cubicBezTo>
                      <a:pt x="123" y="52"/>
                      <a:pt x="71" y="8"/>
                      <a:pt x="3" y="0"/>
                    </a:cubicBezTo>
                    <a:close/>
                  </a:path>
                </a:pathLst>
              </a:custGeom>
              <a:solidFill>
                <a:srgbClr val="B9222F"/>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55" name="Google Shape;64;p2">
                <a:extLst>
                  <a:ext uri="{FF2B5EF4-FFF2-40B4-BE49-F238E27FC236}">
                    <a16:creationId xmlns:a16="http://schemas.microsoft.com/office/drawing/2014/main" id="{91FF651C-00DC-347E-1ABA-D29C304AFACA}"/>
                  </a:ext>
                </a:extLst>
              </p:cNvPr>
              <p:cNvSpPr/>
              <p:nvPr/>
            </p:nvSpPr>
            <p:spPr>
              <a:xfrm>
                <a:off x="3065627" y="1855453"/>
                <a:ext cx="141840" cy="243978"/>
              </a:xfrm>
              <a:custGeom>
                <a:avLst/>
                <a:gdLst/>
                <a:ahLst/>
                <a:cxnLst/>
                <a:rect l="l" t="t" r="r" b="b"/>
                <a:pathLst>
                  <a:path w="122" h="209" extrusionOk="0">
                    <a:moveTo>
                      <a:pt x="50" y="207"/>
                    </a:moveTo>
                    <a:cubicBezTo>
                      <a:pt x="50" y="207"/>
                      <a:pt x="51" y="208"/>
                      <a:pt x="51" y="209"/>
                    </a:cubicBezTo>
                    <a:cubicBezTo>
                      <a:pt x="59" y="209"/>
                      <a:pt x="59" y="209"/>
                      <a:pt x="59" y="209"/>
                    </a:cubicBezTo>
                    <a:cubicBezTo>
                      <a:pt x="58" y="209"/>
                      <a:pt x="57" y="208"/>
                      <a:pt x="56" y="208"/>
                    </a:cubicBezTo>
                    <a:cubicBezTo>
                      <a:pt x="56" y="208"/>
                      <a:pt x="56" y="208"/>
                      <a:pt x="56" y="208"/>
                    </a:cubicBezTo>
                    <a:cubicBezTo>
                      <a:pt x="43" y="176"/>
                      <a:pt x="36" y="141"/>
                      <a:pt x="36" y="104"/>
                    </a:cubicBezTo>
                    <a:cubicBezTo>
                      <a:pt x="36" y="68"/>
                      <a:pt x="43" y="33"/>
                      <a:pt x="56" y="1"/>
                    </a:cubicBezTo>
                    <a:cubicBezTo>
                      <a:pt x="56" y="1"/>
                      <a:pt x="56" y="1"/>
                      <a:pt x="56" y="1"/>
                    </a:cubicBezTo>
                    <a:cubicBezTo>
                      <a:pt x="57" y="0"/>
                      <a:pt x="59" y="0"/>
                      <a:pt x="61" y="0"/>
                    </a:cubicBezTo>
                    <a:cubicBezTo>
                      <a:pt x="62" y="0"/>
                      <a:pt x="62" y="0"/>
                      <a:pt x="62" y="0"/>
                    </a:cubicBezTo>
                    <a:cubicBezTo>
                      <a:pt x="63" y="0"/>
                      <a:pt x="64" y="0"/>
                      <a:pt x="65" y="0"/>
                    </a:cubicBezTo>
                    <a:cubicBezTo>
                      <a:pt x="66" y="1"/>
                      <a:pt x="66" y="1"/>
                      <a:pt x="67" y="1"/>
                    </a:cubicBezTo>
                    <a:cubicBezTo>
                      <a:pt x="80" y="33"/>
                      <a:pt x="87" y="68"/>
                      <a:pt x="87" y="104"/>
                    </a:cubicBezTo>
                    <a:cubicBezTo>
                      <a:pt x="87" y="141"/>
                      <a:pt x="80" y="176"/>
                      <a:pt x="67" y="208"/>
                    </a:cubicBezTo>
                    <a:cubicBezTo>
                      <a:pt x="66" y="208"/>
                      <a:pt x="66" y="208"/>
                      <a:pt x="65" y="208"/>
                    </a:cubicBezTo>
                    <a:cubicBezTo>
                      <a:pt x="65" y="208"/>
                      <a:pt x="64" y="209"/>
                      <a:pt x="63" y="209"/>
                    </a:cubicBezTo>
                    <a:cubicBezTo>
                      <a:pt x="72" y="209"/>
                      <a:pt x="72" y="209"/>
                      <a:pt x="72" y="209"/>
                    </a:cubicBezTo>
                    <a:cubicBezTo>
                      <a:pt x="72" y="208"/>
                      <a:pt x="72" y="207"/>
                      <a:pt x="73" y="207"/>
                    </a:cubicBezTo>
                    <a:cubicBezTo>
                      <a:pt x="103" y="182"/>
                      <a:pt x="122" y="145"/>
                      <a:pt x="122" y="104"/>
                    </a:cubicBezTo>
                    <a:cubicBezTo>
                      <a:pt x="122" y="64"/>
                      <a:pt x="103" y="27"/>
                      <a:pt x="73" y="2"/>
                    </a:cubicBezTo>
                    <a:cubicBezTo>
                      <a:pt x="72" y="2"/>
                      <a:pt x="72" y="1"/>
                      <a:pt x="71" y="1"/>
                    </a:cubicBezTo>
                    <a:cubicBezTo>
                      <a:pt x="71" y="0"/>
                      <a:pt x="70" y="0"/>
                      <a:pt x="70" y="0"/>
                    </a:cubicBezTo>
                    <a:cubicBezTo>
                      <a:pt x="53" y="0"/>
                      <a:pt x="53" y="0"/>
                      <a:pt x="53" y="0"/>
                    </a:cubicBezTo>
                    <a:cubicBezTo>
                      <a:pt x="52" y="0"/>
                      <a:pt x="51" y="0"/>
                      <a:pt x="51" y="1"/>
                    </a:cubicBezTo>
                    <a:cubicBezTo>
                      <a:pt x="50" y="1"/>
                      <a:pt x="50" y="2"/>
                      <a:pt x="50" y="2"/>
                    </a:cubicBezTo>
                    <a:cubicBezTo>
                      <a:pt x="19" y="27"/>
                      <a:pt x="0" y="64"/>
                      <a:pt x="0" y="104"/>
                    </a:cubicBezTo>
                    <a:cubicBezTo>
                      <a:pt x="0" y="145"/>
                      <a:pt x="19" y="182"/>
                      <a:pt x="50" y="207"/>
                    </a:cubicBezTo>
                  </a:path>
                </a:pathLst>
              </a:custGeom>
              <a:solidFill>
                <a:srgbClr val="B9222F"/>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56" name="Google Shape;65;p2">
                <a:extLst>
                  <a:ext uri="{FF2B5EF4-FFF2-40B4-BE49-F238E27FC236}">
                    <a16:creationId xmlns:a16="http://schemas.microsoft.com/office/drawing/2014/main" id="{42289553-156C-827A-23A7-A8A4FA483D60}"/>
                  </a:ext>
                </a:extLst>
              </p:cNvPr>
              <p:cNvSpPr/>
              <p:nvPr/>
            </p:nvSpPr>
            <p:spPr>
              <a:xfrm>
                <a:off x="3076974" y="1846943"/>
                <a:ext cx="122100" cy="19800"/>
              </a:xfrm>
              <a:prstGeom prst="rect">
                <a:avLst/>
              </a:prstGeom>
              <a:solidFill>
                <a:srgbClr val="F0463E"/>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57" name="Google Shape;66;p2">
                <a:extLst>
                  <a:ext uri="{FF2B5EF4-FFF2-40B4-BE49-F238E27FC236}">
                    <a16:creationId xmlns:a16="http://schemas.microsoft.com/office/drawing/2014/main" id="{272055D1-B1FE-FC89-1B03-8B911F3DCD3F}"/>
                  </a:ext>
                </a:extLst>
              </p:cNvPr>
              <p:cNvSpPr/>
              <p:nvPr/>
            </p:nvSpPr>
            <p:spPr>
              <a:xfrm>
                <a:off x="3076974" y="1846943"/>
                <a:ext cx="122100" cy="19800"/>
              </a:xfrm>
              <a:prstGeom prst="rect">
                <a:avLst/>
              </a:prstGeom>
              <a:solidFill>
                <a:srgbClr val="F17826"/>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58" name="Google Shape;67;p2">
                <a:extLst>
                  <a:ext uri="{FF2B5EF4-FFF2-40B4-BE49-F238E27FC236}">
                    <a16:creationId xmlns:a16="http://schemas.microsoft.com/office/drawing/2014/main" id="{E91D4DD3-24CF-0159-106E-3BFABDCED68C}"/>
                  </a:ext>
                </a:extLst>
              </p:cNvPr>
              <p:cNvSpPr/>
              <p:nvPr/>
            </p:nvSpPr>
            <p:spPr>
              <a:xfrm>
                <a:off x="3062790" y="1838432"/>
                <a:ext cx="144600" cy="17100"/>
              </a:xfrm>
              <a:prstGeom prst="rect">
                <a:avLst/>
              </a:prstGeom>
              <a:solidFill>
                <a:srgbClr val="B9222F"/>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59" name="Google Shape;68;p2">
                <a:extLst>
                  <a:ext uri="{FF2B5EF4-FFF2-40B4-BE49-F238E27FC236}">
                    <a16:creationId xmlns:a16="http://schemas.microsoft.com/office/drawing/2014/main" id="{45632C41-C8C7-51FA-1DEA-F7E7FC7EB908}"/>
                  </a:ext>
                </a:extLst>
              </p:cNvPr>
              <p:cNvSpPr/>
              <p:nvPr/>
            </p:nvSpPr>
            <p:spPr>
              <a:xfrm>
                <a:off x="3093995" y="2096595"/>
                <a:ext cx="85200" cy="13800"/>
              </a:xfrm>
              <a:prstGeom prst="rect">
                <a:avLst/>
              </a:prstGeom>
              <a:solidFill>
                <a:srgbClr val="8FAD8B"/>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60" name="Google Shape;69;p2">
                <a:extLst>
                  <a:ext uri="{FF2B5EF4-FFF2-40B4-BE49-F238E27FC236}">
                    <a16:creationId xmlns:a16="http://schemas.microsoft.com/office/drawing/2014/main" id="{3E200941-C862-05A5-90B5-D1CF7CC9F5B0}"/>
                  </a:ext>
                </a:extLst>
              </p:cNvPr>
              <p:cNvSpPr/>
              <p:nvPr/>
            </p:nvSpPr>
            <p:spPr>
              <a:xfrm>
                <a:off x="3088321" y="2090921"/>
                <a:ext cx="96600" cy="11400"/>
              </a:xfrm>
              <a:prstGeom prst="rect">
                <a:avLst/>
              </a:prstGeom>
              <a:solidFill>
                <a:srgbClr val="B9222F"/>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61" name="Google Shape;70;p2">
                <a:extLst>
                  <a:ext uri="{FF2B5EF4-FFF2-40B4-BE49-F238E27FC236}">
                    <a16:creationId xmlns:a16="http://schemas.microsoft.com/office/drawing/2014/main" id="{E250DB1B-C649-ECB2-B1F9-B8C9DFD8CC8D}"/>
                  </a:ext>
                </a:extLst>
              </p:cNvPr>
              <p:cNvSpPr/>
              <p:nvPr/>
            </p:nvSpPr>
            <p:spPr>
              <a:xfrm>
                <a:off x="3093995" y="2110779"/>
                <a:ext cx="6000" cy="85200"/>
              </a:xfrm>
              <a:prstGeom prst="rect">
                <a:avLst/>
              </a:prstGeom>
              <a:solidFill>
                <a:srgbClr val="C3A25F"/>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62" name="Google Shape;71;p2">
                <a:extLst>
                  <a:ext uri="{FF2B5EF4-FFF2-40B4-BE49-F238E27FC236}">
                    <a16:creationId xmlns:a16="http://schemas.microsoft.com/office/drawing/2014/main" id="{68F6D33C-A932-CE78-8034-245087EAEB08}"/>
                  </a:ext>
                </a:extLst>
              </p:cNvPr>
              <p:cNvSpPr/>
              <p:nvPr/>
            </p:nvSpPr>
            <p:spPr>
              <a:xfrm>
                <a:off x="3102505" y="2110779"/>
                <a:ext cx="6000" cy="85200"/>
              </a:xfrm>
              <a:prstGeom prst="rect">
                <a:avLst/>
              </a:prstGeom>
              <a:solidFill>
                <a:srgbClr val="C3A25F"/>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63" name="Google Shape;72;p2">
                <a:extLst>
                  <a:ext uri="{FF2B5EF4-FFF2-40B4-BE49-F238E27FC236}">
                    <a16:creationId xmlns:a16="http://schemas.microsoft.com/office/drawing/2014/main" id="{1F19E26C-ED52-1C8A-AB99-9C707F0C8B0B}"/>
                  </a:ext>
                </a:extLst>
              </p:cNvPr>
              <p:cNvSpPr/>
              <p:nvPr/>
            </p:nvSpPr>
            <p:spPr>
              <a:xfrm>
                <a:off x="3111016" y="2110779"/>
                <a:ext cx="2700" cy="85200"/>
              </a:xfrm>
              <a:prstGeom prst="rect">
                <a:avLst/>
              </a:prstGeom>
              <a:solidFill>
                <a:srgbClr val="C3A25F"/>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64" name="Google Shape;73;p2">
                <a:extLst>
                  <a:ext uri="{FF2B5EF4-FFF2-40B4-BE49-F238E27FC236}">
                    <a16:creationId xmlns:a16="http://schemas.microsoft.com/office/drawing/2014/main" id="{E6606308-C738-96A1-C620-EF9DF8B0D281}"/>
                  </a:ext>
                </a:extLst>
              </p:cNvPr>
              <p:cNvSpPr/>
              <p:nvPr/>
            </p:nvSpPr>
            <p:spPr>
              <a:xfrm>
                <a:off x="3119526" y="2110779"/>
                <a:ext cx="2700" cy="85200"/>
              </a:xfrm>
              <a:prstGeom prst="rect">
                <a:avLst/>
              </a:prstGeom>
              <a:solidFill>
                <a:srgbClr val="C3A25F"/>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65" name="Google Shape;74;p2">
                <a:extLst>
                  <a:ext uri="{FF2B5EF4-FFF2-40B4-BE49-F238E27FC236}">
                    <a16:creationId xmlns:a16="http://schemas.microsoft.com/office/drawing/2014/main" id="{90CC540B-78FA-795A-8E1E-2AE4160CA181}"/>
                  </a:ext>
                </a:extLst>
              </p:cNvPr>
              <p:cNvSpPr/>
              <p:nvPr/>
            </p:nvSpPr>
            <p:spPr>
              <a:xfrm>
                <a:off x="3125200" y="2110779"/>
                <a:ext cx="6000" cy="85200"/>
              </a:xfrm>
              <a:prstGeom prst="rect">
                <a:avLst/>
              </a:prstGeom>
              <a:solidFill>
                <a:srgbClr val="C3A25F"/>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66" name="Google Shape;75;p2">
                <a:extLst>
                  <a:ext uri="{FF2B5EF4-FFF2-40B4-BE49-F238E27FC236}">
                    <a16:creationId xmlns:a16="http://schemas.microsoft.com/office/drawing/2014/main" id="{99F9C3E8-85F7-6FF3-2AA7-938BEFFCA921}"/>
                  </a:ext>
                </a:extLst>
              </p:cNvPr>
              <p:cNvSpPr/>
              <p:nvPr/>
            </p:nvSpPr>
            <p:spPr>
              <a:xfrm>
                <a:off x="3133710" y="2110779"/>
                <a:ext cx="6000" cy="85200"/>
              </a:xfrm>
              <a:prstGeom prst="rect">
                <a:avLst/>
              </a:prstGeom>
              <a:solidFill>
                <a:srgbClr val="C3A25F"/>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67" name="Google Shape;76;p2">
                <a:extLst>
                  <a:ext uri="{FF2B5EF4-FFF2-40B4-BE49-F238E27FC236}">
                    <a16:creationId xmlns:a16="http://schemas.microsoft.com/office/drawing/2014/main" id="{8FF96C29-F144-D992-8D8E-CB66C2429617}"/>
                  </a:ext>
                </a:extLst>
              </p:cNvPr>
              <p:cNvSpPr/>
              <p:nvPr/>
            </p:nvSpPr>
            <p:spPr>
              <a:xfrm>
                <a:off x="3142220" y="2110779"/>
                <a:ext cx="2700" cy="85200"/>
              </a:xfrm>
              <a:prstGeom prst="rect">
                <a:avLst/>
              </a:prstGeom>
              <a:solidFill>
                <a:srgbClr val="C3A25F"/>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68" name="Google Shape;77;p2">
                <a:extLst>
                  <a:ext uri="{FF2B5EF4-FFF2-40B4-BE49-F238E27FC236}">
                    <a16:creationId xmlns:a16="http://schemas.microsoft.com/office/drawing/2014/main" id="{82A12A06-78D8-33AB-114D-A4E514E7C7FB}"/>
                  </a:ext>
                </a:extLst>
              </p:cNvPr>
              <p:cNvSpPr/>
              <p:nvPr/>
            </p:nvSpPr>
            <p:spPr>
              <a:xfrm>
                <a:off x="3150731" y="2110779"/>
                <a:ext cx="2700" cy="85200"/>
              </a:xfrm>
              <a:prstGeom prst="rect">
                <a:avLst/>
              </a:prstGeom>
              <a:solidFill>
                <a:srgbClr val="C3A25F"/>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69" name="Google Shape;78;p2">
                <a:extLst>
                  <a:ext uri="{FF2B5EF4-FFF2-40B4-BE49-F238E27FC236}">
                    <a16:creationId xmlns:a16="http://schemas.microsoft.com/office/drawing/2014/main" id="{CDEC1CF7-0F97-ABB4-2EDE-03FC639DE5AC}"/>
                  </a:ext>
                </a:extLst>
              </p:cNvPr>
              <p:cNvSpPr/>
              <p:nvPr/>
            </p:nvSpPr>
            <p:spPr>
              <a:xfrm>
                <a:off x="3159241" y="2110779"/>
                <a:ext cx="2700" cy="85200"/>
              </a:xfrm>
              <a:prstGeom prst="rect">
                <a:avLst/>
              </a:prstGeom>
              <a:solidFill>
                <a:srgbClr val="C3A25F"/>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70" name="Google Shape;79;p2">
                <a:extLst>
                  <a:ext uri="{FF2B5EF4-FFF2-40B4-BE49-F238E27FC236}">
                    <a16:creationId xmlns:a16="http://schemas.microsoft.com/office/drawing/2014/main" id="{EAE0FDB3-88C2-A994-8CC7-F05F002EBD1D}"/>
                  </a:ext>
                </a:extLst>
              </p:cNvPr>
              <p:cNvSpPr/>
              <p:nvPr/>
            </p:nvSpPr>
            <p:spPr>
              <a:xfrm>
                <a:off x="3164915" y="2110779"/>
                <a:ext cx="6000" cy="85200"/>
              </a:xfrm>
              <a:prstGeom prst="rect">
                <a:avLst/>
              </a:prstGeom>
              <a:solidFill>
                <a:srgbClr val="C3A25F"/>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71" name="Google Shape;80;p2">
                <a:extLst>
                  <a:ext uri="{FF2B5EF4-FFF2-40B4-BE49-F238E27FC236}">
                    <a16:creationId xmlns:a16="http://schemas.microsoft.com/office/drawing/2014/main" id="{5C03DA4D-9BF8-6C5A-6D24-9FBF2BFD88C1}"/>
                  </a:ext>
                </a:extLst>
              </p:cNvPr>
              <p:cNvSpPr/>
              <p:nvPr/>
            </p:nvSpPr>
            <p:spPr>
              <a:xfrm>
                <a:off x="3173425" y="2110779"/>
                <a:ext cx="6000" cy="85200"/>
              </a:xfrm>
              <a:prstGeom prst="rect">
                <a:avLst/>
              </a:prstGeom>
              <a:solidFill>
                <a:srgbClr val="C3A25F"/>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72" name="Google Shape;81;p2">
                <a:extLst>
                  <a:ext uri="{FF2B5EF4-FFF2-40B4-BE49-F238E27FC236}">
                    <a16:creationId xmlns:a16="http://schemas.microsoft.com/office/drawing/2014/main" id="{473B922C-0509-6216-A312-FD34A58932CF}"/>
                  </a:ext>
                </a:extLst>
              </p:cNvPr>
              <p:cNvSpPr/>
              <p:nvPr/>
            </p:nvSpPr>
            <p:spPr>
              <a:xfrm>
                <a:off x="3093995" y="2110779"/>
                <a:ext cx="85200" cy="6000"/>
              </a:xfrm>
              <a:prstGeom prst="rect">
                <a:avLst/>
              </a:prstGeom>
              <a:solidFill>
                <a:srgbClr val="C3A25F"/>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grpSp>
        <p:grpSp>
          <p:nvGrpSpPr>
            <p:cNvPr id="33" name="Google Shape;82;p2">
              <a:extLst>
                <a:ext uri="{FF2B5EF4-FFF2-40B4-BE49-F238E27FC236}">
                  <a16:creationId xmlns:a16="http://schemas.microsoft.com/office/drawing/2014/main" id="{FFCD7975-B484-94F9-97A4-1F7622E39789}"/>
                </a:ext>
              </a:extLst>
            </p:cNvPr>
            <p:cNvGrpSpPr/>
            <p:nvPr/>
          </p:nvGrpSpPr>
          <p:grpSpPr>
            <a:xfrm>
              <a:off x="7689765" y="311026"/>
              <a:ext cx="1031256" cy="1504764"/>
              <a:chOff x="2712001" y="2082563"/>
              <a:chExt cx="252412" cy="368300"/>
            </a:xfrm>
          </p:grpSpPr>
          <p:sp>
            <p:nvSpPr>
              <p:cNvPr id="34" name="Google Shape;83;p2">
                <a:extLst>
                  <a:ext uri="{FF2B5EF4-FFF2-40B4-BE49-F238E27FC236}">
                    <a16:creationId xmlns:a16="http://schemas.microsoft.com/office/drawing/2014/main" id="{4BF0F3F9-0481-CD3C-6923-D9821A3FB9FA}"/>
                  </a:ext>
                </a:extLst>
              </p:cNvPr>
              <p:cNvSpPr/>
              <p:nvPr/>
            </p:nvSpPr>
            <p:spPr>
              <a:xfrm>
                <a:off x="2832651" y="2349263"/>
                <a:ext cx="9600" cy="23700"/>
              </a:xfrm>
              <a:prstGeom prst="rect">
                <a:avLst/>
              </a:prstGeom>
              <a:solidFill>
                <a:srgbClr val="617F39"/>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35" name="Google Shape;84;p2">
                <a:extLst>
                  <a:ext uri="{FF2B5EF4-FFF2-40B4-BE49-F238E27FC236}">
                    <a16:creationId xmlns:a16="http://schemas.microsoft.com/office/drawing/2014/main" id="{D01F86EC-A3DC-C5EB-A36F-AFD9EA541C77}"/>
                  </a:ext>
                </a:extLst>
              </p:cNvPr>
              <p:cNvSpPr/>
              <p:nvPr/>
            </p:nvSpPr>
            <p:spPr>
              <a:xfrm>
                <a:off x="2813601" y="2373076"/>
                <a:ext cx="28575" cy="68263"/>
              </a:xfrm>
              <a:custGeom>
                <a:avLst/>
                <a:gdLst/>
                <a:ahLst/>
                <a:cxnLst/>
                <a:rect l="l" t="t" r="r" b="b"/>
                <a:pathLst>
                  <a:path w="18" h="43" extrusionOk="0">
                    <a:moveTo>
                      <a:pt x="11" y="43"/>
                    </a:moveTo>
                    <a:lnTo>
                      <a:pt x="0" y="40"/>
                    </a:lnTo>
                    <a:lnTo>
                      <a:pt x="11" y="1"/>
                    </a:lnTo>
                    <a:lnTo>
                      <a:pt x="18" y="0"/>
                    </a:lnTo>
                    <a:lnTo>
                      <a:pt x="11" y="43"/>
                    </a:lnTo>
                    <a:close/>
                  </a:path>
                </a:pathLst>
              </a:custGeom>
              <a:solidFill>
                <a:srgbClr val="8FAD8B"/>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36" name="Google Shape;85;p2">
                <a:extLst>
                  <a:ext uri="{FF2B5EF4-FFF2-40B4-BE49-F238E27FC236}">
                    <a16:creationId xmlns:a16="http://schemas.microsoft.com/office/drawing/2014/main" id="{1C5A24D4-5166-2BB5-E616-1F37A85E25EF}"/>
                  </a:ext>
                </a:extLst>
              </p:cNvPr>
              <p:cNvSpPr/>
              <p:nvPr/>
            </p:nvSpPr>
            <p:spPr>
              <a:xfrm>
                <a:off x="2835826" y="2373076"/>
                <a:ext cx="22225" cy="68263"/>
              </a:xfrm>
              <a:custGeom>
                <a:avLst/>
                <a:gdLst/>
                <a:ahLst/>
                <a:cxnLst/>
                <a:rect l="l" t="t" r="r" b="b"/>
                <a:pathLst>
                  <a:path w="14" h="43" extrusionOk="0">
                    <a:moveTo>
                      <a:pt x="7" y="43"/>
                    </a:moveTo>
                    <a:lnTo>
                      <a:pt x="14" y="40"/>
                    </a:lnTo>
                    <a:lnTo>
                      <a:pt x="5" y="0"/>
                    </a:lnTo>
                    <a:lnTo>
                      <a:pt x="0" y="1"/>
                    </a:lnTo>
                    <a:lnTo>
                      <a:pt x="7" y="43"/>
                    </a:lnTo>
                    <a:close/>
                  </a:path>
                </a:pathLst>
              </a:custGeom>
              <a:solidFill>
                <a:srgbClr val="8FAD8B"/>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37" name="Google Shape;86;p2">
                <a:extLst>
                  <a:ext uri="{FF2B5EF4-FFF2-40B4-BE49-F238E27FC236}">
                    <a16:creationId xmlns:a16="http://schemas.microsoft.com/office/drawing/2014/main" id="{77E88C80-A447-9D13-E7D7-7403E3786D85}"/>
                  </a:ext>
                </a:extLst>
              </p:cNvPr>
              <p:cNvSpPr/>
              <p:nvPr/>
            </p:nvSpPr>
            <p:spPr>
              <a:xfrm>
                <a:off x="2827888" y="2373076"/>
                <a:ext cx="15875" cy="77788"/>
              </a:xfrm>
              <a:custGeom>
                <a:avLst/>
                <a:gdLst/>
                <a:ahLst/>
                <a:cxnLst/>
                <a:rect l="l" t="t" r="r" b="b"/>
                <a:pathLst>
                  <a:path w="10" h="49" extrusionOk="0">
                    <a:moveTo>
                      <a:pt x="0" y="49"/>
                    </a:moveTo>
                    <a:lnTo>
                      <a:pt x="10" y="49"/>
                    </a:lnTo>
                    <a:lnTo>
                      <a:pt x="8" y="0"/>
                    </a:lnTo>
                    <a:lnTo>
                      <a:pt x="5" y="0"/>
                    </a:lnTo>
                    <a:lnTo>
                      <a:pt x="0" y="49"/>
                    </a:lnTo>
                    <a:close/>
                  </a:path>
                </a:pathLst>
              </a:custGeom>
              <a:solidFill>
                <a:srgbClr val="617F39"/>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38" name="Google Shape;54;p2">
                <a:extLst>
                  <a:ext uri="{FF2B5EF4-FFF2-40B4-BE49-F238E27FC236}">
                    <a16:creationId xmlns:a16="http://schemas.microsoft.com/office/drawing/2014/main" id="{4D56C805-9A0C-261D-CF67-693D538C23B3}"/>
                  </a:ext>
                </a:extLst>
              </p:cNvPr>
              <p:cNvSpPr/>
              <p:nvPr/>
            </p:nvSpPr>
            <p:spPr>
              <a:xfrm>
                <a:off x="2831063" y="2082563"/>
                <a:ext cx="12600" cy="31800"/>
              </a:xfrm>
              <a:prstGeom prst="rect">
                <a:avLst/>
              </a:prstGeom>
              <a:solidFill>
                <a:srgbClr val="617F39"/>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39" name="Google Shape;87;p2">
                <a:extLst>
                  <a:ext uri="{FF2B5EF4-FFF2-40B4-BE49-F238E27FC236}">
                    <a16:creationId xmlns:a16="http://schemas.microsoft.com/office/drawing/2014/main" id="{53C64D4B-D4FC-B88E-1E8F-7BD4CED29525}"/>
                  </a:ext>
                </a:extLst>
              </p:cNvPr>
              <p:cNvSpPr/>
              <p:nvPr/>
            </p:nvSpPr>
            <p:spPr>
              <a:xfrm>
                <a:off x="2829476" y="2363551"/>
                <a:ext cx="17400" cy="19200"/>
              </a:xfrm>
              <a:prstGeom prst="ellipse">
                <a:avLst/>
              </a:prstGeom>
              <a:solidFill>
                <a:srgbClr val="C3A25F"/>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40" name="Google Shape;88;p2">
                <a:extLst>
                  <a:ext uri="{FF2B5EF4-FFF2-40B4-BE49-F238E27FC236}">
                    <a16:creationId xmlns:a16="http://schemas.microsoft.com/office/drawing/2014/main" id="{8DE86176-1A54-4EC9-BBC1-727947E001E9}"/>
                  </a:ext>
                </a:extLst>
              </p:cNvPr>
              <p:cNvSpPr/>
              <p:nvPr/>
            </p:nvSpPr>
            <p:spPr>
              <a:xfrm>
                <a:off x="2712001" y="2123838"/>
                <a:ext cx="252412" cy="212725"/>
              </a:xfrm>
              <a:custGeom>
                <a:avLst/>
                <a:gdLst/>
                <a:ahLst/>
                <a:cxnLst/>
                <a:rect l="l" t="t" r="r" b="b"/>
                <a:pathLst>
                  <a:path w="388" h="327" extrusionOk="0">
                    <a:moveTo>
                      <a:pt x="260" y="0"/>
                    </a:moveTo>
                    <a:cubicBezTo>
                      <a:pt x="194" y="0"/>
                      <a:pt x="194" y="0"/>
                      <a:pt x="194" y="0"/>
                    </a:cubicBezTo>
                    <a:cubicBezTo>
                      <a:pt x="129" y="0"/>
                      <a:pt x="129" y="0"/>
                      <a:pt x="129" y="0"/>
                    </a:cubicBezTo>
                    <a:cubicBezTo>
                      <a:pt x="129" y="0"/>
                      <a:pt x="0" y="19"/>
                      <a:pt x="35" y="127"/>
                    </a:cubicBezTo>
                    <a:cubicBezTo>
                      <a:pt x="70" y="236"/>
                      <a:pt x="137" y="327"/>
                      <a:pt x="137" y="327"/>
                    </a:cubicBezTo>
                    <a:cubicBezTo>
                      <a:pt x="194" y="327"/>
                      <a:pt x="194" y="327"/>
                      <a:pt x="194" y="327"/>
                    </a:cubicBezTo>
                    <a:cubicBezTo>
                      <a:pt x="252" y="327"/>
                      <a:pt x="252" y="327"/>
                      <a:pt x="252" y="327"/>
                    </a:cubicBezTo>
                    <a:cubicBezTo>
                      <a:pt x="252" y="327"/>
                      <a:pt x="318" y="236"/>
                      <a:pt x="353" y="127"/>
                    </a:cubicBezTo>
                    <a:cubicBezTo>
                      <a:pt x="388" y="19"/>
                      <a:pt x="260" y="0"/>
                      <a:pt x="260" y="0"/>
                    </a:cubicBezTo>
                    <a:close/>
                  </a:path>
                </a:pathLst>
              </a:custGeom>
              <a:solidFill>
                <a:srgbClr val="F17826"/>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41" name="Google Shape;89;p2">
                <a:extLst>
                  <a:ext uri="{FF2B5EF4-FFF2-40B4-BE49-F238E27FC236}">
                    <a16:creationId xmlns:a16="http://schemas.microsoft.com/office/drawing/2014/main" id="{451A135A-0660-95E4-DD46-A87FE3238E94}"/>
                  </a:ext>
                </a:extLst>
              </p:cNvPr>
              <p:cNvSpPr/>
              <p:nvPr/>
            </p:nvSpPr>
            <p:spPr>
              <a:xfrm>
                <a:off x="2861226" y="2123838"/>
                <a:ext cx="84138" cy="212725"/>
              </a:xfrm>
              <a:custGeom>
                <a:avLst/>
                <a:gdLst/>
                <a:ahLst/>
                <a:cxnLst/>
                <a:rect l="l" t="t" r="r" b="b"/>
                <a:pathLst>
                  <a:path w="130" h="327" extrusionOk="0">
                    <a:moveTo>
                      <a:pt x="21" y="0"/>
                    </a:moveTo>
                    <a:cubicBezTo>
                      <a:pt x="5" y="0"/>
                      <a:pt x="5" y="0"/>
                      <a:pt x="5" y="0"/>
                    </a:cubicBezTo>
                    <a:cubicBezTo>
                      <a:pt x="5" y="0"/>
                      <a:pt x="82" y="19"/>
                      <a:pt x="61" y="127"/>
                    </a:cubicBezTo>
                    <a:cubicBezTo>
                      <a:pt x="40" y="236"/>
                      <a:pt x="0" y="327"/>
                      <a:pt x="0" y="327"/>
                    </a:cubicBezTo>
                    <a:cubicBezTo>
                      <a:pt x="14" y="327"/>
                      <a:pt x="14" y="327"/>
                      <a:pt x="14" y="327"/>
                    </a:cubicBezTo>
                    <a:cubicBezTo>
                      <a:pt x="14" y="327"/>
                      <a:pt x="71" y="236"/>
                      <a:pt x="100" y="127"/>
                    </a:cubicBezTo>
                    <a:cubicBezTo>
                      <a:pt x="130" y="19"/>
                      <a:pt x="21" y="0"/>
                      <a:pt x="21" y="0"/>
                    </a:cubicBezTo>
                    <a:close/>
                  </a:path>
                </a:pathLst>
              </a:custGeom>
              <a:solidFill>
                <a:srgbClr val="FFF4E3">
                  <a:alpha val="55700"/>
                </a:srgbClr>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42" name="Google Shape;90;p2">
                <a:extLst>
                  <a:ext uri="{FF2B5EF4-FFF2-40B4-BE49-F238E27FC236}">
                    <a16:creationId xmlns:a16="http://schemas.microsoft.com/office/drawing/2014/main" id="{351A152B-317E-F965-68B4-2A4576CFD3A3}"/>
                  </a:ext>
                </a:extLst>
              </p:cNvPr>
              <p:cNvSpPr/>
              <p:nvPr/>
            </p:nvSpPr>
            <p:spPr>
              <a:xfrm>
                <a:off x="2731050" y="2123838"/>
                <a:ext cx="84137" cy="212725"/>
              </a:xfrm>
              <a:custGeom>
                <a:avLst/>
                <a:gdLst/>
                <a:ahLst/>
                <a:cxnLst/>
                <a:rect l="l" t="t" r="r" b="b"/>
                <a:pathLst>
                  <a:path w="131" h="327" extrusionOk="0">
                    <a:moveTo>
                      <a:pt x="126" y="0"/>
                    </a:moveTo>
                    <a:cubicBezTo>
                      <a:pt x="109" y="0"/>
                      <a:pt x="109" y="0"/>
                      <a:pt x="109" y="0"/>
                    </a:cubicBezTo>
                    <a:cubicBezTo>
                      <a:pt x="109" y="0"/>
                      <a:pt x="0" y="19"/>
                      <a:pt x="30" y="127"/>
                    </a:cubicBezTo>
                    <a:cubicBezTo>
                      <a:pt x="60" y="236"/>
                      <a:pt x="116" y="327"/>
                      <a:pt x="116" y="327"/>
                    </a:cubicBezTo>
                    <a:cubicBezTo>
                      <a:pt x="131" y="327"/>
                      <a:pt x="131" y="327"/>
                      <a:pt x="131" y="327"/>
                    </a:cubicBezTo>
                    <a:cubicBezTo>
                      <a:pt x="131" y="327"/>
                      <a:pt x="91" y="236"/>
                      <a:pt x="70" y="127"/>
                    </a:cubicBezTo>
                    <a:cubicBezTo>
                      <a:pt x="49" y="19"/>
                      <a:pt x="126" y="0"/>
                      <a:pt x="126" y="0"/>
                    </a:cubicBezTo>
                    <a:close/>
                  </a:path>
                </a:pathLst>
              </a:custGeom>
              <a:solidFill>
                <a:srgbClr val="FFF4E3">
                  <a:alpha val="55700"/>
                </a:srgbClr>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43" name="Google Shape;91;p2">
                <a:extLst>
                  <a:ext uri="{FF2B5EF4-FFF2-40B4-BE49-F238E27FC236}">
                    <a16:creationId xmlns:a16="http://schemas.microsoft.com/office/drawing/2014/main" id="{A08E1895-B86D-E0B2-0D51-49E2A479C6D6}"/>
                  </a:ext>
                </a:extLst>
              </p:cNvPr>
              <p:cNvSpPr/>
              <p:nvPr/>
            </p:nvSpPr>
            <p:spPr>
              <a:xfrm>
                <a:off x="2846938" y="2123838"/>
                <a:ext cx="50800" cy="212725"/>
              </a:xfrm>
              <a:custGeom>
                <a:avLst/>
                <a:gdLst/>
                <a:ahLst/>
                <a:cxnLst/>
                <a:rect l="l" t="t" r="r" b="b"/>
                <a:pathLst>
                  <a:path w="79" h="327" extrusionOk="0">
                    <a:moveTo>
                      <a:pt x="18" y="0"/>
                    </a:moveTo>
                    <a:cubicBezTo>
                      <a:pt x="2" y="0"/>
                      <a:pt x="2" y="0"/>
                      <a:pt x="2" y="0"/>
                    </a:cubicBezTo>
                    <a:cubicBezTo>
                      <a:pt x="2" y="0"/>
                      <a:pt x="30" y="19"/>
                      <a:pt x="23" y="127"/>
                    </a:cubicBezTo>
                    <a:cubicBezTo>
                      <a:pt x="15" y="236"/>
                      <a:pt x="0" y="327"/>
                      <a:pt x="0" y="327"/>
                    </a:cubicBezTo>
                    <a:cubicBezTo>
                      <a:pt x="14" y="327"/>
                      <a:pt x="14" y="327"/>
                      <a:pt x="14" y="327"/>
                    </a:cubicBezTo>
                    <a:cubicBezTo>
                      <a:pt x="14" y="327"/>
                      <a:pt x="46" y="236"/>
                      <a:pt x="62" y="127"/>
                    </a:cubicBezTo>
                    <a:cubicBezTo>
                      <a:pt x="79" y="19"/>
                      <a:pt x="18" y="0"/>
                      <a:pt x="18" y="0"/>
                    </a:cubicBezTo>
                    <a:close/>
                  </a:path>
                </a:pathLst>
              </a:custGeom>
              <a:solidFill>
                <a:srgbClr val="FFF4E3">
                  <a:alpha val="55700"/>
                </a:srgbClr>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44" name="Google Shape;92;p2">
                <a:extLst>
                  <a:ext uri="{FF2B5EF4-FFF2-40B4-BE49-F238E27FC236}">
                    <a16:creationId xmlns:a16="http://schemas.microsoft.com/office/drawing/2014/main" id="{08F7C606-9602-29A0-B840-E768EEAE9385}"/>
                  </a:ext>
                </a:extLst>
              </p:cNvPr>
              <p:cNvSpPr/>
              <p:nvPr/>
            </p:nvSpPr>
            <p:spPr>
              <a:xfrm>
                <a:off x="2778676" y="2123838"/>
                <a:ext cx="50800" cy="212725"/>
              </a:xfrm>
              <a:custGeom>
                <a:avLst/>
                <a:gdLst/>
                <a:ahLst/>
                <a:cxnLst/>
                <a:rect l="l" t="t" r="r" b="b"/>
                <a:pathLst>
                  <a:path w="78" h="327" extrusionOk="0">
                    <a:moveTo>
                      <a:pt x="77" y="0"/>
                    </a:moveTo>
                    <a:cubicBezTo>
                      <a:pt x="60" y="0"/>
                      <a:pt x="60" y="0"/>
                      <a:pt x="60" y="0"/>
                    </a:cubicBezTo>
                    <a:cubicBezTo>
                      <a:pt x="60" y="0"/>
                      <a:pt x="0" y="19"/>
                      <a:pt x="16" y="127"/>
                    </a:cubicBezTo>
                    <a:cubicBezTo>
                      <a:pt x="33" y="236"/>
                      <a:pt x="64" y="327"/>
                      <a:pt x="64" y="327"/>
                    </a:cubicBezTo>
                    <a:cubicBezTo>
                      <a:pt x="78" y="327"/>
                      <a:pt x="78" y="327"/>
                      <a:pt x="78" y="327"/>
                    </a:cubicBezTo>
                    <a:cubicBezTo>
                      <a:pt x="78" y="327"/>
                      <a:pt x="64" y="236"/>
                      <a:pt x="56" y="127"/>
                    </a:cubicBezTo>
                    <a:cubicBezTo>
                      <a:pt x="48" y="19"/>
                      <a:pt x="77" y="0"/>
                      <a:pt x="77" y="0"/>
                    </a:cubicBezTo>
                    <a:close/>
                  </a:path>
                </a:pathLst>
              </a:custGeom>
              <a:solidFill>
                <a:srgbClr val="FFF4E3">
                  <a:alpha val="55700"/>
                </a:srgbClr>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45" name="Google Shape;93;p2">
                <a:extLst>
                  <a:ext uri="{FF2B5EF4-FFF2-40B4-BE49-F238E27FC236}">
                    <a16:creationId xmlns:a16="http://schemas.microsoft.com/office/drawing/2014/main" id="{ED97219A-D4E7-25DE-DA9D-4C101B820E8F}"/>
                  </a:ext>
                </a:extLst>
              </p:cNvPr>
              <p:cNvSpPr/>
              <p:nvPr/>
            </p:nvSpPr>
            <p:spPr>
              <a:xfrm>
                <a:off x="2823126" y="2123838"/>
                <a:ext cx="28575" cy="212725"/>
              </a:xfrm>
              <a:custGeom>
                <a:avLst/>
                <a:gdLst/>
                <a:ahLst/>
                <a:cxnLst/>
                <a:rect l="l" t="t" r="r" b="b"/>
                <a:pathLst>
                  <a:path w="44" h="327" extrusionOk="0">
                    <a:moveTo>
                      <a:pt x="30" y="0"/>
                    </a:moveTo>
                    <a:cubicBezTo>
                      <a:pt x="22" y="0"/>
                      <a:pt x="22" y="0"/>
                      <a:pt x="22" y="0"/>
                    </a:cubicBezTo>
                    <a:cubicBezTo>
                      <a:pt x="15" y="0"/>
                      <a:pt x="15" y="0"/>
                      <a:pt x="15" y="0"/>
                    </a:cubicBezTo>
                    <a:cubicBezTo>
                      <a:pt x="15" y="0"/>
                      <a:pt x="0" y="19"/>
                      <a:pt x="4" y="127"/>
                    </a:cubicBezTo>
                    <a:cubicBezTo>
                      <a:pt x="8" y="236"/>
                      <a:pt x="16" y="327"/>
                      <a:pt x="16" y="327"/>
                    </a:cubicBezTo>
                    <a:cubicBezTo>
                      <a:pt x="22" y="327"/>
                      <a:pt x="22" y="327"/>
                      <a:pt x="22" y="327"/>
                    </a:cubicBezTo>
                    <a:cubicBezTo>
                      <a:pt x="29" y="327"/>
                      <a:pt x="29" y="327"/>
                      <a:pt x="29" y="327"/>
                    </a:cubicBezTo>
                    <a:cubicBezTo>
                      <a:pt x="29" y="327"/>
                      <a:pt x="36" y="236"/>
                      <a:pt x="40" y="127"/>
                    </a:cubicBezTo>
                    <a:cubicBezTo>
                      <a:pt x="44" y="19"/>
                      <a:pt x="30" y="0"/>
                      <a:pt x="30" y="0"/>
                    </a:cubicBezTo>
                    <a:close/>
                  </a:path>
                </a:pathLst>
              </a:custGeom>
              <a:solidFill>
                <a:srgbClr val="FFF4E3">
                  <a:alpha val="55700"/>
                </a:srgbClr>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46" name="Google Shape;94;p2">
                <a:extLst>
                  <a:ext uri="{FF2B5EF4-FFF2-40B4-BE49-F238E27FC236}">
                    <a16:creationId xmlns:a16="http://schemas.microsoft.com/office/drawing/2014/main" id="{8937BF85-B86B-69B1-70B3-0B4092C21FD0}"/>
                  </a:ext>
                </a:extLst>
              </p:cNvPr>
              <p:cNvSpPr/>
              <p:nvPr/>
            </p:nvSpPr>
            <p:spPr>
              <a:xfrm>
                <a:off x="2799313" y="2336563"/>
                <a:ext cx="76200" cy="12600"/>
              </a:xfrm>
              <a:prstGeom prst="rect">
                <a:avLst/>
              </a:prstGeom>
              <a:solidFill>
                <a:srgbClr val="C3A25F"/>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47" name="Google Shape;95;p2">
                <a:extLst>
                  <a:ext uri="{FF2B5EF4-FFF2-40B4-BE49-F238E27FC236}">
                    <a16:creationId xmlns:a16="http://schemas.microsoft.com/office/drawing/2014/main" id="{164813B7-CC02-23E8-0385-0AA9553A1614}"/>
                  </a:ext>
                </a:extLst>
              </p:cNvPr>
              <p:cNvSpPr/>
              <p:nvPr/>
            </p:nvSpPr>
            <p:spPr>
              <a:xfrm>
                <a:off x="2791376" y="2111138"/>
                <a:ext cx="93600" cy="12600"/>
              </a:xfrm>
              <a:prstGeom prst="rect">
                <a:avLst/>
              </a:prstGeom>
              <a:solidFill>
                <a:srgbClr val="C3A25F"/>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grpSp>
      </p:grpSp>
      <p:sp>
        <p:nvSpPr>
          <p:cNvPr id="2" name="矩形 97">
            <a:extLst>
              <a:ext uri="{FF2B5EF4-FFF2-40B4-BE49-F238E27FC236}">
                <a16:creationId xmlns:a16="http://schemas.microsoft.com/office/drawing/2014/main" id="{43D90309-886F-DF39-B347-CD513257774D}"/>
              </a:ext>
            </a:extLst>
          </p:cNvPr>
          <p:cNvSpPr/>
          <p:nvPr/>
        </p:nvSpPr>
        <p:spPr>
          <a:xfrm>
            <a:off x="3884930" y="4407535"/>
            <a:ext cx="2495551" cy="369332"/>
          </a:xfrm>
          <a:prstGeom prst="rect">
            <a:avLst/>
          </a:prstGeom>
          <a:noFill/>
        </p:spPr>
        <p:txBody>
          <a:bodyPr wrap="square" rtlCol="0">
            <a:spAutoFit/>
          </a:bodyPr>
          <a:lstStyle/>
          <a:p>
            <a:pPr algn="ctr" defTabSz="914377">
              <a:defRPr/>
            </a:pPr>
            <a:endParaRPr>
              <a:solidFill>
                <a:prstClr val="black"/>
              </a:solidFill>
              <a:latin typeface="Arial"/>
              <a:cs typeface="Arial"/>
              <a:sym typeface="Arial"/>
            </a:endParaRPr>
          </a:p>
        </p:txBody>
      </p:sp>
      <p:sp>
        <p:nvSpPr>
          <p:cNvPr id="3" name="矩形 98">
            <a:extLst>
              <a:ext uri="{FF2B5EF4-FFF2-40B4-BE49-F238E27FC236}">
                <a16:creationId xmlns:a16="http://schemas.microsoft.com/office/drawing/2014/main" id="{F031493D-C877-C488-9BD1-9356E642F118}"/>
              </a:ext>
            </a:extLst>
          </p:cNvPr>
          <p:cNvSpPr/>
          <p:nvPr/>
        </p:nvSpPr>
        <p:spPr>
          <a:xfrm>
            <a:off x="6024881" y="4407535"/>
            <a:ext cx="2755900" cy="369332"/>
          </a:xfrm>
          <a:prstGeom prst="rect">
            <a:avLst/>
          </a:prstGeom>
          <a:noFill/>
        </p:spPr>
        <p:txBody>
          <a:bodyPr wrap="square" rtlCol="0">
            <a:spAutoFit/>
          </a:bodyPr>
          <a:lstStyle/>
          <a:p>
            <a:pPr algn="ctr" defTabSz="914377">
              <a:defRPr/>
            </a:pPr>
            <a:endParaRPr>
              <a:solidFill>
                <a:prstClr val="black"/>
              </a:solidFill>
              <a:latin typeface="Arial"/>
              <a:cs typeface="Arial"/>
              <a:sym typeface="Arial"/>
            </a:endParaRPr>
          </a:p>
        </p:txBody>
      </p:sp>
      <p:sp>
        <p:nvSpPr>
          <p:cNvPr id="4" name="矩形 99">
            <a:extLst>
              <a:ext uri="{FF2B5EF4-FFF2-40B4-BE49-F238E27FC236}">
                <a16:creationId xmlns:a16="http://schemas.microsoft.com/office/drawing/2014/main" id="{F02A9821-D11D-F615-661B-8BB72F2233BA}"/>
              </a:ext>
            </a:extLst>
          </p:cNvPr>
          <p:cNvSpPr/>
          <p:nvPr/>
        </p:nvSpPr>
        <p:spPr>
          <a:xfrm>
            <a:off x="8148321" y="4420235"/>
            <a:ext cx="3009900" cy="369332"/>
          </a:xfrm>
          <a:prstGeom prst="rect">
            <a:avLst/>
          </a:prstGeom>
          <a:noFill/>
        </p:spPr>
        <p:txBody>
          <a:bodyPr wrap="square" rtlCol="0">
            <a:spAutoFit/>
          </a:bodyPr>
          <a:lstStyle/>
          <a:p>
            <a:pPr algn="ctr" defTabSz="914377">
              <a:defRPr/>
            </a:pPr>
            <a:endParaRPr>
              <a:solidFill>
                <a:prstClr val="black"/>
              </a:solidFill>
              <a:latin typeface="Arial"/>
              <a:cs typeface="Arial"/>
              <a:sym typeface="Arial"/>
            </a:endParaRPr>
          </a:p>
        </p:txBody>
      </p:sp>
      <p:sp>
        <p:nvSpPr>
          <p:cNvPr id="5" name="文本框 102">
            <a:extLst>
              <a:ext uri="{FF2B5EF4-FFF2-40B4-BE49-F238E27FC236}">
                <a16:creationId xmlns:a16="http://schemas.microsoft.com/office/drawing/2014/main" id="{51CE747B-0D44-8236-4A2F-A24245C98EB5}"/>
              </a:ext>
            </a:extLst>
          </p:cNvPr>
          <p:cNvSpPr txBox="1"/>
          <p:nvPr/>
        </p:nvSpPr>
        <p:spPr>
          <a:xfrm>
            <a:off x="4180206" y="4867909"/>
            <a:ext cx="1802765" cy="369332"/>
          </a:xfrm>
          <a:prstGeom prst="rect">
            <a:avLst/>
          </a:prstGeom>
          <a:noFill/>
        </p:spPr>
        <p:txBody>
          <a:bodyPr wrap="square" rtlCol="0" anchor="t">
            <a:spAutoFit/>
          </a:bodyPr>
          <a:lstStyle/>
          <a:p>
            <a:pPr algn="ctr" defTabSz="914377">
              <a:defRPr/>
            </a:pPr>
            <a:endParaRPr>
              <a:solidFill>
                <a:prstClr val="black"/>
              </a:solidFill>
              <a:latin typeface="Arial"/>
              <a:cs typeface="Arial"/>
              <a:sym typeface="Arial"/>
            </a:endParaRPr>
          </a:p>
        </p:txBody>
      </p:sp>
      <p:sp>
        <p:nvSpPr>
          <p:cNvPr id="6" name="文本框 103">
            <a:extLst>
              <a:ext uri="{FF2B5EF4-FFF2-40B4-BE49-F238E27FC236}">
                <a16:creationId xmlns:a16="http://schemas.microsoft.com/office/drawing/2014/main" id="{934E604C-4D01-E8D6-55B1-C9CC579EBC2E}"/>
              </a:ext>
            </a:extLst>
          </p:cNvPr>
          <p:cNvSpPr txBox="1"/>
          <p:nvPr/>
        </p:nvSpPr>
        <p:spPr>
          <a:xfrm>
            <a:off x="6464300" y="4867909"/>
            <a:ext cx="1802765" cy="369332"/>
          </a:xfrm>
          <a:prstGeom prst="rect">
            <a:avLst/>
          </a:prstGeom>
          <a:noFill/>
        </p:spPr>
        <p:txBody>
          <a:bodyPr wrap="square" rtlCol="0" anchor="t">
            <a:spAutoFit/>
          </a:bodyPr>
          <a:lstStyle/>
          <a:p>
            <a:pPr algn="ctr" defTabSz="914377">
              <a:defRPr/>
            </a:pPr>
            <a:endParaRPr>
              <a:solidFill>
                <a:prstClr val="black"/>
              </a:solidFill>
              <a:latin typeface="Arial"/>
              <a:cs typeface="Arial"/>
              <a:sym typeface="Arial"/>
            </a:endParaRPr>
          </a:p>
        </p:txBody>
      </p:sp>
      <p:sp>
        <p:nvSpPr>
          <p:cNvPr id="7" name="文本框 104">
            <a:extLst>
              <a:ext uri="{FF2B5EF4-FFF2-40B4-BE49-F238E27FC236}">
                <a16:creationId xmlns:a16="http://schemas.microsoft.com/office/drawing/2014/main" id="{FAC5CAAF-5B1C-C107-F1B3-21BB7BC23B62}"/>
              </a:ext>
            </a:extLst>
          </p:cNvPr>
          <p:cNvSpPr txBox="1"/>
          <p:nvPr/>
        </p:nvSpPr>
        <p:spPr>
          <a:xfrm>
            <a:off x="8821420" y="4867909"/>
            <a:ext cx="1802765" cy="369332"/>
          </a:xfrm>
          <a:prstGeom prst="rect">
            <a:avLst/>
          </a:prstGeom>
          <a:noFill/>
        </p:spPr>
        <p:txBody>
          <a:bodyPr wrap="square" rtlCol="0" anchor="t">
            <a:spAutoFit/>
          </a:bodyPr>
          <a:lstStyle/>
          <a:p>
            <a:pPr algn="ctr" defTabSz="914377">
              <a:defRPr/>
            </a:pPr>
            <a:endParaRPr>
              <a:solidFill>
                <a:prstClr val="black"/>
              </a:solidFill>
              <a:latin typeface="Arial"/>
              <a:cs typeface="Arial"/>
              <a:sym typeface="Arial"/>
            </a:endParaRPr>
          </a:p>
        </p:txBody>
      </p:sp>
      <p:grpSp>
        <p:nvGrpSpPr>
          <p:cNvPr id="8" name="组合 39">
            <a:extLst>
              <a:ext uri="{FF2B5EF4-FFF2-40B4-BE49-F238E27FC236}">
                <a16:creationId xmlns:a16="http://schemas.microsoft.com/office/drawing/2014/main" id="{21DDDC8B-498D-8A72-FE1A-B6FF890DC3CA}"/>
              </a:ext>
            </a:extLst>
          </p:cNvPr>
          <p:cNvGrpSpPr/>
          <p:nvPr/>
        </p:nvGrpSpPr>
        <p:grpSpPr>
          <a:xfrm>
            <a:off x="5255343" y="1486185"/>
            <a:ext cx="5666068" cy="3465116"/>
            <a:chOff x="73349" y="1614466"/>
            <a:chExt cx="5749785" cy="3776624"/>
          </a:xfrm>
        </p:grpSpPr>
        <p:grpSp>
          <p:nvGrpSpPr>
            <p:cNvPr id="9" name="组合 34">
              <a:extLst>
                <a:ext uri="{FF2B5EF4-FFF2-40B4-BE49-F238E27FC236}">
                  <a16:creationId xmlns:a16="http://schemas.microsoft.com/office/drawing/2014/main" id="{81357734-4E57-4911-3F98-823875ADCD6D}"/>
                </a:ext>
              </a:extLst>
            </p:cNvPr>
            <p:cNvGrpSpPr/>
            <p:nvPr/>
          </p:nvGrpSpPr>
          <p:grpSpPr>
            <a:xfrm>
              <a:off x="73349" y="1614467"/>
              <a:ext cx="5749785" cy="1960372"/>
              <a:chOff x="569774" y="1614467"/>
              <a:chExt cx="4732684" cy="1960372"/>
            </a:xfrm>
          </p:grpSpPr>
          <p:sp>
            <p:nvSpPr>
              <p:cNvPr id="11" name="圆角矩形 30">
                <a:extLst>
                  <a:ext uri="{FF2B5EF4-FFF2-40B4-BE49-F238E27FC236}">
                    <a16:creationId xmlns:a16="http://schemas.microsoft.com/office/drawing/2014/main" id="{3112153C-BDA3-91D8-BCDC-8047A951EDBB}"/>
                  </a:ext>
                </a:extLst>
              </p:cNvPr>
              <p:cNvSpPr/>
              <p:nvPr/>
            </p:nvSpPr>
            <p:spPr>
              <a:xfrm>
                <a:off x="569774" y="1614467"/>
                <a:ext cx="4732684" cy="1960372"/>
              </a:xfrm>
              <a:prstGeom prst="roundRect">
                <a:avLst>
                  <a:gd name="adj" fmla="val 10006"/>
                </a:avLst>
              </a:prstGeom>
              <a:noFill/>
              <a:ln w="25400" cap="rnd" cmpd="sng" algn="ctr">
                <a:solidFill>
                  <a:srgbClr val="0A86DC"/>
                </a:solidFill>
                <a:prstDash val="lgDash"/>
                <a:round/>
              </a:ln>
              <a:effectLst/>
            </p:spPr>
            <p:txBody>
              <a:bodyPr rtlCol="0" anchor="ctr"/>
              <a:lstStyle/>
              <a:p>
                <a:pPr algn="just" defTabSz="685783">
                  <a:defRPr/>
                </a:pPr>
                <a:endParaRPr lang="zh-CN" altLang="en-US" sz="16600" b="1" kern="0">
                  <a:solidFill>
                    <a:prstClr val="white"/>
                  </a:solidFill>
                  <a:latin typeface="Times New Roman" panose="02020603050405020304" pitchFamily="18" charset="0"/>
                  <a:ea typeface="思源宋体 CN" panose="02020400000000000000" pitchFamily="18" charset="-122"/>
                  <a:cs typeface="Times New Roman" panose="02020603050405020304" pitchFamily="18" charset="0"/>
                  <a:sym typeface="思源宋体 CN" panose="02020400000000000000" pitchFamily="18" charset="-122"/>
                </a:endParaRPr>
              </a:p>
            </p:txBody>
          </p:sp>
          <p:sp>
            <p:nvSpPr>
              <p:cNvPr id="12" name="圆角矩形 31">
                <a:extLst>
                  <a:ext uri="{FF2B5EF4-FFF2-40B4-BE49-F238E27FC236}">
                    <a16:creationId xmlns:a16="http://schemas.microsoft.com/office/drawing/2014/main" id="{AC4436ED-4DF3-4251-4A25-F01CE25F1B95}"/>
                  </a:ext>
                </a:extLst>
              </p:cNvPr>
              <p:cNvSpPr/>
              <p:nvPr/>
            </p:nvSpPr>
            <p:spPr>
              <a:xfrm>
                <a:off x="694221" y="1820039"/>
                <a:ext cx="4561871" cy="1550312"/>
              </a:xfrm>
              <a:prstGeom prst="roundRect">
                <a:avLst>
                  <a:gd name="adj" fmla="val 10006"/>
                </a:avLst>
              </a:prstGeom>
              <a:solidFill>
                <a:schemeClr val="accent2">
                  <a:lumMod val="20000"/>
                  <a:lumOff val="80000"/>
                </a:schemeClr>
              </a:solidFill>
              <a:ln w="25400" cap="rnd" cmpd="sng" algn="ctr">
                <a:noFill/>
                <a:prstDash val="lgDash"/>
                <a:round/>
              </a:ln>
              <a:effectLst/>
            </p:spPr>
            <p:txBody>
              <a:bodyPr rtlCol="0" anchor="ctr"/>
              <a:lstStyle/>
              <a:p>
                <a:pPr algn="ctr" defTabSz="914377">
                  <a:spcAft>
                    <a:spcPts val="800"/>
                  </a:spcAft>
                  <a:defRPr/>
                </a:pPr>
                <a:r>
                  <a:rPr lang="vi-VN" sz="3200" b="1" dirty="0">
                    <a:effectLst/>
                    <a:latin typeface="Times New Roman" panose="02020603050405020304" pitchFamily="18" charset="0"/>
                    <a:ea typeface="Calibri" panose="020F0502020204030204" pitchFamily="34" charset="0"/>
                    <a:cs typeface="Times New Roman" panose="02020603050405020304" pitchFamily="18" charset="0"/>
                  </a:rPr>
                  <a:t>Vai trò của nhan đề trong việc thể hiện thông tin cơ bản của VB</a:t>
                </a:r>
                <a:endParaRPr lang="en-SG" sz="287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Arial"/>
                </a:endParaRPr>
              </a:p>
            </p:txBody>
          </p:sp>
        </p:grpSp>
        <p:sp>
          <p:nvSpPr>
            <p:cNvPr id="10" name="矩形 33">
              <a:extLst>
                <a:ext uri="{FF2B5EF4-FFF2-40B4-BE49-F238E27FC236}">
                  <a16:creationId xmlns:a16="http://schemas.microsoft.com/office/drawing/2014/main" id="{630E3B75-0E9B-759A-6422-7A76A7F2AA52}"/>
                </a:ext>
              </a:extLst>
            </p:cNvPr>
            <p:cNvSpPr/>
            <p:nvPr/>
          </p:nvSpPr>
          <p:spPr>
            <a:xfrm>
              <a:off x="627264" y="1614466"/>
              <a:ext cx="4572002" cy="3776624"/>
            </a:xfrm>
            <a:prstGeom prst="rect">
              <a:avLst/>
            </a:prstGeom>
          </p:spPr>
          <p:txBody>
            <a:bodyPr>
              <a:spAutoFit/>
            </a:bodyPr>
            <a:lstStyle/>
            <a:p>
              <a:pPr algn="just" defTabSz="685783">
                <a:lnSpc>
                  <a:spcPct val="150000"/>
                </a:lnSpc>
                <a:defRPr/>
              </a:pPr>
              <a:endParaRPr sz="16600" b="1" kern="0">
                <a:solidFill>
                  <a:prstClr val="black"/>
                </a:solidFill>
                <a:latin typeface="Times New Roman" panose="02020603050405020304" pitchFamily="18" charset="0"/>
                <a:ea typeface="微软雅黑"/>
                <a:cs typeface="Times New Roman" panose="02020603050405020304" pitchFamily="18" charset="0"/>
                <a:sym typeface="Arial"/>
              </a:endParaRPr>
            </a:p>
          </p:txBody>
        </p:sp>
      </p:grpSp>
      <p:grpSp>
        <p:nvGrpSpPr>
          <p:cNvPr id="13" name="组合 38">
            <a:extLst>
              <a:ext uri="{FF2B5EF4-FFF2-40B4-BE49-F238E27FC236}">
                <a16:creationId xmlns:a16="http://schemas.microsoft.com/office/drawing/2014/main" id="{3C85C4F9-CE97-7221-ED46-4D3E75830693}"/>
              </a:ext>
            </a:extLst>
          </p:cNvPr>
          <p:cNvGrpSpPr/>
          <p:nvPr/>
        </p:nvGrpSpPr>
        <p:grpSpPr>
          <a:xfrm>
            <a:off x="4666503" y="3849627"/>
            <a:ext cx="6931231" cy="2476596"/>
            <a:chOff x="440180" y="3419486"/>
            <a:chExt cx="4946168" cy="2127299"/>
          </a:xfrm>
        </p:grpSpPr>
        <p:grpSp>
          <p:nvGrpSpPr>
            <p:cNvPr id="14" name="组合 35">
              <a:extLst>
                <a:ext uri="{FF2B5EF4-FFF2-40B4-BE49-F238E27FC236}">
                  <a16:creationId xmlns:a16="http://schemas.microsoft.com/office/drawing/2014/main" id="{2FAC1977-BFFE-27D7-F212-1FE2E1E5DFB7}"/>
                </a:ext>
              </a:extLst>
            </p:cNvPr>
            <p:cNvGrpSpPr/>
            <p:nvPr/>
          </p:nvGrpSpPr>
          <p:grpSpPr>
            <a:xfrm>
              <a:off x="440180" y="3419486"/>
              <a:ext cx="4946168" cy="2127299"/>
              <a:chOff x="871714" y="1500142"/>
              <a:chExt cx="4071222" cy="1553976"/>
            </a:xfrm>
          </p:grpSpPr>
          <p:sp>
            <p:nvSpPr>
              <p:cNvPr id="16" name="圆角矩形 36">
                <a:extLst>
                  <a:ext uri="{FF2B5EF4-FFF2-40B4-BE49-F238E27FC236}">
                    <a16:creationId xmlns:a16="http://schemas.microsoft.com/office/drawing/2014/main" id="{F0740E60-3AC8-CA94-CDA8-9D493066E4F0}"/>
                  </a:ext>
                </a:extLst>
              </p:cNvPr>
              <p:cNvSpPr/>
              <p:nvPr/>
            </p:nvSpPr>
            <p:spPr>
              <a:xfrm>
                <a:off x="871714" y="1500142"/>
                <a:ext cx="4071222" cy="1553976"/>
              </a:xfrm>
              <a:prstGeom prst="roundRect">
                <a:avLst>
                  <a:gd name="adj" fmla="val 10006"/>
                </a:avLst>
              </a:prstGeom>
              <a:noFill/>
              <a:ln w="25400" cap="rnd" cmpd="sng" algn="ctr">
                <a:solidFill>
                  <a:srgbClr val="0A86DC"/>
                </a:solidFill>
                <a:prstDash val="lgDash"/>
                <a:round/>
              </a:ln>
              <a:effectLst/>
            </p:spPr>
            <p:txBody>
              <a:bodyPr rtlCol="0" anchor="ctr"/>
              <a:lstStyle/>
              <a:p>
                <a:pPr algn="ctr" defTabSz="685783">
                  <a:defRPr/>
                </a:pPr>
                <a:endParaRPr lang="zh-CN" altLang="en-US" sz="1351" kern="0">
                  <a:solidFill>
                    <a:prstClr val="white"/>
                  </a:solidFill>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sp>
            <p:nvSpPr>
              <p:cNvPr id="17" name="圆角矩形 37">
                <a:extLst>
                  <a:ext uri="{FF2B5EF4-FFF2-40B4-BE49-F238E27FC236}">
                    <a16:creationId xmlns:a16="http://schemas.microsoft.com/office/drawing/2014/main" id="{1C384160-E528-0FDA-98E1-618A2FE7131E}"/>
                  </a:ext>
                </a:extLst>
              </p:cNvPr>
              <p:cNvSpPr/>
              <p:nvPr/>
            </p:nvSpPr>
            <p:spPr>
              <a:xfrm>
                <a:off x="988736" y="1618130"/>
                <a:ext cx="3837179" cy="1318001"/>
              </a:xfrm>
              <a:prstGeom prst="roundRect">
                <a:avLst>
                  <a:gd name="adj" fmla="val 10006"/>
                </a:avLst>
              </a:prstGeom>
              <a:solidFill>
                <a:srgbClr val="8FB1E8">
                  <a:lumMod val="20000"/>
                  <a:lumOff val="80000"/>
                </a:srgbClr>
              </a:solidFill>
              <a:ln w="25400" cap="rnd" cmpd="sng" algn="ctr">
                <a:noFill/>
                <a:prstDash val="lgDash"/>
                <a:round/>
              </a:ln>
              <a:effectLst/>
            </p:spPr>
            <p:txBody>
              <a:bodyPr rtlCol="0" anchor="ctr"/>
              <a:lstStyle/>
              <a:p>
                <a:pPr algn="ctr" defTabSz="685783">
                  <a:lnSpc>
                    <a:spcPct val="150000"/>
                  </a:lnSpc>
                  <a:defRPr/>
                </a:pPr>
                <a:endParaRPr lang="zh-CN" altLang="en-US" sz="1351" kern="0" dirty="0">
                  <a:solidFill>
                    <a:prstClr val="white"/>
                  </a:solidFill>
                  <a:latin typeface="思源宋体 CN" panose="02020400000000000000" pitchFamily="18" charset="-122"/>
                  <a:ea typeface="思源宋体 CN" panose="02020400000000000000" pitchFamily="18" charset="-122"/>
                  <a:cs typeface="黑体-繁" panose="03000509000000000000" pitchFamily="65" charset="-122"/>
                  <a:sym typeface="思源宋体 CN" panose="02020400000000000000" pitchFamily="18" charset="-122"/>
                </a:endParaRPr>
              </a:p>
            </p:txBody>
          </p:sp>
        </p:grpSp>
        <p:sp>
          <p:nvSpPr>
            <p:cNvPr id="15" name="矩形 1">
              <a:extLst>
                <a:ext uri="{FF2B5EF4-FFF2-40B4-BE49-F238E27FC236}">
                  <a16:creationId xmlns:a16="http://schemas.microsoft.com/office/drawing/2014/main" id="{A012B463-C8CE-0B81-2543-918BCF0A31CB}"/>
                </a:ext>
              </a:extLst>
            </p:cNvPr>
            <p:cNvSpPr/>
            <p:nvPr/>
          </p:nvSpPr>
          <p:spPr>
            <a:xfrm>
              <a:off x="627264" y="3712591"/>
              <a:ext cx="4463927" cy="251845"/>
            </a:xfrm>
            <a:prstGeom prst="rect">
              <a:avLst/>
            </a:prstGeom>
          </p:spPr>
          <p:txBody>
            <a:bodyPr wrap="square">
              <a:spAutoFit/>
            </a:bodyPr>
            <a:lstStyle/>
            <a:p>
              <a:pPr algn="ctr" defTabSz="685783">
                <a:lnSpc>
                  <a:spcPct val="150000"/>
                </a:lnSpc>
                <a:defRPr/>
              </a:pPr>
              <a:endParaRPr lang="zh-CN" altLang="en-US" sz="1351" kern="0" dirty="0">
                <a:solidFill>
                  <a:prstClr val="white"/>
                </a:solidFill>
                <a:latin typeface="思源宋体 CN" panose="02020400000000000000" pitchFamily="18" charset="-122"/>
                <a:ea typeface="思源宋体 CN" panose="02020400000000000000" pitchFamily="18" charset="-122"/>
                <a:cs typeface="黑体-繁" panose="03000509000000000000" pitchFamily="65" charset="-122"/>
                <a:sym typeface="思源宋体 CN" panose="02020400000000000000" pitchFamily="18" charset="-122"/>
              </a:endParaRPr>
            </a:p>
          </p:txBody>
        </p:sp>
      </p:grpSp>
      <p:grpSp>
        <p:nvGrpSpPr>
          <p:cNvPr id="18" name="组合 11">
            <a:extLst>
              <a:ext uri="{FF2B5EF4-FFF2-40B4-BE49-F238E27FC236}">
                <a16:creationId xmlns:a16="http://schemas.microsoft.com/office/drawing/2014/main" id="{F72FA2C9-F3D5-1F43-1E4F-B28F4AF633BC}"/>
              </a:ext>
            </a:extLst>
          </p:cNvPr>
          <p:cNvGrpSpPr/>
          <p:nvPr/>
        </p:nvGrpSpPr>
        <p:grpSpPr>
          <a:xfrm>
            <a:off x="7006020" y="3459778"/>
            <a:ext cx="2356231" cy="296980"/>
            <a:chOff x="1500706" y="3155738"/>
            <a:chExt cx="2697446" cy="362310"/>
          </a:xfrm>
        </p:grpSpPr>
        <p:sp>
          <p:nvSpPr>
            <p:cNvPr id="20" name="燕尾形 40">
              <a:extLst>
                <a:ext uri="{FF2B5EF4-FFF2-40B4-BE49-F238E27FC236}">
                  <a16:creationId xmlns:a16="http://schemas.microsoft.com/office/drawing/2014/main" id="{01823C3C-FD2D-13F7-FB0B-E778F4FD9201}"/>
                </a:ext>
              </a:extLst>
            </p:cNvPr>
            <p:cNvSpPr/>
            <p:nvPr/>
          </p:nvSpPr>
          <p:spPr>
            <a:xfrm rot="5400000">
              <a:off x="1500706" y="3155738"/>
              <a:ext cx="362310" cy="362310"/>
            </a:xfrm>
            <a:prstGeom prst="chevron">
              <a:avLst/>
            </a:prstGeom>
            <a:pattFill prst="wdUpDiag">
              <a:fgClr>
                <a:srgbClr val="FEA1B3"/>
              </a:fgClr>
              <a:bgClr>
                <a:srgbClr val="C4DB62"/>
              </a:bgClr>
            </a:pattFill>
            <a:ln w="25400" cap="flat" cmpd="sng" algn="ctr">
              <a:solidFill>
                <a:srgbClr val="0A86DC"/>
              </a:solidFill>
              <a:prstDash val="solid"/>
            </a:ln>
            <a:effectLst/>
          </p:spPr>
          <p:txBody>
            <a:bodyPr rtlCol="0" anchor="ctr"/>
            <a:lstStyle/>
            <a:p>
              <a:pPr algn="ctr" defTabSz="685783">
                <a:defRPr/>
              </a:pPr>
              <a:endParaRPr lang="zh-CN" altLang="en-US" sz="1351" kern="0">
                <a:solidFill>
                  <a:prstClr val="black"/>
                </a:solidFill>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sp>
          <p:nvSpPr>
            <p:cNvPr id="21" name="燕尾形 41">
              <a:extLst>
                <a:ext uri="{FF2B5EF4-FFF2-40B4-BE49-F238E27FC236}">
                  <a16:creationId xmlns:a16="http://schemas.microsoft.com/office/drawing/2014/main" id="{B8CBC626-4E71-882B-7E10-350B56AA380F}"/>
                </a:ext>
              </a:extLst>
            </p:cNvPr>
            <p:cNvSpPr/>
            <p:nvPr/>
          </p:nvSpPr>
          <p:spPr>
            <a:xfrm rot="5400000">
              <a:off x="2668274" y="3155738"/>
              <a:ext cx="362310" cy="362310"/>
            </a:xfrm>
            <a:prstGeom prst="chevron">
              <a:avLst/>
            </a:prstGeom>
            <a:pattFill prst="wdUpDiag">
              <a:fgClr>
                <a:srgbClr val="FEA1B3"/>
              </a:fgClr>
              <a:bgClr>
                <a:srgbClr val="C4DB62"/>
              </a:bgClr>
            </a:pattFill>
            <a:ln w="25400" cap="flat" cmpd="sng" algn="ctr">
              <a:solidFill>
                <a:srgbClr val="0A86DC"/>
              </a:solidFill>
              <a:prstDash val="solid"/>
            </a:ln>
            <a:effectLst/>
          </p:spPr>
          <p:txBody>
            <a:bodyPr rtlCol="0" anchor="ctr"/>
            <a:lstStyle/>
            <a:p>
              <a:pPr algn="ctr" defTabSz="685783">
                <a:defRPr/>
              </a:pPr>
              <a:endParaRPr lang="zh-CN" altLang="en-US" sz="1351" kern="0" dirty="0">
                <a:solidFill>
                  <a:prstClr val="black"/>
                </a:solidFill>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sp>
          <p:nvSpPr>
            <p:cNvPr id="22" name="燕尾形 42">
              <a:extLst>
                <a:ext uri="{FF2B5EF4-FFF2-40B4-BE49-F238E27FC236}">
                  <a16:creationId xmlns:a16="http://schemas.microsoft.com/office/drawing/2014/main" id="{B3C78913-4E54-CC88-EDF5-0A7E2CC7F46E}"/>
                </a:ext>
              </a:extLst>
            </p:cNvPr>
            <p:cNvSpPr/>
            <p:nvPr/>
          </p:nvSpPr>
          <p:spPr>
            <a:xfrm rot="5400000">
              <a:off x="3835842" y="3155738"/>
              <a:ext cx="362310" cy="362310"/>
            </a:xfrm>
            <a:prstGeom prst="chevron">
              <a:avLst/>
            </a:prstGeom>
            <a:pattFill prst="wdUpDiag">
              <a:fgClr>
                <a:srgbClr val="FEA1B3"/>
              </a:fgClr>
              <a:bgClr>
                <a:srgbClr val="C4DB62"/>
              </a:bgClr>
            </a:pattFill>
            <a:ln w="25400" cap="flat" cmpd="sng" algn="ctr">
              <a:solidFill>
                <a:srgbClr val="0A86DC"/>
              </a:solidFill>
              <a:prstDash val="solid"/>
            </a:ln>
            <a:effectLst/>
          </p:spPr>
          <p:txBody>
            <a:bodyPr rtlCol="0" anchor="ctr"/>
            <a:lstStyle/>
            <a:p>
              <a:pPr algn="ctr" defTabSz="685783">
                <a:defRPr/>
              </a:pPr>
              <a:endParaRPr lang="zh-CN" altLang="en-US" sz="1351" kern="0">
                <a:solidFill>
                  <a:prstClr val="black"/>
                </a:solidFill>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grpSp>
      <p:sp>
        <p:nvSpPr>
          <p:cNvPr id="23" name="TextBox 22">
            <a:extLst>
              <a:ext uri="{FF2B5EF4-FFF2-40B4-BE49-F238E27FC236}">
                <a16:creationId xmlns:a16="http://schemas.microsoft.com/office/drawing/2014/main" id="{F763D798-5E03-B33E-CCCE-2F996CF005D7}"/>
              </a:ext>
            </a:extLst>
          </p:cNvPr>
          <p:cNvSpPr txBox="1"/>
          <p:nvPr/>
        </p:nvSpPr>
        <p:spPr>
          <a:xfrm>
            <a:off x="4869829" y="4164780"/>
            <a:ext cx="6759629" cy="1938992"/>
          </a:xfrm>
          <a:prstGeom prst="rect">
            <a:avLst/>
          </a:prstGeom>
          <a:noFill/>
        </p:spPr>
        <p:txBody>
          <a:bodyPr wrap="square">
            <a:spAutoFit/>
          </a:bodyPr>
          <a:lstStyle/>
          <a:p>
            <a:pPr algn="just"/>
            <a:r>
              <a:rPr lang="vi-VN" sz="4000" dirty="0">
                <a:latin typeface="Times New Roman" panose="02020603050405020304" pitchFamily="18" charset="0"/>
                <a:cs typeface="Times New Roman" panose="02020603050405020304" pitchFamily="18" charset="0"/>
              </a:rPr>
              <a:t>khái quát thông tin cơ bản của VB, giúp người đọc có định hướng tiếp nhận VB tốt hơn. </a:t>
            </a:r>
            <a:endParaRPr lang="en-SG" sz="6600" dirty="0">
              <a:latin typeface="Times New Roman" panose="02020603050405020304" pitchFamily="18" charset="0"/>
              <a:cs typeface="Times New Roman" panose="02020603050405020304" pitchFamily="18" charset="0"/>
            </a:endParaRPr>
          </a:p>
        </p:txBody>
      </p:sp>
      <p:pic>
        <p:nvPicPr>
          <p:cNvPr id="74" name="Picture 73" descr="A stone wall with a stone walkway and a building with trees and a flag&#10;&#10;Description automatically generated">
            <a:extLst>
              <a:ext uri="{FF2B5EF4-FFF2-40B4-BE49-F238E27FC236}">
                <a16:creationId xmlns:a16="http://schemas.microsoft.com/office/drawing/2014/main" id="{01F9FB73-14D2-0DDD-8175-229EE000148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6109" y="2476809"/>
            <a:ext cx="4105907" cy="273453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73" name="Rectangle 72"/>
          <p:cNvSpPr/>
          <p:nvPr/>
        </p:nvSpPr>
        <p:spPr>
          <a:xfrm>
            <a:off x="1350026" y="5566981"/>
            <a:ext cx="2909771" cy="646331"/>
          </a:xfrm>
          <a:prstGeom prst="rect">
            <a:avLst/>
          </a:prstGeom>
        </p:spPr>
        <p:txBody>
          <a:bodyPr wrap="none">
            <a:spAutoFit/>
          </a:bodyPr>
          <a:lstStyle/>
          <a:p>
            <a:pPr marL="228600" algn="ctr"/>
            <a:r>
              <a:rPr lang="en-US" b="1" dirty="0" err="1">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rPr>
              <a:t>Giáo</a:t>
            </a:r>
            <a:r>
              <a:rPr lang="en-US" b="1"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rPr>
              <a:t>viên</a:t>
            </a:r>
            <a:r>
              <a:rPr lang="en-US" b="1"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rPr>
              <a:t>Nguyễn</a:t>
            </a:r>
            <a:r>
              <a:rPr lang="en-US" b="1"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rPr>
              <a:t>Nhâm</a:t>
            </a:r>
            <a:endParaRPr lang="en-US" b="1"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endParaRPr>
          </a:p>
          <a:p>
            <a:pPr marL="228600" algn="ctr"/>
            <a:r>
              <a:rPr lang="en-US" b="1"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rPr>
              <a:t> 0981713891</a:t>
            </a:r>
          </a:p>
        </p:txBody>
      </p:sp>
    </p:spTree>
    <p:extLst>
      <p:ext uri="{BB962C8B-B14F-4D97-AF65-F5344CB8AC3E}">
        <p14:creationId xmlns:p14="http://schemas.microsoft.com/office/powerpoint/2010/main" val="327172038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up)">
                                      <p:cBhvr>
                                        <p:cTn id="12" dur="500"/>
                                        <p:tgtEl>
                                          <p:spTgt spid="18"/>
                                        </p:tgtEl>
                                      </p:cBhvr>
                                    </p:animEffect>
                                  </p:childTnLst>
                                </p:cTn>
                              </p:par>
                            </p:childTnLst>
                          </p:cTn>
                        </p:par>
                        <p:par>
                          <p:cTn id="13" fill="hold">
                            <p:stCondLst>
                              <p:cond delay="500"/>
                            </p:stCondLst>
                            <p:childTnLst>
                              <p:par>
                                <p:cTn id="14" presetID="14" presetClass="entr" presetSubtype="10" fill="hold"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randombar(horizontal)">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barn(inVertical)">
                                      <p:cBhvr>
                                        <p:cTn id="2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C1C223-FA12-F9D4-92BB-29EA20005E19}"/>
              </a:ext>
            </a:extLst>
          </p:cNvPr>
          <p:cNvPicPr>
            <a:picLocks noChangeAspect="1"/>
          </p:cNvPicPr>
          <p:nvPr/>
        </p:nvPicPr>
        <p:blipFill>
          <a:blip r:embed="rId2"/>
          <a:stretch>
            <a:fillRect/>
          </a:stretch>
        </p:blipFill>
        <p:spPr>
          <a:xfrm>
            <a:off x="0" y="0"/>
            <a:ext cx="12192000" cy="6858000"/>
          </a:xfrm>
          <a:prstGeom prst="rect">
            <a:avLst/>
          </a:prstGeom>
        </p:spPr>
      </p:pic>
      <p:grpSp>
        <p:nvGrpSpPr>
          <p:cNvPr id="4" name="组合 1">
            <a:extLst>
              <a:ext uri="{FF2B5EF4-FFF2-40B4-BE49-F238E27FC236}">
                <a16:creationId xmlns:a16="http://schemas.microsoft.com/office/drawing/2014/main" id="{15D1CFE2-3A73-7893-F51B-0635BCB802E4}"/>
              </a:ext>
            </a:extLst>
          </p:cNvPr>
          <p:cNvGrpSpPr/>
          <p:nvPr/>
        </p:nvGrpSpPr>
        <p:grpSpPr>
          <a:xfrm>
            <a:off x="4757738" y="557064"/>
            <a:ext cx="7222224" cy="3716594"/>
            <a:chOff x="3609479" y="1113818"/>
            <a:chExt cx="7808937" cy="3716594"/>
          </a:xfrm>
        </p:grpSpPr>
        <p:pic>
          <p:nvPicPr>
            <p:cNvPr id="5" name="图片 32">
              <a:extLst>
                <a:ext uri="{FF2B5EF4-FFF2-40B4-BE49-F238E27FC236}">
                  <a16:creationId xmlns:a16="http://schemas.microsoft.com/office/drawing/2014/main" id="{A0BEDB6C-9D68-9DB5-EECF-3968CE39A752}"/>
                </a:ext>
              </a:extLst>
            </p:cNvPr>
            <p:cNvPicPr>
              <a:picLocks noChangeAspect="1"/>
            </p:cNvPicPr>
            <p:nvPr/>
          </p:nvPicPr>
          <p:blipFill>
            <a:blip r:embed="rId3">
              <a:extLst>
                <a:ext uri="{28A0092B-C50C-407E-A947-70E740481C1C}">
                  <a14:useLocalDpi xmlns:a14="http://schemas.microsoft.com/office/drawing/2010/main" val="0"/>
                </a:ext>
              </a:extLst>
            </a:blip>
            <a:srcRect r="25820"/>
            <a:stretch>
              <a:fillRect/>
            </a:stretch>
          </p:blipFill>
          <p:spPr>
            <a:xfrm>
              <a:off x="3609479" y="1113818"/>
              <a:ext cx="4616897" cy="3716594"/>
            </a:xfrm>
            <a:prstGeom prst="rect">
              <a:avLst/>
            </a:prstGeom>
          </p:spPr>
        </p:pic>
        <p:pic>
          <p:nvPicPr>
            <p:cNvPr id="6" name="图片 18">
              <a:extLst>
                <a:ext uri="{FF2B5EF4-FFF2-40B4-BE49-F238E27FC236}">
                  <a16:creationId xmlns:a16="http://schemas.microsoft.com/office/drawing/2014/main" id="{1C5ED72F-E9BC-53A9-40CE-7699B0C9F4DC}"/>
                </a:ext>
              </a:extLst>
            </p:cNvPr>
            <p:cNvPicPr>
              <a:picLocks noChangeAspect="1"/>
            </p:cNvPicPr>
            <p:nvPr/>
          </p:nvPicPr>
          <p:blipFill>
            <a:blip r:embed="rId3">
              <a:extLst>
                <a:ext uri="{28A0092B-C50C-407E-A947-70E740481C1C}">
                  <a14:useLocalDpi xmlns:a14="http://schemas.microsoft.com/office/drawing/2010/main" val="0"/>
                </a:ext>
              </a:extLst>
            </a:blip>
            <a:srcRect l="26251"/>
            <a:stretch>
              <a:fillRect/>
            </a:stretch>
          </p:blipFill>
          <p:spPr>
            <a:xfrm>
              <a:off x="6828342" y="1113818"/>
              <a:ext cx="4590074" cy="3716594"/>
            </a:xfrm>
            <a:prstGeom prst="rect">
              <a:avLst/>
            </a:prstGeom>
          </p:spPr>
        </p:pic>
      </p:grpSp>
      <p:pic>
        <p:nvPicPr>
          <p:cNvPr id="2" name="Picture 1">
            <a:extLst>
              <a:ext uri="{FF2B5EF4-FFF2-40B4-BE49-F238E27FC236}">
                <a16:creationId xmlns:a16="http://schemas.microsoft.com/office/drawing/2014/main" id="{85DAB310-5372-E908-E6CA-B3DAA9478434}"/>
              </a:ext>
            </a:extLst>
          </p:cNvPr>
          <p:cNvPicPr>
            <a:picLocks noChangeAspect="1"/>
          </p:cNvPicPr>
          <p:nvPr/>
        </p:nvPicPr>
        <p:blipFill rotWithShape="1">
          <a:blip r:embed="rId4">
            <a:clrChange>
              <a:clrFrom>
                <a:srgbClr val="FFFFFF"/>
              </a:clrFrom>
              <a:clrTo>
                <a:srgbClr val="FFFFFF">
                  <a:alpha val="0"/>
                </a:srgbClr>
              </a:clrTo>
            </a:clrChange>
          </a:blip>
          <a:srcRect t="43829" r="15058"/>
          <a:stretch/>
        </p:blipFill>
        <p:spPr>
          <a:xfrm>
            <a:off x="4316564" y="960565"/>
            <a:ext cx="7024371" cy="3201259"/>
          </a:xfrm>
          <a:prstGeom prst="rect">
            <a:avLst/>
          </a:prstGeom>
        </p:spPr>
      </p:pic>
    </p:spTree>
    <p:extLst>
      <p:ext uri="{BB962C8B-B14F-4D97-AF65-F5344CB8AC3E}">
        <p14:creationId xmlns:p14="http://schemas.microsoft.com/office/powerpoint/2010/main" val="17678782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id="{2AB8A841-494C-4C05-B559-B83B93E2701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321932" y="-29715"/>
            <a:ext cx="2227277" cy="2227277"/>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5944794"/>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4411295"/>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2910194"/>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659905" y="2299764"/>
            <a:ext cx="10872190" cy="104862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384917" y="2332031"/>
            <a:ext cx="9383697" cy="954107"/>
          </a:xfrm>
          <a:prstGeom prst="rect">
            <a:avLst/>
          </a:prstGeom>
          <a:noFill/>
        </p:spPr>
        <p:txBody>
          <a:bodyPr wrap="square" rtlCol="0">
            <a:spAutoFit/>
          </a:bodyPr>
          <a:lstStyle/>
          <a:p>
            <a:pPr algn="just"/>
            <a:r>
              <a:rPr lang="vi-VN" sz="2800" b="1" dirty="0">
                <a:solidFill>
                  <a:schemeClr val="bg1"/>
                </a:solidFill>
                <a:latin typeface="Times New Roman" panose="02020603050405020304" pitchFamily="18" charset="0"/>
                <a:cs typeface="Times New Roman" panose="02020603050405020304" pitchFamily="18" charset="0"/>
              </a:rPr>
              <a:t>Câu 1: Bài phỏng vấn thuộc văn bản thông tin có nội dung như thế nào?</a:t>
            </a:r>
            <a:endParaRPr lang="en-SG" sz="2800" b="1" dirty="0">
              <a:solidFill>
                <a:schemeClr val="bg1"/>
              </a:solidFill>
              <a:latin typeface="Times New Roman" panose="02020603050405020304" pitchFamily="18" charset="0"/>
              <a:cs typeface="Times New Roman" panose="02020603050405020304" pitchFamily="18" charset="0"/>
            </a:endParaRPr>
          </a:p>
        </p:txBody>
      </p:sp>
      <p:sp>
        <p:nvSpPr>
          <p:cNvPr id="15" name="bang a">
            <a:extLst>
              <a:ext uri="{FF2B5EF4-FFF2-40B4-BE49-F238E27FC236}">
                <a16:creationId xmlns:a16="http://schemas.microsoft.com/office/drawing/2014/main" id="{D0E6AFB4-275F-4728-9A13-27E00F9EA3A2}"/>
              </a:ext>
            </a:extLst>
          </p:cNvPr>
          <p:cNvSpPr/>
          <p:nvPr/>
        </p:nvSpPr>
        <p:spPr>
          <a:xfrm flipH="1">
            <a:off x="806326" y="3509614"/>
            <a:ext cx="5249773" cy="156965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806330" y="5332428"/>
            <a:ext cx="5249773" cy="123030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5" name="dap an a">
            <a:extLst>
              <a:ext uri="{FF2B5EF4-FFF2-40B4-BE49-F238E27FC236}">
                <a16:creationId xmlns:a16="http://schemas.microsoft.com/office/drawing/2014/main" id="{9897B1B9-EB78-41AF-AC33-1E8F7714B11F}"/>
              </a:ext>
            </a:extLst>
          </p:cNvPr>
          <p:cNvSpPr txBox="1"/>
          <p:nvPr/>
        </p:nvSpPr>
        <p:spPr>
          <a:xfrm>
            <a:off x="940604" y="3509614"/>
            <a:ext cx="4815822" cy="1938992"/>
          </a:xfrm>
          <a:prstGeom prst="rect">
            <a:avLst/>
          </a:prstGeom>
          <a:noFill/>
        </p:spPr>
        <p:txBody>
          <a:bodyPr wrap="square" rtlCol="0">
            <a:spAutoFit/>
          </a:bodyPr>
          <a:lstStyle/>
          <a:p>
            <a:pPr marL="342900" indent="-342900" algn="just">
              <a:buClr>
                <a:prstClr val="white"/>
              </a:buClr>
              <a:buFont typeface="Wingdings" panose="05000000000000000000" pitchFamily="2" charset="2"/>
              <a:buChar char=""/>
              <a:defRPr/>
            </a:pPr>
            <a:r>
              <a:rPr kumimoji="0" lang="en-US" sz="24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A. </a:t>
            </a:r>
            <a:r>
              <a:rPr lang="vi-VN" sz="2400" dirty="0">
                <a:solidFill>
                  <a:schemeClr val="bg1"/>
                </a:solidFill>
                <a:latin typeface="Times New Roman" panose="02020603050405020304" pitchFamily="18" charset="0"/>
                <a:cs typeface="Times New Roman" panose="02020603050405020304" pitchFamily="18" charset="0"/>
              </a:rPr>
              <a:t>Trình bày nội dung trao đổi về một chủ đề nhất định, trong đó người phỏng vấn đặt câu hỏi và người được phỏng vấn trả lời.</a:t>
            </a:r>
            <a:endParaRPr lang="en-SG" sz="2400" dirty="0">
              <a:solidFill>
                <a:schemeClr val="bg1"/>
              </a:solidFill>
              <a:latin typeface="Times New Roman" panose="02020603050405020304" pitchFamily="18" charset="0"/>
              <a:cs typeface="Times New Roman" panose="02020603050405020304" pitchFamily="18" charset="0"/>
            </a:endParaRPr>
          </a:p>
          <a:p>
            <a:pPr marL="342900" marR="0" lvl="0" indent="-342900" algn="just"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endParaRPr kumimoji="0" lang="en-US" sz="24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7" name="dap an c">
            <a:extLst>
              <a:ext uri="{FF2B5EF4-FFF2-40B4-BE49-F238E27FC236}">
                <a16:creationId xmlns:a16="http://schemas.microsoft.com/office/drawing/2014/main" id="{D96707EC-5A82-4050-B897-6DBAB63AC957}"/>
              </a:ext>
            </a:extLst>
          </p:cNvPr>
          <p:cNvSpPr txBox="1"/>
          <p:nvPr/>
        </p:nvSpPr>
        <p:spPr>
          <a:xfrm>
            <a:off x="1106007" y="5407293"/>
            <a:ext cx="4650419" cy="1200329"/>
          </a:xfrm>
          <a:prstGeom prst="rect">
            <a:avLst/>
          </a:prstGeom>
          <a:noFill/>
        </p:spPr>
        <p:txBody>
          <a:bodyPr wrap="square" rtlCol="0">
            <a:spAutoFit/>
          </a:bodyPr>
          <a:lstStyle/>
          <a:p>
            <a:pPr marL="342900" lvl="0" indent="-342900" algn="just">
              <a:buClr>
                <a:prstClr val="white"/>
              </a:buClr>
              <a:buFont typeface="Wingdings" panose="05000000000000000000" pitchFamily="2" charset="2"/>
              <a:buChar char="w"/>
              <a:defRPr/>
            </a:pPr>
            <a:r>
              <a:rPr kumimoji="0" lang="en-US" sz="24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C. </a:t>
            </a:r>
            <a:r>
              <a:rPr lang="vi-VN" sz="2400" dirty="0">
                <a:solidFill>
                  <a:schemeClr val="bg1"/>
                </a:solidFill>
                <a:latin typeface="Times New Roman" panose="02020603050405020304" pitchFamily="18" charset="0"/>
                <a:cs typeface="Times New Roman" panose="02020603050405020304" pitchFamily="18" charset="0"/>
              </a:rPr>
              <a:t>Chủ yếu sử dụng phương tiện phi ngôn ngữ để thể hiện nội dung.</a:t>
            </a:r>
            <a:endParaRPr kumimoji="0" lang="en-US" sz="24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1" name="bang b">
            <a:extLst>
              <a:ext uri="{FF2B5EF4-FFF2-40B4-BE49-F238E27FC236}">
                <a16:creationId xmlns:a16="http://schemas.microsoft.com/office/drawing/2014/main" id="{8DD63B39-09F3-4F04-83CD-408FC7619A90}"/>
              </a:ext>
            </a:extLst>
          </p:cNvPr>
          <p:cNvSpPr/>
          <p:nvPr/>
        </p:nvSpPr>
        <p:spPr>
          <a:xfrm flipH="1">
            <a:off x="6135889" y="3509614"/>
            <a:ext cx="5249773" cy="156965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6135893" y="5332428"/>
            <a:ext cx="5249773" cy="123030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dap an b">
            <a:extLst>
              <a:ext uri="{FF2B5EF4-FFF2-40B4-BE49-F238E27FC236}">
                <a16:creationId xmlns:a16="http://schemas.microsoft.com/office/drawing/2014/main" id="{9B5DABB8-849A-4D2D-930C-9CA07BFC5BDE}"/>
              </a:ext>
            </a:extLst>
          </p:cNvPr>
          <p:cNvSpPr txBox="1"/>
          <p:nvPr/>
        </p:nvSpPr>
        <p:spPr>
          <a:xfrm>
            <a:off x="6435567" y="3694280"/>
            <a:ext cx="4650419" cy="1569660"/>
          </a:xfrm>
          <a:prstGeom prst="rect">
            <a:avLst/>
          </a:prstGeom>
          <a:noFill/>
        </p:spPr>
        <p:txBody>
          <a:bodyPr wrap="square" rtlCol="0">
            <a:spAutoFit/>
          </a:bodyPr>
          <a:lstStyle/>
          <a:p>
            <a:pPr marL="342900" indent="-342900" algn="just">
              <a:buClr>
                <a:prstClr val="white"/>
              </a:buClr>
              <a:buFont typeface="Wingdings" panose="05000000000000000000" pitchFamily="2" charset="2"/>
              <a:buChar char="w"/>
              <a:defRPr/>
            </a:pPr>
            <a:r>
              <a:rPr kumimoji="0" lang="en-US" sz="24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B. </a:t>
            </a:r>
            <a:r>
              <a:rPr lang="vi-VN" sz="2400" dirty="0">
                <a:solidFill>
                  <a:schemeClr val="bg1"/>
                </a:solidFill>
                <a:latin typeface="Times New Roman" panose="02020603050405020304" pitchFamily="18" charset="0"/>
                <a:cs typeface="Times New Roman" panose="02020603050405020304" pitchFamily="18" charset="0"/>
              </a:rPr>
              <a:t>Trình bày nội dung về một chủ đề với hai khách mời với vai trò là người được phỏng vấn.</a:t>
            </a:r>
            <a:endParaRPr lang="en-SG" sz="2400" dirty="0">
              <a:solidFill>
                <a:schemeClr val="bg1"/>
              </a:solidFill>
              <a:latin typeface="Times New Roman" panose="02020603050405020304" pitchFamily="18" charset="0"/>
              <a:cs typeface="Times New Roman" panose="02020603050405020304" pitchFamily="18" charset="0"/>
            </a:endParaRPr>
          </a:p>
          <a:p>
            <a:pPr marL="342900" marR="0" lvl="0" indent="-342900" algn="just"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24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4" name="dap an d">
            <a:extLst>
              <a:ext uri="{FF2B5EF4-FFF2-40B4-BE49-F238E27FC236}">
                <a16:creationId xmlns:a16="http://schemas.microsoft.com/office/drawing/2014/main" id="{42A746A3-96B8-42A5-8EFA-A104DB6B2F69}"/>
              </a:ext>
            </a:extLst>
          </p:cNvPr>
          <p:cNvSpPr txBox="1"/>
          <p:nvPr/>
        </p:nvSpPr>
        <p:spPr>
          <a:xfrm>
            <a:off x="6435570" y="5407293"/>
            <a:ext cx="4650419" cy="1569660"/>
          </a:xfrm>
          <a:prstGeom prst="rect">
            <a:avLst/>
          </a:prstGeom>
          <a:noFill/>
        </p:spPr>
        <p:txBody>
          <a:bodyPr wrap="square" rtlCol="0">
            <a:spAutoFit/>
          </a:bodyPr>
          <a:lstStyle/>
          <a:p>
            <a:pPr marL="342900" indent="-342900" algn="just">
              <a:buClr>
                <a:prstClr val="white"/>
              </a:buClr>
              <a:buFont typeface="Wingdings" panose="05000000000000000000" pitchFamily="2" charset="2"/>
              <a:buChar char="w"/>
              <a:defRPr/>
            </a:pPr>
            <a:r>
              <a:rPr kumimoji="0" lang="en-US" sz="24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D. </a:t>
            </a:r>
            <a:r>
              <a:rPr lang="vi-VN" sz="2400" dirty="0">
                <a:solidFill>
                  <a:schemeClr val="bg1"/>
                </a:solidFill>
                <a:latin typeface="Times New Roman" panose="02020603050405020304" pitchFamily="18" charset="0"/>
                <a:cs typeface="Times New Roman" panose="02020603050405020304" pitchFamily="18" charset="0"/>
              </a:rPr>
              <a:t>Sử dụng số liệu thu thập được để trình bày đặc điểm của đối tượng được nhắc đến.</a:t>
            </a:r>
            <a:endParaRPr lang="en-SG" sz="2400" dirty="0">
              <a:solidFill>
                <a:schemeClr val="bg1"/>
              </a:solidFill>
              <a:latin typeface="Times New Roman" panose="02020603050405020304" pitchFamily="18" charset="0"/>
              <a:cs typeface="Times New Roman" panose="02020603050405020304" pitchFamily="18" charset="0"/>
            </a:endParaRPr>
          </a:p>
          <a:p>
            <a:pPr marL="342900" marR="0" lvl="0" indent="-342900" algn="just"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24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757328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34294F01-75A2-47C6-8975-F699C21E23C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192486" y="-9843"/>
            <a:ext cx="2325496" cy="2325496"/>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6118965"/>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10905" y="4548132"/>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3095250"/>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659905" y="2484819"/>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064578" y="2522799"/>
            <a:ext cx="9383697" cy="1200329"/>
          </a:xfrm>
          <a:prstGeom prst="rect">
            <a:avLst/>
          </a:prstGeom>
          <a:noFill/>
        </p:spPr>
        <p:txBody>
          <a:bodyPr wrap="square" rtlCol="0">
            <a:spAutoFit/>
          </a:bodyPr>
          <a:lstStyle/>
          <a:p>
            <a:r>
              <a:rPr lang="vi-VN" sz="3600" b="1" dirty="0">
                <a:solidFill>
                  <a:schemeClr val="bg1"/>
                </a:solidFill>
                <a:latin typeface="Times New Roman" panose="02020603050405020304" pitchFamily="18" charset="0"/>
                <a:cs typeface="Times New Roman" panose="02020603050405020304" pitchFamily="18" charset="0"/>
              </a:rPr>
              <a:t>Câu 2: Có những loại bài phỏng vấn nào chia theo phương pháp phỏng vấn?</a:t>
            </a:r>
            <a:endParaRPr lang="en-SG" sz="3600" b="1" dirty="0">
              <a:solidFill>
                <a:schemeClr val="bg1"/>
              </a:solidFill>
              <a:latin typeface="Times New Roman" panose="02020603050405020304" pitchFamily="18" charset="0"/>
              <a:cs typeface="Times New Roman" panose="02020603050405020304" pitchFamily="18" charset="0"/>
            </a:endParaRPr>
          </a:p>
        </p:txBody>
      </p:sp>
      <p:sp>
        <p:nvSpPr>
          <p:cNvPr id="15" name="bang b">
            <a:extLst>
              <a:ext uri="{FF2B5EF4-FFF2-40B4-BE49-F238E27FC236}">
                <a16:creationId xmlns:a16="http://schemas.microsoft.com/office/drawing/2014/main" id="{D0E6AFB4-275F-4728-9A13-27E00F9EA3A2}"/>
              </a:ext>
            </a:extLst>
          </p:cNvPr>
          <p:cNvSpPr/>
          <p:nvPr/>
        </p:nvSpPr>
        <p:spPr>
          <a:xfrm flipH="1">
            <a:off x="6175790" y="3899652"/>
            <a:ext cx="5249773"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806331" y="5484975"/>
            <a:ext cx="5249773"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cau hoi b">
            <a:extLst>
              <a:ext uri="{FF2B5EF4-FFF2-40B4-BE49-F238E27FC236}">
                <a16:creationId xmlns:a16="http://schemas.microsoft.com/office/drawing/2014/main" id="{9897B1B9-EB78-41AF-AC33-1E8F7714B11F}"/>
              </a:ext>
            </a:extLst>
          </p:cNvPr>
          <p:cNvSpPr txBox="1"/>
          <p:nvPr/>
        </p:nvSpPr>
        <p:spPr>
          <a:xfrm>
            <a:off x="6286472" y="3976870"/>
            <a:ext cx="4650419" cy="1508105"/>
          </a:xfrm>
          <a:prstGeom prst="rect">
            <a:avLst/>
          </a:prstGeom>
          <a:noFill/>
        </p:spPr>
        <p:txBody>
          <a:bodyPr wrap="square" rtlCol="0">
            <a:spAutoFit/>
          </a:bodyPr>
          <a:lstStyle/>
          <a:p>
            <a:pPr marL="342900" indent="-342900">
              <a:buClr>
                <a:prstClr val="white"/>
              </a:buClr>
              <a:buFont typeface="Wingdings" panose="05000000000000000000" pitchFamily="2" charset="2"/>
              <a:buChar char="w"/>
              <a:defRPr/>
            </a:pPr>
            <a:r>
              <a:rPr kumimoji="0" lang="en-US" sz="32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B. </a:t>
            </a:r>
            <a:r>
              <a:rPr lang="vi-VN" sz="2800" dirty="0">
                <a:solidFill>
                  <a:schemeClr val="bg1"/>
                </a:solidFill>
                <a:latin typeface="Times New Roman" panose="02020603050405020304" pitchFamily="18" charset="0"/>
                <a:cs typeface="Times New Roman" panose="02020603050405020304" pitchFamily="18" charset="0"/>
              </a:rPr>
              <a:t>Bài phỏng vấn cá nhân và bài phỏng vấn nhóm.</a:t>
            </a:r>
            <a:endParaRPr lang="en-SG" sz="2800" dirty="0">
              <a:solidFill>
                <a:schemeClr val="bg1"/>
              </a:solidFill>
              <a:latin typeface="Times New Roman" panose="02020603050405020304" pitchFamily="18"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32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7" name="cau hoi c">
            <a:extLst>
              <a:ext uri="{FF2B5EF4-FFF2-40B4-BE49-F238E27FC236}">
                <a16:creationId xmlns:a16="http://schemas.microsoft.com/office/drawing/2014/main" id="{D96707EC-5A82-4050-B897-6DBAB63AC957}"/>
              </a:ext>
            </a:extLst>
          </p:cNvPr>
          <p:cNvSpPr txBox="1"/>
          <p:nvPr/>
        </p:nvSpPr>
        <p:spPr>
          <a:xfrm>
            <a:off x="846227" y="5663216"/>
            <a:ext cx="5099195" cy="1508105"/>
          </a:xfrm>
          <a:prstGeom prst="rect">
            <a:avLst/>
          </a:prstGeom>
          <a:noFill/>
        </p:spPr>
        <p:txBody>
          <a:bodyPr wrap="square" rtlCol="0">
            <a:spAutoFit/>
          </a:bodyPr>
          <a:lstStyle/>
          <a:p>
            <a:pPr marL="342900" indent="-342900">
              <a:buClr>
                <a:prstClr val="white"/>
              </a:buClr>
              <a:buFont typeface="Wingdings" panose="05000000000000000000" pitchFamily="2" charset="2"/>
              <a:buChar char="w"/>
              <a:defRPr/>
            </a:pPr>
            <a:r>
              <a:rPr kumimoji="0" lang="en-US" sz="32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C. </a:t>
            </a:r>
            <a:r>
              <a:rPr lang="vi-VN" sz="2800" dirty="0">
                <a:solidFill>
                  <a:schemeClr val="bg1"/>
                </a:solidFill>
                <a:latin typeface="Times New Roman" panose="02020603050405020304" pitchFamily="18" charset="0"/>
                <a:cs typeface="Times New Roman" panose="02020603050405020304" pitchFamily="18" charset="0"/>
              </a:rPr>
              <a:t>Bài phỏng vấn cộng đồng và bài phỏng vấn doanh nghiệp.</a:t>
            </a:r>
            <a:endParaRPr lang="en-SG" sz="2800" dirty="0">
              <a:solidFill>
                <a:schemeClr val="bg1"/>
              </a:solidFill>
              <a:latin typeface="Times New Roman" panose="02020603050405020304" pitchFamily="18"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32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846227" y="3894030"/>
            <a:ext cx="5249773"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6135894" y="5452317"/>
            <a:ext cx="5249773"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956909" y="3971248"/>
            <a:ext cx="4799518" cy="1015663"/>
          </a:xfrm>
          <a:prstGeom prst="rect">
            <a:avLst/>
          </a:prstGeom>
          <a:noFill/>
        </p:spPr>
        <p:txBody>
          <a:bodyPr wrap="square" rtlCol="0">
            <a:spAutoFit/>
          </a:bodyPr>
          <a:lstStyle/>
          <a:p>
            <a:pPr marL="342900" lvl="0" indent="-342900">
              <a:buClr>
                <a:prstClr val="white"/>
              </a:buClr>
              <a:buFont typeface="Wingdings" panose="05000000000000000000" pitchFamily="2" charset="2"/>
              <a:buChar char="w"/>
              <a:defRPr/>
            </a:pPr>
            <a:r>
              <a:rPr kumimoji="0" lang="en-US" sz="32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A. </a:t>
            </a:r>
            <a:r>
              <a:rPr lang="vi-VN" sz="2800" dirty="0">
                <a:solidFill>
                  <a:schemeClr val="bg1"/>
                </a:solidFill>
                <a:latin typeface="Times New Roman" panose="02020603050405020304" pitchFamily="18" charset="0"/>
                <a:cs typeface="Times New Roman" panose="02020603050405020304" pitchFamily="18" charset="0"/>
              </a:rPr>
              <a:t>Bài phỏng vấn cá nhân và bài phỏng vấn doanh nghiệp.</a:t>
            </a:r>
            <a:endParaRPr kumimoji="0" lang="en-US" sz="32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6250514" y="5747381"/>
            <a:ext cx="4650419" cy="1015663"/>
          </a:xfrm>
          <a:prstGeom prst="rect">
            <a:avLst/>
          </a:prstGeom>
          <a:noFill/>
        </p:spPr>
        <p:txBody>
          <a:bodyPr wrap="square" rtlCol="0">
            <a:spAutoFit/>
          </a:bodyPr>
          <a:lstStyle/>
          <a:p>
            <a:pPr marL="342900" lvl="0" indent="-342900">
              <a:buClr>
                <a:prstClr val="white"/>
              </a:buClr>
              <a:buFont typeface="Wingdings" panose="05000000000000000000" pitchFamily="2" charset="2"/>
              <a:buChar char="w"/>
              <a:defRPr/>
            </a:pPr>
            <a:r>
              <a:rPr kumimoji="0" lang="en-US" sz="32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D. </a:t>
            </a:r>
            <a:r>
              <a:rPr lang="vi-VN" sz="2800" dirty="0">
                <a:solidFill>
                  <a:schemeClr val="bg1"/>
                </a:solidFill>
                <a:latin typeface="Times New Roman" panose="02020603050405020304" pitchFamily="18" charset="0"/>
                <a:cs typeface="Times New Roman" panose="02020603050405020304" pitchFamily="18" charset="0"/>
              </a:rPr>
              <a:t>Bài phỏng vấn cá nhân và bài phỏng vấn tập thể.</a:t>
            </a:r>
            <a:endParaRPr kumimoji="0" lang="en-US" sz="32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3170706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id="{2AB8A841-494C-4C05-B559-B83B93E2701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321932" y="-29715"/>
            <a:ext cx="2227277" cy="2227277"/>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5944794"/>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4411295"/>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2910194"/>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659905" y="2299763"/>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384917" y="2332031"/>
            <a:ext cx="9383697" cy="1077218"/>
          </a:xfrm>
          <a:prstGeom prst="rect">
            <a:avLst/>
          </a:prstGeom>
          <a:noFill/>
        </p:spPr>
        <p:txBody>
          <a:bodyPr wrap="square" rtlCol="0">
            <a:spAutoFit/>
          </a:bodyPr>
          <a:lstStyle/>
          <a:p>
            <a:r>
              <a:rPr lang="vi-VN" sz="3200" b="1" dirty="0">
                <a:solidFill>
                  <a:schemeClr val="bg1"/>
                </a:solidFill>
                <a:latin typeface="Times New Roman" panose="02020603050405020304" pitchFamily="18" charset="0"/>
                <a:cs typeface="Times New Roman" panose="02020603050405020304" pitchFamily="18" charset="0"/>
              </a:rPr>
              <a:t>Câu 3: Có những loại bài phỏng vấn nào chia theo cách thức phỏng vấn?</a:t>
            </a:r>
            <a:endParaRPr lang="en-SG" sz="3200" b="1" dirty="0">
              <a:solidFill>
                <a:schemeClr val="bg1"/>
              </a:solidFill>
              <a:latin typeface="Times New Roman" panose="02020603050405020304" pitchFamily="18" charset="0"/>
              <a:cs typeface="Times New Roman" panose="02020603050405020304" pitchFamily="18" charset="0"/>
            </a:endParaRPr>
          </a:p>
        </p:txBody>
      </p:sp>
      <p:sp>
        <p:nvSpPr>
          <p:cNvPr id="15" name="bang a">
            <a:extLst>
              <a:ext uri="{FF2B5EF4-FFF2-40B4-BE49-F238E27FC236}">
                <a16:creationId xmlns:a16="http://schemas.microsoft.com/office/drawing/2014/main" id="{D0E6AFB4-275F-4728-9A13-27E00F9EA3A2}"/>
              </a:ext>
            </a:extLst>
          </p:cNvPr>
          <p:cNvSpPr/>
          <p:nvPr/>
        </p:nvSpPr>
        <p:spPr>
          <a:xfrm flipH="1">
            <a:off x="806330" y="3762605"/>
            <a:ext cx="5249773" cy="123030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806330" y="5332428"/>
            <a:ext cx="5249773" cy="123030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5" name="dap an a">
            <a:extLst>
              <a:ext uri="{FF2B5EF4-FFF2-40B4-BE49-F238E27FC236}">
                <a16:creationId xmlns:a16="http://schemas.microsoft.com/office/drawing/2014/main" id="{9897B1B9-EB78-41AF-AC33-1E8F7714B11F}"/>
              </a:ext>
            </a:extLst>
          </p:cNvPr>
          <p:cNvSpPr txBox="1"/>
          <p:nvPr/>
        </p:nvSpPr>
        <p:spPr>
          <a:xfrm>
            <a:off x="1106007" y="3953370"/>
            <a:ext cx="4650419" cy="1508105"/>
          </a:xfrm>
          <a:prstGeom prst="rect">
            <a:avLst/>
          </a:prstGeom>
          <a:noFill/>
        </p:spPr>
        <p:txBody>
          <a:bodyPr wrap="square" rtlCol="0">
            <a:spAutoFit/>
          </a:bodyPr>
          <a:lstStyle/>
          <a:p>
            <a:pPr marL="342900" indent="-342900">
              <a:buClr>
                <a:prstClr val="white"/>
              </a:buClr>
              <a:buFont typeface="Wingdings" panose="05000000000000000000" pitchFamily="2" charset="2"/>
              <a:buChar char=""/>
              <a:defRPr/>
            </a:pPr>
            <a:r>
              <a:rPr kumimoji="0" lang="en-US" sz="32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A. </a:t>
            </a:r>
            <a:r>
              <a:rPr lang="vi-VN" sz="2800" dirty="0">
                <a:solidFill>
                  <a:schemeClr val="bg1"/>
                </a:solidFill>
                <a:latin typeface="Times New Roman" panose="02020603050405020304" pitchFamily="18" charset="0"/>
                <a:cs typeface="Times New Roman" panose="02020603050405020304" pitchFamily="18" charset="0"/>
              </a:rPr>
              <a:t>Phỏng vấn trực tiếp và phỏng vấn gián tiếp.</a:t>
            </a:r>
            <a:endParaRPr lang="en-SG" sz="2800" dirty="0">
              <a:solidFill>
                <a:schemeClr val="bg1"/>
              </a:solidFill>
              <a:latin typeface="Times New Roman" panose="02020603050405020304" pitchFamily="18"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endParaRPr kumimoji="0" lang="en-US" sz="32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7" name="dap an c">
            <a:extLst>
              <a:ext uri="{FF2B5EF4-FFF2-40B4-BE49-F238E27FC236}">
                <a16:creationId xmlns:a16="http://schemas.microsoft.com/office/drawing/2014/main" id="{D96707EC-5A82-4050-B897-6DBAB63AC957}"/>
              </a:ext>
            </a:extLst>
          </p:cNvPr>
          <p:cNvSpPr txBox="1"/>
          <p:nvPr/>
        </p:nvSpPr>
        <p:spPr>
          <a:xfrm>
            <a:off x="1106007" y="5512286"/>
            <a:ext cx="4650419" cy="1508105"/>
          </a:xfrm>
          <a:prstGeom prst="rect">
            <a:avLst/>
          </a:prstGeom>
          <a:noFill/>
        </p:spPr>
        <p:txBody>
          <a:bodyPr wrap="square" rtlCol="0">
            <a:spAutoFit/>
          </a:bodyPr>
          <a:lstStyle/>
          <a:p>
            <a:pPr marL="342900" indent="-342900">
              <a:buClr>
                <a:prstClr val="white"/>
              </a:buClr>
              <a:buFont typeface="Wingdings" panose="05000000000000000000" pitchFamily="2" charset="2"/>
              <a:buChar char="w"/>
              <a:defRPr/>
            </a:pPr>
            <a:r>
              <a:rPr kumimoji="0" lang="en-US" sz="32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C. </a:t>
            </a:r>
            <a:r>
              <a:rPr lang="vi-VN" sz="2800" dirty="0">
                <a:solidFill>
                  <a:schemeClr val="bg1"/>
                </a:solidFill>
                <a:latin typeface="Times New Roman" panose="02020603050405020304" pitchFamily="18" charset="0"/>
                <a:cs typeface="Times New Roman" panose="02020603050405020304" pitchFamily="18" charset="0"/>
              </a:rPr>
              <a:t>Phỏng vấn tổng quát và phỏng vấn chi tiết.</a:t>
            </a:r>
            <a:endParaRPr lang="en-SG" sz="2800" dirty="0">
              <a:solidFill>
                <a:schemeClr val="bg1"/>
              </a:solidFill>
              <a:latin typeface="Times New Roman" panose="02020603050405020304" pitchFamily="18"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32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1" name="bang b">
            <a:extLst>
              <a:ext uri="{FF2B5EF4-FFF2-40B4-BE49-F238E27FC236}">
                <a16:creationId xmlns:a16="http://schemas.microsoft.com/office/drawing/2014/main" id="{8DD63B39-09F3-4F04-83CD-408FC7619A90}"/>
              </a:ext>
            </a:extLst>
          </p:cNvPr>
          <p:cNvSpPr/>
          <p:nvPr/>
        </p:nvSpPr>
        <p:spPr>
          <a:xfrm flipH="1">
            <a:off x="6135893" y="3762605"/>
            <a:ext cx="5249773" cy="123030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6135893" y="5332428"/>
            <a:ext cx="5249773" cy="123030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dap an b">
            <a:extLst>
              <a:ext uri="{FF2B5EF4-FFF2-40B4-BE49-F238E27FC236}">
                <a16:creationId xmlns:a16="http://schemas.microsoft.com/office/drawing/2014/main" id="{9B5DABB8-849A-4D2D-930C-9CA07BFC5BDE}"/>
              </a:ext>
            </a:extLst>
          </p:cNvPr>
          <p:cNvSpPr txBox="1"/>
          <p:nvPr/>
        </p:nvSpPr>
        <p:spPr>
          <a:xfrm>
            <a:off x="6435570" y="3953370"/>
            <a:ext cx="4650419" cy="1508105"/>
          </a:xfrm>
          <a:prstGeom prst="rect">
            <a:avLst/>
          </a:prstGeom>
          <a:noFill/>
        </p:spPr>
        <p:txBody>
          <a:bodyPr wrap="square" rtlCol="0">
            <a:spAutoFit/>
          </a:bodyPr>
          <a:lstStyle/>
          <a:p>
            <a:pPr marL="342900" indent="-342900">
              <a:buClr>
                <a:prstClr val="white"/>
              </a:buClr>
              <a:buFont typeface="Wingdings" panose="05000000000000000000" pitchFamily="2" charset="2"/>
              <a:buChar char="w"/>
              <a:defRPr/>
            </a:pPr>
            <a:r>
              <a:rPr kumimoji="0" lang="en-US" sz="32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B. </a:t>
            </a:r>
            <a:r>
              <a:rPr lang="vi-VN" sz="2800" dirty="0">
                <a:solidFill>
                  <a:schemeClr val="bg1"/>
                </a:solidFill>
                <a:latin typeface="Times New Roman" panose="02020603050405020304" pitchFamily="18" charset="0"/>
                <a:cs typeface="Times New Roman" panose="02020603050405020304" pitchFamily="18" charset="0"/>
              </a:rPr>
              <a:t>Phỏng vấn gần và phỏng vấn xa.</a:t>
            </a:r>
            <a:endParaRPr lang="en-SG" sz="2800" dirty="0">
              <a:solidFill>
                <a:schemeClr val="bg1"/>
              </a:solidFill>
              <a:latin typeface="Times New Roman" panose="02020603050405020304" pitchFamily="18"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32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4" name="dap an d">
            <a:extLst>
              <a:ext uri="{FF2B5EF4-FFF2-40B4-BE49-F238E27FC236}">
                <a16:creationId xmlns:a16="http://schemas.microsoft.com/office/drawing/2014/main" id="{42A746A3-96B8-42A5-8EFA-A104DB6B2F69}"/>
              </a:ext>
            </a:extLst>
          </p:cNvPr>
          <p:cNvSpPr txBox="1"/>
          <p:nvPr/>
        </p:nvSpPr>
        <p:spPr>
          <a:xfrm>
            <a:off x="6435570" y="5512286"/>
            <a:ext cx="4650419" cy="1508105"/>
          </a:xfrm>
          <a:prstGeom prst="rect">
            <a:avLst/>
          </a:prstGeom>
          <a:noFill/>
        </p:spPr>
        <p:txBody>
          <a:bodyPr wrap="square" rtlCol="0">
            <a:spAutoFit/>
          </a:bodyPr>
          <a:lstStyle/>
          <a:p>
            <a:pPr marL="342900" indent="-342900">
              <a:buClr>
                <a:prstClr val="white"/>
              </a:buClr>
              <a:buFont typeface="Wingdings" panose="05000000000000000000" pitchFamily="2" charset="2"/>
              <a:buChar char="w"/>
              <a:defRPr/>
            </a:pPr>
            <a:r>
              <a:rPr kumimoji="0" lang="en-US" sz="32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D. </a:t>
            </a:r>
            <a:r>
              <a:rPr lang="vi-VN" sz="2800" dirty="0">
                <a:solidFill>
                  <a:schemeClr val="bg1"/>
                </a:solidFill>
                <a:latin typeface="Times New Roman" panose="02020603050405020304" pitchFamily="18" charset="0"/>
                <a:cs typeface="Times New Roman" panose="02020603050405020304" pitchFamily="18" charset="0"/>
              </a:rPr>
              <a:t>Phỏng vấn cụ thể và phỏng vấn gián tiếp.</a:t>
            </a:r>
            <a:endParaRPr lang="en-SG" sz="2800" dirty="0">
              <a:solidFill>
                <a:schemeClr val="bg1"/>
              </a:solidFill>
              <a:latin typeface="Times New Roman" panose="02020603050405020304" pitchFamily="18"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32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1304624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34294F01-75A2-47C6-8975-F699C21E23C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192486" y="-9843"/>
            <a:ext cx="2325496" cy="2325496"/>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6118965"/>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10905" y="4548132"/>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3095250"/>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659905" y="2484819"/>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364255" y="2494629"/>
            <a:ext cx="9383697" cy="1200329"/>
          </a:xfrm>
          <a:prstGeom prst="rect">
            <a:avLst/>
          </a:prstGeom>
          <a:noFill/>
        </p:spPr>
        <p:txBody>
          <a:bodyPr wrap="square" rtlCol="0">
            <a:spAutoFit/>
          </a:bodyPr>
          <a:lstStyle/>
          <a:p>
            <a:r>
              <a:rPr lang="vi-VN" sz="3600" b="1" dirty="0">
                <a:solidFill>
                  <a:schemeClr val="bg1"/>
                </a:solidFill>
                <a:latin typeface="+mj-lt"/>
              </a:rPr>
              <a:t>Câu 4: Phần mở đầu bài phỏng vấn có nội dung gì?</a:t>
            </a:r>
            <a:endParaRPr lang="en-SG" sz="3600" b="1" dirty="0">
              <a:solidFill>
                <a:schemeClr val="bg1"/>
              </a:solidFill>
              <a:latin typeface="+mj-lt"/>
            </a:endParaRPr>
          </a:p>
        </p:txBody>
      </p:sp>
      <p:sp>
        <p:nvSpPr>
          <p:cNvPr id="15" name="bang b">
            <a:extLst>
              <a:ext uri="{FF2B5EF4-FFF2-40B4-BE49-F238E27FC236}">
                <a16:creationId xmlns:a16="http://schemas.microsoft.com/office/drawing/2014/main" id="{D0E6AFB4-275F-4728-9A13-27E00F9EA3A2}"/>
              </a:ext>
            </a:extLst>
          </p:cNvPr>
          <p:cNvSpPr/>
          <p:nvPr/>
        </p:nvSpPr>
        <p:spPr>
          <a:xfrm flipH="1">
            <a:off x="6175790" y="3899652"/>
            <a:ext cx="5249773"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806331" y="5484975"/>
            <a:ext cx="5249773"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cau hoi b">
            <a:extLst>
              <a:ext uri="{FF2B5EF4-FFF2-40B4-BE49-F238E27FC236}">
                <a16:creationId xmlns:a16="http://schemas.microsoft.com/office/drawing/2014/main" id="{9897B1B9-EB78-41AF-AC33-1E8F7714B11F}"/>
              </a:ext>
            </a:extLst>
          </p:cNvPr>
          <p:cNvSpPr txBox="1"/>
          <p:nvPr/>
        </p:nvSpPr>
        <p:spPr>
          <a:xfrm>
            <a:off x="6435570" y="3850991"/>
            <a:ext cx="4650419" cy="1815882"/>
          </a:xfrm>
          <a:prstGeom prst="rect">
            <a:avLst/>
          </a:prstGeom>
          <a:noFill/>
        </p:spPr>
        <p:txBody>
          <a:bodyPr wrap="square" rtlCol="0">
            <a:spAutoFit/>
          </a:bodyPr>
          <a:lstStyle/>
          <a:p>
            <a:pPr marL="342900" indent="-342900">
              <a:buClr>
                <a:prstClr val="white"/>
              </a:buClr>
              <a:buFont typeface="Wingdings" panose="05000000000000000000" pitchFamily="2" charset="2"/>
              <a:buChar char="w"/>
              <a:defRPr/>
            </a:pPr>
            <a:r>
              <a:rPr kumimoji="0" lang="en-US" sz="2800" b="0" i="0" u="none" strike="noStrike" kern="1200" cap="none" spc="0" normalizeH="0" baseline="0" noProof="0" dirty="0">
                <a:ln>
                  <a:noFill/>
                </a:ln>
                <a:solidFill>
                  <a:schemeClr val="bg1"/>
                </a:solidFill>
                <a:effectLst/>
                <a:uLnTx/>
                <a:uFillTx/>
                <a:latin typeface="+mj-lt"/>
                <a:ea typeface="Tahoma" panose="020B0604030504040204" pitchFamily="34" charset="0"/>
                <a:cs typeface="Tahoma" panose="020B0604030504040204" pitchFamily="34" charset="0"/>
              </a:rPr>
              <a:t>B. </a:t>
            </a:r>
            <a:r>
              <a:rPr lang="vi-VN" sz="2800" dirty="0">
                <a:solidFill>
                  <a:schemeClr val="bg1"/>
                </a:solidFill>
                <a:latin typeface="+mj-lt"/>
              </a:rPr>
              <a:t>Giới thiệu khái quát mục đích, nội dung chính của buổi phỏng vấn. </a:t>
            </a:r>
            <a:endParaRPr lang="en-SG" sz="2800" dirty="0">
              <a:solidFill>
                <a:schemeClr val="bg1"/>
              </a:solidFill>
              <a:latin typeface="+mj-lt"/>
            </a:endParaRPr>
          </a:p>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2800" b="0" i="0" u="none" strike="noStrike" kern="1200" cap="none" spc="0" normalizeH="0" baseline="0" noProof="0" dirty="0">
              <a:ln>
                <a:noFill/>
              </a:ln>
              <a:solidFill>
                <a:schemeClr val="bg1"/>
              </a:solidFill>
              <a:effectLst/>
              <a:uLnTx/>
              <a:uFillTx/>
              <a:latin typeface="+mj-lt"/>
              <a:ea typeface="Tahoma" panose="020B0604030504040204" pitchFamily="34" charset="0"/>
              <a:cs typeface="Tahoma" panose="020B0604030504040204" pitchFamily="34" charset="0"/>
            </a:endParaRPr>
          </a:p>
        </p:txBody>
      </p:sp>
      <p:sp>
        <p:nvSpPr>
          <p:cNvPr id="27" name="cau hoi c">
            <a:extLst>
              <a:ext uri="{FF2B5EF4-FFF2-40B4-BE49-F238E27FC236}">
                <a16:creationId xmlns:a16="http://schemas.microsoft.com/office/drawing/2014/main" id="{D96707EC-5A82-4050-B897-6DBAB63AC957}"/>
              </a:ext>
            </a:extLst>
          </p:cNvPr>
          <p:cNvSpPr txBox="1"/>
          <p:nvPr/>
        </p:nvSpPr>
        <p:spPr>
          <a:xfrm>
            <a:off x="1017629" y="5755625"/>
            <a:ext cx="4650419" cy="1384995"/>
          </a:xfrm>
          <a:prstGeom prst="rect">
            <a:avLst/>
          </a:prstGeom>
          <a:noFill/>
        </p:spPr>
        <p:txBody>
          <a:bodyPr wrap="square" rtlCol="0">
            <a:spAutoFit/>
          </a:bodyPr>
          <a:lstStyle/>
          <a:p>
            <a:pPr marL="342900" indent="-342900">
              <a:buClr>
                <a:prstClr val="white"/>
              </a:buClr>
              <a:buFont typeface="Wingdings" panose="05000000000000000000" pitchFamily="2" charset="2"/>
              <a:buChar char="w"/>
              <a:defRPr/>
            </a:pPr>
            <a:r>
              <a:rPr kumimoji="0" lang="en-US" sz="2800" b="0" i="0" u="none" strike="noStrike" kern="1200" cap="none" spc="0" normalizeH="0" baseline="0" noProof="0" dirty="0">
                <a:ln>
                  <a:noFill/>
                </a:ln>
                <a:solidFill>
                  <a:schemeClr val="bg1"/>
                </a:solidFill>
                <a:effectLst/>
                <a:uLnTx/>
                <a:uFillTx/>
                <a:latin typeface="+mj-lt"/>
                <a:ea typeface="Tahoma" panose="020B0604030504040204" pitchFamily="34" charset="0"/>
                <a:cs typeface="Tahoma" panose="020B0604030504040204" pitchFamily="34" charset="0"/>
              </a:rPr>
              <a:t>C. </a:t>
            </a:r>
            <a:r>
              <a:rPr lang="vi-VN" sz="2800" dirty="0">
                <a:solidFill>
                  <a:schemeClr val="bg1"/>
                </a:solidFill>
                <a:latin typeface="+mj-lt"/>
              </a:rPr>
              <a:t>Giới thiệu về lí do của buổi phỏng vấn.</a:t>
            </a:r>
            <a:endParaRPr lang="en-SG" sz="2800" dirty="0">
              <a:solidFill>
                <a:schemeClr val="bg1"/>
              </a:solidFill>
              <a:latin typeface="+mj-lt"/>
            </a:endParaRPr>
          </a:p>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2800" b="0" i="0" u="none" strike="noStrike" kern="1200" cap="none" spc="0" normalizeH="0" baseline="0" noProof="0" dirty="0">
              <a:ln>
                <a:noFill/>
              </a:ln>
              <a:solidFill>
                <a:schemeClr val="bg1"/>
              </a:solidFill>
              <a:effectLst/>
              <a:uLnTx/>
              <a:uFillTx/>
              <a:latin typeface="+mj-lt"/>
              <a:ea typeface="Tahoma" panose="020B0604030504040204" pitchFamily="34" charset="0"/>
              <a:cs typeface="Tahoma" panose="020B0604030504040204" pitchFamily="34"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846227" y="3894030"/>
            <a:ext cx="5249773"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6135894" y="5452317"/>
            <a:ext cx="5249773"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1053587" y="3979492"/>
            <a:ext cx="4650419" cy="954107"/>
          </a:xfrm>
          <a:prstGeom prst="rect">
            <a:avLst/>
          </a:prstGeom>
          <a:noFill/>
        </p:spPr>
        <p:txBody>
          <a:bodyPr wrap="square" rtlCol="0">
            <a:spAutoFit/>
          </a:bodyPr>
          <a:lstStyle/>
          <a:p>
            <a:pPr marL="342900" lvl="0" indent="-342900">
              <a:buClr>
                <a:prstClr val="white"/>
              </a:buClr>
              <a:buFont typeface="Wingdings" panose="05000000000000000000" pitchFamily="2" charset="2"/>
              <a:buChar char="w"/>
              <a:defRPr/>
            </a:pPr>
            <a:r>
              <a:rPr kumimoji="0" lang="en-US" sz="2800" b="0" i="0" u="none" strike="noStrike" kern="1200" cap="none" spc="0" normalizeH="0" baseline="0" noProof="0" dirty="0">
                <a:ln>
                  <a:noFill/>
                </a:ln>
                <a:solidFill>
                  <a:schemeClr val="bg1"/>
                </a:solidFill>
                <a:effectLst/>
                <a:uLnTx/>
                <a:uFillTx/>
                <a:latin typeface="+mj-lt"/>
                <a:ea typeface="Tahoma" panose="020B0604030504040204" pitchFamily="34" charset="0"/>
                <a:cs typeface="Tahoma" panose="020B0604030504040204" pitchFamily="34" charset="0"/>
              </a:rPr>
              <a:t>A. </a:t>
            </a:r>
            <a:r>
              <a:rPr lang="vi-VN" sz="2800" dirty="0">
                <a:solidFill>
                  <a:schemeClr val="bg1"/>
                </a:solidFill>
                <a:latin typeface="+mj-lt"/>
              </a:rPr>
              <a:t>Giới thiệu khái quát chủ đề phỏng vấn.</a:t>
            </a:r>
            <a:endParaRPr kumimoji="0" lang="en-US" sz="2800" b="0" i="0" u="none" strike="noStrike" kern="1200" cap="none" spc="0" normalizeH="0" baseline="0" noProof="0" dirty="0">
              <a:ln>
                <a:noFill/>
              </a:ln>
              <a:solidFill>
                <a:schemeClr val="bg1"/>
              </a:solidFill>
              <a:effectLst/>
              <a:uLnTx/>
              <a:uFillTx/>
              <a:latin typeface="+mj-lt"/>
              <a:ea typeface="Tahoma" panose="020B0604030504040204" pitchFamily="34" charset="0"/>
              <a:cs typeface="Tahoma" panose="020B0604030504040204" pitchFamily="34" charset="0"/>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6347192" y="5755625"/>
            <a:ext cx="4650419" cy="954107"/>
          </a:xfrm>
          <a:prstGeom prst="rect">
            <a:avLst/>
          </a:prstGeom>
          <a:noFill/>
        </p:spPr>
        <p:txBody>
          <a:bodyPr wrap="square" rtlCol="0">
            <a:spAutoFit/>
          </a:bodyPr>
          <a:lstStyle/>
          <a:p>
            <a:pPr marL="342900" lvl="0" indent="-342900">
              <a:buClr>
                <a:prstClr val="white"/>
              </a:buClr>
              <a:buFont typeface="Wingdings" panose="05000000000000000000" pitchFamily="2" charset="2"/>
              <a:buChar char="w"/>
              <a:defRPr/>
            </a:pPr>
            <a:r>
              <a:rPr kumimoji="0" lang="en-US" sz="2800" b="0" i="0" u="none" strike="noStrike" kern="1200" cap="none" spc="0" normalizeH="0" baseline="0" noProof="0" dirty="0">
                <a:ln>
                  <a:noFill/>
                </a:ln>
                <a:solidFill>
                  <a:schemeClr val="bg1"/>
                </a:solidFill>
                <a:effectLst/>
                <a:uLnTx/>
                <a:uFillTx/>
                <a:latin typeface="+mj-lt"/>
                <a:ea typeface="Tahoma" panose="020B0604030504040204" pitchFamily="34" charset="0"/>
                <a:cs typeface="Tahoma" panose="020B0604030504040204" pitchFamily="34" charset="0"/>
              </a:rPr>
              <a:t>D. </a:t>
            </a:r>
            <a:r>
              <a:rPr lang="vi-VN" sz="2800" dirty="0">
                <a:solidFill>
                  <a:schemeClr val="bg1"/>
                </a:solidFill>
                <a:latin typeface="+mj-lt"/>
              </a:rPr>
              <a:t>Giới thiệu khách mời tham gia phỏng vấn.</a:t>
            </a:r>
            <a:endParaRPr kumimoji="0" lang="en-US" sz="2800" b="0" i="0" u="none" strike="noStrike" kern="1200" cap="none" spc="0" normalizeH="0" baseline="0" noProof="0" dirty="0">
              <a:ln>
                <a:noFill/>
              </a:ln>
              <a:solidFill>
                <a:schemeClr val="bg1"/>
              </a:solidFill>
              <a:effectLst/>
              <a:uLnTx/>
              <a:uFillTx/>
              <a:latin typeface="+mj-lt"/>
              <a:ea typeface="Tahoma" panose="020B0604030504040204" pitchFamily="34" charset="0"/>
              <a:cs typeface="Tahoma" panose="020B0604030504040204" pitchFamily="34"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4179426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6C975AF1-8BB4-444D-993E-F98C38C51C8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332694" y="-43219"/>
            <a:ext cx="2205754" cy="2205754"/>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6086307"/>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4435162"/>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2953737"/>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659905" y="2343306"/>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384917" y="2375574"/>
            <a:ext cx="9383697" cy="1200329"/>
          </a:xfrm>
          <a:prstGeom prst="rect">
            <a:avLst/>
          </a:prstGeom>
          <a:noFill/>
        </p:spPr>
        <p:txBody>
          <a:bodyPr wrap="square" rtlCol="0">
            <a:spAutoFit/>
          </a:bodyPr>
          <a:lstStyle/>
          <a:p>
            <a:pPr algn="ctr"/>
            <a:r>
              <a:rPr lang="vi-VN" sz="3600" b="1" dirty="0">
                <a:solidFill>
                  <a:schemeClr val="bg1"/>
                </a:solidFill>
                <a:latin typeface="Times New Roman" panose="02020603050405020304" pitchFamily="18" charset="0"/>
                <a:cs typeface="Times New Roman" panose="02020603050405020304" pitchFamily="18" charset="0"/>
              </a:rPr>
              <a:t>Câu 5: Phần nội dung bài phỏng vấn gồm những gì?</a:t>
            </a:r>
            <a:endParaRPr lang="en-SG" sz="3600" b="1" dirty="0">
              <a:solidFill>
                <a:schemeClr val="bg1"/>
              </a:solidFill>
              <a:latin typeface="Times New Roman" panose="02020603050405020304" pitchFamily="18" charset="0"/>
              <a:cs typeface="Times New Roman" panose="02020603050405020304" pitchFamily="18" charset="0"/>
            </a:endParaRPr>
          </a:p>
        </p:txBody>
      </p:sp>
      <p:sp>
        <p:nvSpPr>
          <p:cNvPr id="15" name="bang c">
            <a:extLst>
              <a:ext uri="{FF2B5EF4-FFF2-40B4-BE49-F238E27FC236}">
                <a16:creationId xmlns:a16="http://schemas.microsoft.com/office/drawing/2014/main" id="{D0E6AFB4-275F-4728-9A13-27E00F9EA3A2}"/>
              </a:ext>
            </a:extLst>
          </p:cNvPr>
          <p:cNvSpPr/>
          <p:nvPr/>
        </p:nvSpPr>
        <p:spPr>
          <a:xfrm flipH="1">
            <a:off x="804608" y="5455384"/>
            <a:ext cx="5249773"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6175788" y="3793764"/>
            <a:ext cx="5249773" cy="140398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cau hoi c">
            <a:extLst>
              <a:ext uri="{FF2B5EF4-FFF2-40B4-BE49-F238E27FC236}">
                <a16:creationId xmlns:a16="http://schemas.microsoft.com/office/drawing/2014/main" id="{9897B1B9-EB78-41AF-AC33-1E8F7714B11F}"/>
              </a:ext>
            </a:extLst>
          </p:cNvPr>
          <p:cNvSpPr txBox="1"/>
          <p:nvPr/>
        </p:nvSpPr>
        <p:spPr>
          <a:xfrm>
            <a:off x="1028805" y="5396277"/>
            <a:ext cx="4650419" cy="1384995"/>
          </a:xfrm>
          <a:prstGeom prst="rect">
            <a:avLst/>
          </a:prstGeom>
          <a:noFill/>
        </p:spPr>
        <p:txBody>
          <a:bodyPr wrap="square" rtlCol="0">
            <a:spAutoFit/>
          </a:bodyPr>
          <a:lstStyle/>
          <a:p>
            <a:pPr marL="342900" lvl="0" indent="-342900">
              <a:buClr>
                <a:prstClr val="white"/>
              </a:buClr>
              <a:buFont typeface="Wingdings" panose="05000000000000000000" pitchFamily="2" charset="2"/>
              <a:buChar char="w"/>
              <a:defRPr/>
            </a:pPr>
            <a:r>
              <a:rPr kumimoji="0" lang="en-US" sz="28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C. </a:t>
            </a:r>
            <a:r>
              <a:rPr lang="vi-VN" sz="2800" dirty="0">
                <a:solidFill>
                  <a:schemeClr val="bg1"/>
                </a:solidFill>
                <a:latin typeface="Times New Roman" panose="02020603050405020304" pitchFamily="18" charset="0"/>
                <a:cs typeface="Times New Roman" panose="02020603050405020304" pitchFamily="18" charset="0"/>
              </a:rPr>
              <a:t>Hệ thống câu hỏi và câu trả lời liên quan đến vấn đề/ đối tượng cần phỏng vấn.</a:t>
            </a:r>
            <a:r>
              <a:rPr lang="vi-VN" sz="2800" b="1" dirty="0">
                <a:solidFill>
                  <a:schemeClr val="bg1"/>
                </a:solidFill>
                <a:latin typeface="Times New Roman" panose="02020603050405020304" pitchFamily="18" charset="0"/>
                <a:cs typeface="Times New Roman" panose="02020603050405020304" pitchFamily="18" charset="0"/>
              </a:rPr>
              <a:t> </a:t>
            </a:r>
            <a:endParaRPr kumimoji="0" lang="en-US" sz="28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7" name="cau hoi b">
            <a:extLst>
              <a:ext uri="{FF2B5EF4-FFF2-40B4-BE49-F238E27FC236}">
                <a16:creationId xmlns:a16="http://schemas.microsoft.com/office/drawing/2014/main" id="{D96707EC-5A82-4050-B897-6DBAB63AC957}"/>
              </a:ext>
            </a:extLst>
          </p:cNvPr>
          <p:cNvSpPr txBox="1"/>
          <p:nvPr/>
        </p:nvSpPr>
        <p:spPr>
          <a:xfrm>
            <a:off x="6475466" y="4035052"/>
            <a:ext cx="4650419" cy="954107"/>
          </a:xfrm>
          <a:prstGeom prst="rect">
            <a:avLst/>
          </a:prstGeom>
          <a:noFill/>
        </p:spPr>
        <p:txBody>
          <a:bodyPr wrap="square" rtlCol="0">
            <a:spAutoFit/>
          </a:bodyPr>
          <a:lstStyle/>
          <a:p>
            <a:pPr marL="342900" lvl="0" indent="-342900">
              <a:buClr>
                <a:prstClr val="white"/>
              </a:buClr>
              <a:buFont typeface="Wingdings" panose="05000000000000000000" pitchFamily="2" charset="2"/>
              <a:buChar char="w"/>
              <a:defRPr/>
            </a:pPr>
            <a:r>
              <a:rPr kumimoji="0" lang="en-US" sz="28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B. </a:t>
            </a:r>
            <a:r>
              <a:rPr lang="vi-VN" sz="2800" dirty="0">
                <a:solidFill>
                  <a:schemeClr val="bg1"/>
                </a:solidFill>
                <a:latin typeface="Times New Roman" panose="02020603050405020304" pitchFamily="18" charset="0"/>
                <a:cs typeface="Times New Roman" panose="02020603050405020304" pitchFamily="18" charset="0"/>
              </a:rPr>
              <a:t>Hệ thống câu hỏi liên quan đến chủ đề phỏng vấn.</a:t>
            </a:r>
            <a:endParaRPr kumimoji="0" lang="en-US" sz="28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846225" y="3793764"/>
            <a:ext cx="5249773" cy="140398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6135894" y="5452316"/>
            <a:ext cx="5249773"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1104285" y="3794234"/>
            <a:ext cx="4650419" cy="1815882"/>
          </a:xfrm>
          <a:prstGeom prst="rect">
            <a:avLst/>
          </a:prstGeom>
          <a:noFill/>
        </p:spPr>
        <p:txBody>
          <a:bodyPr wrap="square" rtlCol="0">
            <a:spAutoFit/>
          </a:bodyPr>
          <a:lstStyle/>
          <a:p>
            <a:pPr marL="342900" indent="-342900">
              <a:buClr>
                <a:prstClr val="white"/>
              </a:buClr>
              <a:buFont typeface="Wingdings" panose="05000000000000000000" pitchFamily="2" charset="2"/>
              <a:buChar char="w"/>
              <a:defRPr/>
            </a:pPr>
            <a:r>
              <a:rPr kumimoji="0" lang="en-US" sz="28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A. </a:t>
            </a:r>
            <a:r>
              <a:rPr lang="vi-VN" sz="2800" dirty="0">
                <a:solidFill>
                  <a:schemeClr val="bg1"/>
                </a:solidFill>
                <a:latin typeface="Times New Roman" panose="02020603050405020304" pitchFamily="18" charset="0"/>
                <a:cs typeface="Times New Roman" panose="02020603050405020304" pitchFamily="18" charset="0"/>
              </a:rPr>
              <a:t>Các dẫn chứng minh họa cho đối tượng mà bài phỏng vấn hướng đến.</a:t>
            </a:r>
            <a:endParaRPr lang="en-SG" sz="2800" dirty="0">
              <a:solidFill>
                <a:schemeClr val="bg1"/>
              </a:solidFill>
              <a:latin typeface="Times New Roman" panose="02020603050405020304" pitchFamily="18"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28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6435571" y="5474598"/>
            <a:ext cx="4650419" cy="1384995"/>
          </a:xfrm>
          <a:prstGeom prst="rect">
            <a:avLst/>
          </a:prstGeom>
          <a:noFill/>
        </p:spPr>
        <p:txBody>
          <a:bodyPr wrap="square" rtlCol="0">
            <a:spAutoFit/>
          </a:bodyPr>
          <a:lstStyle/>
          <a:p>
            <a:pPr marL="342900" indent="-342900">
              <a:buClr>
                <a:prstClr val="white"/>
              </a:buClr>
              <a:buFont typeface="Wingdings" panose="05000000000000000000" pitchFamily="2" charset="2"/>
              <a:buChar char="w"/>
              <a:defRPr/>
            </a:pPr>
            <a:r>
              <a:rPr kumimoji="0" lang="en-US" sz="28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D. </a:t>
            </a:r>
            <a:r>
              <a:rPr lang="vi-VN" sz="2800" dirty="0">
                <a:solidFill>
                  <a:schemeClr val="bg1"/>
                </a:solidFill>
                <a:latin typeface="Times New Roman" panose="02020603050405020304" pitchFamily="18" charset="0"/>
                <a:cs typeface="Times New Roman" panose="02020603050405020304" pitchFamily="18" charset="0"/>
              </a:rPr>
              <a:t>Câu trả lời của người được phỏng vấn.</a:t>
            </a:r>
            <a:endParaRPr lang="en-SG" sz="2800" dirty="0">
              <a:solidFill>
                <a:schemeClr val="bg1"/>
              </a:solidFill>
              <a:latin typeface="Times New Roman" panose="02020603050405020304" pitchFamily="18"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28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3495864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69C01B56-DA3A-41A9-AE57-D9F13F2E198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333075" y="-7896"/>
            <a:ext cx="2045412" cy="2045412"/>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39898" y="591891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4262694"/>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20661" y="2767925"/>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639244" y="2086813"/>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151672" y="2233936"/>
            <a:ext cx="10021409" cy="954107"/>
          </a:xfrm>
          <a:prstGeom prst="rect">
            <a:avLst/>
          </a:prstGeom>
          <a:noFill/>
        </p:spPr>
        <p:txBody>
          <a:bodyPr wrap="square" rtlCol="0">
            <a:spAutoFit/>
          </a:bodyPr>
          <a:lstStyle/>
          <a:p>
            <a:r>
              <a:rPr lang="vi-VN" sz="2800" b="1" dirty="0">
                <a:solidFill>
                  <a:schemeClr val="bg1"/>
                </a:solidFill>
                <a:latin typeface="Times New Roman" panose="02020603050405020304" pitchFamily="18" charset="0"/>
                <a:cs typeface="Times New Roman" panose="02020603050405020304" pitchFamily="18" charset="0"/>
              </a:rPr>
              <a:t>Câu 6: Nội dung chính của bài phỏng vấn Nhiều giá trị khảo cổ từ Hoàng thành Thăng Long cần được Unesco công nhận là gì?</a:t>
            </a:r>
            <a:endParaRPr lang="en-SG" sz="2800" b="1" dirty="0">
              <a:solidFill>
                <a:schemeClr val="bg1"/>
              </a:solidFill>
              <a:latin typeface="Times New Roman" panose="02020603050405020304" pitchFamily="18" charset="0"/>
              <a:cs typeface="Times New Roman" panose="02020603050405020304" pitchFamily="18" charset="0"/>
            </a:endParaRPr>
          </a:p>
        </p:txBody>
      </p:sp>
      <p:sp>
        <p:nvSpPr>
          <p:cNvPr id="15" name="bang d">
            <a:extLst>
              <a:ext uri="{FF2B5EF4-FFF2-40B4-BE49-F238E27FC236}">
                <a16:creationId xmlns:a16="http://schemas.microsoft.com/office/drawing/2014/main" id="{D0E6AFB4-275F-4728-9A13-27E00F9EA3A2}"/>
              </a:ext>
            </a:extLst>
          </p:cNvPr>
          <p:cNvSpPr/>
          <p:nvPr/>
        </p:nvSpPr>
        <p:spPr>
          <a:xfrm flipH="1">
            <a:off x="6135892" y="5245436"/>
            <a:ext cx="5249773" cy="145881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6135892" y="3603170"/>
            <a:ext cx="5249773" cy="137784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cau hoi d">
            <a:extLst>
              <a:ext uri="{FF2B5EF4-FFF2-40B4-BE49-F238E27FC236}">
                <a16:creationId xmlns:a16="http://schemas.microsoft.com/office/drawing/2014/main" id="{9897B1B9-EB78-41AF-AC33-1E8F7714B11F}"/>
              </a:ext>
            </a:extLst>
          </p:cNvPr>
          <p:cNvSpPr txBox="1"/>
          <p:nvPr/>
        </p:nvSpPr>
        <p:spPr>
          <a:xfrm>
            <a:off x="6268692" y="5211964"/>
            <a:ext cx="4904389" cy="1938992"/>
          </a:xfrm>
          <a:prstGeom prst="rect">
            <a:avLst/>
          </a:prstGeom>
          <a:noFill/>
        </p:spPr>
        <p:txBody>
          <a:bodyPr wrap="square" rtlCol="0">
            <a:spAutoFit/>
          </a:bodyPr>
          <a:lstStyle/>
          <a:p>
            <a:pPr marL="342900" indent="-342900">
              <a:buClr>
                <a:prstClr val="white"/>
              </a:buClr>
              <a:buFont typeface="Wingdings" panose="05000000000000000000" pitchFamily="2" charset="2"/>
              <a:buChar char="w"/>
              <a:defRPr/>
            </a:pPr>
            <a:r>
              <a:rPr kumimoji="0" lang="en-US" sz="24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D. </a:t>
            </a:r>
            <a:r>
              <a:rPr lang="vi-VN" sz="2400" dirty="0">
                <a:solidFill>
                  <a:schemeClr val="bg1"/>
                </a:solidFill>
                <a:latin typeface="Times New Roman" panose="02020603050405020304" pitchFamily="18" charset="0"/>
                <a:cs typeface="Times New Roman" panose="02020603050405020304" pitchFamily="18" charset="0"/>
              </a:rPr>
              <a:t>Sự tái hiện lịch sử Thăng Long qua quá trình nghiên cứu và kết quả nghiên cứu của các nhà khảo cổ, nhà nghiên cứu lịch sử Nhật Bản.</a:t>
            </a:r>
            <a:endParaRPr lang="en-SG" sz="2400" dirty="0">
              <a:solidFill>
                <a:schemeClr val="bg1"/>
              </a:solidFill>
              <a:latin typeface="Times New Roman" panose="02020603050405020304" pitchFamily="18"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24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7" name="cau hoi b">
            <a:extLst>
              <a:ext uri="{FF2B5EF4-FFF2-40B4-BE49-F238E27FC236}">
                <a16:creationId xmlns:a16="http://schemas.microsoft.com/office/drawing/2014/main" id="{D96707EC-5A82-4050-B897-6DBAB63AC957}"/>
              </a:ext>
            </a:extLst>
          </p:cNvPr>
          <p:cNvSpPr txBox="1"/>
          <p:nvPr/>
        </p:nvSpPr>
        <p:spPr>
          <a:xfrm>
            <a:off x="6355781" y="3693731"/>
            <a:ext cx="4650419" cy="1569660"/>
          </a:xfrm>
          <a:prstGeom prst="rect">
            <a:avLst/>
          </a:prstGeom>
          <a:noFill/>
        </p:spPr>
        <p:txBody>
          <a:bodyPr wrap="square" rtlCol="0">
            <a:spAutoFit/>
          </a:bodyPr>
          <a:lstStyle/>
          <a:p>
            <a:pPr marL="342900" indent="-342900">
              <a:buClr>
                <a:prstClr val="white"/>
              </a:buClr>
              <a:buFont typeface="Wingdings" panose="05000000000000000000" pitchFamily="2" charset="2"/>
              <a:buChar char="w"/>
              <a:defRPr/>
            </a:pPr>
            <a:r>
              <a:rPr kumimoji="0" lang="en-US" sz="24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B. </a:t>
            </a:r>
            <a:r>
              <a:rPr lang="vi-VN" sz="2400" dirty="0">
                <a:solidFill>
                  <a:schemeClr val="bg1"/>
                </a:solidFill>
                <a:latin typeface="Times New Roman" panose="02020603050405020304" pitchFamily="18" charset="0"/>
                <a:cs typeface="Times New Roman" panose="02020603050405020304" pitchFamily="18" charset="0"/>
              </a:rPr>
              <a:t>Sự phát huy những tiềm năng du lịch to lớn của Hoàng Thành Thăng Long.</a:t>
            </a:r>
            <a:endParaRPr lang="en-SG" sz="2400" dirty="0">
              <a:solidFill>
                <a:schemeClr val="bg1"/>
              </a:solidFill>
              <a:latin typeface="Times New Roman" panose="02020603050405020304" pitchFamily="18"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24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806329" y="3603171"/>
            <a:ext cx="5249773" cy="137784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bang c">
            <a:extLst>
              <a:ext uri="{FF2B5EF4-FFF2-40B4-BE49-F238E27FC236}">
                <a16:creationId xmlns:a16="http://schemas.microsoft.com/office/drawing/2014/main" id="{A6F11D1C-4D08-4BAF-9A3D-4AC673B9036B}"/>
              </a:ext>
            </a:extLst>
          </p:cNvPr>
          <p:cNvSpPr/>
          <p:nvPr/>
        </p:nvSpPr>
        <p:spPr>
          <a:xfrm flipH="1">
            <a:off x="806329" y="5245436"/>
            <a:ext cx="5249773" cy="145881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1018919" y="3703148"/>
            <a:ext cx="4650419" cy="1569660"/>
          </a:xfrm>
          <a:prstGeom prst="rect">
            <a:avLst/>
          </a:prstGeom>
          <a:noFill/>
        </p:spPr>
        <p:txBody>
          <a:bodyPr wrap="square" rtlCol="0">
            <a:spAutoFit/>
          </a:bodyPr>
          <a:lstStyle/>
          <a:p>
            <a:pPr marL="342900" indent="-342900">
              <a:buClr>
                <a:prstClr val="white"/>
              </a:buClr>
              <a:buFont typeface="Wingdings" panose="05000000000000000000" pitchFamily="2" charset="2"/>
              <a:buChar char="w"/>
              <a:defRPr/>
            </a:pPr>
            <a:r>
              <a:rPr kumimoji="0" lang="en-US" sz="24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A. </a:t>
            </a:r>
            <a:r>
              <a:rPr lang="vi-VN" sz="2400" dirty="0">
                <a:solidFill>
                  <a:schemeClr val="bg1"/>
                </a:solidFill>
                <a:latin typeface="Times New Roman" panose="02020603050405020304" pitchFamily="18" charset="0"/>
                <a:cs typeface="Times New Roman" panose="02020603050405020304" pitchFamily="18" charset="0"/>
              </a:rPr>
              <a:t>Quá trình xây dựng và bảo tồn khu di tích Hoàng Thành Thăng Long.</a:t>
            </a:r>
            <a:endParaRPr lang="en-SG" sz="2400" dirty="0">
              <a:solidFill>
                <a:schemeClr val="bg1"/>
              </a:solidFill>
              <a:latin typeface="Times New Roman" panose="02020603050405020304" pitchFamily="18"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24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4" name="cau hoi c">
            <a:extLst>
              <a:ext uri="{FF2B5EF4-FFF2-40B4-BE49-F238E27FC236}">
                <a16:creationId xmlns:a16="http://schemas.microsoft.com/office/drawing/2014/main" id="{42A746A3-96B8-42A5-8EFA-A104DB6B2F69}"/>
              </a:ext>
            </a:extLst>
          </p:cNvPr>
          <p:cNvSpPr txBox="1"/>
          <p:nvPr/>
        </p:nvSpPr>
        <p:spPr>
          <a:xfrm>
            <a:off x="1018918" y="5411925"/>
            <a:ext cx="4650419" cy="1569660"/>
          </a:xfrm>
          <a:prstGeom prst="rect">
            <a:avLst/>
          </a:prstGeom>
          <a:noFill/>
        </p:spPr>
        <p:txBody>
          <a:bodyPr wrap="square" rtlCol="0">
            <a:spAutoFit/>
          </a:bodyPr>
          <a:lstStyle/>
          <a:p>
            <a:pPr marL="342900" indent="-342900">
              <a:buClr>
                <a:prstClr val="white"/>
              </a:buClr>
              <a:buFont typeface="Wingdings" panose="05000000000000000000" pitchFamily="2" charset="2"/>
              <a:buChar char="w"/>
              <a:defRPr/>
            </a:pPr>
            <a:r>
              <a:rPr kumimoji="0" lang="en-US" sz="24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C. </a:t>
            </a:r>
            <a:r>
              <a:rPr lang="vi-VN" sz="2400" dirty="0">
                <a:solidFill>
                  <a:schemeClr val="bg1"/>
                </a:solidFill>
                <a:latin typeface="Times New Roman" panose="02020603050405020304" pitchFamily="18" charset="0"/>
                <a:cs typeface="Times New Roman" panose="02020603050405020304" pitchFamily="18" charset="0"/>
              </a:rPr>
              <a:t>Quá trình nghiên cứu và phục dựng một số điểm di tích thuộc Hoàng Thành Thăng Long.</a:t>
            </a:r>
            <a:endParaRPr lang="en-SG" sz="2400" dirty="0">
              <a:solidFill>
                <a:schemeClr val="bg1"/>
              </a:solidFill>
              <a:latin typeface="Times New Roman" panose="02020603050405020304" pitchFamily="18"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24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3461569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id="{2AB8A841-494C-4C05-B559-B83B93E2701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321932" y="-29715"/>
            <a:ext cx="2227277" cy="2227277"/>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5944794"/>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4411295"/>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2910194"/>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659905" y="2299763"/>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232516" y="2365577"/>
            <a:ext cx="9383697" cy="1754326"/>
          </a:xfrm>
          <a:prstGeom prst="rect">
            <a:avLst/>
          </a:prstGeom>
          <a:noFill/>
        </p:spPr>
        <p:txBody>
          <a:bodyPr wrap="square" rtlCol="0">
            <a:spAutoFit/>
          </a:bodyPr>
          <a:lstStyle/>
          <a:p>
            <a:pPr algn="just"/>
            <a:r>
              <a:rPr lang="vi-VN" sz="3200" b="1" dirty="0">
                <a:solidFill>
                  <a:schemeClr val="bg1"/>
                </a:solidFill>
                <a:latin typeface="Times New Roman" panose="02020603050405020304" pitchFamily="18" charset="0"/>
                <a:cs typeface="Times New Roman" panose="02020603050405020304" pitchFamily="18" charset="0"/>
              </a:rPr>
              <a:t>Câu 7: Đâu không phải đặc điểm của một bài phỏng vấn?</a:t>
            </a:r>
            <a:endParaRPr lang="en-SG" sz="3200" b="1" dirty="0">
              <a:solidFill>
                <a:schemeClr val="bg1"/>
              </a:solidFill>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sp>
        <p:nvSpPr>
          <p:cNvPr id="15" name="bang a">
            <a:extLst>
              <a:ext uri="{FF2B5EF4-FFF2-40B4-BE49-F238E27FC236}">
                <a16:creationId xmlns:a16="http://schemas.microsoft.com/office/drawing/2014/main" id="{D0E6AFB4-275F-4728-9A13-27E00F9EA3A2}"/>
              </a:ext>
            </a:extLst>
          </p:cNvPr>
          <p:cNvSpPr/>
          <p:nvPr/>
        </p:nvSpPr>
        <p:spPr>
          <a:xfrm flipH="1">
            <a:off x="806330" y="3762605"/>
            <a:ext cx="5249773" cy="123030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806330" y="5332428"/>
            <a:ext cx="5249773" cy="123030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5" name="dap an a">
            <a:extLst>
              <a:ext uri="{FF2B5EF4-FFF2-40B4-BE49-F238E27FC236}">
                <a16:creationId xmlns:a16="http://schemas.microsoft.com/office/drawing/2014/main" id="{9897B1B9-EB78-41AF-AC33-1E8F7714B11F}"/>
              </a:ext>
            </a:extLst>
          </p:cNvPr>
          <p:cNvSpPr txBox="1"/>
          <p:nvPr/>
        </p:nvSpPr>
        <p:spPr>
          <a:xfrm>
            <a:off x="931835" y="3762605"/>
            <a:ext cx="4650419" cy="707886"/>
          </a:xfrm>
          <a:prstGeom prst="rect">
            <a:avLst/>
          </a:prstGeom>
          <a:noFill/>
        </p:spPr>
        <p:txBody>
          <a:bodyPr wrap="square" rtlCol="0">
            <a:spAutoFit/>
          </a:bodyPr>
          <a:lstStyle/>
          <a:p>
            <a:pPr marL="342900" lvl="0" indent="-342900" algn="just">
              <a:buClr>
                <a:prstClr val="white"/>
              </a:buClr>
              <a:buFont typeface="Wingdings" panose="05000000000000000000" pitchFamily="2" charset="2"/>
              <a:buChar char=""/>
              <a:defRPr/>
            </a:pPr>
            <a:r>
              <a:rPr kumimoji="0" lang="en-US" sz="20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A. </a:t>
            </a:r>
            <a:r>
              <a:rPr lang="vi-VN" sz="2000" dirty="0">
                <a:solidFill>
                  <a:schemeClr val="bg1"/>
                </a:solidFill>
                <a:latin typeface="Times New Roman" panose="02020603050405020304" pitchFamily="18" charset="0"/>
                <a:cs typeface="Times New Roman" panose="02020603050405020304" pitchFamily="18" charset="0"/>
              </a:rPr>
              <a:t>Chỉ thu thập thông tin bằng hình thức phỏng vấn trực tiếp.</a:t>
            </a:r>
            <a:r>
              <a:rPr lang="vi-VN" sz="2000" b="1" dirty="0">
                <a:solidFill>
                  <a:schemeClr val="bg1"/>
                </a:solidFill>
                <a:latin typeface="Times New Roman" panose="02020603050405020304" pitchFamily="18" charset="0"/>
                <a:cs typeface="Times New Roman" panose="02020603050405020304" pitchFamily="18" charset="0"/>
              </a:rPr>
              <a:t> </a:t>
            </a:r>
            <a:endParaRPr kumimoji="0" lang="en-US" sz="20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7" name="dap an c">
            <a:extLst>
              <a:ext uri="{FF2B5EF4-FFF2-40B4-BE49-F238E27FC236}">
                <a16:creationId xmlns:a16="http://schemas.microsoft.com/office/drawing/2014/main" id="{D96707EC-5A82-4050-B897-6DBAB63AC957}"/>
              </a:ext>
            </a:extLst>
          </p:cNvPr>
          <p:cNvSpPr txBox="1"/>
          <p:nvPr/>
        </p:nvSpPr>
        <p:spPr>
          <a:xfrm>
            <a:off x="931835" y="5321521"/>
            <a:ext cx="4650419" cy="1015663"/>
          </a:xfrm>
          <a:prstGeom prst="rect">
            <a:avLst/>
          </a:prstGeom>
          <a:noFill/>
        </p:spPr>
        <p:txBody>
          <a:bodyPr wrap="square" rtlCol="0">
            <a:spAutoFit/>
          </a:bodyPr>
          <a:lstStyle/>
          <a:p>
            <a:pPr marL="342900" indent="-342900" algn="just">
              <a:buClr>
                <a:prstClr val="white"/>
              </a:buClr>
              <a:buFont typeface="Wingdings" panose="05000000000000000000" pitchFamily="2" charset="2"/>
              <a:buChar char="w"/>
              <a:defRPr/>
            </a:pPr>
            <a:r>
              <a:rPr kumimoji="0" lang="en-US" sz="20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C. </a:t>
            </a:r>
            <a:r>
              <a:rPr lang="vi-VN" sz="2000" dirty="0">
                <a:solidFill>
                  <a:schemeClr val="bg1"/>
                </a:solidFill>
                <a:latin typeface="Times New Roman" panose="02020603050405020304" pitchFamily="18" charset="0"/>
                <a:cs typeface="Times New Roman" panose="02020603050405020304" pitchFamily="18" charset="0"/>
              </a:rPr>
              <a:t>Kết hợp các phương tiện phi ngôn ngữ để làm nổi bật thông tin quan trọng.</a:t>
            </a:r>
            <a:endParaRPr lang="en-SG" sz="2000" dirty="0">
              <a:solidFill>
                <a:schemeClr val="bg1"/>
              </a:solidFill>
              <a:latin typeface="Times New Roman" panose="02020603050405020304" pitchFamily="18" charset="0"/>
              <a:cs typeface="Times New Roman" panose="02020603050405020304" pitchFamily="18" charset="0"/>
            </a:endParaRPr>
          </a:p>
          <a:p>
            <a:pPr marL="342900" marR="0" lvl="0" indent="-342900" algn="just"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20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1" name="bang b">
            <a:extLst>
              <a:ext uri="{FF2B5EF4-FFF2-40B4-BE49-F238E27FC236}">
                <a16:creationId xmlns:a16="http://schemas.microsoft.com/office/drawing/2014/main" id="{8DD63B39-09F3-4F04-83CD-408FC7619A90}"/>
              </a:ext>
            </a:extLst>
          </p:cNvPr>
          <p:cNvSpPr/>
          <p:nvPr/>
        </p:nvSpPr>
        <p:spPr>
          <a:xfrm flipH="1">
            <a:off x="6135893" y="3762605"/>
            <a:ext cx="5249773" cy="123030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6135893" y="5332428"/>
            <a:ext cx="5249773" cy="123030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dap an b">
            <a:extLst>
              <a:ext uri="{FF2B5EF4-FFF2-40B4-BE49-F238E27FC236}">
                <a16:creationId xmlns:a16="http://schemas.microsoft.com/office/drawing/2014/main" id="{9B5DABB8-849A-4D2D-930C-9CA07BFC5BDE}"/>
              </a:ext>
            </a:extLst>
          </p:cNvPr>
          <p:cNvSpPr txBox="1"/>
          <p:nvPr/>
        </p:nvSpPr>
        <p:spPr>
          <a:xfrm>
            <a:off x="6261398" y="3762605"/>
            <a:ext cx="4650419" cy="1323439"/>
          </a:xfrm>
          <a:prstGeom prst="rect">
            <a:avLst/>
          </a:prstGeom>
          <a:noFill/>
        </p:spPr>
        <p:txBody>
          <a:bodyPr wrap="square" rtlCol="0">
            <a:spAutoFit/>
          </a:bodyPr>
          <a:lstStyle/>
          <a:p>
            <a:pPr marL="342900" indent="-342900" algn="just">
              <a:buClr>
                <a:prstClr val="white"/>
              </a:buClr>
              <a:buFont typeface="Wingdings" panose="05000000000000000000" pitchFamily="2" charset="2"/>
              <a:buChar char="w"/>
              <a:defRPr/>
            </a:pPr>
            <a:r>
              <a:rPr kumimoji="0" lang="en-US" sz="20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B. </a:t>
            </a:r>
            <a:r>
              <a:rPr lang="vi-VN" sz="2000" dirty="0">
                <a:solidFill>
                  <a:schemeClr val="bg1"/>
                </a:solidFill>
                <a:latin typeface="Times New Roman" panose="02020603050405020304" pitchFamily="18" charset="0"/>
                <a:cs typeface="Times New Roman" panose="02020603050405020304" pitchFamily="18" charset="0"/>
              </a:rPr>
              <a:t>Phân biệt hệ thống câu hỏi và câu trả lời bằng cách dùng kí hiệu, màu sắc, kiểu chữ.</a:t>
            </a:r>
            <a:endParaRPr lang="en-SG" sz="2000" dirty="0">
              <a:solidFill>
                <a:schemeClr val="bg1"/>
              </a:solidFill>
              <a:latin typeface="Times New Roman" panose="02020603050405020304" pitchFamily="18" charset="0"/>
              <a:cs typeface="Times New Roman" panose="02020603050405020304" pitchFamily="18" charset="0"/>
            </a:endParaRPr>
          </a:p>
          <a:p>
            <a:pPr marL="342900" marR="0" lvl="0" indent="-342900" algn="just"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20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4" name="dap an d">
            <a:extLst>
              <a:ext uri="{FF2B5EF4-FFF2-40B4-BE49-F238E27FC236}">
                <a16:creationId xmlns:a16="http://schemas.microsoft.com/office/drawing/2014/main" id="{42A746A3-96B8-42A5-8EFA-A104DB6B2F69}"/>
              </a:ext>
            </a:extLst>
          </p:cNvPr>
          <p:cNvSpPr txBox="1"/>
          <p:nvPr/>
        </p:nvSpPr>
        <p:spPr>
          <a:xfrm>
            <a:off x="6261398" y="5267542"/>
            <a:ext cx="4650419" cy="1631216"/>
          </a:xfrm>
          <a:prstGeom prst="rect">
            <a:avLst/>
          </a:prstGeom>
          <a:noFill/>
        </p:spPr>
        <p:txBody>
          <a:bodyPr wrap="square" rtlCol="0">
            <a:spAutoFit/>
          </a:bodyPr>
          <a:lstStyle/>
          <a:p>
            <a:pPr marL="342900" indent="-342900" algn="just">
              <a:buClr>
                <a:prstClr val="white"/>
              </a:buClr>
              <a:buFont typeface="Wingdings" panose="05000000000000000000" pitchFamily="2" charset="2"/>
              <a:buChar char="w"/>
              <a:defRPr/>
            </a:pPr>
            <a:r>
              <a:rPr kumimoji="0" lang="en-US" sz="20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D. </a:t>
            </a:r>
            <a:r>
              <a:rPr lang="vi-VN" sz="2000" dirty="0">
                <a:solidFill>
                  <a:schemeClr val="bg1"/>
                </a:solidFill>
                <a:latin typeface="Times New Roman" panose="02020603050405020304" pitchFamily="18" charset="0"/>
                <a:cs typeface="Times New Roman" panose="02020603050405020304" pitchFamily="18" charset="0"/>
              </a:rPr>
              <a:t>Sử dụng hệ thống câu hỏi mở và thuật ngữ chuyên ngành, số liệu, dữ kiện… để thu thập thông tin về vấn đề, đối tượng cần phỏng vấn.</a:t>
            </a:r>
            <a:endParaRPr lang="en-SG" sz="2000" dirty="0">
              <a:solidFill>
                <a:schemeClr val="bg1"/>
              </a:solidFill>
              <a:latin typeface="Times New Roman" panose="02020603050405020304" pitchFamily="18" charset="0"/>
              <a:cs typeface="Times New Roman" panose="02020603050405020304" pitchFamily="18" charset="0"/>
            </a:endParaRPr>
          </a:p>
          <a:p>
            <a:pPr marL="342900" marR="0" lvl="0" indent="-342900" algn="just"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20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547857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id="{2AB8A841-494C-4C05-B559-B83B93E2701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321932" y="-29715"/>
            <a:ext cx="2227277" cy="2227277"/>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5944794"/>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4411295"/>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2910194"/>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659905" y="2299763"/>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264696" y="2448676"/>
            <a:ext cx="9662607" cy="954107"/>
          </a:xfrm>
          <a:prstGeom prst="rect">
            <a:avLst/>
          </a:prstGeom>
          <a:noFill/>
        </p:spPr>
        <p:txBody>
          <a:bodyPr wrap="square" rtlCol="0">
            <a:spAutoFit/>
          </a:bodyPr>
          <a:lstStyle/>
          <a:p>
            <a:r>
              <a:rPr lang="vi-VN" sz="2800" b="1" dirty="0">
                <a:solidFill>
                  <a:schemeClr val="bg1"/>
                </a:solidFill>
                <a:latin typeface="Times New Roman" panose="02020603050405020304" pitchFamily="18" charset="0"/>
                <a:cs typeface="Times New Roman" panose="02020603050405020304" pitchFamily="18" charset="0"/>
              </a:rPr>
              <a:t>Câu 8: Hình thức của bài phỏng vấn Nhiều giá trị khảo cổ từ Hoàng thành Thăng Long cần được Unesco công nhận là gì?</a:t>
            </a:r>
            <a:endParaRPr lang="en-SG" sz="2800" b="1" dirty="0">
              <a:solidFill>
                <a:schemeClr val="bg1"/>
              </a:solidFill>
              <a:latin typeface="Times New Roman" panose="02020603050405020304" pitchFamily="18" charset="0"/>
              <a:cs typeface="Times New Roman" panose="02020603050405020304" pitchFamily="18" charset="0"/>
            </a:endParaRPr>
          </a:p>
        </p:txBody>
      </p:sp>
      <p:sp>
        <p:nvSpPr>
          <p:cNvPr id="15" name="bang a">
            <a:extLst>
              <a:ext uri="{FF2B5EF4-FFF2-40B4-BE49-F238E27FC236}">
                <a16:creationId xmlns:a16="http://schemas.microsoft.com/office/drawing/2014/main" id="{D0E6AFB4-275F-4728-9A13-27E00F9EA3A2}"/>
              </a:ext>
            </a:extLst>
          </p:cNvPr>
          <p:cNvSpPr/>
          <p:nvPr/>
        </p:nvSpPr>
        <p:spPr>
          <a:xfrm flipH="1">
            <a:off x="806330" y="3762605"/>
            <a:ext cx="5249773" cy="123030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806330" y="5332428"/>
            <a:ext cx="5249773" cy="123030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5" name="dap an a">
            <a:extLst>
              <a:ext uri="{FF2B5EF4-FFF2-40B4-BE49-F238E27FC236}">
                <a16:creationId xmlns:a16="http://schemas.microsoft.com/office/drawing/2014/main" id="{9897B1B9-EB78-41AF-AC33-1E8F7714B11F}"/>
              </a:ext>
            </a:extLst>
          </p:cNvPr>
          <p:cNvSpPr txBox="1"/>
          <p:nvPr/>
        </p:nvSpPr>
        <p:spPr>
          <a:xfrm>
            <a:off x="1106007" y="3953370"/>
            <a:ext cx="4650419" cy="954107"/>
          </a:xfrm>
          <a:prstGeom prst="rect">
            <a:avLst/>
          </a:prstGeom>
          <a:noFill/>
        </p:spPr>
        <p:txBody>
          <a:bodyPr wrap="square" rtlCol="0">
            <a:spAutoFit/>
          </a:bodyPr>
          <a:lstStyle/>
          <a:p>
            <a:pPr marL="342900" indent="-342900">
              <a:buClr>
                <a:prstClr val="white"/>
              </a:buClr>
              <a:buFont typeface="Wingdings" panose="05000000000000000000" pitchFamily="2" charset="2"/>
              <a:buChar char=""/>
              <a:defRPr/>
            </a:pPr>
            <a:r>
              <a:rPr kumimoji="0" lang="en-US" sz="28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A. </a:t>
            </a:r>
            <a:r>
              <a:rPr lang="vi-VN" sz="2800" dirty="0">
                <a:solidFill>
                  <a:schemeClr val="bg1"/>
                </a:solidFill>
                <a:latin typeface="Times New Roman" panose="02020603050405020304" pitchFamily="18" charset="0"/>
                <a:cs typeface="Times New Roman" panose="02020603050405020304" pitchFamily="18" charset="0"/>
              </a:rPr>
              <a:t>Phỏng vấn trực tiếp. </a:t>
            </a:r>
            <a:endParaRPr lang="en-SG" sz="2800" dirty="0">
              <a:solidFill>
                <a:schemeClr val="bg1"/>
              </a:solidFill>
              <a:latin typeface="Times New Roman" panose="02020603050405020304" pitchFamily="18"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endParaRPr kumimoji="0" lang="en-US" sz="28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7" name="dap an c">
            <a:extLst>
              <a:ext uri="{FF2B5EF4-FFF2-40B4-BE49-F238E27FC236}">
                <a16:creationId xmlns:a16="http://schemas.microsoft.com/office/drawing/2014/main" id="{D96707EC-5A82-4050-B897-6DBAB63AC957}"/>
              </a:ext>
            </a:extLst>
          </p:cNvPr>
          <p:cNvSpPr txBox="1"/>
          <p:nvPr/>
        </p:nvSpPr>
        <p:spPr>
          <a:xfrm>
            <a:off x="1106007" y="5512286"/>
            <a:ext cx="4650419" cy="954107"/>
          </a:xfrm>
          <a:prstGeom prst="rect">
            <a:avLst/>
          </a:prstGeom>
          <a:noFill/>
        </p:spPr>
        <p:txBody>
          <a:bodyPr wrap="square" rtlCol="0">
            <a:spAutoFit/>
          </a:bodyPr>
          <a:lstStyle/>
          <a:p>
            <a:pPr marL="342900" indent="-342900">
              <a:buClr>
                <a:prstClr val="white"/>
              </a:buClr>
              <a:buFont typeface="Wingdings" panose="05000000000000000000" pitchFamily="2" charset="2"/>
              <a:buChar char="w"/>
              <a:defRPr/>
            </a:pPr>
            <a:r>
              <a:rPr kumimoji="0" lang="en-US" sz="28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C. </a:t>
            </a:r>
            <a:r>
              <a:rPr lang="vi-VN" sz="2800" dirty="0">
                <a:solidFill>
                  <a:schemeClr val="bg1"/>
                </a:solidFill>
                <a:latin typeface="Times New Roman" panose="02020603050405020304" pitchFamily="18" charset="0"/>
                <a:cs typeface="Times New Roman" panose="02020603050405020304" pitchFamily="18" charset="0"/>
              </a:rPr>
              <a:t>Phỏng vấn chi tiết.</a:t>
            </a:r>
            <a:endParaRPr lang="en-SG" sz="2800" dirty="0">
              <a:solidFill>
                <a:schemeClr val="bg1"/>
              </a:solidFill>
              <a:latin typeface="Times New Roman" panose="02020603050405020304" pitchFamily="18"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28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1" name="bang b">
            <a:extLst>
              <a:ext uri="{FF2B5EF4-FFF2-40B4-BE49-F238E27FC236}">
                <a16:creationId xmlns:a16="http://schemas.microsoft.com/office/drawing/2014/main" id="{8DD63B39-09F3-4F04-83CD-408FC7619A90}"/>
              </a:ext>
            </a:extLst>
          </p:cNvPr>
          <p:cNvSpPr/>
          <p:nvPr/>
        </p:nvSpPr>
        <p:spPr>
          <a:xfrm flipH="1">
            <a:off x="6135893" y="3762605"/>
            <a:ext cx="5249773" cy="123030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6135893" y="5332428"/>
            <a:ext cx="5249773" cy="123030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dap an b">
            <a:extLst>
              <a:ext uri="{FF2B5EF4-FFF2-40B4-BE49-F238E27FC236}">
                <a16:creationId xmlns:a16="http://schemas.microsoft.com/office/drawing/2014/main" id="{9B5DABB8-849A-4D2D-930C-9CA07BFC5BDE}"/>
              </a:ext>
            </a:extLst>
          </p:cNvPr>
          <p:cNvSpPr txBox="1"/>
          <p:nvPr/>
        </p:nvSpPr>
        <p:spPr>
          <a:xfrm>
            <a:off x="6435570" y="3953370"/>
            <a:ext cx="4650419" cy="954107"/>
          </a:xfrm>
          <a:prstGeom prst="rect">
            <a:avLst/>
          </a:prstGeom>
          <a:noFill/>
        </p:spPr>
        <p:txBody>
          <a:bodyPr wrap="square" rtlCol="0">
            <a:spAutoFit/>
          </a:bodyPr>
          <a:lstStyle/>
          <a:p>
            <a:pPr marL="342900" indent="-342900">
              <a:buClr>
                <a:prstClr val="white"/>
              </a:buClr>
              <a:buFont typeface="Wingdings" panose="05000000000000000000" pitchFamily="2" charset="2"/>
              <a:buChar char="w"/>
              <a:defRPr/>
            </a:pPr>
            <a:r>
              <a:rPr kumimoji="0" lang="en-US" sz="28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B. </a:t>
            </a:r>
            <a:r>
              <a:rPr lang="vi-VN" sz="2800" dirty="0">
                <a:solidFill>
                  <a:schemeClr val="bg1"/>
                </a:solidFill>
                <a:latin typeface="Times New Roman" panose="02020603050405020304" pitchFamily="18" charset="0"/>
                <a:cs typeface="Times New Roman" panose="02020603050405020304" pitchFamily="18" charset="0"/>
              </a:rPr>
              <a:t>Phỏng vấn nhóm.</a:t>
            </a:r>
            <a:endParaRPr lang="en-SG" sz="2800" dirty="0">
              <a:solidFill>
                <a:schemeClr val="bg1"/>
              </a:solidFill>
              <a:latin typeface="Times New Roman" panose="02020603050405020304" pitchFamily="18"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28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4" name="dap an d">
            <a:extLst>
              <a:ext uri="{FF2B5EF4-FFF2-40B4-BE49-F238E27FC236}">
                <a16:creationId xmlns:a16="http://schemas.microsoft.com/office/drawing/2014/main" id="{42A746A3-96B8-42A5-8EFA-A104DB6B2F69}"/>
              </a:ext>
            </a:extLst>
          </p:cNvPr>
          <p:cNvSpPr txBox="1"/>
          <p:nvPr/>
        </p:nvSpPr>
        <p:spPr>
          <a:xfrm>
            <a:off x="6435570" y="5512286"/>
            <a:ext cx="4650419" cy="954107"/>
          </a:xfrm>
          <a:prstGeom prst="rect">
            <a:avLst/>
          </a:prstGeom>
          <a:noFill/>
        </p:spPr>
        <p:txBody>
          <a:bodyPr wrap="square" rtlCol="0">
            <a:spAutoFit/>
          </a:bodyPr>
          <a:lstStyle/>
          <a:p>
            <a:pPr marL="342900" indent="-342900">
              <a:buClr>
                <a:prstClr val="white"/>
              </a:buClr>
              <a:buFont typeface="Wingdings" panose="05000000000000000000" pitchFamily="2" charset="2"/>
              <a:buChar char="w"/>
              <a:defRPr/>
            </a:pPr>
            <a:r>
              <a:rPr kumimoji="0" lang="en-US" sz="28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D. </a:t>
            </a:r>
            <a:r>
              <a:rPr lang="vi-VN" sz="2800" dirty="0">
                <a:solidFill>
                  <a:schemeClr val="bg1"/>
                </a:solidFill>
                <a:latin typeface="Times New Roman" panose="02020603050405020304" pitchFamily="18" charset="0"/>
                <a:cs typeface="Times New Roman" panose="02020603050405020304" pitchFamily="18" charset="0"/>
              </a:rPr>
              <a:t>Phỏng vấn gián tiếp.</a:t>
            </a:r>
            <a:endParaRPr lang="en-SG" sz="2800" dirty="0">
              <a:solidFill>
                <a:schemeClr val="bg1"/>
              </a:solidFill>
              <a:latin typeface="Times New Roman" panose="02020603050405020304" pitchFamily="18"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28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2213690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33"/>
        <p:cNvGrpSpPr/>
        <p:nvPr/>
      </p:nvGrpSpPr>
      <p:grpSpPr>
        <a:xfrm>
          <a:off x="0" y="0"/>
          <a:ext cx="0" cy="0"/>
          <a:chOff x="0" y="0"/>
          <a:chExt cx="0" cy="0"/>
        </a:xfrm>
      </p:grpSpPr>
      <p:pic>
        <p:nvPicPr>
          <p:cNvPr id="4" name="Picture 3">
            <a:extLst>
              <a:ext uri="{FF2B5EF4-FFF2-40B4-BE49-F238E27FC236}">
                <a16:creationId xmlns:a16="http://schemas.microsoft.com/office/drawing/2014/main" id="{CA7FF5ED-D94B-B37E-737C-0CB4A85DD36B}"/>
              </a:ext>
            </a:extLst>
          </p:cNvPr>
          <p:cNvPicPr>
            <a:picLocks noChangeAspect="1"/>
          </p:cNvPicPr>
          <p:nvPr/>
        </p:nvPicPr>
        <p:blipFill>
          <a:blip r:embed="rId3"/>
          <a:stretch>
            <a:fillRect/>
          </a:stretch>
        </p:blipFill>
        <p:spPr>
          <a:xfrm>
            <a:off x="0" y="13252"/>
            <a:ext cx="12192000" cy="6858000"/>
          </a:xfrm>
          <a:prstGeom prst="rect">
            <a:avLst/>
          </a:prstGeom>
        </p:spPr>
      </p:pic>
      <p:sp>
        <p:nvSpPr>
          <p:cNvPr id="1362" name="Google Shape;1362;p27"/>
          <p:cNvSpPr/>
          <p:nvPr/>
        </p:nvSpPr>
        <p:spPr>
          <a:xfrm>
            <a:off x="3314700" y="126753"/>
            <a:ext cx="5829300" cy="595011"/>
          </a:xfrm>
          <a:custGeom>
            <a:avLst/>
            <a:gdLst/>
            <a:ahLst/>
            <a:cxnLst/>
            <a:rect l="l" t="t" r="r" b="b"/>
            <a:pathLst>
              <a:path w="3850" h="1782" extrusionOk="0">
                <a:moveTo>
                  <a:pt x="3265" y="1"/>
                </a:moveTo>
                <a:cubicBezTo>
                  <a:pt x="3124" y="1"/>
                  <a:pt x="2978" y="23"/>
                  <a:pt x="2877" y="25"/>
                </a:cubicBezTo>
                <a:cubicBezTo>
                  <a:pt x="2600" y="31"/>
                  <a:pt x="2325" y="48"/>
                  <a:pt x="2050" y="66"/>
                </a:cubicBezTo>
                <a:cubicBezTo>
                  <a:pt x="1513" y="108"/>
                  <a:pt x="964" y="167"/>
                  <a:pt x="438" y="214"/>
                </a:cubicBezTo>
                <a:cubicBezTo>
                  <a:pt x="332" y="223"/>
                  <a:pt x="211" y="240"/>
                  <a:pt x="155" y="341"/>
                </a:cubicBezTo>
                <a:cubicBezTo>
                  <a:pt x="1" y="616"/>
                  <a:pt x="51" y="1100"/>
                  <a:pt x="104" y="1407"/>
                </a:cubicBezTo>
                <a:cubicBezTo>
                  <a:pt x="166" y="1761"/>
                  <a:pt x="338" y="1779"/>
                  <a:pt x="571" y="1779"/>
                </a:cubicBezTo>
                <a:cubicBezTo>
                  <a:pt x="597" y="1779"/>
                  <a:pt x="624" y="1779"/>
                  <a:pt x="652" y="1779"/>
                </a:cubicBezTo>
                <a:cubicBezTo>
                  <a:pt x="672" y="1779"/>
                  <a:pt x="692" y="1779"/>
                  <a:pt x="713" y="1779"/>
                </a:cubicBezTo>
                <a:cubicBezTo>
                  <a:pt x="815" y="1781"/>
                  <a:pt x="917" y="1782"/>
                  <a:pt x="1019" y="1782"/>
                </a:cubicBezTo>
                <a:cubicBezTo>
                  <a:pt x="1817" y="1782"/>
                  <a:pt x="2615" y="1730"/>
                  <a:pt x="3406" y="1626"/>
                </a:cubicBezTo>
                <a:cubicBezTo>
                  <a:pt x="3530" y="1611"/>
                  <a:pt x="3663" y="1587"/>
                  <a:pt x="3749" y="1487"/>
                </a:cubicBezTo>
                <a:cubicBezTo>
                  <a:pt x="3849" y="1369"/>
                  <a:pt x="3849" y="1180"/>
                  <a:pt x="3834" y="1014"/>
                </a:cubicBezTo>
                <a:cubicBezTo>
                  <a:pt x="3814" y="772"/>
                  <a:pt x="3793" y="305"/>
                  <a:pt x="3628" y="116"/>
                </a:cubicBezTo>
                <a:cubicBezTo>
                  <a:pt x="3546" y="24"/>
                  <a:pt x="3408" y="1"/>
                  <a:pt x="3265" y="1"/>
                </a:cubicBezTo>
                <a:close/>
              </a:path>
            </a:pathLst>
          </a:custGeom>
          <a:solidFill>
            <a:schemeClr val="accent2">
              <a:lumMod val="20000"/>
              <a:lumOff val="80000"/>
            </a:schemeClr>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PHT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số</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1</a:t>
            </a:r>
            <a:endParaRPr kumimoji="0" sz="4400" b="1" i="0" u="none" strike="noStrike" kern="0" cap="none" spc="0" normalizeH="0" baseline="0" noProof="0" dirty="0">
              <a:ln>
                <a:noFill/>
              </a:ln>
              <a:solidFill>
                <a:srgbClr val="FFFFFF"/>
              </a:solidFill>
              <a:effectLst/>
              <a:uLnTx/>
              <a:uFillTx/>
              <a:latin typeface="Arial"/>
              <a:ea typeface="Fira Sans Extra Condensed"/>
              <a:cs typeface="Fira Sans Extra Condensed"/>
              <a:sym typeface="Fira Sans Extra Condensed"/>
            </a:endParaRPr>
          </a:p>
        </p:txBody>
      </p:sp>
      <p:graphicFrame>
        <p:nvGraphicFramePr>
          <p:cNvPr id="2" name="Table 1">
            <a:extLst>
              <a:ext uri="{FF2B5EF4-FFF2-40B4-BE49-F238E27FC236}">
                <a16:creationId xmlns:a16="http://schemas.microsoft.com/office/drawing/2014/main" id="{20788F5E-E4E3-F2A3-9DF8-8A9D6064D58D}"/>
              </a:ext>
            </a:extLst>
          </p:cNvPr>
          <p:cNvGraphicFramePr>
            <a:graphicFrameLocks noGrp="1"/>
          </p:cNvGraphicFramePr>
          <p:nvPr>
            <p:extLst>
              <p:ext uri="{D42A27DB-BD31-4B8C-83A1-F6EECF244321}">
                <p14:modId xmlns:p14="http://schemas.microsoft.com/office/powerpoint/2010/main" val="3945890774"/>
              </p:ext>
            </p:extLst>
          </p:nvPr>
        </p:nvGraphicFramePr>
        <p:xfrm>
          <a:off x="269560" y="1008063"/>
          <a:ext cx="11603353" cy="5588000"/>
        </p:xfrm>
        <a:graphic>
          <a:graphicData uri="http://schemas.openxmlformats.org/drawingml/2006/table">
            <a:tbl>
              <a:tblPr firstRow="1" firstCol="1" bandRow="1">
                <a:tableStyleId>{5C22544A-7EE6-4342-B048-85BDC9FD1C3A}</a:tableStyleId>
              </a:tblPr>
              <a:tblGrid>
                <a:gridCol w="11603353">
                  <a:extLst>
                    <a:ext uri="{9D8B030D-6E8A-4147-A177-3AD203B41FA5}">
                      <a16:colId xmlns:a16="http://schemas.microsoft.com/office/drawing/2014/main" val="2289463510"/>
                    </a:ext>
                  </a:extLst>
                </a:gridCol>
              </a:tblGrid>
              <a:tr h="4554538">
                <a:tc>
                  <a:txBody>
                    <a:bodyPr/>
                    <a:lstStyle/>
                    <a:p>
                      <a:pPr algn="just">
                        <a:lnSpc>
                          <a:spcPct val="100000"/>
                        </a:lnSpc>
                        <a:spcAft>
                          <a:spcPts val="800"/>
                        </a:spcAft>
                      </a:pPr>
                      <a:r>
                        <a:rPr lang="vi-VN" sz="2000" b="0" dirty="0">
                          <a:solidFill>
                            <a:schemeClr val="tx1"/>
                          </a:solidFill>
                          <a:effectLst/>
                          <a:latin typeface="+mj-lt"/>
                        </a:rPr>
                        <a:t>Xuất thân trong </a:t>
                      </a:r>
                      <a:r>
                        <a:rPr lang="vi-VN" sz="2000" b="0" u="none" strike="noStrike" dirty="0">
                          <a:solidFill>
                            <a:schemeClr val="tx1"/>
                          </a:solidFill>
                          <a:effectLst/>
                          <a:latin typeface="+mj-lt"/>
                          <a:hlinkClick r:id="rId4">
                            <a:extLst>
                              <a:ext uri="{A12FA001-AC4F-418D-AE19-62706E023703}">
                                <ahyp:hlinkClr xmlns:ahyp="http://schemas.microsoft.com/office/drawing/2018/hyperlinkcolor" val="tx"/>
                              </a:ext>
                            </a:extLst>
                          </a:hlinkClick>
                        </a:rPr>
                        <a:t>gia đình</a:t>
                      </a:r>
                      <a:r>
                        <a:rPr lang="vi-VN" sz="2000" b="0" dirty="0">
                          <a:solidFill>
                            <a:schemeClr val="tx1"/>
                          </a:solidFill>
                          <a:effectLst/>
                          <a:latin typeface="+mj-lt"/>
                        </a:rPr>
                        <a:t> khó khăn, ai là người truyền cảm hứng cho H'Hen Niê theo đuổi mục tiêu "học đến nơi đến chốn", chỉ có học mới giúp gia đình và bản thân mình thoát khỏi cái nghèo?  </a:t>
                      </a:r>
                      <a:endParaRPr lang="en-SG" sz="1600" b="0" dirty="0">
                        <a:solidFill>
                          <a:schemeClr val="tx1"/>
                        </a:solidFill>
                        <a:effectLst/>
                        <a:latin typeface="+mj-lt"/>
                      </a:endParaRPr>
                    </a:p>
                    <a:p>
                      <a:pPr algn="just">
                        <a:lnSpc>
                          <a:spcPct val="100000"/>
                        </a:lnSpc>
                        <a:spcAft>
                          <a:spcPts val="800"/>
                        </a:spcAft>
                      </a:pPr>
                      <a:r>
                        <a:rPr lang="vi-VN" sz="2000" b="0" dirty="0">
                          <a:solidFill>
                            <a:schemeClr val="tx1"/>
                          </a:solidFill>
                          <a:effectLst/>
                          <a:latin typeface="+mj-lt"/>
                        </a:rPr>
                        <a:t>- Từ khi còn bé, tôi đã thích đi học và muốn được đi học rồi. Lúc đó tôi nghĩ đơn giản là mình đi học có bạn bè, có thầy cô, được học nhiều điều hay, bổ ích, còn nếu không đi học thì mình ở nhà phụ gia đình làm nương rẫy.</a:t>
                      </a:r>
                      <a:endParaRPr lang="en-SG" sz="1600" b="0" dirty="0">
                        <a:solidFill>
                          <a:schemeClr val="tx1"/>
                        </a:solidFill>
                        <a:effectLst/>
                        <a:latin typeface="+mj-lt"/>
                      </a:endParaRPr>
                    </a:p>
                    <a:p>
                      <a:pPr algn="just">
                        <a:lnSpc>
                          <a:spcPct val="100000"/>
                        </a:lnSpc>
                        <a:spcAft>
                          <a:spcPts val="800"/>
                        </a:spcAft>
                      </a:pPr>
                      <a:r>
                        <a:rPr lang="vi-VN" sz="2000" b="0" dirty="0">
                          <a:solidFill>
                            <a:schemeClr val="tx1"/>
                          </a:solidFill>
                          <a:effectLst/>
                          <a:latin typeface="+mj-lt"/>
                        </a:rPr>
                        <a:t>Giữa việc đi học và đi làm nương rẫy, tôi thích đi học hơn. Còn nhớ lúc đó,  khi thấy mấy anh chị đi học cấp 3, đại học, tôi ngưỡng mộ lắm. Tôi ấp ủ ước mơ cũng muốn được giống như vậy và hướng đến suy nghĩ sau này sẽ làm một công việc văn phòng, có tiền phụ giúp gia đình.</a:t>
                      </a:r>
                      <a:endParaRPr lang="en-SG" sz="1600" b="0" dirty="0">
                        <a:solidFill>
                          <a:schemeClr val="tx1"/>
                        </a:solidFill>
                        <a:effectLst/>
                        <a:latin typeface="+mj-lt"/>
                      </a:endParaRPr>
                    </a:p>
                    <a:p>
                      <a:pPr algn="just">
                        <a:lnSpc>
                          <a:spcPct val="100000"/>
                        </a:lnSpc>
                        <a:spcAft>
                          <a:spcPts val="800"/>
                        </a:spcAft>
                      </a:pPr>
                      <a:r>
                        <a:rPr lang="vi-VN" sz="2000" b="0" dirty="0">
                          <a:solidFill>
                            <a:schemeClr val="tx1"/>
                          </a:solidFill>
                          <a:effectLst/>
                          <a:latin typeface="+mj-lt"/>
                        </a:rPr>
                        <a:t>Từ những suy nghĩ đơn giản đó, dần dần tôi có những mục tiêu lớn hơn đi cùng quyết tâm phải nỗ lực theo đuổi việc học.</a:t>
                      </a:r>
                      <a:endParaRPr lang="en-SG" sz="1600" b="0" dirty="0">
                        <a:solidFill>
                          <a:schemeClr val="tx1"/>
                        </a:solidFill>
                        <a:effectLst/>
                        <a:latin typeface="+mj-lt"/>
                      </a:endParaRPr>
                    </a:p>
                    <a:p>
                      <a:pPr algn="just">
                        <a:lnSpc>
                          <a:spcPct val="100000"/>
                        </a:lnSpc>
                        <a:spcAft>
                          <a:spcPts val="800"/>
                        </a:spcAft>
                      </a:pPr>
                      <a:r>
                        <a:rPr lang="vi-VN" sz="2000" b="0" dirty="0">
                          <a:solidFill>
                            <a:schemeClr val="tx1"/>
                          </a:solidFill>
                          <a:effectLst/>
                          <a:latin typeface="+mj-lt"/>
                        </a:rPr>
                        <a:t>Trong hành trình nuôi dưỡng ước mơ đó, H'Hen Niê có được ai giúp đỡ, chia sẻ?</a:t>
                      </a:r>
                      <a:endParaRPr lang="en-SG" sz="1600" b="0" dirty="0">
                        <a:solidFill>
                          <a:schemeClr val="tx1"/>
                        </a:solidFill>
                        <a:effectLst/>
                        <a:latin typeface="+mj-lt"/>
                      </a:endParaRPr>
                    </a:p>
                    <a:p>
                      <a:pPr algn="just">
                        <a:lnSpc>
                          <a:spcPct val="100000"/>
                        </a:lnSpc>
                        <a:spcAft>
                          <a:spcPts val="800"/>
                        </a:spcAft>
                      </a:pPr>
                      <a:r>
                        <a:rPr lang="vi-VN" sz="2000" b="0" dirty="0">
                          <a:solidFill>
                            <a:schemeClr val="tx1"/>
                          </a:solidFill>
                          <a:effectLst/>
                          <a:latin typeface="+mj-lt"/>
                        </a:rPr>
                        <a:t>- Chính thầy cô là những người truyền lửa, truyền động lực cho tôi. Khi đi học, tôi được nghe thầy cô chia sẻ những câu chuyện về tương lai, về khởi nghiệp và tầm quan trọng của việc học. Nhìn bạn bè xung quanh ham học, tôi cũng có động lực hơn.</a:t>
                      </a:r>
                      <a:endParaRPr lang="en-SG" sz="1600" b="0" dirty="0">
                        <a:solidFill>
                          <a:schemeClr val="tx1"/>
                        </a:solidFill>
                        <a:effectLst/>
                        <a:latin typeface="+mj-lt"/>
                      </a:endParaRPr>
                    </a:p>
                    <a:p>
                      <a:pPr algn="just">
                        <a:lnSpc>
                          <a:spcPct val="100000"/>
                        </a:lnSpc>
                        <a:spcAft>
                          <a:spcPts val="800"/>
                        </a:spcAft>
                      </a:pPr>
                      <a:r>
                        <a:rPr lang="vi-VN" sz="2000" b="0" dirty="0">
                          <a:solidFill>
                            <a:schemeClr val="tx1"/>
                          </a:solidFill>
                          <a:effectLst/>
                          <a:latin typeface="+mj-lt"/>
                        </a:rPr>
                        <a:t>Tôi thấy mình may mắn vì trong thời gian đó, luôn có những lời động viên để tôi vững tin hơn vào lựa chọn của mình.</a:t>
                      </a:r>
                      <a:endParaRPr lang="en-SG" sz="1600" b="0" dirty="0">
                        <a:solidFill>
                          <a:schemeClr val="tx1"/>
                        </a:solidFill>
                        <a:effectLst/>
                        <a:latin typeface="+mj-lt"/>
                      </a:endParaRPr>
                    </a:p>
                    <a:p>
                      <a:pPr algn="r">
                        <a:lnSpc>
                          <a:spcPct val="100000"/>
                        </a:lnSpc>
                        <a:spcAft>
                          <a:spcPts val="800"/>
                        </a:spcAft>
                      </a:pPr>
                      <a:r>
                        <a:rPr lang="vi-VN" sz="2000" b="0" dirty="0">
                          <a:solidFill>
                            <a:schemeClr val="tx1"/>
                          </a:solidFill>
                          <a:effectLst/>
                          <a:latin typeface="+mj-lt"/>
                        </a:rPr>
                        <a:t>(Dantri.com)</a:t>
                      </a:r>
                      <a:endParaRPr lang="en-SG" sz="1600" b="0" dirty="0">
                        <a:solidFill>
                          <a:schemeClr val="tx1"/>
                        </a:solidFill>
                        <a:effectLst/>
                        <a:latin typeface="+mj-lt"/>
                        <a:ea typeface="Calibri" panose="020F0502020204030204" pitchFamily="34" charset="0"/>
                        <a:cs typeface="Times New Roman" panose="02020603050405020304" pitchFamily="18" charset="0"/>
                      </a:endParaRPr>
                    </a:p>
                  </a:txBody>
                  <a:tcPr marL="46221" marR="46221" marT="0" marB="0">
                    <a:solidFill>
                      <a:schemeClr val="bg1"/>
                    </a:solidFill>
                  </a:tcPr>
                </a:tc>
                <a:extLst>
                  <a:ext uri="{0D108BD9-81ED-4DB2-BD59-A6C34878D82A}">
                    <a16:rowId xmlns:a16="http://schemas.microsoft.com/office/drawing/2014/main" val="3646693146"/>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34294F01-75A2-47C6-8975-F699C21E23C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192486" y="-9843"/>
            <a:ext cx="2325496" cy="2325496"/>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6118965"/>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10905" y="4548132"/>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3095250"/>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659905" y="2484819"/>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384917" y="2517087"/>
            <a:ext cx="9383697" cy="1200329"/>
          </a:xfrm>
          <a:prstGeom prst="rect">
            <a:avLst/>
          </a:prstGeom>
          <a:noFill/>
        </p:spPr>
        <p:txBody>
          <a:bodyPr wrap="square" rtlCol="0">
            <a:spAutoFit/>
          </a:bodyPr>
          <a:lstStyle/>
          <a:p>
            <a:r>
              <a:rPr lang="vi-VN" sz="2400" b="1" dirty="0">
                <a:solidFill>
                  <a:schemeClr val="bg1"/>
                </a:solidFill>
                <a:latin typeface="Times New Roman" panose="02020603050405020304" pitchFamily="18" charset="0"/>
                <a:cs typeface="Times New Roman" panose="02020603050405020304" pitchFamily="18" charset="0"/>
              </a:rPr>
              <a:t>Câu 9: Bài phỏng vấn Nhiều giá trị khảo cổ từ Hoàng thành Thăng Long cần được Unesco công nhận đã phân biệt hệ thống câu hỏi và câu trả lời bằng cách nào?</a:t>
            </a:r>
            <a:endParaRPr lang="en-SG" sz="2400" b="1" dirty="0">
              <a:solidFill>
                <a:schemeClr val="bg1"/>
              </a:solidFill>
              <a:latin typeface="Times New Roman" panose="02020603050405020304" pitchFamily="18" charset="0"/>
              <a:cs typeface="Times New Roman" panose="02020603050405020304" pitchFamily="18" charset="0"/>
            </a:endParaRPr>
          </a:p>
        </p:txBody>
      </p:sp>
      <p:sp>
        <p:nvSpPr>
          <p:cNvPr id="15" name="bang b">
            <a:extLst>
              <a:ext uri="{FF2B5EF4-FFF2-40B4-BE49-F238E27FC236}">
                <a16:creationId xmlns:a16="http://schemas.microsoft.com/office/drawing/2014/main" id="{D0E6AFB4-275F-4728-9A13-27E00F9EA3A2}"/>
              </a:ext>
            </a:extLst>
          </p:cNvPr>
          <p:cNvSpPr/>
          <p:nvPr/>
        </p:nvSpPr>
        <p:spPr>
          <a:xfrm flipH="1">
            <a:off x="6175790" y="3899652"/>
            <a:ext cx="5249773"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806331" y="5484975"/>
            <a:ext cx="5249773"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cau hoi b">
            <a:extLst>
              <a:ext uri="{FF2B5EF4-FFF2-40B4-BE49-F238E27FC236}">
                <a16:creationId xmlns:a16="http://schemas.microsoft.com/office/drawing/2014/main" id="{9897B1B9-EB78-41AF-AC33-1E8F7714B11F}"/>
              </a:ext>
            </a:extLst>
          </p:cNvPr>
          <p:cNvSpPr txBox="1"/>
          <p:nvPr/>
        </p:nvSpPr>
        <p:spPr>
          <a:xfrm>
            <a:off x="6399615" y="3886607"/>
            <a:ext cx="4914142" cy="1569660"/>
          </a:xfrm>
          <a:prstGeom prst="rect">
            <a:avLst/>
          </a:prstGeom>
          <a:noFill/>
        </p:spPr>
        <p:txBody>
          <a:bodyPr wrap="square" rtlCol="0">
            <a:spAutoFit/>
          </a:bodyPr>
          <a:lstStyle/>
          <a:p>
            <a:pPr marL="342900" indent="-342900">
              <a:buClr>
                <a:prstClr val="white"/>
              </a:buClr>
              <a:buFont typeface="Wingdings" panose="05000000000000000000" pitchFamily="2" charset="2"/>
              <a:buChar char="w"/>
              <a:defRPr/>
            </a:pPr>
            <a:r>
              <a:rPr kumimoji="0" lang="en-US" sz="24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B. </a:t>
            </a:r>
            <a:r>
              <a:rPr lang="vi-VN" sz="2400" dirty="0">
                <a:solidFill>
                  <a:schemeClr val="bg1"/>
                </a:solidFill>
                <a:latin typeface="Times New Roman" panose="02020603050405020304" pitchFamily="18" charset="0"/>
                <a:cs typeface="Times New Roman" panose="02020603050405020304" pitchFamily="18" charset="0"/>
              </a:rPr>
              <a:t>In nghiêng câu hỏi, in nghiêng và in đậm danh xưng “phóng viên” và “Tiến sĩ Tống Trung Tín”.</a:t>
            </a:r>
            <a:endParaRPr lang="en-SG" sz="2400" dirty="0">
              <a:solidFill>
                <a:schemeClr val="bg1"/>
              </a:solidFill>
              <a:latin typeface="Times New Roman" panose="02020603050405020304" pitchFamily="18"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24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7" name="cau hoi c">
            <a:extLst>
              <a:ext uri="{FF2B5EF4-FFF2-40B4-BE49-F238E27FC236}">
                <a16:creationId xmlns:a16="http://schemas.microsoft.com/office/drawing/2014/main" id="{D96707EC-5A82-4050-B897-6DBAB63AC957}"/>
              </a:ext>
            </a:extLst>
          </p:cNvPr>
          <p:cNvSpPr txBox="1"/>
          <p:nvPr/>
        </p:nvSpPr>
        <p:spPr>
          <a:xfrm>
            <a:off x="1070053" y="5813407"/>
            <a:ext cx="4650419" cy="830997"/>
          </a:xfrm>
          <a:prstGeom prst="rect">
            <a:avLst/>
          </a:prstGeom>
          <a:noFill/>
        </p:spPr>
        <p:txBody>
          <a:bodyPr wrap="square" rtlCol="0">
            <a:spAutoFit/>
          </a:bodyPr>
          <a:lstStyle/>
          <a:p>
            <a:pPr marL="342900" indent="-342900">
              <a:buClr>
                <a:prstClr val="white"/>
              </a:buClr>
              <a:buFont typeface="Wingdings" panose="05000000000000000000" pitchFamily="2" charset="2"/>
              <a:buChar char="w"/>
              <a:defRPr/>
            </a:pPr>
            <a:r>
              <a:rPr kumimoji="0" lang="en-US" sz="24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C. </a:t>
            </a:r>
            <a:r>
              <a:rPr lang="vi-VN" sz="2400" dirty="0">
                <a:solidFill>
                  <a:schemeClr val="bg1"/>
                </a:solidFill>
                <a:latin typeface="Times New Roman" panose="02020603050405020304" pitchFamily="18" charset="0"/>
                <a:cs typeface="Times New Roman" panose="02020603050405020304" pitchFamily="18" charset="0"/>
              </a:rPr>
              <a:t>In đậm câu hỏi và câu trả lời.</a:t>
            </a:r>
            <a:endParaRPr lang="en-SG" sz="2400" dirty="0">
              <a:solidFill>
                <a:schemeClr val="bg1"/>
              </a:solidFill>
              <a:latin typeface="Times New Roman" panose="02020603050405020304" pitchFamily="18" charset="0"/>
              <a:cs typeface="Times New Roman" panose="02020603050405020304" pitchFamily="18" charset="0"/>
            </a:endParaRPr>
          </a:p>
          <a:p>
            <a:pPr marL="342900" lvl="0" indent="-342900">
              <a:buClr>
                <a:prstClr val="white"/>
              </a:buClr>
              <a:buFont typeface="Wingdings" panose="05000000000000000000" pitchFamily="2" charset="2"/>
              <a:buChar char="w"/>
              <a:defRPr/>
            </a:pPr>
            <a:endParaRPr kumimoji="0" lang="en-US" sz="24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846227" y="3894030"/>
            <a:ext cx="5249773"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6135894" y="5452317"/>
            <a:ext cx="5249773"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1145903" y="4099395"/>
            <a:ext cx="4650419" cy="1200329"/>
          </a:xfrm>
          <a:prstGeom prst="rect">
            <a:avLst/>
          </a:prstGeom>
          <a:noFill/>
        </p:spPr>
        <p:txBody>
          <a:bodyPr wrap="square" rtlCol="0">
            <a:spAutoFit/>
          </a:bodyPr>
          <a:lstStyle/>
          <a:p>
            <a:pPr marL="342900" indent="-342900">
              <a:buClr>
                <a:prstClr val="white"/>
              </a:buClr>
              <a:buFont typeface="Wingdings" panose="05000000000000000000" pitchFamily="2" charset="2"/>
              <a:buChar char="w"/>
              <a:defRPr/>
            </a:pPr>
            <a:r>
              <a:rPr kumimoji="0" lang="en-US" sz="24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A. </a:t>
            </a:r>
            <a:r>
              <a:rPr lang="vi-VN" sz="2400" dirty="0">
                <a:solidFill>
                  <a:schemeClr val="bg1"/>
                </a:solidFill>
                <a:latin typeface="Times New Roman" panose="02020603050405020304" pitchFamily="18" charset="0"/>
                <a:cs typeface="Times New Roman" panose="02020603050405020304" pitchFamily="18" charset="0"/>
              </a:rPr>
              <a:t>In nghiêng câu hỏi và in đậm câu trả lời.</a:t>
            </a:r>
            <a:endParaRPr lang="en-SG" sz="2400" dirty="0">
              <a:solidFill>
                <a:schemeClr val="bg1"/>
              </a:solidFill>
              <a:latin typeface="Times New Roman" panose="02020603050405020304" pitchFamily="18"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24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6399616" y="5813407"/>
            <a:ext cx="4650419" cy="830997"/>
          </a:xfrm>
          <a:prstGeom prst="rect">
            <a:avLst/>
          </a:prstGeom>
          <a:noFill/>
        </p:spPr>
        <p:txBody>
          <a:bodyPr wrap="square" rtlCol="0">
            <a:spAutoFit/>
          </a:bodyPr>
          <a:lstStyle/>
          <a:p>
            <a:pPr marL="342900" lvl="0" indent="-342900">
              <a:buClr>
                <a:prstClr val="white"/>
              </a:buClr>
              <a:buFont typeface="Wingdings" panose="05000000000000000000" pitchFamily="2" charset="2"/>
              <a:buChar char="w"/>
              <a:defRPr/>
            </a:pPr>
            <a:r>
              <a:rPr kumimoji="0" lang="en-US" sz="24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D. </a:t>
            </a:r>
            <a:r>
              <a:rPr lang="vi-VN" sz="2400" dirty="0">
                <a:solidFill>
                  <a:schemeClr val="bg1"/>
                </a:solidFill>
                <a:latin typeface="Times New Roman" panose="02020603050405020304" pitchFamily="18" charset="0"/>
                <a:cs typeface="Times New Roman" panose="02020603050405020304" pitchFamily="18" charset="0"/>
              </a:rPr>
              <a:t>In nghiêng câu hỏi và câu trả lời.</a:t>
            </a:r>
            <a:endParaRPr kumimoji="0" lang="en-US" sz="24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3176438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6C975AF1-8BB4-444D-993E-F98C38C51C8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332694" y="-43219"/>
            <a:ext cx="2205754" cy="2205754"/>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6086307"/>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4435162"/>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2953737"/>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659905" y="2343306"/>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384917" y="2332030"/>
            <a:ext cx="9383697" cy="1200329"/>
          </a:xfrm>
          <a:prstGeom prst="rect">
            <a:avLst/>
          </a:prstGeom>
          <a:noFill/>
        </p:spPr>
        <p:txBody>
          <a:bodyPr wrap="square" rtlCol="0">
            <a:spAutoFit/>
          </a:bodyPr>
          <a:lstStyle/>
          <a:p>
            <a:r>
              <a:rPr lang="vi-VN" sz="2400" b="1" dirty="0">
                <a:solidFill>
                  <a:schemeClr val="bg1"/>
                </a:solidFill>
                <a:latin typeface="Times New Roman" panose="02020603050405020304" pitchFamily="18" charset="0"/>
                <a:cs typeface="Times New Roman" panose="02020603050405020304" pitchFamily="18" charset="0"/>
              </a:rPr>
              <a:t>Câu 10: Nhan đề bài phỏng vấn: “Nhiều giá trị khảo cổ từ Hoàng thành Thăng Long cần được Unesco công nhận” có ý nghĩa như thế nào?</a:t>
            </a:r>
            <a:endParaRPr lang="en-SG" sz="2400" b="1" dirty="0">
              <a:solidFill>
                <a:schemeClr val="bg1"/>
              </a:solidFill>
              <a:latin typeface="Times New Roman" panose="02020603050405020304" pitchFamily="18" charset="0"/>
              <a:cs typeface="Times New Roman" panose="02020603050405020304" pitchFamily="18" charset="0"/>
            </a:endParaRPr>
          </a:p>
        </p:txBody>
      </p:sp>
      <p:sp>
        <p:nvSpPr>
          <p:cNvPr id="15" name="bang c">
            <a:extLst>
              <a:ext uri="{FF2B5EF4-FFF2-40B4-BE49-F238E27FC236}">
                <a16:creationId xmlns:a16="http://schemas.microsoft.com/office/drawing/2014/main" id="{D0E6AFB4-275F-4728-9A13-27E00F9EA3A2}"/>
              </a:ext>
            </a:extLst>
          </p:cNvPr>
          <p:cNvSpPr/>
          <p:nvPr/>
        </p:nvSpPr>
        <p:spPr>
          <a:xfrm flipH="1">
            <a:off x="804608" y="5455384"/>
            <a:ext cx="5249773"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6175788" y="3793764"/>
            <a:ext cx="5249773" cy="140398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cau hoi c">
            <a:extLst>
              <a:ext uri="{FF2B5EF4-FFF2-40B4-BE49-F238E27FC236}">
                <a16:creationId xmlns:a16="http://schemas.microsoft.com/office/drawing/2014/main" id="{9897B1B9-EB78-41AF-AC33-1E8F7714B11F}"/>
              </a:ext>
            </a:extLst>
          </p:cNvPr>
          <p:cNvSpPr txBox="1"/>
          <p:nvPr/>
        </p:nvSpPr>
        <p:spPr>
          <a:xfrm>
            <a:off x="1104285" y="5434122"/>
            <a:ext cx="4650419" cy="1631216"/>
          </a:xfrm>
          <a:prstGeom prst="rect">
            <a:avLst/>
          </a:prstGeom>
          <a:noFill/>
        </p:spPr>
        <p:txBody>
          <a:bodyPr wrap="square" rtlCol="0">
            <a:spAutoFit/>
          </a:bodyPr>
          <a:lstStyle/>
          <a:p>
            <a:pPr marL="342900" indent="-342900">
              <a:buClr>
                <a:prstClr val="white"/>
              </a:buClr>
              <a:buFont typeface="Wingdings" panose="05000000000000000000" pitchFamily="2" charset="2"/>
              <a:buChar char="w"/>
              <a:defRPr/>
            </a:pPr>
            <a:r>
              <a:rPr kumimoji="0" lang="en-US" sz="20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C. </a:t>
            </a:r>
            <a:r>
              <a:rPr lang="vi-VN" sz="2000" dirty="0">
                <a:solidFill>
                  <a:schemeClr val="bg1"/>
                </a:solidFill>
                <a:latin typeface="Times New Roman" panose="02020603050405020304" pitchFamily="18" charset="0"/>
                <a:cs typeface="Times New Roman" panose="02020603050405020304" pitchFamily="18" charset="0"/>
              </a:rPr>
              <a:t>Thể hiện được nội dung chính của buổi phỏng vấn sẽ tập trung vào những giá trị khảo cổ quý giá của di tích Hoàng thành Thăng Long. </a:t>
            </a:r>
            <a:endParaRPr lang="en-SG" sz="2000" dirty="0">
              <a:solidFill>
                <a:schemeClr val="bg1"/>
              </a:solidFill>
              <a:latin typeface="Times New Roman" panose="02020603050405020304" pitchFamily="18"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20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7" name="cau hoi b">
            <a:extLst>
              <a:ext uri="{FF2B5EF4-FFF2-40B4-BE49-F238E27FC236}">
                <a16:creationId xmlns:a16="http://schemas.microsoft.com/office/drawing/2014/main" id="{D96707EC-5A82-4050-B897-6DBAB63AC957}"/>
              </a:ext>
            </a:extLst>
          </p:cNvPr>
          <p:cNvSpPr txBox="1"/>
          <p:nvPr/>
        </p:nvSpPr>
        <p:spPr>
          <a:xfrm>
            <a:off x="6475466" y="3991508"/>
            <a:ext cx="4650419" cy="707886"/>
          </a:xfrm>
          <a:prstGeom prst="rect">
            <a:avLst/>
          </a:prstGeom>
          <a:noFill/>
        </p:spPr>
        <p:txBody>
          <a:bodyPr wrap="square" rtlCol="0">
            <a:spAutoFit/>
          </a:bodyPr>
          <a:lstStyle/>
          <a:p>
            <a:pPr marL="342900" lvl="0" indent="-342900">
              <a:buClr>
                <a:prstClr val="white"/>
              </a:buClr>
              <a:buFont typeface="Wingdings" panose="05000000000000000000" pitchFamily="2" charset="2"/>
              <a:buChar char="w"/>
              <a:defRPr/>
            </a:pPr>
            <a:r>
              <a:rPr kumimoji="0" lang="en-US" sz="20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B. </a:t>
            </a:r>
            <a:r>
              <a:rPr lang="vi-VN" sz="2000" dirty="0">
                <a:solidFill>
                  <a:schemeClr val="bg1"/>
                </a:solidFill>
                <a:latin typeface="Times New Roman" panose="02020603050405020304" pitchFamily="18" charset="0"/>
                <a:cs typeface="Times New Roman" panose="02020603050405020304" pitchFamily="18" charset="0"/>
              </a:rPr>
              <a:t>Thể hiện đề tài nghiên cứu khoa học của Tiến sĩ Tống Trung Tín.</a:t>
            </a:r>
            <a:endParaRPr kumimoji="0" lang="en-US" sz="20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846225" y="3793764"/>
            <a:ext cx="5249773" cy="140398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6135894" y="5452316"/>
            <a:ext cx="5249773"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1145903" y="3991508"/>
            <a:ext cx="4650419" cy="1015663"/>
          </a:xfrm>
          <a:prstGeom prst="rect">
            <a:avLst/>
          </a:prstGeom>
          <a:noFill/>
        </p:spPr>
        <p:txBody>
          <a:bodyPr wrap="square" rtlCol="0">
            <a:spAutoFit/>
          </a:bodyPr>
          <a:lstStyle/>
          <a:p>
            <a:pPr marL="342900" indent="-342900">
              <a:buClr>
                <a:prstClr val="white"/>
              </a:buClr>
              <a:buFont typeface="Wingdings" panose="05000000000000000000" pitchFamily="2" charset="2"/>
              <a:buChar char="w"/>
              <a:defRPr/>
            </a:pPr>
            <a:r>
              <a:rPr kumimoji="0" lang="en-US" sz="20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A. </a:t>
            </a:r>
            <a:r>
              <a:rPr lang="vi-VN" sz="2000" dirty="0">
                <a:solidFill>
                  <a:schemeClr val="bg1"/>
                </a:solidFill>
                <a:latin typeface="Times New Roman" panose="02020603050405020304" pitchFamily="18" charset="0"/>
                <a:cs typeface="Times New Roman" panose="02020603050405020304" pitchFamily="18" charset="0"/>
              </a:rPr>
              <a:t>Khái quát về đặc điểm của khu di tích Hoàng thành Thăng Long.</a:t>
            </a:r>
            <a:endParaRPr lang="en-SG" sz="2000" dirty="0">
              <a:solidFill>
                <a:schemeClr val="bg1"/>
              </a:solidFill>
              <a:latin typeface="Times New Roman" panose="02020603050405020304" pitchFamily="18"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20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6435570" y="5732364"/>
            <a:ext cx="4650419" cy="707886"/>
          </a:xfrm>
          <a:prstGeom prst="rect">
            <a:avLst/>
          </a:prstGeom>
          <a:noFill/>
        </p:spPr>
        <p:txBody>
          <a:bodyPr wrap="square" rtlCol="0">
            <a:spAutoFit/>
          </a:bodyPr>
          <a:lstStyle/>
          <a:p>
            <a:pPr marL="342900" lvl="0" indent="-342900">
              <a:buClr>
                <a:prstClr val="white"/>
              </a:buClr>
              <a:buFont typeface="Wingdings" panose="05000000000000000000" pitchFamily="2" charset="2"/>
              <a:buChar char="w"/>
              <a:defRPr/>
            </a:pPr>
            <a:r>
              <a:rPr kumimoji="0" lang="en-US" sz="20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D. </a:t>
            </a:r>
            <a:r>
              <a:rPr lang="vi-VN" sz="2000" dirty="0">
                <a:solidFill>
                  <a:schemeClr val="bg1"/>
                </a:solidFill>
                <a:latin typeface="Times New Roman" panose="02020603050405020304" pitchFamily="18" charset="0"/>
                <a:cs typeface="Times New Roman" panose="02020603050405020304" pitchFamily="18" charset="0"/>
              </a:rPr>
              <a:t>Khái quát vấn đề mà người đọc cần phải tập trung nghiên cứu.</a:t>
            </a:r>
            <a:endParaRPr kumimoji="0" lang="en-US" sz="20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3817562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6C975AF1-8BB4-444D-993E-F98C38C51C8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332694" y="-43219"/>
            <a:ext cx="2205754" cy="2205754"/>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6086307"/>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4435162"/>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2953737"/>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659905" y="2256169"/>
            <a:ext cx="10872190" cy="146295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362532" y="2264000"/>
            <a:ext cx="9383697" cy="1384995"/>
          </a:xfrm>
          <a:prstGeom prst="rect">
            <a:avLst/>
          </a:prstGeom>
          <a:noFill/>
        </p:spPr>
        <p:txBody>
          <a:bodyPr wrap="square" rtlCol="0">
            <a:spAutoFit/>
          </a:bodyPr>
          <a:lstStyle/>
          <a:p>
            <a:r>
              <a:rPr lang="vi-VN" sz="2800" b="1" dirty="0">
                <a:solidFill>
                  <a:schemeClr val="bg1"/>
                </a:solidFill>
                <a:latin typeface="Times New Roman" panose="02020603050405020304" pitchFamily="18" charset="0"/>
                <a:cs typeface="Times New Roman" panose="02020603050405020304" pitchFamily="18" charset="0"/>
              </a:rPr>
              <a:t>Câu 11: Phần kết thúc bài phỏng vấn Nhiều giá trị khảo cổ từ Hoàng thành Thăng Long cần được Unesco công nhận có nội dung gì?</a:t>
            </a:r>
            <a:endParaRPr lang="en-SG" sz="2800" b="1" dirty="0">
              <a:solidFill>
                <a:schemeClr val="bg1"/>
              </a:solidFill>
              <a:latin typeface="Times New Roman" panose="02020603050405020304" pitchFamily="18" charset="0"/>
              <a:cs typeface="Times New Roman" panose="02020603050405020304" pitchFamily="18" charset="0"/>
            </a:endParaRPr>
          </a:p>
        </p:txBody>
      </p:sp>
      <p:sp>
        <p:nvSpPr>
          <p:cNvPr id="15" name="bang c">
            <a:extLst>
              <a:ext uri="{FF2B5EF4-FFF2-40B4-BE49-F238E27FC236}">
                <a16:creationId xmlns:a16="http://schemas.microsoft.com/office/drawing/2014/main" id="{D0E6AFB4-275F-4728-9A13-27E00F9EA3A2}"/>
              </a:ext>
            </a:extLst>
          </p:cNvPr>
          <p:cNvSpPr/>
          <p:nvPr/>
        </p:nvSpPr>
        <p:spPr>
          <a:xfrm flipH="1">
            <a:off x="804608" y="5455384"/>
            <a:ext cx="5249773"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6175787" y="3941419"/>
            <a:ext cx="5249773" cy="12563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cau hoi c">
            <a:extLst>
              <a:ext uri="{FF2B5EF4-FFF2-40B4-BE49-F238E27FC236}">
                <a16:creationId xmlns:a16="http://schemas.microsoft.com/office/drawing/2014/main" id="{9897B1B9-EB78-41AF-AC33-1E8F7714B11F}"/>
              </a:ext>
            </a:extLst>
          </p:cNvPr>
          <p:cNvSpPr txBox="1"/>
          <p:nvPr/>
        </p:nvSpPr>
        <p:spPr>
          <a:xfrm>
            <a:off x="1104285" y="5477666"/>
            <a:ext cx="4650419" cy="1384995"/>
          </a:xfrm>
          <a:prstGeom prst="rect">
            <a:avLst/>
          </a:prstGeom>
          <a:noFill/>
        </p:spPr>
        <p:txBody>
          <a:bodyPr wrap="square" rtlCol="0">
            <a:spAutoFit/>
          </a:bodyPr>
          <a:lstStyle/>
          <a:p>
            <a:pPr marL="342900" indent="-342900">
              <a:buClr>
                <a:prstClr val="white"/>
              </a:buClr>
              <a:buFont typeface="Wingdings" panose="05000000000000000000" pitchFamily="2" charset="2"/>
              <a:buChar char="w"/>
              <a:defRPr/>
            </a:pPr>
            <a:r>
              <a:rPr kumimoji="0" lang="en-US" sz="28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C. </a:t>
            </a:r>
            <a:r>
              <a:rPr lang="vi-VN" sz="2800" dirty="0">
                <a:solidFill>
                  <a:schemeClr val="bg1"/>
                </a:solidFill>
                <a:latin typeface="Times New Roman" panose="02020603050405020304" pitchFamily="18" charset="0"/>
                <a:cs typeface="Times New Roman" panose="02020603050405020304" pitchFamily="18" charset="0"/>
              </a:rPr>
              <a:t>Lời cảm ơn của người phỏng vấn. </a:t>
            </a:r>
            <a:endParaRPr lang="en-SG" sz="2800" dirty="0">
              <a:solidFill>
                <a:schemeClr val="bg1"/>
              </a:solidFill>
              <a:latin typeface="Times New Roman" panose="02020603050405020304" pitchFamily="18"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28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7" name="cau hoi b">
            <a:extLst>
              <a:ext uri="{FF2B5EF4-FFF2-40B4-BE49-F238E27FC236}">
                <a16:creationId xmlns:a16="http://schemas.microsoft.com/office/drawing/2014/main" id="{D96707EC-5A82-4050-B897-6DBAB63AC957}"/>
              </a:ext>
            </a:extLst>
          </p:cNvPr>
          <p:cNvSpPr txBox="1"/>
          <p:nvPr/>
        </p:nvSpPr>
        <p:spPr>
          <a:xfrm>
            <a:off x="6475466" y="4035052"/>
            <a:ext cx="4650419" cy="1384995"/>
          </a:xfrm>
          <a:prstGeom prst="rect">
            <a:avLst/>
          </a:prstGeom>
          <a:noFill/>
        </p:spPr>
        <p:txBody>
          <a:bodyPr wrap="square" rtlCol="0">
            <a:spAutoFit/>
          </a:bodyPr>
          <a:lstStyle/>
          <a:p>
            <a:pPr marL="342900" indent="-342900">
              <a:buClr>
                <a:prstClr val="white"/>
              </a:buClr>
              <a:buFont typeface="Wingdings" panose="05000000000000000000" pitchFamily="2" charset="2"/>
              <a:buChar char="w"/>
              <a:defRPr/>
            </a:pPr>
            <a:r>
              <a:rPr kumimoji="0" lang="en-US" sz="28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B. </a:t>
            </a:r>
            <a:r>
              <a:rPr lang="vi-VN" sz="2800" dirty="0">
                <a:solidFill>
                  <a:schemeClr val="bg1"/>
                </a:solidFill>
                <a:latin typeface="Times New Roman" panose="02020603050405020304" pitchFamily="18" charset="0"/>
                <a:cs typeface="Times New Roman" panose="02020603050405020304" pitchFamily="18" charset="0"/>
              </a:rPr>
              <a:t>Lời chào tạm biệt của người được phỏng vấn.</a:t>
            </a:r>
            <a:endParaRPr lang="en-SG" sz="2800" dirty="0">
              <a:solidFill>
                <a:schemeClr val="bg1"/>
              </a:solidFill>
              <a:latin typeface="Times New Roman" panose="02020603050405020304" pitchFamily="18"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28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846224" y="3941419"/>
            <a:ext cx="5249773" cy="12563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6135894" y="5452316"/>
            <a:ext cx="5249773"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1145903" y="4035052"/>
            <a:ext cx="4650419" cy="1384995"/>
          </a:xfrm>
          <a:prstGeom prst="rect">
            <a:avLst/>
          </a:prstGeom>
          <a:noFill/>
        </p:spPr>
        <p:txBody>
          <a:bodyPr wrap="square" rtlCol="0">
            <a:spAutoFit/>
          </a:bodyPr>
          <a:lstStyle/>
          <a:p>
            <a:pPr marL="342900" indent="-342900">
              <a:buClr>
                <a:prstClr val="white"/>
              </a:buClr>
              <a:buFont typeface="Wingdings" panose="05000000000000000000" pitchFamily="2" charset="2"/>
              <a:buChar char="w"/>
              <a:defRPr/>
            </a:pPr>
            <a:r>
              <a:rPr kumimoji="0" lang="en-US" sz="28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A. </a:t>
            </a:r>
            <a:r>
              <a:rPr lang="vi-VN" sz="2800" dirty="0">
                <a:solidFill>
                  <a:schemeClr val="bg1"/>
                </a:solidFill>
                <a:latin typeface="Times New Roman" panose="02020603050405020304" pitchFamily="18" charset="0"/>
                <a:cs typeface="Times New Roman" panose="02020603050405020304" pitchFamily="18" charset="0"/>
              </a:rPr>
              <a:t>Lời cảm ơn của người được phỏng vấn.</a:t>
            </a:r>
            <a:endParaRPr lang="en-SG" sz="2800" dirty="0">
              <a:solidFill>
                <a:schemeClr val="bg1"/>
              </a:solidFill>
              <a:latin typeface="Times New Roman" panose="02020603050405020304" pitchFamily="18"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28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6435571" y="5474598"/>
            <a:ext cx="4650419" cy="1384995"/>
          </a:xfrm>
          <a:prstGeom prst="rect">
            <a:avLst/>
          </a:prstGeom>
          <a:noFill/>
        </p:spPr>
        <p:txBody>
          <a:bodyPr wrap="square" rtlCol="0">
            <a:spAutoFit/>
          </a:bodyPr>
          <a:lstStyle/>
          <a:p>
            <a:pPr marL="342900" indent="-342900">
              <a:buClr>
                <a:prstClr val="white"/>
              </a:buClr>
              <a:buFont typeface="Wingdings" panose="05000000000000000000" pitchFamily="2" charset="2"/>
              <a:buChar char="w"/>
              <a:defRPr/>
            </a:pPr>
            <a:r>
              <a:rPr kumimoji="0" lang="en-US" sz="28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D. </a:t>
            </a:r>
            <a:r>
              <a:rPr lang="vi-VN" sz="2800" dirty="0">
                <a:solidFill>
                  <a:schemeClr val="bg1"/>
                </a:solidFill>
                <a:latin typeface="Times New Roman" panose="02020603050405020304" pitchFamily="18" charset="0"/>
                <a:cs typeface="Times New Roman" panose="02020603050405020304" pitchFamily="18" charset="0"/>
              </a:rPr>
              <a:t>Lời chúc của người phỏng vấn.</a:t>
            </a:r>
            <a:endParaRPr lang="en-SG" sz="2800" dirty="0">
              <a:solidFill>
                <a:schemeClr val="bg1"/>
              </a:solidFill>
              <a:latin typeface="Times New Roman" panose="02020603050405020304" pitchFamily="18"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28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908753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69C01B56-DA3A-41A9-AE57-D9F13F2E198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333075" y="-7896"/>
            <a:ext cx="2045412" cy="2045412"/>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39898" y="591891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4262694"/>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20661" y="2767925"/>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639244" y="2086813"/>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238557" y="2064819"/>
            <a:ext cx="9383697" cy="1077218"/>
          </a:xfrm>
          <a:prstGeom prst="rect">
            <a:avLst/>
          </a:prstGeom>
          <a:noFill/>
        </p:spPr>
        <p:txBody>
          <a:bodyPr wrap="square" rtlCol="0">
            <a:spAutoFit/>
          </a:bodyPr>
          <a:lstStyle/>
          <a:p>
            <a:r>
              <a:rPr lang="vi-VN" sz="3200" b="1" dirty="0">
                <a:solidFill>
                  <a:schemeClr val="bg1"/>
                </a:solidFill>
                <a:latin typeface="Times New Roman" panose="02020603050405020304" pitchFamily="18" charset="0"/>
                <a:cs typeface="Times New Roman" panose="02020603050405020304" pitchFamily="18" charset="0"/>
              </a:rPr>
              <a:t>Câu 12: Nhận xét về phần trả lời phỏng vấn của Tiến sĩ Tống Trung Tín?</a:t>
            </a:r>
            <a:endParaRPr lang="en-SG" sz="3200" b="1" dirty="0">
              <a:solidFill>
                <a:schemeClr val="bg1"/>
              </a:solidFill>
              <a:latin typeface="Times New Roman" panose="02020603050405020304" pitchFamily="18" charset="0"/>
              <a:cs typeface="Times New Roman" panose="02020603050405020304" pitchFamily="18" charset="0"/>
            </a:endParaRPr>
          </a:p>
        </p:txBody>
      </p:sp>
      <p:sp>
        <p:nvSpPr>
          <p:cNvPr id="15" name="bang d">
            <a:extLst>
              <a:ext uri="{FF2B5EF4-FFF2-40B4-BE49-F238E27FC236}">
                <a16:creationId xmlns:a16="http://schemas.microsoft.com/office/drawing/2014/main" id="{D0E6AFB4-275F-4728-9A13-27E00F9EA3A2}"/>
              </a:ext>
            </a:extLst>
          </p:cNvPr>
          <p:cNvSpPr/>
          <p:nvPr/>
        </p:nvSpPr>
        <p:spPr>
          <a:xfrm flipH="1">
            <a:off x="6135892" y="5245436"/>
            <a:ext cx="5249773" cy="145881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6135892" y="3603170"/>
            <a:ext cx="5249773" cy="137784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cau hoi d">
            <a:extLst>
              <a:ext uri="{FF2B5EF4-FFF2-40B4-BE49-F238E27FC236}">
                <a16:creationId xmlns:a16="http://schemas.microsoft.com/office/drawing/2014/main" id="{9897B1B9-EB78-41AF-AC33-1E8F7714B11F}"/>
              </a:ext>
            </a:extLst>
          </p:cNvPr>
          <p:cNvSpPr txBox="1"/>
          <p:nvPr/>
        </p:nvSpPr>
        <p:spPr>
          <a:xfrm>
            <a:off x="6219194" y="5228488"/>
            <a:ext cx="4650419" cy="1384995"/>
          </a:xfrm>
          <a:prstGeom prst="rect">
            <a:avLst/>
          </a:prstGeom>
          <a:noFill/>
        </p:spPr>
        <p:txBody>
          <a:bodyPr wrap="square" rtlCol="0">
            <a:spAutoFit/>
          </a:bodyPr>
          <a:lstStyle/>
          <a:p>
            <a:pPr marL="342900" lvl="0" indent="-342900">
              <a:buClr>
                <a:prstClr val="white"/>
              </a:buClr>
              <a:buFont typeface="Wingdings" panose="05000000000000000000" pitchFamily="2" charset="2"/>
              <a:buChar char="w"/>
              <a:defRPr/>
            </a:pPr>
            <a:r>
              <a:rPr kumimoji="0" lang="en-US" sz="21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D. </a:t>
            </a:r>
            <a:r>
              <a:rPr lang="vi-VN" sz="2100" dirty="0">
                <a:solidFill>
                  <a:schemeClr val="bg1"/>
                </a:solidFill>
                <a:latin typeface="Times New Roman" panose="02020603050405020304" pitchFamily="18" charset="0"/>
                <a:cs typeface="Times New Roman" panose="02020603050405020304" pitchFamily="18" charset="0"/>
              </a:rPr>
              <a:t>Sử dụng nhiều từ ngữ mang tính chuyên môn, giải thích rõ ràng, chi tiết, hàm chứa nhiều thông tin quan trọng về đối tượng của bài phỏng vấn</a:t>
            </a:r>
            <a:endParaRPr kumimoji="0" lang="en-US" sz="21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7" name="cau hoi b">
            <a:extLst>
              <a:ext uri="{FF2B5EF4-FFF2-40B4-BE49-F238E27FC236}">
                <a16:creationId xmlns:a16="http://schemas.microsoft.com/office/drawing/2014/main" id="{D96707EC-5A82-4050-B897-6DBAB63AC957}"/>
              </a:ext>
            </a:extLst>
          </p:cNvPr>
          <p:cNvSpPr txBox="1"/>
          <p:nvPr/>
        </p:nvSpPr>
        <p:spPr>
          <a:xfrm>
            <a:off x="6317165" y="3883184"/>
            <a:ext cx="4650419" cy="1061829"/>
          </a:xfrm>
          <a:prstGeom prst="rect">
            <a:avLst/>
          </a:prstGeom>
          <a:noFill/>
        </p:spPr>
        <p:txBody>
          <a:bodyPr wrap="square" rtlCol="0">
            <a:spAutoFit/>
          </a:bodyPr>
          <a:lstStyle/>
          <a:p>
            <a:pPr marL="342900" lvl="0" indent="-342900">
              <a:buClr>
                <a:prstClr val="white"/>
              </a:buClr>
              <a:buFont typeface="Wingdings" panose="05000000000000000000" pitchFamily="2" charset="2"/>
              <a:buChar char="w"/>
              <a:defRPr/>
            </a:pPr>
            <a:r>
              <a:rPr kumimoji="0" lang="en-US" sz="21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B. </a:t>
            </a:r>
            <a:r>
              <a:rPr lang="vi-VN" sz="2100" dirty="0">
                <a:solidFill>
                  <a:schemeClr val="bg1"/>
                </a:solidFill>
                <a:latin typeface="Times New Roman" panose="02020603050405020304" pitchFamily="18" charset="0"/>
                <a:cs typeface="Times New Roman" panose="02020603050405020304" pitchFamily="18" charset="0"/>
              </a:rPr>
              <a:t>Hài hước, dí dỏm, đem lại không khí vui vẻ, thân thiện cho buổi phỏng vấn.</a:t>
            </a:r>
            <a:endParaRPr kumimoji="0" lang="en-US" sz="21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806329" y="3603171"/>
            <a:ext cx="5249773" cy="137784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bang c">
            <a:extLst>
              <a:ext uri="{FF2B5EF4-FFF2-40B4-BE49-F238E27FC236}">
                <a16:creationId xmlns:a16="http://schemas.microsoft.com/office/drawing/2014/main" id="{A6F11D1C-4D08-4BAF-9A3D-4AC673B9036B}"/>
              </a:ext>
            </a:extLst>
          </p:cNvPr>
          <p:cNvSpPr/>
          <p:nvPr/>
        </p:nvSpPr>
        <p:spPr>
          <a:xfrm flipH="1">
            <a:off x="806329" y="5245436"/>
            <a:ext cx="5249773" cy="145881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1067389" y="3752211"/>
            <a:ext cx="4650419" cy="738664"/>
          </a:xfrm>
          <a:prstGeom prst="rect">
            <a:avLst/>
          </a:prstGeom>
          <a:noFill/>
        </p:spPr>
        <p:txBody>
          <a:bodyPr wrap="square" rtlCol="0">
            <a:spAutoFit/>
          </a:bodyPr>
          <a:lstStyle/>
          <a:p>
            <a:pPr marL="342900" lvl="0" indent="-342900">
              <a:buClr>
                <a:prstClr val="white"/>
              </a:buClr>
              <a:buFont typeface="Wingdings" panose="05000000000000000000" pitchFamily="2" charset="2"/>
              <a:buChar char="w"/>
              <a:defRPr/>
            </a:pPr>
            <a:r>
              <a:rPr kumimoji="0" lang="en-US" sz="21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A. </a:t>
            </a:r>
            <a:r>
              <a:rPr lang="vi-VN" sz="2100" dirty="0">
                <a:solidFill>
                  <a:schemeClr val="bg1"/>
                </a:solidFill>
                <a:latin typeface="Times New Roman" panose="02020603050405020304" pitchFamily="18" charset="0"/>
                <a:cs typeface="Times New Roman" panose="02020603050405020304" pitchFamily="18" charset="0"/>
              </a:rPr>
              <a:t>Nghiêm trang, mực thước, đúng lễ nghĩa.</a:t>
            </a:r>
            <a:endParaRPr kumimoji="0" lang="en-US" sz="21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4" name="cau hoi c">
            <a:extLst>
              <a:ext uri="{FF2B5EF4-FFF2-40B4-BE49-F238E27FC236}">
                <a16:creationId xmlns:a16="http://schemas.microsoft.com/office/drawing/2014/main" id="{42A746A3-96B8-42A5-8EFA-A104DB6B2F69}"/>
              </a:ext>
            </a:extLst>
          </p:cNvPr>
          <p:cNvSpPr txBox="1"/>
          <p:nvPr/>
        </p:nvSpPr>
        <p:spPr>
          <a:xfrm>
            <a:off x="969421" y="5491497"/>
            <a:ext cx="4650419" cy="1061829"/>
          </a:xfrm>
          <a:prstGeom prst="rect">
            <a:avLst/>
          </a:prstGeom>
          <a:noFill/>
        </p:spPr>
        <p:txBody>
          <a:bodyPr wrap="square" rtlCol="0">
            <a:spAutoFit/>
          </a:bodyPr>
          <a:lstStyle/>
          <a:p>
            <a:pPr marL="342900" indent="-342900">
              <a:buClr>
                <a:prstClr val="white"/>
              </a:buClr>
              <a:buFont typeface="Wingdings" panose="05000000000000000000" pitchFamily="2" charset="2"/>
              <a:buChar char="w"/>
              <a:defRPr/>
            </a:pPr>
            <a:r>
              <a:rPr kumimoji="0" lang="en-US" sz="21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C. </a:t>
            </a:r>
            <a:r>
              <a:rPr lang="vi-VN" sz="2100" dirty="0">
                <a:solidFill>
                  <a:schemeClr val="bg1"/>
                </a:solidFill>
                <a:latin typeface="Times New Roman" panose="02020603050405020304" pitchFamily="18" charset="0"/>
                <a:cs typeface="Times New Roman" panose="02020603050405020304" pitchFamily="18" charset="0"/>
              </a:rPr>
              <a:t>Đầy đủ, chi tiết, ẩn chứa nhiều ý nghĩ sâu xa và chiều sâu triết lý.</a:t>
            </a:r>
            <a:endParaRPr lang="en-SG" sz="2100" dirty="0">
              <a:solidFill>
                <a:schemeClr val="bg1"/>
              </a:solidFill>
              <a:latin typeface="Times New Roman" panose="02020603050405020304" pitchFamily="18"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21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2182319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6C975AF1-8BB4-444D-993E-F98C38C51C8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332694" y="-43219"/>
            <a:ext cx="2205754" cy="2205754"/>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6086307"/>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4435162"/>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2953737"/>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659905" y="2343306"/>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384917" y="2375574"/>
            <a:ext cx="9383697" cy="954107"/>
          </a:xfrm>
          <a:prstGeom prst="rect">
            <a:avLst/>
          </a:prstGeom>
          <a:noFill/>
        </p:spPr>
        <p:txBody>
          <a:bodyPr wrap="square" rtlCol="0">
            <a:spAutoFit/>
          </a:bodyPr>
          <a:lstStyle/>
          <a:p>
            <a:r>
              <a:rPr lang="vi-VN" sz="2800" b="1" dirty="0">
                <a:solidFill>
                  <a:schemeClr val="bg1"/>
                </a:solidFill>
                <a:latin typeface="Times New Roman" panose="02020603050405020304" pitchFamily="18" charset="0"/>
                <a:cs typeface="Times New Roman" panose="02020603050405020304" pitchFamily="18" charset="0"/>
              </a:rPr>
              <a:t>Câu 13: Câu hỏi phỏng vấn có vai trò như thế nào trong quá trình phỏng vấn?</a:t>
            </a:r>
            <a:endParaRPr lang="en-SG" sz="2800" b="1" dirty="0">
              <a:solidFill>
                <a:schemeClr val="bg1"/>
              </a:solidFill>
              <a:latin typeface="Times New Roman" panose="02020603050405020304" pitchFamily="18" charset="0"/>
              <a:cs typeface="Times New Roman" panose="02020603050405020304" pitchFamily="18" charset="0"/>
            </a:endParaRPr>
          </a:p>
        </p:txBody>
      </p:sp>
      <p:sp>
        <p:nvSpPr>
          <p:cNvPr id="15" name="bang c">
            <a:extLst>
              <a:ext uri="{FF2B5EF4-FFF2-40B4-BE49-F238E27FC236}">
                <a16:creationId xmlns:a16="http://schemas.microsoft.com/office/drawing/2014/main" id="{D0E6AFB4-275F-4728-9A13-27E00F9EA3A2}"/>
              </a:ext>
            </a:extLst>
          </p:cNvPr>
          <p:cNvSpPr/>
          <p:nvPr/>
        </p:nvSpPr>
        <p:spPr>
          <a:xfrm flipH="1">
            <a:off x="804608" y="5455384"/>
            <a:ext cx="5249773"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6175788" y="3793764"/>
            <a:ext cx="5249773" cy="140398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cau hoi c">
            <a:extLst>
              <a:ext uri="{FF2B5EF4-FFF2-40B4-BE49-F238E27FC236}">
                <a16:creationId xmlns:a16="http://schemas.microsoft.com/office/drawing/2014/main" id="{9897B1B9-EB78-41AF-AC33-1E8F7714B11F}"/>
              </a:ext>
            </a:extLst>
          </p:cNvPr>
          <p:cNvSpPr txBox="1"/>
          <p:nvPr/>
        </p:nvSpPr>
        <p:spPr>
          <a:xfrm>
            <a:off x="846225" y="5435225"/>
            <a:ext cx="5208156" cy="1708160"/>
          </a:xfrm>
          <a:prstGeom prst="rect">
            <a:avLst/>
          </a:prstGeom>
          <a:noFill/>
        </p:spPr>
        <p:txBody>
          <a:bodyPr wrap="square" rtlCol="0">
            <a:spAutoFit/>
          </a:bodyPr>
          <a:lstStyle/>
          <a:p>
            <a:pPr marL="342900" indent="-342900">
              <a:buClr>
                <a:prstClr val="white"/>
              </a:buClr>
              <a:buFont typeface="Wingdings" panose="05000000000000000000" pitchFamily="2" charset="2"/>
              <a:buChar char="w"/>
              <a:defRPr/>
            </a:pPr>
            <a:r>
              <a:rPr kumimoji="0" lang="en-US" sz="21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C. </a:t>
            </a:r>
            <a:r>
              <a:rPr lang="vi-VN" sz="2100" dirty="0">
                <a:solidFill>
                  <a:schemeClr val="bg1"/>
                </a:solidFill>
                <a:latin typeface="Times New Roman" panose="02020603050405020304" pitchFamily="18" charset="0"/>
                <a:cs typeface="Times New Roman" panose="02020603050405020304" pitchFamily="18" charset="0"/>
              </a:rPr>
              <a:t>Thể hiện chủ đề phỏng vấn và có tác dụng thông tin, tạo nhịp điệu phỏng vấn, giúp bài phỏng vấn thêm thú vị và sinh động hơn.</a:t>
            </a:r>
            <a:endParaRPr lang="en-SG" sz="2100" dirty="0">
              <a:solidFill>
                <a:schemeClr val="bg1"/>
              </a:solidFill>
              <a:latin typeface="Times New Roman" panose="02020603050405020304" pitchFamily="18"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21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7" name="cau hoi b">
            <a:extLst>
              <a:ext uri="{FF2B5EF4-FFF2-40B4-BE49-F238E27FC236}">
                <a16:creationId xmlns:a16="http://schemas.microsoft.com/office/drawing/2014/main" id="{D96707EC-5A82-4050-B897-6DBAB63AC957}"/>
              </a:ext>
            </a:extLst>
          </p:cNvPr>
          <p:cNvSpPr txBox="1"/>
          <p:nvPr/>
        </p:nvSpPr>
        <p:spPr>
          <a:xfrm>
            <a:off x="6475466" y="4035052"/>
            <a:ext cx="4650419" cy="1061829"/>
          </a:xfrm>
          <a:prstGeom prst="rect">
            <a:avLst/>
          </a:prstGeom>
          <a:noFill/>
        </p:spPr>
        <p:txBody>
          <a:bodyPr wrap="square" rtlCol="0">
            <a:spAutoFit/>
          </a:bodyPr>
          <a:lstStyle/>
          <a:p>
            <a:pPr marL="342900" indent="-342900">
              <a:buClr>
                <a:prstClr val="white"/>
              </a:buClr>
              <a:buFont typeface="Wingdings" panose="05000000000000000000" pitchFamily="2" charset="2"/>
              <a:buChar char="w"/>
              <a:defRPr/>
            </a:pPr>
            <a:r>
              <a:rPr kumimoji="0" lang="en-US" sz="21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B. </a:t>
            </a:r>
            <a:r>
              <a:rPr lang="vi-VN" sz="2100" dirty="0">
                <a:solidFill>
                  <a:schemeClr val="bg1"/>
                </a:solidFill>
                <a:latin typeface="Times New Roman" panose="02020603050405020304" pitchFamily="18" charset="0"/>
                <a:cs typeface="Times New Roman" panose="02020603050405020304" pitchFamily="18" charset="0"/>
              </a:rPr>
              <a:t>Thể hiện tính cách, phẩm chất của người phỏng vấn.</a:t>
            </a:r>
            <a:endParaRPr lang="en-SG" sz="2100" dirty="0">
              <a:solidFill>
                <a:schemeClr val="bg1"/>
              </a:solidFill>
              <a:latin typeface="Times New Roman" panose="02020603050405020304" pitchFamily="18"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21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846225" y="3793764"/>
            <a:ext cx="5249773" cy="140398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6135894" y="5452316"/>
            <a:ext cx="5249773"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1145903" y="4035052"/>
            <a:ext cx="4650419" cy="1061829"/>
          </a:xfrm>
          <a:prstGeom prst="rect">
            <a:avLst/>
          </a:prstGeom>
          <a:noFill/>
        </p:spPr>
        <p:txBody>
          <a:bodyPr wrap="square" rtlCol="0">
            <a:spAutoFit/>
          </a:bodyPr>
          <a:lstStyle/>
          <a:p>
            <a:pPr marL="342900" indent="-342900">
              <a:buClr>
                <a:prstClr val="white"/>
              </a:buClr>
              <a:buFont typeface="Wingdings" panose="05000000000000000000" pitchFamily="2" charset="2"/>
              <a:buChar char="w"/>
              <a:defRPr/>
            </a:pPr>
            <a:r>
              <a:rPr kumimoji="0" lang="en-US" sz="21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A. </a:t>
            </a:r>
            <a:r>
              <a:rPr lang="vi-VN" sz="2100" dirty="0">
                <a:solidFill>
                  <a:schemeClr val="bg1"/>
                </a:solidFill>
                <a:latin typeface="Times New Roman" panose="02020603050405020304" pitchFamily="18" charset="0"/>
                <a:cs typeface="Times New Roman" panose="02020603050405020304" pitchFamily="18" charset="0"/>
              </a:rPr>
              <a:t>Thể hiện nội dung của bài phỏng vấn.</a:t>
            </a:r>
            <a:endParaRPr lang="en-SG" sz="2100" dirty="0">
              <a:solidFill>
                <a:schemeClr val="bg1"/>
              </a:solidFill>
              <a:latin typeface="Times New Roman" panose="02020603050405020304" pitchFamily="18"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21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6435571" y="5474598"/>
            <a:ext cx="4650419" cy="738664"/>
          </a:xfrm>
          <a:prstGeom prst="rect">
            <a:avLst/>
          </a:prstGeom>
          <a:noFill/>
        </p:spPr>
        <p:txBody>
          <a:bodyPr wrap="square" rtlCol="0">
            <a:spAutoFit/>
          </a:bodyPr>
          <a:lstStyle/>
          <a:p>
            <a:pPr marL="342900" lvl="0" indent="-342900">
              <a:buClr>
                <a:prstClr val="white"/>
              </a:buClr>
              <a:buFont typeface="Wingdings" panose="05000000000000000000" pitchFamily="2" charset="2"/>
              <a:buChar char="w"/>
              <a:defRPr/>
            </a:pPr>
            <a:r>
              <a:rPr kumimoji="0" lang="en-US" sz="21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D. </a:t>
            </a:r>
            <a:r>
              <a:rPr lang="vi-VN" sz="2100" dirty="0">
                <a:solidFill>
                  <a:schemeClr val="bg1"/>
                </a:solidFill>
                <a:latin typeface="Times New Roman" panose="02020603050405020304" pitchFamily="18" charset="0"/>
                <a:cs typeface="Times New Roman" panose="02020603050405020304" pitchFamily="18" charset="0"/>
              </a:rPr>
              <a:t>Thể hiện tư duy, năng lực của người được phỏng vấn.</a:t>
            </a:r>
            <a:endParaRPr kumimoji="0" lang="en-US" sz="21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2371749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69C01B56-DA3A-41A9-AE57-D9F13F2E198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333075" y="-7896"/>
            <a:ext cx="2045412" cy="2045412"/>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39898" y="591891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4262694"/>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20661" y="2767925"/>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639244" y="2086813"/>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184128" y="2097429"/>
            <a:ext cx="9383697" cy="954107"/>
          </a:xfrm>
          <a:prstGeom prst="rect">
            <a:avLst/>
          </a:prstGeom>
          <a:noFill/>
        </p:spPr>
        <p:txBody>
          <a:bodyPr wrap="square" rtlCol="0">
            <a:spAutoFit/>
          </a:bodyPr>
          <a:lstStyle/>
          <a:p>
            <a:r>
              <a:rPr lang="vi-VN" sz="2800" b="1" dirty="0">
                <a:solidFill>
                  <a:schemeClr val="bg1"/>
                </a:solidFill>
                <a:latin typeface="Times New Roman" panose="02020603050405020304" pitchFamily="18" charset="0"/>
                <a:cs typeface="Times New Roman" panose="02020603050405020304" pitchFamily="18" charset="0"/>
              </a:rPr>
              <a:t>Câu 14: Đâu là ý nghĩa của việc lựa chọn góc độ tiếp cận đề tài và nguồn thông tin trong phỏng vấn?</a:t>
            </a:r>
            <a:endParaRPr lang="en-SG" sz="2800" b="1" dirty="0">
              <a:solidFill>
                <a:schemeClr val="bg1"/>
              </a:solidFill>
              <a:latin typeface="Times New Roman" panose="02020603050405020304" pitchFamily="18" charset="0"/>
              <a:cs typeface="Times New Roman" panose="02020603050405020304" pitchFamily="18" charset="0"/>
            </a:endParaRPr>
          </a:p>
        </p:txBody>
      </p:sp>
      <p:sp>
        <p:nvSpPr>
          <p:cNvPr id="15" name="bang d">
            <a:extLst>
              <a:ext uri="{FF2B5EF4-FFF2-40B4-BE49-F238E27FC236}">
                <a16:creationId xmlns:a16="http://schemas.microsoft.com/office/drawing/2014/main" id="{D0E6AFB4-275F-4728-9A13-27E00F9EA3A2}"/>
              </a:ext>
            </a:extLst>
          </p:cNvPr>
          <p:cNvSpPr/>
          <p:nvPr/>
        </p:nvSpPr>
        <p:spPr>
          <a:xfrm flipH="1">
            <a:off x="6135892" y="5245436"/>
            <a:ext cx="5249773" cy="145881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6135892" y="3603170"/>
            <a:ext cx="5249773" cy="137784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cau hoi d">
            <a:extLst>
              <a:ext uri="{FF2B5EF4-FFF2-40B4-BE49-F238E27FC236}">
                <a16:creationId xmlns:a16="http://schemas.microsoft.com/office/drawing/2014/main" id="{9897B1B9-EB78-41AF-AC33-1E8F7714B11F}"/>
              </a:ext>
            </a:extLst>
          </p:cNvPr>
          <p:cNvSpPr txBox="1"/>
          <p:nvPr/>
        </p:nvSpPr>
        <p:spPr>
          <a:xfrm>
            <a:off x="6219196" y="5245436"/>
            <a:ext cx="4650419" cy="1384995"/>
          </a:xfrm>
          <a:prstGeom prst="rect">
            <a:avLst/>
          </a:prstGeom>
          <a:noFill/>
        </p:spPr>
        <p:txBody>
          <a:bodyPr wrap="square" rtlCol="0">
            <a:spAutoFit/>
          </a:bodyPr>
          <a:lstStyle/>
          <a:p>
            <a:pPr marL="342900" lvl="0" indent="-342900">
              <a:buClr>
                <a:prstClr val="white"/>
              </a:buClr>
              <a:buFont typeface="Wingdings" panose="05000000000000000000" pitchFamily="2" charset="2"/>
              <a:buChar char="w"/>
              <a:defRPr/>
            </a:pPr>
            <a:r>
              <a:rPr kumimoji="0" lang="en-US" sz="21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D. </a:t>
            </a:r>
            <a:r>
              <a:rPr lang="vi-VN" sz="2100" dirty="0">
                <a:solidFill>
                  <a:schemeClr val="bg1"/>
                </a:solidFill>
                <a:latin typeface="Times New Roman" panose="02020603050405020304" pitchFamily="18" charset="0"/>
                <a:cs typeface="Times New Roman" panose="02020603050405020304" pitchFamily="18" charset="0"/>
              </a:rPr>
              <a:t>Lựa chọn góc độ tiếp cận đề tài và nguồn thông tin đúng, trúng, hay là yếu tố đầu tiên quyết định sự thất bại của bài phỏng vấn.</a:t>
            </a:r>
            <a:endParaRPr kumimoji="0" lang="en-US" sz="21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7" name="cau hoi b">
            <a:extLst>
              <a:ext uri="{FF2B5EF4-FFF2-40B4-BE49-F238E27FC236}">
                <a16:creationId xmlns:a16="http://schemas.microsoft.com/office/drawing/2014/main" id="{D96707EC-5A82-4050-B897-6DBAB63AC957}"/>
              </a:ext>
            </a:extLst>
          </p:cNvPr>
          <p:cNvSpPr txBox="1"/>
          <p:nvPr/>
        </p:nvSpPr>
        <p:spPr>
          <a:xfrm>
            <a:off x="6355781" y="3882977"/>
            <a:ext cx="4650419" cy="1061829"/>
          </a:xfrm>
          <a:prstGeom prst="rect">
            <a:avLst/>
          </a:prstGeom>
          <a:noFill/>
        </p:spPr>
        <p:txBody>
          <a:bodyPr wrap="square" rtlCol="0">
            <a:spAutoFit/>
          </a:bodyPr>
          <a:lstStyle/>
          <a:p>
            <a:pPr marL="342900" indent="-342900">
              <a:buClr>
                <a:prstClr val="white"/>
              </a:buClr>
              <a:buFont typeface="Wingdings" panose="05000000000000000000" pitchFamily="2" charset="2"/>
              <a:buChar char="w"/>
              <a:defRPr/>
            </a:pPr>
            <a:r>
              <a:rPr kumimoji="0" lang="en-US" sz="21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B. </a:t>
            </a:r>
            <a:r>
              <a:rPr lang="vi-VN" sz="2100" dirty="0">
                <a:solidFill>
                  <a:schemeClr val="bg1"/>
                </a:solidFill>
                <a:latin typeface="Times New Roman" panose="02020603050405020304" pitchFamily="18" charset="0"/>
                <a:cs typeface="Times New Roman" panose="02020603050405020304" pitchFamily="18" charset="0"/>
              </a:rPr>
              <a:t>Là yếu tố tạo nên sự thú vị, hấp dẫn của bài phỏng vấn.</a:t>
            </a:r>
            <a:endParaRPr lang="en-SG" sz="2100" dirty="0">
              <a:solidFill>
                <a:schemeClr val="bg1"/>
              </a:solidFill>
              <a:latin typeface="Times New Roman" panose="02020603050405020304" pitchFamily="18"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21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806329" y="3603171"/>
            <a:ext cx="5249773" cy="137784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bang c">
            <a:extLst>
              <a:ext uri="{FF2B5EF4-FFF2-40B4-BE49-F238E27FC236}">
                <a16:creationId xmlns:a16="http://schemas.microsoft.com/office/drawing/2014/main" id="{A6F11D1C-4D08-4BAF-9A3D-4AC673B9036B}"/>
              </a:ext>
            </a:extLst>
          </p:cNvPr>
          <p:cNvSpPr/>
          <p:nvPr/>
        </p:nvSpPr>
        <p:spPr>
          <a:xfrm flipH="1">
            <a:off x="806329" y="5245436"/>
            <a:ext cx="5249773" cy="145881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878555" y="3776229"/>
            <a:ext cx="4650419" cy="1061829"/>
          </a:xfrm>
          <a:prstGeom prst="rect">
            <a:avLst/>
          </a:prstGeom>
          <a:noFill/>
        </p:spPr>
        <p:txBody>
          <a:bodyPr wrap="square" rtlCol="0">
            <a:spAutoFit/>
          </a:bodyPr>
          <a:lstStyle/>
          <a:p>
            <a:pPr marL="342900" indent="-342900">
              <a:buClr>
                <a:prstClr val="white"/>
              </a:buClr>
              <a:buFont typeface="Wingdings" panose="05000000000000000000" pitchFamily="2" charset="2"/>
              <a:buChar char="w"/>
              <a:defRPr/>
            </a:pPr>
            <a:r>
              <a:rPr kumimoji="0" lang="en-US" sz="21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A. </a:t>
            </a:r>
            <a:r>
              <a:rPr lang="vi-VN" sz="2100" dirty="0">
                <a:solidFill>
                  <a:schemeClr val="bg1"/>
                </a:solidFill>
                <a:latin typeface="Times New Roman" panose="02020603050405020304" pitchFamily="18" charset="0"/>
                <a:cs typeface="Times New Roman" panose="02020603050405020304" pitchFamily="18" charset="0"/>
              </a:rPr>
              <a:t>Là yếu tố quan trọng nhất của bài phỏng vấn.</a:t>
            </a:r>
            <a:endParaRPr lang="en-SG" sz="2100" dirty="0">
              <a:solidFill>
                <a:schemeClr val="bg1"/>
              </a:solidFill>
              <a:latin typeface="Times New Roman" panose="02020603050405020304" pitchFamily="18" charset="0"/>
              <a:cs typeface="Times New Roman" panose="02020603050405020304" pitchFamily="18" charset="0"/>
            </a:endParaRPr>
          </a:p>
          <a:p>
            <a:pPr marR="0" lvl="0" algn="l" defTabSz="914400" rtl="0" eaLnBrk="1" fontAlgn="auto" latinLnBrk="0" hangingPunct="1">
              <a:lnSpc>
                <a:spcPct val="100000"/>
              </a:lnSpc>
              <a:spcBef>
                <a:spcPts val="0"/>
              </a:spcBef>
              <a:spcAft>
                <a:spcPts val="0"/>
              </a:spcAft>
              <a:buClr>
                <a:prstClr val="white"/>
              </a:buClr>
              <a:buSzTx/>
              <a:tabLst/>
              <a:defRPr/>
            </a:pPr>
            <a:endParaRPr kumimoji="0" lang="en-US" sz="21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4" name="cau hoi c">
            <a:extLst>
              <a:ext uri="{FF2B5EF4-FFF2-40B4-BE49-F238E27FC236}">
                <a16:creationId xmlns:a16="http://schemas.microsoft.com/office/drawing/2014/main" id="{42A746A3-96B8-42A5-8EFA-A104DB6B2F69}"/>
              </a:ext>
            </a:extLst>
          </p:cNvPr>
          <p:cNvSpPr txBox="1"/>
          <p:nvPr/>
        </p:nvSpPr>
        <p:spPr>
          <a:xfrm>
            <a:off x="870759" y="5549578"/>
            <a:ext cx="4650419" cy="738664"/>
          </a:xfrm>
          <a:prstGeom prst="rect">
            <a:avLst/>
          </a:prstGeom>
          <a:noFill/>
        </p:spPr>
        <p:txBody>
          <a:bodyPr wrap="square" rtlCol="0">
            <a:spAutoFit/>
          </a:bodyPr>
          <a:lstStyle/>
          <a:p>
            <a:pPr marL="342900" lvl="0" indent="-342900">
              <a:buClr>
                <a:prstClr val="white"/>
              </a:buClr>
              <a:buFont typeface="Wingdings" panose="05000000000000000000" pitchFamily="2" charset="2"/>
              <a:buChar char="w"/>
              <a:defRPr/>
            </a:pPr>
            <a:r>
              <a:rPr kumimoji="0" lang="en-US" sz="21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C. </a:t>
            </a:r>
            <a:r>
              <a:rPr lang="vi-VN" sz="2100" dirty="0">
                <a:solidFill>
                  <a:schemeClr val="bg1"/>
                </a:solidFill>
                <a:latin typeface="Times New Roman" panose="02020603050405020304" pitchFamily="18" charset="0"/>
                <a:cs typeface="Times New Roman" panose="02020603050405020304" pitchFamily="18" charset="0"/>
              </a:rPr>
              <a:t>Là yếu tố tiên quyết để bài phỏng vấn được nhiều người biết đến.</a:t>
            </a:r>
            <a:endParaRPr kumimoji="0" lang="en-US" sz="21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129369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C1C223-FA12-F9D4-92BB-29EA20005E19}"/>
              </a:ext>
            </a:extLst>
          </p:cNvPr>
          <p:cNvPicPr>
            <a:picLocks noChangeAspect="1"/>
          </p:cNvPicPr>
          <p:nvPr/>
        </p:nvPicPr>
        <p:blipFill>
          <a:blip r:embed="rId2"/>
          <a:stretch>
            <a:fillRect/>
          </a:stretch>
        </p:blipFill>
        <p:spPr>
          <a:xfrm>
            <a:off x="-112542" y="253218"/>
            <a:ext cx="12192000" cy="6858000"/>
          </a:xfrm>
          <a:prstGeom prst="rect">
            <a:avLst/>
          </a:prstGeom>
        </p:spPr>
      </p:pic>
      <p:grpSp>
        <p:nvGrpSpPr>
          <p:cNvPr id="4" name="组合 1">
            <a:extLst>
              <a:ext uri="{FF2B5EF4-FFF2-40B4-BE49-F238E27FC236}">
                <a16:creationId xmlns:a16="http://schemas.microsoft.com/office/drawing/2014/main" id="{15D1CFE2-3A73-7893-F51B-0635BCB802E4}"/>
              </a:ext>
            </a:extLst>
          </p:cNvPr>
          <p:cNvGrpSpPr/>
          <p:nvPr/>
        </p:nvGrpSpPr>
        <p:grpSpPr>
          <a:xfrm>
            <a:off x="4757738" y="557064"/>
            <a:ext cx="7222224" cy="3716594"/>
            <a:chOff x="3609479" y="1113818"/>
            <a:chExt cx="7808937" cy="3716594"/>
          </a:xfrm>
        </p:grpSpPr>
        <p:pic>
          <p:nvPicPr>
            <p:cNvPr id="5" name="图片 32">
              <a:extLst>
                <a:ext uri="{FF2B5EF4-FFF2-40B4-BE49-F238E27FC236}">
                  <a16:creationId xmlns:a16="http://schemas.microsoft.com/office/drawing/2014/main" id="{A0BEDB6C-9D68-9DB5-EECF-3968CE39A752}"/>
                </a:ext>
              </a:extLst>
            </p:cNvPr>
            <p:cNvPicPr>
              <a:picLocks noChangeAspect="1"/>
            </p:cNvPicPr>
            <p:nvPr/>
          </p:nvPicPr>
          <p:blipFill>
            <a:blip r:embed="rId3">
              <a:extLst>
                <a:ext uri="{28A0092B-C50C-407E-A947-70E740481C1C}">
                  <a14:useLocalDpi xmlns:a14="http://schemas.microsoft.com/office/drawing/2010/main" val="0"/>
                </a:ext>
              </a:extLst>
            </a:blip>
            <a:srcRect r="25820"/>
            <a:stretch>
              <a:fillRect/>
            </a:stretch>
          </p:blipFill>
          <p:spPr>
            <a:xfrm>
              <a:off x="3609479" y="1113818"/>
              <a:ext cx="4616897" cy="3716594"/>
            </a:xfrm>
            <a:prstGeom prst="rect">
              <a:avLst/>
            </a:prstGeom>
          </p:spPr>
        </p:pic>
        <p:pic>
          <p:nvPicPr>
            <p:cNvPr id="6" name="图片 18">
              <a:extLst>
                <a:ext uri="{FF2B5EF4-FFF2-40B4-BE49-F238E27FC236}">
                  <a16:creationId xmlns:a16="http://schemas.microsoft.com/office/drawing/2014/main" id="{1C5ED72F-E9BC-53A9-40CE-7699B0C9F4DC}"/>
                </a:ext>
              </a:extLst>
            </p:cNvPr>
            <p:cNvPicPr>
              <a:picLocks noChangeAspect="1"/>
            </p:cNvPicPr>
            <p:nvPr/>
          </p:nvPicPr>
          <p:blipFill>
            <a:blip r:embed="rId3">
              <a:extLst>
                <a:ext uri="{28A0092B-C50C-407E-A947-70E740481C1C}">
                  <a14:useLocalDpi xmlns:a14="http://schemas.microsoft.com/office/drawing/2010/main" val="0"/>
                </a:ext>
              </a:extLst>
            </a:blip>
            <a:srcRect l="26251"/>
            <a:stretch>
              <a:fillRect/>
            </a:stretch>
          </p:blipFill>
          <p:spPr>
            <a:xfrm>
              <a:off x="6828342" y="1113818"/>
              <a:ext cx="4590074" cy="3716594"/>
            </a:xfrm>
            <a:prstGeom prst="rect">
              <a:avLst/>
            </a:prstGeom>
          </p:spPr>
        </p:pic>
      </p:grpSp>
      <p:pic>
        <p:nvPicPr>
          <p:cNvPr id="7" name="Picture 6">
            <a:extLst>
              <a:ext uri="{FF2B5EF4-FFF2-40B4-BE49-F238E27FC236}">
                <a16:creationId xmlns:a16="http://schemas.microsoft.com/office/drawing/2014/main" id="{EE1325F1-6BD6-5F7A-D5D4-6BDCDC79E432}"/>
              </a:ext>
            </a:extLst>
          </p:cNvPr>
          <p:cNvPicPr>
            <a:picLocks noChangeAspect="1"/>
          </p:cNvPicPr>
          <p:nvPr/>
        </p:nvPicPr>
        <p:blipFill rotWithShape="1">
          <a:blip r:embed="rId4">
            <a:clrChange>
              <a:clrFrom>
                <a:srgbClr val="FFFFFF"/>
              </a:clrFrom>
              <a:clrTo>
                <a:srgbClr val="FFFFFF">
                  <a:alpha val="0"/>
                </a:srgbClr>
              </a:clrTo>
            </a:clrChange>
          </a:blip>
          <a:srcRect t="38989" r="4286"/>
          <a:stretch/>
        </p:blipFill>
        <p:spPr>
          <a:xfrm>
            <a:off x="4447175" y="557064"/>
            <a:ext cx="7744825" cy="3365272"/>
          </a:xfrm>
          <a:prstGeom prst="rect">
            <a:avLst/>
          </a:prstGeom>
        </p:spPr>
      </p:pic>
    </p:spTree>
    <p:extLst>
      <p:ext uri="{BB962C8B-B14F-4D97-AF65-F5344CB8AC3E}">
        <p14:creationId xmlns:p14="http://schemas.microsoft.com/office/powerpoint/2010/main" val="198265186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CBEEEB83-8C15-32B3-672C-26A9D3FA2A7F}"/>
              </a:ext>
            </a:extLst>
          </p:cNvPr>
          <p:cNvPicPr>
            <a:picLocks noChangeAspect="1"/>
          </p:cNvPicPr>
          <p:nvPr/>
        </p:nvPicPr>
        <p:blipFill>
          <a:blip r:embed="rId4"/>
          <a:stretch>
            <a:fillRect/>
          </a:stretch>
        </p:blipFill>
        <p:spPr>
          <a:xfrm>
            <a:off x="0" y="0"/>
            <a:ext cx="12192000" cy="6858000"/>
          </a:xfrm>
          <a:prstGeom prst="rect">
            <a:avLst/>
          </a:prstGeom>
        </p:spPr>
      </p:pic>
      <p:sp>
        <p:nvSpPr>
          <p:cNvPr id="27" name="缺角矩形 26"/>
          <p:cNvSpPr/>
          <p:nvPr/>
        </p:nvSpPr>
        <p:spPr>
          <a:xfrm>
            <a:off x="196771" y="213539"/>
            <a:ext cx="11771453" cy="6430924"/>
          </a:xfrm>
          <a:prstGeom prst="plaque">
            <a:avLst>
              <a:gd name="adj" fmla="val 14424"/>
            </a:avLst>
          </a:prstGeom>
          <a:solidFill>
            <a:schemeClr val="bg1">
              <a:alpha val="86000"/>
            </a:schemeClr>
          </a:solidFill>
          <a:ln w="127000">
            <a:solidFill>
              <a:schemeClr val="accent5">
                <a:lumMod val="20000"/>
                <a:lumOff val="80000"/>
                <a:alpha val="4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a:ea typeface="黑体" panose="02010609060101010101" pitchFamily="49" charset="-122"/>
              <a:cs typeface="+mn-cs"/>
              <a:sym typeface="Arial"/>
            </a:endParaRPr>
          </a:p>
        </p:txBody>
      </p:sp>
      <p:sp>
        <p:nvSpPr>
          <p:cNvPr id="97" name="矩形 96"/>
          <p:cNvSpPr/>
          <p:nvPr/>
        </p:nvSpPr>
        <p:spPr>
          <a:xfrm>
            <a:off x="1362711" y="4407535"/>
            <a:ext cx="2438400" cy="369332"/>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Arial"/>
              <a:sym typeface="Arial"/>
            </a:endParaRPr>
          </a:p>
        </p:txBody>
      </p:sp>
      <p:sp>
        <p:nvSpPr>
          <p:cNvPr id="98" name="矩形 97"/>
          <p:cNvSpPr/>
          <p:nvPr/>
        </p:nvSpPr>
        <p:spPr>
          <a:xfrm>
            <a:off x="3884930" y="4407535"/>
            <a:ext cx="2495551" cy="369332"/>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Arial"/>
              <a:sym typeface="Arial"/>
            </a:endParaRPr>
          </a:p>
        </p:txBody>
      </p:sp>
      <p:sp>
        <p:nvSpPr>
          <p:cNvPr id="99" name="矩形 98"/>
          <p:cNvSpPr/>
          <p:nvPr/>
        </p:nvSpPr>
        <p:spPr>
          <a:xfrm>
            <a:off x="6024881" y="4407535"/>
            <a:ext cx="2755900" cy="369332"/>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Arial"/>
              <a:sym typeface="Arial"/>
            </a:endParaRPr>
          </a:p>
        </p:txBody>
      </p:sp>
      <p:sp>
        <p:nvSpPr>
          <p:cNvPr id="100" name="矩形 99"/>
          <p:cNvSpPr/>
          <p:nvPr/>
        </p:nvSpPr>
        <p:spPr>
          <a:xfrm>
            <a:off x="8148321" y="4420235"/>
            <a:ext cx="3009900" cy="369332"/>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Arial"/>
              <a:sym typeface="Arial"/>
            </a:endParaRPr>
          </a:p>
        </p:txBody>
      </p:sp>
      <p:sp>
        <p:nvSpPr>
          <p:cNvPr id="102" name="文本框 101"/>
          <p:cNvSpPr txBox="1"/>
          <p:nvPr/>
        </p:nvSpPr>
        <p:spPr>
          <a:xfrm>
            <a:off x="1756411" y="4867909"/>
            <a:ext cx="1802765" cy="369332"/>
          </a:xfrm>
          <a:prstGeom prst="rect">
            <a:avLst/>
          </a:prstGeom>
          <a:noFill/>
        </p:spPr>
        <p:txBody>
          <a:bodyPr wrap="square" rtlCol="0" anchor="t">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Arial"/>
              <a:sym typeface="Arial"/>
            </a:endParaRPr>
          </a:p>
        </p:txBody>
      </p:sp>
      <p:sp>
        <p:nvSpPr>
          <p:cNvPr id="103" name="文本框 102"/>
          <p:cNvSpPr txBox="1"/>
          <p:nvPr/>
        </p:nvSpPr>
        <p:spPr>
          <a:xfrm>
            <a:off x="4180206" y="4867909"/>
            <a:ext cx="1802765" cy="369332"/>
          </a:xfrm>
          <a:prstGeom prst="rect">
            <a:avLst/>
          </a:prstGeom>
          <a:noFill/>
        </p:spPr>
        <p:txBody>
          <a:bodyPr wrap="square" rtlCol="0" anchor="t">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Arial"/>
              <a:sym typeface="Arial"/>
            </a:endParaRPr>
          </a:p>
        </p:txBody>
      </p:sp>
      <p:sp>
        <p:nvSpPr>
          <p:cNvPr id="104" name="文本框 103"/>
          <p:cNvSpPr txBox="1"/>
          <p:nvPr/>
        </p:nvSpPr>
        <p:spPr>
          <a:xfrm>
            <a:off x="6464300" y="4867909"/>
            <a:ext cx="1802765" cy="369332"/>
          </a:xfrm>
          <a:prstGeom prst="rect">
            <a:avLst/>
          </a:prstGeom>
          <a:noFill/>
        </p:spPr>
        <p:txBody>
          <a:bodyPr wrap="square" rtlCol="0" anchor="t">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Arial"/>
              <a:sym typeface="Arial"/>
            </a:endParaRPr>
          </a:p>
        </p:txBody>
      </p:sp>
      <p:sp>
        <p:nvSpPr>
          <p:cNvPr id="105" name="文本框 104"/>
          <p:cNvSpPr txBox="1"/>
          <p:nvPr/>
        </p:nvSpPr>
        <p:spPr>
          <a:xfrm>
            <a:off x="8821420" y="4867909"/>
            <a:ext cx="1802765" cy="369332"/>
          </a:xfrm>
          <a:prstGeom prst="rect">
            <a:avLst/>
          </a:prstGeom>
          <a:noFill/>
        </p:spPr>
        <p:txBody>
          <a:bodyPr wrap="square" rtlCol="0" anchor="t">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Arial"/>
              <a:sym typeface="Arial"/>
            </a:endParaRPr>
          </a:p>
        </p:txBody>
      </p:sp>
      <p:sp>
        <p:nvSpPr>
          <p:cNvPr id="91" name="文本框 90"/>
          <p:cNvSpPr txBox="1"/>
          <p:nvPr/>
        </p:nvSpPr>
        <p:spPr>
          <a:xfrm>
            <a:off x="4793318" y="245447"/>
            <a:ext cx="2283460" cy="861774"/>
          </a:xfrm>
          <a:prstGeom prst="rect">
            <a:avLst/>
          </a:prstGeom>
          <a:noFill/>
          <a:ln>
            <a:noFill/>
          </a:ln>
          <a:effectLst/>
        </p:spPr>
        <p:txBody>
          <a:bodyPr wrap="square">
            <a:spAutoFit/>
          </a:bodyPr>
          <a:lstStyle/>
          <a:p>
            <a:pPr marL="0" marR="0" lvl="0" indent="0" algn="dist"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Arial"/>
              <a:sym typeface="Arial"/>
            </a:endParaRPr>
          </a:p>
          <a:p>
            <a:pPr marL="0" marR="0" lvl="0" indent="0" algn="just" defTabSz="914377" rtl="0" eaLnBrk="1" fontAlgn="auto" latinLnBrk="0" hangingPunct="1">
              <a:lnSpc>
                <a:spcPct val="100000"/>
              </a:lnSpc>
              <a:spcBef>
                <a:spcPts val="0"/>
              </a:spcBef>
              <a:spcAft>
                <a:spcPts val="0"/>
              </a:spcAft>
              <a:buClrTx/>
              <a:buSzTx/>
              <a:buFontTx/>
              <a:buNone/>
              <a:tabLst/>
              <a:defRPr/>
            </a:pPr>
            <a:endParaRPr kumimoji="0" lang="en-US" altLang="zh-CN" sz="3200" b="1" i="1" u="none" strike="noStrike" kern="1200" cap="none" spc="0" normalizeH="0" baseline="0" noProof="0" dirty="0">
              <a:ln>
                <a:noFill/>
              </a:ln>
              <a:solidFill>
                <a:srgbClr val="6DAE8F"/>
              </a:solidFill>
              <a:effectLst/>
              <a:uLnTx/>
              <a:uFillTx/>
              <a:latin typeface="思源宋体 CN Heavy" panose="02020900000000000000" charset="-122"/>
              <a:ea typeface="思源宋体 CN Heavy" panose="02020900000000000000" charset="-122"/>
              <a:cs typeface="Arial"/>
              <a:sym typeface="思源黑体 CN Light" panose="020B0300000000000000" pitchFamily="34" charset="-122"/>
            </a:endParaRPr>
          </a:p>
        </p:txBody>
      </p:sp>
      <p:pic>
        <p:nvPicPr>
          <p:cNvPr id="19" name="图片 80" descr="E:\PPT\PPT\图\组 2.png组 2">
            <a:extLst>
              <a:ext uri="{FF2B5EF4-FFF2-40B4-BE49-F238E27FC236}">
                <a16:creationId xmlns:a16="http://schemas.microsoft.com/office/drawing/2014/main" id="{C8EB4860-05D9-E60E-3D7E-CD017598B5D7}"/>
              </a:ext>
            </a:extLst>
          </p:cNvPr>
          <p:cNvPicPr>
            <a:picLocks noChangeAspect="1"/>
          </p:cNvPicPr>
          <p:nvPr/>
        </p:nvPicPr>
        <p:blipFill>
          <a:blip r:embed="rId5"/>
          <a:stretch>
            <a:fillRect/>
          </a:stretch>
        </p:blipFill>
        <p:spPr>
          <a:xfrm flipH="1">
            <a:off x="1125045" y="295347"/>
            <a:ext cx="1037588" cy="824600"/>
          </a:xfrm>
          <a:prstGeom prst="rect">
            <a:avLst/>
          </a:prstGeom>
        </p:spPr>
      </p:pic>
      <p:grpSp>
        <p:nvGrpSpPr>
          <p:cNvPr id="25" name="组合 30">
            <a:extLst>
              <a:ext uri="{FF2B5EF4-FFF2-40B4-BE49-F238E27FC236}">
                <a16:creationId xmlns:a16="http://schemas.microsoft.com/office/drawing/2014/main" id="{CC3E6B9F-9972-0B70-9BBC-9DCF36BAAE04}"/>
              </a:ext>
            </a:extLst>
          </p:cNvPr>
          <p:cNvGrpSpPr/>
          <p:nvPr/>
        </p:nvGrpSpPr>
        <p:grpSpPr>
          <a:xfrm>
            <a:off x="2666459" y="28939"/>
            <a:ext cx="6938925" cy="1102065"/>
            <a:chOff x="6423" y="113"/>
            <a:chExt cx="6412" cy="1639"/>
          </a:xfrm>
        </p:grpSpPr>
        <p:pic>
          <p:nvPicPr>
            <p:cNvPr id="26" name="图片 29" descr="图层 2">
              <a:extLst>
                <a:ext uri="{FF2B5EF4-FFF2-40B4-BE49-F238E27FC236}">
                  <a16:creationId xmlns:a16="http://schemas.microsoft.com/office/drawing/2014/main" id="{3BBFF753-2CAB-D09A-AE62-CF5EF266F64C}"/>
                </a:ext>
              </a:extLst>
            </p:cNvPr>
            <p:cNvPicPr>
              <a:picLocks noChangeAspect="1"/>
            </p:cNvPicPr>
            <p:nvPr/>
          </p:nvPicPr>
          <p:blipFill>
            <a:blip r:embed="rId6"/>
            <a:stretch>
              <a:fillRect/>
            </a:stretch>
          </p:blipFill>
          <p:spPr>
            <a:xfrm>
              <a:off x="6423" y="184"/>
              <a:ext cx="6412" cy="1568"/>
            </a:xfrm>
            <a:prstGeom prst="rect">
              <a:avLst/>
            </a:prstGeom>
          </p:spPr>
        </p:pic>
        <p:sp>
          <p:nvSpPr>
            <p:cNvPr id="28" name="任意多边形 36">
              <a:extLst>
                <a:ext uri="{FF2B5EF4-FFF2-40B4-BE49-F238E27FC236}">
                  <a16:creationId xmlns:a16="http://schemas.microsoft.com/office/drawing/2014/main" id="{769CA0CA-C332-CC7A-E36B-C092D9FAC41A}"/>
                </a:ext>
              </a:extLst>
            </p:cNvPr>
            <p:cNvSpPr/>
            <p:nvPr>
              <p:custDataLst>
                <p:tags r:id="rId1"/>
              </p:custDataLst>
            </p:nvPr>
          </p:nvSpPr>
          <p:spPr>
            <a:xfrm>
              <a:off x="7165" y="113"/>
              <a:ext cx="4587" cy="960"/>
            </a:xfrm>
            <a:prstGeom prst="rect">
              <a:avLst/>
            </a:prstGeom>
            <a:noFill/>
            <a:ln w="19050">
              <a:noFill/>
            </a:ln>
            <a:effectLst/>
            <a:extLst>
              <a:ext uri="{909E8E84-426E-40DD-AFC4-6F175D3DCCD1}">
                <a14:hiddenFill xmlns:a14="http://schemas.microsoft.com/office/drawing/2010/main">
                  <a:solidFill>
                    <a:srgbClr val="FFCE40"/>
                  </a:solidFill>
                </a14:hiddenFill>
              </a:ext>
            </a:extLst>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lIns="300000" tIns="0" rIns="0" bIns="0" anchor="t">
              <a:no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en-US" sz="3600" b="1"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Calibri" panose="020F0502020204030204" pitchFamily="34" charset="0"/>
                  <a:cs typeface="Times New Roman" panose="02020603050405020304" pitchFamily="18" charset="0"/>
                </a:rPr>
                <a:t>Hoạt</a:t>
              </a:r>
              <a:r>
                <a:rPr kumimoji="0" lang="en-US" sz="3600" b="1"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Calibri" panose="020F0502020204030204" pitchFamily="34" charset="0"/>
                  <a:cs typeface="Times New Roman" panose="02020603050405020304" pitchFamily="18" charset="0"/>
                </a:rPr>
                <a:t>động</a:t>
              </a:r>
              <a:r>
                <a:rPr kumimoji="0" lang="en-US" sz="3600" b="1"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Calibri" panose="020F0502020204030204" pitchFamily="34" charset="0"/>
                  <a:cs typeface="Times New Roman" panose="02020603050405020304" pitchFamily="18" charset="0"/>
                </a:rPr>
                <a:t>vận</a:t>
              </a:r>
              <a:r>
                <a:rPr kumimoji="0" lang="en-US" sz="3600" b="1"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Calibri" panose="020F0502020204030204" pitchFamily="34" charset="0"/>
                  <a:cs typeface="Times New Roman" panose="02020603050405020304" pitchFamily="18" charset="0"/>
                </a:rPr>
                <a:t>dụng</a:t>
              </a:r>
              <a:endParaRPr kumimoji="0" lang="en-SG" sz="36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29" name="Google Shape;52;p2">
            <a:extLst>
              <a:ext uri="{FF2B5EF4-FFF2-40B4-BE49-F238E27FC236}">
                <a16:creationId xmlns:a16="http://schemas.microsoft.com/office/drawing/2014/main" id="{D8EFB750-759A-C6F0-708D-1168B2495927}"/>
              </a:ext>
            </a:extLst>
          </p:cNvPr>
          <p:cNvGrpSpPr/>
          <p:nvPr/>
        </p:nvGrpSpPr>
        <p:grpSpPr>
          <a:xfrm>
            <a:off x="10800143" y="1"/>
            <a:ext cx="1347485" cy="1649700"/>
            <a:chOff x="7689765" y="-119675"/>
            <a:chExt cx="1621066" cy="1935484"/>
          </a:xfrm>
        </p:grpSpPr>
        <p:cxnSp>
          <p:nvCxnSpPr>
            <p:cNvPr id="30" name="Google Shape;53;p2">
              <a:extLst>
                <a:ext uri="{FF2B5EF4-FFF2-40B4-BE49-F238E27FC236}">
                  <a16:creationId xmlns:a16="http://schemas.microsoft.com/office/drawing/2014/main" id="{3C14847F-7000-8812-3338-2FD1534CBCF5}"/>
                </a:ext>
              </a:extLst>
            </p:cNvPr>
            <p:cNvCxnSpPr>
              <a:stCxn id="38" idx="0"/>
            </p:cNvCxnSpPr>
            <p:nvPr/>
          </p:nvCxnSpPr>
          <p:spPr>
            <a:xfrm rot="10800000">
              <a:off x="8201946" y="-93974"/>
              <a:ext cx="0" cy="405000"/>
            </a:xfrm>
            <a:prstGeom prst="straightConnector1">
              <a:avLst/>
            </a:prstGeom>
            <a:noFill/>
            <a:ln w="19050" cap="flat" cmpd="sng">
              <a:solidFill>
                <a:srgbClr val="C3A25F"/>
              </a:solidFill>
              <a:prstDash val="solid"/>
              <a:round/>
              <a:headEnd type="none" w="med" len="med"/>
              <a:tailEnd type="none" w="med" len="med"/>
            </a:ln>
          </p:spPr>
        </p:cxnSp>
        <p:cxnSp>
          <p:nvCxnSpPr>
            <p:cNvPr id="31" name="Google Shape;55;p2">
              <a:extLst>
                <a:ext uri="{FF2B5EF4-FFF2-40B4-BE49-F238E27FC236}">
                  <a16:creationId xmlns:a16="http://schemas.microsoft.com/office/drawing/2014/main" id="{7CEEC39D-6E92-FE5D-71B3-388D514AAC7A}"/>
                </a:ext>
              </a:extLst>
            </p:cNvPr>
            <p:cNvCxnSpPr>
              <a:stCxn id="51" idx="0"/>
            </p:cNvCxnSpPr>
            <p:nvPr/>
          </p:nvCxnSpPr>
          <p:spPr>
            <a:xfrm rot="10800000">
              <a:off x="8866642" y="-119675"/>
              <a:ext cx="0" cy="704700"/>
            </a:xfrm>
            <a:prstGeom prst="straightConnector1">
              <a:avLst/>
            </a:prstGeom>
            <a:noFill/>
            <a:ln w="19050" cap="flat" cmpd="sng">
              <a:solidFill>
                <a:srgbClr val="C3A25F"/>
              </a:solidFill>
              <a:prstDash val="solid"/>
              <a:round/>
              <a:headEnd type="none" w="med" len="med"/>
              <a:tailEnd type="none" w="med" len="med"/>
            </a:ln>
          </p:spPr>
        </p:cxnSp>
        <p:grpSp>
          <p:nvGrpSpPr>
            <p:cNvPr id="32" name="Google Shape;57;p2">
              <a:extLst>
                <a:ext uri="{FF2B5EF4-FFF2-40B4-BE49-F238E27FC236}">
                  <a16:creationId xmlns:a16="http://schemas.microsoft.com/office/drawing/2014/main" id="{4FB04E3B-29D7-0B62-70AB-C1047AE0D0C2}"/>
                </a:ext>
              </a:extLst>
            </p:cNvPr>
            <p:cNvGrpSpPr/>
            <p:nvPr/>
          </p:nvGrpSpPr>
          <p:grpSpPr>
            <a:xfrm>
              <a:off x="8430769" y="585025"/>
              <a:ext cx="880062" cy="1230784"/>
              <a:chOff x="2983359" y="1767508"/>
              <a:chExt cx="306375" cy="428471"/>
            </a:xfrm>
          </p:grpSpPr>
          <p:sp>
            <p:nvSpPr>
              <p:cNvPr id="48" name="Google Shape;58;p2">
                <a:extLst>
                  <a:ext uri="{FF2B5EF4-FFF2-40B4-BE49-F238E27FC236}">
                    <a16:creationId xmlns:a16="http://schemas.microsoft.com/office/drawing/2014/main" id="{AE247D60-BB2C-C81E-5845-0E68D2BDAF1F}"/>
                  </a:ext>
                </a:extLst>
              </p:cNvPr>
              <p:cNvSpPr/>
              <p:nvPr/>
            </p:nvSpPr>
            <p:spPr>
              <a:xfrm>
                <a:off x="3108179" y="1855453"/>
                <a:ext cx="56736" cy="243978"/>
              </a:xfrm>
              <a:custGeom>
                <a:avLst/>
                <a:gdLst/>
                <a:ahLst/>
                <a:cxnLst/>
                <a:rect l="l" t="t" r="r" b="b"/>
                <a:pathLst>
                  <a:path w="51" h="209" extrusionOk="0">
                    <a:moveTo>
                      <a:pt x="20" y="209"/>
                    </a:moveTo>
                    <a:cubicBezTo>
                      <a:pt x="30" y="209"/>
                      <a:pt x="30" y="209"/>
                      <a:pt x="30" y="209"/>
                    </a:cubicBezTo>
                    <a:cubicBezTo>
                      <a:pt x="30" y="208"/>
                      <a:pt x="31" y="208"/>
                      <a:pt x="31" y="208"/>
                    </a:cubicBezTo>
                    <a:cubicBezTo>
                      <a:pt x="44" y="176"/>
                      <a:pt x="51" y="141"/>
                      <a:pt x="51" y="104"/>
                    </a:cubicBezTo>
                    <a:cubicBezTo>
                      <a:pt x="51" y="68"/>
                      <a:pt x="44" y="33"/>
                      <a:pt x="31" y="1"/>
                    </a:cubicBezTo>
                    <a:cubicBezTo>
                      <a:pt x="31" y="0"/>
                      <a:pt x="29" y="0"/>
                      <a:pt x="28" y="0"/>
                    </a:cubicBezTo>
                    <a:cubicBezTo>
                      <a:pt x="22" y="0"/>
                      <a:pt x="22" y="0"/>
                      <a:pt x="22" y="0"/>
                    </a:cubicBezTo>
                    <a:cubicBezTo>
                      <a:pt x="20" y="0"/>
                      <a:pt x="20" y="0"/>
                      <a:pt x="20" y="1"/>
                    </a:cubicBezTo>
                    <a:cubicBezTo>
                      <a:pt x="7" y="33"/>
                      <a:pt x="0" y="68"/>
                      <a:pt x="0" y="104"/>
                    </a:cubicBezTo>
                    <a:cubicBezTo>
                      <a:pt x="0" y="141"/>
                      <a:pt x="6" y="176"/>
                      <a:pt x="19" y="208"/>
                    </a:cubicBezTo>
                    <a:lnTo>
                      <a:pt x="20" y="209"/>
                    </a:lnTo>
                    <a:close/>
                  </a:path>
                </a:pathLst>
              </a:custGeom>
              <a:solidFill>
                <a:srgbClr val="FFF4E3"/>
              </a:solidFill>
              <a:ln w="9525" cap="flat" cmpd="sng">
                <a:solidFill>
                  <a:srgbClr val="FFF4E3"/>
                </a:solidFill>
                <a:prstDash val="solid"/>
                <a:round/>
                <a:headEnd type="none" w="sm" len="sm"/>
                <a:tailEnd type="none" w="sm" len="sm"/>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a:ea typeface="Calibri"/>
                  <a:cs typeface="Calibri"/>
                  <a:sym typeface="Calibri"/>
                </a:endParaRPr>
              </a:p>
            </p:txBody>
          </p:sp>
          <p:sp>
            <p:nvSpPr>
              <p:cNvPr id="49" name="Google Shape;59;p2">
                <a:extLst>
                  <a:ext uri="{FF2B5EF4-FFF2-40B4-BE49-F238E27FC236}">
                    <a16:creationId xmlns:a16="http://schemas.microsoft.com/office/drawing/2014/main" id="{20F1D1C3-412B-439A-02B6-F04BE0CC7E76}"/>
                  </a:ext>
                </a:extLst>
              </p:cNvPr>
              <p:cNvSpPr/>
              <p:nvPr/>
            </p:nvSpPr>
            <p:spPr>
              <a:xfrm>
                <a:off x="3023075" y="1858290"/>
                <a:ext cx="99288" cy="238304"/>
              </a:xfrm>
              <a:custGeom>
                <a:avLst/>
                <a:gdLst/>
                <a:ahLst/>
                <a:cxnLst/>
                <a:rect l="l" t="t" r="r" b="b"/>
                <a:pathLst>
                  <a:path w="85" h="205" extrusionOk="0">
                    <a:moveTo>
                      <a:pt x="0" y="102"/>
                    </a:moveTo>
                    <a:cubicBezTo>
                      <a:pt x="0" y="151"/>
                      <a:pt x="36" y="193"/>
                      <a:pt x="85" y="205"/>
                    </a:cubicBezTo>
                    <a:cubicBezTo>
                      <a:pt x="54" y="180"/>
                      <a:pt x="35" y="143"/>
                      <a:pt x="35" y="102"/>
                    </a:cubicBezTo>
                    <a:cubicBezTo>
                      <a:pt x="35" y="62"/>
                      <a:pt x="54" y="25"/>
                      <a:pt x="85" y="0"/>
                    </a:cubicBezTo>
                    <a:cubicBezTo>
                      <a:pt x="36" y="12"/>
                      <a:pt x="0" y="53"/>
                      <a:pt x="0" y="102"/>
                    </a:cubicBezTo>
                  </a:path>
                </a:pathLst>
              </a:custGeom>
              <a:solidFill>
                <a:srgbClr val="FFF4E3"/>
              </a:solidFill>
              <a:ln w="9525" cap="flat" cmpd="sng">
                <a:solidFill>
                  <a:srgbClr val="FFF4E3"/>
                </a:solidFill>
                <a:prstDash val="solid"/>
                <a:round/>
                <a:headEnd type="none" w="sm" len="sm"/>
                <a:tailEnd type="none" w="sm" len="sm"/>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a:ea typeface="Calibri"/>
                  <a:cs typeface="Calibri"/>
                  <a:sym typeface="Calibri"/>
                </a:endParaRPr>
              </a:p>
            </p:txBody>
          </p:sp>
          <p:sp>
            <p:nvSpPr>
              <p:cNvPr id="50" name="Google Shape;60;p2">
                <a:extLst>
                  <a:ext uri="{FF2B5EF4-FFF2-40B4-BE49-F238E27FC236}">
                    <a16:creationId xmlns:a16="http://schemas.microsoft.com/office/drawing/2014/main" id="{3E24D467-DFFA-550D-704E-DAF9DF27D958}"/>
                  </a:ext>
                </a:extLst>
              </p:cNvPr>
              <p:cNvSpPr/>
              <p:nvPr/>
            </p:nvSpPr>
            <p:spPr>
              <a:xfrm>
                <a:off x="3150731" y="1858290"/>
                <a:ext cx="96451" cy="238304"/>
              </a:xfrm>
              <a:custGeom>
                <a:avLst/>
                <a:gdLst/>
                <a:ahLst/>
                <a:cxnLst/>
                <a:rect l="l" t="t" r="r" b="b"/>
                <a:pathLst>
                  <a:path w="84" h="205" extrusionOk="0">
                    <a:moveTo>
                      <a:pt x="84" y="102"/>
                    </a:moveTo>
                    <a:cubicBezTo>
                      <a:pt x="84" y="53"/>
                      <a:pt x="48" y="12"/>
                      <a:pt x="0" y="0"/>
                    </a:cubicBezTo>
                    <a:cubicBezTo>
                      <a:pt x="30" y="25"/>
                      <a:pt x="49" y="62"/>
                      <a:pt x="49" y="102"/>
                    </a:cubicBezTo>
                    <a:cubicBezTo>
                      <a:pt x="49" y="143"/>
                      <a:pt x="30" y="180"/>
                      <a:pt x="0" y="205"/>
                    </a:cubicBezTo>
                    <a:cubicBezTo>
                      <a:pt x="48" y="193"/>
                      <a:pt x="84" y="151"/>
                      <a:pt x="84" y="102"/>
                    </a:cubicBezTo>
                    <a:close/>
                  </a:path>
                </a:pathLst>
              </a:custGeom>
              <a:solidFill>
                <a:srgbClr val="FFF4E3"/>
              </a:solidFill>
              <a:ln w="9525" cap="flat" cmpd="sng">
                <a:solidFill>
                  <a:srgbClr val="FFF4E3"/>
                </a:solidFill>
                <a:prstDash val="solid"/>
                <a:round/>
                <a:headEnd type="none" w="sm" len="sm"/>
                <a:tailEnd type="none" w="sm" len="sm"/>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a:ea typeface="Calibri"/>
                  <a:cs typeface="Calibri"/>
                  <a:sym typeface="Calibri"/>
                </a:endParaRPr>
              </a:p>
            </p:txBody>
          </p:sp>
          <p:sp>
            <p:nvSpPr>
              <p:cNvPr id="51" name="Google Shape;56;p2">
                <a:extLst>
                  <a:ext uri="{FF2B5EF4-FFF2-40B4-BE49-F238E27FC236}">
                    <a16:creationId xmlns:a16="http://schemas.microsoft.com/office/drawing/2014/main" id="{0FEE11A7-07E9-C3EF-5273-A509589EA969}"/>
                  </a:ext>
                </a:extLst>
              </p:cNvPr>
              <p:cNvSpPr/>
              <p:nvPr/>
            </p:nvSpPr>
            <p:spPr>
              <a:xfrm>
                <a:off x="3125200" y="1767508"/>
                <a:ext cx="19800" cy="74100"/>
              </a:xfrm>
              <a:prstGeom prst="rect">
                <a:avLst/>
              </a:prstGeom>
              <a:solidFill>
                <a:srgbClr val="617F39"/>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a:ea typeface="Calibri"/>
                  <a:cs typeface="Calibri"/>
                  <a:sym typeface="Calibri"/>
                </a:endParaRPr>
              </a:p>
            </p:txBody>
          </p:sp>
          <p:sp>
            <p:nvSpPr>
              <p:cNvPr id="52" name="Google Shape;61;p2">
                <a:extLst>
                  <a:ext uri="{FF2B5EF4-FFF2-40B4-BE49-F238E27FC236}">
                    <a16:creationId xmlns:a16="http://schemas.microsoft.com/office/drawing/2014/main" id="{4666B1DB-41EC-B03A-E7B4-2FCCA0986E89}"/>
                  </a:ext>
                </a:extLst>
              </p:cNvPr>
              <p:cNvSpPr/>
              <p:nvPr/>
            </p:nvSpPr>
            <p:spPr>
              <a:xfrm>
                <a:off x="3108179" y="1812899"/>
                <a:ext cx="56700" cy="54000"/>
              </a:xfrm>
              <a:prstGeom prst="ellipse">
                <a:avLst/>
              </a:prstGeom>
              <a:solidFill>
                <a:srgbClr val="C3A25F"/>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a:ea typeface="Calibri"/>
                  <a:cs typeface="Calibri"/>
                  <a:sym typeface="Calibri"/>
                </a:endParaRPr>
              </a:p>
            </p:txBody>
          </p:sp>
          <p:sp>
            <p:nvSpPr>
              <p:cNvPr id="53" name="Google Shape;62;p2">
                <a:extLst>
                  <a:ext uri="{FF2B5EF4-FFF2-40B4-BE49-F238E27FC236}">
                    <a16:creationId xmlns:a16="http://schemas.microsoft.com/office/drawing/2014/main" id="{47D31106-B26A-7AD2-7975-A6CB39F41500}"/>
                  </a:ext>
                </a:extLst>
              </p:cNvPr>
              <p:cNvSpPr/>
              <p:nvPr/>
            </p:nvSpPr>
            <p:spPr>
              <a:xfrm>
                <a:off x="2983359" y="1855453"/>
                <a:ext cx="141840" cy="243978"/>
              </a:xfrm>
              <a:custGeom>
                <a:avLst/>
                <a:gdLst/>
                <a:ahLst/>
                <a:cxnLst/>
                <a:rect l="l" t="t" r="r" b="b"/>
                <a:pathLst>
                  <a:path w="122" h="209" extrusionOk="0">
                    <a:moveTo>
                      <a:pt x="122" y="209"/>
                    </a:moveTo>
                    <a:cubicBezTo>
                      <a:pt x="121" y="208"/>
                      <a:pt x="120" y="207"/>
                      <a:pt x="120" y="207"/>
                    </a:cubicBezTo>
                    <a:cubicBezTo>
                      <a:pt x="71" y="195"/>
                      <a:pt x="35" y="153"/>
                      <a:pt x="35" y="104"/>
                    </a:cubicBezTo>
                    <a:cubicBezTo>
                      <a:pt x="35" y="55"/>
                      <a:pt x="71" y="14"/>
                      <a:pt x="120" y="2"/>
                    </a:cubicBezTo>
                    <a:cubicBezTo>
                      <a:pt x="120" y="1"/>
                      <a:pt x="121" y="1"/>
                      <a:pt x="122" y="0"/>
                    </a:cubicBezTo>
                    <a:cubicBezTo>
                      <a:pt x="119" y="0"/>
                      <a:pt x="119" y="0"/>
                      <a:pt x="119" y="0"/>
                    </a:cubicBezTo>
                    <a:cubicBezTo>
                      <a:pt x="51" y="8"/>
                      <a:pt x="0" y="52"/>
                      <a:pt x="0" y="104"/>
                    </a:cubicBezTo>
                    <a:cubicBezTo>
                      <a:pt x="0" y="156"/>
                      <a:pt x="50" y="200"/>
                      <a:pt x="116" y="209"/>
                    </a:cubicBezTo>
                    <a:cubicBezTo>
                      <a:pt x="122" y="209"/>
                      <a:pt x="122" y="209"/>
                      <a:pt x="122" y="209"/>
                    </a:cubicBezTo>
                  </a:path>
                </a:pathLst>
              </a:custGeom>
              <a:solidFill>
                <a:srgbClr val="B9222F"/>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a:ea typeface="Calibri"/>
                  <a:cs typeface="Calibri"/>
                  <a:sym typeface="Calibri"/>
                </a:endParaRPr>
              </a:p>
            </p:txBody>
          </p:sp>
          <p:sp>
            <p:nvSpPr>
              <p:cNvPr id="54" name="Google Shape;63;p2">
                <a:extLst>
                  <a:ext uri="{FF2B5EF4-FFF2-40B4-BE49-F238E27FC236}">
                    <a16:creationId xmlns:a16="http://schemas.microsoft.com/office/drawing/2014/main" id="{F835834F-4D19-E203-BFA8-C9170D7E612E}"/>
                  </a:ext>
                </a:extLst>
              </p:cNvPr>
              <p:cNvSpPr/>
              <p:nvPr/>
            </p:nvSpPr>
            <p:spPr>
              <a:xfrm>
                <a:off x="3145057" y="1855453"/>
                <a:ext cx="144677" cy="243978"/>
              </a:xfrm>
              <a:custGeom>
                <a:avLst/>
                <a:gdLst/>
                <a:ahLst/>
                <a:cxnLst/>
                <a:rect l="l" t="t" r="r" b="b"/>
                <a:pathLst>
                  <a:path w="123" h="209" extrusionOk="0">
                    <a:moveTo>
                      <a:pt x="3" y="0"/>
                    </a:moveTo>
                    <a:cubicBezTo>
                      <a:pt x="0" y="0"/>
                      <a:pt x="0" y="0"/>
                      <a:pt x="0" y="0"/>
                    </a:cubicBezTo>
                    <a:cubicBezTo>
                      <a:pt x="1" y="1"/>
                      <a:pt x="2" y="1"/>
                      <a:pt x="3" y="2"/>
                    </a:cubicBezTo>
                    <a:cubicBezTo>
                      <a:pt x="51" y="14"/>
                      <a:pt x="87" y="55"/>
                      <a:pt x="87" y="104"/>
                    </a:cubicBezTo>
                    <a:cubicBezTo>
                      <a:pt x="87" y="153"/>
                      <a:pt x="51" y="195"/>
                      <a:pt x="3" y="207"/>
                    </a:cubicBezTo>
                    <a:cubicBezTo>
                      <a:pt x="2" y="207"/>
                      <a:pt x="1" y="208"/>
                      <a:pt x="0" y="209"/>
                    </a:cubicBezTo>
                    <a:cubicBezTo>
                      <a:pt x="6" y="209"/>
                      <a:pt x="6" y="209"/>
                      <a:pt x="6" y="209"/>
                    </a:cubicBezTo>
                    <a:cubicBezTo>
                      <a:pt x="72" y="200"/>
                      <a:pt x="123" y="156"/>
                      <a:pt x="123" y="104"/>
                    </a:cubicBezTo>
                    <a:cubicBezTo>
                      <a:pt x="123" y="52"/>
                      <a:pt x="71" y="8"/>
                      <a:pt x="3" y="0"/>
                    </a:cubicBezTo>
                    <a:close/>
                  </a:path>
                </a:pathLst>
              </a:custGeom>
              <a:solidFill>
                <a:srgbClr val="B9222F"/>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a:ea typeface="Calibri"/>
                  <a:cs typeface="Calibri"/>
                  <a:sym typeface="Calibri"/>
                </a:endParaRPr>
              </a:p>
            </p:txBody>
          </p:sp>
          <p:sp>
            <p:nvSpPr>
              <p:cNvPr id="55" name="Google Shape;64;p2">
                <a:extLst>
                  <a:ext uri="{FF2B5EF4-FFF2-40B4-BE49-F238E27FC236}">
                    <a16:creationId xmlns:a16="http://schemas.microsoft.com/office/drawing/2014/main" id="{91FF651C-00DC-347E-1ABA-D29C304AFACA}"/>
                  </a:ext>
                </a:extLst>
              </p:cNvPr>
              <p:cNvSpPr/>
              <p:nvPr/>
            </p:nvSpPr>
            <p:spPr>
              <a:xfrm>
                <a:off x="3065627" y="1855453"/>
                <a:ext cx="141840" cy="243978"/>
              </a:xfrm>
              <a:custGeom>
                <a:avLst/>
                <a:gdLst/>
                <a:ahLst/>
                <a:cxnLst/>
                <a:rect l="l" t="t" r="r" b="b"/>
                <a:pathLst>
                  <a:path w="122" h="209" extrusionOk="0">
                    <a:moveTo>
                      <a:pt x="50" y="207"/>
                    </a:moveTo>
                    <a:cubicBezTo>
                      <a:pt x="50" y="207"/>
                      <a:pt x="51" y="208"/>
                      <a:pt x="51" y="209"/>
                    </a:cubicBezTo>
                    <a:cubicBezTo>
                      <a:pt x="59" y="209"/>
                      <a:pt x="59" y="209"/>
                      <a:pt x="59" y="209"/>
                    </a:cubicBezTo>
                    <a:cubicBezTo>
                      <a:pt x="58" y="209"/>
                      <a:pt x="57" y="208"/>
                      <a:pt x="56" y="208"/>
                    </a:cubicBezTo>
                    <a:cubicBezTo>
                      <a:pt x="56" y="208"/>
                      <a:pt x="56" y="208"/>
                      <a:pt x="56" y="208"/>
                    </a:cubicBezTo>
                    <a:cubicBezTo>
                      <a:pt x="43" y="176"/>
                      <a:pt x="36" y="141"/>
                      <a:pt x="36" y="104"/>
                    </a:cubicBezTo>
                    <a:cubicBezTo>
                      <a:pt x="36" y="68"/>
                      <a:pt x="43" y="33"/>
                      <a:pt x="56" y="1"/>
                    </a:cubicBezTo>
                    <a:cubicBezTo>
                      <a:pt x="56" y="1"/>
                      <a:pt x="56" y="1"/>
                      <a:pt x="56" y="1"/>
                    </a:cubicBezTo>
                    <a:cubicBezTo>
                      <a:pt x="57" y="0"/>
                      <a:pt x="59" y="0"/>
                      <a:pt x="61" y="0"/>
                    </a:cubicBezTo>
                    <a:cubicBezTo>
                      <a:pt x="62" y="0"/>
                      <a:pt x="62" y="0"/>
                      <a:pt x="62" y="0"/>
                    </a:cubicBezTo>
                    <a:cubicBezTo>
                      <a:pt x="63" y="0"/>
                      <a:pt x="64" y="0"/>
                      <a:pt x="65" y="0"/>
                    </a:cubicBezTo>
                    <a:cubicBezTo>
                      <a:pt x="66" y="1"/>
                      <a:pt x="66" y="1"/>
                      <a:pt x="67" y="1"/>
                    </a:cubicBezTo>
                    <a:cubicBezTo>
                      <a:pt x="80" y="33"/>
                      <a:pt x="87" y="68"/>
                      <a:pt x="87" y="104"/>
                    </a:cubicBezTo>
                    <a:cubicBezTo>
                      <a:pt x="87" y="141"/>
                      <a:pt x="80" y="176"/>
                      <a:pt x="67" y="208"/>
                    </a:cubicBezTo>
                    <a:cubicBezTo>
                      <a:pt x="66" y="208"/>
                      <a:pt x="66" y="208"/>
                      <a:pt x="65" y="208"/>
                    </a:cubicBezTo>
                    <a:cubicBezTo>
                      <a:pt x="65" y="208"/>
                      <a:pt x="64" y="209"/>
                      <a:pt x="63" y="209"/>
                    </a:cubicBezTo>
                    <a:cubicBezTo>
                      <a:pt x="72" y="209"/>
                      <a:pt x="72" y="209"/>
                      <a:pt x="72" y="209"/>
                    </a:cubicBezTo>
                    <a:cubicBezTo>
                      <a:pt x="72" y="208"/>
                      <a:pt x="72" y="207"/>
                      <a:pt x="73" y="207"/>
                    </a:cubicBezTo>
                    <a:cubicBezTo>
                      <a:pt x="103" y="182"/>
                      <a:pt x="122" y="145"/>
                      <a:pt x="122" y="104"/>
                    </a:cubicBezTo>
                    <a:cubicBezTo>
                      <a:pt x="122" y="64"/>
                      <a:pt x="103" y="27"/>
                      <a:pt x="73" y="2"/>
                    </a:cubicBezTo>
                    <a:cubicBezTo>
                      <a:pt x="72" y="2"/>
                      <a:pt x="72" y="1"/>
                      <a:pt x="71" y="1"/>
                    </a:cubicBezTo>
                    <a:cubicBezTo>
                      <a:pt x="71" y="0"/>
                      <a:pt x="70" y="0"/>
                      <a:pt x="70" y="0"/>
                    </a:cubicBezTo>
                    <a:cubicBezTo>
                      <a:pt x="53" y="0"/>
                      <a:pt x="53" y="0"/>
                      <a:pt x="53" y="0"/>
                    </a:cubicBezTo>
                    <a:cubicBezTo>
                      <a:pt x="52" y="0"/>
                      <a:pt x="51" y="0"/>
                      <a:pt x="51" y="1"/>
                    </a:cubicBezTo>
                    <a:cubicBezTo>
                      <a:pt x="50" y="1"/>
                      <a:pt x="50" y="2"/>
                      <a:pt x="50" y="2"/>
                    </a:cubicBezTo>
                    <a:cubicBezTo>
                      <a:pt x="19" y="27"/>
                      <a:pt x="0" y="64"/>
                      <a:pt x="0" y="104"/>
                    </a:cubicBezTo>
                    <a:cubicBezTo>
                      <a:pt x="0" y="145"/>
                      <a:pt x="19" y="182"/>
                      <a:pt x="50" y="207"/>
                    </a:cubicBezTo>
                  </a:path>
                </a:pathLst>
              </a:custGeom>
              <a:solidFill>
                <a:srgbClr val="B9222F"/>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a:ea typeface="Calibri"/>
                  <a:cs typeface="Calibri"/>
                  <a:sym typeface="Calibri"/>
                </a:endParaRPr>
              </a:p>
            </p:txBody>
          </p:sp>
          <p:sp>
            <p:nvSpPr>
              <p:cNvPr id="56" name="Google Shape;65;p2">
                <a:extLst>
                  <a:ext uri="{FF2B5EF4-FFF2-40B4-BE49-F238E27FC236}">
                    <a16:creationId xmlns:a16="http://schemas.microsoft.com/office/drawing/2014/main" id="{42289553-156C-827A-23A7-A8A4FA483D60}"/>
                  </a:ext>
                </a:extLst>
              </p:cNvPr>
              <p:cNvSpPr/>
              <p:nvPr/>
            </p:nvSpPr>
            <p:spPr>
              <a:xfrm>
                <a:off x="3076974" y="1846943"/>
                <a:ext cx="122100" cy="19800"/>
              </a:xfrm>
              <a:prstGeom prst="rect">
                <a:avLst/>
              </a:prstGeom>
              <a:solidFill>
                <a:srgbClr val="F0463E"/>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a:ea typeface="Calibri"/>
                  <a:cs typeface="Calibri"/>
                  <a:sym typeface="Calibri"/>
                </a:endParaRPr>
              </a:p>
            </p:txBody>
          </p:sp>
          <p:sp>
            <p:nvSpPr>
              <p:cNvPr id="57" name="Google Shape;66;p2">
                <a:extLst>
                  <a:ext uri="{FF2B5EF4-FFF2-40B4-BE49-F238E27FC236}">
                    <a16:creationId xmlns:a16="http://schemas.microsoft.com/office/drawing/2014/main" id="{272055D1-B1FE-FC89-1B03-8B911F3DCD3F}"/>
                  </a:ext>
                </a:extLst>
              </p:cNvPr>
              <p:cNvSpPr/>
              <p:nvPr/>
            </p:nvSpPr>
            <p:spPr>
              <a:xfrm>
                <a:off x="3076974" y="1846943"/>
                <a:ext cx="122100" cy="19800"/>
              </a:xfrm>
              <a:prstGeom prst="rect">
                <a:avLst/>
              </a:prstGeom>
              <a:solidFill>
                <a:srgbClr val="F17826"/>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a:ea typeface="Calibri"/>
                  <a:cs typeface="Calibri"/>
                  <a:sym typeface="Calibri"/>
                </a:endParaRPr>
              </a:p>
            </p:txBody>
          </p:sp>
          <p:sp>
            <p:nvSpPr>
              <p:cNvPr id="58" name="Google Shape;67;p2">
                <a:extLst>
                  <a:ext uri="{FF2B5EF4-FFF2-40B4-BE49-F238E27FC236}">
                    <a16:creationId xmlns:a16="http://schemas.microsoft.com/office/drawing/2014/main" id="{E91D4DD3-24CF-0159-106E-3BFABDCED68C}"/>
                  </a:ext>
                </a:extLst>
              </p:cNvPr>
              <p:cNvSpPr/>
              <p:nvPr/>
            </p:nvSpPr>
            <p:spPr>
              <a:xfrm>
                <a:off x="3062790" y="1838432"/>
                <a:ext cx="144600" cy="17100"/>
              </a:xfrm>
              <a:prstGeom prst="rect">
                <a:avLst/>
              </a:prstGeom>
              <a:solidFill>
                <a:srgbClr val="B9222F"/>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a:ea typeface="Calibri"/>
                  <a:cs typeface="Calibri"/>
                  <a:sym typeface="Calibri"/>
                </a:endParaRPr>
              </a:p>
            </p:txBody>
          </p:sp>
          <p:sp>
            <p:nvSpPr>
              <p:cNvPr id="59" name="Google Shape;68;p2">
                <a:extLst>
                  <a:ext uri="{FF2B5EF4-FFF2-40B4-BE49-F238E27FC236}">
                    <a16:creationId xmlns:a16="http://schemas.microsoft.com/office/drawing/2014/main" id="{45632C41-C8C7-51FA-1DEA-F7E7FC7EB908}"/>
                  </a:ext>
                </a:extLst>
              </p:cNvPr>
              <p:cNvSpPr/>
              <p:nvPr/>
            </p:nvSpPr>
            <p:spPr>
              <a:xfrm>
                <a:off x="3093995" y="2096595"/>
                <a:ext cx="85200" cy="13800"/>
              </a:xfrm>
              <a:prstGeom prst="rect">
                <a:avLst/>
              </a:prstGeom>
              <a:solidFill>
                <a:srgbClr val="8FAD8B"/>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a:ea typeface="Calibri"/>
                  <a:cs typeface="Calibri"/>
                  <a:sym typeface="Calibri"/>
                </a:endParaRPr>
              </a:p>
            </p:txBody>
          </p:sp>
          <p:sp>
            <p:nvSpPr>
              <p:cNvPr id="60" name="Google Shape;69;p2">
                <a:extLst>
                  <a:ext uri="{FF2B5EF4-FFF2-40B4-BE49-F238E27FC236}">
                    <a16:creationId xmlns:a16="http://schemas.microsoft.com/office/drawing/2014/main" id="{3E200941-C862-05A5-90B5-D1CF7CC9F5B0}"/>
                  </a:ext>
                </a:extLst>
              </p:cNvPr>
              <p:cNvSpPr/>
              <p:nvPr/>
            </p:nvSpPr>
            <p:spPr>
              <a:xfrm>
                <a:off x="3088321" y="2090921"/>
                <a:ext cx="96600" cy="11400"/>
              </a:xfrm>
              <a:prstGeom prst="rect">
                <a:avLst/>
              </a:prstGeom>
              <a:solidFill>
                <a:srgbClr val="B9222F"/>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a:ea typeface="Calibri"/>
                  <a:cs typeface="Calibri"/>
                  <a:sym typeface="Calibri"/>
                </a:endParaRPr>
              </a:p>
            </p:txBody>
          </p:sp>
          <p:sp>
            <p:nvSpPr>
              <p:cNvPr id="61" name="Google Shape;70;p2">
                <a:extLst>
                  <a:ext uri="{FF2B5EF4-FFF2-40B4-BE49-F238E27FC236}">
                    <a16:creationId xmlns:a16="http://schemas.microsoft.com/office/drawing/2014/main" id="{E250DB1B-C649-ECB2-B1F9-B8C9DFD8CC8D}"/>
                  </a:ext>
                </a:extLst>
              </p:cNvPr>
              <p:cNvSpPr/>
              <p:nvPr/>
            </p:nvSpPr>
            <p:spPr>
              <a:xfrm>
                <a:off x="3093995" y="2110779"/>
                <a:ext cx="6000" cy="85200"/>
              </a:xfrm>
              <a:prstGeom prst="rect">
                <a:avLst/>
              </a:prstGeom>
              <a:solidFill>
                <a:srgbClr val="C3A25F"/>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a:ea typeface="Calibri"/>
                  <a:cs typeface="Calibri"/>
                  <a:sym typeface="Calibri"/>
                </a:endParaRPr>
              </a:p>
            </p:txBody>
          </p:sp>
          <p:sp>
            <p:nvSpPr>
              <p:cNvPr id="62" name="Google Shape;71;p2">
                <a:extLst>
                  <a:ext uri="{FF2B5EF4-FFF2-40B4-BE49-F238E27FC236}">
                    <a16:creationId xmlns:a16="http://schemas.microsoft.com/office/drawing/2014/main" id="{68F6D33C-A932-CE78-8034-245087EAEB08}"/>
                  </a:ext>
                </a:extLst>
              </p:cNvPr>
              <p:cNvSpPr/>
              <p:nvPr/>
            </p:nvSpPr>
            <p:spPr>
              <a:xfrm>
                <a:off x="3102505" y="2110779"/>
                <a:ext cx="6000" cy="85200"/>
              </a:xfrm>
              <a:prstGeom prst="rect">
                <a:avLst/>
              </a:prstGeom>
              <a:solidFill>
                <a:srgbClr val="C3A25F"/>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a:ea typeface="Calibri"/>
                  <a:cs typeface="Calibri"/>
                  <a:sym typeface="Calibri"/>
                </a:endParaRPr>
              </a:p>
            </p:txBody>
          </p:sp>
          <p:sp>
            <p:nvSpPr>
              <p:cNvPr id="63" name="Google Shape;72;p2">
                <a:extLst>
                  <a:ext uri="{FF2B5EF4-FFF2-40B4-BE49-F238E27FC236}">
                    <a16:creationId xmlns:a16="http://schemas.microsoft.com/office/drawing/2014/main" id="{1F19E26C-ED52-1C8A-AB99-9C707F0C8B0B}"/>
                  </a:ext>
                </a:extLst>
              </p:cNvPr>
              <p:cNvSpPr/>
              <p:nvPr/>
            </p:nvSpPr>
            <p:spPr>
              <a:xfrm>
                <a:off x="3111016" y="2110779"/>
                <a:ext cx="2700" cy="85200"/>
              </a:xfrm>
              <a:prstGeom prst="rect">
                <a:avLst/>
              </a:prstGeom>
              <a:solidFill>
                <a:srgbClr val="C3A25F"/>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a:ea typeface="Calibri"/>
                  <a:cs typeface="Calibri"/>
                  <a:sym typeface="Calibri"/>
                </a:endParaRPr>
              </a:p>
            </p:txBody>
          </p:sp>
          <p:sp>
            <p:nvSpPr>
              <p:cNvPr id="64" name="Google Shape;73;p2">
                <a:extLst>
                  <a:ext uri="{FF2B5EF4-FFF2-40B4-BE49-F238E27FC236}">
                    <a16:creationId xmlns:a16="http://schemas.microsoft.com/office/drawing/2014/main" id="{E6606308-C738-96A1-C620-EF9DF8B0D281}"/>
                  </a:ext>
                </a:extLst>
              </p:cNvPr>
              <p:cNvSpPr/>
              <p:nvPr/>
            </p:nvSpPr>
            <p:spPr>
              <a:xfrm>
                <a:off x="3119526" y="2110779"/>
                <a:ext cx="2700" cy="85200"/>
              </a:xfrm>
              <a:prstGeom prst="rect">
                <a:avLst/>
              </a:prstGeom>
              <a:solidFill>
                <a:srgbClr val="C3A25F"/>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a:ea typeface="Calibri"/>
                  <a:cs typeface="Calibri"/>
                  <a:sym typeface="Calibri"/>
                </a:endParaRPr>
              </a:p>
            </p:txBody>
          </p:sp>
          <p:sp>
            <p:nvSpPr>
              <p:cNvPr id="65" name="Google Shape;74;p2">
                <a:extLst>
                  <a:ext uri="{FF2B5EF4-FFF2-40B4-BE49-F238E27FC236}">
                    <a16:creationId xmlns:a16="http://schemas.microsoft.com/office/drawing/2014/main" id="{90CC540B-78FA-795A-8E1E-2AE4160CA181}"/>
                  </a:ext>
                </a:extLst>
              </p:cNvPr>
              <p:cNvSpPr/>
              <p:nvPr/>
            </p:nvSpPr>
            <p:spPr>
              <a:xfrm>
                <a:off x="3125200" y="2110779"/>
                <a:ext cx="6000" cy="85200"/>
              </a:xfrm>
              <a:prstGeom prst="rect">
                <a:avLst/>
              </a:prstGeom>
              <a:solidFill>
                <a:srgbClr val="C3A25F"/>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a:ea typeface="Calibri"/>
                  <a:cs typeface="Calibri"/>
                  <a:sym typeface="Calibri"/>
                </a:endParaRPr>
              </a:p>
            </p:txBody>
          </p:sp>
          <p:sp>
            <p:nvSpPr>
              <p:cNvPr id="66" name="Google Shape;75;p2">
                <a:extLst>
                  <a:ext uri="{FF2B5EF4-FFF2-40B4-BE49-F238E27FC236}">
                    <a16:creationId xmlns:a16="http://schemas.microsoft.com/office/drawing/2014/main" id="{99F9C3E8-85F7-6FF3-2AA7-938BEFFCA921}"/>
                  </a:ext>
                </a:extLst>
              </p:cNvPr>
              <p:cNvSpPr/>
              <p:nvPr/>
            </p:nvSpPr>
            <p:spPr>
              <a:xfrm>
                <a:off x="3133710" y="2110779"/>
                <a:ext cx="6000" cy="85200"/>
              </a:xfrm>
              <a:prstGeom prst="rect">
                <a:avLst/>
              </a:prstGeom>
              <a:solidFill>
                <a:srgbClr val="C3A25F"/>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a:ea typeface="Calibri"/>
                  <a:cs typeface="Calibri"/>
                  <a:sym typeface="Calibri"/>
                </a:endParaRPr>
              </a:p>
            </p:txBody>
          </p:sp>
          <p:sp>
            <p:nvSpPr>
              <p:cNvPr id="67" name="Google Shape;76;p2">
                <a:extLst>
                  <a:ext uri="{FF2B5EF4-FFF2-40B4-BE49-F238E27FC236}">
                    <a16:creationId xmlns:a16="http://schemas.microsoft.com/office/drawing/2014/main" id="{8FF96C29-F144-D992-8D8E-CB66C2429617}"/>
                  </a:ext>
                </a:extLst>
              </p:cNvPr>
              <p:cNvSpPr/>
              <p:nvPr/>
            </p:nvSpPr>
            <p:spPr>
              <a:xfrm>
                <a:off x="3142220" y="2110779"/>
                <a:ext cx="2700" cy="85200"/>
              </a:xfrm>
              <a:prstGeom prst="rect">
                <a:avLst/>
              </a:prstGeom>
              <a:solidFill>
                <a:srgbClr val="C3A25F"/>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a:ea typeface="Calibri"/>
                  <a:cs typeface="Calibri"/>
                  <a:sym typeface="Calibri"/>
                </a:endParaRPr>
              </a:p>
            </p:txBody>
          </p:sp>
          <p:sp>
            <p:nvSpPr>
              <p:cNvPr id="68" name="Google Shape;77;p2">
                <a:extLst>
                  <a:ext uri="{FF2B5EF4-FFF2-40B4-BE49-F238E27FC236}">
                    <a16:creationId xmlns:a16="http://schemas.microsoft.com/office/drawing/2014/main" id="{82A12A06-78D8-33AB-114D-A4E514E7C7FB}"/>
                  </a:ext>
                </a:extLst>
              </p:cNvPr>
              <p:cNvSpPr/>
              <p:nvPr/>
            </p:nvSpPr>
            <p:spPr>
              <a:xfrm>
                <a:off x="3150731" y="2110779"/>
                <a:ext cx="2700" cy="85200"/>
              </a:xfrm>
              <a:prstGeom prst="rect">
                <a:avLst/>
              </a:prstGeom>
              <a:solidFill>
                <a:srgbClr val="C3A25F"/>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a:ea typeface="Calibri"/>
                  <a:cs typeface="Calibri"/>
                  <a:sym typeface="Calibri"/>
                </a:endParaRPr>
              </a:p>
            </p:txBody>
          </p:sp>
          <p:sp>
            <p:nvSpPr>
              <p:cNvPr id="69" name="Google Shape;78;p2">
                <a:extLst>
                  <a:ext uri="{FF2B5EF4-FFF2-40B4-BE49-F238E27FC236}">
                    <a16:creationId xmlns:a16="http://schemas.microsoft.com/office/drawing/2014/main" id="{CDEC1CF7-0F97-ABB4-2EDE-03FC639DE5AC}"/>
                  </a:ext>
                </a:extLst>
              </p:cNvPr>
              <p:cNvSpPr/>
              <p:nvPr/>
            </p:nvSpPr>
            <p:spPr>
              <a:xfrm>
                <a:off x="3159241" y="2110779"/>
                <a:ext cx="2700" cy="85200"/>
              </a:xfrm>
              <a:prstGeom prst="rect">
                <a:avLst/>
              </a:prstGeom>
              <a:solidFill>
                <a:srgbClr val="C3A25F"/>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a:ea typeface="Calibri"/>
                  <a:cs typeface="Calibri"/>
                  <a:sym typeface="Calibri"/>
                </a:endParaRPr>
              </a:p>
            </p:txBody>
          </p:sp>
          <p:sp>
            <p:nvSpPr>
              <p:cNvPr id="70" name="Google Shape;79;p2">
                <a:extLst>
                  <a:ext uri="{FF2B5EF4-FFF2-40B4-BE49-F238E27FC236}">
                    <a16:creationId xmlns:a16="http://schemas.microsoft.com/office/drawing/2014/main" id="{EAE0FDB3-88C2-A994-8CC7-F05F002EBD1D}"/>
                  </a:ext>
                </a:extLst>
              </p:cNvPr>
              <p:cNvSpPr/>
              <p:nvPr/>
            </p:nvSpPr>
            <p:spPr>
              <a:xfrm>
                <a:off x="3164915" y="2110779"/>
                <a:ext cx="6000" cy="85200"/>
              </a:xfrm>
              <a:prstGeom prst="rect">
                <a:avLst/>
              </a:prstGeom>
              <a:solidFill>
                <a:srgbClr val="C3A25F"/>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a:ea typeface="Calibri"/>
                  <a:cs typeface="Calibri"/>
                  <a:sym typeface="Calibri"/>
                </a:endParaRPr>
              </a:p>
            </p:txBody>
          </p:sp>
          <p:sp>
            <p:nvSpPr>
              <p:cNvPr id="71" name="Google Shape;80;p2">
                <a:extLst>
                  <a:ext uri="{FF2B5EF4-FFF2-40B4-BE49-F238E27FC236}">
                    <a16:creationId xmlns:a16="http://schemas.microsoft.com/office/drawing/2014/main" id="{5C03DA4D-9BF8-6C5A-6D24-9FBF2BFD88C1}"/>
                  </a:ext>
                </a:extLst>
              </p:cNvPr>
              <p:cNvSpPr/>
              <p:nvPr/>
            </p:nvSpPr>
            <p:spPr>
              <a:xfrm>
                <a:off x="3173425" y="2110779"/>
                <a:ext cx="6000" cy="85200"/>
              </a:xfrm>
              <a:prstGeom prst="rect">
                <a:avLst/>
              </a:prstGeom>
              <a:solidFill>
                <a:srgbClr val="C3A25F"/>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a:ea typeface="Calibri"/>
                  <a:cs typeface="Calibri"/>
                  <a:sym typeface="Calibri"/>
                </a:endParaRPr>
              </a:p>
            </p:txBody>
          </p:sp>
          <p:sp>
            <p:nvSpPr>
              <p:cNvPr id="72" name="Google Shape;81;p2">
                <a:extLst>
                  <a:ext uri="{FF2B5EF4-FFF2-40B4-BE49-F238E27FC236}">
                    <a16:creationId xmlns:a16="http://schemas.microsoft.com/office/drawing/2014/main" id="{473B922C-0509-6216-A312-FD34A58932CF}"/>
                  </a:ext>
                </a:extLst>
              </p:cNvPr>
              <p:cNvSpPr/>
              <p:nvPr/>
            </p:nvSpPr>
            <p:spPr>
              <a:xfrm>
                <a:off x="3093995" y="2110779"/>
                <a:ext cx="85200" cy="6000"/>
              </a:xfrm>
              <a:prstGeom prst="rect">
                <a:avLst/>
              </a:prstGeom>
              <a:solidFill>
                <a:srgbClr val="C3A25F"/>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a:ea typeface="Calibri"/>
                  <a:cs typeface="Calibri"/>
                  <a:sym typeface="Calibri"/>
                </a:endParaRPr>
              </a:p>
            </p:txBody>
          </p:sp>
        </p:grpSp>
        <p:grpSp>
          <p:nvGrpSpPr>
            <p:cNvPr id="33" name="Google Shape;82;p2">
              <a:extLst>
                <a:ext uri="{FF2B5EF4-FFF2-40B4-BE49-F238E27FC236}">
                  <a16:creationId xmlns:a16="http://schemas.microsoft.com/office/drawing/2014/main" id="{FFCD7975-B484-94F9-97A4-1F7622E39789}"/>
                </a:ext>
              </a:extLst>
            </p:cNvPr>
            <p:cNvGrpSpPr/>
            <p:nvPr/>
          </p:nvGrpSpPr>
          <p:grpSpPr>
            <a:xfrm>
              <a:off x="7689765" y="311026"/>
              <a:ext cx="1031256" cy="1504764"/>
              <a:chOff x="2712001" y="2082563"/>
              <a:chExt cx="252412" cy="368300"/>
            </a:xfrm>
          </p:grpSpPr>
          <p:sp>
            <p:nvSpPr>
              <p:cNvPr id="34" name="Google Shape;83;p2">
                <a:extLst>
                  <a:ext uri="{FF2B5EF4-FFF2-40B4-BE49-F238E27FC236}">
                    <a16:creationId xmlns:a16="http://schemas.microsoft.com/office/drawing/2014/main" id="{4BF0F3F9-0481-CD3C-6923-D9821A3FB9FA}"/>
                  </a:ext>
                </a:extLst>
              </p:cNvPr>
              <p:cNvSpPr/>
              <p:nvPr/>
            </p:nvSpPr>
            <p:spPr>
              <a:xfrm>
                <a:off x="2832651" y="2349263"/>
                <a:ext cx="9600" cy="23700"/>
              </a:xfrm>
              <a:prstGeom prst="rect">
                <a:avLst/>
              </a:prstGeom>
              <a:solidFill>
                <a:srgbClr val="617F39"/>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a:ea typeface="Calibri"/>
                  <a:cs typeface="Calibri"/>
                  <a:sym typeface="Calibri"/>
                </a:endParaRPr>
              </a:p>
            </p:txBody>
          </p:sp>
          <p:sp>
            <p:nvSpPr>
              <p:cNvPr id="35" name="Google Shape;84;p2">
                <a:extLst>
                  <a:ext uri="{FF2B5EF4-FFF2-40B4-BE49-F238E27FC236}">
                    <a16:creationId xmlns:a16="http://schemas.microsoft.com/office/drawing/2014/main" id="{D01F86EC-A3DC-C5EB-A36F-AFD9EA541C77}"/>
                  </a:ext>
                </a:extLst>
              </p:cNvPr>
              <p:cNvSpPr/>
              <p:nvPr/>
            </p:nvSpPr>
            <p:spPr>
              <a:xfrm>
                <a:off x="2813601" y="2373076"/>
                <a:ext cx="28575" cy="68263"/>
              </a:xfrm>
              <a:custGeom>
                <a:avLst/>
                <a:gdLst/>
                <a:ahLst/>
                <a:cxnLst/>
                <a:rect l="l" t="t" r="r" b="b"/>
                <a:pathLst>
                  <a:path w="18" h="43" extrusionOk="0">
                    <a:moveTo>
                      <a:pt x="11" y="43"/>
                    </a:moveTo>
                    <a:lnTo>
                      <a:pt x="0" y="40"/>
                    </a:lnTo>
                    <a:lnTo>
                      <a:pt x="11" y="1"/>
                    </a:lnTo>
                    <a:lnTo>
                      <a:pt x="18" y="0"/>
                    </a:lnTo>
                    <a:lnTo>
                      <a:pt x="11" y="43"/>
                    </a:lnTo>
                    <a:close/>
                  </a:path>
                </a:pathLst>
              </a:custGeom>
              <a:solidFill>
                <a:srgbClr val="8FAD8B"/>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a:ea typeface="Calibri"/>
                  <a:cs typeface="Calibri"/>
                  <a:sym typeface="Calibri"/>
                </a:endParaRPr>
              </a:p>
            </p:txBody>
          </p:sp>
          <p:sp>
            <p:nvSpPr>
              <p:cNvPr id="36" name="Google Shape;85;p2">
                <a:extLst>
                  <a:ext uri="{FF2B5EF4-FFF2-40B4-BE49-F238E27FC236}">
                    <a16:creationId xmlns:a16="http://schemas.microsoft.com/office/drawing/2014/main" id="{1C5A24D4-5166-2BB5-E616-1F37A85E25EF}"/>
                  </a:ext>
                </a:extLst>
              </p:cNvPr>
              <p:cNvSpPr/>
              <p:nvPr/>
            </p:nvSpPr>
            <p:spPr>
              <a:xfrm>
                <a:off x="2835826" y="2373076"/>
                <a:ext cx="22225" cy="68263"/>
              </a:xfrm>
              <a:custGeom>
                <a:avLst/>
                <a:gdLst/>
                <a:ahLst/>
                <a:cxnLst/>
                <a:rect l="l" t="t" r="r" b="b"/>
                <a:pathLst>
                  <a:path w="14" h="43" extrusionOk="0">
                    <a:moveTo>
                      <a:pt x="7" y="43"/>
                    </a:moveTo>
                    <a:lnTo>
                      <a:pt x="14" y="40"/>
                    </a:lnTo>
                    <a:lnTo>
                      <a:pt x="5" y="0"/>
                    </a:lnTo>
                    <a:lnTo>
                      <a:pt x="0" y="1"/>
                    </a:lnTo>
                    <a:lnTo>
                      <a:pt x="7" y="43"/>
                    </a:lnTo>
                    <a:close/>
                  </a:path>
                </a:pathLst>
              </a:custGeom>
              <a:solidFill>
                <a:srgbClr val="8FAD8B"/>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a:ea typeface="Calibri"/>
                  <a:cs typeface="Calibri"/>
                  <a:sym typeface="Calibri"/>
                </a:endParaRPr>
              </a:p>
            </p:txBody>
          </p:sp>
          <p:sp>
            <p:nvSpPr>
              <p:cNvPr id="37" name="Google Shape;86;p2">
                <a:extLst>
                  <a:ext uri="{FF2B5EF4-FFF2-40B4-BE49-F238E27FC236}">
                    <a16:creationId xmlns:a16="http://schemas.microsoft.com/office/drawing/2014/main" id="{77E88C80-A447-9D13-E7D7-7403E3786D85}"/>
                  </a:ext>
                </a:extLst>
              </p:cNvPr>
              <p:cNvSpPr/>
              <p:nvPr/>
            </p:nvSpPr>
            <p:spPr>
              <a:xfrm>
                <a:off x="2827888" y="2373076"/>
                <a:ext cx="15875" cy="77788"/>
              </a:xfrm>
              <a:custGeom>
                <a:avLst/>
                <a:gdLst/>
                <a:ahLst/>
                <a:cxnLst/>
                <a:rect l="l" t="t" r="r" b="b"/>
                <a:pathLst>
                  <a:path w="10" h="49" extrusionOk="0">
                    <a:moveTo>
                      <a:pt x="0" y="49"/>
                    </a:moveTo>
                    <a:lnTo>
                      <a:pt x="10" y="49"/>
                    </a:lnTo>
                    <a:lnTo>
                      <a:pt x="8" y="0"/>
                    </a:lnTo>
                    <a:lnTo>
                      <a:pt x="5" y="0"/>
                    </a:lnTo>
                    <a:lnTo>
                      <a:pt x="0" y="49"/>
                    </a:lnTo>
                    <a:close/>
                  </a:path>
                </a:pathLst>
              </a:custGeom>
              <a:solidFill>
                <a:srgbClr val="617F39"/>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a:ea typeface="Calibri"/>
                  <a:cs typeface="Calibri"/>
                  <a:sym typeface="Calibri"/>
                </a:endParaRPr>
              </a:p>
            </p:txBody>
          </p:sp>
          <p:sp>
            <p:nvSpPr>
              <p:cNvPr id="38" name="Google Shape;54;p2">
                <a:extLst>
                  <a:ext uri="{FF2B5EF4-FFF2-40B4-BE49-F238E27FC236}">
                    <a16:creationId xmlns:a16="http://schemas.microsoft.com/office/drawing/2014/main" id="{4D56C805-9A0C-261D-CF67-693D538C23B3}"/>
                  </a:ext>
                </a:extLst>
              </p:cNvPr>
              <p:cNvSpPr/>
              <p:nvPr/>
            </p:nvSpPr>
            <p:spPr>
              <a:xfrm>
                <a:off x="2831063" y="2082563"/>
                <a:ext cx="12600" cy="31800"/>
              </a:xfrm>
              <a:prstGeom prst="rect">
                <a:avLst/>
              </a:prstGeom>
              <a:solidFill>
                <a:srgbClr val="617F39"/>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a:ea typeface="Calibri"/>
                  <a:cs typeface="Calibri"/>
                  <a:sym typeface="Calibri"/>
                </a:endParaRPr>
              </a:p>
            </p:txBody>
          </p:sp>
          <p:sp>
            <p:nvSpPr>
              <p:cNvPr id="39" name="Google Shape;87;p2">
                <a:extLst>
                  <a:ext uri="{FF2B5EF4-FFF2-40B4-BE49-F238E27FC236}">
                    <a16:creationId xmlns:a16="http://schemas.microsoft.com/office/drawing/2014/main" id="{53C64D4B-D4FC-B88E-1E8F-7BD4CED29525}"/>
                  </a:ext>
                </a:extLst>
              </p:cNvPr>
              <p:cNvSpPr/>
              <p:nvPr/>
            </p:nvSpPr>
            <p:spPr>
              <a:xfrm>
                <a:off x="2829476" y="2363551"/>
                <a:ext cx="17400" cy="19200"/>
              </a:xfrm>
              <a:prstGeom prst="ellipse">
                <a:avLst/>
              </a:prstGeom>
              <a:solidFill>
                <a:srgbClr val="C3A25F"/>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a:ea typeface="Calibri"/>
                  <a:cs typeface="Calibri"/>
                  <a:sym typeface="Calibri"/>
                </a:endParaRPr>
              </a:p>
            </p:txBody>
          </p:sp>
          <p:sp>
            <p:nvSpPr>
              <p:cNvPr id="40" name="Google Shape;88;p2">
                <a:extLst>
                  <a:ext uri="{FF2B5EF4-FFF2-40B4-BE49-F238E27FC236}">
                    <a16:creationId xmlns:a16="http://schemas.microsoft.com/office/drawing/2014/main" id="{8DE86176-1A54-4EC9-BBC1-727947E001E9}"/>
                  </a:ext>
                </a:extLst>
              </p:cNvPr>
              <p:cNvSpPr/>
              <p:nvPr/>
            </p:nvSpPr>
            <p:spPr>
              <a:xfrm>
                <a:off x="2712001" y="2123838"/>
                <a:ext cx="252412" cy="212725"/>
              </a:xfrm>
              <a:custGeom>
                <a:avLst/>
                <a:gdLst/>
                <a:ahLst/>
                <a:cxnLst/>
                <a:rect l="l" t="t" r="r" b="b"/>
                <a:pathLst>
                  <a:path w="388" h="327" extrusionOk="0">
                    <a:moveTo>
                      <a:pt x="260" y="0"/>
                    </a:moveTo>
                    <a:cubicBezTo>
                      <a:pt x="194" y="0"/>
                      <a:pt x="194" y="0"/>
                      <a:pt x="194" y="0"/>
                    </a:cubicBezTo>
                    <a:cubicBezTo>
                      <a:pt x="129" y="0"/>
                      <a:pt x="129" y="0"/>
                      <a:pt x="129" y="0"/>
                    </a:cubicBezTo>
                    <a:cubicBezTo>
                      <a:pt x="129" y="0"/>
                      <a:pt x="0" y="19"/>
                      <a:pt x="35" y="127"/>
                    </a:cubicBezTo>
                    <a:cubicBezTo>
                      <a:pt x="70" y="236"/>
                      <a:pt x="137" y="327"/>
                      <a:pt x="137" y="327"/>
                    </a:cubicBezTo>
                    <a:cubicBezTo>
                      <a:pt x="194" y="327"/>
                      <a:pt x="194" y="327"/>
                      <a:pt x="194" y="327"/>
                    </a:cubicBezTo>
                    <a:cubicBezTo>
                      <a:pt x="252" y="327"/>
                      <a:pt x="252" y="327"/>
                      <a:pt x="252" y="327"/>
                    </a:cubicBezTo>
                    <a:cubicBezTo>
                      <a:pt x="252" y="327"/>
                      <a:pt x="318" y="236"/>
                      <a:pt x="353" y="127"/>
                    </a:cubicBezTo>
                    <a:cubicBezTo>
                      <a:pt x="388" y="19"/>
                      <a:pt x="260" y="0"/>
                      <a:pt x="260" y="0"/>
                    </a:cubicBezTo>
                    <a:close/>
                  </a:path>
                </a:pathLst>
              </a:custGeom>
              <a:solidFill>
                <a:srgbClr val="F17826"/>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a:ea typeface="Calibri"/>
                  <a:cs typeface="Calibri"/>
                  <a:sym typeface="Calibri"/>
                </a:endParaRPr>
              </a:p>
            </p:txBody>
          </p:sp>
          <p:sp>
            <p:nvSpPr>
              <p:cNvPr id="41" name="Google Shape;89;p2">
                <a:extLst>
                  <a:ext uri="{FF2B5EF4-FFF2-40B4-BE49-F238E27FC236}">
                    <a16:creationId xmlns:a16="http://schemas.microsoft.com/office/drawing/2014/main" id="{451A135A-0660-95E4-DD46-A87FE3238E94}"/>
                  </a:ext>
                </a:extLst>
              </p:cNvPr>
              <p:cNvSpPr/>
              <p:nvPr/>
            </p:nvSpPr>
            <p:spPr>
              <a:xfrm>
                <a:off x="2861226" y="2123838"/>
                <a:ext cx="84138" cy="212725"/>
              </a:xfrm>
              <a:custGeom>
                <a:avLst/>
                <a:gdLst/>
                <a:ahLst/>
                <a:cxnLst/>
                <a:rect l="l" t="t" r="r" b="b"/>
                <a:pathLst>
                  <a:path w="130" h="327" extrusionOk="0">
                    <a:moveTo>
                      <a:pt x="21" y="0"/>
                    </a:moveTo>
                    <a:cubicBezTo>
                      <a:pt x="5" y="0"/>
                      <a:pt x="5" y="0"/>
                      <a:pt x="5" y="0"/>
                    </a:cubicBezTo>
                    <a:cubicBezTo>
                      <a:pt x="5" y="0"/>
                      <a:pt x="82" y="19"/>
                      <a:pt x="61" y="127"/>
                    </a:cubicBezTo>
                    <a:cubicBezTo>
                      <a:pt x="40" y="236"/>
                      <a:pt x="0" y="327"/>
                      <a:pt x="0" y="327"/>
                    </a:cubicBezTo>
                    <a:cubicBezTo>
                      <a:pt x="14" y="327"/>
                      <a:pt x="14" y="327"/>
                      <a:pt x="14" y="327"/>
                    </a:cubicBezTo>
                    <a:cubicBezTo>
                      <a:pt x="14" y="327"/>
                      <a:pt x="71" y="236"/>
                      <a:pt x="100" y="127"/>
                    </a:cubicBezTo>
                    <a:cubicBezTo>
                      <a:pt x="130" y="19"/>
                      <a:pt x="21" y="0"/>
                      <a:pt x="21" y="0"/>
                    </a:cubicBezTo>
                    <a:close/>
                  </a:path>
                </a:pathLst>
              </a:custGeom>
              <a:solidFill>
                <a:srgbClr val="FFF4E3">
                  <a:alpha val="55700"/>
                </a:srgbClr>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a:ea typeface="Calibri"/>
                  <a:cs typeface="Calibri"/>
                  <a:sym typeface="Calibri"/>
                </a:endParaRPr>
              </a:p>
            </p:txBody>
          </p:sp>
          <p:sp>
            <p:nvSpPr>
              <p:cNvPr id="42" name="Google Shape;90;p2">
                <a:extLst>
                  <a:ext uri="{FF2B5EF4-FFF2-40B4-BE49-F238E27FC236}">
                    <a16:creationId xmlns:a16="http://schemas.microsoft.com/office/drawing/2014/main" id="{351A152B-317E-F965-68B4-2A4576CFD3A3}"/>
                  </a:ext>
                </a:extLst>
              </p:cNvPr>
              <p:cNvSpPr/>
              <p:nvPr/>
            </p:nvSpPr>
            <p:spPr>
              <a:xfrm>
                <a:off x="2731050" y="2123838"/>
                <a:ext cx="84137" cy="212725"/>
              </a:xfrm>
              <a:custGeom>
                <a:avLst/>
                <a:gdLst/>
                <a:ahLst/>
                <a:cxnLst/>
                <a:rect l="l" t="t" r="r" b="b"/>
                <a:pathLst>
                  <a:path w="131" h="327" extrusionOk="0">
                    <a:moveTo>
                      <a:pt x="126" y="0"/>
                    </a:moveTo>
                    <a:cubicBezTo>
                      <a:pt x="109" y="0"/>
                      <a:pt x="109" y="0"/>
                      <a:pt x="109" y="0"/>
                    </a:cubicBezTo>
                    <a:cubicBezTo>
                      <a:pt x="109" y="0"/>
                      <a:pt x="0" y="19"/>
                      <a:pt x="30" y="127"/>
                    </a:cubicBezTo>
                    <a:cubicBezTo>
                      <a:pt x="60" y="236"/>
                      <a:pt x="116" y="327"/>
                      <a:pt x="116" y="327"/>
                    </a:cubicBezTo>
                    <a:cubicBezTo>
                      <a:pt x="131" y="327"/>
                      <a:pt x="131" y="327"/>
                      <a:pt x="131" y="327"/>
                    </a:cubicBezTo>
                    <a:cubicBezTo>
                      <a:pt x="131" y="327"/>
                      <a:pt x="91" y="236"/>
                      <a:pt x="70" y="127"/>
                    </a:cubicBezTo>
                    <a:cubicBezTo>
                      <a:pt x="49" y="19"/>
                      <a:pt x="126" y="0"/>
                      <a:pt x="126" y="0"/>
                    </a:cubicBezTo>
                    <a:close/>
                  </a:path>
                </a:pathLst>
              </a:custGeom>
              <a:solidFill>
                <a:srgbClr val="FFF4E3">
                  <a:alpha val="55700"/>
                </a:srgbClr>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a:ea typeface="Calibri"/>
                  <a:cs typeface="Calibri"/>
                  <a:sym typeface="Calibri"/>
                </a:endParaRPr>
              </a:p>
            </p:txBody>
          </p:sp>
          <p:sp>
            <p:nvSpPr>
              <p:cNvPr id="43" name="Google Shape;91;p2">
                <a:extLst>
                  <a:ext uri="{FF2B5EF4-FFF2-40B4-BE49-F238E27FC236}">
                    <a16:creationId xmlns:a16="http://schemas.microsoft.com/office/drawing/2014/main" id="{A08E1895-B86D-E0B2-0D51-49E2A479C6D6}"/>
                  </a:ext>
                </a:extLst>
              </p:cNvPr>
              <p:cNvSpPr/>
              <p:nvPr/>
            </p:nvSpPr>
            <p:spPr>
              <a:xfrm>
                <a:off x="2846938" y="2123838"/>
                <a:ext cx="50800" cy="212725"/>
              </a:xfrm>
              <a:custGeom>
                <a:avLst/>
                <a:gdLst/>
                <a:ahLst/>
                <a:cxnLst/>
                <a:rect l="l" t="t" r="r" b="b"/>
                <a:pathLst>
                  <a:path w="79" h="327" extrusionOk="0">
                    <a:moveTo>
                      <a:pt x="18" y="0"/>
                    </a:moveTo>
                    <a:cubicBezTo>
                      <a:pt x="2" y="0"/>
                      <a:pt x="2" y="0"/>
                      <a:pt x="2" y="0"/>
                    </a:cubicBezTo>
                    <a:cubicBezTo>
                      <a:pt x="2" y="0"/>
                      <a:pt x="30" y="19"/>
                      <a:pt x="23" y="127"/>
                    </a:cubicBezTo>
                    <a:cubicBezTo>
                      <a:pt x="15" y="236"/>
                      <a:pt x="0" y="327"/>
                      <a:pt x="0" y="327"/>
                    </a:cubicBezTo>
                    <a:cubicBezTo>
                      <a:pt x="14" y="327"/>
                      <a:pt x="14" y="327"/>
                      <a:pt x="14" y="327"/>
                    </a:cubicBezTo>
                    <a:cubicBezTo>
                      <a:pt x="14" y="327"/>
                      <a:pt x="46" y="236"/>
                      <a:pt x="62" y="127"/>
                    </a:cubicBezTo>
                    <a:cubicBezTo>
                      <a:pt x="79" y="19"/>
                      <a:pt x="18" y="0"/>
                      <a:pt x="18" y="0"/>
                    </a:cubicBezTo>
                    <a:close/>
                  </a:path>
                </a:pathLst>
              </a:custGeom>
              <a:solidFill>
                <a:srgbClr val="FFF4E3">
                  <a:alpha val="55700"/>
                </a:srgbClr>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a:ea typeface="Calibri"/>
                  <a:cs typeface="Calibri"/>
                  <a:sym typeface="Calibri"/>
                </a:endParaRPr>
              </a:p>
            </p:txBody>
          </p:sp>
          <p:sp>
            <p:nvSpPr>
              <p:cNvPr id="44" name="Google Shape;92;p2">
                <a:extLst>
                  <a:ext uri="{FF2B5EF4-FFF2-40B4-BE49-F238E27FC236}">
                    <a16:creationId xmlns:a16="http://schemas.microsoft.com/office/drawing/2014/main" id="{08F7C606-9602-29A0-B840-E768EEAE9385}"/>
                  </a:ext>
                </a:extLst>
              </p:cNvPr>
              <p:cNvSpPr/>
              <p:nvPr/>
            </p:nvSpPr>
            <p:spPr>
              <a:xfrm>
                <a:off x="2778676" y="2123838"/>
                <a:ext cx="50800" cy="212725"/>
              </a:xfrm>
              <a:custGeom>
                <a:avLst/>
                <a:gdLst/>
                <a:ahLst/>
                <a:cxnLst/>
                <a:rect l="l" t="t" r="r" b="b"/>
                <a:pathLst>
                  <a:path w="78" h="327" extrusionOk="0">
                    <a:moveTo>
                      <a:pt x="77" y="0"/>
                    </a:moveTo>
                    <a:cubicBezTo>
                      <a:pt x="60" y="0"/>
                      <a:pt x="60" y="0"/>
                      <a:pt x="60" y="0"/>
                    </a:cubicBezTo>
                    <a:cubicBezTo>
                      <a:pt x="60" y="0"/>
                      <a:pt x="0" y="19"/>
                      <a:pt x="16" y="127"/>
                    </a:cubicBezTo>
                    <a:cubicBezTo>
                      <a:pt x="33" y="236"/>
                      <a:pt x="64" y="327"/>
                      <a:pt x="64" y="327"/>
                    </a:cubicBezTo>
                    <a:cubicBezTo>
                      <a:pt x="78" y="327"/>
                      <a:pt x="78" y="327"/>
                      <a:pt x="78" y="327"/>
                    </a:cubicBezTo>
                    <a:cubicBezTo>
                      <a:pt x="78" y="327"/>
                      <a:pt x="64" y="236"/>
                      <a:pt x="56" y="127"/>
                    </a:cubicBezTo>
                    <a:cubicBezTo>
                      <a:pt x="48" y="19"/>
                      <a:pt x="77" y="0"/>
                      <a:pt x="77" y="0"/>
                    </a:cubicBezTo>
                    <a:close/>
                  </a:path>
                </a:pathLst>
              </a:custGeom>
              <a:solidFill>
                <a:srgbClr val="FFF4E3">
                  <a:alpha val="55700"/>
                </a:srgbClr>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a:ea typeface="Calibri"/>
                  <a:cs typeface="Calibri"/>
                  <a:sym typeface="Calibri"/>
                </a:endParaRPr>
              </a:p>
            </p:txBody>
          </p:sp>
          <p:sp>
            <p:nvSpPr>
              <p:cNvPr id="45" name="Google Shape;93;p2">
                <a:extLst>
                  <a:ext uri="{FF2B5EF4-FFF2-40B4-BE49-F238E27FC236}">
                    <a16:creationId xmlns:a16="http://schemas.microsoft.com/office/drawing/2014/main" id="{ED97219A-D4E7-25DE-DA9D-4C101B820E8F}"/>
                  </a:ext>
                </a:extLst>
              </p:cNvPr>
              <p:cNvSpPr/>
              <p:nvPr/>
            </p:nvSpPr>
            <p:spPr>
              <a:xfrm>
                <a:off x="2823126" y="2123838"/>
                <a:ext cx="28575" cy="212725"/>
              </a:xfrm>
              <a:custGeom>
                <a:avLst/>
                <a:gdLst/>
                <a:ahLst/>
                <a:cxnLst/>
                <a:rect l="l" t="t" r="r" b="b"/>
                <a:pathLst>
                  <a:path w="44" h="327" extrusionOk="0">
                    <a:moveTo>
                      <a:pt x="30" y="0"/>
                    </a:moveTo>
                    <a:cubicBezTo>
                      <a:pt x="22" y="0"/>
                      <a:pt x="22" y="0"/>
                      <a:pt x="22" y="0"/>
                    </a:cubicBezTo>
                    <a:cubicBezTo>
                      <a:pt x="15" y="0"/>
                      <a:pt x="15" y="0"/>
                      <a:pt x="15" y="0"/>
                    </a:cubicBezTo>
                    <a:cubicBezTo>
                      <a:pt x="15" y="0"/>
                      <a:pt x="0" y="19"/>
                      <a:pt x="4" y="127"/>
                    </a:cubicBezTo>
                    <a:cubicBezTo>
                      <a:pt x="8" y="236"/>
                      <a:pt x="16" y="327"/>
                      <a:pt x="16" y="327"/>
                    </a:cubicBezTo>
                    <a:cubicBezTo>
                      <a:pt x="22" y="327"/>
                      <a:pt x="22" y="327"/>
                      <a:pt x="22" y="327"/>
                    </a:cubicBezTo>
                    <a:cubicBezTo>
                      <a:pt x="29" y="327"/>
                      <a:pt x="29" y="327"/>
                      <a:pt x="29" y="327"/>
                    </a:cubicBezTo>
                    <a:cubicBezTo>
                      <a:pt x="29" y="327"/>
                      <a:pt x="36" y="236"/>
                      <a:pt x="40" y="127"/>
                    </a:cubicBezTo>
                    <a:cubicBezTo>
                      <a:pt x="44" y="19"/>
                      <a:pt x="30" y="0"/>
                      <a:pt x="30" y="0"/>
                    </a:cubicBezTo>
                    <a:close/>
                  </a:path>
                </a:pathLst>
              </a:custGeom>
              <a:solidFill>
                <a:srgbClr val="FFF4E3">
                  <a:alpha val="55700"/>
                </a:srgbClr>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a:ea typeface="Calibri"/>
                  <a:cs typeface="Calibri"/>
                  <a:sym typeface="Calibri"/>
                </a:endParaRPr>
              </a:p>
            </p:txBody>
          </p:sp>
          <p:sp>
            <p:nvSpPr>
              <p:cNvPr id="46" name="Google Shape;94;p2">
                <a:extLst>
                  <a:ext uri="{FF2B5EF4-FFF2-40B4-BE49-F238E27FC236}">
                    <a16:creationId xmlns:a16="http://schemas.microsoft.com/office/drawing/2014/main" id="{8937BF85-B86B-69B1-70B3-0B4092C21FD0}"/>
                  </a:ext>
                </a:extLst>
              </p:cNvPr>
              <p:cNvSpPr/>
              <p:nvPr/>
            </p:nvSpPr>
            <p:spPr>
              <a:xfrm>
                <a:off x="2799313" y="2336563"/>
                <a:ext cx="76200" cy="12600"/>
              </a:xfrm>
              <a:prstGeom prst="rect">
                <a:avLst/>
              </a:prstGeom>
              <a:solidFill>
                <a:srgbClr val="C3A25F"/>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a:ea typeface="Calibri"/>
                  <a:cs typeface="Calibri"/>
                  <a:sym typeface="Calibri"/>
                </a:endParaRPr>
              </a:p>
            </p:txBody>
          </p:sp>
          <p:sp>
            <p:nvSpPr>
              <p:cNvPr id="47" name="Google Shape;95;p2">
                <a:extLst>
                  <a:ext uri="{FF2B5EF4-FFF2-40B4-BE49-F238E27FC236}">
                    <a16:creationId xmlns:a16="http://schemas.microsoft.com/office/drawing/2014/main" id="{164813B7-CC02-23E8-0385-0AA9553A1614}"/>
                  </a:ext>
                </a:extLst>
              </p:cNvPr>
              <p:cNvSpPr/>
              <p:nvPr/>
            </p:nvSpPr>
            <p:spPr>
              <a:xfrm>
                <a:off x="2791376" y="2111138"/>
                <a:ext cx="93600" cy="12600"/>
              </a:xfrm>
              <a:prstGeom prst="rect">
                <a:avLst/>
              </a:prstGeom>
              <a:solidFill>
                <a:srgbClr val="C3A25F"/>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a:ea typeface="Calibri"/>
                  <a:cs typeface="Calibri"/>
                  <a:sym typeface="Calibri"/>
                </a:endParaRPr>
              </a:p>
            </p:txBody>
          </p:sp>
        </p:grpSp>
      </p:grpSp>
      <p:pic>
        <p:nvPicPr>
          <p:cNvPr id="7" name="Picture 6" descr="A person writing on a book&#10;&#10;Description automatically generated">
            <a:extLst>
              <a:ext uri="{FF2B5EF4-FFF2-40B4-BE49-F238E27FC236}">
                <a16:creationId xmlns:a16="http://schemas.microsoft.com/office/drawing/2014/main" id="{9E96590D-8E5A-1BD7-EF42-0B650F12491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7309" y="2297155"/>
            <a:ext cx="5924632" cy="4938999"/>
          </a:xfrm>
          <a:prstGeom prst="rect">
            <a:avLst/>
          </a:prstGeom>
        </p:spPr>
      </p:pic>
      <p:grpSp>
        <p:nvGrpSpPr>
          <p:cNvPr id="8" name="组合 15">
            <a:extLst>
              <a:ext uri="{FF2B5EF4-FFF2-40B4-BE49-F238E27FC236}">
                <a16:creationId xmlns:a16="http://schemas.microsoft.com/office/drawing/2014/main" id="{0A559A73-2188-C995-DE83-AE79D96D4B12}"/>
              </a:ext>
            </a:extLst>
          </p:cNvPr>
          <p:cNvGrpSpPr/>
          <p:nvPr/>
        </p:nvGrpSpPr>
        <p:grpSpPr>
          <a:xfrm>
            <a:off x="4734796" y="864101"/>
            <a:ext cx="7653975" cy="5905984"/>
            <a:chOff x="7328296" y="2595229"/>
            <a:chExt cx="4031728" cy="3873506"/>
          </a:xfrm>
        </p:grpSpPr>
        <p:pic>
          <p:nvPicPr>
            <p:cNvPr id="9" name="图片 14">
              <a:extLst>
                <a:ext uri="{FF2B5EF4-FFF2-40B4-BE49-F238E27FC236}">
                  <a16:creationId xmlns:a16="http://schemas.microsoft.com/office/drawing/2014/main" id="{4179D378-2FB3-C855-ABB3-4D211BD0B1B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328296" y="2595229"/>
              <a:ext cx="4031728" cy="3873506"/>
            </a:xfrm>
            <a:prstGeom prst="rect">
              <a:avLst/>
            </a:prstGeom>
          </p:spPr>
        </p:pic>
        <p:sp>
          <p:nvSpPr>
            <p:cNvPr id="10" name="矩形 13">
              <a:extLst>
                <a:ext uri="{FF2B5EF4-FFF2-40B4-BE49-F238E27FC236}">
                  <a16:creationId xmlns:a16="http://schemas.microsoft.com/office/drawing/2014/main" id="{3D03C44F-658F-7379-EAD2-0BC2C95E209D}"/>
                </a:ext>
              </a:extLst>
            </p:cNvPr>
            <p:cNvSpPr/>
            <p:nvPr/>
          </p:nvSpPr>
          <p:spPr>
            <a:xfrm>
              <a:off x="8542339" y="3429000"/>
              <a:ext cx="1797050" cy="666554"/>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lnSpc>
                  <a:spcPct val="150000"/>
                </a:lnSpc>
                <a:defRPr/>
              </a:pPr>
              <a:endParaRPr lang="en-US" altLang="zh-CN" sz="2133" dirty="0">
                <a:solidFill>
                  <a:srgbClr val="000000">
                    <a:lumMod val="75000"/>
                    <a:lumOff val="25000"/>
                  </a:srgbClr>
                </a:solidFill>
                <a:latin typeface="Arial" panose="020B0604020202020204" pitchFamily="34" charset="0"/>
                <a:ea typeface="字魂95号-手刻宋" panose="00000500000000000000" pitchFamily="2" charset="-122"/>
                <a:sym typeface="Arial" panose="020B0604020202020204" pitchFamily="34" charset="0"/>
              </a:endParaRPr>
            </a:p>
            <a:p>
              <a:pPr defTabSz="1219170">
                <a:lnSpc>
                  <a:spcPct val="150000"/>
                </a:lnSpc>
                <a:defRPr/>
              </a:pPr>
              <a:endParaRPr lang="zh-CN" altLang="en-US" sz="2133" dirty="0">
                <a:solidFill>
                  <a:srgbClr val="000000">
                    <a:lumMod val="75000"/>
                    <a:lumOff val="25000"/>
                  </a:srgbClr>
                </a:solidFill>
                <a:latin typeface="Arial"/>
                <a:ea typeface="宋体" panose="02010600030101010101" pitchFamily="2" charset="-122"/>
                <a:sym typeface="Arial"/>
              </a:endParaRPr>
            </a:p>
          </p:txBody>
        </p:sp>
      </p:grpSp>
      <p:sp>
        <p:nvSpPr>
          <p:cNvPr id="11" name="TextBox 10">
            <a:extLst>
              <a:ext uri="{FF2B5EF4-FFF2-40B4-BE49-F238E27FC236}">
                <a16:creationId xmlns:a16="http://schemas.microsoft.com/office/drawing/2014/main" id="{DA948A0C-63E1-FCA9-AF57-61385402D665}"/>
              </a:ext>
            </a:extLst>
          </p:cNvPr>
          <p:cNvSpPr txBox="1"/>
          <p:nvPr/>
        </p:nvSpPr>
        <p:spPr>
          <a:xfrm>
            <a:off x="6620830" y="1757917"/>
            <a:ext cx="3830332" cy="4154984"/>
          </a:xfrm>
          <a:prstGeom prst="rect">
            <a:avLst/>
          </a:prstGeom>
          <a:noFill/>
        </p:spPr>
        <p:txBody>
          <a:bodyPr wrap="square">
            <a:spAutoFit/>
          </a:bodyPr>
          <a:lstStyle/>
          <a:p>
            <a:pPr algn="just"/>
            <a:r>
              <a:rPr lang="vi-VN" sz="4400" i="1" dirty="0">
                <a:latin typeface="Times New Roman" panose="02020603050405020304" pitchFamily="18" charset="0"/>
                <a:cs typeface="Times New Roman" panose="02020603050405020304" pitchFamily="18" charset="0"/>
              </a:rPr>
              <a:t>Em hãy thực hiện một bài phỏng vấn người thân hoặc bạn bè với chủ đề tự chọn</a:t>
            </a:r>
            <a:endParaRPr lang="en-SG"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1940652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Gương Mặt Trang Bìa Phỏng Vấn Độc Quyền Với Sơn Tùng MTP  ELLEMan Vietnam_1080p">
            <a:hlinkClick r:id="" action="ppaction://media"/>
            <a:extLst>
              <a:ext uri="{FF2B5EF4-FFF2-40B4-BE49-F238E27FC236}">
                <a16:creationId xmlns:a16="http://schemas.microsoft.com/office/drawing/2014/main" id="{3CDF69FE-8C6E-66F5-1E44-C6D0A3D721C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4841654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669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CBEEEB83-8C15-32B3-672C-26A9D3FA2A7F}"/>
              </a:ext>
            </a:extLst>
          </p:cNvPr>
          <p:cNvPicPr>
            <a:picLocks noChangeAspect="1"/>
          </p:cNvPicPr>
          <p:nvPr/>
        </p:nvPicPr>
        <p:blipFill>
          <a:blip r:embed="rId4"/>
          <a:stretch>
            <a:fillRect/>
          </a:stretch>
        </p:blipFill>
        <p:spPr>
          <a:xfrm>
            <a:off x="0" y="0"/>
            <a:ext cx="12192000" cy="6858000"/>
          </a:xfrm>
          <a:prstGeom prst="rect">
            <a:avLst/>
          </a:prstGeom>
        </p:spPr>
      </p:pic>
      <p:sp>
        <p:nvSpPr>
          <p:cNvPr id="27" name="缺角矩形 26"/>
          <p:cNvSpPr/>
          <p:nvPr/>
        </p:nvSpPr>
        <p:spPr>
          <a:xfrm>
            <a:off x="196771" y="213539"/>
            <a:ext cx="11771453" cy="6430924"/>
          </a:xfrm>
          <a:prstGeom prst="plaque">
            <a:avLst>
              <a:gd name="adj" fmla="val 14424"/>
            </a:avLst>
          </a:prstGeom>
          <a:solidFill>
            <a:schemeClr val="bg1">
              <a:alpha val="86000"/>
            </a:schemeClr>
          </a:solidFill>
          <a:ln w="127000">
            <a:solidFill>
              <a:schemeClr val="accent5">
                <a:lumMod val="20000"/>
                <a:lumOff val="80000"/>
                <a:alpha val="4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377">
              <a:defRPr/>
            </a:pPr>
            <a:endParaRPr lang="zh-CN" altLang="en-US" sz="3600" dirty="0">
              <a:solidFill>
                <a:prstClr val="white"/>
              </a:solidFill>
              <a:latin typeface="Times New Roman" panose="02020603050405020304" pitchFamily="18" charset="0"/>
              <a:ea typeface="黑体" panose="02010609060101010101" pitchFamily="49" charset="-122"/>
              <a:cs typeface="Times New Roman" panose="02020603050405020304" pitchFamily="18" charset="0"/>
              <a:sym typeface="Arial"/>
            </a:endParaRPr>
          </a:p>
        </p:txBody>
      </p:sp>
      <p:sp>
        <p:nvSpPr>
          <p:cNvPr id="97" name="矩形 96"/>
          <p:cNvSpPr/>
          <p:nvPr/>
        </p:nvSpPr>
        <p:spPr>
          <a:xfrm>
            <a:off x="1362711" y="4407535"/>
            <a:ext cx="2438400" cy="369332"/>
          </a:xfrm>
          <a:prstGeom prst="rect">
            <a:avLst/>
          </a:prstGeom>
          <a:noFill/>
        </p:spPr>
        <p:txBody>
          <a:bodyPr wrap="square" rtlCol="0">
            <a:spAutoFit/>
          </a:bodyPr>
          <a:lstStyle/>
          <a:p>
            <a:pPr algn="ctr" defTabSz="914377">
              <a:defRPr/>
            </a:pPr>
            <a:endParaRPr>
              <a:solidFill>
                <a:prstClr val="black"/>
              </a:solidFill>
              <a:latin typeface="Arial"/>
              <a:cs typeface="Arial"/>
              <a:sym typeface="Arial"/>
            </a:endParaRPr>
          </a:p>
        </p:txBody>
      </p:sp>
      <p:sp>
        <p:nvSpPr>
          <p:cNvPr id="98" name="矩形 97"/>
          <p:cNvSpPr/>
          <p:nvPr/>
        </p:nvSpPr>
        <p:spPr>
          <a:xfrm>
            <a:off x="3884930" y="4407535"/>
            <a:ext cx="2495551" cy="369332"/>
          </a:xfrm>
          <a:prstGeom prst="rect">
            <a:avLst/>
          </a:prstGeom>
          <a:noFill/>
        </p:spPr>
        <p:txBody>
          <a:bodyPr wrap="square" rtlCol="0">
            <a:spAutoFit/>
          </a:bodyPr>
          <a:lstStyle/>
          <a:p>
            <a:pPr algn="ctr" defTabSz="914377">
              <a:defRPr/>
            </a:pPr>
            <a:endParaRPr>
              <a:solidFill>
                <a:prstClr val="black"/>
              </a:solidFill>
              <a:latin typeface="Arial"/>
              <a:cs typeface="Arial"/>
              <a:sym typeface="Arial"/>
            </a:endParaRPr>
          </a:p>
        </p:txBody>
      </p:sp>
      <p:sp>
        <p:nvSpPr>
          <p:cNvPr id="99" name="矩形 98"/>
          <p:cNvSpPr/>
          <p:nvPr/>
        </p:nvSpPr>
        <p:spPr>
          <a:xfrm>
            <a:off x="6024881" y="4407535"/>
            <a:ext cx="2755900" cy="369332"/>
          </a:xfrm>
          <a:prstGeom prst="rect">
            <a:avLst/>
          </a:prstGeom>
          <a:noFill/>
        </p:spPr>
        <p:txBody>
          <a:bodyPr wrap="square" rtlCol="0">
            <a:spAutoFit/>
          </a:bodyPr>
          <a:lstStyle/>
          <a:p>
            <a:pPr algn="ctr" defTabSz="914377">
              <a:defRPr/>
            </a:pPr>
            <a:endParaRPr>
              <a:solidFill>
                <a:prstClr val="black"/>
              </a:solidFill>
              <a:latin typeface="Arial"/>
              <a:cs typeface="Arial"/>
              <a:sym typeface="Arial"/>
            </a:endParaRPr>
          </a:p>
        </p:txBody>
      </p:sp>
      <p:sp>
        <p:nvSpPr>
          <p:cNvPr id="100" name="矩形 99"/>
          <p:cNvSpPr/>
          <p:nvPr/>
        </p:nvSpPr>
        <p:spPr>
          <a:xfrm>
            <a:off x="8148321" y="4420235"/>
            <a:ext cx="3009900" cy="369332"/>
          </a:xfrm>
          <a:prstGeom prst="rect">
            <a:avLst/>
          </a:prstGeom>
          <a:noFill/>
        </p:spPr>
        <p:txBody>
          <a:bodyPr wrap="square" rtlCol="0">
            <a:spAutoFit/>
          </a:bodyPr>
          <a:lstStyle/>
          <a:p>
            <a:pPr algn="ctr" defTabSz="914377">
              <a:defRPr/>
            </a:pPr>
            <a:endParaRPr>
              <a:solidFill>
                <a:prstClr val="black"/>
              </a:solidFill>
              <a:latin typeface="Arial"/>
              <a:cs typeface="Arial"/>
              <a:sym typeface="Arial"/>
            </a:endParaRPr>
          </a:p>
        </p:txBody>
      </p:sp>
      <p:sp>
        <p:nvSpPr>
          <p:cNvPr id="102" name="文本框 101"/>
          <p:cNvSpPr txBox="1"/>
          <p:nvPr/>
        </p:nvSpPr>
        <p:spPr>
          <a:xfrm>
            <a:off x="1756411" y="4867909"/>
            <a:ext cx="1802765" cy="369332"/>
          </a:xfrm>
          <a:prstGeom prst="rect">
            <a:avLst/>
          </a:prstGeom>
          <a:noFill/>
        </p:spPr>
        <p:txBody>
          <a:bodyPr wrap="square" rtlCol="0" anchor="t">
            <a:spAutoFit/>
          </a:bodyPr>
          <a:lstStyle/>
          <a:p>
            <a:pPr algn="ctr" defTabSz="914377">
              <a:defRPr/>
            </a:pPr>
            <a:endParaRPr>
              <a:solidFill>
                <a:prstClr val="black"/>
              </a:solidFill>
              <a:latin typeface="Arial"/>
              <a:cs typeface="Arial"/>
              <a:sym typeface="Arial"/>
            </a:endParaRPr>
          </a:p>
        </p:txBody>
      </p:sp>
      <p:sp>
        <p:nvSpPr>
          <p:cNvPr id="103" name="文本框 102"/>
          <p:cNvSpPr txBox="1"/>
          <p:nvPr/>
        </p:nvSpPr>
        <p:spPr>
          <a:xfrm>
            <a:off x="4180206" y="4867909"/>
            <a:ext cx="1802765" cy="369332"/>
          </a:xfrm>
          <a:prstGeom prst="rect">
            <a:avLst/>
          </a:prstGeom>
          <a:noFill/>
        </p:spPr>
        <p:txBody>
          <a:bodyPr wrap="square" rtlCol="0" anchor="t">
            <a:spAutoFit/>
          </a:bodyPr>
          <a:lstStyle/>
          <a:p>
            <a:pPr algn="ctr" defTabSz="914377">
              <a:defRPr/>
            </a:pPr>
            <a:endParaRPr>
              <a:solidFill>
                <a:prstClr val="black"/>
              </a:solidFill>
              <a:latin typeface="Arial"/>
              <a:cs typeface="Arial"/>
              <a:sym typeface="Arial"/>
            </a:endParaRPr>
          </a:p>
        </p:txBody>
      </p:sp>
      <p:sp>
        <p:nvSpPr>
          <p:cNvPr id="104" name="文本框 103"/>
          <p:cNvSpPr txBox="1"/>
          <p:nvPr/>
        </p:nvSpPr>
        <p:spPr>
          <a:xfrm>
            <a:off x="6464300" y="4867909"/>
            <a:ext cx="1802765" cy="369332"/>
          </a:xfrm>
          <a:prstGeom prst="rect">
            <a:avLst/>
          </a:prstGeom>
          <a:noFill/>
        </p:spPr>
        <p:txBody>
          <a:bodyPr wrap="square" rtlCol="0" anchor="t">
            <a:spAutoFit/>
          </a:bodyPr>
          <a:lstStyle/>
          <a:p>
            <a:pPr algn="ctr" defTabSz="914377">
              <a:defRPr/>
            </a:pPr>
            <a:endParaRPr>
              <a:solidFill>
                <a:prstClr val="black"/>
              </a:solidFill>
              <a:latin typeface="Arial"/>
              <a:cs typeface="Arial"/>
              <a:sym typeface="Arial"/>
            </a:endParaRPr>
          </a:p>
        </p:txBody>
      </p:sp>
      <p:sp>
        <p:nvSpPr>
          <p:cNvPr id="105" name="文本框 104"/>
          <p:cNvSpPr txBox="1"/>
          <p:nvPr/>
        </p:nvSpPr>
        <p:spPr>
          <a:xfrm>
            <a:off x="8821420" y="4867909"/>
            <a:ext cx="1802765" cy="369332"/>
          </a:xfrm>
          <a:prstGeom prst="rect">
            <a:avLst/>
          </a:prstGeom>
          <a:noFill/>
        </p:spPr>
        <p:txBody>
          <a:bodyPr wrap="square" rtlCol="0" anchor="t">
            <a:spAutoFit/>
          </a:bodyPr>
          <a:lstStyle/>
          <a:p>
            <a:pPr algn="ctr" defTabSz="914377">
              <a:defRPr/>
            </a:pPr>
            <a:endParaRPr>
              <a:solidFill>
                <a:prstClr val="black"/>
              </a:solidFill>
              <a:latin typeface="Arial"/>
              <a:cs typeface="Arial"/>
              <a:sym typeface="Arial"/>
            </a:endParaRPr>
          </a:p>
        </p:txBody>
      </p:sp>
      <p:sp>
        <p:nvSpPr>
          <p:cNvPr id="91" name="文本框 90"/>
          <p:cNvSpPr txBox="1"/>
          <p:nvPr/>
        </p:nvSpPr>
        <p:spPr>
          <a:xfrm>
            <a:off x="4793318" y="245447"/>
            <a:ext cx="2283460" cy="861774"/>
          </a:xfrm>
          <a:prstGeom prst="rect">
            <a:avLst/>
          </a:prstGeom>
          <a:noFill/>
          <a:ln>
            <a:noFill/>
          </a:ln>
          <a:effectLst/>
        </p:spPr>
        <p:txBody>
          <a:bodyPr wrap="square">
            <a:spAutoFit/>
          </a:bodyPr>
          <a:lstStyle/>
          <a:p>
            <a:pPr algn="dist" defTabSz="914377">
              <a:defRPr/>
            </a:pPr>
            <a:endParaRPr>
              <a:solidFill>
                <a:prstClr val="black"/>
              </a:solidFill>
              <a:latin typeface="Arial"/>
              <a:cs typeface="Arial"/>
              <a:sym typeface="Arial"/>
            </a:endParaRPr>
          </a:p>
          <a:p>
            <a:pPr algn="just" defTabSz="914377">
              <a:defRPr/>
            </a:pPr>
            <a:endParaRPr lang="en-US" altLang="zh-CN" sz="3200" b="1" i="1" dirty="0">
              <a:solidFill>
                <a:srgbClr val="6DAE8F"/>
              </a:solidFill>
              <a:latin typeface="思源宋体 CN Heavy" panose="02020900000000000000" charset="-122"/>
              <a:ea typeface="思源宋体 CN Heavy" panose="02020900000000000000" charset="-122"/>
              <a:cs typeface="Arial"/>
              <a:sym typeface="思源黑体 CN Light" panose="020B0300000000000000" pitchFamily="34" charset="-122"/>
            </a:endParaRPr>
          </a:p>
        </p:txBody>
      </p:sp>
      <p:pic>
        <p:nvPicPr>
          <p:cNvPr id="19" name="图片 80" descr="E:\PPT\PPT\图\组 2.png组 2">
            <a:extLst>
              <a:ext uri="{FF2B5EF4-FFF2-40B4-BE49-F238E27FC236}">
                <a16:creationId xmlns:a16="http://schemas.microsoft.com/office/drawing/2014/main" id="{C8EB4860-05D9-E60E-3D7E-CD017598B5D7}"/>
              </a:ext>
            </a:extLst>
          </p:cNvPr>
          <p:cNvPicPr>
            <a:picLocks noChangeAspect="1"/>
          </p:cNvPicPr>
          <p:nvPr/>
        </p:nvPicPr>
        <p:blipFill>
          <a:blip r:embed="rId5"/>
          <a:stretch>
            <a:fillRect/>
          </a:stretch>
        </p:blipFill>
        <p:spPr>
          <a:xfrm flipH="1">
            <a:off x="1125045" y="295347"/>
            <a:ext cx="1037588" cy="824600"/>
          </a:xfrm>
          <a:prstGeom prst="rect">
            <a:avLst/>
          </a:prstGeom>
        </p:spPr>
      </p:pic>
      <p:grpSp>
        <p:nvGrpSpPr>
          <p:cNvPr id="25" name="组合 30">
            <a:extLst>
              <a:ext uri="{FF2B5EF4-FFF2-40B4-BE49-F238E27FC236}">
                <a16:creationId xmlns:a16="http://schemas.microsoft.com/office/drawing/2014/main" id="{CC3E6B9F-9972-0B70-9BBC-9DCF36BAAE04}"/>
              </a:ext>
            </a:extLst>
          </p:cNvPr>
          <p:cNvGrpSpPr/>
          <p:nvPr/>
        </p:nvGrpSpPr>
        <p:grpSpPr>
          <a:xfrm>
            <a:off x="2225408" y="74367"/>
            <a:ext cx="7741185" cy="995680"/>
            <a:chOff x="6423" y="184"/>
            <a:chExt cx="6412" cy="1568"/>
          </a:xfrm>
        </p:grpSpPr>
        <p:pic>
          <p:nvPicPr>
            <p:cNvPr id="26" name="图片 29" descr="图层 2">
              <a:extLst>
                <a:ext uri="{FF2B5EF4-FFF2-40B4-BE49-F238E27FC236}">
                  <a16:creationId xmlns:a16="http://schemas.microsoft.com/office/drawing/2014/main" id="{3BBFF753-2CAB-D09A-AE62-CF5EF266F64C}"/>
                </a:ext>
              </a:extLst>
            </p:cNvPr>
            <p:cNvPicPr>
              <a:picLocks noChangeAspect="1"/>
            </p:cNvPicPr>
            <p:nvPr/>
          </p:nvPicPr>
          <p:blipFill>
            <a:blip r:embed="rId6"/>
            <a:stretch>
              <a:fillRect/>
            </a:stretch>
          </p:blipFill>
          <p:spPr>
            <a:xfrm>
              <a:off x="6423" y="184"/>
              <a:ext cx="6412" cy="1568"/>
            </a:xfrm>
            <a:prstGeom prst="rect">
              <a:avLst/>
            </a:prstGeom>
          </p:spPr>
        </p:pic>
        <p:sp>
          <p:nvSpPr>
            <p:cNvPr id="28" name="任意多边形 36">
              <a:extLst>
                <a:ext uri="{FF2B5EF4-FFF2-40B4-BE49-F238E27FC236}">
                  <a16:creationId xmlns:a16="http://schemas.microsoft.com/office/drawing/2014/main" id="{769CA0CA-C332-CC7A-E36B-C092D9FAC41A}"/>
                </a:ext>
              </a:extLst>
            </p:cNvPr>
            <p:cNvSpPr/>
            <p:nvPr>
              <p:custDataLst>
                <p:tags r:id="rId1"/>
              </p:custDataLst>
            </p:nvPr>
          </p:nvSpPr>
          <p:spPr>
            <a:xfrm>
              <a:off x="7332" y="392"/>
              <a:ext cx="4389" cy="960"/>
            </a:xfrm>
            <a:prstGeom prst="rect">
              <a:avLst/>
            </a:prstGeom>
            <a:noFill/>
            <a:ln w="19050">
              <a:noFill/>
            </a:ln>
            <a:effectLst/>
            <a:extLst>
              <a:ext uri="{909E8E84-426E-40DD-AFC4-6F175D3DCCD1}">
                <a14:hiddenFill xmlns:a14="http://schemas.microsoft.com/office/drawing/2010/main">
                  <a:solidFill>
                    <a:srgbClr val="FFCE40"/>
                  </a:solidFill>
                </a14:hiddenFill>
              </a:ext>
            </a:extLst>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lIns="300000" tIns="0" rIns="0" bIns="0" anchor="t">
              <a:noAutofit/>
            </a:bodyPr>
            <a:lstStyle/>
            <a:p>
              <a:pPr algn="ctr" defTabSz="914377"/>
              <a:r>
                <a:rPr kumimoji="1" lang="en-US" altLang="en-US" sz="3200" b="1" dirty="0">
                  <a:solidFill>
                    <a:prstClr val="black"/>
                  </a:solidFill>
                  <a:latin typeface="Times New Roman" panose="02020603050405020304" pitchFamily="18" charset="0"/>
                  <a:ea typeface="思源宋体 CN Heavy" panose="02020900000000000000" charset="-122"/>
                  <a:cs typeface="Times New Roman" panose="02020603050405020304" pitchFamily="18" charset="0"/>
                  <a:sym typeface="思源宋体 CN Light"/>
                </a:rPr>
                <a:t>HOẠT ĐỘNG MỞ ĐẦU</a:t>
              </a:r>
            </a:p>
          </p:txBody>
        </p:sp>
      </p:grpSp>
      <p:grpSp>
        <p:nvGrpSpPr>
          <p:cNvPr id="29" name="Google Shape;52;p2">
            <a:extLst>
              <a:ext uri="{FF2B5EF4-FFF2-40B4-BE49-F238E27FC236}">
                <a16:creationId xmlns:a16="http://schemas.microsoft.com/office/drawing/2014/main" id="{D8EFB750-759A-C6F0-708D-1168B2495927}"/>
              </a:ext>
            </a:extLst>
          </p:cNvPr>
          <p:cNvGrpSpPr/>
          <p:nvPr/>
        </p:nvGrpSpPr>
        <p:grpSpPr>
          <a:xfrm>
            <a:off x="10800143" y="1"/>
            <a:ext cx="1347485" cy="1649700"/>
            <a:chOff x="7689765" y="-119675"/>
            <a:chExt cx="1621066" cy="1935484"/>
          </a:xfrm>
        </p:grpSpPr>
        <p:cxnSp>
          <p:nvCxnSpPr>
            <p:cNvPr id="30" name="Google Shape;53;p2">
              <a:extLst>
                <a:ext uri="{FF2B5EF4-FFF2-40B4-BE49-F238E27FC236}">
                  <a16:creationId xmlns:a16="http://schemas.microsoft.com/office/drawing/2014/main" id="{3C14847F-7000-8812-3338-2FD1534CBCF5}"/>
                </a:ext>
              </a:extLst>
            </p:cNvPr>
            <p:cNvCxnSpPr>
              <a:stCxn id="38" idx="0"/>
            </p:cNvCxnSpPr>
            <p:nvPr/>
          </p:nvCxnSpPr>
          <p:spPr>
            <a:xfrm rot="10800000">
              <a:off x="8201946" y="-93974"/>
              <a:ext cx="0" cy="405000"/>
            </a:xfrm>
            <a:prstGeom prst="straightConnector1">
              <a:avLst/>
            </a:prstGeom>
            <a:noFill/>
            <a:ln w="19050" cap="flat" cmpd="sng">
              <a:solidFill>
                <a:srgbClr val="C3A25F"/>
              </a:solidFill>
              <a:prstDash val="solid"/>
              <a:round/>
              <a:headEnd type="none" w="med" len="med"/>
              <a:tailEnd type="none" w="med" len="med"/>
            </a:ln>
          </p:spPr>
        </p:cxnSp>
        <p:cxnSp>
          <p:nvCxnSpPr>
            <p:cNvPr id="31" name="Google Shape;55;p2">
              <a:extLst>
                <a:ext uri="{FF2B5EF4-FFF2-40B4-BE49-F238E27FC236}">
                  <a16:creationId xmlns:a16="http://schemas.microsoft.com/office/drawing/2014/main" id="{7CEEC39D-6E92-FE5D-71B3-388D514AAC7A}"/>
                </a:ext>
              </a:extLst>
            </p:cNvPr>
            <p:cNvCxnSpPr>
              <a:stCxn id="51" idx="0"/>
            </p:cNvCxnSpPr>
            <p:nvPr/>
          </p:nvCxnSpPr>
          <p:spPr>
            <a:xfrm rot="10800000">
              <a:off x="8866642" y="-119675"/>
              <a:ext cx="0" cy="704700"/>
            </a:xfrm>
            <a:prstGeom prst="straightConnector1">
              <a:avLst/>
            </a:prstGeom>
            <a:noFill/>
            <a:ln w="19050" cap="flat" cmpd="sng">
              <a:solidFill>
                <a:srgbClr val="C3A25F"/>
              </a:solidFill>
              <a:prstDash val="solid"/>
              <a:round/>
              <a:headEnd type="none" w="med" len="med"/>
              <a:tailEnd type="none" w="med" len="med"/>
            </a:ln>
          </p:spPr>
        </p:cxnSp>
        <p:grpSp>
          <p:nvGrpSpPr>
            <p:cNvPr id="32" name="Google Shape;57;p2">
              <a:extLst>
                <a:ext uri="{FF2B5EF4-FFF2-40B4-BE49-F238E27FC236}">
                  <a16:creationId xmlns:a16="http://schemas.microsoft.com/office/drawing/2014/main" id="{4FB04E3B-29D7-0B62-70AB-C1047AE0D0C2}"/>
                </a:ext>
              </a:extLst>
            </p:cNvPr>
            <p:cNvGrpSpPr/>
            <p:nvPr/>
          </p:nvGrpSpPr>
          <p:grpSpPr>
            <a:xfrm>
              <a:off x="8430769" y="585025"/>
              <a:ext cx="880062" cy="1230784"/>
              <a:chOff x="2983359" y="1767508"/>
              <a:chExt cx="306375" cy="428471"/>
            </a:xfrm>
          </p:grpSpPr>
          <p:sp>
            <p:nvSpPr>
              <p:cNvPr id="48" name="Google Shape;58;p2">
                <a:extLst>
                  <a:ext uri="{FF2B5EF4-FFF2-40B4-BE49-F238E27FC236}">
                    <a16:creationId xmlns:a16="http://schemas.microsoft.com/office/drawing/2014/main" id="{AE247D60-BB2C-C81E-5845-0E68D2BDAF1F}"/>
                  </a:ext>
                </a:extLst>
              </p:cNvPr>
              <p:cNvSpPr/>
              <p:nvPr/>
            </p:nvSpPr>
            <p:spPr>
              <a:xfrm>
                <a:off x="3108179" y="1855453"/>
                <a:ext cx="56736" cy="243978"/>
              </a:xfrm>
              <a:custGeom>
                <a:avLst/>
                <a:gdLst/>
                <a:ahLst/>
                <a:cxnLst/>
                <a:rect l="l" t="t" r="r" b="b"/>
                <a:pathLst>
                  <a:path w="51" h="209" extrusionOk="0">
                    <a:moveTo>
                      <a:pt x="20" y="209"/>
                    </a:moveTo>
                    <a:cubicBezTo>
                      <a:pt x="30" y="209"/>
                      <a:pt x="30" y="209"/>
                      <a:pt x="30" y="209"/>
                    </a:cubicBezTo>
                    <a:cubicBezTo>
                      <a:pt x="30" y="208"/>
                      <a:pt x="31" y="208"/>
                      <a:pt x="31" y="208"/>
                    </a:cubicBezTo>
                    <a:cubicBezTo>
                      <a:pt x="44" y="176"/>
                      <a:pt x="51" y="141"/>
                      <a:pt x="51" y="104"/>
                    </a:cubicBezTo>
                    <a:cubicBezTo>
                      <a:pt x="51" y="68"/>
                      <a:pt x="44" y="33"/>
                      <a:pt x="31" y="1"/>
                    </a:cubicBezTo>
                    <a:cubicBezTo>
                      <a:pt x="31" y="0"/>
                      <a:pt x="29" y="0"/>
                      <a:pt x="28" y="0"/>
                    </a:cubicBezTo>
                    <a:cubicBezTo>
                      <a:pt x="22" y="0"/>
                      <a:pt x="22" y="0"/>
                      <a:pt x="22" y="0"/>
                    </a:cubicBezTo>
                    <a:cubicBezTo>
                      <a:pt x="20" y="0"/>
                      <a:pt x="20" y="0"/>
                      <a:pt x="20" y="1"/>
                    </a:cubicBezTo>
                    <a:cubicBezTo>
                      <a:pt x="7" y="33"/>
                      <a:pt x="0" y="68"/>
                      <a:pt x="0" y="104"/>
                    </a:cubicBezTo>
                    <a:cubicBezTo>
                      <a:pt x="0" y="141"/>
                      <a:pt x="6" y="176"/>
                      <a:pt x="19" y="208"/>
                    </a:cubicBezTo>
                    <a:lnTo>
                      <a:pt x="20" y="209"/>
                    </a:lnTo>
                    <a:close/>
                  </a:path>
                </a:pathLst>
              </a:custGeom>
              <a:solidFill>
                <a:srgbClr val="FFF4E3"/>
              </a:solidFill>
              <a:ln w="9525" cap="flat" cmpd="sng">
                <a:solidFill>
                  <a:srgbClr val="FFF4E3"/>
                </a:solidFill>
                <a:prstDash val="solid"/>
                <a:round/>
                <a:headEnd type="none" w="sm" len="sm"/>
                <a:tailEnd type="none" w="sm" len="sm"/>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49" name="Google Shape;59;p2">
                <a:extLst>
                  <a:ext uri="{FF2B5EF4-FFF2-40B4-BE49-F238E27FC236}">
                    <a16:creationId xmlns:a16="http://schemas.microsoft.com/office/drawing/2014/main" id="{20F1D1C3-412B-439A-02B6-F04BE0CC7E76}"/>
                  </a:ext>
                </a:extLst>
              </p:cNvPr>
              <p:cNvSpPr/>
              <p:nvPr/>
            </p:nvSpPr>
            <p:spPr>
              <a:xfrm>
                <a:off x="3023075" y="1858290"/>
                <a:ext cx="99288" cy="238304"/>
              </a:xfrm>
              <a:custGeom>
                <a:avLst/>
                <a:gdLst/>
                <a:ahLst/>
                <a:cxnLst/>
                <a:rect l="l" t="t" r="r" b="b"/>
                <a:pathLst>
                  <a:path w="85" h="205" extrusionOk="0">
                    <a:moveTo>
                      <a:pt x="0" y="102"/>
                    </a:moveTo>
                    <a:cubicBezTo>
                      <a:pt x="0" y="151"/>
                      <a:pt x="36" y="193"/>
                      <a:pt x="85" y="205"/>
                    </a:cubicBezTo>
                    <a:cubicBezTo>
                      <a:pt x="54" y="180"/>
                      <a:pt x="35" y="143"/>
                      <a:pt x="35" y="102"/>
                    </a:cubicBezTo>
                    <a:cubicBezTo>
                      <a:pt x="35" y="62"/>
                      <a:pt x="54" y="25"/>
                      <a:pt x="85" y="0"/>
                    </a:cubicBezTo>
                    <a:cubicBezTo>
                      <a:pt x="36" y="12"/>
                      <a:pt x="0" y="53"/>
                      <a:pt x="0" y="102"/>
                    </a:cubicBezTo>
                  </a:path>
                </a:pathLst>
              </a:custGeom>
              <a:solidFill>
                <a:srgbClr val="FFF4E3"/>
              </a:solidFill>
              <a:ln w="9525" cap="flat" cmpd="sng">
                <a:solidFill>
                  <a:srgbClr val="FFF4E3"/>
                </a:solidFill>
                <a:prstDash val="solid"/>
                <a:round/>
                <a:headEnd type="none" w="sm" len="sm"/>
                <a:tailEnd type="none" w="sm" len="sm"/>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50" name="Google Shape;60;p2">
                <a:extLst>
                  <a:ext uri="{FF2B5EF4-FFF2-40B4-BE49-F238E27FC236}">
                    <a16:creationId xmlns:a16="http://schemas.microsoft.com/office/drawing/2014/main" id="{3E24D467-DFFA-550D-704E-DAF9DF27D958}"/>
                  </a:ext>
                </a:extLst>
              </p:cNvPr>
              <p:cNvSpPr/>
              <p:nvPr/>
            </p:nvSpPr>
            <p:spPr>
              <a:xfrm>
                <a:off x="3150731" y="1858290"/>
                <a:ext cx="96451" cy="238304"/>
              </a:xfrm>
              <a:custGeom>
                <a:avLst/>
                <a:gdLst/>
                <a:ahLst/>
                <a:cxnLst/>
                <a:rect l="l" t="t" r="r" b="b"/>
                <a:pathLst>
                  <a:path w="84" h="205" extrusionOk="0">
                    <a:moveTo>
                      <a:pt x="84" y="102"/>
                    </a:moveTo>
                    <a:cubicBezTo>
                      <a:pt x="84" y="53"/>
                      <a:pt x="48" y="12"/>
                      <a:pt x="0" y="0"/>
                    </a:cubicBezTo>
                    <a:cubicBezTo>
                      <a:pt x="30" y="25"/>
                      <a:pt x="49" y="62"/>
                      <a:pt x="49" y="102"/>
                    </a:cubicBezTo>
                    <a:cubicBezTo>
                      <a:pt x="49" y="143"/>
                      <a:pt x="30" y="180"/>
                      <a:pt x="0" y="205"/>
                    </a:cubicBezTo>
                    <a:cubicBezTo>
                      <a:pt x="48" y="193"/>
                      <a:pt x="84" y="151"/>
                      <a:pt x="84" y="102"/>
                    </a:cubicBezTo>
                    <a:close/>
                  </a:path>
                </a:pathLst>
              </a:custGeom>
              <a:solidFill>
                <a:srgbClr val="FFF4E3"/>
              </a:solidFill>
              <a:ln w="9525" cap="flat" cmpd="sng">
                <a:solidFill>
                  <a:srgbClr val="FFF4E3"/>
                </a:solidFill>
                <a:prstDash val="solid"/>
                <a:round/>
                <a:headEnd type="none" w="sm" len="sm"/>
                <a:tailEnd type="none" w="sm" len="sm"/>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51" name="Google Shape;56;p2">
                <a:extLst>
                  <a:ext uri="{FF2B5EF4-FFF2-40B4-BE49-F238E27FC236}">
                    <a16:creationId xmlns:a16="http://schemas.microsoft.com/office/drawing/2014/main" id="{0FEE11A7-07E9-C3EF-5273-A509589EA969}"/>
                  </a:ext>
                </a:extLst>
              </p:cNvPr>
              <p:cNvSpPr/>
              <p:nvPr/>
            </p:nvSpPr>
            <p:spPr>
              <a:xfrm>
                <a:off x="3125200" y="1767508"/>
                <a:ext cx="19800" cy="74100"/>
              </a:xfrm>
              <a:prstGeom prst="rect">
                <a:avLst/>
              </a:prstGeom>
              <a:solidFill>
                <a:srgbClr val="617F39"/>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52" name="Google Shape;61;p2">
                <a:extLst>
                  <a:ext uri="{FF2B5EF4-FFF2-40B4-BE49-F238E27FC236}">
                    <a16:creationId xmlns:a16="http://schemas.microsoft.com/office/drawing/2014/main" id="{4666B1DB-41EC-B03A-E7B4-2FCCA0986E89}"/>
                  </a:ext>
                </a:extLst>
              </p:cNvPr>
              <p:cNvSpPr/>
              <p:nvPr/>
            </p:nvSpPr>
            <p:spPr>
              <a:xfrm>
                <a:off x="3108179" y="1812899"/>
                <a:ext cx="56700" cy="54000"/>
              </a:xfrm>
              <a:prstGeom prst="ellipse">
                <a:avLst/>
              </a:prstGeom>
              <a:solidFill>
                <a:srgbClr val="C3A25F"/>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53" name="Google Shape;62;p2">
                <a:extLst>
                  <a:ext uri="{FF2B5EF4-FFF2-40B4-BE49-F238E27FC236}">
                    <a16:creationId xmlns:a16="http://schemas.microsoft.com/office/drawing/2014/main" id="{47D31106-B26A-7AD2-7975-A6CB39F41500}"/>
                  </a:ext>
                </a:extLst>
              </p:cNvPr>
              <p:cNvSpPr/>
              <p:nvPr/>
            </p:nvSpPr>
            <p:spPr>
              <a:xfrm>
                <a:off x="2983359" y="1855453"/>
                <a:ext cx="141840" cy="243978"/>
              </a:xfrm>
              <a:custGeom>
                <a:avLst/>
                <a:gdLst/>
                <a:ahLst/>
                <a:cxnLst/>
                <a:rect l="l" t="t" r="r" b="b"/>
                <a:pathLst>
                  <a:path w="122" h="209" extrusionOk="0">
                    <a:moveTo>
                      <a:pt x="122" y="209"/>
                    </a:moveTo>
                    <a:cubicBezTo>
                      <a:pt x="121" y="208"/>
                      <a:pt x="120" y="207"/>
                      <a:pt x="120" y="207"/>
                    </a:cubicBezTo>
                    <a:cubicBezTo>
                      <a:pt x="71" y="195"/>
                      <a:pt x="35" y="153"/>
                      <a:pt x="35" y="104"/>
                    </a:cubicBezTo>
                    <a:cubicBezTo>
                      <a:pt x="35" y="55"/>
                      <a:pt x="71" y="14"/>
                      <a:pt x="120" y="2"/>
                    </a:cubicBezTo>
                    <a:cubicBezTo>
                      <a:pt x="120" y="1"/>
                      <a:pt x="121" y="1"/>
                      <a:pt x="122" y="0"/>
                    </a:cubicBezTo>
                    <a:cubicBezTo>
                      <a:pt x="119" y="0"/>
                      <a:pt x="119" y="0"/>
                      <a:pt x="119" y="0"/>
                    </a:cubicBezTo>
                    <a:cubicBezTo>
                      <a:pt x="51" y="8"/>
                      <a:pt x="0" y="52"/>
                      <a:pt x="0" y="104"/>
                    </a:cubicBezTo>
                    <a:cubicBezTo>
                      <a:pt x="0" y="156"/>
                      <a:pt x="50" y="200"/>
                      <a:pt x="116" y="209"/>
                    </a:cubicBezTo>
                    <a:cubicBezTo>
                      <a:pt x="122" y="209"/>
                      <a:pt x="122" y="209"/>
                      <a:pt x="122" y="209"/>
                    </a:cubicBezTo>
                  </a:path>
                </a:pathLst>
              </a:custGeom>
              <a:solidFill>
                <a:srgbClr val="B9222F"/>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54" name="Google Shape;63;p2">
                <a:extLst>
                  <a:ext uri="{FF2B5EF4-FFF2-40B4-BE49-F238E27FC236}">
                    <a16:creationId xmlns:a16="http://schemas.microsoft.com/office/drawing/2014/main" id="{F835834F-4D19-E203-BFA8-C9170D7E612E}"/>
                  </a:ext>
                </a:extLst>
              </p:cNvPr>
              <p:cNvSpPr/>
              <p:nvPr/>
            </p:nvSpPr>
            <p:spPr>
              <a:xfrm>
                <a:off x="3145057" y="1855453"/>
                <a:ext cx="144677" cy="243978"/>
              </a:xfrm>
              <a:custGeom>
                <a:avLst/>
                <a:gdLst/>
                <a:ahLst/>
                <a:cxnLst/>
                <a:rect l="l" t="t" r="r" b="b"/>
                <a:pathLst>
                  <a:path w="123" h="209" extrusionOk="0">
                    <a:moveTo>
                      <a:pt x="3" y="0"/>
                    </a:moveTo>
                    <a:cubicBezTo>
                      <a:pt x="0" y="0"/>
                      <a:pt x="0" y="0"/>
                      <a:pt x="0" y="0"/>
                    </a:cubicBezTo>
                    <a:cubicBezTo>
                      <a:pt x="1" y="1"/>
                      <a:pt x="2" y="1"/>
                      <a:pt x="3" y="2"/>
                    </a:cubicBezTo>
                    <a:cubicBezTo>
                      <a:pt x="51" y="14"/>
                      <a:pt x="87" y="55"/>
                      <a:pt x="87" y="104"/>
                    </a:cubicBezTo>
                    <a:cubicBezTo>
                      <a:pt x="87" y="153"/>
                      <a:pt x="51" y="195"/>
                      <a:pt x="3" y="207"/>
                    </a:cubicBezTo>
                    <a:cubicBezTo>
                      <a:pt x="2" y="207"/>
                      <a:pt x="1" y="208"/>
                      <a:pt x="0" y="209"/>
                    </a:cubicBezTo>
                    <a:cubicBezTo>
                      <a:pt x="6" y="209"/>
                      <a:pt x="6" y="209"/>
                      <a:pt x="6" y="209"/>
                    </a:cubicBezTo>
                    <a:cubicBezTo>
                      <a:pt x="72" y="200"/>
                      <a:pt x="123" y="156"/>
                      <a:pt x="123" y="104"/>
                    </a:cubicBezTo>
                    <a:cubicBezTo>
                      <a:pt x="123" y="52"/>
                      <a:pt x="71" y="8"/>
                      <a:pt x="3" y="0"/>
                    </a:cubicBezTo>
                    <a:close/>
                  </a:path>
                </a:pathLst>
              </a:custGeom>
              <a:solidFill>
                <a:srgbClr val="B9222F"/>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55" name="Google Shape;64;p2">
                <a:extLst>
                  <a:ext uri="{FF2B5EF4-FFF2-40B4-BE49-F238E27FC236}">
                    <a16:creationId xmlns:a16="http://schemas.microsoft.com/office/drawing/2014/main" id="{91FF651C-00DC-347E-1ABA-D29C304AFACA}"/>
                  </a:ext>
                </a:extLst>
              </p:cNvPr>
              <p:cNvSpPr/>
              <p:nvPr/>
            </p:nvSpPr>
            <p:spPr>
              <a:xfrm>
                <a:off x="3065627" y="1855453"/>
                <a:ext cx="141840" cy="243978"/>
              </a:xfrm>
              <a:custGeom>
                <a:avLst/>
                <a:gdLst/>
                <a:ahLst/>
                <a:cxnLst/>
                <a:rect l="l" t="t" r="r" b="b"/>
                <a:pathLst>
                  <a:path w="122" h="209" extrusionOk="0">
                    <a:moveTo>
                      <a:pt x="50" y="207"/>
                    </a:moveTo>
                    <a:cubicBezTo>
                      <a:pt x="50" y="207"/>
                      <a:pt x="51" y="208"/>
                      <a:pt x="51" y="209"/>
                    </a:cubicBezTo>
                    <a:cubicBezTo>
                      <a:pt x="59" y="209"/>
                      <a:pt x="59" y="209"/>
                      <a:pt x="59" y="209"/>
                    </a:cubicBezTo>
                    <a:cubicBezTo>
                      <a:pt x="58" y="209"/>
                      <a:pt x="57" y="208"/>
                      <a:pt x="56" y="208"/>
                    </a:cubicBezTo>
                    <a:cubicBezTo>
                      <a:pt x="56" y="208"/>
                      <a:pt x="56" y="208"/>
                      <a:pt x="56" y="208"/>
                    </a:cubicBezTo>
                    <a:cubicBezTo>
                      <a:pt x="43" y="176"/>
                      <a:pt x="36" y="141"/>
                      <a:pt x="36" y="104"/>
                    </a:cubicBezTo>
                    <a:cubicBezTo>
                      <a:pt x="36" y="68"/>
                      <a:pt x="43" y="33"/>
                      <a:pt x="56" y="1"/>
                    </a:cubicBezTo>
                    <a:cubicBezTo>
                      <a:pt x="56" y="1"/>
                      <a:pt x="56" y="1"/>
                      <a:pt x="56" y="1"/>
                    </a:cubicBezTo>
                    <a:cubicBezTo>
                      <a:pt x="57" y="0"/>
                      <a:pt x="59" y="0"/>
                      <a:pt x="61" y="0"/>
                    </a:cubicBezTo>
                    <a:cubicBezTo>
                      <a:pt x="62" y="0"/>
                      <a:pt x="62" y="0"/>
                      <a:pt x="62" y="0"/>
                    </a:cubicBezTo>
                    <a:cubicBezTo>
                      <a:pt x="63" y="0"/>
                      <a:pt x="64" y="0"/>
                      <a:pt x="65" y="0"/>
                    </a:cubicBezTo>
                    <a:cubicBezTo>
                      <a:pt x="66" y="1"/>
                      <a:pt x="66" y="1"/>
                      <a:pt x="67" y="1"/>
                    </a:cubicBezTo>
                    <a:cubicBezTo>
                      <a:pt x="80" y="33"/>
                      <a:pt x="87" y="68"/>
                      <a:pt x="87" y="104"/>
                    </a:cubicBezTo>
                    <a:cubicBezTo>
                      <a:pt x="87" y="141"/>
                      <a:pt x="80" y="176"/>
                      <a:pt x="67" y="208"/>
                    </a:cubicBezTo>
                    <a:cubicBezTo>
                      <a:pt x="66" y="208"/>
                      <a:pt x="66" y="208"/>
                      <a:pt x="65" y="208"/>
                    </a:cubicBezTo>
                    <a:cubicBezTo>
                      <a:pt x="65" y="208"/>
                      <a:pt x="64" y="209"/>
                      <a:pt x="63" y="209"/>
                    </a:cubicBezTo>
                    <a:cubicBezTo>
                      <a:pt x="72" y="209"/>
                      <a:pt x="72" y="209"/>
                      <a:pt x="72" y="209"/>
                    </a:cubicBezTo>
                    <a:cubicBezTo>
                      <a:pt x="72" y="208"/>
                      <a:pt x="72" y="207"/>
                      <a:pt x="73" y="207"/>
                    </a:cubicBezTo>
                    <a:cubicBezTo>
                      <a:pt x="103" y="182"/>
                      <a:pt x="122" y="145"/>
                      <a:pt x="122" y="104"/>
                    </a:cubicBezTo>
                    <a:cubicBezTo>
                      <a:pt x="122" y="64"/>
                      <a:pt x="103" y="27"/>
                      <a:pt x="73" y="2"/>
                    </a:cubicBezTo>
                    <a:cubicBezTo>
                      <a:pt x="72" y="2"/>
                      <a:pt x="72" y="1"/>
                      <a:pt x="71" y="1"/>
                    </a:cubicBezTo>
                    <a:cubicBezTo>
                      <a:pt x="71" y="0"/>
                      <a:pt x="70" y="0"/>
                      <a:pt x="70" y="0"/>
                    </a:cubicBezTo>
                    <a:cubicBezTo>
                      <a:pt x="53" y="0"/>
                      <a:pt x="53" y="0"/>
                      <a:pt x="53" y="0"/>
                    </a:cubicBezTo>
                    <a:cubicBezTo>
                      <a:pt x="52" y="0"/>
                      <a:pt x="51" y="0"/>
                      <a:pt x="51" y="1"/>
                    </a:cubicBezTo>
                    <a:cubicBezTo>
                      <a:pt x="50" y="1"/>
                      <a:pt x="50" y="2"/>
                      <a:pt x="50" y="2"/>
                    </a:cubicBezTo>
                    <a:cubicBezTo>
                      <a:pt x="19" y="27"/>
                      <a:pt x="0" y="64"/>
                      <a:pt x="0" y="104"/>
                    </a:cubicBezTo>
                    <a:cubicBezTo>
                      <a:pt x="0" y="145"/>
                      <a:pt x="19" y="182"/>
                      <a:pt x="50" y="207"/>
                    </a:cubicBezTo>
                  </a:path>
                </a:pathLst>
              </a:custGeom>
              <a:solidFill>
                <a:srgbClr val="B9222F"/>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56" name="Google Shape;65;p2">
                <a:extLst>
                  <a:ext uri="{FF2B5EF4-FFF2-40B4-BE49-F238E27FC236}">
                    <a16:creationId xmlns:a16="http://schemas.microsoft.com/office/drawing/2014/main" id="{42289553-156C-827A-23A7-A8A4FA483D60}"/>
                  </a:ext>
                </a:extLst>
              </p:cNvPr>
              <p:cNvSpPr/>
              <p:nvPr/>
            </p:nvSpPr>
            <p:spPr>
              <a:xfrm>
                <a:off x="3076974" y="1846943"/>
                <a:ext cx="122100" cy="19800"/>
              </a:xfrm>
              <a:prstGeom prst="rect">
                <a:avLst/>
              </a:prstGeom>
              <a:solidFill>
                <a:srgbClr val="F0463E"/>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57" name="Google Shape;66;p2">
                <a:extLst>
                  <a:ext uri="{FF2B5EF4-FFF2-40B4-BE49-F238E27FC236}">
                    <a16:creationId xmlns:a16="http://schemas.microsoft.com/office/drawing/2014/main" id="{272055D1-B1FE-FC89-1B03-8B911F3DCD3F}"/>
                  </a:ext>
                </a:extLst>
              </p:cNvPr>
              <p:cNvSpPr/>
              <p:nvPr/>
            </p:nvSpPr>
            <p:spPr>
              <a:xfrm>
                <a:off x="3076974" y="1846943"/>
                <a:ext cx="122100" cy="19800"/>
              </a:xfrm>
              <a:prstGeom prst="rect">
                <a:avLst/>
              </a:prstGeom>
              <a:solidFill>
                <a:srgbClr val="F17826"/>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58" name="Google Shape;67;p2">
                <a:extLst>
                  <a:ext uri="{FF2B5EF4-FFF2-40B4-BE49-F238E27FC236}">
                    <a16:creationId xmlns:a16="http://schemas.microsoft.com/office/drawing/2014/main" id="{E91D4DD3-24CF-0159-106E-3BFABDCED68C}"/>
                  </a:ext>
                </a:extLst>
              </p:cNvPr>
              <p:cNvSpPr/>
              <p:nvPr/>
            </p:nvSpPr>
            <p:spPr>
              <a:xfrm>
                <a:off x="3062790" y="1838432"/>
                <a:ext cx="144600" cy="17100"/>
              </a:xfrm>
              <a:prstGeom prst="rect">
                <a:avLst/>
              </a:prstGeom>
              <a:solidFill>
                <a:srgbClr val="B9222F"/>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59" name="Google Shape;68;p2">
                <a:extLst>
                  <a:ext uri="{FF2B5EF4-FFF2-40B4-BE49-F238E27FC236}">
                    <a16:creationId xmlns:a16="http://schemas.microsoft.com/office/drawing/2014/main" id="{45632C41-C8C7-51FA-1DEA-F7E7FC7EB908}"/>
                  </a:ext>
                </a:extLst>
              </p:cNvPr>
              <p:cNvSpPr/>
              <p:nvPr/>
            </p:nvSpPr>
            <p:spPr>
              <a:xfrm>
                <a:off x="3093995" y="2096595"/>
                <a:ext cx="85200" cy="13800"/>
              </a:xfrm>
              <a:prstGeom prst="rect">
                <a:avLst/>
              </a:prstGeom>
              <a:solidFill>
                <a:srgbClr val="8FAD8B"/>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60" name="Google Shape;69;p2">
                <a:extLst>
                  <a:ext uri="{FF2B5EF4-FFF2-40B4-BE49-F238E27FC236}">
                    <a16:creationId xmlns:a16="http://schemas.microsoft.com/office/drawing/2014/main" id="{3E200941-C862-05A5-90B5-D1CF7CC9F5B0}"/>
                  </a:ext>
                </a:extLst>
              </p:cNvPr>
              <p:cNvSpPr/>
              <p:nvPr/>
            </p:nvSpPr>
            <p:spPr>
              <a:xfrm>
                <a:off x="3088321" y="2090921"/>
                <a:ext cx="96600" cy="11400"/>
              </a:xfrm>
              <a:prstGeom prst="rect">
                <a:avLst/>
              </a:prstGeom>
              <a:solidFill>
                <a:srgbClr val="B9222F"/>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61" name="Google Shape;70;p2">
                <a:extLst>
                  <a:ext uri="{FF2B5EF4-FFF2-40B4-BE49-F238E27FC236}">
                    <a16:creationId xmlns:a16="http://schemas.microsoft.com/office/drawing/2014/main" id="{E250DB1B-C649-ECB2-B1F9-B8C9DFD8CC8D}"/>
                  </a:ext>
                </a:extLst>
              </p:cNvPr>
              <p:cNvSpPr/>
              <p:nvPr/>
            </p:nvSpPr>
            <p:spPr>
              <a:xfrm>
                <a:off x="3093995" y="2110779"/>
                <a:ext cx="6000" cy="85200"/>
              </a:xfrm>
              <a:prstGeom prst="rect">
                <a:avLst/>
              </a:prstGeom>
              <a:solidFill>
                <a:srgbClr val="C3A25F"/>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62" name="Google Shape;71;p2">
                <a:extLst>
                  <a:ext uri="{FF2B5EF4-FFF2-40B4-BE49-F238E27FC236}">
                    <a16:creationId xmlns:a16="http://schemas.microsoft.com/office/drawing/2014/main" id="{68F6D33C-A932-CE78-8034-245087EAEB08}"/>
                  </a:ext>
                </a:extLst>
              </p:cNvPr>
              <p:cNvSpPr/>
              <p:nvPr/>
            </p:nvSpPr>
            <p:spPr>
              <a:xfrm>
                <a:off x="3102505" y="2110779"/>
                <a:ext cx="6000" cy="85200"/>
              </a:xfrm>
              <a:prstGeom prst="rect">
                <a:avLst/>
              </a:prstGeom>
              <a:solidFill>
                <a:srgbClr val="C3A25F"/>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63" name="Google Shape;72;p2">
                <a:extLst>
                  <a:ext uri="{FF2B5EF4-FFF2-40B4-BE49-F238E27FC236}">
                    <a16:creationId xmlns:a16="http://schemas.microsoft.com/office/drawing/2014/main" id="{1F19E26C-ED52-1C8A-AB99-9C707F0C8B0B}"/>
                  </a:ext>
                </a:extLst>
              </p:cNvPr>
              <p:cNvSpPr/>
              <p:nvPr/>
            </p:nvSpPr>
            <p:spPr>
              <a:xfrm>
                <a:off x="3111016" y="2110779"/>
                <a:ext cx="2700" cy="85200"/>
              </a:xfrm>
              <a:prstGeom prst="rect">
                <a:avLst/>
              </a:prstGeom>
              <a:solidFill>
                <a:srgbClr val="C3A25F"/>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64" name="Google Shape;73;p2">
                <a:extLst>
                  <a:ext uri="{FF2B5EF4-FFF2-40B4-BE49-F238E27FC236}">
                    <a16:creationId xmlns:a16="http://schemas.microsoft.com/office/drawing/2014/main" id="{E6606308-C738-96A1-C620-EF9DF8B0D281}"/>
                  </a:ext>
                </a:extLst>
              </p:cNvPr>
              <p:cNvSpPr/>
              <p:nvPr/>
            </p:nvSpPr>
            <p:spPr>
              <a:xfrm>
                <a:off x="3119526" y="2110779"/>
                <a:ext cx="2700" cy="85200"/>
              </a:xfrm>
              <a:prstGeom prst="rect">
                <a:avLst/>
              </a:prstGeom>
              <a:solidFill>
                <a:srgbClr val="C3A25F"/>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65" name="Google Shape;74;p2">
                <a:extLst>
                  <a:ext uri="{FF2B5EF4-FFF2-40B4-BE49-F238E27FC236}">
                    <a16:creationId xmlns:a16="http://schemas.microsoft.com/office/drawing/2014/main" id="{90CC540B-78FA-795A-8E1E-2AE4160CA181}"/>
                  </a:ext>
                </a:extLst>
              </p:cNvPr>
              <p:cNvSpPr/>
              <p:nvPr/>
            </p:nvSpPr>
            <p:spPr>
              <a:xfrm>
                <a:off x="3125200" y="2110779"/>
                <a:ext cx="6000" cy="85200"/>
              </a:xfrm>
              <a:prstGeom prst="rect">
                <a:avLst/>
              </a:prstGeom>
              <a:solidFill>
                <a:srgbClr val="C3A25F"/>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66" name="Google Shape;75;p2">
                <a:extLst>
                  <a:ext uri="{FF2B5EF4-FFF2-40B4-BE49-F238E27FC236}">
                    <a16:creationId xmlns:a16="http://schemas.microsoft.com/office/drawing/2014/main" id="{99F9C3E8-85F7-6FF3-2AA7-938BEFFCA921}"/>
                  </a:ext>
                </a:extLst>
              </p:cNvPr>
              <p:cNvSpPr/>
              <p:nvPr/>
            </p:nvSpPr>
            <p:spPr>
              <a:xfrm>
                <a:off x="3133710" y="2110779"/>
                <a:ext cx="6000" cy="85200"/>
              </a:xfrm>
              <a:prstGeom prst="rect">
                <a:avLst/>
              </a:prstGeom>
              <a:solidFill>
                <a:srgbClr val="C3A25F"/>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67" name="Google Shape;76;p2">
                <a:extLst>
                  <a:ext uri="{FF2B5EF4-FFF2-40B4-BE49-F238E27FC236}">
                    <a16:creationId xmlns:a16="http://schemas.microsoft.com/office/drawing/2014/main" id="{8FF96C29-F144-D992-8D8E-CB66C2429617}"/>
                  </a:ext>
                </a:extLst>
              </p:cNvPr>
              <p:cNvSpPr/>
              <p:nvPr/>
            </p:nvSpPr>
            <p:spPr>
              <a:xfrm>
                <a:off x="3142220" y="2110779"/>
                <a:ext cx="2700" cy="85200"/>
              </a:xfrm>
              <a:prstGeom prst="rect">
                <a:avLst/>
              </a:prstGeom>
              <a:solidFill>
                <a:srgbClr val="C3A25F"/>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68" name="Google Shape;77;p2">
                <a:extLst>
                  <a:ext uri="{FF2B5EF4-FFF2-40B4-BE49-F238E27FC236}">
                    <a16:creationId xmlns:a16="http://schemas.microsoft.com/office/drawing/2014/main" id="{82A12A06-78D8-33AB-114D-A4E514E7C7FB}"/>
                  </a:ext>
                </a:extLst>
              </p:cNvPr>
              <p:cNvSpPr/>
              <p:nvPr/>
            </p:nvSpPr>
            <p:spPr>
              <a:xfrm>
                <a:off x="3150731" y="2110779"/>
                <a:ext cx="2700" cy="85200"/>
              </a:xfrm>
              <a:prstGeom prst="rect">
                <a:avLst/>
              </a:prstGeom>
              <a:solidFill>
                <a:srgbClr val="C3A25F"/>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69" name="Google Shape;78;p2">
                <a:extLst>
                  <a:ext uri="{FF2B5EF4-FFF2-40B4-BE49-F238E27FC236}">
                    <a16:creationId xmlns:a16="http://schemas.microsoft.com/office/drawing/2014/main" id="{CDEC1CF7-0F97-ABB4-2EDE-03FC639DE5AC}"/>
                  </a:ext>
                </a:extLst>
              </p:cNvPr>
              <p:cNvSpPr/>
              <p:nvPr/>
            </p:nvSpPr>
            <p:spPr>
              <a:xfrm>
                <a:off x="3159241" y="2110779"/>
                <a:ext cx="2700" cy="85200"/>
              </a:xfrm>
              <a:prstGeom prst="rect">
                <a:avLst/>
              </a:prstGeom>
              <a:solidFill>
                <a:srgbClr val="C3A25F"/>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70" name="Google Shape;79;p2">
                <a:extLst>
                  <a:ext uri="{FF2B5EF4-FFF2-40B4-BE49-F238E27FC236}">
                    <a16:creationId xmlns:a16="http://schemas.microsoft.com/office/drawing/2014/main" id="{EAE0FDB3-88C2-A994-8CC7-F05F002EBD1D}"/>
                  </a:ext>
                </a:extLst>
              </p:cNvPr>
              <p:cNvSpPr/>
              <p:nvPr/>
            </p:nvSpPr>
            <p:spPr>
              <a:xfrm>
                <a:off x="3164915" y="2110779"/>
                <a:ext cx="6000" cy="85200"/>
              </a:xfrm>
              <a:prstGeom prst="rect">
                <a:avLst/>
              </a:prstGeom>
              <a:solidFill>
                <a:srgbClr val="C3A25F"/>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71" name="Google Shape;80;p2">
                <a:extLst>
                  <a:ext uri="{FF2B5EF4-FFF2-40B4-BE49-F238E27FC236}">
                    <a16:creationId xmlns:a16="http://schemas.microsoft.com/office/drawing/2014/main" id="{5C03DA4D-9BF8-6C5A-6D24-9FBF2BFD88C1}"/>
                  </a:ext>
                </a:extLst>
              </p:cNvPr>
              <p:cNvSpPr/>
              <p:nvPr/>
            </p:nvSpPr>
            <p:spPr>
              <a:xfrm>
                <a:off x="3173425" y="2110779"/>
                <a:ext cx="6000" cy="85200"/>
              </a:xfrm>
              <a:prstGeom prst="rect">
                <a:avLst/>
              </a:prstGeom>
              <a:solidFill>
                <a:srgbClr val="C3A25F"/>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72" name="Google Shape;81;p2">
                <a:extLst>
                  <a:ext uri="{FF2B5EF4-FFF2-40B4-BE49-F238E27FC236}">
                    <a16:creationId xmlns:a16="http://schemas.microsoft.com/office/drawing/2014/main" id="{473B922C-0509-6216-A312-FD34A58932CF}"/>
                  </a:ext>
                </a:extLst>
              </p:cNvPr>
              <p:cNvSpPr/>
              <p:nvPr/>
            </p:nvSpPr>
            <p:spPr>
              <a:xfrm>
                <a:off x="3093995" y="2110779"/>
                <a:ext cx="85200" cy="6000"/>
              </a:xfrm>
              <a:prstGeom prst="rect">
                <a:avLst/>
              </a:prstGeom>
              <a:solidFill>
                <a:srgbClr val="C3A25F"/>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grpSp>
        <p:grpSp>
          <p:nvGrpSpPr>
            <p:cNvPr id="33" name="Google Shape;82;p2">
              <a:extLst>
                <a:ext uri="{FF2B5EF4-FFF2-40B4-BE49-F238E27FC236}">
                  <a16:creationId xmlns:a16="http://schemas.microsoft.com/office/drawing/2014/main" id="{FFCD7975-B484-94F9-97A4-1F7622E39789}"/>
                </a:ext>
              </a:extLst>
            </p:cNvPr>
            <p:cNvGrpSpPr/>
            <p:nvPr/>
          </p:nvGrpSpPr>
          <p:grpSpPr>
            <a:xfrm>
              <a:off x="7689765" y="311026"/>
              <a:ext cx="1031256" cy="1504764"/>
              <a:chOff x="2712001" y="2082563"/>
              <a:chExt cx="252412" cy="368300"/>
            </a:xfrm>
          </p:grpSpPr>
          <p:sp>
            <p:nvSpPr>
              <p:cNvPr id="34" name="Google Shape;83;p2">
                <a:extLst>
                  <a:ext uri="{FF2B5EF4-FFF2-40B4-BE49-F238E27FC236}">
                    <a16:creationId xmlns:a16="http://schemas.microsoft.com/office/drawing/2014/main" id="{4BF0F3F9-0481-CD3C-6923-D9821A3FB9FA}"/>
                  </a:ext>
                </a:extLst>
              </p:cNvPr>
              <p:cNvSpPr/>
              <p:nvPr/>
            </p:nvSpPr>
            <p:spPr>
              <a:xfrm>
                <a:off x="2832651" y="2349263"/>
                <a:ext cx="9600" cy="23700"/>
              </a:xfrm>
              <a:prstGeom prst="rect">
                <a:avLst/>
              </a:prstGeom>
              <a:solidFill>
                <a:srgbClr val="617F39"/>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35" name="Google Shape;84;p2">
                <a:extLst>
                  <a:ext uri="{FF2B5EF4-FFF2-40B4-BE49-F238E27FC236}">
                    <a16:creationId xmlns:a16="http://schemas.microsoft.com/office/drawing/2014/main" id="{D01F86EC-A3DC-C5EB-A36F-AFD9EA541C77}"/>
                  </a:ext>
                </a:extLst>
              </p:cNvPr>
              <p:cNvSpPr/>
              <p:nvPr/>
            </p:nvSpPr>
            <p:spPr>
              <a:xfrm>
                <a:off x="2813601" y="2373076"/>
                <a:ext cx="28575" cy="68263"/>
              </a:xfrm>
              <a:custGeom>
                <a:avLst/>
                <a:gdLst/>
                <a:ahLst/>
                <a:cxnLst/>
                <a:rect l="l" t="t" r="r" b="b"/>
                <a:pathLst>
                  <a:path w="18" h="43" extrusionOk="0">
                    <a:moveTo>
                      <a:pt x="11" y="43"/>
                    </a:moveTo>
                    <a:lnTo>
                      <a:pt x="0" y="40"/>
                    </a:lnTo>
                    <a:lnTo>
                      <a:pt x="11" y="1"/>
                    </a:lnTo>
                    <a:lnTo>
                      <a:pt x="18" y="0"/>
                    </a:lnTo>
                    <a:lnTo>
                      <a:pt x="11" y="43"/>
                    </a:lnTo>
                    <a:close/>
                  </a:path>
                </a:pathLst>
              </a:custGeom>
              <a:solidFill>
                <a:srgbClr val="8FAD8B"/>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36" name="Google Shape;85;p2">
                <a:extLst>
                  <a:ext uri="{FF2B5EF4-FFF2-40B4-BE49-F238E27FC236}">
                    <a16:creationId xmlns:a16="http://schemas.microsoft.com/office/drawing/2014/main" id="{1C5A24D4-5166-2BB5-E616-1F37A85E25EF}"/>
                  </a:ext>
                </a:extLst>
              </p:cNvPr>
              <p:cNvSpPr/>
              <p:nvPr/>
            </p:nvSpPr>
            <p:spPr>
              <a:xfrm>
                <a:off x="2835826" y="2373076"/>
                <a:ext cx="22225" cy="68263"/>
              </a:xfrm>
              <a:custGeom>
                <a:avLst/>
                <a:gdLst/>
                <a:ahLst/>
                <a:cxnLst/>
                <a:rect l="l" t="t" r="r" b="b"/>
                <a:pathLst>
                  <a:path w="14" h="43" extrusionOk="0">
                    <a:moveTo>
                      <a:pt x="7" y="43"/>
                    </a:moveTo>
                    <a:lnTo>
                      <a:pt x="14" y="40"/>
                    </a:lnTo>
                    <a:lnTo>
                      <a:pt x="5" y="0"/>
                    </a:lnTo>
                    <a:lnTo>
                      <a:pt x="0" y="1"/>
                    </a:lnTo>
                    <a:lnTo>
                      <a:pt x="7" y="43"/>
                    </a:lnTo>
                    <a:close/>
                  </a:path>
                </a:pathLst>
              </a:custGeom>
              <a:solidFill>
                <a:srgbClr val="8FAD8B"/>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37" name="Google Shape;86;p2">
                <a:extLst>
                  <a:ext uri="{FF2B5EF4-FFF2-40B4-BE49-F238E27FC236}">
                    <a16:creationId xmlns:a16="http://schemas.microsoft.com/office/drawing/2014/main" id="{77E88C80-A447-9D13-E7D7-7403E3786D85}"/>
                  </a:ext>
                </a:extLst>
              </p:cNvPr>
              <p:cNvSpPr/>
              <p:nvPr/>
            </p:nvSpPr>
            <p:spPr>
              <a:xfrm>
                <a:off x="2827888" y="2373076"/>
                <a:ext cx="15875" cy="77788"/>
              </a:xfrm>
              <a:custGeom>
                <a:avLst/>
                <a:gdLst/>
                <a:ahLst/>
                <a:cxnLst/>
                <a:rect l="l" t="t" r="r" b="b"/>
                <a:pathLst>
                  <a:path w="10" h="49" extrusionOk="0">
                    <a:moveTo>
                      <a:pt x="0" y="49"/>
                    </a:moveTo>
                    <a:lnTo>
                      <a:pt x="10" y="49"/>
                    </a:lnTo>
                    <a:lnTo>
                      <a:pt x="8" y="0"/>
                    </a:lnTo>
                    <a:lnTo>
                      <a:pt x="5" y="0"/>
                    </a:lnTo>
                    <a:lnTo>
                      <a:pt x="0" y="49"/>
                    </a:lnTo>
                    <a:close/>
                  </a:path>
                </a:pathLst>
              </a:custGeom>
              <a:solidFill>
                <a:srgbClr val="617F39"/>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38" name="Google Shape;54;p2">
                <a:extLst>
                  <a:ext uri="{FF2B5EF4-FFF2-40B4-BE49-F238E27FC236}">
                    <a16:creationId xmlns:a16="http://schemas.microsoft.com/office/drawing/2014/main" id="{4D56C805-9A0C-261D-CF67-693D538C23B3}"/>
                  </a:ext>
                </a:extLst>
              </p:cNvPr>
              <p:cNvSpPr/>
              <p:nvPr/>
            </p:nvSpPr>
            <p:spPr>
              <a:xfrm>
                <a:off x="2831063" y="2082563"/>
                <a:ext cx="12600" cy="31800"/>
              </a:xfrm>
              <a:prstGeom prst="rect">
                <a:avLst/>
              </a:prstGeom>
              <a:solidFill>
                <a:srgbClr val="617F39"/>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39" name="Google Shape;87;p2">
                <a:extLst>
                  <a:ext uri="{FF2B5EF4-FFF2-40B4-BE49-F238E27FC236}">
                    <a16:creationId xmlns:a16="http://schemas.microsoft.com/office/drawing/2014/main" id="{53C64D4B-D4FC-B88E-1E8F-7BD4CED29525}"/>
                  </a:ext>
                </a:extLst>
              </p:cNvPr>
              <p:cNvSpPr/>
              <p:nvPr/>
            </p:nvSpPr>
            <p:spPr>
              <a:xfrm>
                <a:off x="2829476" y="2363551"/>
                <a:ext cx="17400" cy="19200"/>
              </a:xfrm>
              <a:prstGeom prst="ellipse">
                <a:avLst/>
              </a:prstGeom>
              <a:solidFill>
                <a:srgbClr val="C3A25F"/>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40" name="Google Shape;88;p2">
                <a:extLst>
                  <a:ext uri="{FF2B5EF4-FFF2-40B4-BE49-F238E27FC236}">
                    <a16:creationId xmlns:a16="http://schemas.microsoft.com/office/drawing/2014/main" id="{8DE86176-1A54-4EC9-BBC1-727947E001E9}"/>
                  </a:ext>
                </a:extLst>
              </p:cNvPr>
              <p:cNvSpPr/>
              <p:nvPr/>
            </p:nvSpPr>
            <p:spPr>
              <a:xfrm>
                <a:off x="2712001" y="2123838"/>
                <a:ext cx="252412" cy="212725"/>
              </a:xfrm>
              <a:custGeom>
                <a:avLst/>
                <a:gdLst/>
                <a:ahLst/>
                <a:cxnLst/>
                <a:rect l="l" t="t" r="r" b="b"/>
                <a:pathLst>
                  <a:path w="388" h="327" extrusionOk="0">
                    <a:moveTo>
                      <a:pt x="260" y="0"/>
                    </a:moveTo>
                    <a:cubicBezTo>
                      <a:pt x="194" y="0"/>
                      <a:pt x="194" y="0"/>
                      <a:pt x="194" y="0"/>
                    </a:cubicBezTo>
                    <a:cubicBezTo>
                      <a:pt x="129" y="0"/>
                      <a:pt x="129" y="0"/>
                      <a:pt x="129" y="0"/>
                    </a:cubicBezTo>
                    <a:cubicBezTo>
                      <a:pt x="129" y="0"/>
                      <a:pt x="0" y="19"/>
                      <a:pt x="35" y="127"/>
                    </a:cubicBezTo>
                    <a:cubicBezTo>
                      <a:pt x="70" y="236"/>
                      <a:pt x="137" y="327"/>
                      <a:pt x="137" y="327"/>
                    </a:cubicBezTo>
                    <a:cubicBezTo>
                      <a:pt x="194" y="327"/>
                      <a:pt x="194" y="327"/>
                      <a:pt x="194" y="327"/>
                    </a:cubicBezTo>
                    <a:cubicBezTo>
                      <a:pt x="252" y="327"/>
                      <a:pt x="252" y="327"/>
                      <a:pt x="252" y="327"/>
                    </a:cubicBezTo>
                    <a:cubicBezTo>
                      <a:pt x="252" y="327"/>
                      <a:pt x="318" y="236"/>
                      <a:pt x="353" y="127"/>
                    </a:cubicBezTo>
                    <a:cubicBezTo>
                      <a:pt x="388" y="19"/>
                      <a:pt x="260" y="0"/>
                      <a:pt x="260" y="0"/>
                    </a:cubicBezTo>
                    <a:close/>
                  </a:path>
                </a:pathLst>
              </a:custGeom>
              <a:solidFill>
                <a:srgbClr val="F17826"/>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41" name="Google Shape;89;p2">
                <a:extLst>
                  <a:ext uri="{FF2B5EF4-FFF2-40B4-BE49-F238E27FC236}">
                    <a16:creationId xmlns:a16="http://schemas.microsoft.com/office/drawing/2014/main" id="{451A135A-0660-95E4-DD46-A87FE3238E94}"/>
                  </a:ext>
                </a:extLst>
              </p:cNvPr>
              <p:cNvSpPr/>
              <p:nvPr/>
            </p:nvSpPr>
            <p:spPr>
              <a:xfrm>
                <a:off x="2861226" y="2123838"/>
                <a:ext cx="84138" cy="212725"/>
              </a:xfrm>
              <a:custGeom>
                <a:avLst/>
                <a:gdLst/>
                <a:ahLst/>
                <a:cxnLst/>
                <a:rect l="l" t="t" r="r" b="b"/>
                <a:pathLst>
                  <a:path w="130" h="327" extrusionOk="0">
                    <a:moveTo>
                      <a:pt x="21" y="0"/>
                    </a:moveTo>
                    <a:cubicBezTo>
                      <a:pt x="5" y="0"/>
                      <a:pt x="5" y="0"/>
                      <a:pt x="5" y="0"/>
                    </a:cubicBezTo>
                    <a:cubicBezTo>
                      <a:pt x="5" y="0"/>
                      <a:pt x="82" y="19"/>
                      <a:pt x="61" y="127"/>
                    </a:cubicBezTo>
                    <a:cubicBezTo>
                      <a:pt x="40" y="236"/>
                      <a:pt x="0" y="327"/>
                      <a:pt x="0" y="327"/>
                    </a:cubicBezTo>
                    <a:cubicBezTo>
                      <a:pt x="14" y="327"/>
                      <a:pt x="14" y="327"/>
                      <a:pt x="14" y="327"/>
                    </a:cubicBezTo>
                    <a:cubicBezTo>
                      <a:pt x="14" y="327"/>
                      <a:pt x="71" y="236"/>
                      <a:pt x="100" y="127"/>
                    </a:cubicBezTo>
                    <a:cubicBezTo>
                      <a:pt x="130" y="19"/>
                      <a:pt x="21" y="0"/>
                      <a:pt x="21" y="0"/>
                    </a:cubicBezTo>
                    <a:close/>
                  </a:path>
                </a:pathLst>
              </a:custGeom>
              <a:solidFill>
                <a:srgbClr val="FFF4E3">
                  <a:alpha val="55700"/>
                </a:srgbClr>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42" name="Google Shape;90;p2">
                <a:extLst>
                  <a:ext uri="{FF2B5EF4-FFF2-40B4-BE49-F238E27FC236}">
                    <a16:creationId xmlns:a16="http://schemas.microsoft.com/office/drawing/2014/main" id="{351A152B-317E-F965-68B4-2A4576CFD3A3}"/>
                  </a:ext>
                </a:extLst>
              </p:cNvPr>
              <p:cNvSpPr/>
              <p:nvPr/>
            </p:nvSpPr>
            <p:spPr>
              <a:xfrm>
                <a:off x="2731050" y="2123838"/>
                <a:ext cx="84137" cy="212725"/>
              </a:xfrm>
              <a:custGeom>
                <a:avLst/>
                <a:gdLst/>
                <a:ahLst/>
                <a:cxnLst/>
                <a:rect l="l" t="t" r="r" b="b"/>
                <a:pathLst>
                  <a:path w="131" h="327" extrusionOk="0">
                    <a:moveTo>
                      <a:pt x="126" y="0"/>
                    </a:moveTo>
                    <a:cubicBezTo>
                      <a:pt x="109" y="0"/>
                      <a:pt x="109" y="0"/>
                      <a:pt x="109" y="0"/>
                    </a:cubicBezTo>
                    <a:cubicBezTo>
                      <a:pt x="109" y="0"/>
                      <a:pt x="0" y="19"/>
                      <a:pt x="30" y="127"/>
                    </a:cubicBezTo>
                    <a:cubicBezTo>
                      <a:pt x="60" y="236"/>
                      <a:pt x="116" y="327"/>
                      <a:pt x="116" y="327"/>
                    </a:cubicBezTo>
                    <a:cubicBezTo>
                      <a:pt x="131" y="327"/>
                      <a:pt x="131" y="327"/>
                      <a:pt x="131" y="327"/>
                    </a:cubicBezTo>
                    <a:cubicBezTo>
                      <a:pt x="131" y="327"/>
                      <a:pt x="91" y="236"/>
                      <a:pt x="70" y="127"/>
                    </a:cubicBezTo>
                    <a:cubicBezTo>
                      <a:pt x="49" y="19"/>
                      <a:pt x="126" y="0"/>
                      <a:pt x="126" y="0"/>
                    </a:cubicBezTo>
                    <a:close/>
                  </a:path>
                </a:pathLst>
              </a:custGeom>
              <a:solidFill>
                <a:srgbClr val="FFF4E3">
                  <a:alpha val="55700"/>
                </a:srgbClr>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43" name="Google Shape;91;p2">
                <a:extLst>
                  <a:ext uri="{FF2B5EF4-FFF2-40B4-BE49-F238E27FC236}">
                    <a16:creationId xmlns:a16="http://schemas.microsoft.com/office/drawing/2014/main" id="{A08E1895-B86D-E0B2-0D51-49E2A479C6D6}"/>
                  </a:ext>
                </a:extLst>
              </p:cNvPr>
              <p:cNvSpPr/>
              <p:nvPr/>
            </p:nvSpPr>
            <p:spPr>
              <a:xfrm>
                <a:off x="2846938" y="2123838"/>
                <a:ext cx="50800" cy="212725"/>
              </a:xfrm>
              <a:custGeom>
                <a:avLst/>
                <a:gdLst/>
                <a:ahLst/>
                <a:cxnLst/>
                <a:rect l="l" t="t" r="r" b="b"/>
                <a:pathLst>
                  <a:path w="79" h="327" extrusionOk="0">
                    <a:moveTo>
                      <a:pt x="18" y="0"/>
                    </a:moveTo>
                    <a:cubicBezTo>
                      <a:pt x="2" y="0"/>
                      <a:pt x="2" y="0"/>
                      <a:pt x="2" y="0"/>
                    </a:cubicBezTo>
                    <a:cubicBezTo>
                      <a:pt x="2" y="0"/>
                      <a:pt x="30" y="19"/>
                      <a:pt x="23" y="127"/>
                    </a:cubicBezTo>
                    <a:cubicBezTo>
                      <a:pt x="15" y="236"/>
                      <a:pt x="0" y="327"/>
                      <a:pt x="0" y="327"/>
                    </a:cubicBezTo>
                    <a:cubicBezTo>
                      <a:pt x="14" y="327"/>
                      <a:pt x="14" y="327"/>
                      <a:pt x="14" y="327"/>
                    </a:cubicBezTo>
                    <a:cubicBezTo>
                      <a:pt x="14" y="327"/>
                      <a:pt x="46" y="236"/>
                      <a:pt x="62" y="127"/>
                    </a:cubicBezTo>
                    <a:cubicBezTo>
                      <a:pt x="79" y="19"/>
                      <a:pt x="18" y="0"/>
                      <a:pt x="18" y="0"/>
                    </a:cubicBezTo>
                    <a:close/>
                  </a:path>
                </a:pathLst>
              </a:custGeom>
              <a:solidFill>
                <a:srgbClr val="FFF4E3">
                  <a:alpha val="55700"/>
                </a:srgbClr>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44" name="Google Shape;92;p2">
                <a:extLst>
                  <a:ext uri="{FF2B5EF4-FFF2-40B4-BE49-F238E27FC236}">
                    <a16:creationId xmlns:a16="http://schemas.microsoft.com/office/drawing/2014/main" id="{08F7C606-9602-29A0-B840-E768EEAE9385}"/>
                  </a:ext>
                </a:extLst>
              </p:cNvPr>
              <p:cNvSpPr/>
              <p:nvPr/>
            </p:nvSpPr>
            <p:spPr>
              <a:xfrm>
                <a:off x="2778676" y="2123838"/>
                <a:ext cx="50800" cy="212725"/>
              </a:xfrm>
              <a:custGeom>
                <a:avLst/>
                <a:gdLst/>
                <a:ahLst/>
                <a:cxnLst/>
                <a:rect l="l" t="t" r="r" b="b"/>
                <a:pathLst>
                  <a:path w="78" h="327" extrusionOk="0">
                    <a:moveTo>
                      <a:pt x="77" y="0"/>
                    </a:moveTo>
                    <a:cubicBezTo>
                      <a:pt x="60" y="0"/>
                      <a:pt x="60" y="0"/>
                      <a:pt x="60" y="0"/>
                    </a:cubicBezTo>
                    <a:cubicBezTo>
                      <a:pt x="60" y="0"/>
                      <a:pt x="0" y="19"/>
                      <a:pt x="16" y="127"/>
                    </a:cubicBezTo>
                    <a:cubicBezTo>
                      <a:pt x="33" y="236"/>
                      <a:pt x="64" y="327"/>
                      <a:pt x="64" y="327"/>
                    </a:cubicBezTo>
                    <a:cubicBezTo>
                      <a:pt x="78" y="327"/>
                      <a:pt x="78" y="327"/>
                      <a:pt x="78" y="327"/>
                    </a:cubicBezTo>
                    <a:cubicBezTo>
                      <a:pt x="78" y="327"/>
                      <a:pt x="64" y="236"/>
                      <a:pt x="56" y="127"/>
                    </a:cubicBezTo>
                    <a:cubicBezTo>
                      <a:pt x="48" y="19"/>
                      <a:pt x="77" y="0"/>
                      <a:pt x="77" y="0"/>
                    </a:cubicBezTo>
                    <a:close/>
                  </a:path>
                </a:pathLst>
              </a:custGeom>
              <a:solidFill>
                <a:srgbClr val="FFF4E3">
                  <a:alpha val="55700"/>
                </a:srgbClr>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45" name="Google Shape;93;p2">
                <a:extLst>
                  <a:ext uri="{FF2B5EF4-FFF2-40B4-BE49-F238E27FC236}">
                    <a16:creationId xmlns:a16="http://schemas.microsoft.com/office/drawing/2014/main" id="{ED97219A-D4E7-25DE-DA9D-4C101B820E8F}"/>
                  </a:ext>
                </a:extLst>
              </p:cNvPr>
              <p:cNvSpPr/>
              <p:nvPr/>
            </p:nvSpPr>
            <p:spPr>
              <a:xfrm>
                <a:off x="2823126" y="2123838"/>
                <a:ext cx="28575" cy="212725"/>
              </a:xfrm>
              <a:custGeom>
                <a:avLst/>
                <a:gdLst/>
                <a:ahLst/>
                <a:cxnLst/>
                <a:rect l="l" t="t" r="r" b="b"/>
                <a:pathLst>
                  <a:path w="44" h="327" extrusionOk="0">
                    <a:moveTo>
                      <a:pt x="30" y="0"/>
                    </a:moveTo>
                    <a:cubicBezTo>
                      <a:pt x="22" y="0"/>
                      <a:pt x="22" y="0"/>
                      <a:pt x="22" y="0"/>
                    </a:cubicBezTo>
                    <a:cubicBezTo>
                      <a:pt x="15" y="0"/>
                      <a:pt x="15" y="0"/>
                      <a:pt x="15" y="0"/>
                    </a:cubicBezTo>
                    <a:cubicBezTo>
                      <a:pt x="15" y="0"/>
                      <a:pt x="0" y="19"/>
                      <a:pt x="4" y="127"/>
                    </a:cubicBezTo>
                    <a:cubicBezTo>
                      <a:pt x="8" y="236"/>
                      <a:pt x="16" y="327"/>
                      <a:pt x="16" y="327"/>
                    </a:cubicBezTo>
                    <a:cubicBezTo>
                      <a:pt x="22" y="327"/>
                      <a:pt x="22" y="327"/>
                      <a:pt x="22" y="327"/>
                    </a:cubicBezTo>
                    <a:cubicBezTo>
                      <a:pt x="29" y="327"/>
                      <a:pt x="29" y="327"/>
                      <a:pt x="29" y="327"/>
                    </a:cubicBezTo>
                    <a:cubicBezTo>
                      <a:pt x="29" y="327"/>
                      <a:pt x="36" y="236"/>
                      <a:pt x="40" y="127"/>
                    </a:cubicBezTo>
                    <a:cubicBezTo>
                      <a:pt x="44" y="19"/>
                      <a:pt x="30" y="0"/>
                      <a:pt x="30" y="0"/>
                    </a:cubicBezTo>
                    <a:close/>
                  </a:path>
                </a:pathLst>
              </a:custGeom>
              <a:solidFill>
                <a:srgbClr val="FFF4E3">
                  <a:alpha val="55700"/>
                </a:srgbClr>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46" name="Google Shape;94;p2">
                <a:extLst>
                  <a:ext uri="{FF2B5EF4-FFF2-40B4-BE49-F238E27FC236}">
                    <a16:creationId xmlns:a16="http://schemas.microsoft.com/office/drawing/2014/main" id="{8937BF85-B86B-69B1-70B3-0B4092C21FD0}"/>
                  </a:ext>
                </a:extLst>
              </p:cNvPr>
              <p:cNvSpPr/>
              <p:nvPr/>
            </p:nvSpPr>
            <p:spPr>
              <a:xfrm>
                <a:off x="2799313" y="2336563"/>
                <a:ext cx="76200" cy="12600"/>
              </a:xfrm>
              <a:prstGeom prst="rect">
                <a:avLst/>
              </a:prstGeom>
              <a:solidFill>
                <a:srgbClr val="C3A25F"/>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47" name="Google Shape;95;p2">
                <a:extLst>
                  <a:ext uri="{FF2B5EF4-FFF2-40B4-BE49-F238E27FC236}">
                    <a16:creationId xmlns:a16="http://schemas.microsoft.com/office/drawing/2014/main" id="{164813B7-CC02-23E8-0385-0AA9553A1614}"/>
                  </a:ext>
                </a:extLst>
              </p:cNvPr>
              <p:cNvSpPr/>
              <p:nvPr/>
            </p:nvSpPr>
            <p:spPr>
              <a:xfrm>
                <a:off x="2791376" y="2111138"/>
                <a:ext cx="93600" cy="12600"/>
              </a:xfrm>
              <a:prstGeom prst="rect">
                <a:avLst/>
              </a:prstGeom>
              <a:solidFill>
                <a:srgbClr val="C3A25F"/>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grpSp>
      </p:grpSp>
      <p:sp>
        <p:nvSpPr>
          <p:cNvPr id="2" name="矩形 96">
            <a:extLst>
              <a:ext uri="{FF2B5EF4-FFF2-40B4-BE49-F238E27FC236}">
                <a16:creationId xmlns:a16="http://schemas.microsoft.com/office/drawing/2014/main" id="{FF0C2771-807E-100E-B2A5-064DED8CB48F}"/>
              </a:ext>
            </a:extLst>
          </p:cNvPr>
          <p:cNvSpPr/>
          <p:nvPr/>
        </p:nvSpPr>
        <p:spPr>
          <a:xfrm>
            <a:off x="1362711" y="4336095"/>
            <a:ext cx="2438400" cy="369332"/>
          </a:xfrm>
          <a:prstGeom prst="rect">
            <a:avLst/>
          </a:prstGeom>
          <a:noFill/>
        </p:spPr>
        <p:txBody>
          <a:bodyPr wrap="square" rtlCol="0">
            <a:spAutoFit/>
          </a:bodyPr>
          <a:lstStyle/>
          <a:p>
            <a:pPr algn="ctr" defTabSz="914377">
              <a:defRPr/>
            </a:pPr>
            <a:endParaRPr>
              <a:solidFill>
                <a:prstClr val="black"/>
              </a:solidFill>
              <a:latin typeface="Arial"/>
              <a:cs typeface="Arial"/>
              <a:sym typeface="Arial"/>
            </a:endParaRPr>
          </a:p>
        </p:txBody>
      </p:sp>
      <p:sp>
        <p:nvSpPr>
          <p:cNvPr id="3" name="矩形 97">
            <a:extLst>
              <a:ext uri="{FF2B5EF4-FFF2-40B4-BE49-F238E27FC236}">
                <a16:creationId xmlns:a16="http://schemas.microsoft.com/office/drawing/2014/main" id="{CEC51ADC-2622-B8BA-D518-A710343562B2}"/>
              </a:ext>
            </a:extLst>
          </p:cNvPr>
          <p:cNvSpPr/>
          <p:nvPr/>
        </p:nvSpPr>
        <p:spPr>
          <a:xfrm>
            <a:off x="3884930" y="4336095"/>
            <a:ext cx="2495551" cy="369332"/>
          </a:xfrm>
          <a:prstGeom prst="rect">
            <a:avLst/>
          </a:prstGeom>
          <a:noFill/>
        </p:spPr>
        <p:txBody>
          <a:bodyPr wrap="square" rtlCol="0">
            <a:spAutoFit/>
          </a:bodyPr>
          <a:lstStyle/>
          <a:p>
            <a:pPr algn="ctr" defTabSz="914377">
              <a:defRPr/>
            </a:pPr>
            <a:endParaRPr>
              <a:solidFill>
                <a:prstClr val="black"/>
              </a:solidFill>
              <a:latin typeface="Arial"/>
              <a:cs typeface="Arial"/>
              <a:sym typeface="Arial"/>
            </a:endParaRPr>
          </a:p>
        </p:txBody>
      </p:sp>
      <p:sp>
        <p:nvSpPr>
          <p:cNvPr id="4" name="矩形 98">
            <a:extLst>
              <a:ext uri="{FF2B5EF4-FFF2-40B4-BE49-F238E27FC236}">
                <a16:creationId xmlns:a16="http://schemas.microsoft.com/office/drawing/2014/main" id="{8675657E-2EF2-836E-81A7-C5318850D62F}"/>
              </a:ext>
            </a:extLst>
          </p:cNvPr>
          <p:cNvSpPr/>
          <p:nvPr/>
        </p:nvSpPr>
        <p:spPr>
          <a:xfrm>
            <a:off x="6024881" y="4336095"/>
            <a:ext cx="2755900" cy="369332"/>
          </a:xfrm>
          <a:prstGeom prst="rect">
            <a:avLst/>
          </a:prstGeom>
          <a:noFill/>
        </p:spPr>
        <p:txBody>
          <a:bodyPr wrap="square" rtlCol="0">
            <a:spAutoFit/>
          </a:bodyPr>
          <a:lstStyle/>
          <a:p>
            <a:pPr algn="ctr" defTabSz="914377">
              <a:defRPr/>
            </a:pPr>
            <a:endParaRPr>
              <a:solidFill>
                <a:prstClr val="black"/>
              </a:solidFill>
              <a:latin typeface="Arial"/>
              <a:cs typeface="Arial"/>
              <a:sym typeface="Arial"/>
            </a:endParaRPr>
          </a:p>
        </p:txBody>
      </p:sp>
      <p:sp>
        <p:nvSpPr>
          <p:cNvPr id="5" name="矩形 99">
            <a:extLst>
              <a:ext uri="{FF2B5EF4-FFF2-40B4-BE49-F238E27FC236}">
                <a16:creationId xmlns:a16="http://schemas.microsoft.com/office/drawing/2014/main" id="{2243A701-302B-E7CB-EADA-95EEB59C125B}"/>
              </a:ext>
            </a:extLst>
          </p:cNvPr>
          <p:cNvSpPr/>
          <p:nvPr/>
        </p:nvSpPr>
        <p:spPr>
          <a:xfrm>
            <a:off x="8148321" y="4348795"/>
            <a:ext cx="3009900" cy="369332"/>
          </a:xfrm>
          <a:prstGeom prst="rect">
            <a:avLst/>
          </a:prstGeom>
          <a:noFill/>
        </p:spPr>
        <p:txBody>
          <a:bodyPr wrap="square" rtlCol="0">
            <a:spAutoFit/>
          </a:bodyPr>
          <a:lstStyle/>
          <a:p>
            <a:pPr algn="ctr" defTabSz="914377">
              <a:defRPr/>
            </a:pPr>
            <a:endParaRPr>
              <a:solidFill>
                <a:prstClr val="black"/>
              </a:solidFill>
              <a:latin typeface="Arial"/>
              <a:cs typeface="Arial"/>
              <a:sym typeface="Arial"/>
            </a:endParaRPr>
          </a:p>
        </p:txBody>
      </p:sp>
      <p:sp>
        <p:nvSpPr>
          <p:cNvPr id="6" name="文本框 101">
            <a:extLst>
              <a:ext uri="{FF2B5EF4-FFF2-40B4-BE49-F238E27FC236}">
                <a16:creationId xmlns:a16="http://schemas.microsoft.com/office/drawing/2014/main" id="{1DEAB9D2-AF73-812A-B103-21AFCD8B9664}"/>
              </a:ext>
            </a:extLst>
          </p:cNvPr>
          <p:cNvSpPr txBox="1"/>
          <p:nvPr/>
        </p:nvSpPr>
        <p:spPr>
          <a:xfrm>
            <a:off x="1756411" y="4796469"/>
            <a:ext cx="1802765" cy="369332"/>
          </a:xfrm>
          <a:prstGeom prst="rect">
            <a:avLst/>
          </a:prstGeom>
          <a:noFill/>
        </p:spPr>
        <p:txBody>
          <a:bodyPr wrap="square" rtlCol="0" anchor="t">
            <a:spAutoFit/>
          </a:bodyPr>
          <a:lstStyle/>
          <a:p>
            <a:pPr algn="ctr" defTabSz="914377">
              <a:defRPr/>
            </a:pPr>
            <a:endParaRPr>
              <a:solidFill>
                <a:prstClr val="black"/>
              </a:solidFill>
              <a:latin typeface="Arial"/>
              <a:cs typeface="Arial"/>
              <a:sym typeface="Arial"/>
            </a:endParaRPr>
          </a:p>
        </p:txBody>
      </p:sp>
      <p:sp>
        <p:nvSpPr>
          <p:cNvPr id="7" name="文本框 102">
            <a:extLst>
              <a:ext uri="{FF2B5EF4-FFF2-40B4-BE49-F238E27FC236}">
                <a16:creationId xmlns:a16="http://schemas.microsoft.com/office/drawing/2014/main" id="{B27EB650-6CBA-9860-7792-AB7F1B037227}"/>
              </a:ext>
            </a:extLst>
          </p:cNvPr>
          <p:cNvSpPr txBox="1"/>
          <p:nvPr/>
        </p:nvSpPr>
        <p:spPr>
          <a:xfrm>
            <a:off x="5766791" y="4822921"/>
            <a:ext cx="1802765" cy="369332"/>
          </a:xfrm>
          <a:prstGeom prst="rect">
            <a:avLst/>
          </a:prstGeom>
          <a:noFill/>
        </p:spPr>
        <p:txBody>
          <a:bodyPr wrap="square" rtlCol="0" anchor="t">
            <a:spAutoFit/>
          </a:bodyPr>
          <a:lstStyle/>
          <a:p>
            <a:pPr algn="ctr" defTabSz="914377">
              <a:defRPr/>
            </a:pPr>
            <a:endParaRPr>
              <a:solidFill>
                <a:prstClr val="black"/>
              </a:solidFill>
              <a:latin typeface="Arial"/>
              <a:cs typeface="Arial"/>
              <a:sym typeface="Arial"/>
            </a:endParaRPr>
          </a:p>
        </p:txBody>
      </p:sp>
      <p:sp>
        <p:nvSpPr>
          <p:cNvPr id="8" name="文本框 103">
            <a:extLst>
              <a:ext uri="{FF2B5EF4-FFF2-40B4-BE49-F238E27FC236}">
                <a16:creationId xmlns:a16="http://schemas.microsoft.com/office/drawing/2014/main" id="{CC48F0B7-4231-A686-1893-AB8649724521}"/>
              </a:ext>
            </a:extLst>
          </p:cNvPr>
          <p:cNvSpPr txBox="1"/>
          <p:nvPr/>
        </p:nvSpPr>
        <p:spPr>
          <a:xfrm>
            <a:off x="6464300" y="4796469"/>
            <a:ext cx="1802765" cy="369332"/>
          </a:xfrm>
          <a:prstGeom prst="rect">
            <a:avLst/>
          </a:prstGeom>
          <a:noFill/>
        </p:spPr>
        <p:txBody>
          <a:bodyPr wrap="square" rtlCol="0" anchor="t">
            <a:spAutoFit/>
          </a:bodyPr>
          <a:lstStyle/>
          <a:p>
            <a:pPr algn="ctr" defTabSz="914377">
              <a:defRPr/>
            </a:pPr>
            <a:endParaRPr>
              <a:solidFill>
                <a:prstClr val="black"/>
              </a:solidFill>
              <a:latin typeface="Arial"/>
              <a:cs typeface="Arial"/>
              <a:sym typeface="Arial"/>
            </a:endParaRPr>
          </a:p>
        </p:txBody>
      </p:sp>
      <p:sp>
        <p:nvSpPr>
          <p:cNvPr id="9" name="文本框 104">
            <a:extLst>
              <a:ext uri="{FF2B5EF4-FFF2-40B4-BE49-F238E27FC236}">
                <a16:creationId xmlns:a16="http://schemas.microsoft.com/office/drawing/2014/main" id="{EDD9C298-379E-63E6-E058-90190C47CF67}"/>
              </a:ext>
            </a:extLst>
          </p:cNvPr>
          <p:cNvSpPr txBox="1"/>
          <p:nvPr/>
        </p:nvSpPr>
        <p:spPr>
          <a:xfrm>
            <a:off x="8821420" y="4796469"/>
            <a:ext cx="1802765" cy="369332"/>
          </a:xfrm>
          <a:prstGeom prst="rect">
            <a:avLst/>
          </a:prstGeom>
          <a:noFill/>
        </p:spPr>
        <p:txBody>
          <a:bodyPr wrap="square" rtlCol="0" anchor="t">
            <a:spAutoFit/>
          </a:bodyPr>
          <a:lstStyle/>
          <a:p>
            <a:pPr algn="ctr" defTabSz="914377">
              <a:defRPr/>
            </a:pPr>
            <a:endParaRPr>
              <a:solidFill>
                <a:prstClr val="black"/>
              </a:solidFill>
              <a:latin typeface="Arial"/>
              <a:cs typeface="Arial"/>
              <a:sym typeface="Arial"/>
            </a:endParaRPr>
          </a:p>
        </p:txBody>
      </p:sp>
      <p:sp>
        <p:nvSpPr>
          <p:cNvPr id="10" name="Google Shape;798;p26">
            <a:extLst>
              <a:ext uri="{FF2B5EF4-FFF2-40B4-BE49-F238E27FC236}">
                <a16:creationId xmlns:a16="http://schemas.microsoft.com/office/drawing/2014/main" id="{7E3D13C2-1050-7DDD-9FDE-56F4F06D7F49}"/>
              </a:ext>
            </a:extLst>
          </p:cNvPr>
          <p:cNvSpPr/>
          <p:nvPr/>
        </p:nvSpPr>
        <p:spPr>
          <a:xfrm>
            <a:off x="2835505" y="2054055"/>
            <a:ext cx="2003307" cy="634143"/>
          </a:xfrm>
          <a:prstGeom prst="roundRect">
            <a:avLst>
              <a:gd name="adj" fmla="val 16667"/>
            </a:avLst>
          </a:prstGeom>
          <a:solidFill>
            <a:schemeClr val="accent2">
              <a:lumMod val="20000"/>
              <a:lumOff val="80000"/>
            </a:schemeClr>
          </a:solidFill>
          <a:ln>
            <a:noFill/>
          </a:ln>
        </p:spPr>
        <p:txBody>
          <a:bodyPr spcFirstLastPara="1" wrap="square" lIns="121900" tIns="121900" rIns="121900" bIns="121900" anchor="ctr" anchorCtr="0">
            <a:noAutofit/>
          </a:bodyPr>
          <a:lstStyle/>
          <a:p>
            <a:pPr algn="ctr" defTabSz="1219080">
              <a:defRPr/>
            </a:pPr>
            <a:r>
              <a:rPr lang="en-US" sz="3200" b="1" kern="0" dirty="0">
                <a:solidFill>
                  <a:srgbClr val="000000"/>
                </a:solidFill>
                <a:latin typeface="Times New Roman" panose="02020603050405020304" pitchFamily="18" charset="0"/>
                <a:ea typeface="Fira Sans Extra Condensed"/>
                <a:cs typeface="Arial"/>
                <a:sym typeface="Arial"/>
              </a:rPr>
              <a:t>01</a:t>
            </a:r>
            <a:endParaRPr sz="3200" b="1" kern="0" dirty="0">
              <a:solidFill>
                <a:srgbClr val="FFFFFF"/>
              </a:solidFill>
              <a:latin typeface="Fira Sans Extra Condensed"/>
              <a:ea typeface="Fira Sans Extra Condensed"/>
              <a:cs typeface="Fira Sans Extra Condensed"/>
              <a:sym typeface="Fira Sans Extra Condensed"/>
            </a:endParaRPr>
          </a:p>
        </p:txBody>
      </p:sp>
      <p:sp>
        <p:nvSpPr>
          <p:cNvPr id="11" name="Google Shape;799;p26">
            <a:extLst>
              <a:ext uri="{FF2B5EF4-FFF2-40B4-BE49-F238E27FC236}">
                <a16:creationId xmlns:a16="http://schemas.microsoft.com/office/drawing/2014/main" id="{3205EF8F-9405-748E-5DF9-DF1D571A53FC}"/>
              </a:ext>
            </a:extLst>
          </p:cNvPr>
          <p:cNvSpPr/>
          <p:nvPr/>
        </p:nvSpPr>
        <p:spPr>
          <a:xfrm>
            <a:off x="3679288" y="5203788"/>
            <a:ext cx="1613993" cy="638000"/>
          </a:xfrm>
          <a:prstGeom prst="roundRect">
            <a:avLst>
              <a:gd name="adj" fmla="val 16667"/>
            </a:avLst>
          </a:prstGeom>
          <a:solidFill>
            <a:srgbClr val="F3D676"/>
          </a:solidFill>
          <a:ln>
            <a:noFill/>
          </a:ln>
        </p:spPr>
        <p:txBody>
          <a:bodyPr spcFirstLastPara="1" wrap="square" lIns="121900" tIns="121900" rIns="121900" bIns="121900" anchor="ctr" anchorCtr="0">
            <a:noAutofit/>
          </a:bodyPr>
          <a:lstStyle/>
          <a:p>
            <a:pPr algn="ctr" defTabSz="1219080">
              <a:defRPr/>
            </a:pPr>
            <a:r>
              <a:rPr lang="en-US" sz="3200" b="1" kern="0" dirty="0">
                <a:solidFill>
                  <a:srgbClr val="000000"/>
                </a:solidFill>
                <a:latin typeface="Times New Roman" panose="02020603050405020304" pitchFamily="18" charset="0"/>
                <a:ea typeface="Calibri" panose="020F0502020204030204" pitchFamily="34" charset="0"/>
                <a:cs typeface="Arial"/>
                <a:sym typeface="Arial"/>
              </a:rPr>
              <a:t>02</a:t>
            </a:r>
            <a:endParaRPr sz="3200" b="1" kern="0" dirty="0">
              <a:solidFill>
                <a:srgbClr val="FFFFFF"/>
              </a:solidFill>
              <a:latin typeface="Fira Sans Extra Condensed"/>
              <a:ea typeface="Fira Sans Extra Condensed"/>
              <a:cs typeface="Fira Sans Extra Condensed"/>
              <a:sym typeface="Fira Sans Extra Condensed"/>
            </a:endParaRPr>
          </a:p>
        </p:txBody>
      </p:sp>
      <p:sp>
        <p:nvSpPr>
          <p:cNvPr id="12" name="Google Shape;800;p26">
            <a:extLst>
              <a:ext uri="{FF2B5EF4-FFF2-40B4-BE49-F238E27FC236}">
                <a16:creationId xmlns:a16="http://schemas.microsoft.com/office/drawing/2014/main" id="{BCF2DFD0-30E5-E7B2-14E8-D771DA0B1590}"/>
              </a:ext>
            </a:extLst>
          </p:cNvPr>
          <p:cNvSpPr/>
          <p:nvPr/>
        </p:nvSpPr>
        <p:spPr>
          <a:xfrm>
            <a:off x="1718828" y="3540918"/>
            <a:ext cx="7776206" cy="763791"/>
          </a:xfrm>
          <a:prstGeom prst="roundRect">
            <a:avLst>
              <a:gd name="adj" fmla="val 7663"/>
            </a:avLst>
          </a:prstGeom>
          <a:solidFill>
            <a:srgbClr val="5492C4">
              <a:alpha val="25099"/>
            </a:srgbClr>
          </a:solidFill>
          <a:ln>
            <a:noFill/>
          </a:ln>
        </p:spPr>
        <p:txBody>
          <a:bodyPr spcFirstLastPara="1" wrap="square" lIns="121900" tIns="121900" rIns="121900" bIns="121900" anchor="ctr" anchorCtr="0">
            <a:noAutofit/>
          </a:bodyPr>
          <a:lstStyle/>
          <a:p>
            <a:pPr algn="r" defTabSz="1219110">
              <a:buClr>
                <a:srgbClr val="000000"/>
              </a:buClr>
              <a:defRPr/>
            </a:pPr>
            <a:r>
              <a:rPr lang="vi-VN" sz="3600" dirty="0">
                <a:latin typeface="Times New Roman" panose="02020603050405020304" pitchFamily="18" charset="0"/>
                <a:cs typeface="Times New Roman" panose="02020603050405020304" pitchFamily="18" charset="0"/>
              </a:rPr>
              <a:t>Hs đọc ngữ liệu trong </a:t>
            </a:r>
            <a:r>
              <a:rPr lang="vi-VN" sz="3600" b="1" dirty="0">
                <a:latin typeface="Times New Roman" panose="02020603050405020304" pitchFamily="18" charset="0"/>
                <a:cs typeface="Times New Roman" panose="02020603050405020304" pitchFamily="18" charset="0"/>
              </a:rPr>
              <a:t>PHT số 1 </a:t>
            </a:r>
            <a:endParaRPr lang="en-SG" sz="9600" b="1" kern="0" dirty="0">
              <a:solidFill>
                <a:srgbClr val="000000"/>
              </a:solidFill>
              <a:latin typeface="Times New Roman" panose="02020603050405020304" pitchFamily="18" charset="0"/>
              <a:ea typeface="等线" panose="020F0502020204030204"/>
              <a:cs typeface="Times New Roman" panose="02020603050405020304" pitchFamily="18" charset="0"/>
              <a:sym typeface="Arial"/>
            </a:endParaRPr>
          </a:p>
        </p:txBody>
      </p:sp>
      <p:sp>
        <p:nvSpPr>
          <p:cNvPr id="13" name="Google Shape;853;p26">
            <a:extLst>
              <a:ext uri="{FF2B5EF4-FFF2-40B4-BE49-F238E27FC236}">
                <a16:creationId xmlns:a16="http://schemas.microsoft.com/office/drawing/2014/main" id="{71090504-73D4-285A-25F8-0F6DDA7D5424}"/>
              </a:ext>
            </a:extLst>
          </p:cNvPr>
          <p:cNvSpPr txBox="1"/>
          <p:nvPr/>
        </p:nvSpPr>
        <p:spPr>
          <a:xfrm>
            <a:off x="5695942" y="1967699"/>
            <a:ext cx="5978461" cy="812000"/>
          </a:xfrm>
          <a:prstGeom prst="rect">
            <a:avLst/>
          </a:prstGeom>
          <a:noFill/>
          <a:ln>
            <a:noFill/>
          </a:ln>
        </p:spPr>
        <p:txBody>
          <a:bodyPr spcFirstLastPara="1" wrap="square" lIns="121900" tIns="121900" rIns="121900" bIns="121900" anchor="ctr" anchorCtr="0">
            <a:noAutofit/>
          </a:bodyPr>
          <a:lstStyle/>
          <a:p>
            <a:pPr algn="just" defTabSz="914377"/>
            <a:r>
              <a:rPr lang="en-US" sz="3600" dirty="0">
                <a:latin typeface="Times New Roman" panose="02020603050405020304" pitchFamily="18" charset="0"/>
                <a:cs typeface="Times New Roman" panose="02020603050405020304" pitchFamily="18" charset="0"/>
              </a:rPr>
              <a:t>C</a:t>
            </a:r>
            <a:r>
              <a:rPr lang="vi-VN" sz="3600" dirty="0">
                <a:latin typeface="Times New Roman" panose="02020603050405020304" pitchFamily="18" charset="0"/>
                <a:cs typeface="Times New Roman" panose="02020603050405020304" pitchFamily="18" charset="0"/>
              </a:rPr>
              <a:t>ho biết nội dung trong ngữ liệu thể hiện hoạt động báo chí nào? </a:t>
            </a:r>
            <a:endParaRPr lang="en-SG" sz="41300" dirty="0">
              <a:solidFill>
                <a:prstClr val="black"/>
              </a:solidFill>
              <a:latin typeface="Times New Roman" panose="02020603050405020304" pitchFamily="18" charset="0"/>
              <a:ea typeface="微软雅黑"/>
              <a:cs typeface="Times New Roman" panose="02020603050405020304" pitchFamily="18" charset="0"/>
              <a:sym typeface="Arial"/>
            </a:endParaRPr>
          </a:p>
        </p:txBody>
      </p:sp>
      <p:sp>
        <p:nvSpPr>
          <p:cNvPr id="14" name="Google Shape;854;p26">
            <a:extLst>
              <a:ext uri="{FF2B5EF4-FFF2-40B4-BE49-F238E27FC236}">
                <a16:creationId xmlns:a16="http://schemas.microsoft.com/office/drawing/2014/main" id="{A12A4B39-0F5B-A8F4-1B72-39845E82642A}"/>
              </a:ext>
            </a:extLst>
          </p:cNvPr>
          <p:cNvSpPr txBox="1"/>
          <p:nvPr/>
        </p:nvSpPr>
        <p:spPr>
          <a:xfrm>
            <a:off x="6077480" y="5116669"/>
            <a:ext cx="5102751" cy="812000"/>
          </a:xfrm>
          <a:prstGeom prst="rect">
            <a:avLst/>
          </a:prstGeom>
          <a:noFill/>
          <a:ln>
            <a:noFill/>
          </a:ln>
        </p:spPr>
        <p:txBody>
          <a:bodyPr spcFirstLastPara="1" wrap="square" lIns="121900" tIns="121900" rIns="121900" bIns="121900" anchor="ctr" anchorCtr="0">
            <a:noAutofit/>
          </a:bodyPr>
          <a:lstStyle/>
          <a:p>
            <a:pPr algn="just"/>
            <a:r>
              <a:rPr lang="vi-VN" sz="3600" dirty="0">
                <a:latin typeface="Times New Roman" panose="02020603050405020304" pitchFamily="18" charset="0"/>
                <a:cs typeface="Times New Roman" panose="02020603050405020304" pitchFamily="18" charset="0"/>
              </a:rPr>
              <a:t>Em đã bao giờ trải nghiệm về hoạt động này chưa? Hãy chia sẻ với bạn bè trải nghiệm của em?</a:t>
            </a:r>
            <a:endParaRPr lang="en-SG" sz="3600" dirty="0">
              <a:latin typeface="Times New Roman" panose="02020603050405020304" pitchFamily="18" charset="0"/>
              <a:cs typeface="Times New Roman" panose="02020603050405020304" pitchFamily="18" charset="0"/>
            </a:endParaRPr>
          </a:p>
        </p:txBody>
      </p:sp>
      <p:cxnSp>
        <p:nvCxnSpPr>
          <p:cNvPr id="15" name="Google Shape;855;p26">
            <a:extLst>
              <a:ext uri="{FF2B5EF4-FFF2-40B4-BE49-F238E27FC236}">
                <a16:creationId xmlns:a16="http://schemas.microsoft.com/office/drawing/2014/main" id="{7D1F622B-F98E-B43D-8910-B776B5A2BF2D}"/>
              </a:ext>
            </a:extLst>
          </p:cNvPr>
          <p:cNvCxnSpPr>
            <a:cxnSpLocks/>
            <a:stCxn id="10" idx="3"/>
            <a:endCxn id="13" idx="1"/>
          </p:cNvCxnSpPr>
          <p:nvPr/>
        </p:nvCxnSpPr>
        <p:spPr>
          <a:xfrm>
            <a:off x="4838811" y="2371126"/>
            <a:ext cx="857131" cy="2573"/>
          </a:xfrm>
          <a:prstGeom prst="straightConnector1">
            <a:avLst/>
          </a:prstGeom>
          <a:noFill/>
          <a:ln w="9525" cap="flat" cmpd="sng">
            <a:solidFill>
              <a:srgbClr val="666666"/>
            </a:solidFill>
            <a:prstDash val="solid"/>
            <a:round/>
            <a:headEnd type="none" w="med" len="med"/>
            <a:tailEnd type="oval" w="med" len="med"/>
          </a:ln>
        </p:spPr>
      </p:cxnSp>
      <p:cxnSp>
        <p:nvCxnSpPr>
          <p:cNvPr id="16" name="Google Shape;856;p26">
            <a:extLst>
              <a:ext uri="{FF2B5EF4-FFF2-40B4-BE49-F238E27FC236}">
                <a16:creationId xmlns:a16="http://schemas.microsoft.com/office/drawing/2014/main" id="{A29ED364-2FF7-8721-CD62-F567B2FA17CC}"/>
              </a:ext>
            </a:extLst>
          </p:cNvPr>
          <p:cNvCxnSpPr>
            <a:cxnSpLocks/>
            <a:stCxn id="11" idx="3"/>
            <a:endCxn id="14" idx="1"/>
          </p:cNvCxnSpPr>
          <p:nvPr/>
        </p:nvCxnSpPr>
        <p:spPr>
          <a:xfrm flipV="1">
            <a:off x="5293281" y="5522669"/>
            <a:ext cx="784199" cy="119"/>
          </a:xfrm>
          <a:prstGeom prst="straightConnector1">
            <a:avLst/>
          </a:prstGeom>
          <a:noFill/>
          <a:ln w="9525" cap="flat" cmpd="sng">
            <a:solidFill>
              <a:srgbClr val="666666"/>
            </a:solidFill>
            <a:prstDash val="solid"/>
            <a:round/>
            <a:headEnd type="none" w="med" len="med"/>
            <a:tailEnd type="oval" w="med" len="med"/>
          </a:ln>
        </p:spPr>
      </p:cxnSp>
      <p:grpSp>
        <p:nvGrpSpPr>
          <p:cNvPr id="17" name="Google Shape;857;p26">
            <a:extLst>
              <a:ext uri="{FF2B5EF4-FFF2-40B4-BE49-F238E27FC236}">
                <a16:creationId xmlns:a16="http://schemas.microsoft.com/office/drawing/2014/main" id="{B7E6C83F-6741-9263-B048-6E28FC1C727A}"/>
              </a:ext>
            </a:extLst>
          </p:cNvPr>
          <p:cNvGrpSpPr/>
          <p:nvPr/>
        </p:nvGrpSpPr>
        <p:grpSpPr>
          <a:xfrm>
            <a:off x="4965759" y="1883969"/>
            <a:ext cx="496828" cy="439180"/>
            <a:chOff x="3199454" y="2306991"/>
            <a:chExt cx="372621" cy="329385"/>
          </a:xfrm>
        </p:grpSpPr>
        <p:sp>
          <p:nvSpPr>
            <p:cNvPr id="18" name="Google Shape;858;p26">
              <a:extLst>
                <a:ext uri="{FF2B5EF4-FFF2-40B4-BE49-F238E27FC236}">
                  <a16:creationId xmlns:a16="http://schemas.microsoft.com/office/drawing/2014/main" id="{4F14B58D-3B43-1AAF-463E-6BC0602E5FC1}"/>
                </a:ext>
              </a:extLst>
            </p:cNvPr>
            <p:cNvSpPr/>
            <p:nvPr/>
          </p:nvSpPr>
          <p:spPr>
            <a:xfrm>
              <a:off x="3199454" y="2306991"/>
              <a:ext cx="265815" cy="329385"/>
            </a:xfrm>
            <a:custGeom>
              <a:avLst/>
              <a:gdLst/>
              <a:ahLst/>
              <a:cxnLst/>
              <a:rect l="l" t="t" r="r" b="b"/>
              <a:pathLst>
                <a:path w="7765" h="9622" extrusionOk="0">
                  <a:moveTo>
                    <a:pt x="5097" y="0"/>
                  </a:moveTo>
                  <a:cubicBezTo>
                    <a:pt x="4097" y="0"/>
                    <a:pt x="2835" y="358"/>
                    <a:pt x="2120" y="1072"/>
                  </a:cubicBezTo>
                  <a:cubicBezTo>
                    <a:pt x="1430" y="1763"/>
                    <a:pt x="1025" y="2715"/>
                    <a:pt x="1025" y="3692"/>
                  </a:cubicBezTo>
                  <a:cubicBezTo>
                    <a:pt x="1025" y="3954"/>
                    <a:pt x="977" y="4192"/>
                    <a:pt x="858" y="4406"/>
                  </a:cubicBezTo>
                  <a:lnTo>
                    <a:pt x="239" y="5597"/>
                  </a:lnTo>
                  <a:cubicBezTo>
                    <a:pt x="1" y="6002"/>
                    <a:pt x="310" y="6502"/>
                    <a:pt x="763" y="6502"/>
                  </a:cubicBezTo>
                  <a:lnTo>
                    <a:pt x="1025" y="6502"/>
                  </a:lnTo>
                  <a:lnTo>
                    <a:pt x="1025" y="7454"/>
                  </a:lnTo>
                  <a:cubicBezTo>
                    <a:pt x="1025" y="8026"/>
                    <a:pt x="1501" y="8502"/>
                    <a:pt x="2049" y="8502"/>
                  </a:cubicBezTo>
                  <a:lnTo>
                    <a:pt x="2716" y="8502"/>
                  </a:lnTo>
                  <a:lnTo>
                    <a:pt x="2716" y="8764"/>
                  </a:lnTo>
                  <a:cubicBezTo>
                    <a:pt x="2739" y="9240"/>
                    <a:pt x="3121" y="9621"/>
                    <a:pt x="3573" y="9621"/>
                  </a:cubicBezTo>
                  <a:lnTo>
                    <a:pt x="6836" y="9621"/>
                  </a:lnTo>
                  <a:cubicBezTo>
                    <a:pt x="7312" y="9621"/>
                    <a:pt x="7693" y="9240"/>
                    <a:pt x="7693" y="8764"/>
                  </a:cubicBezTo>
                  <a:lnTo>
                    <a:pt x="7693" y="8145"/>
                  </a:lnTo>
                  <a:cubicBezTo>
                    <a:pt x="7693" y="7835"/>
                    <a:pt x="7717" y="7550"/>
                    <a:pt x="7764" y="7240"/>
                  </a:cubicBezTo>
                  <a:cubicBezTo>
                    <a:pt x="6002" y="7073"/>
                    <a:pt x="4668" y="5573"/>
                    <a:pt x="4668" y="3811"/>
                  </a:cubicBezTo>
                  <a:cubicBezTo>
                    <a:pt x="4668" y="2334"/>
                    <a:pt x="5597" y="1024"/>
                    <a:pt x="7002" y="548"/>
                  </a:cubicBezTo>
                  <a:cubicBezTo>
                    <a:pt x="6431" y="191"/>
                    <a:pt x="5764" y="0"/>
                    <a:pt x="5097" y="0"/>
                  </a:cubicBezTo>
                  <a:close/>
                </a:path>
              </a:pathLst>
            </a:custGeom>
            <a:solidFill>
              <a:srgbClr val="ED7341"/>
            </a:solidFill>
            <a:ln>
              <a:noFill/>
            </a:ln>
          </p:spPr>
          <p:txBody>
            <a:bodyPr spcFirstLastPara="1" wrap="square" lIns="121900" tIns="121900" rIns="121900" bIns="121900" anchor="ctr" anchorCtr="0">
              <a:noAutofit/>
            </a:bodyPr>
            <a:lstStyle/>
            <a:p>
              <a:pPr defTabSz="1219080">
                <a:defRPr/>
              </a:pPr>
              <a:endParaRPr sz="2400" kern="0">
                <a:solidFill>
                  <a:sysClr val="windowText" lastClr="000000"/>
                </a:solidFill>
                <a:latin typeface="Arial"/>
                <a:ea typeface="等线" panose="020F0502020204030204"/>
                <a:cs typeface="Arial"/>
                <a:sym typeface="Arial"/>
              </a:endParaRPr>
            </a:p>
          </p:txBody>
        </p:sp>
        <p:sp>
          <p:nvSpPr>
            <p:cNvPr id="20" name="Google Shape;859;p26">
              <a:extLst>
                <a:ext uri="{FF2B5EF4-FFF2-40B4-BE49-F238E27FC236}">
                  <a16:creationId xmlns:a16="http://schemas.microsoft.com/office/drawing/2014/main" id="{84BEB4C7-C5AC-EEA7-445D-D55118261308}"/>
                </a:ext>
              </a:extLst>
            </p:cNvPr>
            <p:cNvSpPr/>
            <p:nvPr/>
          </p:nvSpPr>
          <p:spPr>
            <a:xfrm>
              <a:off x="3346208" y="2341223"/>
              <a:ext cx="225866" cy="193003"/>
            </a:xfrm>
            <a:custGeom>
              <a:avLst/>
              <a:gdLst/>
              <a:ahLst/>
              <a:cxnLst/>
              <a:rect l="l" t="t" r="r" b="b"/>
              <a:pathLst>
                <a:path w="6598" h="5638" extrusionOk="0">
                  <a:moveTo>
                    <a:pt x="3767" y="851"/>
                  </a:moveTo>
                  <a:cubicBezTo>
                    <a:pt x="4141" y="851"/>
                    <a:pt x="4512" y="1034"/>
                    <a:pt x="4740" y="1382"/>
                  </a:cubicBezTo>
                  <a:cubicBezTo>
                    <a:pt x="5144" y="2001"/>
                    <a:pt x="4859" y="2811"/>
                    <a:pt x="4192" y="3073"/>
                  </a:cubicBezTo>
                  <a:cubicBezTo>
                    <a:pt x="4120" y="3096"/>
                    <a:pt x="4097" y="3168"/>
                    <a:pt x="4097" y="3239"/>
                  </a:cubicBezTo>
                  <a:cubicBezTo>
                    <a:pt x="4120" y="3466"/>
                    <a:pt x="3948" y="3579"/>
                    <a:pt x="3775" y="3579"/>
                  </a:cubicBezTo>
                  <a:cubicBezTo>
                    <a:pt x="3602" y="3579"/>
                    <a:pt x="3430" y="3466"/>
                    <a:pt x="3454" y="3239"/>
                  </a:cubicBezTo>
                  <a:cubicBezTo>
                    <a:pt x="3454" y="2906"/>
                    <a:pt x="3668" y="2620"/>
                    <a:pt x="3954" y="2501"/>
                  </a:cubicBezTo>
                  <a:cubicBezTo>
                    <a:pt x="4168" y="2406"/>
                    <a:pt x="4311" y="2191"/>
                    <a:pt x="4311" y="1977"/>
                  </a:cubicBezTo>
                  <a:cubicBezTo>
                    <a:pt x="4287" y="1691"/>
                    <a:pt x="4073" y="1501"/>
                    <a:pt x="3811" y="1477"/>
                  </a:cubicBezTo>
                  <a:cubicBezTo>
                    <a:pt x="3644" y="1477"/>
                    <a:pt x="3501" y="1525"/>
                    <a:pt x="3406" y="1644"/>
                  </a:cubicBezTo>
                  <a:cubicBezTo>
                    <a:pt x="3346" y="1703"/>
                    <a:pt x="3263" y="1733"/>
                    <a:pt x="3180" y="1733"/>
                  </a:cubicBezTo>
                  <a:cubicBezTo>
                    <a:pt x="3096" y="1733"/>
                    <a:pt x="3013" y="1703"/>
                    <a:pt x="2953" y="1644"/>
                  </a:cubicBezTo>
                  <a:cubicBezTo>
                    <a:pt x="2834" y="1501"/>
                    <a:pt x="2834" y="1310"/>
                    <a:pt x="2953" y="1191"/>
                  </a:cubicBezTo>
                  <a:cubicBezTo>
                    <a:pt x="3183" y="962"/>
                    <a:pt x="3476" y="851"/>
                    <a:pt x="3767" y="851"/>
                  </a:cubicBezTo>
                  <a:close/>
                  <a:moveTo>
                    <a:pt x="3775" y="3858"/>
                  </a:moveTo>
                  <a:cubicBezTo>
                    <a:pt x="3924" y="3858"/>
                    <a:pt x="4073" y="3954"/>
                    <a:pt x="4097" y="4144"/>
                  </a:cubicBezTo>
                  <a:lnTo>
                    <a:pt x="4097" y="4478"/>
                  </a:lnTo>
                  <a:cubicBezTo>
                    <a:pt x="4073" y="4668"/>
                    <a:pt x="3924" y="4763"/>
                    <a:pt x="3775" y="4763"/>
                  </a:cubicBezTo>
                  <a:cubicBezTo>
                    <a:pt x="3626" y="4763"/>
                    <a:pt x="3477" y="4668"/>
                    <a:pt x="3454" y="4478"/>
                  </a:cubicBezTo>
                  <a:lnTo>
                    <a:pt x="3454" y="4144"/>
                  </a:lnTo>
                  <a:cubicBezTo>
                    <a:pt x="3477" y="3954"/>
                    <a:pt x="3626" y="3858"/>
                    <a:pt x="3775" y="3858"/>
                  </a:cubicBezTo>
                  <a:close/>
                  <a:moveTo>
                    <a:pt x="3763" y="1"/>
                  </a:moveTo>
                  <a:cubicBezTo>
                    <a:pt x="1263" y="1"/>
                    <a:pt x="0" y="3025"/>
                    <a:pt x="1787" y="4811"/>
                  </a:cubicBezTo>
                  <a:cubicBezTo>
                    <a:pt x="2357" y="5381"/>
                    <a:pt x="3059" y="5637"/>
                    <a:pt x="3749" y="5637"/>
                  </a:cubicBezTo>
                  <a:cubicBezTo>
                    <a:pt x="5192" y="5637"/>
                    <a:pt x="6581" y="4518"/>
                    <a:pt x="6597" y="2811"/>
                  </a:cubicBezTo>
                  <a:cubicBezTo>
                    <a:pt x="6597" y="1263"/>
                    <a:pt x="5335" y="1"/>
                    <a:pt x="3763" y="1"/>
                  </a:cubicBezTo>
                  <a:close/>
                </a:path>
              </a:pathLst>
            </a:custGeom>
            <a:solidFill>
              <a:srgbClr val="ED7341"/>
            </a:solidFill>
            <a:ln>
              <a:noFill/>
            </a:ln>
          </p:spPr>
          <p:txBody>
            <a:bodyPr spcFirstLastPara="1" wrap="square" lIns="121900" tIns="121900" rIns="121900" bIns="121900" anchor="ctr" anchorCtr="0">
              <a:noAutofit/>
            </a:bodyPr>
            <a:lstStyle/>
            <a:p>
              <a:pPr defTabSz="1219080">
                <a:defRPr/>
              </a:pPr>
              <a:endParaRPr sz="2400" kern="0">
                <a:solidFill>
                  <a:sysClr val="windowText" lastClr="000000"/>
                </a:solidFill>
                <a:latin typeface="Arial"/>
                <a:ea typeface="等线" panose="020F0502020204030204"/>
                <a:cs typeface="Arial"/>
                <a:sym typeface="Arial"/>
              </a:endParaRPr>
            </a:p>
          </p:txBody>
        </p:sp>
      </p:grpSp>
      <p:grpSp>
        <p:nvGrpSpPr>
          <p:cNvPr id="21" name="Google Shape;860;p26">
            <a:extLst>
              <a:ext uri="{FF2B5EF4-FFF2-40B4-BE49-F238E27FC236}">
                <a16:creationId xmlns:a16="http://schemas.microsoft.com/office/drawing/2014/main" id="{7B24BF14-0A67-5877-69A7-9D1CFA3C53C2}"/>
              </a:ext>
            </a:extLst>
          </p:cNvPr>
          <p:cNvGrpSpPr/>
          <p:nvPr/>
        </p:nvGrpSpPr>
        <p:grpSpPr>
          <a:xfrm>
            <a:off x="5391544" y="4779738"/>
            <a:ext cx="494637" cy="481583"/>
            <a:chOff x="3204349" y="4054012"/>
            <a:chExt cx="370978" cy="361187"/>
          </a:xfrm>
        </p:grpSpPr>
        <p:sp>
          <p:nvSpPr>
            <p:cNvPr id="22" name="Google Shape;861;p26">
              <a:extLst>
                <a:ext uri="{FF2B5EF4-FFF2-40B4-BE49-F238E27FC236}">
                  <a16:creationId xmlns:a16="http://schemas.microsoft.com/office/drawing/2014/main" id="{4AEDA9F7-883D-EDB7-ACBB-222D86DC1E99}"/>
                </a:ext>
              </a:extLst>
            </p:cNvPr>
            <p:cNvSpPr/>
            <p:nvPr/>
          </p:nvSpPr>
          <p:spPr>
            <a:xfrm>
              <a:off x="3204349" y="4054012"/>
              <a:ext cx="118239" cy="279645"/>
            </a:xfrm>
            <a:custGeom>
              <a:avLst/>
              <a:gdLst/>
              <a:ahLst/>
              <a:cxnLst/>
              <a:rect l="l" t="t" r="r" b="b"/>
              <a:pathLst>
                <a:path w="3454" h="8169" extrusionOk="0">
                  <a:moveTo>
                    <a:pt x="2359" y="1948"/>
                  </a:moveTo>
                  <a:cubicBezTo>
                    <a:pt x="2523" y="1948"/>
                    <a:pt x="2689" y="1996"/>
                    <a:pt x="2835" y="2096"/>
                  </a:cubicBezTo>
                  <a:cubicBezTo>
                    <a:pt x="2978" y="2191"/>
                    <a:pt x="3001" y="2382"/>
                    <a:pt x="2906" y="2525"/>
                  </a:cubicBezTo>
                  <a:cubicBezTo>
                    <a:pt x="2845" y="2617"/>
                    <a:pt x="2743" y="2670"/>
                    <a:pt x="2641" y="2670"/>
                  </a:cubicBezTo>
                  <a:cubicBezTo>
                    <a:pt x="2585" y="2670"/>
                    <a:pt x="2528" y="2654"/>
                    <a:pt x="2477" y="2620"/>
                  </a:cubicBezTo>
                  <a:cubicBezTo>
                    <a:pt x="2430" y="2572"/>
                    <a:pt x="2358" y="2572"/>
                    <a:pt x="2311" y="2572"/>
                  </a:cubicBezTo>
                  <a:cubicBezTo>
                    <a:pt x="2263" y="2572"/>
                    <a:pt x="2192" y="2620"/>
                    <a:pt x="2168" y="2668"/>
                  </a:cubicBezTo>
                  <a:cubicBezTo>
                    <a:pt x="2120" y="2739"/>
                    <a:pt x="2025" y="2787"/>
                    <a:pt x="1906" y="2787"/>
                  </a:cubicBezTo>
                  <a:cubicBezTo>
                    <a:pt x="1858" y="2787"/>
                    <a:pt x="1787" y="2787"/>
                    <a:pt x="1739" y="2739"/>
                  </a:cubicBezTo>
                  <a:cubicBezTo>
                    <a:pt x="1596" y="2644"/>
                    <a:pt x="1549" y="2453"/>
                    <a:pt x="1668" y="2311"/>
                  </a:cubicBezTo>
                  <a:cubicBezTo>
                    <a:pt x="1830" y="2075"/>
                    <a:pt x="2092" y="1948"/>
                    <a:pt x="2359" y="1948"/>
                  </a:cubicBezTo>
                  <a:close/>
                  <a:moveTo>
                    <a:pt x="1781" y="3570"/>
                  </a:moveTo>
                  <a:cubicBezTo>
                    <a:pt x="1929" y="3570"/>
                    <a:pt x="2051" y="3682"/>
                    <a:pt x="2073" y="3835"/>
                  </a:cubicBezTo>
                  <a:cubicBezTo>
                    <a:pt x="2073" y="3978"/>
                    <a:pt x="2144" y="4073"/>
                    <a:pt x="2239" y="4168"/>
                  </a:cubicBezTo>
                  <a:cubicBezTo>
                    <a:pt x="2318" y="4227"/>
                    <a:pt x="2412" y="4269"/>
                    <a:pt x="2510" y="4269"/>
                  </a:cubicBezTo>
                  <a:cubicBezTo>
                    <a:pt x="2530" y="4269"/>
                    <a:pt x="2552" y="4268"/>
                    <a:pt x="2573" y="4263"/>
                  </a:cubicBezTo>
                  <a:cubicBezTo>
                    <a:pt x="2588" y="4262"/>
                    <a:pt x="2602" y="4261"/>
                    <a:pt x="2616" y="4261"/>
                  </a:cubicBezTo>
                  <a:cubicBezTo>
                    <a:pt x="2982" y="4261"/>
                    <a:pt x="3034" y="4837"/>
                    <a:pt x="2644" y="4882"/>
                  </a:cubicBezTo>
                  <a:lnTo>
                    <a:pt x="2525" y="4882"/>
                  </a:lnTo>
                  <a:cubicBezTo>
                    <a:pt x="1977" y="4882"/>
                    <a:pt x="1501" y="4454"/>
                    <a:pt x="1453" y="3906"/>
                  </a:cubicBezTo>
                  <a:cubicBezTo>
                    <a:pt x="1430" y="3739"/>
                    <a:pt x="1549" y="3573"/>
                    <a:pt x="1739" y="3573"/>
                  </a:cubicBezTo>
                  <a:cubicBezTo>
                    <a:pt x="1753" y="3571"/>
                    <a:pt x="1768" y="3570"/>
                    <a:pt x="1781" y="3570"/>
                  </a:cubicBezTo>
                  <a:close/>
                  <a:moveTo>
                    <a:pt x="1739" y="5317"/>
                  </a:moveTo>
                  <a:cubicBezTo>
                    <a:pt x="1894" y="5317"/>
                    <a:pt x="2049" y="5418"/>
                    <a:pt x="2049" y="5621"/>
                  </a:cubicBezTo>
                  <a:cubicBezTo>
                    <a:pt x="2049" y="5740"/>
                    <a:pt x="2144" y="5835"/>
                    <a:pt x="2263" y="5859"/>
                  </a:cubicBezTo>
                  <a:cubicBezTo>
                    <a:pt x="2668" y="5859"/>
                    <a:pt x="2668" y="6478"/>
                    <a:pt x="2263" y="6478"/>
                  </a:cubicBezTo>
                  <a:cubicBezTo>
                    <a:pt x="1787" y="6454"/>
                    <a:pt x="1430" y="6097"/>
                    <a:pt x="1430" y="5621"/>
                  </a:cubicBezTo>
                  <a:cubicBezTo>
                    <a:pt x="1430" y="5418"/>
                    <a:pt x="1584" y="5317"/>
                    <a:pt x="1739" y="5317"/>
                  </a:cubicBezTo>
                  <a:close/>
                  <a:moveTo>
                    <a:pt x="2811" y="1"/>
                  </a:moveTo>
                  <a:cubicBezTo>
                    <a:pt x="2335" y="24"/>
                    <a:pt x="1930" y="310"/>
                    <a:pt x="1739" y="715"/>
                  </a:cubicBezTo>
                  <a:cubicBezTo>
                    <a:pt x="1572" y="786"/>
                    <a:pt x="1406" y="858"/>
                    <a:pt x="1287" y="1001"/>
                  </a:cubicBezTo>
                  <a:cubicBezTo>
                    <a:pt x="1096" y="1191"/>
                    <a:pt x="977" y="1477"/>
                    <a:pt x="1001" y="1787"/>
                  </a:cubicBezTo>
                  <a:cubicBezTo>
                    <a:pt x="620" y="2025"/>
                    <a:pt x="406" y="2430"/>
                    <a:pt x="406" y="2882"/>
                  </a:cubicBezTo>
                  <a:cubicBezTo>
                    <a:pt x="406" y="3001"/>
                    <a:pt x="429" y="3120"/>
                    <a:pt x="453" y="3239"/>
                  </a:cubicBezTo>
                  <a:cubicBezTo>
                    <a:pt x="239" y="3477"/>
                    <a:pt x="96" y="3787"/>
                    <a:pt x="96" y="4097"/>
                  </a:cubicBezTo>
                  <a:cubicBezTo>
                    <a:pt x="120" y="4335"/>
                    <a:pt x="167" y="4549"/>
                    <a:pt x="286" y="4763"/>
                  </a:cubicBezTo>
                  <a:cubicBezTo>
                    <a:pt x="1" y="5216"/>
                    <a:pt x="72" y="5787"/>
                    <a:pt x="429" y="6192"/>
                  </a:cubicBezTo>
                  <a:lnTo>
                    <a:pt x="429" y="6288"/>
                  </a:lnTo>
                  <a:cubicBezTo>
                    <a:pt x="429" y="6621"/>
                    <a:pt x="572" y="6954"/>
                    <a:pt x="787" y="7192"/>
                  </a:cubicBezTo>
                  <a:cubicBezTo>
                    <a:pt x="1001" y="7407"/>
                    <a:pt x="1287" y="7550"/>
                    <a:pt x="1596" y="7573"/>
                  </a:cubicBezTo>
                  <a:cubicBezTo>
                    <a:pt x="1858" y="7955"/>
                    <a:pt x="2287" y="8169"/>
                    <a:pt x="2739" y="8169"/>
                  </a:cubicBezTo>
                  <a:cubicBezTo>
                    <a:pt x="3001" y="8169"/>
                    <a:pt x="3239" y="8074"/>
                    <a:pt x="3454" y="7931"/>
                  </a:cubicBezTo>
                  <a:lnTo>
                    <a:pt x="3454" y="191"/>
                  </a:lnTo>
                  <a:cubicBezTo>
                    <a:pt x="3287" y="72"/>
                    <a:pt x="3049" y="1"/>
                    <a:pt x="2835" y="1"/>
                  </a:cubicBezTo>
                  <a:close/>
                </a:path>
              </a:pathLst>
            </a:custGeom>
            <a:solidFill>
              <a:srgbClr val="F3D676"/>
            </a:solidFill>
            <a:ln>
              <a:noFill/>
            </a:ln>
          </p:spPr>
          <p:txBody>
            <a:bodyPr spcFirstLastPara="1" wrap="square" lIns="121900" tIns="121900" rIns="121900" bIns="121900" anchor="ctr" anchorCtr="0">
              <a:noAutofit/>
            </a:bodyPr>
            <a:lstStyle/>
            <a:p>
              <a:pPr defTabSz="1219080">
                <a:defRPr/>
              </a:pPr>
              <a:endParaRPr sz="2400" kern="0">
                <a:solidFill>
                  <a:sysClr val="windowText" lastClr="000000"/>
                </a:solidFill>
                <a:latin typeface="Arial"/>
                <a:ea typeface="等线" panose="020F0502020204030204"/>
                <a:cs typeface="Arial"/>
                <a:sym typeface="Arial"/>
              </a:endParaRPr>
            </a:p>
          </p:txBody>
        </p:sp>
        <p:sp>
          <p:nvSpPr>
            <p:cNvPr id="23" name="Google Shape;862;p26">
              <a:extLst>
                <a:ext uri="{FF2B5EF4-FFF2-40B4-BE49-F238E27FC236}">
                  <a16:creationId xmlns:a16="http://schemas.microsoft.com/office/drawing/2014/main" id="{AA20C58E-8314-6AC9-8054-E79887520BA5}"/>
                </a:ext>
              </a:extLst>
            </p:cNvPr>
            <p:cNvSpPr/>
            <p:nvPr/>
          </p:nvSpPr>
          <p:spPr>
            <a:xfrm>
              <a:off x="3451371" y="4303464"/>
              <a:ext cx="41627" cy="35568"/>
            </a:xfrm>
            <a:custGeom>
              <a:avLst/>
              <a:gdLst/>
              <a:ahLst/>
              <a:cxnLst/>
              <a:rect l="l" t="t" r="r" b="b"/>
              <a:pathLst>
                <a:path w="1216" h="1039" extrusionOk="0">
                  <a:moveTo>
                    <a:pt x="691" y="1"/>
                  </a:moveTo>
                  <a:cubicBezTo>
                    <a:pt x="239" y="1"/>
                    <a:pt x="0" y="572"/>
                    <a:pt x="334" y="882"/>
                  </a:cubicBezTo>
                  <a:cubicBezTo>
                    <a:pt x="434" y="990"/>
                    <a:pt x="562" y="1038"/>
                    <a:pt x="690" y="1038"/>
                  </a:cubicBezTo>
                  <a:cubicBezTo>
                    <a:pt x="954" y="1038"/>
                    <a:pt x="1215" y="830"/>
                    <a:pt x="1215" y="525"/>
                  </a:cubicBezTo>
                  <a:cubicBezTo>
                    <a:pt x="1215" y="239"/>
                    <a:pt x="977" y="1"/>
                    <a:pt x="691" y="1"/>
                  </a:cubicBezTo>
                  <a:close/>
                </a:path>
              </a:pathLst>
            </a:custGeom>
            <a:solidFill>
              <a:srgbClr val="F3D676"/>
            </a:solidFill>
            <a:ln>
              <a:noFill/>
            </a:ln>
          </p:spPr>
          <p:txBody>
            <a:bodyPr spcFirstLastPara="1" wrap="square" lIns="121900" tIns="121900" rIns="121900" bIns="121900" anchor="ctr" anchorCtr="0">
              <a:noAutofit/>
            </a:bodyPr>
            <a:lstStyle/>
            <a:p>
              <a:pPr defTabSz="1219080">
                <a:defRPr/>
              </a:pPr>
              <a:endParaRPr sz="2400" kern="0">
                <a:solidFill>
                  <a:sysClr val="windowText" lastClr="000000"/>
                </a:solidFill>
                <a:latin typeface="Arial"/>
                <a:ea typeface="等线" panose="020F0502020204030204"/>
                <a:cs typeface="Arial"/>
                <a:sym typeface="Arial"/>
              </a:endParaRPr>
            </a:p>
          </p:txBody>
        </p:sp>
        <p:sp>
          <p:nvSpPr>
            <p:cNvPr id="73" name="Google Shape;863;p26">
              <a:extLst>
                <a:ext uri="{FF2B5EF4-FFF2-40B4-BE49-F238E27FC236}">
                  <a16:creationId xmlns:a16="http://schemas.microsoft.com/office/drawing/2014/main" id="{1858771D-28F0-FE8E-DE78-3006AB70DC2E}"/>
                </a:ext>
              </a:extLst>
            </p:cNvPr>
            <p:cNvSpPr/>
            <p:nvPr/>
          </p:nvSpPr>
          <p:spPr>
            <a:xfrm>
              <a:off x="3381263" y="4227639"/>
              <a:ext cx="194064" cy="187560"/>
            </a:xfrm>
            <a:custGeom>
              <a:avLst/>
              <a:gdLst/>
              <a:ahLst/>
              <a:cxnLst/>
              <a:rect l="l" t="t" r="r" b="b"/>
              <a:pathLst>
                <a:path w="5669" h="5479" extrusionOk="0">
                  <a:moveTo>
                    <a:pt x="2725" y="1561"/>
                  </a:moveTo>
                  <a:cubicBezTo>
                    <a:pt x="3327" y="1561"/>
                    <a:pt x="3906" y="2030"/>
                    <a:pt x="3906" y="2740"/>
                  </a:cubicBezTo>
                  <a:cubicBezTo>
                    <a:pt x="3906" y="3383"/>
                    <a:pt x="3382" y="3907"/>
                    <a:pt x="2739" y="3907"/>
                  </a:cubicBezTo>
                  <a:cubicBezTo>
                    <a:pt x="1691" y="3907"/>
                    <a:pt x="1167" y="2644"/>
                    <a:pt x="1906" y="1906"/>
                  </a:cubicBezTo>
                  <a:cubicBezTo>
                    <a:pt x="2144" y="1668"/>
                    <a:pt x="2437" y="1561"/>
                    <a:pt x="2725" y="1561"/>
                  </a:cubicBezTo>
                  <a:close/>
                  <a:moveTo>
                    <a:pt x="2739" y="1"/>
                  </a:moveTo>
                  <a:cubicBezTo>
                    <a:pt x="2596" y="1"/>
                    <a:pt x="2477" y="49"/>
                    <a:pt x="2406" y="144"/>
                  </a:cubicBezTo>
                  <a:cubicBezTo>
                    <a:pt x="2310" y="215"/>
                    <a:pt x="2263" y="358"/>
                    <a:pt x="2263" y="477"/>
                  </a:cubicBezTo>
                  <a:lnTo>
                    <a:pt x="2263" y="739"/>
                  </a:lnTo>
                  <a:cubicBezTo>
                    <a:pt x="2048" y="787"/>
                    <a:pt x="1834" y="858"/>
                    <a:pt x="1667" y="977"/>
                  </a:cubicBezTo>
                  <a:lnTo>
                    <a:pt x="1477" y="811"/>
                  </a:lnTo>
                  <a:cubicBezTo>
                    <a:pt x="1382" y="715"/>
                    <a:pt x="1257" y="668"/>
                    <a:pt x="1132" y="668"/>
                  </a:cubicBezTo>
                  <a:cubicBezTo>
                    <a:pt x="1007" y="668"/>
                    <a:pt x="882" y="715"/>
                    <a:pt x="786" y="811"/>
                  </a:cubicBezTo>
                  <a:cubicBezTo>
                    <a:pt x="596" y="1001"/>
                    <a:pt x="596" y="1287"/>
                    <a:pt x="786" y="1477"/>
                  </a:cubicBezTo>
                  <a:lnTo>
                    <a:pt x="977" y="1668"/>
                  </a:lnTo>
                  <a:cubicBezTo>
                    <a:pt x="858" y="1859"/>
                    <a:pt x="786" y="2049"/>
                    <a:pt x="739" y="2263"/>
                  </a:cubicBezTo>
                  <a:lnTo>
                    <a:pt x="477" y="2263"/>
                  </a:lnTo>
                  <a:cubicBezTo>
                    <a:pt x="215" y="2263"/>
                    <a:pt x="0" y="2478"/>
                    <a:pt x="0" y="2740"/>
                  </a:cubicBezTo>
                  <a:cubicBezTo>
                    <a:pt x="0" y="2883"/>
                    <a:pt x="48" y="3002"/>
                    <a:pt x="143" y="3097"/>
                  </a:cubicBezTo>
                  <a:cubicBezTo>
                    <a:pt x="215" y="3168"/>
                    <a:pt x="358" y="3240"/>
                    <a:pt x="477" y="3240"/>
                  </a:cubicBezTo>
                  <a:lnTo>
                    <a:pt x="739" y="3240"/>
                  </a:lnTo>
                  <a:cubicBezTo>
                    <a:pt x="786" y="3430"/>
                    <a:pt x="858" y="3645"/>
                    <a:pt x="977" y="3835"/>
                  </a:cubicBezTo>
                  <a:lnTo>
                    <a:pt x="810" y="4002"/>
                  </a:lnTo>
                  <a:cubicBezTo>
                    <a:pt x="620" y="4192"/>
                    <a:pt x="620" y="4478"/>
                    <a:pt x="810" y="4669"/>
                  </a:cubicBezTo>
                  <a:cubicBezTo>
                    <a:pt x="905" y="4764"/>
                    <a:pt x="1024" y="4811"/>
                    <a:pt x="1167" y="4811"/>
                  </a:cubicBezTo>
                  <a:cubicBezTo>
                    <a:pt x="1286" y="4811"/>
                    <a:pt x="1405" y="4764"/>
                    <a:pt x="1501" y="4669"/>
                  </a:cubicBezTo>
                  <a:lnTo>
                    <a:pt x="1667" y="4502"/>
                  </a:lnTo>
                  <a:cubicBezTo>
                    <a:pt x="1858" y="4621"/>
                    <a:pt x="2048" y="4692"/>
                    <a:pt x="2263" y="4740"/>
                  </a:cubicBezTo>
                  <a:lnTo>
                    <a:pt x="2263" y="5002"/>
                  </a:lnTo>
                  <a:cubicBezTo>
                    <a:pt x="2263" y="5264"/>
                    <a:pt x="2477" y="5478"/>
                    <a:pt x="2763" y="5478"/>
                  </a:cubicBezTo>
                  <a:cubicBezTo>
                    <a:pt x="3025" y="5478"/>
                    <a:pt x="3239" y="5264"/>
                    <a:pt x="3239" y="5002"/>
                  </a:cubicBezTo>
                  <a:lnTo>
                    <a:pt x="3239" y="4740"/>
                  </a:lnTo>
                  <a:cubicBezTo>
                    <a:pt x="3454" y="4692"/>
                    <a:pt x="3644" y="4597"/>
                    <a:pt x="3835" y="4502"/>
                  </a:cubicBezTo>
                  <a:lnTo>
                    <a:pt x="4001" y="4669"/>
                  </a:lnTo>
                  <a:cubicBezTo>
                    <a:pt x="4097" y="4764"/>
                    <a:pt x="4222" y="4811"/>
                    <a:pt x="4347" y="4811"/>
                  </a:cubicBezTo>
                  <a:cubicBezTo>
                    <a:pt x="4472" y="4811"/>
                    <a:pt x="4597" y="4764"/>
                    <a:pt x="4692" y="4669"/>
                  </a:cubicBezTo>
                  <a:cubicBezTo>
                    <a:pt x="4882" y="4478"/>
                    <a:pt x="4882" y="4168"/>
                    <a:pt x="4692" y="3978"/>
                  </a:cubicBezTo>
                  <a:lnTo>
                    <a:pt x="4525" y="3811"/>
                  </a:lnTo>
                  <a:cubicBezTo>
                    <a:pt x="4620" y="3621"/>
                    <a:pt x="4716" y="3430"/>
                    <a:pt x="4763" y="3216"/>
                  </a:cubicBezTo>
                  <a:lnTo>
                    <a:pt x="5001" y="3216"/>
                  </a:lnTo>
                  <a:cubicBezTo>
                    <a:pt x="5668" y="3216"/>
                    <a:pt x="5668" y="2240"/>
                    <a:pt x="5001" y="2240"/>
                  </a:cubicBezTo>
                  <a:lnTo>
                    <a:pt x="5001" y="2263"/>
                  </a:lnTo>
                  <a:lnTo>
                    <a:pt x="4763" y="2263"/>
                  </a:lnTo>
                  <a:cubicBezTo>
                    <a:pt x="4692" y="2049"/>
                    <a:pt x="4620" y="1835"/>
                    <a:pt x="4501" y="1668"/>
                  </a:cubicBezTo>
                  <a:lnTo>
                    <a:pt x="4692" y="1477"/>
                  </a:lnTo>
                  <a:cubicBezTo>
                    <a:pt x="5090" y="1133"/>
                    <a:pt x="4745" y="610"/>
                    <a:pt x="4357" y="610"/>
                  </a:cubicBezTo>
                  <a:cubicBezTo>
                    <a:pt x="4235" y="610"/>
                    <a:pt x="4110" y="662"/>
                    <a:pt x="4001" y="787"/>
                  </a:cubicBezTo>
                  <a:lnTo>
                    <a:pt x="3811" y="977"/>
                  </a:lnTo>
                  <a:cubicBezTo>
                    <a:pt x="3644" y="858"/>
                    <a:pt x="3430" y="787"/>
                    <a:pt x="3215" y="739"/>
                  </a:cubicBezTo>
                  <a:lnTo>
                    <a:pt x="3215" y="477"/>
                  </a:lnTo>
                  <a:cubicBezTo>
                    <a:pt x="3215" y="215"/>
                    <a:pt x="3001" y="1"/>
                    <a:pt x="2739" y="1"/>
                  </a:cubicBezTo>
                  <a:close/>
                </a:path>
              </a:pathLst>
            </a:custGeom>
            <a:solidFill>
              <a:srgbClr val="F3D676"/>
            </a:solidFill>
            <a:ln>
              <a:noFill/>
            </a:ln>
          </p:spPr>
          <p:txBody>
            <a:bodyPr spcFirstLastPara="1" wrap="square" lIns="121900" tIns="121900" rIns="121900" bIns="121900" anchor="ctr" anchorCtr="0">
              <a:noAutofit/>
            </a:bodyPr>
            <a:lstStyle/>
            <a:p>
              <a:pPr defTabSz="1219080">
                <a:defRPr/>
              </a:pPr>
              <a:endParaRPr sz="2400" kern="0">
                <a:solidFill>
                  <a:sysClr val="windowText" lastClr="000000"/>
                </a:solidFill>
                <a:latin typeface="Arial"/>
                <a:ea typeface="等线" panose="020F0502020204030204"/>
                <a:cs typeface="Arial"/>
                <a:sym typeface="Arial"/>
              </a:endParaRPr>
            </a:p>
          </p:txBody>
        </p:sp>
        <p:sp>
          <p:nvSpPr>
            <p:cNvPr id="140" name="Google Shape;864;p26">
              <a:extLst>
                <a:ext uri="{FF2B5EF4-FFF2-40B4-BE49-F238E27FC236}">
                  <a16:creationId xmlns:a16="http://schemas.microsoft.com/office/drawing/2014/main" id="{E90351C2-017D-8E51-A17F-35EC0BE1735F}"/>
                </a:ext>
              </a:extLst>
            </p:cNvPr>
            <p:cNvSpPr/>
            <p:nvPr/>
          </p:nvSpPr>
          <p:spPr>
            <a:xfrm>
              <a:off x="3343744" y="4054012"/>
              <a:ext cx="114987" cy="278036"/>
            </a:xfrm>
            <a:custGeom>
              <a:avLst/>
              <a:gdLst/>
              <a:ahLst/>
              <a:cxnLst/>
              <a:rect l="l" t="t" r="r" b="b"/>
              <a:pathLst>
                <a:path w="3359" h="8122" extrusionOk="0">
                  <a:moveTo>
                    <a:pt x="1096" y="1948"/>
                  </a:moveTo>
                  <a:cubicBezTo>
                    <a:pt x="1363" y="1948"/>
                    <a:pt x="1625" y="2075"/>
                    <a:pt x="1787" y="2311"/>
                  </a:cubicBezTo>
                  <a:cubicBezTo>
                    <a:pt x="1948" y="2494"/>
                    <a:pt x="1799" y="2788"/>
                    <a:pt x="1553" y="2788"/>
                  </a:cubicBezTo>
                  <a:cubicBezTo>
                    <a:pt x="1544" y="2788"/>
                    <a:pt x="1535" y="2788"/>
                    <a:pt x="1525" y="2787"/>
                  </a:cubicBezTo>
                  <a:cubicBezTo>
                    <a:pt x="1430" y="2787"/>
                    <a:pt x="1335" y="2739"/>
                    <a:pt x="1287" y="2668"/>
                  </a:cubicBezTo>
                  <a:cubicBezTo>
                    <a:pt x="1239" y="2620"/>
                    <a:pt x="1192" y="2572"/>
                    <a:pt x="1144" y="2572"/>
                  </a:cubicBezTo>
                  <a:cubicBezTo>
                    <a:pt x="1123" y="2566"/>
                    <a:pt x="1104" y="2563"/>
                    <a:pt x="1087" y="2563"/>
                  </a:cubicBezTo>
                  <a:cubicBezTo>
                    <a:pt x="1045" y="2563"/>
                    <a:pt x="1011" y="2579"/>
                    <a:pt x="977" y="2596"/>
                  </a:cubicBezTo>
                  <a:cubicBezTo>
                    <a:pt x="916" y="2640"/>
                    <a:pt x="854" y="2659"/>
                    <a:pt x="795" y="2659"/>
                  </a:cubicBezTo>
                  <a:cubicBezTo>
                    <a:pt x="536" y="2659"/>
                    <a:pt x="348" y="2290"/>
                    <a:pt x="620" y="2096"/>
                  </a:cubicBezTo>
                  <a:cubicBezTo>
                    <a:pt x="765" y="1996"/>
                    <a:pt x="931" y="1948"/>
                    <a:pt x="1096" y="1948"/>
                  </a:cubicBezTo>
                  <a:close/>
                  <a:moveTo>
                    <a:pt x="1721" y="3570"/>
                  </a:moveTo>
                  <a:cubicBezTo>
                    <a:pt x="1735" y="3570"/>
                    <a:pt x="1749" y="3571"/>
                    <a:pt x="1763" y="3573"/>
                  </a:cubicBezTo>
                  <a:cubicBezTo>
                    <a:pt x="1930" y="3573"/>
                    <a:pt x="2073" y="3739"/>
                    <a:pt x="2049" y="3906"/>
                  </a:cubicBezTo>
                  <a:cubicBezTo>
                    <a:pt x="1978" y="4454"/>
                    <a:pt x="1525" y="4882"/>
                    <a:pt x="954" y="4882"/>
                  </a:cubicBezTo>
                  <a:lnTo>
                    <a:pt x="858" y="4882"/>
                  </a:lnTo>
                  <a:cubicBezTo>
                    <a:pt x="692" y="4882"/>
                    <a:pt x="549" y="4716"/>
                    <a:pt x="573" y="4549"/>
                  </a:cubicBezTo>
                  <a:cubicBezTo>
                    <a:pt x="573" y="4395"/>
                    <a:pt x="716" y="4261"/>
                    <a:pt x="869" y="4261"/>
                  </a:cubicBezTo>
                  <a:cubicBezTo>
                    <a:pt x="881" y="4261"/>
                    <a:pt x="894" y="4262"/>
                    <a:pt x="906" y="4263"/>
                  </a:cubicBezTo>
                  <a:cubicBezTo>
                    <a:pt x="921" y="4265"/>
                    <a:pt x="936" y="4265"/>
                    <a:pt x="950" y="4265"/>
                  </a:cubicBezTo>
                  <a:cubicBezTo>
                    <a:pt x="1194" y="4265"/>
                    <a:pt x="1407" y="4083"/>
                    <a:pt x="1430" y="3858"/>
                  </a:cubicBezTo>
                  <a:cubicBezTo>
                    <a:pt x="1430" y="3684"/>
                    <a:pt x="1569" y="3570"/>
                    <a:pt x="1721" y="3570"/>
                  </a:cubicBezTo>
                  <a:close/>
                  <a:moveTo>
                    <a:pt x="1192" y="6621"/>
                  </a:moveTo>
                  <a:lnTo>
                    <a:pt x="1192" y="6621"/>
                  </a:lnTo>
                  <a:cubicBezTo>
                    <a:pt x="1182" y="6625"/>
                    <a:pt x="1172" y="6628"/>
                    <a:pt x="1163" y="6632"/>
                  </a:cubicBezTo>
                  <a:lnTo>
                    <a:pt x="1163" y="6632"/>
                  </a:lnTo>
                  <a:cubicBezTo>
                    <a:pt x="1164" y="6636"/>
                    <a:pt x="1166" y="6641"/>
                    <a:pt x="1168" y="6645"/>
                  </a:cubicBezTo>
                  <a:lnTo>
                    <a:pt x="1192" y="6621"/>
                  </a:lnTo>
                  <a:close/>
                  <a:moveTo>
                    <a:pt x="596" y="1"/>
                  </a:moveTo>
                  <a:cubicBezTo>
                    <a:pt x="382" y="1"/>
                    <a:pt x="191" y="48"/>
                    <a:pt x="1" y="143"/>
                  </a:cubicBezTo>
                  <a:lnTo>
                    <a:pt x="1" y="7883"/>
                  </a:lnTo>
                  <a:cubicBezTo>
                    <a:pt x="168" y="8002"/>
                    <a:pt x="358" y="8074"/>
                    <a:pt x="549" y="8121"/>
                  </a:cubicBezTo>
                  <a:cubicBezTo>
                    <a:pt x="477" y="7978"/>
                    <a:pt x="453" y="7812"/>
                    <a:pt x="453" y="7645"/>
                  </a:cubicBezTo>
                  <a:cubicBezTo>
                    <a:pt x="453" y="7202"/>
                    <a:pt x="727" y="6805"/>
                    <a:pt x="1163" y="6632"/>
                  </a:cubicBezTo>
                  <a:lnTo>
                    <a:pt x="1163" y="6632"/>
                  </a:lnTo>
                  <a:cubicBezTo>
                    <a:pt x="1094" y="6470"/>
                    <a:pt x="1049" y="6307"/>
                    <a:pt x="1049" y="6145"/>
                  </a:cubicBezTo>
                  <a:cubicBezTo>
                    <a:pt x="1049" y="5859"/>
                    <a:pt x="1168" y="5573"/>
                    <a:pt x="1358" y="5383"/>
                  </a:cubicBezTo>
                  <a:cubicBezTo>
                    <a:pt x="1565" y="5176"/>
                    <a:pt x="1844" y="5070"/>
                    <a:pt x="2123" y="5070"/>
                  </a:cubicBezTo>
                  <a:cubicBezTo>
                    <a:pt x="2295" y="5070"/>
                    <a:pt x="2466" y="5110"/>
                    <a:pt x="2621" y="5192"/>
                  </a:cubicBezTo>
                  <a:cubicBezTo>
                    <a:pt x="2716" y="4859"/>
                    <a:pt x="2978" y="4597"/>
                    <a:pt x="3287" y="4501"/>
                  </a:cubicBezTo>
                  <a:cubicBezTo>
                    <a:pt x="3335" y="4359"/>
                    <a:pt x="3359" y="4192"/>
                    <a:pt x="3359" y="4049"/>
                  </a:cubicBezTo>
                  <a:cubicBezTo>
                    <a:pt x="3359" y="3716"/>
                    <a:pt x="3240" y="3406"/>
                    <a:pt x="3002" y="3192"/>
                  </a:cubicBezTo>
                  <a:cubicBezTo>
                    <a:pt x="3025" y="3073"/>
                    <a:pt x="3049" y="2954"/>
                    <a:pt x="3049" y="2834"/>
                  </a:cubicBezTo>
                  <a:cubicBezTo>
                    <a:pt x="3049" y="2382"/>
                    <a:pt x="2811" y="1977"/>
                    <a:pt x="2430" y="1739"/>
                  </a:cubicBezTo>
                  <a:cubicBezTo>
                    <a:pt x="2430" y="1429"/>
                    <a:pt x="2311" y="1167"/>
                    <a:pt x="2120" y="953"/>
                  </a:cubicBezTo>
                  <a:cubicBezTo>
                    <a:pt x="1978" y="834"/>
                    <a:pt x="1835" y="739"/>
                    <a:pt x="1668" y="691"/>
                  </a:cubicBezTo>
                  <a:cubicBezTo>
                    <a:pt x="1477" y="286"/>
                    <a:pt x="1049" y="1"/>
                    <a:pt x="596" y="1"/>
                  </a:cubicBezTo>
                  <a:close/>
                </a:path>
              </a:pathLst>
            </a:custGeom>
            <a:solidFill>
              <a:srgbClr val="F3D676"/>
            </a:solidFill>
            <a:ln>
              <a:noFill/>
            </a:ln>
          </p:spPr>
          <p:txBody>
            <a:bodyPr spcFirstLastPara="1" wrap="square" lIns="121900" tIns="121900" rIns="121900" bIns="121900" anchor="ctr" anchorCtr="0">
              <a:noAutofit/>
            </a:bodyPr>
            <a:lstStyle/>
            <a:p>
              <a:pPr defTabSz="1219080">
                <a:defRPr/>
              </a:pPr>
              <a:endParaRPr sz="2400" kern="0">
                <a:solidFill>
                  <a:sysClr val="windowText" lastClr="000000"/>
                </a:solidFill>
                <a:latin typeface="Arial"/>
                <a:ea typeface="等线" panose="020F0502020204030204"/>
                <a:cs typeface="Arial"/>
                <a:sym typeface="Arial"/>
              </a:endParaRPr>
            </a:p>
          </p:txBody>
        </p:sp>
      </p:grpSp>
      <p:pic>
        <p:nvPicPr>
          <p:cNvPr id="141" name="图片 8">
            <a:extLst>
              <a:ext uri="{FF2B5EF4-FFF2-40B4-BE49-F238E27FC236}">
                <a16:creationId xmlns:a16="http://schemas.microsoft.com/office/drawing/2014/main" id="{42ACC745-0B61-F0BB-6F6B-61E295BE78EE}"/>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590311" y="3166481"/>
            <a:ext cx="3919863" cy="3818519"/>
          </a:xfrm>
          <a:prstGeom prst="rect">
            <a:avLst/>
          </a:prstGeom>
        </p:spPr>
      </p:pic>
      <p:grpSp>
        <p:nvGrpSpPr>
          <p:cNvPr id="143" name="Group 142">
            <a:extLst>
              <a:ext uri="{FF2B5EF4-FFF2-40B4-BE49-F238E27FC236}">
                <a16:creationId xmlns:a16="http://schemas.microsoft.com/office/drawing/2014/main" id="{000207EC-0288-1ADE-04A9-76B99EB44C35}"/>
              </a:ext>
            </a:extLst>
          </p:cNvPr>
          <p:cNvGrpSpPr/>
          <p:nvPr/>
        </p:nvGrpSpPr>
        <p:grpSpPr>
          <a:xfrm>
            <a:off x="3520851" y="1616518"/>
            <a:ext cx="6315842" cy="4441580"/>
            <a:chOff x="3216650" y="894801"/>
            <a:chExt cx="5669716" cy="3942470"/>
          </a:xfrm>
        </p:grpSpPr>
        <p:sp>
          <p:nvSpPr>
            <p:cNvPr id="144" name="Freeform 11">
              <a:extLst>
                <a:ext uri="{FF2B5EF4-FFF2-40B4-BE49-F238E27FC236}">
                  <a16:creationId xmlns:a16="http://schemas.microsoft.com/office/drawing/2014/main" id="{8F8AFA62-35B8-1AEC-66E0-946A18807369}"/>
                </a:ext>
              </a:extLst>
            </p:cNvPr>
            <p:cNvSpPr/>
            <p:nvPr/>
          </p:nvSpPr>
          <p:spPr>
            <a:xfrm flipH="1">
              <a:off x="3216650" y="894801"/>
              <a:ext cx="5669716" cy="3942470"/>
            </a:xfrm>
            <a:custGeom>
              <a:avLst/>
              <a:gdLst/>
              <a:ahLst/>
              <a:cxnLst/>
              <a:rect l="l" t="t" r="r" b="b"/>
              <a:pathLst>
                <a:path w="5296086" h="3488796">
                  <a:moveTo>
                    <a:pt x="0" y="0"/>
                  </a:moveTo>
                  <a:lnTo>
                    <a:pt x="5296086" y="0"/>
                  </a:lnTo>
                  <a:lnTo>
                    <a:pt x="5296086" y="3488797"/>
                  </a:lnTo>
                  <a:lnTo>
                    <a:pt x="0" y="3488797"/>
                  </a:lnTo>
                  <a:lnTo>
                    <a:pt x="0"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45" name="TextBox 144">
              <a:extLst>
                <a:ext uri="{FF2B5EF4-FFF2-40B4-BE49-F238E27FC236}">
                  <a16:creationId xmlns:a16="http://schemas.microsoft.com/office/drawing/2014/main" id="{C62C321A-D900-F24B-D536-6FD8EFB0D675}"/>
                </a:ext>
              </a:extLst>
            </p:cNvPr>
            <p:cNvSpPr txBox="1"/>
            <p:nvPr/>
          </p:nvSpPr>
          <p:spPr>
            <a:xfrm>
              <a:off x="3889937" y="1991488"/>
              <a:ext cx="4556167" cy="1557189"/>
            </a:xfrm>
            <a:prstGeom prst="rect">
              <a:avLst/>
            </a:prstGeom>
            <a:noFill/>
          </p:spPr>
          <p:txBody>
            <a:bodyPr wrap="square">
              <a:spAutoFit/>
            </a:bodyPr>
            <a:lstStyle/>
            <a:p>
              <a:pPr algn="ctr"/>
              <a:r>
                <a:rPr lang="en-US" sz="5400" b="1" dirty="0">
                  <a:latin typeface="Times New Roman" panose="02020603050405020304" pitchFamily="18" charset="0"/>
                  <a:cs typeface="Times New Roman" panose="02020603050405020304" pitchFamily="18" charset="0"/>
                </a:rPr>
                <a:t>HOẠT ĐỘNG PHỎNG VẤN</a:t>
              </a:r>
              <a:endParaRPr lang="en-SG" sz="5400" b="1"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75185000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1"/>
                                        </p:tgtEl>
                                        <p:attrNameLst>
                                          <p:attrName>style.visibility</p:attrName>
                                        </p:attrNameLst>
                                      </p:cBhvr>
                                      <p:to>
                                        <p:strVal val="visible"/>
                                      </p:to>
                                    </p:set>
                                    <p:animEffect transition="in" filter="fade">
                                      <p:cBhvr>
                                        <p:cTn id="7" dur="1000"/>
                                        <p:tgtEl>
                                          <p:spTgt spid="141"/>
                                        </p:tgtEl>
                                      </p:cBhvr>
                                    </p:animEffect>
                                    <p:anim calcmode="lin" valueType="num">
                                      <p:cBhvr>
                                        <p:cTn id="8" dur="1000" fill="hold"/>
                                        <p:tgtEl>
                                          <p:spTgt spid="141"/>
                                        </p:tgtEl>
                                        <p:attrNameLst>
                                          <p:attrName>ppt_x</p:attrName>
                                        </p:attrNameLst>
                                      </p:cBhvr>
                                      <p:tavLst>
                                        <p:tav tm="0">
                                          <p:val>
                                            <p:strVal val="#ppt_x"/>
                                          </p:val>
                                        </p:tav>
                                        <p:tav tm="100000">
                                          <p:val>
                                            <p:strVal val="#ppt_x"/>
                                          </p:val>
                                        </p:tav>
                                      </p:tavLst>
                                    </p:anim>
                                    <p:anim calcmode="lin" valueType="num">
                                      <p:cBhvr>
                                        <p:cTn id="9" dur="1000" fill="hold"/>
                                        <p:tgtEl>
                                          <p:spTgt spid="14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inVertical)">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barn(inVertical)">
                                      <p:cBhvr>
                                        <p:cTn id="24" dur="500"/>
                                        <p:tgtEl>
                                          <p:spTgt spid="15"/>
                                        </p:tgtEl>
                                      </p:cBhvr>
                                    </p:animEffect>
                                  </p:childTnLst>
                                </p:cTn>
                              </p:par>
                              <p:par>
                                <p:cTn id="25" presetID="16" presetClass="entr" presetSubtype="21"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arn(inVertical)">
                                      <p:cBhvr>
                                        <p:cTn id="27" dur="500"/>
                                        <p:tgtEl>
                                          <p:spTgt spid="17"/>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barn(inVertical)">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barn(inVertical)">
                                      <p:cBhvr>
                                        <p:cTn id="35" dur="500"/>
                                        <p:tgtEl>
                                          <p:spTgt spid="21"/>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barn(inVertical)">
                                      <p:cBhvr>
                                        <p:cTn id="38" dur="500"/>
                                        <p:tgtEl>
                                          <p:spTgt spid="11"/>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barn(inVertical)">
                                      <p:cBhvr>
                                        <p:cTn id="43" dur="500"/>
                                        <p:tgtEl>
                                          <p:spTgt spid="16"/>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barn(inVertical)">
                                      <p:cBhvr>
                                        <p:cTn id="46" dur="500"/>
                                        <p:tgtEl>
                                          <p:spTgt spid="14"/>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143"/>
                                        </p:tgtEl>
                                        <p:attrNameLst>
                                          <p:attrName>style.visibility</p:attrName>
                                        </p:attrNameLst>
                                      </p:cBhvr>
                                      <p:to>
                                        <p:strVal val="visible"/>
                                      </p:to>
                                    </p:set>
                                    <p:animEffect transition="in" filter="barn(inVertical)">
                                      <p:cBhvr>
                                        <p:cTn id="51" dur="500"/>
                                        <p:tgtEl>
                                          <p:spTgt spid="143"/>
                                        </p:tgtEl>
                                      </p:cBhvr>
                                    </p:animEffect>
                                  </p:childTnLst>
                                </p:cTn>
                              </p:par>
                            </p:childTnLst>
                          </p:cTn>
                        </p:par>
                      </p:childTnLst>
                    </p:cTn>
                  </p:par>
                  <p:par>
                    <p:cTn id="52" fill="hold">
                      <p:stCondLst>
                        <p:cond delay="indefinite"/>
                      </p:stCondLst>
                      <p:childTnLst>
                        <p:par>
                          <p:cTn id="53" fill="hold">
                            <p:stCondLst>
                              <p:cond delay="0"/>
                            </p:stCondLst>
                            <p:childTnLst>
                              <p:par>
                                <p:cTn id="54" presetID="1" presetClass="exit" presetSubtype="0" fill="hold" nodeType="clickEffect">
                                  <p:stCondLst>
                                    <p:cond delay="0"/>
                                  </p:stCondLst>
                                  <p:childTnLst>
                                    <p:set>
                                      <p:cBhvr>
                                        <p:cTn id="55" dur="1" fill="hold">
                                          <p:stCondLst>
                                            <p:cond delay="0"/>
                                          </p:stCondLst>
                                        </p:cTn>
                                        <p:tgtEl>
                                          <p:spTgt spid="14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p:bldP spid="98" grpId="0"/>
      <p:bldP spid="99" grpId="0"/>
      <p:bldP spid="100" grpId="0"/>
      <p:bldP spid="91" grpId="0"/>
      <p:bldP spid="10" grpId="0" animBg="1"/>
      <p:bldP spid="11" grpId="0" animBg="1"/>
      <p:bldP spid="12" grpId="0" animBg="1"/>
      <p:bldP spid="13" grpId="0"/>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C1C223-FA12-F9D4-92BB-29EA20005E19}"/>
              </a:ext>
            </a:extLst>
          </p:cNvPr>
          <p:cNvPicPr>
            <a:picLocks noChangeAspect="1"/>
          </p:cNvPicPr>
          <p:nvPr/>
        </p:nvPicPr>
        <p:blipFill>
          <a:blip r:embed="rId2"/>
          <a:stretch>
            <a:fillRect/>
          </a:stretch>
        </p:blipFill>
        <p:spPr>
          <a:xfrm>
            <a:off x="0" y="0"/>
            <a:ext cx="12192000" cy="6858000"/>
          </a:xfrm>
          <a:prstGeom prst="rect">
            <a:avLst/>
          </a:prstGeom>
        </p:spPr>
      </p:pic>
      <p:grpSp>
        <p:nvGrpSpPr>
          <p:cNvPr id="4" name="组合 1">
            <a:extLst>
              <a:ext uri="{FF2B5EF4-FFF2-40B4-BE49-F238E27FC236}">
                <a16:creationId xmlns:a16="http://schemas.microsoft.com/office/drawing/2014/main" id="{15D1CFE2-3A73-7893-F51B-0635BCB802E4}"/>
              </a:ext>
            </a:extLst>
          </p:cNvPr>
          <p:cNvGrpSpPr/>
          <p:nvPr/>
        </p:nvGrpSpPr>
        <p:grpSpPr>
          <a:xfrm>
            <a:off x="4757738" y="557064"/>
            <a:ext cx="7222224" cy="3716594"/>
            <a:chOff x="3609479" y="1113818"/>
            <a:chExt cx="7808937" cy="3716594"/>
          </a:xfrm>
        </p:grpSpPr>
        <p:pic>
          <p:nvPicPr>
            <p:cNvPr id="5" name="图片 32">
              <a:extLst>
                <a:ext uri="{FF2B5EF4-FFF2-40B4-BE49-F238E27FC236}">
                  <a16:creationId xmlns:a16="http://schemas.microsoft.com/office/drawing/2014/main" id="{A0BEDB6C-9D68-9DB5-EECF-3968CE39A752}"/>
                </a:ext>
              </a:extLst>
            </p:cNvPr>
            <p:cNvPicPr>
              <a:picLocks noChangeAspect="1"/>
            </p:cNvPicPr>
            <p:nvPr/>
          </p:nvPicPr>
          <p:blipFill>
            <a:blip r:embed="rId3">
              <a:extLst>
                <a:ext uri="{28A0092B-C50C-407E-A947-70E740481C1C}">
                  <a14:useLocalDpi xmlns:a14="http://schemas.microsoft.com/office/drawing/2010/main" val="0"/>
                </a:ext>
              </a:extLst>
            </a:blip>
            <a:srcRect r="25820"/>
            <a:stretch>
              <a:fillRect/>
            </a:stretch>
          </p:blipFill>
          <p:spPr>
            <a:xfrm>
              <a:off x="3609479" y="1113818"/>
              <a:ext cx="4616897" cy="3716594"/>
            </a:xfrm>
            <a:prstGeom prst="rect">
              <a:avLst/>
            </a:prstGeom>
          </p:spPr>
        </p:pic>
        <p:pic>
          <p:nvPicPr>
            <p:cNvPr id="6" name="图片 18">
              <a:extLst>
                <a:ext uri="{FF2B5EF4-FFF2-40B4-BE49-F238E27FC236}">
                  <a16:creationId xmlns:a16="http://schemas.microsoft.com/office/drawing/2014/main" id="{1C5ED72F-E9BC-53A9-40CE-7699B0C9F4DC}"/>
                </a:ext>
              </a:extLst>
            </p:cNvPr>
            <p:cNvPicPr>
              <a:picLocks noChangeAspect="1"/>
            </p:cNvPicPr>
            <p:nvPr/>
          </p:nvPicPr>
          <p:blipFill>
            <a:blip r:embed="rId3">
              <a:extLst>
                <a:ext uri="{28A0092B-C50C-407E-A947-70E740481C1C}">
                  <a14:useLocalDpi xmlns:a14="http://schemas.microsoft.com/office/drawing/2010/main" val="0"/>
                </a:ext>
              </a:extLst>
            </a:blip>
            <a:srcRect l="26251"/>
            <a:stretch>
              <a:fillRect/>
            </a:stretch>
          </p:blipFill>
          <p:spPr>
            <a:xfrm>
              <a:off x="6828342" y="1113818"/>
              <a:ext cx="4590074" cy="3716594"/>
            </a:xfrm>
            <a:prstGeom prst="rect">
              <a:avLst/>
            </a:prstGeom>
          </p:spPr>
        </p:pic>
      </p:grpSp>
      <p:pic>
        <p:nvPicPr>
          <p:cNvPr id="2" name="Picture 1">
            <a:extLst>
              <a:ext uri="{FF2B5EF4-FFF2-40B4-BE49-F238E27FC236}">
                <a16:creationId xmlns:a16="http://schemas.microsoft.com/office/drawing/2014/main" id="{01725585-6AFB-DD78-4FD9-861CB45F2DDB}"/>
              </a:ext>
            </a:extLst>
          </p:cNvPr>
          <p:cNvPicPr>
            <a:picLocks noChangeAspect="1"/>
          </p:cNvPicPr>
          <p:nvPr/>
        </p:nvPicPr>
        <p:blipFill rotWithShape="1">
          <a:blip r:embed="rId4">
            <a:clrChange>
              <a:clrFrom>
                <a:srgbClr val="FFFFFF"/>
              </a:clrFrom>
              <a:clrTo>
                <a:srgbClr val="FFFFFF">
                  <a:alpha val="0"/>
                </a:srgbClr>
              </a:clrTo>
            </a:clrChange>
          </a:blip>
          <a:srcRect t="38989" r="1250"/>
          <a:stretch/>
        </p:blipFill>
        <p:spPr>
          <a:xfrm>
            <a:off x="4241375" y="714078"/>
            <a:ext cx="8564212" cy="3872210"/>
          </a:xfrm>
          <a:prstGeom prst="rect">
            <a:avLst/>
          </a:prstGeom>
        </p:spPr>
      </p:pic>
    </p:spTree>
    <p:extLst>
      <p:ext uri="{BB962C8B-B14F-4D97-AF65-F5344CB8AC3E}">
        <p14:creationId xmlns:p14="http://schemas.microsoft.com/office/powerpoint/2010/main" val="60806857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A538B5D-1E70-450D-F574-04EE5B055610}"/>
              </a:ext>
            </a:extLst>
          </p:cNvPr>
          <p:cNvPicPr>
            <a:picLocks noChangeAspect="1"/>
          </p:cNvPicPr>
          <p:nvPr/>
        </p:nvPicPr>
        <p:blipFill>
          <a:blip r:embed="rId2"/>
          <a:stretch>
            <a:fillRect/>
          </a:stretch>
        </p:blipFill>
        <p:spPr>
          <a:xfrm>
            <a:off x="0" y="0"/>
            <a:ext cx="12192000" cy="6858000"/>
          </a:xfrm>
          <a:prstGeom prst="rect">
            <a:avLst/>
          </a:prstGeom>
        </p:spPr>
      </p:pic>
      <p:sp>
        <p:nvSpPr>
          <p:cNvPr id="4" name="Google Shape;4539;p107">
            <a:extLst>
              <a:ext uri="{FF2B5EF4-FFF2-40B4-BE49-F238E27FC236}">
                <a16:creationId xmlns:a16="http://schemas.microsoft.com/office/drawing/2014/main" id="{C8479C95-8277-A9B9-145B-F6D0A00343F4}"/>
              </a:ext>
            </a:extLst>
          </p:cNvPr>
          <p:cNvSpPr txBox="1">
            <a:spLocks/>
          </p:cNvSpPr>
          <p:nvPr/>
        </p:nvSpPr>
        <p:spPr>
          <a:xfrm>
            <a:off x="3074872" y="1131247"/>
            <a:ext cx="7572808" cy="2403200"/>
          </a:xfrm>
          <a:prstGeom prst="rect">
            <a:avLst/>
          </a:prstGeom>
        </p:spPr>
        <p:txBody>
          <a:bodyPr spcFirstLastPara="1" wrap="square" lIns="121900" tIns="121900" rIns="121900" bIns="121900" anchor="t" anchorCtr="0">
            <a:noAutofit/>
          </a:bodyPr>
          <a:lstStyle>
            <a:lvl1pPr algn="l" defTabSz="685800" rtl="0" eaLnBrk="1" latinLnBrk="0" hangingPunct="1">
              <a:lnSpc>
                <a:spcPct val="90000"/>
              </a:lnSpc>
              <a:spcBef>
                <a:spcPct val="0"/>
              </a:spcBef>
              <a:buNone/>
              <a:defRPr sz="3300" kern="1200">
                <a:solidFill>
                  <a:schemeClr val="tx1"/>
                </a:solidFill>
                <a:latin typeface="思源宋体 CN Light"/>
                <a:ea typeface="思源宋体 CN Light"/>
                <a:cs typeface="思源宋体 CN Light" panose="02020300000000000000" charset="-122"/>
              </a:defRPr>
            </a:lvl1pPr>
          </a:lstStyle>
          <a:p>
            <a:pPr lvl="0" algn="ctr" defTabSz="914377">
              <a:defRPr/>
            </a:pPr>
            <a:r>
              <a:rPr lang="en-US" sz="6000" b="1" dirty="0" err="1">
                <a:latin typeface="Times New Roman" panose="02020603050405020304" pitchFamily="18" charset="0"/>
                <a:cs typeface="Times New Roman" panose="02020603050405020304" pitchFamily="18" charset="0"/>
              </a:rPr>
              <a:t>Tìm</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hiểu</a:t>
            </a:r>
            <a:r>
              <a:rPr lang="en-US" sz="6000" b="1" dirty="0">
                <a:latin typeface="Times New Roman" panose="02020603050405020304" pitchFamily="18" charset="0"/>
                <a:cs typeface="Times New Roman" panose="02020603050405020304" pitchFamily="18" charset="0"/>
              </a:rPr>
              <a:t> tri </a:t>
            </a:r>
            <a:r>
              <a:rPr lang="en-US" sz="6000" b="1" dirty="0" err="1">
                <a:latin typeface="Times New Roman" panose="02020603050405020304" pitchFamily="18" charset="0"/>
                <a:cs typeface="Times New Roman" panose="02020603050405020304" pitchFamily="18" charset="0"/>
              </a:rPr>
              <a:t>thức</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về</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kiểu</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bài</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phỏng</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vấn</a:t>
            </a:r>
            <a:r>
              <a:rPr lang="en-US" sz="6000" b="1" dirty="0">
                <a:latin typeface="Times New Roman" panose="02020603050405020304" pitchFamily="18" charset="0"/>
                <a:cs typeface="Times New Roman" panose="02020603050405020304" pitchFamily="18" charset="0"/>
              </a:rPr>
              <a:t> 	</a:t>
            </a:r>
            <a:endParaRPr kumimoji="0" lang="vi-VN" sz="13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endParaRPr>
          </a:p>
        </p:txBody>
      </p:sp>
      <p:sp>
        <p:nvSpPr>
          <p:cNvPr id="5" name="Google Shape;2253;p39">
            <a:extLst>
              <a:ext uri="{FF2B5EF4-FFF2-40B4-BE49-F238E27FC236}">
                <a16:creationId xmlns:a16="http://schemas.microsoft.com/office/drawing/2014/main" id="{79A0709B-B18B-3D8E-A02B-2B86B823C386}"/>
              </a:ext>
            </a:extLst>
          </p:cNvPr>
          <p:cNvSpPr/>
          <p:nvPr/>
        </p:nvSpPr>
        <p:spPr>
          <a:xfrm>
            <a:off x="669095" y="1516070"/>
            <a:ext cx="1959611" cy="1633555"/>
          </a:xfrm>
          <a:custGeom>
            <a:avLst/>
            <a:gdLst/>
            <a:ahLst/>
            <a:cxnLst/>
            <a:rect l="l" t="t" r="r" b="b"/>
            <a:pathLst>
              <a:path w="21493" h="19814" extrusionOk="0">
                <a:moveTo>
                  <a:pt x="15473" y="1"/>
                </a:moveTo>
                <a:cubicBezTo>
                  <a:pt x="14968" y="1"/>
                  <a:pt x="14459" y="79"/>
                  <a:pt x="13954" y="241"/>
                </a:cubicBezTo>
                <a:cubicBezTo>
                  <a:pt x="12920" y="574"/>
                  <a:pt x="11997" y="1152"/>
                  <a:pt x="11015" y="1600"/>
                </a:cubicBezTo>
                <a:cubicBezTo>
                  <a:pt x="10454" y="1816"/>
                  <a:pt x="9874" y="1951"/>
                  <a:pt x="9279" y="2041"/>
                </a:cubicBezTo>
                <a:cubicBezTo>
                  <a:pt x="7450" y="2261"/>
                  <a:pt x="5580" y="2270"/>
                  <a:pt x="3913" y="3160"/>
                </a:cubicBezTo>
                <a:cubicBezTo>
                  <a:pt x="2185" y="4081"/>
                  <a:pt x="1007" y="5885"/>
                  <a:pt x="489" y="7735"/>
                </a:cubicBezTo>
                <a:cubicBezTo>
                  <a:pt x="0" y="9482"/>
                  <a:pt x="46" y="11457"/>
                  <a:pt x="684" y="13160"/>
                </a:cubicBezTo>
                <a:cubicBezTo>
                  <a:pt x="746" y="13326"/>
                  <a:pt x="814" y="13489"/>
                  <a:pt x="884" y="13650"/>
                </a:cubicBezTo>
                <a:cubicBezTo>
                  <a:pt x="1462" y="15173"/>
                  <a:pt x="2479" y="16548"/>
                  <a:pt x="3737" y="17553"/>
                </a:cubicBezTo>
                <a:cubicBezTo>
                  <a:pt x="5549" y="18999"/>
                  <a:pt x="7723" y="19800"/>
                  <a:pt x="10051" y="19814"/>
                </a:cubicBezTo>
                <a:cubicBezTo>
                  <a:pt x="10073" y="19814"/>
                  <a:pt x="10095" y="19814"/>
                  <a:pt x="10117" y="19814"/>
                </a:cubicBezTo>
                <a:cubicBezTo>
                  <a:pt x="14792" y="19814"/>
                  <a:pt x="19404" y="16777"/>
                  <a:pt x="20856" y="12270"/>
                </a:cubicBezTo>
                <a:cubicBezTo>
                  <a:pt x="21260" y="11015"/>
                  <a:pt x="21492" y="9633"/>
                  <a:pt x="21473" y="8313"/>
                </a:cubicBezTo>
                <a:cubicBezTo>
                  <a:pt x="21467" y="7987"/>
                  <a:pt x="21444" y="7655"/>
                  <a:pt x="21403" y="7328"/>
                </a:cubicBezTo>
                <a:cubicBezTo>
                  <a:pt x="21340" y="6580"/>
                  <a:pt x="21207" y="5839"/>
                  <a:pt x="21005" y="5121"/>
                </a:cubicBezTo>
                <a:cubicBezTo>
                  <a:pt x="20971" y="5001"/>
                  <a:pt x="20934" y="4880"/>
                  <a:pt x="20895" y="4762"/>
                </a:cubicBezTo>
                <a:cubicBezTo>
                  <a:pt x="20727" y="3980"/>
                  <a:pt x="20448" y="3227"/>
                  <a:pt x="19991" y="2559"/>
                </a:cubicBezTo>
                <a:cubicBezTo>
                  <a:pt x="19406" y="1707"/>
                  <a:pt x="18634" y="936"/>
                  <a:pt x="17682" y="500"/>
                </a:cubicBezTo>
                <a:cubicBezTo>
                  <a:pt x="16971" y="174"/>
                  <a:pt x="16226" y="1"/>
                  <a:pt x="15473" y="1"/>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1" i="0" u="none" strike="noStrike" kern="0" cap="none" spc="0" normalizeH="0" baseline="0" noProof="0" dirty="0">
              <a:ln>
                <a:noFill/>
              </a:ln>
              <a:solidFill>
                <a:srgbClr val="000000"/>
              </a:solidFill>
              <a:effectLst/>
              <a:uLnTx/>
              <a:uFillTx/>
              <a:latin typeface="等线"/>
              <a:ea typeface="等线" panose="020F0502020204030204"/>
              <a:cs typeface="Arial"/>
              <a:sym typeface="Arial"/>
            </a:endParaRPr>
          </a:p>
        </p:txBody>
      </p:sp>
      <p:sp>
        <p:nvSpPr>
          <p:cNvPr id="6" name="Google Shape;2255;p39">
            <a:extLst>
              <a:ext uri="{FF2B5EF4-FFF2-40B4-BE49-F238E27FC236}">
                <a16:creationId xmlns:a16="http://schemas.microsoft.com/office/drawing/2014/main" id="{BCED35D0-CFE9-039C-1438-EF37B79FF1F7}"/>
              </a:ext>
            </a:extLst>
          </p:cNvPr>
          <p:cNvSpPr txBox="1">
            <a:spLocks/>
          </p:cNvSpPr>
          <p:nvPr/>
        </p:nvSpPr>
        <p:spPr>
          <a:xfrm>
            <a:off x="1273628" y="1709650"/>
            <a:ext cx="2202800" cy="1221200"/>
          </a:xfrm>
          <a:prstGeom prst="rect">
            <a:avLst/>
          </a:prstGeom>
          <a:no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
                <a:prstClr val="white"/>
              </a:buClr>
              <a:buSzTx/>
              <a:buFontTx/>
              <a:buNone/>
              <a:tabLst/>
              <a:defRPr/>
            </a:pPr>
            <a:r>
              <a:rPr kumimoji="0" lang="en" sz="11733" b="1" i="0" u="none" strike="noStrike" kern="0" cap="none" spc="0" normalizeH="0" baseline="0" noProof="0" dirty="0">
                <a:ln>
                  <a:noFill/>
                </a:ln>
                <a:solidFill>
                  <a:prstClr val="black"/>
                </a:solidFill>
                <a:effectLst/>
                <a:uLnTx/>
                <a:uFillTx/>
                <a:latin typeface="Times New Roman" panose="02020603050405020304" pitchFamily="18" charset="0"/>
                <a:ea typeface="等线" panose="020F0502020204030204"/>
                <a:cs typeface="Times New Roman" panose="02020603050405020304" pitchFamily="18" charset="0"/>
                <a:sym typeface="Arial"/>
              </a:rPr>
              <a:t>I</a:t>
            </a:r>
          </a:p>
        </p:txBody>
      </p:sp>
    </p:spTree>
    <p:extLst>
      <p:ext uri="{BB962C8B-B14F-4D97-AF65-F5344CB8AC3E}">
        <p14:creationId xmlns:p14="http://schemas.microsoft.com/office/powerpoint/2010/main" val="144873013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CBEEEB83-8C15-32B3-672C-26A9D3FA2A7F}"/>
              </a:ext>
            </a:extLst>
          </p:cNvPr>
          <p:cNvPicPr>
            <a:picLocks noChangeAspect="1"/>
          </p:cNvPicPr>
          <p:nvPr/>
        </p:nvPicPr>
        <p:blipFill>
          <a:blip r:embed="rId4"/>
          <a:stretch>
            <a:fillRect/>
          </a:stretch>
        </p:blipFill>
        <p:spPr>
          <a:xfrm>
            <a:off x="0" y="0"/>
            <a:ext cx="12192000" cy="6858000"/>
          </a:xfrm>
          <a:prstGeom prst="rect">
            <a:avLst/>
          </a:prstGeom>
        </p:spPr>
      </p:pic>
      <p:sp>
        <p:nvSpPr>
          <p:cNvPr id="27" name="缺角矩形 26"/>
          <p:cNvSpPr/>
          <p:nvPr/>
        </p:nvSpPr>
        <p:spPr>
          <a:xfrm>
            <a:off x="196771" y="213539"/>
            <a:ext cx="11771453" cy="6430924"/>
          </a:xfrm>
          <a:prstGeom prst="plaque">
            <a:avLst>
              <a:gd name="adj" fmla="val 14424"/>
            </a:avLst>
          </a:prstGeom>
          <a:solidFill>
            <a:schemeClr val="bg1">
              <a:alpha val="86000"/>
            </a:schemeClr>
          </a:solidFill>
          <a:ln w="127000">
            <a:solidFill>
              <a:schemeClr val="accent5">
                <a:lumMod val="20000"/>
                <a:lumOff val="80000"/>
                <a:alpha val="4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dirty="0">
              <a:solidFill>
                <a:prstClr val="white"/>
              </a:solidFill>
              <a:latin typeface="Arial"/>
              <a:ea typeface="黑体" panose="02010609060101010101" pitchFamily="49" charset="-122"/>
              <a:sym typeface="Arial"/>
            </a:endParaRPr>
          </a:p>
        </p:txBody>
      </p:sp>
      <p:sp>
        <p:nvSpPr>
          <p:cNvPr id="97" name="矩形 96"/>
          <p:cNvSpPr/>
          <p:nvPr/>
        </p:nvSpPr>
        <p:spPr>
          <a:xfrm>
            <a:off x="1362711" y="4407535"/>
            <a:ext cx="2438400" cy="369332"/>
          </a:xfrm>
          <a:prstGeom prst="rect">
            <a:avLst/>
          </a:prstGeom>
          <a:noFill/>
        </p:spPr>
        <p:txBody>
          <a:bodyPr wrap="square" rtlCol="0">
            <a:spAutoFit/>
          </a:bodyPr>
          <a:lstStyle/>
          <a:p>
            <a:pPr algn="ctr" defTabSz="914377">
              <a:defRPr/>
            </a:pPr>
            <a:endParaRPr>
              <a:solidFill>
                <a:prstClr val="black"/>
              </a:solidFill>
              <a:latin typeface="Arial"/>
              <a:cs typeface="Arial"/>
              <a:sym typeface="Arial"/>
            </a:endParaRPr>
          </a:p>
        </p:txBody>
      </p:sp>
      <p:sp>
        <p:nvSpPr>
          <p:cNvPr id="98" name="矩形 97"/>
          <p:cNvSpPr/>
          <p:nvPr/>
        </p:nvSpPr>
        <p:spPr>
          <a:xfrm>
            <a:off x="3884930" y="4407535"/>
            <a:ext cx="2495551" cy="369332"/>
          </a:xfrm>
          <a:prstGeom prst="rect">
            <a:avLst/>
          </a:prstGeom>
          <a:noFill/>
        </p:spPr>
        <p:txBody>
          <a:bodyPr wrap="square" rtlCol="0">
            <a:spAutoFit/>
          </a:bodyPr>
          <a:lstStyle/>
          <a:p>
            <a:pPr algn="ctr" defTabSz="914377">
              <a:defRPr/>
            </a:pPr>
            <a:endParaRPr>
              <a:solidFill>
                <a:prstClr val="black"/>
              </a:solidFill>
              <a:latin typeface="Arial"/>
              <a:cs typeface="Arial"/>
              <a:sym typeface="Arial"/>
            </a:endParaRPr>
          </a:p>
        </p:txBody>
      </p:sp>
      <p:sp>
        <p:nvSpPr>
          <p:cNvPr id="99" name="矩形 98"/>
          <p:cNvSpPr/>
          <p:nvPr/>
        </p:nvSpPr>
        <p:spPr>
          <a:xfrm>
            <a:off x="6024881" y="4407535"/>
            <a:ext cx="2755900" cy="369332"/>
          </a:xfrm>
          <a:prstGeom prst="rect">
            <a:avLst/>
          </a:prstGeom>
          <a:noFill/>
        </p:spPr>
        <p:txBody>
          <a:bodyPr wrap="square" rtlCol="0">
            <a:spAutoFit/>
          </a:bodyPr>
          <a:lstStyle/>
          <a:p>
            <a:pPr algn="ctr" defTabSz="914377">
              <a:defRPr/>
            </a:pPr>
            <a:endParaRPr>
              <a:solidFill>
                <a:prstClr val="black"/>
              </a:solidFill>
              <a:latin typeface="Arial"/>
              <a:cs typeface="Arial"/>
              <a:sym typeface="Arial"/>
            </a:endParaRPr>
          </a:p>
        </p:txBody>
      </p:sp>
      <p:sp>
        <p:nvSpPr>
          <p:cNvPr id="100" name="矩形 99"/>
          <p:cNvSpPr/>
          <p:nvPr/>
        </p:nvSpPr>
        <p:spPr>
          <a:xfrm>
            <a:off x="8148321" y="4420235"/>
            <a:ext cx="3009900" cy="369332"/>
          </a:xfrm>
          <a:prstGeom prst="rect">
            <a:avLst/>
          </a:prstGeom>
          <a:noFill/>
        </p:spPr>
        <p:txBody>
          <a:bodyPr wrap="square" rtlCol="0">
            <a:spAutoFit/>
          </a:bodyPr>
          <a:lstStyle/>
          <a:p>
            <a:pPr algn="ctr" defTabSz="914377">
              <a:defRPr/>
            </a:pPr>
            <a:endParaRPr>
              <a:solidFill>
                <a:prstClr val="black"/>
              </a:solidFill>
              <a:latin typeface="Arial"/>
              <a:cs typeface="Arial"/>
              <a:sym typeface="Arial"/>
            </a:endParaRPr>
          </a:p>
        </p:txBody>
      </p:sp>
      <p:sp>
        <p:nvSpPr>
          <p:cNvPr id="102" name="文本框 101"/>
          <p:cNvSpPr txBox="1"/>
          <p:nvPr/>
        </p:nvSpPr>
        <p:spPr>
          <a:xfrm>
            <a:off x="1756411" y="4867909"/>
            <a:ext cx="1802765" cy="369332"/>
          </a:xfrm>
          <a:prstGeom prst="rect">
            <a:avLst/>
          </a:prstGeom>
          <a:noFill/>
        </p:spPr>
        <p:txBody>
          <a:bodyPr wrap="square" rtlCol="0" anchor="t">
            <a:spAutoFit/>
          </a:bodyPr>
          <a:lstStyle/>
          <a:p>
            <a:pPr algn="ctr" defTabSz="914377">
              <a:defRPr/>
            </a:pPr>
            <a:endParaRPr>
              <a:solidFill>
                <a:prstClr val="black"/>
              </a:solidFill>
              <a:latin typeface="Arial"/>
              <a:cs typeface="Arial"/>
              <a:sym typeface="Arial"/>
            </a:endParaRPr>
          </a:p>
        </p:txBody>
      </p:sp>
      <p:sp>
        <p:nvSpPr>
          <p:cNvPr id="103" name="文本框 102"/>
          <p:cNvSpPr txBox="1"/>
          <p:nvPr/>
        </p:nvSpPr>
        <p:spPr>
          <a:xfrm>
            <a:off x="4180206" y="4867909"/>
            <a:ext cx="1802765" cy="369332"/>
          </a:xfrm>
          <a:prstGeom prst="rect">
            <a:avLst/>
          </a:prstGeom>
          <a:noFill/>
        </p:spPr>
        <p:txBody>
          <a:bodyPr wrap="square" rtlCol="0" anchor="t">
            <a:spAutoFit/>
          </a:bodyPr>
          <a:lstStyle/>
          <a:p>
            <a:pPr algn="ctr" defTabSz="914377">
              <a:defRPr/>
            </a:pPr>
            <a:endParaRPr>
              <a:solidFill>
                <a:prstClr val="black"/>
              </a:solidFill>
              <a:latin typeface="Arial"/>
              <a:cs typeface="Arial"/>
              <a:sym typeface="Arial"/>
            </a:endParaRPr>
          </a:p>
        </p:txBody>
      </p:sp>
      <p:sp>
        <p:nvSpPr>
          <p:cNvPr id="104" name="文本框 103"/>
          <p:cNvSpPr txBox="1"/>
          <p:nvPr/>
        </p:nvSpPr>
        <p:spPr>
          <a:xfrm>
            <a:off x="6464300" y="4867909"/>
            <a:ext cx="1802765" cy="369332"/>
          </a:xfrm>
          <a:prstGeom prst="rect">
            <a:avLst/>
          </a:prstGeom>
          <a:noFill/>
        </p:spPr>
        <p:txBody>
          <a:bodyPr wrap="square" rtlCol="0" anchor="t">
            <a:spAutoFit/>
          </a:bodyPr>
          <a:lstStyle/>
          <a:p>
            <a:pPr algn="ctr" defTabSz="914377">
              <a:defRPr/>
            </a:pPr>
            <a:endParaRPr>
              <a:solidFill>
                <a:prstClr val="black"/>
              </a:solidFill>
              <a:latin typeface="Arial"/>
              <a:cs typeface="Arial"/>
              <a:sym typeface="Arial"/>
            </a:endParaRPr>
          </a:p>
        </p:txBody>
      </p:sp>
      <p:sp>
        <p:nvSpPr>
          <p:cNvPr id="105" name="文本框 104"/>
          <p:cNvSpPr txBox="1"/>
          <p:nvPr/>
        </p:nvSpPr>
        <p:spPr>
          <a:xfrm>
            <a:off x="8821420" y="4867909"/>
            <a:ext cx="1802765" cy="369332"/>
          </a:xfrm>
          <a:prstGeom prst="rect">
            <a:avLst/>
          </a:prstGeom>
          <a:noFill/>
        </p:spPr>
        <p:txBody>
          <a:bodyPr wrap="square" rtlCol="0" anchor="t">
            <a:spAutoFit/>
          </a:bodyPr>
          <a:lstStyle/>
          <a:p>
            <a:pPr algn="ctr" defTabSz="914377">
              <a:defRPr/>
            </a:pPr>
            <a:endParaRPr>
              <a:solidFill>
                <a:prstClr val="black"/>
              </a:solidFill>
              <a:latin typeface="Arial"/>
              <a:cs typeface="Arial"/>
              <a:sym typeface="Arial"/>
            </a:endParaRPr>
          </a:p>
        </p:txBody>
      </p:sp>
      <p:sp>
        <p:nvSpPr>
          <p:cNvPr id="91" name="文本框 90"/>
          <p:cNvSpPr txBox="1"/>
          <p:nvPr/>
        </p:nvSpPr>
        <p:spPr>
          <a:xfrm>
            <a:off x="4793318" y="245447"/>
            <a:ext cx="2283460" cy="861774"/>
          </a:xfrm>
          <a:prstGeom prst="rect">
            <a:avLst/>
          </a:prstGeom>
          <a:noFill/>
          <a:ln>
            <a:noFill/>
          </a:ln>
          <a:effectLst/>
        </p:spPr>
        <p:txBody>
          <a:bodyPr wrap="square">
            <a:spAutoFit/>
          </a:bodyPr>
          <a:lstStyle/>
          <a:p>
            <a:pPr algn="dist" defTabSz="914377">
              <a:defRPr/>
            </a:pPr>
            <a:endParaRPr>
              <a:solidFill>
                <a:prstClr val="black"/>
              </a:solidFill>
              <a:latin typeface="Arial"/>
              <a:cs typeface="Arial"/>
              <a:sym typeface="Arial"/>
            </a:endParaRPr>
          </a:p>
          <a:p>
            <a:pPr algn="just" defTabSz="914377">
              <a:defRPr/>
            </a:pPr>
            <a:endParaRPr lang="en-US" altLang="zh-CN" sz="3200" b="1" i="1" dirty="0">
              <a:solidFill>
                <a:srgbClr val="6DAE8F"/>
              </a:solidFill>
              <a:latin typeface="思源宋体 CN Heavy" panose="02020900000000000000" charset="-122"/>
              <a:ea typeface="思源宋体 CN Heavy" panose="02020900000000000000" charset="-122"/>
              <a:cs typeface="Arial"/>
              <a:sym typeface="思源黑体 CN Light" panose="020B0300000000000000" pitchFamily="34" charset="-122"/>
            </a:endParaRPr>
          </a:p>
        </p:txBody>
      </p:sp>
      <p:pic>
        <p:nvPicPr>
          <p:cNvPr id="19" name="图片 80" descr="E:\PPT\PPT\图\组 2.png组 2">
            <a:extLst>
              <a:ext uri="{FF2B5EF4-FFF2-40B4-BE49-F238E27FC236}">
                <a16:creationId xmlns:a16="http://schemas.microsoft.com/office/drawing/2014/main" id="{C8EB4860-05D9-E60E-3D7E-CD017598B5D7}"/>
              </a:ext>
            </a:extLst>
          </p:cNvPr>
          <p:cNvPicPr>
            <a:picLocks noChangeAspect="1"/>
          </p:cNvPicPr>
          <p:nvPr/>
        </p:nvPicPr>
        <p:blipFill>
          <a:blip r:embed="rId5"/>
          <a:stretch>
            <a:fillRect/>
          </a:stretch>
        </p:blipFill>
        <p:spPr>
          <a:xfrm flipH="1">
            <a:off x="1125045" y="295347"/>
            <a:ext cx="1037588" cy="824600"/>
          </a:xfrm>
          <a:prstGeom prst="rect">
            <a:avLst/>
          </a:prstGeom>
        </p:spPr>
      </p:pic>
      <p:grpSp>
        <p:nvGrpSpPr>
          <p:cNvPr id="25" name="组合 30">
            <a:extLst>
              <a:ext uri="{FF2B5EF4-FFF2-40B4-BE49-F238E27FC236}">
                <a16:creationId xmlns:a16="http://schemas.microsoft.com/office/drawing/2014/main" id="{CC3E6B9F-9972-0B70-9BBC-9DCF36BAAE04}"/>
              </a:ext>
            </a:extLst>
          </p:cNvPr>
          <p:cNvGrpSpPr/>
          <p:nvPr/>
        </p:nvGrpSpPr>
        <p:grpSpPr>
          <a:xfrm>
            <a:off x="2225408" y="74366"/>
            <a:ext cx="7741185" cy="1381423"/>
            <a:chOff x="6423" y="184"/>
            <a:chExt cx="6412" cy="1568"/>
          </a:xfrm>
        </p:grpSpPr>
        <p:pic>
          <p:nvPicPr>
            <p:cNvPr id="26" name="图片 29" descr="图层 2">
              <a:extLst>
                <a:ext uri="{FF2B5EF4-FFF2-40B4-BE49-F238E27FC236}">
                  <a16:creationId xmlns:a16="http://schemas.microsoft.com/office/drawing/2014/main" id="{3BBFF753-2CAB-D09A-AE62-CF5EF266F64C}"/>
                </a:ext>
              </a:extLst>
            </p:cNvPr>
            <p:cNvPicPr>
              <a:picLocks noChangeAspect="1"/>
            </p:cNvPicPr>
            <p:nvPr/>
          </p:nvPicPr>
          <p:blipFill>
            <a:blip r:embed="rId6"/>
            <a:stretch>
              <a:fillRect/>
            </a:stretch>
          </p:blipFill>
          <p:spPr>
            <a:xfrm>
              <a:off x="6423" y="184"/>
              <a:ext cx="6412" cy="1568"/>
            </a:xfrm>
            <a:prstGeom prst="rect">
              <a:avLst/>
            </a:prstGeom>
          </p:spPr>
        </p:pic>
        <p:sp>
          <p:nvSpPr>
            <p:cNvPr id="28" name="任意多边形 36">
              <a:extLst>
                <a:ext uri="{FF2B5EF4-FFF2-40B4-BE49-F238E27FC236}">
                  <a16:creationId xmlns:a16="http://schemas.microsoft.com/office/drawing/2014/main" id="{769CA0CA-C332-CC7A-E36B-C092D9FAC41A}"/>
                </a:ext>
              </a:extLst>
            </p:cNvPr>
            <p:cNvSpPr/>
            <p:nvPr>
              <p:custDataLst>
                <p:tags r:id="rId1"/>
              </p:custDataLst>
            </p:nvPr>
          </p:nvSpPr>
          <p:spPr>
            <a:xfrm>
              <a:off x="7097" y="344"/>
              <a:ext cx="4893" cy="960"/>
            </a:xfrm>
            <a:prstGeom prst="rect">
              <a:avLst/>
            </a:prstGeom>
            <a:noFill/>
            <a:ln w="19050">
              <a:noFill/>
            </a:ln>
            <a:effectLst/>
            <a:extLst>
              <a:ext uri="{909E8E84-426E-40DD-AFC4-6F175D3DCCD1}">
                <a14:hiddenFill xmlns:a14="http://schemas.microsoft.com/office/drawing/2010/main">
                  <a:solidFill>
                    <a:srgbClr val="FFCE40"/>
                  </a:solidFill>
                </a14:hiddenFill>
              </a:ext>
            </a:extLst>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lIns="300000" tIns="0" rIns="0" bIns="0" anchor="t">
              <a:noAutofit/>
            </a:bodyPr>
            <a:lstStyle/>
            <a:p>
              <a:pPr algn="ctr" defTabSz="914377"/>
              <a:r>
                <a:rPr lang="en-US" sz="2800" b="1" dirty="0">
                  <a:effectLst/>
                  <a:latin typeface="Times New Roman" panose="02020603050405020304" pitchFamily="18" charset="0"/>
                  <a:ea typeface="Calibri" panose="020F0502020204030204" pitchFamily="34" charset="0"/>
                </a:rPr>
                <a:t>I. </a:t>
              </a:r>
              <a:r>
                <a:rPr lang="en-US" sz="2800" b="1" dirty="0" err="1">
                  <a:effectLst/>
                  <a:latin typeface="Times New Roman" panose="02020603050405020304" pitchFamily="18" charset="0"/>
                  <a:ea typeface="Calibri" panose="020F0502020204030204" pitchFamily="34" charset="0"/>
                </a:rPr>
                <a:t>Tìm</a:t>
              </a: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hiểu</a:t>
              </a:r>
              <a:r>
                <a:rPr lang="en-US" sz="2800" b="1" dirty="0">
                  <a:effectLst/>
                  <a:latin typeface="Times New Roman" panose="02020603050405020304" pitchFamily="18" charset="0"/>
                  <a:ea typeface="Calibri" panose="020F0502020204030204" pitchFamily="34" charset="0"/>
                </a:rPr>
                <a:t> tri </a:t>
              </a:r>
              <a:r>
                <a:rPr lang="en-US" sz="2800" b="1" dirty="0" err="1">
                  <a:effectLst/>
                  <a:latin typeface="Times New Roman" panose="02020603050405020304" pitchFamily="18" charset="0"/>
                  <a:ea typeface="Calibri" panose="020F0502020204030204" pitchFamily="34" charset="0"/>
                </a:rPr>
                <a:t>thức</a:t>
              </a: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về</a:t>
              </a: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kiểu</a:t>
              </a: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bài</a:t>
              </a: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phỏng</a:t>
              </a: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vấn</a:t>
              </a:r>
              <a:r>
                <a:rPr lang="en-US" sz="2800" b="1" dirty="0">
                  <a:effectLst/>
                  <a:latin typeface="Times New Roman" panose="02020603050405020304" pitchFamily="18" charset="0"/>
                  <a:ea typeface="Calibri" panose="020F0502020204030204" pitchFamily="34" charset="0"/>
                </a:rPr>
                <a:t> </a:t>
              </a:r>
              <a:endParaRPr kumimoji="1" lang="en-US" altLang="en-US" sz="4400" b="1" dirty="0">
                <a:solidFill>
                  <a:prstClr val="black"/>
                </a:solidFill>
                <a:latin typeface="Times New Roman" panose="02020603050405020304" pitchFamily="18" charset="0"/>
                <a:ea typeface="思源宋体 CN Heavy" panose="02020900000000000000" charset="-122"/>
                <a:cs typeface="Times New Roman" panose="02020603050405020304" pitchFamily="18" charset="0"/>
                <a:sym typeface="思源宋体 CN Light"/>
              </a:endParaRPr>
            </a:p>
          </p:txBody>
        </p:sp>
      </p:grpSp>
      <p:grpSp>
        <p:nvGrpSpPr>
          <p:cNvPr id="29" name="Google Shape;52;p2">
            <a:extLst>
              <a:ext uri="{FF2B5EF4-FFF2-40B4-BE49-F238E27FC236}">
                <a16:creationId xmlns:a16="http://schemas.microsoft.com/office/drawing/2014/main" id="{D8EFB750-759A-C6F0-708D-1168B2495927}"/>
              </a:ext>
            </a:extLst>
          </p:cNvPr>
          <p:cNvGrpSpPr/>
          <p:nvPr/>
        </p:nvGrpSpPr>
        <p:grpSpPr>
          <a:xfrm>
            <a:off x="10800143" y="1"/>
            <a:ext cx="1347485" cy="1649700"/>
            <a:chOff x="7689765" y="-119675"/>
            <a:chExt cx="1621066" cy="1935484"/>
          </a:xfrm>
        </p:grpSpPr>
        <p:cxnSp>
          <p:nvCxnSpPr>
            <p:cNvPr id="30" name="Google Shape;53;p2">
              <a:extLst>
                <a:ext uri="{FF2B5EF4-FFF2-40B4-BE49-F238E27FC236}">
                  <a16:creationId xmlns:a16="http://schemas.microsoft.com/office/drawing/2014/main" id="{3C14847F-7000-8812-3338-2FD1534CBCF5}"/>
                </a:ext>
              </a:extLst>
            </p:cNvPr>
            <p:cNvCxnSpPr>
              <a:stCxn id="38" idx="0"/>
            </p:cNvCxnSpPr>
            <p:nvPr/>
          </p:nvCxnSpPr>
          <p:spPr>
            <a:xfrm rot="10800000">
              <a:off x="8201946" y="-93974"/>
              <a:ext cx="0" cy="405000"/>
            </a:xfrm>
            <a:prstGeom prst="straightConnector1">
              <a:avLst/>
            </a:prstGeom>
            <a:noFill/>
            <a:ln w="19050" cap="flat" cmpd="sng">
              <a:solidFill>
                <a:srgbClr val="C3A25F"/>
              </a:solidFill>
              <a:prstDash val="solid"/>
              <a:round/>
              <a:headEnd type="none" w="med" len="med"/>
              <a:tailEnd type="none" w="med" len="med"/>
            </a:ln>
          </p:spPr>
        </p:cxnSp>
        <p:cxnSp>
          <p:nvCxnSpPr>
            <p:cNvPr id="31" name="Google Shape;55;p2">
              <a:extLst>
                <a:ext uri="{FF2B5EF4-FFF2-40B4-BE49-F238E27FC236}">
                  <a16:creationId xmlns:a16="http://schemas.microsoft.com/office/drawing/2014/main" id="{7CEEC39D-6E92-FE5D-71B3-388D514AAC7A}"/>
                </a:ext>
              </a:extLst>
            </p:cNvPr>
            <p:cNvCxnSpPr>
              <a:stCxn id="51" idx="0"/>
            </p:cNvCxnSpPr>
            <p:nvPr/>
          </p:nvCxnSpPr>
          <p:spPr>
            <a:xfrm rot="10800000">
              <a:off x="8866642" y="-119675"/>
              <a:ext cx="0" cy="704700"/>
            </a:xfrm>
            <a:prstGeom prst="straightConnector1">
              <a:avLst/>
            </a:prstGeom>
            <a:noFill/>
            <a:ln w="19050" cap="flat" cmpd="sng">
              <a:solidFill>
                <a:srgbClr val="C3A25F"/>
              </a:solidFill>
              <a:prstDash val="solid"/>
              <a:round/>
              <a:headEnd type="none" w="med" len="med"/>
              <a:tailEnd type="none" w="med" len="med"/>
            </a:ln>
          </p:spPr>
        </p:cxnSp>
        <p:grpSp>
          <p:nvGrpSpPr>
            <p:cNvPr id="32" name="Google Shape;57;p2">
              <a:extLst>
                <a:ext uri="{FF2B5EF4-FFF2-40B4-BE49-F238E27FC236}">
                  <a16:creationId xmlns:a16="http://schemas.microsoft.com/office/drawing/2014/main" id="{4FB04E3B-29D7-0B62-70AB-C1047AE0D0C2}"/>
                </a:ext>
              </a:extLst>
            </p:cNvPr>
            <p:cNvGrpSpPr/>
            <p:nvPr/>
          </p:nvGrpSpPr>
          <p:grpSpPr>
            <a:xfrm>
              <a:off x="8430769" y="585025"/>
              <a:ext cx="880062" cy="1230784"/>
              <a:chOff x="2983359" y="1767508"/>
              <a:chExt cx="306375" cy="428471"/>
            </a:xfrm>
          </p:grpSpPr>
          <p:sp>
            <p:nvSpPr>
              <p:cNvPr id="48" name="Google Shape;58;p2">
                <a:extLst>
                  <a:ext uri="{FF2B5EF4-FFF2-40B4-BE49-F238E27FC236}">
                    <a16:creationId xmlns:a16="http://schemas.microsoft.com/office/drawing/2014/main" id="{AE247D60-BB2C-C81E-5845-0E68D2BDAF1F}"/>
                  </a:ext>
                </a:extLst>
              </p:cNvPr>
              <p:cNvSpPr/>
              <p:nvPr/>
            </p:nvSpPr>
            <p:spPr>
              <a:xfrm>
                <a:off x="3108179" y="1855453"/>
                <a:ext cx="56736" cy="243978"/>
              </a:xfrm>
              <a:custGeom>
                <a:avLst/>
                <a:gdLst/>
                <a:ahLst/>
                <a:cxnLst/>
                <a:rect l="l" t="t" r="r" b="b"/>
                <a:pathLst>
                  <a:path w="51" h="209" extrusionOk="0">
                    <a:moveTo>
                      <a:pt x="20" y="209"/>
                    </a:moveTo>
                    <a:cubicBezTo>
                      <a:pt x="30" y="209"/>
                      <a:pt x="30" y="209"/>
                      <a:pt x="30" y="209"/>
                    </a:cubicBezTo>
                    <a:cubicBezTo>
                      <a:pt x="30" y="208"/>
                      <a:pt x="31" y="208"/>
                      <a:pt x="31" y="208"/>
                    </a:cubicBezTo>
                    <a:cubicBezTo>
                      <a:pt x="44" y="176"/>
                      <a:pt x="51" y="141"/>
                      <a:pt x="51" y="104"/>
                    </a:cubicBezTo>
                    <a:cubicBezTo>
                      <a:pt x="51" y="68"/>
                      <a:pt x="44" y="33"/>
                      <a:pt x="31" y="1"/>
                    </a:cubicBezTo>
                    <a:cubicBezTo>
                      <a:pt x="31" y="0"/>
                      <a:pt x="29" y="0"/>
                      <a:pt x="28" y="0"/>
                    </a:cubicBezTo>
                    <a:cubicBezTo>
                      <a:pt x="22" y="0"/>
                      <a:pt x="22" y="0"/>
                      <a:pt x="22" y="0"/>
                    </a:cubicBezTo>
                    <a:cubicBezTo>
                      <a:pt x="20" y="0"/>
                      <a:pt x="20" y="0"/>
                      <a:pt x="20" y="1"/>
                    </a:cubicBezTo>
                    <a:cubicBezTo>
                      <a:pt x="7" y="33"/>
                      <a:pt x="0" y="68"/>
                      <a:pt x="0" y="104"/>
                    </a:cubicBezTo>
                    <a:cubicBezTo>
                      <a:pt x="0" y="141"/>
                      <a:pt x="6" y="176"/>
                      <a:pt x="19" y="208"/>
                    </a:cubicBezTo>
                    <a:lnTo>
                      <a:pt x="20" y="209"/>
                    </a:lnTo>
                    <a:close/>
                  </a:path>
                </a:pathLst>
              </a:custGeom>
              <a:solidFill>
                <a:srgbClr val="FFF4E3"/>
              </a:solidFill>
              <a:ln w="9525" cap="flat" cmpd="sng">
                <a:solidFill>
                  <a:srgbClr val="FFF4E3"/>
                </a:solidFill>
                <a:prstDash val="solid"/>
                <a:round/>
                <a:headEnd type="none" w="sm" len="sm"/>
                <a:tailEnd type="none" w="sm" len="sm"/>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49" name="Google Shape;59;p2">
                <a:extLst>
                  <a:ext uri="{FF2B5EF4-FFF2-40B4-BE49-F238E27FC236}">
                    <a16:creationId xmlns:a16="http://schemas.microsoft.com/office/drawing/2014/main" id="{20F1D1C3-412B-439A-02B6-F04BE0CC7E76}"/>
                  </a:ext>
                </a:extLst>
              </p:cNvPr>
              <p:cNvSpPr/>
              <p:nvPr/>
            </p:nvSpPr>
            <p:spPr>
              <a:xfrm>
                <a:off x="3023075" y="1858290"/>
                <a:ext cx="99288" cy="238304"/>
              </a:xfrm>
              <a:custGeom>
                <a:avLst/>
                <a:gdLst/>
                <a:ahLst/>
                <a:cxnLst/>
                <a:rect l="l" t="t" r="r" b="b"/>
                <a:pathLst>
                  <a:path w="85" h="205" extrusionOk="0">
                    <a:moveTo>
                      <a:pt x="0" y="102"/>
                    </a:moveTo>
                    <a:cubicBezTo>
                      <a:pt x="0" y="151"/>
                      <a:pt x="36" y="193"/>
                      <a:pt x="85" y="205"/>
                    </a:cubicBezTo>
                    <a:cubicBezTo>
                      <a:pt x="54" y="180"/>
                      <a:pt x="35" y="143"/>
                      <a:pt x="35" y="102"/>
                    </a:cubicBezTo>
                    <a:cubicBezTo>
                      <a:pt x="35" y="62"/>
                      <a:pt x="54" y="25"/>
                      <a:pt x="85" y="0"/>
                    </a:cubicBezTo>
                    <a:cubicBezTo>
                      <a:pt x="36" y="12"/>
                      <a:pt x="0" y="53"/>
                      <a:pt x="0" y="102"/>
                    </a:cubicBezTo>
                  </a:path>
                </a:pathLst>
              </a:custGeom>
              <a:solidFill>
                <a:srgbClr val="FFF4E3"/>
              </a:solidFill>
              <a:ln w="9525" cap="flat" cmpd="sng">
                <a:solidFill>
                  <a:srgbClr val="FFF4E3"/>
                </a:solidFill>
                <a:prstDash val="solid"/>
                <a:round/>
                <a:headEnd type="none" w="sm" len="sm"/>
                <a:tailEnd type="none" w="sm" len="sm"/>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50" name="Google Shape;60;p2">
                <a:extLst>
                  <a:ext uri="{FF2B5EF4-FFF2-40B4-BE49-F238E27FC236}">
                    <a16:creationId xmlns:a16="http://schemas.microsoft.com/office/drawing/2014/main" id="{3E24D467-DFFA-550D-704E-DAF9DF27D958}"/>
                  </a:ext>
                </a:extLst>
              </p:cNvPr>
              <p:cNvSpPr/>
              <p:nvPr/>
            </p:nvSpPr>
            <p:spPr>
              <a:xfrm>
                <a:off x="3150731" y="1858290"/>
                <a:ext cx="96451" cy="238304"/>
              </a:xfrm>
              <a:custGeom>
                <a:avLst/>
                <a:gdLst/>
                <a:ahLst/>
                <a:cxnLst/>
                <a:rect l="l" t="t" r="r" b="b"/>
                <a:pathLst>
                  <a:path w="84" h="205" extrusionOk="0">
                    <a:moveTo>
                      <a:pt x="84" y="102"/>
                    </a:moveTo>
                    <a:cubicBezTo>
                      <a:pt x="84" y="53"/>
                      <a:pt x="48" y="12"/>
                      <a:pt x="0" y="0"/>
                    </a:cubicBezTo>
                    <a:cubicBezTo>
                      <a:pt x="30" y="25"/>
                      <a:pt x="49" y="62"/>
                      <a:pt x="49" y="102"/>
                    </a:cubicBezTo>
                    <a:cubicBezTo>
                      <a:pt x="49" y="143"/>
                      <a:pt x="30" y="180"/>
                      <a:pt x="0" y="205"/>
                    </a:cubicBezTo>
                    <a:cubicBezTo>
                      <a:pt x="48" y="193"/>
                      <a:pt x="84" y="151"/>
                      <a:pt x="84" y="102"/>
                    </a:cubicBezTo>
                    <a:close/>
                  </a:path>
                </a:pathLst>
              </a:custGeom>
              <a:solidFill>
                <a:srgbClr val="FFF4E3"/>
              </a:solidFill>
              <a:ln w="9525" cap="flat" cmpd="sng">
                <a:solidFill>
                  <a:srgbClr val="FFF4E3"/>
                </a:solidFill>
                <a:prstDash val="solid"/>
                <a:round/>
                <a:headEnd type="none" w="sm" len="sm"/>
                <a:tailEnd type="none" w="sm" len="sm"/>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51" name="Google Shape;56;p2">
                <a:extLst>
                  <a:ext uri="{FF2B5EF4-FFF2-40B4-BE49-F238E27FC236}">
                    <a16:creationId xmlns:a16="http://schemas.microsoft.com/office/drawing/2014/main" id="{0FEE11A7-07E9-C3EF-5273-A509589EA969}"/>
                  </a:ext>
                </a:extLst>
              </p:cNvPr>
              <p:cNvSpPr/>
              <p:nvPr/>
            </p:nvSpPr>
            <p:spPr>
              <a:xfrm>
                <a:off x="3125200" y="1767508"/>
                <a:ext cx="19800" cy="74100"/>
              </a:xfrm>
              <a:prstGeom prst="rect">
                <a:avLst/>
              </a:prstGeom>
              <a:solidFill>
                <a:srgbClr val="617F39"/>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52" name="Google Shape;61;p2">
                <a:extLst>
                  <a:ext uri="{FF2B5EF4-FFF2-40B4-BE49-F238E27FC236}">
                    <a16:creationId xmlns:a16="http://schemas.microsoft.com/office/drawing/2014/main" id="{4666B1DB-41EC-B03A-E7B4-2FCCA0986E89}"/>
                  </a:ext>
                </a:extLst>
              </p:cNvPr>
              <p:cNvSpPr/>
              <p:nvPr/>
            </p:nvSpPr>
            <p:spPr>
              <a:xfrm>
                <a:off x="3108179" y="1812899"/>
                <a:ext cx="56700" cy="54000"/>
              </a:xfrm>
              <a:prstGeom prst="ellipse">
                <a:avLst/>
              </a:prstGeom>
              <a:solidFill>
                <a:srgbClr val="C3A25F"/>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53" name="Google Shape;62;p2">
                <a:extLst>
                  <a:ext uri="{FF2B5EF4-FFF2-40B4-BE49-F238E27FC236}">
                    <a16:creationId xmlns:a16="http://schemas.microsoft.com/office/drawing/2014/main" id="{47D31106-B26A-7AD2-7975-A6CB39F41500}"/>
                  </a:ext>
                </a:extLst>
              </p:cNvPr>
              <p:cNvSpPr/>
              <p:nvPr/>
            </p:nvSpPr>
            <p:spPr>
              <a:xfrm>
                <a:off x="2983359" y="1855453"/>
                <a:ext cx="141840" cy="243978"/>
              </a:xfrm>
              <a:custGeom>
                <a:avLst/>
                <a:gdLst/>
                <a:ahLst/>
                <a:cxnLst/>
                <a:rect l="l" t="t" r="r" b="b"/>
                <a:pathLst>
                  <a:path w="122" h="209" extrusionOk="0">
                    <a:moveTo>
                      <a:pt x="122" y="209"/>
                    </a:moveTo>
                    <a:cubicBezTo>
                      <a:pt x="121" y="208"/>
                      <a:pt x="120" y="207"/>
                      <a:pt x="120" y="207"/>
                    </a:cubicBezTo>
                    <a:cubicBezTo>
                      <a:pt x="71" y="195"/>
                      <a:pt x="35" y="153"/>
                      <a:pt x="35" y="104"/>
                    </a:cubicBezTo>
                    <a:cubicBezTo>
                      <a:pt x="35" y="55"/>
                      <a:pt x="71" y="14"/>
                      <a:pt x="120" y="2"/>
                    </a:cubicBezTo>
                    <a:cubicBezTo>
                      <a:pt x="120" y="1"/>
                      <a:pt x="121" y="1"/>
                      <a:pt x="122" y="0"/>
                    </a:cubicBezTo>
                    <a:cubicBezTo>
                      <a:pt x="119" y="0"/>
                      <a:pt x="119" y="0"/>
                      <a:pt x="119" y="0"/>
                    </a:cubicBezTo>
                    <a:cubicBezTo>
                      <a:pt x="51" y="8"/>
                      <a:pt x="0" y="52"/>
                      <a:pt x="0" y="104"/>
                    </a:cubicBezTo>
                    <a:cubicBezTo>
                      <a:pt x="0" y="156"/>
                      <a:pt x="50" y="200"/>
                      <a:pt x="116" y="209"/>
                    </a:cubicBezTo>
                    <a:cubicBezTo>
                      <a:pt x="122" y="209"/>
                      <a:pt x="122" y="209"/>
                      <a:pt x="122" y="209"/>
                    </a:cubicBezTo>
                  </a:path>
                </a:pathLst>
              </a:custGeom>
              <a:solidFill>
                <a:srgbClr val="B9222F"/>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54" name="Google Shape;63;p2">
                <a:extLst>
                  <a:ext uri="{FF2B5EF4-FFF2-40B4-BE49-F238E27FC236}">
                    <a16:creationId xmlns:a16="http://schemas.microsoft.com/office/drawing/2014/main" id="{F835834F-4D19-E203-BFA8-C9170D7E612E}"/>
                  </a:ext>
                </a:extLst>
              </p:cNvPr>
              <p:cNvSpPr/>
              <p:nvPr/>
            </p:nvSpPr>
            <p:spPr>
              <a:xfrm>
                <a:off x="3145057" y="1855453"/>
                <a:ext cx="144677" cy="243978"/>
              </a:xfrm>
              <a:custGeom>
                <a:avLst/>
                <a:gdLst/>
                <a:ahLst/>
                <a:cxnLst/>
                <a:rect l="l" t="t" r="r" b="b"/>
                <a:pathLst>
                  <a:path w="123" h="209" extrusionOk="0">
                    <a:moveTo>
                      <a:pt x="3" y="0"/>
                    </a:moveTo>
                    <a:cubicBezTo>
                      <a:pt x="0" y="0"/>
                      <a:pt x="0" y="0"/>
                      <a:pt x="0" y="0"/>
                    </a:cubicBezTo>
                    <a:cubicBezTo>
                      <a:pt x="1" y="1"/>
                      <a:pt x="2" y="1"/>
                      <a:pt x="3" y="2"/>
                    </a:cubicBezTo>
                    <a:cubicBezTo>
                      <a:pt x="51" y="14"/>
                      <a:pt x="87" y="55"/>
                      <a:pt x="87" y="104"/>
                    </a:cubicBezTo>
                    <a:cubicBezTo>
                      <a:pt x="87" y="153"/>
                      <a:pt x="51" y="195"/>
                      <a:pt x="3" y="207"/>
                    </a:cubicBezTo>
                    <a:cubicBezTo>
                      <a:pt x="2" y="207"/>
                      <a:pt x="1" y="208"/>
                      <a:pt x="0" y="209"/>
                    </a:cubicBezTo>
                    <a:cubicBezTo>
                      <a:pt x="6" y="209"/>
                      <a:pt x="6" y="209"/>
                      <a:pt x="6" y="209"/>
                    </a:cubicBezTo>
                    <a:cubicBezTo>
                      <a:pt x="72" y="200"/>
                      <a:pt x="123" y="156"/>
                      <a:pt x="123" y="104"/>
                    </a:cubicBezTo>
                    <a:cubicBezTo>
                      <a:pt x="123" y="52"/>
                      <a:pt x="71" y="8"/>
                      <a:pt x="3" y="0"/>
                    </a:cubicBezTo>
                    <a:close/>
                  </a:path>
                </a:pathLst>
              </a:custGeom>
              <a:solidFill>
                <a:srgbClr val="B9222F"/>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55" name="Google Shape;64;p2">
                <a:extLst>
                  <a:ext uri="{FF2B5EF4-FFF2-40B4-BE49-F238E27FC236}">
                    <a16:creationId xmlns:a16="http://schemas.microsoft.com/office/drawing/2014/main" id="{91FF651C-00DC-347E-1ABA-D29C304AFACA}"/>
                  </a:ext>
                </a:extLst>
              </p:cNvPr>
              <p:cNvSpPr/>
              <p:nvPr/>
            </p:nvSpPr>
            <p:spPr>
              <a:xfrm>
                <a:off x="3065627" y="1855453"/>
                <a:ext cx="141840" cy="243978"/>
              </a:xfrm>
              <a:custGeom>
                <a:avLst/>
                <a:gdLst/>
                <a:ahLst/>
                <a:cxnLst/>
                <a:rect l="l" t="t" r="r" b="b"/>
                <a:pathLst>
                  <a:path w="122" h="209" extrusionOk="0">
                    <a:moveTo>
                      <a:pt x="50" y="207"/>
                    </a:moveTo>
                    <a:cubicBezTo>
                      <a:pt x="50" y="207"/>
                      <a:pt x="51" y="208"/>
                      <a:pt x="51" y="209"/>
                    </a:cubicBezTo>
                    <a:cubicBezTo>
                      <a:pt x="59" y="209"/>
                      <a:pt x="59" y="209"/>
                      <a:pt x="59" y="209"/>
                    </a:cubicBezTo>
                    <a:cubicBezTo>
                      <a:pt x="58" y="209"/>
                      <a:pt x="57" y="208"/>
                      <a:pt x="56" y="208"/>
                    </a:cubicBezTo>
                    <a:cubicBezTo>
                      <a:pt x="56" y="208"/>
                      <a:pt x="56" y="208"/>
                      <a:pt x="56" y="208"/>
                    </a:cubicBezTo>
                    <a:cubicBezTo>
                      <a:pt x="43" y="176"/>
                      <a:pt x="36" y="141"/>
                      <a:pt x="36" y="104"/>
                    </a:cubicBezTo>
                    <a:cubicBezTo>
                      <a:pt x="36" y="68"/>
                      <a:pt x="43" y="33"/>
                      <a:pt x="56" y="1"/>
                    </a:cubicBezTo>
                    <a:cubicBezTo>
                      <a:pt x="56" y="1"/>
                      <a:pt x="56" y="1"/>
                      <a:pt x="56" y="1"/>
                    </a:cubicBezTo>
                    <a:cubicBezTo>
                      <a:pt x="57" y="0"/>
                      <a:pt x="59" y="0"/>
                      <a:pt x="61" y="0"/>
                    </a:cubicBezTo>
                    <a:cubicBezTo>
                      <a:pt x="62" y="0"/>
                      <a:pt x="62" y="0"/>
                      <a:pt x="62" y="0"/>
                    </a:cubicBezTo>
                    <a:cubicBezTo>
                      <a:pt x="63" y="0"/>
                      <a:pt x="64" y="0"/>
                      <a:pt x="65" y="0"/>
                    </a:cubicBezTo>
                    <a:cubicBezTo>
                      <a:pt x="66" y="1"/>
                      <a:pt x="66" y="1"/>
                      <a:pt x="67" y="1"/>
                    </a:cubicBezTo>
                    <a:cubicBezTo>
                      <a:pt x="80" y="33"/>
                      <a:pt x="87" y="68"/>
                      <a:pt x="87" y="104"/>
                    </a:cubicBezTo>
                    <a:cubicBezTo>
                      <a:pt x="87" y="141"/>
                      <a:pt x="80" y="176"/>
                      <a:pt x="67" y="208"/>
                    </a:cubicBezTo>
                    <a:cubicBezTo>
                      <a:pt x="66" y="208"/>
                      <a:pt x="66" y="208"/>
                      <a:pt x="65" y="208"/>
                    </a:cubicBezTo>
                    <a:cubicBezTo>
                      <a:pt x="65" y="208"/>
                      <a:pt x="64" y="209"/>
                      <a:pt x="63" y="209"/>
                    </a:cubicBezTo>
                    <a:cubicBezTo>
                      <a:pt x="72" y="209"/>
                      <a:pt x="72" y="209"/>
                      <a:pt x="72" y="209"/>
                    </a:cubicBezTo>
                    <a:cubicBezTo>
                      <a:pt x="72" y="208"/>
                      <a:pt x="72" y="207"/>
                      <a:pt x="73" y="207"/>
                    </a:cubicBezTo>
                    <a:cubicBezTo>
                      <a:pt x="103" y="182"/>
                      <a:pt x="122" y="145"/>
                      <a:pt x="122" y="104"/>
                    </a:cubicBezTo>
                    <a:cubicBezTo>
                      <a:pt x="122" y="64"/>
                      <a:pt x="103" y="27"/>
                      <a:pt x="73" y="2"/>
                    </a:cubicBezTo>
                    <a:cubicBezTo>
                      <a:pt x="72" y="2"/>
                      <a:pt x="72" y="1"/>
                      <a:pt x="71" y="1"/>
                    </a:cubicBezTo>
                    <a:cubicBezTo>
                      <a:pt x="71" y="0"/>
                      <a:pt x="70" y="0"/>
                      <a:pt x="70" y="0"/>
                    </a:cubicBezTo>
                    <a:cubicBezTo>
                      <a:pt x="53" y="0"/>
                      <a:pt x="53" y="0"/>
                      <a:pt x="53" y="0"/>
                    </a:cubicBezTo>
                    <a:cubicBezTo>
                      <a:pt x="52" y="0"/>
                      <a:pt x="51" y="0"/>
                      <a:pt x="51" y="1"/>
                    </a:cubicBezTo>
                    <a:cubicBezTo>
                      <a:pt x="50" y="1"/>
                      <a:pt x="50" y="2"/>
                      <a:pt x="50" y="2"/>
                    </a:cubicBezTo>
                    <a:cubicBezTo>
                      <a:pt x="19" y="27"/>
                      <a:pt x="0" y="64"/>
                      <a:pt x="0" y="104"/>
                    </a:cubicBezTo>
                    <a:cubicBezTo>
                      <a:pt x="0" y="145"/>
                      <a:pt x="19" y="182"/>
                      <a:pt x="50" y="207"/>
                    </a:cubicBezTo>
                  </a:path>
                </a:pathLst>
              </a:custGeom>
              <a:solidFill>
                <a:srgbClr val="B9222F"/>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56" name="Google Shape;65;p2">
                <a:extLst>
                  <a:ext uri="{FF2B5EF4-FFF2-40B4-BE49-F238E27FC236}">
                    <a16:creationId xmlns:a16="http://schemas.microsoft.com/office/drawing/2014/main" id="{42289553-156C-827A-23A7-A8A4FA483D60}"/>
                  </a:ext>
                </a:extLst>
              </p:cNvPr>
              <p:cNvSpPr/>
              <p:nvPr/>
            </p:nvSpPr>
            <p:spPr>
              <a:xfrm>
                <a:off x="3076974" y="1846943"/>
                <a:ext cx="122100" cy="19800"/>
              </a:xfrm>
              <a:prstGeom prst="rect">
                <a:avLst/>
              </a:prstGeom>
              <a:solidFill>
                <a:srgbClr val="F0463E"/>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57" name="Google Shape;66;p2">
                <a:extLst>
                  <a:ext uri="{FF2B5EF4-FFF2-40B4-BE49-F238E27FC236}">
                    <a16:creationId xmlns:a16="http://schemas.microsoft.com/office/drawing/2014/main" id="{272055D1-B1FE-FC89-1B03-8B911F3DCD3F}"/>
                  </a:ext>
                </a:extLst>
              </p:cNvPr>
              <p:cNvSpPr/>
              <p:nvPr/>
            </p:nvSpPr>
            <p:spPr>
              <a:xfrm>
                <a:off x="3076974" y="1846943"/>
                <a:ext cx="122100" cy="19800"/>
              </a:xfrm>
              <a:prstGeom prst="rect">
                <a:avLst/>
              </a:prstGeom>
              <a:solidFill>
                <a:srgbClr val="F17826"/>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58" name="Google Shape;67;p2">
                <a:extLst>
                  <a:ext uri="{FF2B5EF4-FFF2-40B4-BE49-F238E27FC236}">
                    <a16:creationId xmlns:a16="http://schemas.microsoft.com/office/drawing/2014/main" id="{E91D4DD3-24CF-0159-106E-3BFABDCED68C}"/>
                  </a:ext>
                </a:extLst>
              </p:cNvPr>
              <p:cNvSpPr/>
              <p:nvPr/>
            </p:nvSpPr>
            <p:spPr>
              <a:xfrm>
                <a:off x="3062790" y="1838432"/>
                <a:ext cx="144600" cy="17100"/>
              </a:xfrm>
              <a:prstGeom prst="rect">
                <a:avLst/>
              </a:prstGeom>
              <a:solidFill>
                <a:srgbClr val="B9222F"/>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59" name="Google Shape;68;p2">
                <a:extLst>
                  <a:ext uri="{FF2B5EF4-FFF2-40B4-BE49-F238E27FC236}">
                    <a16:creationId xmlns:a16="http://schemas.microsoft.com/office/drawing/2014/main" id="{45632C41-C8C7-51FA-1DEA-F7E7FC7EB908}"/>
                  </a:ext>
                </a:extLst>
              </p:cNvPr>
              <p:cNvSpPr/>
              <p:nvPr/>
            </p:nvSpPr>
            <p:spPr>
              <a:xfrm>
                <a:off x="3093995" y="2096595"/>
                <a:ext cx="85200" cy="13800"/>
              </a:xfrm>
              <a:prstGeom prst="rect">
                <a:avLst/>
              </a:prstGeom>
              <a:solidFill>
                <a:srgbClr val="8FAD8B"/>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60" name="Google Shape;69;p2">
                <a:extLst>
                  <a:ext uri="{FF2B5EF4-FFF2-40B4-BE49-F238E27FC236}">
                    <a16:creationId xmlns:a16="http://schemas.microsoft.com/office/drawing/2014/main" id="{3E200941-C862-05A5-90B5-D1CF7CC9F5B0}"/>
                  </a:ext>
                </a:extLst>
              </p:cNvPr>
              <p:cNvSpPr/>
              <p:nvPr/>
            </p:nvSpPr>
            <p:spPr>
              <a:xfrm>
                <a:off x="3088321" y="2090921"/>
                <a:ext cx="96600" cy="11400"/>
              </a:xfrm>
              <a:prstGeom prst="rect">
                <a:avLst/>
              </a:prstGeom>
              <a:solidFill>
                <a:srgbClr val="B9222F"/>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61" name="Google Shape;70;p2">
                <a:extLst>
                  <a:ext uri="{FF2B5EF4-FFF2-40B4-BE49-F238E27FC236}">
                    <a16:creationId xmlns:a16="http://schemas.microsoft.com/office/drawing/2014/main" id="{E250DB1B-C649-ECB2-B1F9-B8C9DFD8CC8D}"/>
                  </a:ext>
                </a:extLst>
              </p:cNvPr>
              <p:cNvSpPr/>
              <p:nvPr/>
            </p:nvSpPr>
            <p:spPr>
              <a:xfrm>
                <a:off x="3093995" y="2110779"/>
                <a:ext cx="6000" cy="85200"/>
              </a:xfrm>
              <a:prstGeom prst="rect">
                <a:avLst/>
              </a:prstGeom>
              <a:solidFill>
                <a:srgbClr val="C3A25F"/>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62" name="Google Shape;71;p2">
                <a:extLst>
                  <a:ext uri="{FF2B5EF4-FFF2-40B4-BE49-F238E27FC236}">
                    <a16:creationId xmlns:a16="http://schemas.microsoft.com/office/drawing/2014/main" id="{68F6D33C-A932-CE78-8034-245087EAEB08}"/>
                  </a:ext>
                </a:extLst>
              </p:cNvPr>
              <p:cNvSpPr/>
              <p:nvPr/>
            </p:nvSpPr>
            <p:spPr>
              <a:xfrm>
                <a:off x="3102505" y="2110779"/>
                <a:ext cx="6000" cy="85200"/>
              </a:xfrm>
              <a:prstGeom prst="rect">
                <a:avLst/>
              </a:prstGeom>
              <a:solidFill>
                <a:srgbClr val="C3A25F"/>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63" name="Google Shape;72;p2">
                <a:extLst>
                  <a:ext uri="{FF2B5EF4-FFF2-40B4-BE49-F238E27FC236}">
                    <a16:creationId xmlns:a16="http://schemas.microsoft.com/office/drawing/2014/main" id="{1F19E26C-ED52-1C8A-AB99-9C707F0C8B0B}"/>
                  </a:ext>
                </a:extLst>
              </p:cNvPr>
              <p:cNvSpPr/>
              <p:nvPr/>
            </p:nvSpPr>
            <p:spPr>
              <a:xfrm>
                <a:off x="3111016" y="2110779"/>
                <a:ext cx="2700" cy="85200"/>
              </a:xfrm>
              <a:prstGeom prst="rect">
                <a:avLst/>
              </a:prstGeom>
              <a:solidFill>
                <a:srgbClr val="C3A25F"/>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64" name="Google Shape;73;p2">
                <a:extLst>
                  <a:ext uri="{FF2B5EF4-FFF2-40B4-BE49-F238E27FC236}">
                    <a16:creationId xmlns:a16="http://schemas.microsoft.com/office/drawing/2014/main" id="{E6606308-C738-96A1-C620-EF9DF8B0D281}"/>
                  </a:ext>
                </a:extLst>
              </p:cNvPr>
              <p:cNvSpPr/>
              <p:nvPr/>
            </p:nvSpPr>
            <p:spPr>
              <a:xfrm>
                <a:off x="3119526" y="2110779"/>
                <a:ext cx="2700" cy="85200"/>
              </a:xfrm>
              <a:prstGeom prst="rect">
                <a:avLst/>
              </a:prstGeom>
              <a:solidFill>
                <a:srgbClr val="C3A25F"/>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65" name="Google Shape;74;p2">
                <a:extLst>
                  <a:ext uri="{FF2B5EF4-FFF2-40B4-BE49-F238E27FC236}">
                    <a16:creationId xmlns:a16="http://schemas.microsoft.com/office/drawing/2014/main" id="{90CC540B-78FA-795A-8E1E-2AE4160CA181}"/>
                  </a:ext>
                </a:extLst>
              </p:cNvPr>
              <p:cNvSpPr/>
              <p:nvPr/>
            </p:nvSpPr>
            <p:spPr>
              <a:xfrm>
                <a:off x="3125200" y="2110779"/>
                <a:ext cx="6000" cy="85200"/>
              </a:xfrm>
              <a:prstGeom prst="rect">
                <a:avLst/>
              </a:prstGeom>
              <a:solidFill>
                <a:srgbClr val="C3A25F"/>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66" name="Google Shape;75;p2">
                <a:extLst>
                  <a:ext uri="{FF2B5EF4-FFF2-40B4-BE49-F238E27FC236}">
                    <a16:creationId xmlns:a16="http://schemas.microsoft.com/office/drawing/2014/main" id="{99F9C3E8-85F7-6FF3-2AA7-938BEFFCA921}"/>
                  </a:ext>
                </a:extLst>
              </p:cNvPr>
              <p:cNvSpPr/>
              <p:nvPr/>
            </p:nvSpPr>
            <p:spPr>
              <a:xfrm>
                <a:off x="3133710" y="2110779"/>
                <a:ext cx="6000" cy="85200"/>
              </a:xfrm>
              <a:prstGeom prst="rect">
                <a:avLst/>
              </a:prstGeom>
              <a:solidFill>
                <a:srgbClr val="C3A25F"/>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67" name="Google Shape;76;p2">
                <a:extLst>
                  <a:ext uri="{FF2B5EF4-FFF2-40B4-BE49-F238E27FC236}">
                    <a16:creationId xmlns:a16="http://schemas.microsoft.com/office/drawing/2014/main" id="{8FF96C29-F144-D992-8D8E-CB66C2429617}"/>
                  </a:ext>
                </a:extLst>
              </p:cNvPr>
              <p:cNvSpPr/>
              <p:nvPr/>
            </p:nvSpPr>
            <p:spPr>
              <a:xfrm>
                <a:off x="3142220" y="2110779"/>
                <a:ext cx="2700" cy="85200"/>
              </a:xfrm>
              <a:prstGeom prst="rect">
                <a:avLst/>
              </a:prstGeom>
              <a:solidFill>
                <a:srgbClr val="C3A25F"/>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68" name="Google Shape;77;p2">
                <a:extLst>
                  <a:ext uri="{FF2B5EF4-FFF2-40B4-BE49-F238E27FC236}">
                    <a16:creationId xmlns:a16="http://schemas.microsoft.com/office/drawing/2014/main" id="{82A12A06-78D8-33AB-114D-A4E514E7C7FB}"/>
                  </a:ext>
                </a:extLst>
              </p:cNvPr>
              <p:cNvSpPr/>
              <p:nvPr/>
            </p:nvSpPr>
            <p:spPr>
              <a:xfrm>
                <a:off x="3150731" y="2110779"/>
                <a:ext cx="2700" cy="85200"/>
              </a:xfrm>
              <a:prstGeom prst="rect">
                <a:avLst/>
              </a:prstGeom>
              <a:solidFill>
                <a:srgbClr val="C3A25F"/>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69" name="Google Shape;78;p2">
                <a:extLst>
                  <a:ext uri="{FF2B5EF4-FFF2-40B4-BE49-F238E27FC236}">
                    <a16:creationId xmlns:a16="http://schemas.microsoft.com/office/drawing/2014/main" id="{CDEC1CF7-0F97-ABB4-2EDE-03FC639DE5AC}"/>
                  </a:ext>
                </a:extLst>
              </p:cNvPr>
              <p:cNvSpPr/>
              <p:nvPr/>
            </p:nvSpPr>
            <p:spPr>
              <a:xfrm>
                <a:off x="3159241" y="2110779"/>
                <a:ext cx="2700" cy="85200"/>
              </a:xfrm>
              <a:prstGeom prst="rect">
                <a:avLst/>
              </a:prstGeom>
              <a:solidFill>
                <a:srgbClr val="C3A25F"/>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70" name="Google Shape;79;p2">
                <a:extLst>
                  <a:ext uri="{FF2B5EF4-FFF2-40B4-BE49-F238E27FC236}">
                    <a16:creationId xmlns:a16="http://schemas.microsoft.com/office/drawing/2014/main" id="{EAE0FDB3-88C2-A994-8CC7-F05F002EBD1D}"/>
                  </a:ext>
                </a:extLst>
              </p:cNvPr>
              <p:cNvSpPr/>
              <p:nvPr/>
            </p:nvSpPr>
            <p:spPr>
              <a:xfrm>
                <a:off x="3164915" y="2110779"/>
                <a:ext cx="6000" cy="85200"/>
              </a:xfrm>
              <a:prstGeom prst="rect">
                <a:avLst/>
              </a:prstGeom>
              <a:solidFill>
                <a:srgbClr val="C3A25F"/>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71" name="Google Shape;80;p2">
                <a:extLst>
                  <a:ext uri="{FF2B5EF4-FFF2-40B4-BE49-F238E27FC236}">
                    <a16:creationId xmlns:a16="http://schemas.microsoft.com/office/drawing/2014/main" id="{5C03DA4D-9BF8-6C5A-6D24-9FBF2BFD88C1}"/>
                  </a:ext>
                </a:extLst>
              </p:cNvPr>
              <p:cNvSpPr/>
              <p:nvPr/>
            </p:nvSpPr>
            <p:spPr>
              <a:xfrm>
                <a:off x="3173425" y="2110779"/>
                <a:ext cx="6000" cy="85200"/>
              </a:xfrm>
              <a:prstGeom prst="rect">
                <a:avLst/>
              </a:prstGeom>
              <a:solidFill>
                <a:srgbClr val="C3A25F"/>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72" name="Google Shape;81;p2">
                <a:extLst>
                  <a:ext uri="{FF2B5EF4-FFF2-40B4-BE49-F238E27FC236}">
                    <a16:creationId xmlns:a16="http://schemas.microsoft.com/office/drawing/2014/main" id="{473B922C-0509-6216-A312-FD34A58932CF}"/>
                  </a:ext>
                </a:extLst>
              </p:cNvPr>
              <p:cNvSpPr/>
              <p:nvPr/>
            </p:nvSpPr>
            <p:spPr>
              <a:xfrm>
                <a:off x="3093995" y="2110779"/>
                <a:ext cx="85200" cy="6000"/>
              </a:xfrm>
              <a:prstGeom prst="rect">
                <a:avLst/>
              </a:prstGeom>
              <a:solidFill>
                <a:srgbClr val="C3A25F"/>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grpSp>
        <p:grpSp>
          <p:nvGrpSpPr>
            <p:cNvPr id="33" name="Google Shape;82;p2">
              <a:extLst>
                <a:ext uri="{FF2B5EF4-FFF2-40B4-BE49-F238E27FC236}">
                  <a16:creationId xmlns:a16="http://schemas.microsoft.com/office/drawing/2014/main" id="{FFCD7975-B484-94F9-97A4-1F7622E39789}"/>
                </a:ext>
              </a:extLst>
            </p:cNvPr>
            <p:cNvGrpSpPr/>
            <p:nvPr/>
          </p:nvGrpSpPr>
          <p:grpSpPr>
            <a:xfrm>
              <a:off x="7689765" y="311026"/>
              <a:ext cx="1031256" cy="1504764"/>
              <a:chOff x="2712001" y="2082563"/>
              <a:chExt cx="252412" cy="368300"/>
            </a:xfrm>
          </p:grpSpPr>
          <p:sp>
            <p:nvSpPr>
              <p:cNvPr id="34" name="Google Shape;83;p2">
                <a:extLst>
                  <a:ext uri="{FF2B5EF4-FFF2-40B4-BE49-F238E27FC236}">
                    <a16:creationId xmlns:a16="http://schemas.microsoft.com/office/drawing/2014/main" id="{4BF0F3F9-0481-CD3C-6923-D9821A3FB9FA}"/>
                  </a:ext>
                </a:extLst>
              </p:cNvPr>
              <p:cNvSpPr/>
              <p:nvPr/>
            </p:nvSpPr>
            <p:spPr>
              <a:xfrm>
                <a:off x="2832651" y="2349263"/>
                <a:ext cx="9600" cy="23700"/>
              </a:xfrm>
              <a:prstGeom prst="rect">
                <a:avLst/>
              </a:prstGeom>
              <a:solidFill>
                <a:srgbClr val="617F39"/>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35" name="Google Shape;84;p2">
                <a:extLst>
                  <a:ext uri="{FF2B5EF4-FFF2-40B4-BE49-F238E27FC236}">
                    <a16:creationId xmlns:a16="http://schemas.microsoft.com/office/drawing/2014/main" id="{D01F86EC-A3DC-C5EB-A36F-AFD9EA541C77}"/>
                  </a:ext>
                </a:extLst>
              </p:cNvPr>
              <p:cNvSpPr/>
              <p:nvPr/>
            </p:nvSpPr>
            <p:spPr>
              <a:xfrm>
                <a:off x="2813601" y="2373076"/>
                <a:ext cx="28575" cy="68263"/>
              </a:xfrm>
              <a:custGeom>
                <a:avLst/>
                <a:gdLst/>
                <a:ahLst/>
                <a:cxnLst/>
                <a:rect l="l" t="t" r="r" b="b"/>
                <a:pathLst>
                  <a:path w="18" h="43" extrusionOk="0">
                    <a:moveTo>
                      <a:pt x="11" y="43"/>
                    </a:moveTo>
                    <a:lnTo>
                      <a:pt x="0" y="40"/>
                    </a:lnTo>
                    <a:lnTo>
                      <a:pt x="11" y="1"/>
                    </a:lnTo>
                    <a:lnTo>
                      <a:pt x="18" y="0"/>
                    </a:lnTo>
                    <a:lnTo>
                      <a:pt x="11" y="43"/>
                    </a:lnTo>
                    <a:close/>
                  </a:path>
                </a:pathLst>
              </a:custGeom>
              <a:solidFill>
                <a:srgbClr val="8FAD8B"/>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36" name="Google Shape;85;p2">
                <a:extLst>
                  <a:ext uri="{FF2B5EF4-FFF2-40B4-BE49-F238E27FC236}">
                    <a16:creationId xmlns:a16="http://schemas.microsoft.com/office/drawing/2014/main" id="{1C5A24D4-5166-2BB5-E616-1F37A85E25EF}"/>
                  </a:ext>
                </a:extLst>
              </p:cNvPr>
              <p:cNvSpPr/>
              <p:nvPr/>
            </p:nvSpPr>
            <p:spPr>
              <a:xfrm>
                <a:off x="2835826" y="2373076"/>
                <a:ext cx="22225" cy="68263"/>
              </a:xfrm>
              <a:custGeom>
                <a:avLst/>
                <a:gdLst/>
                <a:ahLst/>
                <a:cxnLst/>
                <a:rect l="l" t="t" r="r" b="b"/>
                <a:pathLst>
                  <a:path w="14" h="43" extrusionOk="0">
                    <a:moveTo>
                      <a:pt x="7" y="43"/>
                    </a:moveTo>
                    <a:lnTo>
                      <a:pt x="14" y="40"/>
                    </a:lnTo>
                    <a:lnTo>
                      <a:pt x="5" y="0"/>
                    </a:lnTo>
                    <a:lnTo>
                      <a:pt x="0" y="1"/>
                    </a:lnTo>
                    <a:lnTo>
                      <a:pt x="7" y="43"/>
                    </a:lnTo>
                    <a:close/>
                  </a:path>
                </a:pathLst>
              </a:custGeom>
              <a:solidFill>
                <a:srgbClr val="8FAD8B"/>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37" name="Google Shape;86;p2">
                <a:extLst>
                  <a:ext uri="{FF2B5EF4-FFF2-40B4-BE49-F238E27FC236}">
                    <a16:creationId xmlns:a16="http://schemas.microsoft.com/office/drawing/2014/main" id="{77E88C80-A447-9D13-E7D7-7403E3786D85}"/>
                  </a:ext>
                </a:extLst>
              </p:cNvPr>
              <p:cNvSpPr/>
              <p:nvPr/>
            </p:nvSpPr>
            <p:spPr>
              <a:xfrm>
                <a:off x="2827888" y="2373076"/>
                <a:ext cx="15875" cy="77788"/>
              </a:xfrm>
              <a:custGeom>
                <a:avLst/>
                <a:gdLst/>
                <a:ahLst/>
                <a:cxnLst/>
                <a:rect l="l" t="t" r="r" b="b"/>
                <a:pathLst>
                  <a:path w="10" h="49" extrusionOk="0">
                    <a:moveTo>
                      <a:pt x="0" y="49"/>
                    </a:moveTo>
                    <a:lnTo>
                      <a:pt x="10" y="49"/>
                    </a:lnTo>
                    <a:lnTo>
                      <a:pt x="8" y="0"/>
                    </a:lnTo>
                    <a:lnTo>
                      <a:pt x="5" y="0"/>
                    </a:lnTo>
                    <a:lnTo>
                      <a:pt x="0" y="49"/>
                    </a:lnTo>
                    <a:close/>
                  </a:path>
                </a:pathLst>
              </a:custGeom>
              <a:solidFill>
                <a:srgbClr val="617F39"/>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38" name="Google Shape;54;p2">
                <a:extLst>
                  <a:ext uri="{FF2B5EF4-FFF2-40B4-BE49-F238E27FC236}">
                    <a16:creationId xmlns:a16="http://schemas.microsoft.com/office/drawing/2014/main" id="{4D56C805-9A0C-261D-CF67-693D538C23B3}"/>
                  </a:ext>
                </a:extLst>
              </p:cNvPr>
              <p:cNvSpPr/>
              <p:nvPr/>
            </p:nvSpPr>
            <p:spPr>
              <a:xfrm>
                <a:off x="2831063" y="2082563"/>
                <a:ext cx="12600" cy="31800"/>
              </a:xfrm>
              <a:prstGeom prst="rect">
                <a:avLst/>
              </a:prstGeom>
              <a:solidFill>
                <a:srgbClr val="617F39"/>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39" name="Google Shape;87;p2">
                <a:extLst>
                  <a:ext uri="{FF2B5EF4-FFF2-40B4-BE49-F238E27FC236}">
                    <a16:creationId xmlns:a16="http://schemas.microsoft.com/office/drawing/2014/main" id="{53C64D4B-D4FC-B88E-1E8F-7BD4CED29525}"/>
                  </a:ext>
                </a:extLst>
              </p:cNvPr>
              <p:cNvSpPr/>
              <p:nvPr/>
            </p:nvSpPr>
            <p:spPr>
              <a:xfrm>
                <a:off x="2829476" y="2363551"/>
                <a:ext cx="17400" cy="19200"/>
              </a:xfrm>
              <a:prstGeom prst="ellipse">
                <a:avLst/>
              </a:prstGeom>
              <a:solidFill>
                <a:srgbClr val="C3A25F"/>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40" name="Google Shape;88;p2">
                <a:extLst>
                  <a:ext uri="{FF2B5EF4-FFF2-40B4-BE49-F238E27FC236}">
                    <a16:creationId xmlns:a16="http://schemas.microsoft.com/office/drawing/2014/main" id="{8DE86176-1A54-4EC9-BBC1-727947E001E9}"/>
                  </a:ext>
                </a:extLst>
              </p:cNvPr>
              <p:cNvSpPr/>
              <p:nvPr/>
            </p:nvSpPr>
            <p:spPr>
              <a:xfrm>
                <a:off x="2712001" y="2123838"/>
                <a:ext cx="252412" cy="212725"/>
              </a:xfrm>
              <a:custGeom>
                <a:avLst/>
                <a:gdLst/>
                <a:ahLst/>
                <a:cxnLst/>
                <a:rect l="l" t="t" r="r" b="b"/>
                <a:pathLst>
                  <a:path w="388" h="327" extrusionOk="0">
                    <a:moveTo>
                      <a:pt x="260" y="0"/>
                    </a:moveTo>
                    <a:cubicBezTo>
                      <a:pt x="194" y="0"/>
                      <a:pt x="194" y="0"/>
                      <a:pt x="194" y="0"/>
                    </a:cubicBezTo>
                    <a:cubicBezTo>
                      <a:pt x="129" y="0"/>
                      <a:pt x="129" y="0"/>
                      <a:pt x="129" y="0"/>
                    </a:cubicBezTo>
                    <a:cubicBezTo>
                      <a:pt x="129" y="0"/>
                      <a:pt x="0" y="19"/>
                      <a:pt x="35" y="127"/>
                    </a:cubicBezTo>
                    <a:cubicBezTo>
                      <a:pt x="70" y="236"/>
                      <a:pt x="137" y="327"/>
                      <a:pt x="137" y="327"/>
                    </a:cubicBezTo>
                    <a:cubicBezTo>
                      <a:pt x="194" y="327"/>
                      <a:pt x="194" y="327"/>
                      <a:pt x="194" y="327"/>
                    </a:cubicBezTo>
                    <a:cubicBezTo>
                      <a:pt x="252" y="327"/>
                      <a:pt x="252" y="327"/>
                      <a:pt x="252" y="327"/>
                    </a:cubicBezTo>
                    <a:cubicBezTo>
                      <a:pt x="252" y="327"/>
                      <a:pt x="318" y="236"/>
                      <a:pt x="353" y="127"/>
                    </a:cubicBezTo>
                    <a:cubicBezTo>
                      <a:pt x="388" y="19"/>
                      <a:pt x="260" y="0"/>
                      <a:pt x="260" y="0"/>
                    </a:cubicBezTo>
                    <a:close/>
                  </a:path>
                </a:pathLst>
              </a:custGeom>
              <a:solidFill>
                <a:srgbClr val="F17826"/>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41" name="Google Shape;89;p2">
                <a:extLst>
                  <a:ext uri="{FF2B5EF4-FFF2-40B4-BE49-F238E27FC236}">
                    <a16:creationId xmlns:a16="http://schemas.microsoft.com/office/drawing/2014/main" id="{451A135A-0660-95E4-DD46-A87FE3238E94}"/>
                  </a:ext>
                </a:extLst>
              </p:cNvPr>
              <p:cNvSpPr/>
              <p:nvPr/>
            </p:nvSpPr>
            <p:spPr>
              <a:xfrm>
                <a:off x="2861226" y="2123838"/>
                <a:ext cx="84138" cy="212725"/>
              </a:xfrm>
              <a:custGeom>
                <a:avLst/>
                <a:gdLst/>
                <a:ahLst/>
                <a:cxnLst/>
                <a:rect l="l" t="t" r="r" b="b"/>
                <a:pathLst>
                  <a:path w="130" h="327" extrusionOk="0">
                    <a:moveTo>
                      <a:pt x="21" y="0"/>
                    </a:moveTo>
                    <a:cubicBezTo>
                      <a:pt x="5" y="0"/>
                      <a:pt x="5" y="0"/>
                      <a:pt x="5" y="0"/>
                    </a:cubicBezTo>
                    <a:cubicBezTo>
                      <a:pt x="5" y="0"/>
                      <a:pt x="82" y="19"/>
                      <a:pt x="61" y="127"/>
                    </a:cubicBezTo>
                    <a:cubicBezTo>
                      <a:pt x="40" y="236"/>
                      <a:pt x="0" y="327"/>
                      <a:pt x="0" y="327"/>
                    </a:cubicBezTo>
                    <a:cubicBezTo>
                      <a:pt x="14" y="327"/>
                      <a:pt x="14" y="327"/>
                      <a:pt x="14" y="327"/>
                    </a:cubicBezTo>
                    <a:cubicBezTo>
                      <a:pt x="14" y="327"/>
                      <a:pt x="71" y="236"/>
                      <a:pt x="100" y="127"/>
                    </a:cubicBezTo>
                    <a:cubicBezTo>
                      <a:pt x="130" y="19"/>
                      <a:pt x="21" y="0"/>
                      <a:pt x="21" y="0"/>
                    </a:cubicBezTo>
                    <a:close/>
                  </a:path>
                </a:pathLst>
              </a:custGeom>
              <a:solidFill>
                <a:srgbClr val="FFF4E3">
                  <a:alpha val="55700"/>
                </a:srgbClr>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42" name="Google Shape;90;p2">
                <a:extLst>
                  <a:ext uri="{FF2B5EF4-FFF2-40B4-BE49-F238E27FC236}">
                    <a16:creationId xmlns:a16="http://schemas.microsoft.com/office/drawing/2014/main" id="{351A152B-317E-F965-68B4-2A4576CFD3A3}"/>
                  </a:ext>
                </a:extLst>
              </p:cNvPr>
              <p:cNvSpPr/>
              <p:nvPr/>
            </p:nvSpPr>
            <p:spPr>
              <a:xfrm>
                <a:off x="2731050" y="2123838"/>
                <a:ext cx="84137" cy="212725"/>
              </a:xfrm>
              <a:custGeom>
                <a:avLst/>
                <a:gdLst/>
                <a:ahLst/>
                <a:cxnLst/>
                <a:rect l="l" t="t" r="r" b="b"/>
                <a:pathLst>
                  <a:path w="131" h="327" extrusionOk="0">
                    <a:moveTo>
                      <a:pt x="126" y="0"/>
                    </a:moveTo>
                    <a:cubicBezTo>
                      <a:pt x="109" y="0"/>
                      <a:pt x="109" y="0"/>
                      <a:pt x="109" y="0"/>
                    </a:cubicBezTo>
                    <a:cubicBezTo>
                      <a:pt x="109" y="0"/>
                      <a:pt x="0" y="19"/>
                      <a:pt x="30" y="127"/>
                    </a:cubicBezTo>
                    <a:cubicBezTo>
                      <a:pt x="60" y="236"/>
                      <a:pt x="116" y="327"/>
                      <a:pt x="116" y="327"/>
                    </a:cubicBezTo>
                    <a:cubicBezTo>
                      <a:pt x="131" y="327"/>
                      <a:pt x="131" y="327"/>
                      <a:pt x="131" y="327"/>
                    </a:cubicBezTo>
                    <a:cubicBezTo>
                      <a:pt x="131" y="327"/>
                      <a:pt x="91" y="236"/>
                      <a:pt x="70" y="127"/>
                    </a:cubicBezTo>
                    <a:cubicBezTo>
                      <a:pt x="49" y="19"/>
                      <a:pt x="126" y="0"/>
                      <a:pt x="126" y="0"/>
                    </a:cubicBezTo>
                    <a:close/>
                  </a:path>
                </a:pathLst>
              </a:custGeom>
              <a:solidFill>
                <a:srgbClr val="FFF4E3">
                  <a:alpha val="55700"/>
                </a:srgbClr>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43" name="Google Shape;91;p2">
                <a:extLst>
                  <a:ext uri="{FF2B5EF4-FFF2-40B4-BE49-F238E27FC236}">
                    <a16:creationId xmlns:a16="http://schemas.microsoft.com/office/drawing/2014/main" id="{A08E1895-B86D-E0B2-0D51-49E2A479C6D6}"/>
                  </a:ext>
                </a:extLst>
              </p:cNvPr>
              <p:cNvSpPr/>
              <p:nvPr/>
            </p:nvSpPr>
            <p:spPr>
              <a:xfrm>
                <a:off x="2846938" y="2123838"/>
                <a:ext cx="50800" cy="212725"/>
              </a:xfrm>
              <a:custGeom>
                <a:avLst/>
                <a:gdLst/>
                <a:ahLst/>
                <a:cxnLst/>
                <a:rect l="l" t="t" r="r" b="b"/>
                <a:pathLst>
                  <a:path w="79" h="327" extrusionOk="0">
                    <a:moveTo>
                      <a:pt x="18" y="0"/>
                    </a:moveTo>
                    <a:cubicBezTo>
                      <a:pt x="2" y="0"/>
                      <a:pt x="2" y="0"/>
                      <a:pt x="2" y="0"/>
                    </a:cubicBezTo>
                    <a:cubicBezTo>
                      <a:pt x="2" y="0"/>
                      <a:pt x="30" y="19"/>
                      <a:pt x="23" y="127"/>
                    </a:cubicBezTo>
                    <a:cubicBezTo>
                      <a:pt x="15" y="236"/>
                      <a:pt x="0" y="327"/>
                      <a:pt x="0" y="327"/>
                    </a:cubicBezTo>
                    <a:cubicBezTo>
                      <a:pt x="14" y="327"/>
                      <a:pt x="14" y="327"/>
                      <a:pt x="14" y="327"/>
                    </a:cubicBezTo>
                    <a:cubicBezTo>
                      <a:pt x="14" y="327"/>
                      <a:pt x="46" y="236"/>
                      <a:pt x="62" y="127"/>
                    </a:cubicBezTo>
                    <a:cubicBezTo>
                      <a:pt x="79" y="19"/>
                      <a:pt x="18" y="0"/>
                      <a:pt x="18" y="0"/>
                    </a:cubicBezTo>
                    <a:close/>
                  </a:path>
                </a:pathLst>
              </a:custGeom>
              <a:solidFill>
                <a:srgbClr val="FFF4E3">
                  <a:alpha val="55700"/>
                </a:srgbClr>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44" name="Google Shape;92;p2">
                <a:extLst>
                  <a:ext uri="{FF2B5EF4-FFF2-40B4-BE49-F238E27FC236}">
                    <a16:creationId xmlns:a16="http://schemas.microsoft.com/office/drawing/2014/main" id="{08F7C606-9602-29A0-B840-E768EEAE9385}"/>
                  </a:ext>
                </a:extLst>
              </p:cNvPr>
              <p:cNvSpPr/>
              <p:nvPr/>
            </p:nvSpPr>
            <p:spPr>
              <a:xfrm>
                <a:off x="2778676" y="2123838"/>
                <a:ext cx="50800" cy="212725"/>
              </a:xfrm>
              <a:custGeom>
                <a:avLst/>
                <a:gdLst/>
                <a:ahLst/>
                <a:cxnLst/>
                <a:rect l="l" t="t" r="r" b="b"/>
                <a:pathLst>
                  <a:path w="78" h="327" extrusionOk="0">
                    <a:moveTo>
                      <a:pt x="77" y="0"/>
                    </a:moveTo>
                    <a:cubicBezTo>
                      <a:pt x="60" y="0"/>
                      <a:pt x="60" y="0"/>
                      <a:pt x="60" y="0"/>
                    </a:cubicBezTo>
                    <a:cubicBezTo>
                      <a:pt x="60" y="0"/>
                      <a:pt x="0" y="19"/>
                      <a:pt x="16" y="127"/>
                    </a:cubicBezTo>
                    <a:cubicBezTo>
                      <a:pt x="33" y="236"/>
                      <a:pt x="64" y="327"/>
                      <a:pt x="64" y="327"/>
                    </a:cubicBezTo>
                    <a:cubicBezTo>
                      <a:pt x="78" y="327"/>
                      <a:pt x="78" y="327"/>
                      <a:pt x="78" y="327"/>
                    </a:cubicBezTo>
                    <a:cubicBezTo>
                      <a:pt x="78" y="327"/>
                      <a:pt x="64" y="236"/>
                      <a:pt x="56" y="127"/>
                    </a:cubicBezTo>
                    <a:cubicBezTo>
                      <a:pt x="48" y="19"/>
                      <a:pt x="77" y="0"/>
                      <a:pt x="77" y="0"/>
                    </a:cubicBezTo>
                    <a:close/>
                  </a:path>
                </a:pathLst>
              </a:custGeom>
              <a:solidFill>
                <a:srgbClr val="FFF4E3">
                  <a:alpha val="55700"/>
                </a:srgbClr>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45" name="Google Shape;93;p2">
                <a:extLst>
                  <a:ext uri="{FF2B5EF4-FFF2-40B4-BE49-F238E27FC236}">
                    <a16:creationId xmlns:a16="http://schemas.microsoft.com/office/drawing/2014/main" id="{ED97219A-D4E7-25DE-DA9D-4C101B820E8F}"/>
                  </a:ext>
                </a:extLst>
              </p:cNvPr>
              <p:cNvSpPr/>
              <p:nvPr/>
            </p:nvSpPr>
            <p:spPr>
              <a:xfrm>
                <a:off x="2823126" y="2123838"/>
                <a:ext cx="28575" cy="212725"/>
              </a:xfrm>
              <a:custGeom>
                <a:avLst/>
                <a:gdLst/>
                <a:ahLst/>
                <a:cxnLst/>
                <a:rect l="l" t="t" r="r" b="b"/>
                <a:pathLst>
                  <a:path w="44" h="327" extrusionOk="0">
                    <a:moveTo>
                      <a:pt x="30" y="0"/>
                    </a:moveTo>
                    <a:cubicBezTo>
                      <a:pt x="22" y="0"/>
                      <a:pt x="22" y="0"/>
                      <a:pt x="22" y="0"/>
                    </a:cubicBezTo>
                    <a:cubicBezTo>
                      <a:pt x="15" y="0"/>
                      <a:pt x="15" y="0"/>
                      <a:pt x="15" y="0"/>
                    </a:cubicBezTo>
                    <a:cubicBezTo>
                      <a:pt x="15" y="0"/>
                      <a:pt x="0" y="19"/>
                      <a:pt x="4" y="127"/>
                    </a:cubicBezTo>
                    <a:cubicBezTo>
                      <a:pt x="8" y="236"/>
                      <a:pt x="16" y="327"/>
                      <a:pt x="16" y="327"/>
                    </a:cubicBezTo>
                    <a:cubicBezTo>
                      <a:pt x="22" y="327"/>
                      <a:pt x="22" y="327"/>
                      <a:pt x="22" y="327"/>
                    </a:cubicBezTo>
                    <a:cubicBezTo>
                      <a:pt x="29" y="327"/>
                      <a:pt x="29" y="327"/>
                      <a:pt x="29" y="327"/>
                    </a:cubicBezTo>
                    <a:cubicBezTo>
                      <a:pt x="29" y="327"/>
                      <a:pt x="36" y="236"/>
                      <a:pt x="40" y="127"/>
                    </a:cubicBezTo>
                    <a:cubicBezTo>
                      <a:pt x="44" y="19"/>
                      <a:pt x="30" y="0"/>
                      <a:pt x="30" y="0"/>
                    </a:cubicBezTo>
                    <a:close/>
                  </a:path>
                </a:pathLst>
              </a:custGeom>
              <a:solidFill>
                <a:srgbClr val="FFF4E3">
                  <a:alpha val="55700"/>
                </a:srgbClr>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46" name="Google Shape;94;p2">
                <a:extLst>
                  <a:ext uri="{FF2B5EF4-FFF2-40B4-BE49-F238E27FC236}">
                    <a16:creationId xmlns:a16="http://schemas.microsoft.com/office/drawing/2014/main" id="{8937BF85-B86B-69B1-70B3-0B4092C21FD0}"/>
                  </a:ext>
                </a:extLst>
              </p:cNvPr>
              <p:cNvSpPr/>
              <p:nvPr/>
            </p:nvSpPr>
            <p:spPr>
              <a:xfrm>
                <a:off x="2799313" y="2336563"/>
                <a:ext cx="76200" cy="12600"/>
              </a:xfrm>
              <a:prstGeom prst="rect">
                <a:avLst/>
              </a:prstGeom>
              <a:solidFill>
                <a:srgbClr val="C3A25F"/>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sp>
            <p:nvSpPr>
              <p:cNvPr id="47" name="Google Shape;95;p2">
                <a:extLst>
                  <a:ext uri="{FF2B5EF4-FFF2-40B4-BE49-F238E27FC236}">
                    <a16:creationId xmlns:a16="http://schemas.microsoft.com/office/drawing/2014/main" id="{164813B7-CC02-23E8-0385-0AA9553A1614}"/>
                  </a:ext>
                </a:extLst>
              </p:cNvPr>
              <p:cNvSpPr/>
              <p:nvPr/>
            </p:nvSpPr>
            <p:spPr>
              <a:xfrm>
                <a:off x="2791376" y="2111138"/>
                <a:ext cx="93600" cy="12600"/>
              </a:xfrm>
              <a:prstGeom prst="rect">
                <a:avLst/>
              </a:prstGeom>
              <a:solidFill>
                <a:srgbClr val="C3A25F"/>
              </a:solidFill>
              <a:ln>
                <a:noFill/>
              </a:ln>
            </p:spPr>
            <p:txBody>
              <a:bodyPr spcFirstLastPara="1" wrap="square" lIns="121900" tIns="60933" rIns="121900" bIns="60933" anchor="t" anchorCtr="0">
                <a:noAutofit/>
              </a:bodyPr>
              <a:lstStyle/>
              <a:p>
                <a:pPr defTabSz="1219170">
                  <a:defRPr/>
                </a:pPr>
                <a:endParaRPr sz="2400" kern="0">
                  <a:solidFill>
                    <a:sysClr val="windowText" lastClr="000000"/>
                  </a:solidFill>
                  <a:latin typeface="Calibri"/>
                  <a:ea typeface="Calibri"/>
                  <a:cs typeface="Calibri"/>
                  <a:sym typeface="Calibri"/>
                </a:endParaRPr>
              </a:p>
            </p:txBody>
          </p:sp>
        </p:grpSp>
      </p:grpSp>
      <p:sp>
        <p:nvSpPr>
          <p:cNvPr id="5" name="Freeform 7">
            <a:extLst>
              <a:ext uri="{FF2B5EF4-FFF2-40B4-BE49-F238E27FC236}">
                <a16:creationId xmlns:a16="http://schemas.microsoft.com/office/drawing/2014/main" id="{A6992FC4-A7F9-E8CA-DF3C-7620B6EAA2ED}"/>
              </a:ext>
            </a:extLst>
          </p:cNvPr>
          <p:cNvSpPr/>
          <p:nvPr/>
        </p:nvSpPr>
        <p:spPr>
          <a:xfrm flipH="1">
            <a:off x="4870162" y="1245486"/>
            <a:ext cx="6762327" cy="4719692"/>
          </a:xfrm>
          <a:custGeom>
            <a:avLst/>
            <a:gdLst/>
            <a:ahLst/>
            <a:cxnLst/>
            <a:rect l="l" t="t" r="r" b="b"/>
            <a:pathLst>
              <a:path w="4047467" h="4114800">
                <a:moveTo>
                  <a:pt x="0" y="0"/>
                </a:moveTo>
                <a:lnTo>
                  <a:pt x="4047466" y="0"/>
                </a:lnTo>
                <a:lnTo>
                  <a:pt x="4047466"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1219140">
              <a:defRPr/>
            </a:pPr>
            <a:endParaRPr lang="en-SG" sz="2400">
              <a:solidFill>
                <a:prstClr val="black"/>
              </a:solidFill>
              <a:latin typeface="Calibri" panose="020F0502020204030204"/>
              <a:cs typeface="Arial"/>
              <a:sym typeface="Arial"/>
            </a:endParaRPr>
          </a:p>
        </p:txBody>
      </p:sp>
      <p:sp>
        <p:nvSpPr>
          <p:cNvPr id="6" name="TextBox 5">
            <a:extLst>
              <a:ext uri="{FF2B5EF4-FFF2-40B4-BE49-F238E27FC236}">
                <a16:creationId xmlns:a16="http://schemas.microsoft.com/office/drawing/2014/main" id="{E82B7E00-9266-C4E6-D4A6-1B79589F8C06}"/>
              </a:ext>
            </a:extLst>
          </p:cNvPr>
          <p:cNvSpPr txBox="1"/>
          <p:nvPr/>
        </p:nvSpPr>
        <p:spPr>
          <a:xfrm>
            <a:off x="6064460" y="2101994"/>
            <a:ext cx="4772025" cy="2862322"/>
          </a:xfrm>
          <a:prstGeom prst="rect">
            <a:avLst/>
          </a:prstGeom>
          <a:noFill/>
        </p:spPr>
        <p:txBody>
          <a:bodyPr wrap="square">
            <a:spAutoFit/>
          </a:bodyPr>
          <a:lstStyle/>
          <a:p>
            <a:pPr algn="ctr" defTabSz="1219170">
              <a:buClr>
                <a:srgbClr val="000000"/>
              </a:buClr>
            </a:pPr>
            <a:r>
              <a:rPr lang="vi-VN" sz="3600" dirty="0">
                <a:latin typeface="Times New Roman" panose="02020603050405020304" pitchFamily="18" charset="0"/>
                <a:cs typeface="Times New Roman" panose="02020603050405020304" pitchFamily="18" charset="0"/>
              </a:rPr>
              <a:t>Đọc phần </a:t>
            </a:r>
            <a:r>
              <a:rPr lang="vi-VN" sz="3600" i="1" dirty="0">
                <a:latin typeface="Times New Roman" panose="02020603050405020304" pitchFamily="18" charset="0"/>
                <a:cs typeface="Times New Roman" panose="02020603050405020304" pitchFamily="18" charset="0"/>
              </a:rPr>
              <a:t>Tri thức Ngữ văn</a:t>
            </a:r>
            <a:r>
              <a:rPr lang="vi-VN" sz="3600" dirty="0">
                <a:latin typeface="Times New Roman" panose="02020603050405020304" pitchFamily="18" charset="0"/>
                <a:cs typeface="Times New Roman" panose="02020603050405020304" pitchFamily="18" charset="0"/>
              </a:rPr>
              <a:t>, mục </a:t>
            </a:r>
            <a:r>
              <a:rPr lang="vi-VN" sz="3600" i="1" dirty="0">
                <a:latin typeface="Times New Roman" panose="02020603050405020304" pitchFamily="18" charset="0"/>
                <a:cs typeface="Times New Roman" panose="02020603050405020304" pitchFamily="18" charset="0"/>
              </a:rPr>
              <a:t>Bài phỏng vấn</a:t>
            </a:r>
            <a:r>
              <a:rPr lang="vi-VN" sz="3600" dirty="0">
                <a:latin typeface="Times New Roman" panose="02020603050405020304" pitchFamily="18" charset="0"/>
                <a:cs typeface="Times New Roman" panose="02020603050405020304" pitchFamily="18" charset="0"/>
              </a:rPr>
              <a:t> và tóm tắt tri thức về kiểu bài phỏng vấn theo </a:t>
            </a:r>
            <a:r>
              <a:rPr lang="vi-VN" sz="3600" b="1" dirty="0">
                <a:latin typeface="Times New Roman" panose="02020603050405020304" pitchFamily="18" charset="0"/>
                <a:cs typeface="Times New Roman" panose="02020603050405020304" pitchFamily="18" charset="0"/>
              </a:rPr>
              <a:t>PHT số 2</a:t>
            </a:r>
            <a:endParaRPr lang="en-SG" sz="8000" kern="0" dirty="0">
              <a:solidFill>
                <a:srgbClr val="000000"/>
              </a:solidFill>
              <a:latin typeface="Times New Roman" panose="02020603050405020304" pitchFamily="18" charset="0"/>
              <a:cs typeface="Times New Roman" panose="02020603050405020304" pitchFamily="18" charset="0"/>
              <a:sym typeface="Arial"/>
            </a:endParaRPr>
          </a:p>
        </p:txBody>
      </p:sp>
      <p:grpSp>
        <p:nvGrpSpPr>
          <p:cNvPr id="7" name="Google Shape;897;p36">
            <a:extLst>
              <a:ext uri="{FF2B5EF4-FFF2-40B4-BE49-F238E27FC236}">
                <a16:creationId xmlns:a16="http://schemas.microsoft.com/office/drawing/2014/main" id="{928587D7-87FF-854A-CBE7-27BEBF94182C}"/>
              </a:ext>
            </a:extLst>
          </p:cNvPr>
          <p:cNvGrpSpPr/>
          <p:nvPr/>
        </p:nvGrpSpPr>
        <p:grpSpPr>
          <a:xfrm>
            <a:off x="760974" y="3429001"/>
            <a:ext cx="3632607" cy="3457057"/>
            <a:chOff x="698048" y="2449711"/>
            <a:chExt cx="2518653" cy="2339916"/>
          </a:xfrm>
        </p:grpSpPr>
        <p:sp>
          <p:nvSpPr>
            <p:cNvPr id="8" name="Google Shape;902;p36">
              <a:extLst>
                <a:ext uri="{FF2B5EF4-FFF2-40B4-BE49-F238E27FC236}">
                  <a16:creationId xmlns:a16="http://schemas.microsoft.com/office/drawing/2014/main" id="{B3B1887F-701D-D20C-BD29-3A9220206C85}"/>
                </a:ext>
              </a:extLst>
            </p:cNvPr>
            <p:cNvSpPr/>
            <p:nvPr/>
          </p:nvSpPr>
          <p:spPr>
            <a:xfrm>
              <a:off x="1659361" y="3117979"/>
              <a:ext cx="478349" cy="392086"/>
            </a:xfrm>
            <a:custGeom>
              <a:avLst/>
              <a:gdLst/>
              <a:ahLst/>
              <a:cxnLst/>
              <a:rect l="l" t="t" r="r" b="b"/>
              <a:pathLst>
                <a:path w="5390" h="4418" extrusionOk="0">
                  <a:moveTo>
                    <a:pt x="5006" y="1"/>
                  </a:moveTo>
                  <a:lnTo>
                    <a:pt x="108" y="530"/>
                  </a:lnTo>
                  <a:lnTo>
                    <a:pt x="0" y="2684"/>
                  </a:lnTo>
                  <a:cubicBezTo>
                    <a:pt x="0" y="2684"/>
                    <a:pt x="414" y="4416"/>
                    <a:pt x="2561" y="4416"/>
                  </a:cubicBezTo>
                  <a:cubicBezTo>
                    <a:pt x="2586" y="4417"/>
                    <a:pt x="2612" y="4417"/>
                    <a:pt x="2637" y="4417"/>
                  </a:cubicBezTo>
                  <a:cubicBezTo>
                    <a:pt x="3826" y="4417"/>
                    <a:pt x="4909" y="3718"/>
                    <a:pt x="5389" y="2622"/>
                  </a:cubicBezTo>
                  <a:lnTo>
                    <a:pt x="5006" y="1"/>
                  </a:lnTo>
                  <a:close/>
                </a:path>
              </a:pathLst>
            </a:custGeom>
            <a:solidFill>
              <a:srgbClr val="E6B8AF"/>
            </a:solidFill>
            <a:ln>
              <a:noFill/>
            </a:ln>
          </p:spPr>
          <p:txBody>
            <a:bodyPr spcFirstLastPara="1" wrap="square" lIns="91425" tIns="91425" rIns="91425" bIns="91425" anchor="ctr" anchorCtr="0">
              <a:noAutofit/>
            </a:bodyPr>
            <a:lstStyle/>
            <a:p>
              <a:pPr defTabSz="914377">
                <a:buClr>
                  <a:srgbClr val="000000"/>
                </a:buClr>
                <a:defRPr/>
              </a:pPr>
              <a:endParaRPr sz="1400" kern="0">
                <a:solidFill>
                  <a:srgbClr val="000000"/>
                </a:solidFill>
                <a:latin typeface="Arial"/>
                <a:cs typeface="Arial"/>
                <a:sym typeface="Arial"/>
              </a:endParaRPr>
            </a:p>
          </p:txBody>
        </p:sp>
        <p:sp>
          <p:nvSpPr>
            <p:cNvPr id="9" name="Google Shape;903;p36">
              <a:extLst>
                <a:ext uri="{FF2B5EF4-FFF2-40B4-BE49-F238E27FC236}">
                  <a16:creationId xmlns:a16="http://schemas.microsoft.com/office/drawing/2014/main" id="{DD2B41B2-BCC3-FCC7-770F-4B87D47F1125}"/>
                </a:ext>
              </a:extLst>
            </p:cNvPr>
            <p:cNvSpPr/>
            <p:nvPr/>
          </p:nvSpPr>
          <p:spPr>
            <a:xfrm>
              <a:off x="1503520" y="2925308"/>
              <a:ext cx="175010" cy="206604"/>
            </a:xfrm>
            <a:custGeom>
              <a:avLst/>
              <a:gdLst/>
              <a:ahLst/>
              <a:cxnLst/>
              <a:rect l="l" t="t" r="r" b="b"/>
              <a:pathLst>
                <a:path w="1972" h="2328" extrusionOk="0">
                  <a:moveTo>
                    <a:pt x="899" y="1"/>
                  </a:moveTo>
                  <a:cubicBezTo>
                    <a:pt x="819" y="1"/>
                    <a:pt x="739" y="9"/>
                    <a:pt x="660" y="25"/>
                  </a:cubicBezTo>
                  <a:cubicBezTo>
                    <a:pt x="415" y="87"/>
                    <a:pt x="208" y="263"/>
                    <a:pt x="101" y="493"/>
                  </a:cubicBezTo>
                  <a:cubicBezTo>
                    <a:pt x="16" y="708"/>
                    <a:pt x="1" y="953"/>
                    <a:pt x="55" y="1183"/>
                  </a:cubicBezTo>
                  <a:cubicBezTo>
                    <a:pt x="177" y="1704"/>
                    <a:pt x="561" y="2126"/>
                    <a:pt x="1074" y="2287"/>
                  </a:cubicBezTo>
                  <a:cubicBezTo>
                    <a:pt x="1151" y="2317"/>
                    <a:pt x="1238" y="2328"/>
                    <a:pt x="1323" y="2328"/>
                  </a:cubicBezTo>
                  <a:cubicBezTo>
                    <a:pt x="1348" y="2328"/>
                    <a:pt x="1372" y="2327"/>
                    <a:pt x="1396" y="2325"/>
                  </a:cubicBezTo>
                  <a:cubicBezTo>
                    <a:pt x="1664" y="2287"/>
                    <a:pt x="1833" y="2057"/>
                    <a:pt x="1971" y="1850"/>
                  </a:cubicBezTo>
                  <a:lnTo>
                    <a:pt x="1595" y="240"/>
                  </a:lnTo>
                  <a:cubicBezTo>
                    <a:pt x="1397" y="83"/>
                    <a:pt x="1150" y="1"/>
                    <a:pt x="899" y="1"/>
                  </a:cubicBezTo>
                  <a:close/>
                </a:path>
              </a:pathLst>
            </a:custGeom>
            <a:solidFill>
              <a:srgbClr val="E6B8AF"/>
            </a:solidFill>
            <a:ln>
              <a:noFill/>
            </a:ln>
          </p:spPr>
          <p:txBody>
            <a:bodyPr spcFirstLastPara="1" wrap="square" lIns="91425" tIns="91425" rIns="91425" bIns="91425" anchor="ctr" anchorCtr="0">
              <a:noAutofit/>
            </a:bodyPr>
            <a:lstStyle/>
            <a:p>
              <a:pPr defTabSz="914377">
                <a:buClr>
                  <a:srgbClr val="000000"/>
                </a:buClr>
                <a:defRPr/>
              </a:pPr>
              <a:endParaRPr sz="1400" kern="0">
                <a:solidFill>
                  <a:srgbClr val="000000"/>
                </a:solidFill>
                <a:latin typeface="Arial"/>
                <a:cs typeface="Arial"/>
                <a:sym typeface="Arial"/>
              </a:endParaRPr>
            </a:p>
          </p:txBody>
        </p:sp>
        <p:sp>
          <p:nvSpPr>
            <p:cNvPr id="10" name="Google Shape;904;p36">
              <a:extLst>
                <a:ext uri="{FF2B5EF4-FFF2-40B4-BE49-F238E27FC236}">
                  <a16:creationId xmlns:a16="http://schemas.microsoft.com/office/drawing/2014/main" id="{534E3E07-2C8D-4C03-A96C-912125841A2E}"/>
                </a:ext>
              </a:extLst>
            </p:cNvPr>
            <p:cNvSpPr/>
            <p:nvPr/>
          </p:nvSpPr>
          <p:spPr>
            <a:xfrm>
              <a:off x="1536179" y="3001010"/>
              <a:ext cx="132766" cy="57863"/>
            </a:xfrm>
            <a:custGeom>
              <a:avLst/>
              <a:gdLst/>
              <a:ahLst/>
              <a:cxnLst/>
              <a:rect l="l" t="t" r="r" b="b"/>
              <a:pathLst>
                <a:path w="1496" h="652" fill="none" extrusionOk="0">
                  <a:moveTo>
                    <a:pt x="1" y="0"/>
                  </a:moveTo>
                  <a:cubicBezTo>
                    <a:pt x="507" y="184"/>
                    <a:pt x="1013" y="407"/>
                    <a:pt x="1496" y="652"/>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defTabSz="914377">
                <a:buClr>
                  <a:srgbClr val="000000"/>
                </a:buClr>
                <a:defRPr/>
              </a:pPr>
              <a:endParaRPr sz="1400" kern="0">
                <a:solidFill>
                  <a:srgbClr val="000000"/>
                </a:solidFill>
                <a:latin typeface="Arial"/>
                <a:cs typeface="Arial"/>
                <a:sym typeface="Arial"/>
              </a:endParaRPr>
            </a:p>
          </p:txBody>
        </p:sp>
        <p:sp>
          <p:nvSpPr>
            <p:cNvPr id="11" name="Google Shape;905;p36">
              <a:extLst>
                <a:ext uri="{FF2B5EF4-FFF2-40B4-BE49-F238E27FC236}">
                  <a16:creationId xmlns:a16="http://schemas.microsoft.com/office/drawing/2014/main" id="{BF9817C9-F8EA-A14A-D6F1-266AA6B69AE6}"/>
                </a:ext>
              </a:extLst>
            </p:cNvPr>
            <p:cNvSpPr/>
            <p:nvPr/>
          </p:nvSpPr>
          <p:spPr>
            <a:xfrm>
              <a:off x="2103631" y="2925308"/>
              <a:ext cx="175543" cy="206604"/>
            </a:xfrm>
            <a:custGeom>
              <a:avLst/>
              <a:gdLst/>
              <a:ahLst/>
              <a:cxnLst/>
              <a:rect l="l" t="t" r="r" b="b"/>
              <a:pathLst>
                <a:path w="1978" h="2328" extrusionOk="0">
                  <a:moveTo>
                    <a:pt x="1073" y="1"/>
                  </a:moveTo>
                  <a:cubicBezTo>
                    <a:pt x="821" y="1"/>
                    <a:pt x="574" y="83"/>
                    <a:pt x="376" y="240"/>
                  </a:cubicBezTo>
                  <a:lnTo>
                    <a:pt x="0" y="1850"/>
                  </a:lnTo>
                  <a:cubicBezTo>
                    <a:pt x="138" y="2057"/>
                    <a:pt x="307" y="2287"/>
                    <a:pt x="575" y="2325"/>
                  </a:cubicBezTo>
                  <a:cubicBezTo>
                    <a:pt x="599" y="2327"/>
                    <a:pt x="624" y="2328"/>
                    <a:pt x="648" y="2328"/>
                  </a:cubicBezTo>
                  <a:cubicBezTo>
                    <a:pt x="733" y="2328"/>
                    <a:pt x="820" y="2317"/>
                    <a:pt x="897" y="2287"/>
                  </a:cubicBezTo>
                  <a:cubicBezTo>
                    <a:pt x="1411" y="2126"/>
                    <a:pt x="1802" y="1704"/>
                    <a:pt x="1917" y="1183"/>
                  </a:cubicBezTo>
                  <a:cubicBezTo>
                    <a:pt x="1978" y="953"/>
                    <a:pt x="1955" y="715"/>
                    <a:pt x="1871" y="493"/>
                  </a:cubicBezTo>
                  <a:cubicBezTo>
                    <a:pt x="1763" y="263"/>
                    <a:pt x="1556" y="87"/>
                    <a:pt x="1311" y="25"/>
                  </a:cubicBezTo>
                  <a:cubicBezTo>
                    <a:pt x="1232" y="9"/>
                    <a:pt x="1152" y="1"/>
                    <a:pt x="1073" y="1"/>
                  </a:cubicBezTo>
                  <a:close/>
                </a:path>
              </a:pathLst>
            </a:custGeom>
            <a:solidFill>
              <a:srgbClr val="E6B8AF"/>
            </a:solidFill>
            <a:ln>
              <a:noFill/>
            </a:ln>
          </p:spPr>
          <p:txBody>
            <a:bodyPr spcFirstLastPara="1" wrap="square" lIns="91425" tIns="91425" rIns="91425" bIns="91425" anchor="ctr" anchorCtr="0">
              <a:noAutofit/>
            </a:bodyPr>
            <a:lstStyle/>
            <a:p>
              <a:pPr defTabSz="914377">
                <a:buClr>
                  <a:srgbClr val="000000"/>
                </a:buClr>
                <a:defRPr/>
              </a:pPr>
              <a:endParaRPr sz="1400" kern="0">
                <a:solidFill>
                  <a:srgbClr val="000000"/>
                </a:solidFill>
                <a:latin typeface="Arial"/>
                <a:cs typeface="Arial"/>
                <a:sym typeface="Arial"/>
              </a:endParaRPr>
            </a:p>
          </p:txBody>
        </p:sp>
        <p:sp>
          <p:nvSpPr>
            <p:cNvPr id="12" name="Google Shape;906;p36">
              <a:extLst>
                <a:ext uri="{FF2B5EF4-FFF2-40B4-BE49-F238E27FC236}">
                  <a16:creationId xmlns:a16="http://schemas.microsoft.com/office/drawing/2014/main" id="{EF0BCE46-0D69-69B5-4BA4-3B82F4199871}"/>
                </a:ext>
              </a:extLst>
            </p:cNvPr>
            <p:cNvSpPr/>
            <p:nvPr/>
          </p:nvSpPr>
          <p:spPr>
            <a:xfrm>
              <a:off x="2113127" y="3001010"/>
              <a:ext cx="133387" cy="57863"/>
            </a:xfrm>
            <a:custGeom>
              <a:avLst/>
              <a:gdLst/>
              <a:ahLst/>
              <a:cxnLst/>
              <a:rect l="l" t="t" r="r" b="b"/>
              <a:pathLst>
                <a:path w="1503" h="652" fill="none" extrusionOk="0">
                  <a:moveTo>
                    <a:pt x="1503" y="0"/>
                  </a:moveTo>
                  <a:cubicBezTo>
                    <a:pt x="989" y="184"/>
                    <a:pt x="483" y="407"/>
                    <a:pt x="1" y="652"/>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defTabSz="914377">
                <a:buClr>
                  <a:srgbClr val="000000"/>
                </a:buClr>
                <a:defRPr/>
              </a:pPr>
              <a:endParaRPr sz="1400" kern="0">
                <a:solidFill>
                  <a:srgbClr val="000000"/>
                </a:solidFill>
                <a:latin typeface="Arial"/>
                <a:cs typeface="Arial"/>
                <a:sym typeface="Arial"/>
              </a:endParaRPr>
            </a:p>
          </p:txBody>
        </p:sp>
        <p:sp>
          <p:nvSpPr>
            <p:cNvPr id="13" name="Google Shape;907;p36">
              <a:extLst>
                <a:ext uri="{FF2B5EF4-FFF2-40B4-BE49-F238E27FC236}">
                  <a16:creationId xmlns:a16="http://schemas.microsoft.com/office/drawing/2014/main" id="{C8DB9880-DEB8-D71F-8D1B-009C755929C9}"/>
                </a:ext>
              </a:extLst>
            </p:cNvPr>
            <p:cNvSpPr/>
            <p:nvPr/>
          </p:nvSpPr>
          <p:spPr>
            <a:xfrm>
              <a:off x="1560052" y="2483257"/>
              <a:ext cx="727641" cy="828192"/>
            </a:xfrm>
            <a:custGeom>
              <a:avLst/>
              <a:gdLst/>
              <a:ahLst/>
              <a:cxnLst/>
              <a:rect l="l" t="t" r="r" b="b"/>
              <a:pathLst>
                <a:path w="8199" h="9332" extrusionOk="0">
                  <a:moveTo>
                    <a:pt x="3564" y="0"/>
                  </a:moveTo>
                  <a:cubicBezTo>
                    <a:pt x="3551" y="0"/>
                    <a:pt x="3539" y="0"/>
                    <a:pt x="3526" y="1"/>
                  </a:cubicBezTo>
                  <a:cubicBezTo>
                    <a:pt x="2338" y="8"/>
                    <a:pt x="1326" y="507"/>
                    <a:pt x="759" y="1587"/>
                  </a:cubicBezTo>
                  <a:cubicBezTo>
                    <a:pt x="0" y="3052"/>
                    <a:pt x="223" y="4807"/>
                    <a:pt x="537" y="6348"/>
                  </a:cubicBezTo>
                  <a:cubicBezTo>
                    <a:pt x="659" y="6969"/>
                    <a:pt x="828" y="7590"/>
                    <a:pt x="1181" y="8111"/>
                  </a:cubicBezTo>
                  <a:cubicBezTo>
                    <a:pt x="1747" y="8938"/>
                    <a:pt x="2732" y="9332"/>
                    <a:pt x="3706" y="9332"/>
                  </a:cubicBezTo>
                  <a:cubicBezTo>
                    <a:pt x="3932" y="9332"/>
                    <a:pt x="4158" y="9310"/>
                    <a:pt x="4377" y="9269"/>
                  </a:cubicBezTo>
                  <a:cubicBezTo>
                    <a:pt x="8198" y="8535"/>
                    <a:pt x="7532" y="0"/>
                    <a:pt x="3564" y="0"/>
                  </a:cubicBezTo>
                  <a:close/>
                </a:path>
              </a:pathLst>
            </a:custGeom>
            <a:solidFill>
              <a:srgbClr val="E6B8AF"/>
            </a:solidFill>
            <a:ln>
              <a:noFill/>
            </a:ln>
          </p:spPr>
          <p:txBody>
            <a:bodyPr spcFirstLastPara="1" wrap="square" lIns="91425" tIns="91425" rIns="91425" bIns="91425" anchor="ctr" anchorCtr="0">
              <a:noAutofit/>
            </a:bodyPr>
            <a:lstStyle/>
            <a:p>
              <a:pPr defTabSz="914377">
                <a:buClr>
                  <a:srgbClr val="000000"/>
                </a:buClr>
                <a:defRPr/>
              </a:pPr>
              <a:endParaRPr sz="1400" kern="0">
                <a:solidFill>
                  <a:srgbClr val="000000"/>
                </a:solidFill>
                <a:latin typeface="Arial"/>
                <a:cs typeface="Arial"/>
                <a:sym typeface="Arial"/>
              </a:endParaRPr>
            </a:p>
          </p:txBody>
        </p:sp>
        <p:sp>
          <p:nvSpPr>
            <p:cNvPr id="14" name="Google Shape;908;p36">
              <a:extLst>
                <a:ext uri="{FF2B5EF4-FFF2-40B4-BE49-F238E27FC236}">
                  <a16:creationId xmlns:a16="http://schemas.microsoft.com/office/drawing/2014/main" id="{633D89E0-A39D-4F86-21D0-8F392C6F4E7B}"/>
                </a:ext>
              </a:extLst>
            </p:cNvPr>
            <p:cNvSpPr/>
            <p:nvPr/>
          </p:nvSpPr>
          <p:spPr>
            <a:xfrm>
              <a:off x="1487900" y="2449711"/>
              <a:ext cx="761365" cy="545265"/>
            </a:xfrm>
            <a:custGeom>
              <a:avLst/>
              <a:gdLst/>
              <a:ahLst/>
              <a:cxnLst/>
              <a:rect l="l" t="t" r="r" b="b"/>
              <a:pathLst>
                <a:path w="8579" h="6144" extrusionOk="0">
                  <a:moveTo>
                    <a:pt x="4336" y="1"/>
                  </a:moveTo>
                  <a:cubicBezTo>
                    <a:pt x="4268" y="1"/>
                    <a:pt x="4200" y="4"/>
                    <a:pt x="4133" y="11"/>
                  </a:cubicBezTo>
                  <a:cubicBezTo>
                    <a:pt x="3496" y="72"/>
                    <a:pt x="2891" y="294"/>
                    <a:pt x="2362" y="647"/>
                  </a:cubicBezTo>
                  <a:cubicBezTo>
                    <a:pt x="2139" y="793"/>
                    <a:pt x="1925" y="961"/>
                    <a:pt x="1725" y="1138"/>
                  </a:cubicBezTo>
                  <a:cubicBezTo>
                    <a:pt x="1572" y="1276"/>
                    <a:pt x="1426" y="1421"/>
                    <a:pt x="1296" y="1574"/>
                  </a:cubicBezTo>
                  <a:cubicBezTo>
                    <a:pt x="1051" y="1881"/>
                    <a:pt x="737" y="2103"/>
                    <a:pt x="522" y="2418"/>
                  </a:cubicBezTo>
                  <a:cubicBezTo>
                    <a:pt x="277" y="2778"/>
                    <a:pt x="54" y="3184"/>
                    <a:pt x="39" y="3629"/>
                  </a:cubicBezTo>
                  <a:cubicBezTo>
                    <a:pt x="1" y="4633"/>
                    <a:pt x="614" y="5423"/>
                    <a:pt x="1235" y="6143"/>
                  </a:cubicBezTo>
                  <a:cubicBezTo>
                    <a:pt x="1212" y="5821"/>
                    <a:pt x="1220" y="5499"/>
                    <a:pt x="1266" y="5177"/>
                  </a:cubicBezTo>
                  <a:cubicBezTo>
                    <a:pt x="1319" y="4825"/>
                    <a:pt x="1503" y="4288"/>
                    <a:pt x="1825" y="4089"/>
                  </a:cubicBezTo>
                  <a:cubicBezTo>
                    <a:pt x="2101" y="4535"/>
                    <a:pt x="2551" y="4819"/>
                    <a:pt x="3069" y="4819"/>
                  </a:cubicBezTo>
                  <a:cubicBezTo>
                    <a:pt x="3156" y="4819"/>
                    <a:pt x="3245" y="4811"/>
                    <a:pt x="3335" y="4794"/>
                  </a:cubicBezTo>
                  <a:cubicBezTo>
                    <a:pt x="3619" y="4733"/>
                    <a:pt x="3872" y="4602"/>
                    <a:pt x="4148" y="4503"/>
                  </a:cubicBezTo>
                  <a:cubicBezTo>
                    <a:pt x="4355" y="4423"/>
                    <a:pt x="4530" y="4401"/>
                    <a:pt x="4713" y="4401"/>
                  </a:cubicBezTo>
                  <a:cubicBezTo>
                    <a:pt x="4830" y="4401"/>
                    <a:pt x="4949" y="4410"/>
                    <a:pt x="5083" y="4419"/>
                  </a:cubicBezTo>
                  <a:cubicBezTo>
                    <a:pt x="5108" y="4419"/>
                    <a:pt x="5132" y="4419"/>
                    <a:pt x="5157" y="4419"/>
                  </a:cubicBezTo>
                  <a:cubicBezTo>
                    <a:pt x="5424" y="4419"/>
                    <a:pt x="5697" y="4381"/>
                    <a:pt x="5957" y="4311"/>
                  </a:cubicBezTo>
                  <a:cubicBezTo>
                    <a:pt x="6287" y="4212"/>
                    <a:pt x="6823" y="3690"/>
                    <a:pt x="6823" y="3690"/>
                  </a:cubicBezTo>
                  <a:cubicBezTo>
                    <a:pt x="6831" y="3974"/>
                    <a:pt x="6908" y="4250"/>
                    <a:pt x="7038" y="4503"/>
                  </a:cubicBezTo>
                  <a:cubicBezTo>
                    <a:pt x="7130" y="4656"/>
                    <a:pt x="7291" y="4756"/>
                    <a:pt x="7413" y="4894"/>
                  </a:cubicBezTo>
                  <a:cubicBezTo>
                    <a:pt x="7705" y="5223"/>
                    <a:pt x="7705" y="6082"/>
                    <a:pt x="7705" y="6082"/>
                  </a:cubicBezTo>
                  <a:cubicBezTo>
                    <a:pt x="7843" y="5998"/>
                    <a:pt x="7981" y="5898"/>
                    <a:pt x="8103" y="5791"/>
                  </a:cubicBezTo>
                  <a:cubicBezTo>
                    <a:pt x="8211" y="5660"/>
                    <a:pt x="8295" y="5515"/>
                    <a:pt x="8364" y="5361"/>
                  </a:cubicBezTo>
                  <a:cubicBezTo>
                    <a:pt x="8510" y="5055"/>
                    <a:pt x="8579" y="4717"/>
                    <a:pt x="8563" y="4380"/>
                  </a:cubicBezTo>
                  <a:cubicBezTo>
                    <a:pt x="8510" y="3621"/>
                    <a:pt x="8448" y="2893"/>
                    <a:pt x="8096" y="2203"/>
                  </a:cubicBezTo>
                  <a:cubicBezTo>
                    <a:pt x="7682" y="1383"/>
                    <a:pt x="7015" y="892"/>
                    <a:pt x="6195" y="524"/>
                  </a:cubicBezTo>
                  <a:cubicBezTo>
                    <a:pt x="6095" y="478"/>
                    <a:pt x="6003" y="440"/>
                    <a:pt x="5903" y="402"/>
                  </a:cubicBezTo>
                  <a:cubicBezTo>
                    <a:pt x="5413" y="204"/>
                    <a:pt x="4874" y="1"/>
                    <a:pt x="4336" y="1"/>
                  </a:cubicBezTo>
                  <a:close/>
                </a:path>
              </a:pathLst>
            </a:custGeom>
            <a:solidFill>
              <a:srgbClr val="5B0F00"/>
            </a:solidFill>
            <a:ln>
              <a:noFill/>
            </a:ln>
          </p:spPr>
          <p:txBody>
            <a:bodyPr spcFirstLastPara="1" wrap="square" lIns="91425" tIns="91425" rIns="91425" bIns="91425" anchor="ctr" anchorCtr="0">
              <a:noAutofit/>
            </a:bodyPr>
            <a:lstStyle/>
            <a:p>
              <a:pPr defTabSz="914377">
                <a:buClr>
                  <a:srgbClr val="000000"/>
                </a:buClr>
                <a:defRPr/>
              </a:pPr>
              <a:endParaRPr sz="1400" kern="0">
                <a:solidFill>
                  <a:srgbClr val="000000"/>
                </a:solidFill>
                <a:latin typeface="Arial"/>
                <a:cs typeface="Arial"/>
                <a:sym typeface="Arial"/>
              </a:endParaRPr>
            </a:p>
          </p:txBody>
        </p:sp>
        <p:sp>
          <p:nvSpPr>
            <p:cNvPr id="15" name="Google Shape;910;p36">
              <a:extLst>
                <a:ext uri="{FF2B5EF4-FFF2-40B4-BE49-F238E27FC236}">
                  <a16:creationId xmlns:a16="http://schemas.microsoft.com/office/drawing/2014/main" id="{95E84597-AEDB-0B91-6E6A-31E49751A2B7}"/>
                </a:ext>
              </a:extLst>
            </p:cNvPr>
            <p:cNvSpPr/>
            <p:nvPr/>
          </p:nvSpPr>
          <p:spPr>
            <a:xfrm>
              <a:off x="1842358" y="2964269"/>
              <a:ext cx="83778" cy="194623"/>
            </a:xfrm>
            <a:custGeom>
              <a:avLst/>
              <a:gdLst/>
              <a:ahLst/>
              <a:cxnLst/>
              <a:rect l="l" t="t" r="r" b="b"/>
              <a:pathLst>
                <a:path w="944" h="2193" fill="none" extrusionOk="0">
                  <a:moveTo>
                    <a:pt x="215" y="0"/>
                  </a:moveTo>
                  <a:cubicBezTo>
                    <a:pt x="246" y="430"/>
                    <a:pt x="208" y="867"/>
                    <a:pt x="100" y="1281"/>
                  </a:cubicBezTo>
                  <a:cubicBezTo>
                    <a:pt x="31" y="1533"/>
                    <a:pt x="1" y="1986"/>
                    <a:pt x="299" y="2108"/>
                  </a:cubicBezTo>
                  <a:cubicBezTo>
                    <a:pt x="499" y="2193"/>
                    <a:pt x="790" y="2078"/>
                    <a:pt x="943" y="1940"/>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defTabSz="914377">
                <a:buClr>
                  <a:srgbClr val="000000"/>
                </a:buClr>
                <a:defRPr/>
              </a:pPr>
              <a:endParaRPr sz="1400" kern="0">
                <a:solidFill>
                  <a:srgbClr val="000000"/>
                </a:solidFill>
                <a:latin typeface="Arial"/>
                <a:cs typeface="Arial"/>
                <a:sym typeface="Arial"/>
              </a:endParaRPr>
            </a:p>
          </p:txBody>
        </p:sp>
        <p:sp>
          <p:nvSpPr>
            <p:cNvPr id="16" name="Google Shape;911;p36">
              <a:extLst>
                <a:ext uri="{FF2B5EF4-FFF2-40B4-BE49-F238E27FC236}">
                  <a16:creationId xmlns:a16="http://schemas.microsoft.com/office/drawing/2014/main" id="{6483F6C8-1D77-0E94-8D01-F736FF8EDBAC}"/>
                </a:ext>
              </a:extLst>
            </p:cNvPr>
            <p:cNvSpPr/>
            <p:nvPr/>
          </p:nvSpPr>
          <p:spPr>
            <a:xfrm rot="11029226">
              <a:off x="1839561" y="3228958"/>
              <a:ext cx="94694" cy="26003"/>
            </a:xfrm>
            <a:custGeom>
              <a:avLst/>
              <a:gdLst/>
              <a:ahLst/>
              <a:cxnLst/>
              <a:rect l="l" t="t" r="r" b="b"/>
              <a:pathLst>
                <a:path w="1067" h="293" fill="none" extrusionOk="0">
                  <a:moveTo>
                    <a:pt x="1" y="292"/>
                  </a:moveTo>
                  <a:cubicBezTo>
                    <a:pt x="154" y="177"/>
                    <a:pt x="330" y="93"/>
                    <a:pt x="522" y="47"/>
                  </a:cubicBezTo>
                  <a:cubicBezTo>
                    <a:pt x="714" y="1"/>
                    <a:pt x="913" y="54"/>
                    <a:pt x="1066" y="177"/>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defTabSz="914377">
                <a:buClr>
                  <a:srgbClr val="000000"/>
                </a:buClr>
                <a:defRPr/>
              </a:pPr>
              <a:endParaRPr sz="1400" kern="0">
                <a:solidFill>
                  <a:srgbClr val="000000"/>
                </a:solidFill>
                <a:latin typeface="Arial"/>
                <a:cs typeface="Arial"/>
                <a:sym typeface="Arial"/>
              </a:endParaRPr>
            </a:p>
          </p:txBody>
        </p:sp>
        <p:sp>
          <p:nvSpPr>
            <p:cNvPr id="17" name="Google Shape;912;p36">
              <a:extLst>
                <a:ext uri="{FF2B5EF4-FFF2-40B4-BE49-F238E27FC236}">
                  <a16:creationId xmlns:a16="http://schemas.microsoft.com/office/drawing/2014/main" id="{FFF83C00-D51D-D46E-8032-6CA4371DCBA5}"/>
                </a:ext>
              </a:extLst>
            </p:cNvPr>
            <p:cNvSpPr/>
            <p:nvPr/>
          </p:nvSpPr>
          <p:spPr>
            <a:xfrm>
              <a:off x="1969622" y="2915990"/>
              <a:ext cx="132678" cy="43575"/>
            </a:xfrm>
            <a:custGeom>
              <a:avLst/>
              <a:gdLst/>
              <a:ahLst/>
              <a:cxnLst/>
              <a:rect l="l" t="t" r="r" b="b"/>
              <a:pathLst>
                <a:path w="1495" h="491" fill="none" extrusionOk="0">
                  <a:moveTo>
                    <a:pt x="0" y="468"/>
                  </a:moveTo>
                  <a:cubicBezTo>
                    <a:pt x="100" y="491"/>
                    <a:pt x="199" y="483"/>
                    <a:pt x="291" y="437"/>
                  </a:cubicBezTo>
                  <a:cubicBezTo>
                    <a:pt x="376" y="391"/>
                    <a:pt x="460" y="345"/>
                    <a:pt x="544" y="284"/>
                  </a:cubicBezTo>
                  <a:cubicBezTo>
                    <a:pt x="828" y="107"/>
                    <a:pt x="1158" y="8"/>
                    <a:pt x="1495" y="0"/>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defTabSz="914377">
                <a:buClr>
                  <a:srgbClr val="000000"/>
                </a:buClr>
                <a:defRPr/>
              </a:pPr>
              <a:endParaRPr sz="1400" kern="0">
                <a:solidFill>
                  <a:srgbClr val="000000"/>
                </a:solidFill>
                <a:latin typeface="Arial"/>
                <a:cs typeface="Arial"/>
                <a:sym typeface="Arial"/>
              </a:endParaRPr>
            </a:p>
          </p:txBody>
        </p:sp>
        <p:sp>
          <p:nvSpPr>
            <p:cNvPr id="18" name="Google Shape;913;p36">
              <a:extLst>
                <a:ext uri="{FF2B5EF4-FFF2-40B4-BE49-F238E27FC236}">
                  <a16:creationId xmlns:a16="http://schemas.microsoft.com/office/drawing/2014/main" id="{9E8F2456-55D6-B576-9400-5BA57F57F0FA}"/>
                </a:ext>
              </a:extLst>
            </p:cNvPr>
            <p:cNvSpPr/>
            <p:nvPr/>
          </p:nvSpPr>
          <p:spPr>
            <a:xfrm>
              <a:off x="1659361" y="2924155"/>
              <a:ext cx="98066" cy="34789"/>
            </a:xfrm>
            <a:custGeom>
              <a:avLst/>
              <a:gdLst/>
              <a:ahLst/>
              <a:cxnLst/>
              <a:rect l="l" t="t" r="r" b="b"/>
              <a:pathLst>
                <a:path w="1105" h="392" fill="none" extrusionOk="0">
                  <a:moveTo>
                    <a:pt x="1104" y="391"/>
                  </a:moveTo>
                  <a:cubicBezTo>
                    <a:pt x="943" y="276"/>
                    <a:pt x="767" y="184"/>
                    <a:pt x="583" y="100"/>
                  </a:cubicBezTo>
                  <a:cubicBezTo>
                    <a:pt x="399" y="23"/>
                    <a:pt x="200" y="0"/>
                    <a:pt x="0" y="38"/>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defTabSz="914377">
                <a:buClr>
                  <a:srgbClr val="000000"/>
                </a:buClr>
                <a:defRPr/>
              </a:pPr>
              <a:endParaRPr sz="1400" kern="0">
                <a:solidFill>
                  <a:srgbClr val="000000"/>
                </a:solidFill>
                <a:latin typeface="Arial"/>
                <a:cs typeface="Arial"/>
                <a:sym typeface="Arial"/>
              </a:endParaRPr>
            </a:p>
          </p:txBody>
        </p:sp>
        <p:sp>
          <p:nvSpPr>
            <p:cNvPr id="20" name="Google Shape;914;p36">
              <a:extLst>
                <a:ext uri="{FF2B5EF4-FFF2-40B4-BE49-F238E27FC236}">
                  <a16:creationId xmlns:a16="http://schemas.microsoft.com/office/drawing/2014/main" id="{3F73ED6A-C7DD-DD5A-6A1A-34AE7A85F4F3}"/>
                </a:ext>
              </a:extLst>
            </p:cNvPr>
            <p:cNvSpPr/>
            <p:nvPr/>
          </p:nvSpPr>
          <p:spPr>
            <a:xfrm>
              <a:off x="2015149" y="3025504"/>
              <a:ext cx="41623" cy="52450"/>
            </a:xfrm>
            <a:custGeom>
              <a:avLst/>
              <a:gdLst/>
              <a:ahLst/>
              <a:cxnLst/>
              <a:rect l="l" t="t" r="r" b="b"/>
              <a:pathLst>
                <a:path w="469" h="591" extrusionOk="0">
                  <a:moveTo>
                    <a:pt x="238" y="0"/>
                  </a:moveTo>
                  <a:cubicBezTo>
                    <a:pt x="108" y="0"/>
                    <a:pt x="1" y="131"/>
                    <a:pt x="1" y="292"/>
                  </a:cubicBezTo>
                  <a:cubicBezTo>
                    <a:pt x="1" y="460"/>
                    <a:pt x="108" y="591"/>
                    <a:pt x="238" y="591"/>
                  </a:cubicBezTo>
                  <a:cubicBezTo>
                    <a:pt x="369" y="591"/>
                    <a:pt x="468" y="460"/>
                    <a:pt x="468" y="292"/>
                  </a:cubicBezTo>
                  <a:cubicBezTo>
                    <a:pt x="468" y="131"/>
                    <a:pt x="369" y="0"/>
                    <a:pt x="238" y="0"/>
                  </a:cubicBezTo>
                  <a:close/>
                </a:path>
              </a:pathLst>
            </a:custGeom>
            <a:solidFill>
              <a:srgbClr val="060606"/>
            </a:solidFill>
            <a:ln>
              <a:noFill/>
            </a:ln>
          </p:spPr>
          <p:txBody>
            <a:bodyPr spcFirstLastPara="1" wrap="square" lIns="91425" tIns="91425" rIns="91425" bIns="91425" anchor="ctr" anchorCtr="0">
              <a:noAutofit/>
            </a:bodyPr>
            <a:lstStyle/>
            <a:p>
              <a:pPr defTabSz="914377">
                <a:buClr>
                  <a:srgbClr val="000000"/>
                </a:buClr>
                <a:defRPr/>
              </a:pPr>
              <a:endParaRPr sz="1400" kern="0">
                <a:solidFill>
                  <a:srgbClr val="000000"/>
                </a:solidFill>
                <a:latin typeface="Arial"/>
                <a:cs typeface="Arial"/>
                <a:sym typeface="Arial"/>
              </a:endParaRPr>
            </a:p>
          </p:txBody>
        </p:sp>
        <p:sp>
          <p:nvSpPr>
            <p:cNvPr id="21" name="Google Shape;915;p36">
              <a:extLst>
                <a:ext uri="{FF2B5EF4-FFF2-40B4-BE49-F238E27FC236}">
                  <a16:creationId xmlns:a16="http://schemas.microsoft.com/office/drawing/2014/main" id="{0F51C027-AE8D-5144-ED42-E9F5A06D4592}"/>
                </a:ext>
              </a:extLst>
            </p:cNvPr>
            <p:cNvSpPr/>
            <p:nvPr/>
          </p:nvSpPr>
          <p:spPr>
            <a:xfrm>
              <a:off x="1702936" y="3025504"/>
              <a:ext cx="41534" cy="52450"/>
            </a:xfrm>
            <a:custGeom>
              <a:avLst/>
              <a:gdLst/>
              <a:ahLst/>
              <a:cxnLst/>
              <a:rect l="l" t="t" r="r" b="b"/>
              <a:pathLst>
                <a:path w="468" h="591" extrusionOk="0">
                  <a:moveTo>
                    <a:pt x="238" y="0"/>
                  </a:moveTo>
                  <a:cubicBezTo>
                    <a:pt x="107" y="0"/>
                    <a:pt x="0" y="131"/>
                    <a:pt x="0" y="292"/>
                  </a:cubicBezTo>
                  <a:cubicBezTo>
                    <a:pt x="0" y="460"/>
                    <a:pt x="107" y="591"/>
                    <a:pt x="238" y="591"/>
                  </a:cubicBezTo>
                  <a:cubicBezTo>
                    <a:pt x="360" y="591"/>
                    <a:pt x="468" y="460"/>
                    <a:pt x="468" y="292"/>
                  </a:cubicBezTo>
                  <a:cubicBezTo>
                    <a:pt x="468" y="131"/>
                    <a:pt x="360" y="0"/>
                    <a:pt x="238" y="0"/>
                  </a:cubicBezTo>
                  <a:close/>
                </a:path>
              </a:pathLst>
            </a:custGeom>
            <a:solidFill>
              <a:srgbClr val="060606"/>
            </a:solidFill>
            <a:ln>
              <a:noFill/>
            </a:ln>
          </p:spPr>
          <p:txBody>
            <a:bodyPr spcFirstLastPara="1" wrap="square" lIns="91425" tIns="91425" rIns="91425" bIns="91425" anchor="ctr" anchorCtr="0">
              <a:noAutofit/>
            </a:bodyPr>
            <a:lstStyle/>
            <a:p>
              <a:pPr defTabSz="914377">
                <a:buClr>
                  <a:srgbClr val="000000"/>
                </a:buClr>
                <a:defRPr/>
              </a:pPr>
              <a:endParaRPr sz="1400" kern="0">
                <a:solidFill>
                  <a:srgbClr val="000000"/>
                </a:solidFill>
                <a:latin typeface="Arial"/>
                <a:cs typeface="Arial"/>
                <a:sym typeface="Arial"/>
              </a:endParaRPr>
            </a:p>
          </p:txBody>
        </p:sp>
        <p:sp>
          <p:nvSpPr>
            <p:cNvPr id="22" name="Google Shape;916;p36">
              <a:extLst>
                <a:ext uri="{FF2B5EF4-FFF2-40B4-BE49-F238E27FC236}">
                  <a16:creationId xmlns:a16="http://schemas.microsoft.com/office/drawing/2014/main" id="{6DBD73CA-83B0-4939-AB01-7DFEFF2B1E87}"/>
                </a:ext>
              </a:extLst>
            </p:cNvPr>
            <p:cNvSpPr/>
            <p:nvPr/>
          </p:nvSpPr>
          <p:spPr>
            <a:xfrm>
              <a:off x="1611082" y="2896909"/>
              <a:ext cx="220449" cy="246363"/>
            </a:xfrm>
            <a:custGeom>
              <a:avLst/>
              <a:gdLst/>
              <a:ahLst/>
              <a:cxnLst/>
              <a:rect l="l" t="t" r="r" b="b"/>
              <a:pathLst>
                <a:path w="2484" h="2776" fill="none" extrusionOk="0">
                  <a:moveTo>
                    <a:pt x="2484" y="1388"/>
                  </a:moveTo>
                  <a:cubicBezTo>
                    <a:pt x="2484" y="2155"/>
                    <a:pt x="1924" y="2775"/>
                    <a:pt x="1242" y="2775"/>
                  </a:cubicBezTo>
                  <a:cubicBezTo>
                    <a:pt x="552" y="2775"/>
                    <a:pt x="0" y="2155"/>
                    <a:pt x="0" y="1388"/>
                  </a:cubicBezTo>
                  <a:cubicBezTo>
                    <a:pt x="0" y="621"/>
                    <a:pt x="552" y="0"/>
                    <a:pt x="1242" y="0"/>
                  </a:cubicBezTo>
                  <a:cubicBezTo>
                    <a:pt x="1924" y="0"/>
                    <a:pt x="2484" y="621"/>
                    <a:pt x="2484" y="1388"/>
                  </a:cubicBezTo>
                  <a:close/>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defTabSz="914377">
                <a:buClr>
                  <a:srgbClr val="000000"/>
                </a:buClr>
                <a:defRPr/>
              </a:pPr>
              <a:endParaRPr sz="1400" kern="0">
                <a:solidFill>
                  <a:srgbClr val="000000"/>
                </a:solidFill>
                <a:latin typeface="Arial"/>
                <a:cs typeface="Arial"/>
                <a:sym typeface="Arial"/>
              </a:endParaRPr>
            </a:p>
          </p:txBody>
        </p:sp>
        <p:sp>
          <p:nvSpPr>
            <p:cNvPr id="23" name="Google Shape;917;p36">
              <a:extLst>
                <a:ext uri="{FF2B5EF4-FFF2-40B4-BE49-F238E27FC236}">
                  <a16:creationId xmlns:a16="http://schemas.microsoft.com/office/drawing/2014/main" id="{6A14667D-E5A5-2353-C70C-656BEA037168}"/>
                </a:ext>
              </a:extLst>
            </p:cNvPr>
            <p:cNvSpPr/>
            <p:nvPr/>
          </p:nvSpPr>
          <p:spPr>
            <a:xfrm>
              <a:off x="1921254" y="2896909"/>
              <a:ext cx="221248" cy="246363"/>
            </a:xfrm>
            <a:custGeom>
              <a:avLst/>
              <a:gdLst/>
              <a:ahLst/>
              <a:cxnLst/>
              <a:rect l="l" t="t" r="r" b="b"/>
              <a:pathLst>
                <a:path w="2493" h="2776" fill="none" extrusionOk="0">
                  <a:moveTo>
                    <a:pt x="2492" y="1388"/>
                  </a:moveTo>
                  <a:cubicBezTo>
                    <a:pt x="2492" y="2155"/>
                    <a:pt x="1933" y="2775"/>
                    <a:pt x="1243" y="2775"/>
                  </a:cubicBezTo>
                  <a:cubicBezTo>
                    <a:pt x="560" y="2775"/>
                    <a:pt x="1" y="2155"/>
                    <a:pt x="1" y="1388"/>
                  </a:cubicBezTo>
                  <a:cubicBezTo>
                    <a:pt x="1" y="621"/>
                    <a:pt x="560" y="0"/>
                    <a:pt x="1243" y="0"/>
                  </a:cubicBezTo>
                  <a:cubicBezTo>
                    <a:pt x="1933" y="0"/>
                    <a:pt x="2492" y="621"/>
                    <a:pt x="2492" y="1388"/>
                  </a:cubicBezTo>
                  <a:close/>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defTabSz="914377">
                <a:buClr>
                  <a:srgbClr val="000000"/>
                </a:buClr>
                <a:defRPr/>
              </a:pPr>
              <a:endParaRPr sz="1400" kern="0">
                <a:solidFill>
                  <a:srgbClr val="000000"/>
                </a:solidFill>
                <a:latin typeface="Arial"/>
                <a:cs typeface="Arial"/>
                <a:sym typeface="Arial"/>
              </a:endParaRPr>
            </a:p>
          </p:txBody>
        </p:sp>
        <p:sp>
          <p:nvSpPr>
            <p:cNvPr id="73" name="Google Shape;918;p36">
              <a:extLst>
                <a:ext uri="{FF2B5EF4-FFF2-40B4-BE49-F238E27FC236}">
                  <a16:creationId xmlns:a16="http://schemas.microsoft.com/office/drawing/2014/main" id="{A3CAC88F-7797-5906-8AB1-6E1A918B656A}"/>
                </a:ext>
              </a:extLst>
            </p:cNvPr>
            <p:cNvSpPr/>
            <p:nvPr/>
          </p:nvSpPr>
          <p:spPr>
            <a:xfrm>
              <a:off x="1829401" y="2995508"/>
              <a:ext cx="91942" cy="89"/>
            </a:xfrm>
            <a:custGeom>
              <a:avLst/>
              <a:gdLst/>
              <a:ahLst/>
              <a:cxnLst/>
              <a:rect l="l" t="t" r="r" b="b"/>
              <a:pathLst>
                <a:path w="1036" h="1" fill="none" extrusionOk="0">
                  <a:moveTo>
                    <a:pt x="1" y="1"/>
                  </a:moveTo>
                  <a:lnTo>
                    <a:pt x="1036" y="1"/>
                  </a:ln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defTabSz="914377">
                <a:buClr>
                  <a:srgbClr val="000000"/>
                </a:buClr>
                <a:defRPr/>
              </a:pPr>
              <a:endParaRPr sz="1400" kern="0">
                <a:solidFill>
                  <a:srgbClr val="000000"/>
                </a:solidFill>
                <a:latin typeface="Arial"/>
                <a:cs typeface="Arial"/>
                <a:sym typeface="Arial"/>
              </a:endParaRPr>
            </a:p>
          </p:txBody>
        </p:sp>
        <p:sp>
          <p:nvSpPr>
            <p:cNvPr id="74" name="Google Shape;919;p36">
              <a:extLst>
                <a:ext uri="{FF2B5EF4-FFF2-40B4-BE49-F238E27FC236}">
                  <a16:creationId xmlns:a16="http://schemas.microsoft.com/office/drawing/2014/main" id="{107EDDAA-D651-1DD7-AF88-EB514D84E7FF}"/>
                </a:ext>
              </a:extLst>
            </p:cNvPr>
            <p:cNvSpPr/>
            <p:nvPr/>
          </p:nvSpPr>
          <p:spPr>
            <a:xfrm>
              <a:off x="1674980" y="3201047"/>
              <a:ext cx="438235" cy="168088"/>
            </a:xfrm>
            <a:custGeom>
              <a:avLst/>
              <a:gdLst/>
              <a:ahLst/>
              <a:cxnLst/>
              <a:rect l="l" t="t" r="r" b="b"/>
              <a:pathLst>
                <a:path w="4938" h="1894" fill="none" extrusionOk="0">
                  <a:moveTo>
                    <a:pt x="1" y="199"/>
                  </a:moveTo>
                  <a:cubicBezTo>
                    <a:pt x="346" y="667"/>
                    <a:pt x="775" y="1081"/>
                    <a:pt x="1296" y="1311"/>
                  </a:cubicBezTo>
                  <a:cubicBezTo>
                    <a:pt x="2584" y="1893"/>
                    <a:pt x="4125" y="1280"/>
                    <a:pt x="4892" y="61"/>
                  </a:cubicBezTo>
                  <a:lnTo>
                    <a:pt x="4938" y="0"/>
                  </a:ln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defTabSz="914377">
                <a:buClr>
                  <a:srgbClr val="000000"/>
                </a:buClr>
                <a:defRPr/>
              </a:pPr>
              <a:endParaRPr sz="1400" kern="0">
                <a:solidFill>
                  <a:srgbClr val="000000"/>
                </a:solidFill>
                <a:latin typeface="Arial"/>
                <a:cs typeface="Arial"/>
                <a:sym typeface="Arial"/>
              </a:endParaRPr>
            </a:p>
          </p:txBody>
        </p:sp>
        <p:sp>
          <p:nvSpPr>
            <p:cNvPr id="75" name="Google Shape;920;p36">
              <a:extLst>
                <a:ext uri="{FF2B5EF4-FFF2-40B4-BE49-F238E27FC236}">
                  <a16:creationId xmlns:a16="http://schemas.microsoft.com/office/drawing/2014/main" id="{78960FF8-1C82-D8C9-AAB7-887031A63BD0}"/>
                </a:ext>
              </a:extLst>
            </p:cNvPr>
            <p:cNvSpPr/>
            <p:nvPr/>
          </p:nvSpPr>
          <p:spPr>
            <a:xfrm>
              <a:off x="2182527" y="2600315"/>
              <a:ext cx="43664" cy="76944"/>
            </a:xfrm>
            <a:custGeom>
              <a:avLst/>
              <a:gdLst/>
              <a:ahLst/>
              <a:cxnLst/>
              <a:rect l="l" t="t" r="r" b="b"/>
              <a:pathLst>
                <a:path w="492" h="867" fill="none" extrusionOk="0">
                  <a:moveTo>
                    <a:pt x="0" y="0"/>
                  </a:moveTo>
                  <a:cubicBezTo>
                    <a:pt x="215" y="253"/>
                    <a:pt x="384" y="552"/>
                    <a:pt x="491" y="866"/>
                  </a:cubicBezTo>
                </a:path>
              </a:pathLst>
            </a:custGeom>
            <a:solidFill>
              <a:srgbClr val="060606"/>
            </a:solidFill>
            <a:ln w="3650"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defTabSz="914377">
                <a:buClr>
                  <a:srgbClr val="000000"/>
                </a:buClr>
                <a:defRPr/>
              </a:pPr>
              <a:endParaRPr sz="1400" kern="0">
                <a:solidFill>
                  <a:srgbClr val="000000"/>
                </a:solidFill>
                <a:latin typeface="Arial"/>
                <a:cs typeface="Arial"/>
                <a:sym typeface="Arial"/>
              </a:endParaRPr>
            </a:p>
          </p:txBody>
        </p:sp>
        <p:sp>
          <p:nvSpPr>
            <p:cNvPr id="76" name="Google Shape;924;p36">
              <a:extLst>
                <a:ext uri="{FF2B5EF4-FFF2-40B4-BE49-F238E27FC236}">
                  <a16:creationId xmlns:a16="http://schemas.microsoft.com/office/drawing/2014/main" id="{6251C0B3-EFF2-D518-CC1C-8D84452D2B0F}"/>
                </a:ext>
              </a:extLst>
            </p:cNvPr>
            <p:cNvSpPr/>
            <p:nvPr/>
          </p:nvSpPr>
          <p:spPr>
            <a:xfrm>
              <a:off x="1117823" y="3358130"/>
              <a:ext cx="1573671" cy="1431497"/>
            </a:xfrm>
            <a:custGeom>
              <a:avLst/>
              <a:gdLst/>
              <a:ahLst/>
              <a:cxnLst/>
              <a:rect l="l" t="t" r="r" b="b"/>
              <a:pathLst>
                <a:path w="17732" h="16130" extrusionOk="0">
                  <a:moveTo>
                    <a:pt x="12243" y="1"/>
                  </a:moveTo>
                  <a:lnTo>
                    <a:pt x="8885" y="1718"/>
                  </a:lnTo>
                  <a:lnTo>
                    <a:pt x="5344" y="39"/>
                  </a:lnTo>
                  <a:lnTo>
                    <a:pt x="652" y="6356"/>
                  </a:lnTo>
                  <a:lnTo>
                    <a:pt x="0" y="16130"/>
                  </a:lnTo>
                  <a:lnTo>
                    <a:pt x="17731" y="16130"/>
                  </a:lnTo>
                  <a:lnTo>
                    <a:pt x="16927" y="6218"/>
                  </a:lnTo>
                  <a:lnTo>
                    <a:pt x="16927" y="6080"/>
                  </a:lnTo>
                  <a:lnTo>
                    <a:pt x="12243" y="1"/>
                  </a:lnTo>
                  <a:close/>
                </a:path>
              </a:pathLst>
            </a:custGeom>
            <a:solidFill>
              <a:srgbClr val="999ED6"/>
            </a:solidFill>
            <a:ln>
              <a:noFill/>
            </a:ln>
          </p:spPr>
          <p:txBody>
            <a:bodyPr spcFirstLastPara="1" wrap="square" lIns="91425" tIns="91425" rIns="91425" bIns="91425" anchor="ctr" anchorCtr="0">
              <a:noAutofit/>
            </a:bodyPr>
            <a:lstStyle/>
            <a:p>
              <a:pPr defTabSz="914377">
                <a:buClr>
                  <a:srgbClr val="000000"/>
                </a:buClr>
                <a:defRPr/>
              </a:pPr>
              <a:endParaRPr sz="1400" kern="0" dirty="0">
                <a:solidFill>
                  <a:srgbClr val="000000"/>
                </a:solidFill>
                <a:latin typeface="Arial"/>
                <a:cs typeface="Arial"/>
                <a:sym typeface="Arial"/>
              </a:endParaRPr>
            </a:p>
          </p:txBody>
        </p:sp>
        <p:sp>
          <p:nvSpPr>
            <p:cNvPr id="77" name="Google Shape;925;p36">
              <a:extLst>
                <a:ext uri="{FF2B5EF4-FFF2-40B4-BE49-F238E27FC236}">
                  <a16:creationId xmlns:a16="http://schemas.microsoft.com/office/drawing/2014/main" id="{B5CF6365-429C-EACF-5024-578726344585}"/>
                </a:ext>
              </a:extLst>
            </p:cNvPr>
            <p:cNvSpPr/>
            <p:nvPr/>
          </p:nvSpPr>
          <p:spPr>
            <a:xfrm>
              <a:off x="698048" y="3340469"/>
              <a:ext cx="961402" cy="1449158"/>
            </a:xfrm>
            <a:custGeom>
              <a:avLst/>
              <a:gdLst/>
              <a:ahLst/>
              <a:cxnLst/>
              <a:rect l="l" t="t" r="r" b="b"/>
              <a:pathLst>
                <a:path w="10833" h="16329" extrusionOk="0">
                  <a:moveTo>
                    <a:pt x="10832" y="1"/>
                  </a:moveTo>
                  <a:lnTo>
                    <a:pt x="10832" y="1"/>
                  </a:lnTo>
                  <a:cubicBezTo>
                    <a:pt x="10832" y="1"/>
                    <a:pt x="6593" y="836"/>
                    <a:pt x="5305" y="1710"/>
                  </a:cubicBezTo>
                  <a:cubicBezTo>
                    <a:pt x="4018" y="2576"/>
                    <a:pt x="2799" y="4148"/>
                    <a:pt x="1833" y="6854"/>
                  </a:cubicBezTo>
                  <a:cubicBezTo>
                    <a:pt x="867" y="9552"/>
                    <a:pt x="1" y="13285"/>
                    <a:pt x="453" y="14504"/>
                  </a:cubicBezTo>
                  <a:cubicBezTo>
                    <a:pt x="898" y="15731"/>
                    <a:pt x="1572" y="16329"/>
                    <a:pt x="3121" y="16329"/>
                  </a:cubicBezTo>
                  <a:lnTo>
                    <a:pt x="6003" y="16329"/>
                  </a:lnTo>
                  <a:lnTo>
                    <a:pt x="7728" y="6210"/>
                  </a:lnTo>
                  <a:lnTo>
                    <a:pt x="10832" y="1"/>
                  </a:lnTo>
                  <a:close/>
                </a:path>
              </a:pathLst>
            </a:custGeom>
            <a:solidFill>
              <a:srgbClr val="999ED6"/>
            </a:solidFill>
            <a:ln>
              <a:noFill/>
            </a:ln>
          </p:spPr>
          <p:txBody>
            <a:bodyPr spcFirstLastPara="1" wrap="square" lIns="91425" tIns="91425" rIns="91425" bIns="91425" anchor="ctr" anchorCtr="0">
              <a:noAutofit/>
            </a:bodyPr>
            <a:lstStyle/>
            <a:p>
              <a:pPr defTabSz="914377">
                <a:buClr>
                  <a:srgbClr val="000000"/>
                </a:buClr>
                <a:defRPr/>
              </a:pPr>
              <a:endParaRPr sz="1400" kern="0">
                <a:solidFill>
                  <a:srgbClr val="000000"/>
                </a:solidFill>
                <a:latin typeface="Arial"/>
                <a:cs typeface="Arial"/>
                <a:sym typeface="Arial"/>
              </a:endParaRPr>
            </a:p>
          </p:txBody>
        </p:sp>
        <p:sp>
          <p:nvSpPr>
            <p:cNvPr id="78" name="Google Shape;926;p36">
              <a:extLst>
                <a:ext uri="{FF2B5EF4-FFF2-40B4-BE49-F238E27FC236}">
                  <a16:creationId xmlns:a16="http://schemas.microsoft.com/office/drawing/2014/main" id="{BAC74278-D16A-D375-D0B8-5CD44390F42D}"/>
                </a:ext>
              </a:extLst>
            </p:cNvPr>
            <p:cNvSpPr/>
            <p:nvPr/>
          </p:nvSpPr>
          <p:spPr>
            <a:xfrm>
              <a:off x="834098" y="4255456"/>
              <a:ext cx="376999" cy="82446"/>
            </a:xfrm>
            <a:custGeom>
              <a:avLst/>
              <a:gdLst/>
              <a:ahLst/>
              <a:cxnLst/>
              <a:rect l="l" t="t" r="r" b="b"/>
              <a:pathLst>
                <a:path w="4248" h="929" fill="none" extrusionOk="0">
                  <a:moveTo>
                    <a:pt x="1" y="929"/>
                  </a:moveTo>
                  <a:cubicBezTo>
                    <a:pt x="537" y="400"/>
                    <a:pt x="1281" y="124"/>
                    <a:pt x="2032" y="62"/>
                  </a:cubicBezTo>
                  <a:cubicBezTo>
                    <a:pt x="2784" y="1"/>
                    <a:pt x="3535" y="147"/>
                    <a:pt x="4248" y="384"/>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defTabSz="914377">
                <a:buClr>
                  <a:srgbClr val="000000"/>
                </a:buClr>
                <a:defRPr/>
              </a:pPr>
              <a:endParaRPr sz="1400" kern="0">
                <a:solidFill>
                  <a:srgbClr val="000000"/>
                </a:solidFill>
                <a:latin typeface="Arial"/>
                <a:cs typeface="Arial"/>
                <a:sym typeface="Arial"/>
              </a:endParaRPr>
            </a:p>
          </p:txBody>
        </p:sp>
        <p:sp>
          <p:nvSpPr>
            <p:cNvPr id="79" name="Google Shape;927;p36">
              <a:extLst>
                <a:ext uri="{FF2B5EF4-FFF2-40B4-BE49-F238E27FC236}">
                  <a16:creationId xmlns:a16="http://schemas.microsoft.com/office/drawing/2014/main" id="{79D79568-2039-973E-C921-4B73A1FEE259}"/>
                </a:ext>
              </a:extLst>
            </p:cNvPr>
            <p:cNvSpPr/>
            <p:nvPr/>
          </p:nvSpPr>
          <p:spPr>
            <a:xfrm>
              <a:off x="1230710" y="3667060"/>
              <a:ext cx="146433" cy="1122567"/>
            </a:xfrm>
            <a:custGeom>
              <a:avLst/>
              <a:gdLst/>
              <a:ahLst/>
              <a:cxnLst/>
              <a:rect l="l" t="t" r="r" b="b"/>
              <a:pathLst>
                <a:path w="1650" h="12649" fill="none" extrusionOk="0">
                  <a:moveTo>
                    <a:pt x="1" y="12649"/>
                  </a:moveTo>
                  <a:lnTo>
                    <a:pt x="1626" y="3580"/>
                  </a:lnTo>
                  <a:cubicBezTo>
                    <a:pt x="1649" y="3258"/>
                    <a:pt x="1580" y="2675"/>
                    <a:pt x="1473" y="1986"/>
                  </a:cubicBezTo>
                  <a:cubicBezTo>
                    <a:pt x="1381" y="1357"/>
                    <a:pt x="1044" y="537"/>
                    <a:pt x="706" y="0"/>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defTabSz="914377">
                <a:buClr>
                  <a:srgbClr val="000000"/>
                </a:buClr>
                <a:defRPr/>
              </a:pPr>
              <a:endParaRPr sz="1400" kern="0">
                <a:solidFill>
                  <a:srgbClr val="000000"/>
                </a:solidFill>
                <a:latin typeface="Arial"/>
                <a:cs typeface="Arial"/>
                <a:sym typeface="Arial"/>
              </a:endParaRPr>
            </a:p>
          </p:txBody>
        </p:sp>
        <p:sp>
          <p:nvSpPr>
            <p:cNvPr id="80" name="Google Shape;928;p36">
              <a:extLst>
                <a:ext uri="{FF2B5EF4-FFF2-40B4-BE49-F238E27FC236}">
                  <a16:creationId xmlns:a16="http://schemas.microsoft.com/office/drawing/2014/main" id="{8178177D-FEBF-ED6F-1563-D615697CC536}"/>
                </a:ext>
              </a:extLst>
            </p:cNvPr>
            <p:cNvSpPr/>
            <p:nvPr/>
          </p:nvSpPr>
          <p:spPr>
            <a:xfrm>
              <a:off x="2142413" y="3340469"/>
              <a:ext cx="1074288" cy="1449158"/>
            </a:xfrm>
            <a:custGeom>
              <a:avLst/>
              <a:gdLst/>
              <a:ahLst/>
              <a:cxnLst/>
              <a:rect l="l" t="t" r="r" b="b"/>
              <a:pathLst>
                <a:path w="12105" h="16329" extrusionOk="0">
                  <a:moveTo>
                    <a:pt x="0" y="1"/>
                  </a:moveTo>
                  <a:lnTo>
                    <a:pt x="3971" y="5872"/>
                  </a:lnTo>
                  <a:lnTo>
                    <a:pt x="5841" y="15470"/>
                  </a:lnTo>
                  <a:cubicBezTo>
                    <a:pt x="5841" y="15470"/>
                    <a:pt x="7114" y="16329"/>
                    <a:pt x="8655" y="16329"/>
                  </a:cubicBezTo>
                  <a:cubicBezTo>
                    <a:pt x="10203" y="16329"/>
                    <a:pt x="11200" y="15516"/>
                    <a:pt x="11652" y="14297"/>
                  </a:cubicBezTo>
                  <a:cubicBezTo>
                    <a:pt x="12104" y="13078"/>
                    <a:pt x="11093" y="10303"/>
                    <a:pt x="9835" y="7597"/>
                  </a:cubicBezTo>
                  <a:cubicBezTo>
                    <a:pt x="8632" y="4999"/>
                    <a:pt x="6815" y="2576"/>
                    <a:pt x="5527" y="1710"/>
                  </a:cubicBezTo>
                  <a:cubicBezTo>
                    <a:pt x="4239" y="836"/>
                    <a:pt x="1" y="1"/>
                    <a:pt x="0" y="1"/>
                  </a:cubicBezTo>
                  <a:close/>
                </a:path>
              </a:pathLst>
            </a:custGeom>
            <a:solidFill>
              <a:srgbClr val="999ED6"/>
            </a:solidFill>
            <a:ln>
              <a:noFill/>
            </a:ln>
          </p:spPr>
          <p:txBody>
            <a:bodyPr spcFirstLastPara="1" wrap="square" lIns="91425" tIns="91425" rIns="91425" bIns="91425" anchor="ctr" anchorCtr="0">
              <a:noAutofit/>
            </a:bodyPr>
            <a:lstStyle/>
            <a:p>
              <a:pPr defTabSz="914377">
                <a:buClr>
                  <a:srgbClr val="000000"/>
                </a:buClr>
                <a:defRPr/>
              </a:pPr>
              <a:endParaRPr sz="1400" kern="0">
                <a:solidFill>
                  <a:srgbClr val="000000"/>
                </a:solidFill>
                <a:latin typeface="Arial"/>
                <a:cs typeface="Arial"/>
                <a:sym typeface="Arial"/>
              </a:endParaRPr>
            </a:p>
          </p:txBody>
        </p:sp>
        <p:sp>
          <p:nvSpPr>
            <p:cNvPr id="81" name="Google Shape;929;p36">
              <a:extLst>
                <a:ext uri="{FF2B5EF4-FFF2-40B4-BE49-F238E27FC236}">
                  <a16:creationId xmlns:a16="http://schemas.microsoft.com/office/drawing/2014/main" id="{AEC9E175-3427-81BE-5AD3-415C5466EADB}"/>
                </a:ext>
              </a:extLst>
            </p:cNvPr>
            <p:cNvSpPr/>
            <p:nvPr/>
          </p:nvSpPr>
          <p:spPr>
            <a:xfrm>
              <a:off x="2487286" y="3706464"/>
              <a:ext cx="173590" cy="1007018"/>
            </a:xfrm>
            <a:custGeom>
              <a:avLst/>
              <a:gdLst/>
              <a:ahLst/>
              <a:cxnLst/>
              <a:rect l="l" t="t" r="r" b="b"/>
              <a:pathLst>
                <a:path w="1956" h="11347" fill="none" extrusionOk="0">
                  <a:moveTo>
                    <a:pt x="1955" y="11346"/>
                  </a:moveTo>
                  <a:cubicBezTo>
                    <a:pt x="1657" y="9828"/>
                    <a:pt x="1365" y="8310"/>
                    <a:pt x="1066" y="6785"/>
                  </a:cubicBezTo>
                  <a:cubicBezTo>
                    <a:pt x="859" y="5704"/>
                    <a:pt x="645" y="4615"/>
                    <a:pt x="438" y="3527"/>
                  </a:cubicBezTo>
                  <a:cubicBezTo>
                    <a:pt x="223" y="2431"/>
                    <a:pt x="1" y="1427"/>
                    <a:pt x="476" y="346"/>
                  </a:cubicBezTo>
                  <a:cubicBezTo>
                    <a:pt x="530" y="223"/>
                    <a:pt x="583" y="116"/>
                    <a:pt x="652" y="1"/>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defTabSz="914377">
                <a:buClr>
                  <a:srgbClr val="000000"/>
                </a:buClr>
                <a:defRPr/>
              </a:pPr>
              <a:endParaRPr sz="1400" kern="0">
                <a:solidFill>
                  <a:srgbClr val="000000"/>
                </a:solidFill>
                <a:latin typeface="Arial"/>
                <a:cs typeface="Arial"/>
                <a:sym typeface="Arial"/>
              </a:endParaRPr>
            </a:p>
          </p:txBody>
        </p:sp>
        <p:sp>
          <p:nvSpPr>
            <p:cNvPr id="82" name="Google Shape;930;p36">
              <a:extLst>
                <a:ext uri="{FF2B5EF4-FFF2-40B4-BE49-F238E27FC236}">
                  <a16:creationId xmlns:a16="http://schemas.microsoft.com/office/drawing/2014/main" id="{52D109BD-FDEB-27A0-E18A-E219A16B6144}"/>
                </a:ext>
              </a:extLst>
            </p:cNvPr>
            <p:cNvSpPr/>
            <p:nvPr/>
          </p:nvSpPr>
          <p:spPr>
            <a:xfrm>
              <a:off x="1592001" y="3281275"/>
              <a:ext cx="612358" cy="355256"/>
            </a:xfrm>
            <a:custGeom>
              <a:avLst/>
              <a:gdLst/>
              <a:ahLst/>
              <a:cxnLst/>
              <a:rect l="l" t="t" r="r" b="b"/>
              <a:pathLst>
                <a:path w="6900" h="4003" extrusionOk="0">
                  <a:moveTo>
                    <a:pt x="805" y="1"/>
                  </a:moveTo>
                  <a:lnTo>
                    <a:pt x="1" y="905"/>
                  </a:lnTo>
                  <a:cubicBezTo>
                    <a:pt x="1" y="905"/>
                    <a:pt x="759" y="3481"/>
                    <a:pt x="2576" y="4002"/>
                  </a:cubicBezTo>
                  <a:lnTo>
                    <a:pt x="3534" y="2822"/>
                  </a:lnTo>
                  <a:lnTo>
                    <a:pt x="4631" y="3987"/>
                  </a:lnTo>
                  <a:cubicBezTo>
                    <a:pt x="5995" y="3604"/>
                    <a:pt x="6900" y="867"/>
                    <a:pt x="6900" y="867"/>
                  </a:cubicBezTo>
                  <a:lnTo>
                    <a:pt x="6041" y="8"/>
                  </a:lnTo>
                  <a:cubicBezTo>
                    <a:pt x="6041" y="8"/>
                    <a:pt x="4569" y="2047"/>
                    <a:pt x="3450" y="2047"/>
                  </a:cubicBezTo>
                  <a:cubicBezTo>
                    <a:pt x="2331" y="2047"/>
                    <a:pt x="805" y="1"/>
                    <a:pt x="805" y="1"/>
                  </a:cubicBezTo>
                  <a:close/>
                </a:path>
              </a:pathLst>
            </a:custGeom>
            <a:solidFill>
              <a:srgbClr val="6E63B4"/>
            </a:solidFill>
            <a:ln>
              <a:noFill/>
            </a:ln>
          </p:spPr>
          <p:txBody>
            <a:bodyPr spcFirstLastPara="1" wrap="square" lIns="91425" tIns="91425" rIns="91425" bIns="91425" anchor="ctr" anchorCtr="0">
              <a:noAutofit/>
            </a:bodyPr>
            <a:lstStyle/>
            <a:p>
              <a:pPr defTabSz="914377">
                <a:buClr>
                  <a:srgbClr val="000000"/>
                </a:buClr>
                <a:defRPr/>
              </a:pPr>
              <a:endParaRPr sz="1400" kern="0">
                <a:solidFill>
                  <a:srgbClr val="000000"/>
                </a:solidFill>
                <a:latin typeface="Arial"/>
                <a:cs typeface="Arial"/>
                <a:sym typeface="Arial"/>
              </a:endParaRPr>
            </a:p>
          </p:txBody>
        </p:sp>
        <p:sp>
          <p:nvSpPr>
            <p:cNvPr id="83" name="Google Shape;931;p36">
              <a:extLst>
                <a:ext uri="{FF2B5EF4-FFF2-40B4-BE49-F238E27FC236}">
                  <a16:creationId xmlns:a16="http://schemas.microsoft.com/office/drawing/2014/main" id="{DE44FB22-CD8E-681E-E12E-87999868292A}"/>
                </a:ext>
              </a:extLst>
            </p:cNvPr>
            <p:cNvSpPr/>
            <p:nvPr/>
          </p:nvSpPr>
          <p:spPr>
            <a:xfrm>
              <a:off x="1592001" y="3358130"/>
              <a:ext cx="612358" cy="278401"/>
            </a:xfrm>
            <a:custGeom>
              <a:avLst/>
              <a:gdLst/>
              <a:ahLst/>
              <a:cxnLst/>
              <a:rect l="l" t="t" r="r" b="b"/>
              <a:pathLst>
                <a:path w="6900" h="3137" fill="none" extrusionOk="0">
                  <a:moveTo>
                    <a:pt x="1" y="39"/>
                  </a:moveTo>
                  <a:cubicBezTo>
                    <a:pt x="1" y="39"/>
                    <a:pt x="759" y="2615"/>
                    <a:pt x="2576" y="3136"/>
                  </a:cubicBezTo>
                  <a:lnTo>
                    <a:pt x="3534" y="1956"/>
                  </a:lnTo>
                  <a:lnTo>
                    <a:pt x="4631" y="3121"/>
                  </a:lnTo>
                  <a:cubicBezTo>
                    <a:pt x="5995" y="2738"/>
                    <a:pt x="6900" y="1"/>
                    <a:pt x="6900" y="1"/>
                  </a:cubicBezTo>
                </a:path>
              </a:pathLst>
            </a:custGeom>
            <a:solidFill>
              <a:srgbClr val="060606"/>
            </a:solidFill>
            <a:ln w="3650"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defTabSz="914377">
                <a:buClr>
                  <a:srgbClr val="000000"/>
                </a:buClr>
                <a:defRPr/>
              </a:pPr>
              <a:endParaRPr sz="1400" kern="0">
                <a:solidFill>
                  <a:srgbClr val="000000"/>
                </a:solidFill>
                <a:latin typeface="Arial"/>
                <a:cs typeface="Arial"/>
                <a:sym typeface="Arial"/>
              </a:endParaRPr>
            </a:p>
          </p:txBody>
        </p:sp>
        <p:sp>
          <p:nvSpPr>
            <p:cNvPr id="84" name="Google Shape;932;p36">
              <a:extLst>
                <a:ext uri="{FF2B5EF4-FFF2-40B4-BE49-F238E27FC236}">
                  <a16:creationId xmlns:a16="http://schemas.microsoft.com/office/drawing/2014/main" id="{71CFEC08-66A9-FD40-E7E3-7C104BBC8E4F}"/>
                </a:ext>
              </a:extLst>
            </p:cNvPr>
            <p:cNvSpPr/>
            <p:nvPr/>
          </p:nvSpPr>
          <p:spPr>
            <a:xfrm>
              <a:off x="2637003" y="4285453"/>
              <a:ext cx="455186" cy="91942"/>
            </a:xfrm>
            <a:custGeom>
              <a:avLst/>
              <a:gdLst/>
              <a:ahLst/>
              <a:cxnLst/>
              <a:rect l="l" t="t" r="r" b="b"/>
              <a:pathLst>
                <a:path w="5129" h="1036" fill="none" extrusionOk="0">
                  <a:moveTo>
                    <a:pt x="0" y="721"/>
                  </a:moveTo>
                  <a:lnTo>
                    <a:pt x="636" y="506"/>
                  </a:lnTo>
                  <a:cubicBezTo>
                    <a:pt x="1073" y="353"/>
                    <a:pt x="1526" y="230"/>
                    <a:pt x="1978" y="154"/>
                  </a:cubicBezTo>
                  <a:cubicBezTo>
                    <a:pt x="3105" y="0"/>
                    <a:pt x="4247" y="315"/>
                    <a:pt x="5129" y="1035"/>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defTabSz="914377">
                <a:buClr>
                  <a:srgbClr val="000000"/>
                </a:buClr>
                <a:defRPr/>
              </a:pPr>
              <a:endParaRPr sz="1400" kern="0">
                <a:solidFill>
                  <a:srgbClr val="000000"/>
                </a:solidFill>
                <a:latin typeface="Arial"/>
                <a:cs typeface="Arial"/>
                <a:sym typeface="Arial"/>
              </a:endParaRPr>
            </a:p>
          </p:txBody>
        </p:sp>
        <p:sp>
          <p:nvSpPr>
            <p:cNvPr id="85" name="Google Shape;933;p36">
              <a:extLst>
                <a:ext uri="{FF2B5EF4-FFF2-40B4-BE49-F238E27FC236}">
                  <a16:creationId xmlns:a16="http://schemas.microsoft.com/office/drawing/2014/main" id="{166F2CA5-2E3D-324A-0A98-F9605CE9541F}"/>
                </a:ext>
              </a:extLst>
            </p:cNvPr>
            <p:cNvSpPr/>
            <p:nvPr/>
          </p:nvSpPr>
          <p:spPr>
            <a:xfrm>
              <a:off x="2189361" y="3973150"/>
              <a:ext cx="290559" cy="41623"/>
            </a:xfrm>
            <a:custGeom>
              <a:avLst/>
              <a:gdLst/>
              <a:ahLst/>
              <a:cxnLst/>
              <a:rect l="l" t="t" r="r" b="b"/>
              <a:pathLst>
                <a:path w="3274" h="469" fill="none" extrusionOk="0">
                  <a:moveTo>
                    <a:pt x="0" y="1"/>
                  </a:moveTo>
                  <a:lnTo>
                    <a:pt x="3273" y="1"/>
                  </a:lnTo>
                  <a:lnTo>
                    <a:pt x="3273" y="468"/>
                  </a:lnTo>
                  <a:lnTo>
                    <a:pt x="0" y="468"/>
                  </a:lnTo>
                  <a:close/>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defTabSz="914377">
                <a:buClr>
                  <a:srgbClr val="000000"/>
                </a:buClr>
                <a:defRPr/>
              </a:pPr>
              <a:endParaRPr sz="1400" kern="0">
                <a:solidFill>
                  <a:srgbClr val="000000"/>
                </a:solidFill>
                <a:latin typeface="Arial"/>
                <a:cs typeface="Arial"/>
                <a:sym typeface="Arial"/>
              </a:endParaRPr>
            </a:p>
          </p:txBody>
        </p:sp>
        <p:sp>
          <p:nvSpPr>
            <p:cNvPr id="86" name="Google Shape;934;p36">
              <a:extLst>
                <a:ext uri="{FF2B5EF4-FFF2-40B4-BE49-F238E27FC236}">
                  <a16:creationId xmlns:a16="http://schemas.microsoft.com/office/drawing/2014/main" id="{C3DD4892-E4CF-55B1-F3BB-F940952CCB81}"/>
                </a:ext>
              </a:extLst>
            </p:cNvPr>
            <p:cNvSpPr/>
            <p:nvPr/>
          </p:nvSpPr>
          <p:spPr>
            <a:xfrm>
              <a:off x="1905635" y="3531631"/>
              <a:ext cx="89" cy="1257996"/>
            </a:xfrm>
            <a:custGeom>
              <a:avLst/>
              <a:gdLst/>
              <a:ahLst/>
              <a:cxnLst/>
              <a:rect l="l" t="t" r="r" b="b"/>
              <a:pathLst>
                <a:path w="1" h="14175" fill="none" extrusionOk="0">
                  <a:moveTo>
                    <a:pt x="0" y="1"/>
                  </a:moveTo>
                  <a:lnTo>
                    <a:pt x="0" y="14175"/>
                  </a:ln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defTabSz="914377">
                <a:buClr>
                  <a:srgbClr val="000000"/>
                </a:buClr>
                <a:defRPr/>
              </a:pPr>
              <a:endParaRPr sz="1400" kern="0">
                <a:solidFill>
                  <a:srgbClr val="000000"/>
                </a:solidFill>
                <a:latin typeface="Arial"/>
                <a:cs typeface="Arial"/>
                <a:sym typeface="Arial"/>
              </a:endParaRPr>
            </a:p>
          </p:txBody>
        </p:sp>
        <p:sp>
          <p:nvSpPr>
            <p:cNvPr id="87" name="Google Shape;935;p36">
              <a:extLst>
                <a:ext uri="{FF2B5EF4-FFF2-40B4-BE49-F238E27FC236}">
                  <a16:creationId xmlns:a16="http://schemas.microsoft.com/office/drawing/2014/main" id="{5F597812-6B51-B6EE-9F29-563194AF8A78}"/>
                </a:ext>
              </a:extLst>
            </p:cNvPr>
            <p:cNvSpPr/>
            <p:nvPr/>
          </p:nvSpPr>
          <p:spPr>
            <a:xfrm>
              <a:off x="2912475" y="4292197"/>
              <a:ext cx="191961" cy="25293"/>
            </a:xfrm>
            <a:custGeom>
              <a:avLst/>
              <a:gdLst/>
              <a:ahLst/>
              <a:cxnLst/>
              <a:rect l="l" t="t" r="r" b="b"/>
              <a:pathLst>
                <a:path w="2163" h="285" fill="none" extrusionOk="0">
                  <a:moveTo>
                    <a:pt x="1" y="78"/>
                  </a:moveTo>
                  <a:cubicBezTo>
                    <a:pt x="691" y="1"/>
                    <a:pt x="1580" y="139"/>
                    <a:pt x="2163" y="285"/>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defTabSz="914377">
                <a:buClr>
                  <a:srgbClr val="000000"/>
                </a:buClr>
                <a:defRPr/>
              </a:pPr>
              <a:endParaRPr sz="1400" kern="0">
                <a:solidFill>
                  <a:srgbClr val="000000"/>
                </a:solidFill>
                <a:latin typeface="Arial"/>
                <a:cs typeface="Arial"/>
                <a:sym typeface="Arial"/>
              </a:endParaRPr>
            </a:p>
          </p:txBody>
        </p:sp>
        <p:sp>
          <p:nvSpPr>
            <p:cNvPr id="88" name="Google Shape;936;p36">
              <a:extLst>
                <a:ext uri="{FF2B5EF4-FFF2-40B4-BE49-F238E27FC236}">
                  <a16:creationId xmlns:a16="http://schemas.microsoft.com/office/drawing/2014/main" id="{799FC72F-040F-C797-C8B0-1B9F48CAF393}"/>
                </a:ext>
              </a:extLst>
            </p:cNvPr>
            <p:cNvSpPr/>
            <p:nvPr/>
          </p:nvSpPr>
          <p:spPr>
            <a:xfrm>
              <a:off x="1110990" y="4420171"/>
              <a:ext cx="497430" cy="176341"/>
            </a:xfrm>
            <a:custGeom>
              <a:avLst/>
              <a:gdLst/>
              <a:ahLst/>
              <a:cxnLst/>
              <a:rect l="l" t="t" r="r" b="b"/>
              <a:pathLst>
                <a:path w="5605" h="1987" extrusionOk="0">
                  <a:moveTo>
                    <a:pt x="2722" y="0"/>
                  </a:moveTo>
                  <a:lnTo>
                    <a:pt x="1" y="1763"/>
                  </a:lnTo>
                  <a:cubicBezTo>
                    <a:pt x="1" y="1763"/>
                    <a:pt x="1342" y="1986"/>
                    <a:pt x="1971" y="1986"/>
                  </a:cubicBezTo>
                  <a:cubicBezTo>
                    <a:pt x="2000" y="1986"/>
                    <a:pt x="2029" y="1986"/>
                    <a:pt x="2058" y="1986"/>
                  </a:cubicBezTo>
                  <a:cubicBezTo>
                    <a:pt x="2373" y="1986"/>
                    <a:pt x="2682" y="1949"/>
                    <a:pt x="2990" y="1886"/>
                  </a:cubicBezTo>
                  <a:cubicBezTo>
                    <a:pt x="3328" y="1817"/>
                    <a:pt x="3588" y="1671"/>
                    <a:pt x="3880" y="1533"/>
                  </a:cubicBezTo>
                  <a:cubicBezTo>
                    <a:pt x="4194" y="1388"/>
                    <a:pt x="4524" y="1288"/>
                    <a:pt x="4861" y="1227"/>
                  </a:cubicBezTo>
                  <a:cubicBezTo>
                    <a:pt x="5076" y="1188"/>
                    <a:pt x="5413" y="1073"/>
                    <a:pt x="5505" y="897"/>
                  </a:cubicBezTo>
                  <a:cubicBezTo>
                    <a:pt x="5605" y="705"/>
                    <a:pt x="5413" y="483"/>
                    <a:pt x="5191" y="376"/>
                  </a:cubicBezTo>
                  <a:cubicBezTo>
                    <a:pt x="4455" y="15"/>
                    <a:pt x="3443" y="376"/>
                    <a:pt x="2722" y="0"/>
                  </a:cubicBezTo>
                  <a:close/>
                </a:path>
              </a:pathLst>
            </a:custGeom>
            <a:solidFill>
              <a:srgbClr val="E6B8AF"/>
            </a:solidFill>
            <a:ln>
              <a:noFill/>
            </a:ln>
          </p:spPr>
          <p:txBody>
            <a:bodyPr spcFirstLastPara="1" wrap="square" lIns="91425" tIns="91425" rIns="91425" bIns="91425" anchor="ctr" anchorCtr="0">
              <a:noAutofit/>
            </a:bodyPr>
            <a:lstStyle/>
            <a:p>
              <a:pPr defTabSz="914377">
                <a:buClr>
                  <a:srgbClr val="000000"/>
                </a:buClr>
                <a:defRPr/>
              </a:pPr>
              <a:endParaRPr sz="1400" kern="0">
                <a:solidFill>
                  <a:srgbClr val="000000"/>
                </a:solidFill>
                <a:latin typeface="Arial"/>
                <a:cs typeface="Arial"/>
                <a:sym typeface="Arial"/>
              </a:endParaRPr>
            </a:p>
          </p:txBody>
        </p:sp>
        <p:sp>
          <p:nvSpPr>
            <p:cNvPr id="89" name="Google Shape;937;p36">
              <a:extLst>
                <a:ext uri="{FF2B5EF4-FFF2-40B4-BE49-F238E27FC236}">
                  <a16:creationId xmlns:a16="http://schemas.microsoft.com/office/drawing/2014/main" id="{EFF83C8E-791C-0FC5-056D-5EC7F63BCB26}"/>
                </a:ext>
              </a:extLst>
            </p:cNvPr>
            <p:cNvSpPr/>
            <p:nvPr/>
          </p:nvSpPr>
          <p:spPr>
            <a:xfrm>
              <a:off x="1249081" y="3928244"/>
              <a:ext cx="359339" cy="621942"/>
            </a:xfrm>
            <a:custGeom>
              <a:avLst/>
              <a:gdLst/>
              <a:ahLst/>
              <a:cxnLst/>
              <a:rect l="l" t="t" r="r" b="b"/>
              <a:pathLst>
                <a:path w="4049" h="7008" extrusionOk="0">
                  <a:moveTo>
                    <a:pt x="553" y="1"/>
                  </a:moveTo>
                  <a:lnTo>
                    <a:pt x="1" y="246"/>
                  </a:lnTo>
                  <a:lnTo>
                    <a:pt x="3497" y="7007"/>
                  </a:lnTo>
                  <a:lnTo>
                    <a:pt x="4049" y="6762"/>
                  </a:lnTo>
                  <a:lnTo>
                    <a:pt x="553" y="1"/>
                  </a:lnTo>
                  <a:close/>
                </a:path>
              </a:pathLst>
            </a:custGeom>
            <a:solidFill>
              <a:srgbClr val="F09574"/>
            </a:solidFill>
            <a:ln>
              <a:noFill/>
            </a:ln>
          </p:spPr>
          <p:txBody>
            <a:bodyPr spcFirstLastPara="1" wrap="square" lIns="91425" tIns="91425" rIns="91425" bIns="91425" anchor="ctr" anchorCtr="0">
              <a:noAutofit/>
            </a:bodyPr>
            <a:lstStyle/>
            <a:p>
              <a:pPr defTabSz="914377">
                <a:buClr>
                  <a:srgbClr val="000000"/>
                </a:buClr>
                <a:defRPr/>
              </a:pPr>
              <a:endParaRPr sz="1400" kern="0">
                <a:solidFill>
                  <a:srgbClr val="000000"/>
                </a:solidFill>
                <a:latin typeface="Arial"/>
                <a:cs typeface="Arial"/>
                <a:sym typeface="Arial"/>
              </a:endParaRPr>
            </a:p>
          </p:txBody>
        </p:sp>
        <p:sp>
          <p:nvSpPr>
            <p:cNvPr id="90" name="Google Shape;938;p36">
              <a:extLst>
                <a:ext uri="{FF2B5EF4-FFF2-40B4-BE49-F238E27FC236}">
                  <a16:creationId xmlns:a16="http://schemas.microsoft.com/office/drawing/2014/main" id="{4E473C7E-9D42-3028-9900-DEAB1BC5A1B7}"/>
                </a:ext>
              </a:extLst>
            </p:cNvPr>
            <p:cNvSpPr/>
            <p:nvPr/>
          </p:nvSpPr>
          <p:spPr>
            <a:xfrm>
              <a:off x="1236212" y="3902330"/>
              <a:ext cx="61946" cy="47835"/>
            </a:xfrm>
            <a:custGeom>
              <a:avLst/>
              <a:gdLst/>
              <a:ahLst/>
              <a:cxnLst/>
              <a:rect l="l" t="t" r="r" b="b"/>
              <a:pathLst>
                <a:path w="698" h="539" extrusionOk="0">
                  <a:moveTo>
                    <a:pt x="445" y="0"/>
                  </a:moveTo>
                  <a:cubicBezTo>
                    <a:pt x="422" y="0"/>
                    <a:pt x="398" y="6"/>
                    <a:pt x="376" y="17"/>
                  </a:cubicBezTo>
                  <a:lnTo>
                    <a:pt x="115" y="132"/>
                  </a:lnTo>
                  <a:cubicBezTo>
                    <a:pt x="39" y="162"/>
                    <a:pt x="0" y="254"/>
                    <a:pt x="39" y="331"/>
                  </a:cubicBezTo>
                  <a:lnTo>
                    <a:pt x="146" y="538"/>
                  </a:lnTo>
                  <a:lnTo>
                    <a:pt x="698" y="293"/>
                  </a:lnTo>
                  <a:lnTo>
                    <a:pt x="591" y="86"/>
                  </a:lnTo>
                  <a:cubicBezTo>
                    <a:pt x="558" y="31"/>
                    <a:pt x="502" y="0"/>
                    <a:pt x="445" y="0"/>
                  </a:cubicBezTo>
                  <a:close/>
                </a:path>
              </a:pathLst>
            </a:custGeom>
            <a:solidFill>
              <a:srgbClr val="6E63B4"/>
            </a:solidFill>
            <a:ln>
              <a:noFill/>
            </a:ln>
          </p:spPr>
          <p:txBody>
            <a:bodyPr spcFirstLastPara="1" wrap="square" lIns="91425" tIns="91425" rIns="91425" bIns="91425" anchor="ctr" anchorCtr="0">
              <a:noAutofit/>
            </a:bodyPr>
            <a:lstStyle/>
            <a:p>
              <a:pPr defTabSz="914377">
                <a:buClr>
                  <a:srgbClr val="000000"/>
                </a:buClr>
                <a:defRPr/>
              </a:pPr>
              <a:endParaRPr sz="1400" kern="0">
                <a:solidFill>
                  <a:srgbClr val="000000"/>
                </a:solidFill>
                <a:latin typeface="Arial"/>
                <a:cs typeface="Arial"/>
                <a:sym typeface="Arial"/>
              </a:endParaRPr>
            </a:p>
          </p:txBody>
        </p:sp>
        <p:sp>
          <p:nvSpPr>
            <p:cNvPr id="92" name="Google Shape;939;p36">
              <a:extLst>
                <a:ext uri="{FF2B5EF4-FFF2-40B4-BE49-F238E27FC236}">
                  <a16:creationId xmlns:a16="http://schemas.microsoft.com/office/drawing/2014/main" id="{A3DA4942-175C-0191-DF4C-8775F17E6C04}"/>
                </a:ext>
              </a:extLst>
            </p:cNvPr>
            <p:cNvSpPr/>
            <p:nvPr/>
          </p:nvSpPr>
          <p:spPr>
            <a:xfrm>
              <a:off x="1249081" y="3928244"/>
              <a:ext cx="49077" cy="21921"/>
            </a:xfrm>
            <a:custGeom>
              <a:avLst/>
              <a:gdLst/>
              <a:ahLst/>
              <a:cxnLst/>
              <a:rect l="l" t="t" r="r" b="b"/>
              <a:pathLst>
                <a:path w="553" h="247" fill="none" extrusionOk="0">
                  <a:moveTo>
                    <a:pt x="553" y="1"/>
                  </a:moveTo>
                  <a:lnTo>
                    <a:pt x="1" y="246"/>
                  </a:lnTo>
                </a:path>
              </a:pathLst>
            </a:custGeom>
            <a:solidFill>
              <a:srgbClr val="6E63B4"/>
            </a:solidFill>
            <a:ln w="3650"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defTabSz="914377">
                <a:buClr>
                  <a:srgbClr val="000000"/>
                </a:buClr>
                <a:defRPr/>
              </a:pPr>
              <a:endParaRPr sz="1400" kern="0">
                <a:solidFill>
                  <a:srgbClr val="000000"/>
                </a:solidFill>
                <a:latin typeface="Arial"/>
                <a:cs typeface="Arial"/>
                <a:sym typeface="Arial"/>
              </a:endParaRPr>
            </a:p>
          </p:txBody>
        </p:sp>
        <p:sp>
          <p:nvSpPr>
            <p:cNvPr id="93" name="Google Shape;940;p36">
              <a:extLst>
                <a:ext uri="{FF2B5EF4-FFF2-40B4-BE49-F238E27FC236}">
                  <a16:creationId xmlns:a16="http://schemas.microsoft.com/office/drawing/2014/main" id="{A78EE26E-4535-01C1-CCE9-4079F938563D}"/>
                </a:ext>
              </a:extLst>
            </p:cNvPr>
            <p:cNvSpPr/>
            <p:nvPr/>
          </p:nvSpPr>
          <p:spPr>
            <a:xfrm>
              <a:off x="1559342" y="4528266"/>
              <a:ext cx="51829" cy="63366"/>
            </a:xfrm>
            <a:custGeom>
              <a:avLst/>
              <a:gdLst/>
              <a:ahLst/>
              <a:cxnLst/>
              <a:rect l="l" t="t" r="r" b="b"/>
              <a:pathLst>
                <a:path w="584" h="714" extrusionOk="0">
                  <a:moveTo>
                    <a:pt x="553" y="1"/>
                  </a:moveTo>
                  <a:lnTo>
                    <a:pt x="1" y="246"/>
                  </a:lnTo>
                  <a:lnTo>
                    <a:pt x="583" y="714"/>
                  </a:lnTo>
                  <a:lnTo>
                    <a:pt x="553" y="1"/>
                  </a:lnTo>
                  <a:close/>
                </a:path>
              </a:pathLst>
            </a:custGeom>
            <a:solidFill>
              <a:srgbClr val="6E63B4"/>
            </a:solidFill>
            <a:ln>
              <a:noFill/>
            </a:ln>
          </p:spPr>
          <p:txBody>
            <a:bodyPr spcFirstLastPara="1" wrap="square" lIns="91425" tIns="91425" rIns="91425" bIns="91425" anchor="ctr" anchorCtr="0">
              <a:noAutofit/>
            </a:bodyPr>
            <a:lstStyle/>
            <a:p>
              <a:pPr defTabSz="914377">
                <a:buClr>
                  <a:srgbClr val="000000"/>
                </a:buClr>
                <a:defRPr/>
              </a:pPr>
              <a:endParaRPr sz="1400" kern="0">
                <a:solidFill>
                  <a:srgbClr val="000000"/>
                </a:solidFill>
                <a:latin typeface="Arial"/>
                <a:cs typeface="Arial"/>
                <a:sym typeface="Arial"/>
              </a:endParaRPr>
            </a:p>
          </p:txBody>
        </p:sp>
        <p:sp>
          <p:nvSpPr>
            <p:cNvPr id="94" name="Google Shape;941;p36">
              <a:extLst>
                <a:ext uri="{FF2B5EF4-FFF2-40B4-BE49-F238E27FC236}">
                  <a16:creationId xmlns:a16="http://schemas.microsoft.com/office/drawing/2014/main" id="{B0E0CA99-6913-DF5F-785A-3D04D645BBD4}"/>
                </a:ext>
              </a:extLst>
            </p:cNvPr>
            <p:cNvSpPr/>
            <p:nvPr/>
          </p:nvSpPr>
          <p:spPr>
            <a:xfrm>
              <a:off x="1587919" y="4563676"/>
              <a:ext cx="23252" cy="27955"/>
            </a:xfrm>
            <a:custGeom>
              <a:avLst/>
              <a:gdLst/>
              <a:ahLst/>
              <a:cxnLst/>
              <a:rect l="l" t="t" r="r" b="b"/>
              <a:pathLst>
                <a:path w="262" h="315" extrusionOk="0">
                  <a:moveTo>
                    <a:pt x="246" y="1"/>
                  </a:moveTo>
                  <a:lnTo>
                    <a:pt x="1" y="108"/>
                  </a:lnTo>
                  <a:lnTo>
                    <a:pt x="261" y="315"/>
                  </a:lnTo>
                  <a:lnTo>
                    <a:pt x="246" y="1"/>
                  </a:lnTo>
                  <a:close/>
                </a:path>
              </a:pathLst>
            </a:custGeom>
            <a:solidFill>
              <a:srgbClr val="060606"/>
            </a:solidFill>
            <a:ln>
              <a:noFill/>
            </a:ln>
          </p:spPr>
          <p:txBody>
            <a:bodyPr spcFirstLastPara="1" wrap="square" lIns="91425" tIns="91425" rIns="91425" bIns="91425" anchor="ctr" anchorCtr="0">
              <a:noAutofit/>
            </a:bodyPr>
            <a:lstStyle/>
            <a:p>
              <a:pPr defTabSz="914377">
                <a:buClr>
                  <a:srgbClr val="000000"/>
                </a:buClr>
                <a:defRPr/>
              </a:pPr>
              <a:endParaRPr sz="1400" kern="0">
                <a:solidFill>
                  <a:srgbClr val="000000"/>
                </a:solidFill>
                <a:latin typeface="Arial"/>
                <a:cs typeface="Arial"/>
                <a:sym typeface="Arial"/>
              </a:endParaRPr>
            </a:p>
          </p:txBody>
        </p:sp>
        <p:sp>
          <p:nvSpPr>
            <p:cNvPr id="95" name="Google Shape;942;p36">
              <a:extLst>
                <a:ext uri="{FF2B5EF4-FFF2-40B4-BE49-F238E27FC236}">
                  <a16:creationId xmlns:a16="http://schemas.microsoft.com/office/drawing/2014/main" id="{F02B99E0-346E-8A9E-824D-1290439FF203}"/>
                </a:ext>
              </a:extLst>
            </p:cNvPr>
            <p:cNvSpPr/>
            <p:nvPr/>
          </p:nvSpPr>
          <p:spPr>
            <a:xfrm>
              <a:off x="1054546" y="4211881"/>
              <a:ext cx="515090" cy="244411"/>
            </a:xfrm>
            <a:custGeom>
              <a:avLst/>
              <a:gdLst/>
              <a:ahLst/>
              <a:cxnLst/>
              <a:rect l="l" t="t" r="r" b="b"/>
              <a:pathLst>
                <a:path w="5804" h="2754" extrusionOk="0">
                  <a:moveTo>
                    <a:pt x="2036" y="1"/>
                  </a:moveTo>
                  <a:cubicBezTo>
                    <a:pt x="2009" y="1"/>
                    <a:pt x="1982" y="1"/>
                    <a:pt x="1955" y="1"/>
                  </a:cubicBezTo>
                  <a:cubicBezTo>
                    <a:pt x="1626" y="17"/>
                    <a:pt x="1219" y="109"/>
                    <a:pt x="959" y="308"/>
                  </a:cubicBezTo>
                  <a:cubicBezTo>
                    <a:pt x="637" y="553"/>
                    <a:pt x="315" y="814"/>
                    <a:pt x="1" y="1082"/>
                  </a:cubicBezTo>
                  <a:lnTo>
                    <a:pt x="1909" y="1741"/>
                  </a:lnTo>
                  <a:cubicBezTo>
                    <a:pt x="2094" y="1692"/>
                    <a:pt x="2285" y="1666"/>
                    <a:pt x="2475" y="1666"/>
                  </a:cubicBezTo>
                  <a:cubicBezTo>
                    <a:pt x="2781" y="1666"/>
                    <a:pt x="3087" y="1732"/>
                    <a:pt x="3366" y="1864"/>
                  </a:cubicBezTo>
                  <a:cubicBezTo>
                    <a:pt x="3504" y="1933"/>
                    <a:pt x="3626" y="2017"/>
                    <a:pt x="3749" y="2102"/>
                  </a:cubicBezTo>
                  <a:cubicBezTo>
                    <a:pt x="4168" y="2390"/>
                    <a:pt x="4545" y="2753"/>
                    <a:pt x="5071" y="2753"/>
                  </a:cubicBezTo>
                  <a:cubicBezTo>
                    <a:pt x="5132" y="2753"/>
                    <a:pt x="5194" y="2748"/>
                    <a:pt x="5259" y="2738"/>
                  </a:cubicBezTo>
                  <a:cubicBezTo>
                    <a:pt x="5420" y="2700"/>
                    <a:pt x="5558" y="2615"/>
                    <a:pt x="5666" y="2493"/>
                  </a:cubicBezTo>
                  <a:cubicBezTo>
                    <a:pt x="5804" y="2309"/>
                    <a:pt x="5635" y="2094"/>
                    <a:pt x="5505" y="1994"/>
                  </a:cubicBezTo>
                  <a:cubicBezTo>
                    <a:pt x="5259" y="1780"/>
                    <a:pt x="5075" y="1397"/>
                    <a:pt x="4899" y="1182"/>
                  </a:cubicBezTo>
                  <a:cubicBezTo>
                    <a:pt x="4592" y="799"/>
                    <a:pt x="4385" y="592"/>
                    <a:pt x="3895" y="431"/>
                  </a:cubicBezTo>
                  <a:cubicBezTo>
                    <a:pt x="3619" y="339"/>
                    <a:pt x="3366" y="208"/>
                    <a:pt x="3082" y="147"/>
                  </a:cubicBezTo>
                  <a:cubicBezTo>
                    <a:pt x="2740" y="47"/>
                    <a:pt x="2385" y="1"/>
                    <a:pt x="2036" y="1"/>
                  </a:cubicBezTo>
                  <a:close/>
                </a:path>
              </a:pathLst>
            </a:custGeom>
            <a:solidFill>
              <a:srgbClr val="E6B8AF"/>
            </a:solidFill>
            <a:ln>
              <a:noFill/>
            </a:ln>
          </p:spPr>
          <p:txBody>
            <a:bodyPr spcFirstLastPara="1" wrap="square" lIns="91425" tIns="91425" rIns="91425" bIns="91425" anchor="ctr" anchorCtr="0">
              <a:noAutofit/>
            </a:bodyPr>
            <a:lstStyle/>
            <a:p>
              <a:pPr defTabSz="914377">
                <a:buClr>
                  <a:srgbClr val="000000"/>
                </a:buClr>
                <a:defRPr/>
              </a:pPr>
              <a:endParaRPr sz="1400" kern="0">
                <a:solidFill>
                  <a:srgbClr val="000000"/>
                </a:solidFill>
                <a:latin typeface="Arial"/>
                <a:cs typeface="Arial"/>
                <a:sym typeface="Arial"/>
              </a:endParaRPr>
            </a:p>
          </p:txBody>
        </p:sp>
        <p:sp>
          <p:nvSpPr>
            <p:cNvPr id="96" name="Google Shape;943;p36">
              <a:extLst>
                <a:ext uri="{FF2B5EF4-FFF2-40B4-BE49-F238E27FC236}">
                  <a16:creationId xmlns:a16="http://schemas.microsoft.com/office/drawing/2014/main" id="{D841F3C1-191A-4997-9CF5-BFB4D405B116}"/>
                </a:ext>
              </a:extLst>
            </p:cNvPr>
            <p:cNvSpPr/>
            <p:nvPr/>
          </p:nvSpPr>
          <p:spPr>
            <a:xfrm>
              <a:off x="905539" y="4224927"/>
              <a:ext cx="549791" cy="429982"/>
            </a:xfrm>
            <a:custGeom>
              <a:avLst/>
              <a:gdLst/>
              <a:ahLst/>
              <a:cxnLst/>
              <a:rect l="l" t="t" r="r" b="b"/>
              <a:pathLst>
                <a:path w="6195" h="4845" extrusionOk="0">
                  <a:moveTo>
                    <a:pt x="3458" y="0"/>
                  </a:moveTo>
                  <a:cubicBezTo>
                    <a:pt x="3269" y="0"/>
                    <a:pt x="3069" y="42"/>
                    <a:pt x="2852" y="138"/>
                  </a:cubicBezTo>
                  <a:cubicBezTo>
                    <a:pt x="2385" y="345"/>
                    <a:pt x="1273" y="1265"/>
                    <a:pt x="875" y="1564"/>
                  </a:cubicBezTo>
                  <a:cubicBezTo>
                    <a:pt x="438" y="1893"/>
                    <a:pt x="70" y="2361"/>
                    <a:pt x="47" y="2882"/>
                  </a:cubicBezTo>
                  <a:cubicBezTo>
                    <a:pt x="1" y="3772"/>
                    <a:pt x="821" y="4845"/>
                    <a:pt x="1841" y="4845"/>
                  </a:cubicBezTo>
                  <a:lnTo>
                    <a:pt x="4340" y="4845"/>
                  </a:lnTo>
                  <a:cubicBezTo>
                    <a:pt x="4554" y="4829"/>
                    <a:pt x="4754" y="4760"/>
                    <a:pt x="4938" y="4653"/>
                  </a:cubicBezTo>
                  <a:cubicBezTo>
                    <a:pt x="5206" y="4408"/>
                    <a:pt x="5206" y="4247"/>
                    <a:pt x="5137" y="4155"/>
                  </a:cubicBezTo>
                  <a:cubicBezTo>
                    <a:pt x="5405" y="4140"/>
                    <a:pt x="5643" y="3986"/>
                    <a:pt x="5765" y="3756"/>
                  </a:cubicBezTo>
                  <a:cubicBezTo>
                    <a:pt x="5888" y="3557"/>
                    <a:pt x="5850" y="3296"/>
                    <a:pt x="5666" y="3151"/>
                  </a:cubicBezTo>
                  <a:cubicBezTo>
                    <a:pt x="5980" y="3151"/>
                    <a:pt x="6195" y="2752"/>
                    <a:pt x="6141" y="2415"/>
                  </a:cubicBezTo>
                  <a:cubicBezTo>
                    <a:pt x="6095" y="2070"/>
                    <a:pt x="5865" y="1794"/>
                    <a:pt x="5635" y="1564"/>
                  </a:cubicBezTo>
                  <a:cubicBezTo>
                    <a:pt x="4919" y="867"/>
                    <a:pt x="4311" y="0"/>
                    <a:pt x="3458" y="0"/>
                  </a:cubicBezTo>
                  <a:close/>
                </a:path>
              </a:pathLst>
            </a:custGeom>
            <a:solidFill>
              <a:srgbClr val="E6B8AF"/>
            </a:solidFill>
            <a:ln>
              <a:noFill/>
            </a:ln>
          </p:spPr>
          <p:txBody>
            <a:bodyPr spcFirstLastPara="1" wrap="square" lIns="91425" tIns="91425" rIns="91425" bIns="91425" anchor="ctr" anchorCtr="0">
              <a:noAutofit/>
            </a:bodyPr>
            <a:lstStyle/>
            <a:p>
              <a:pPr defTabSz="914377">
                <a:buClr>
                  <a:srgbClr val="000000"/>
                </a:buClr>
                <a:defRPr/>
              </a:pPr>
              <a:endParaRPr sz="1400" kern="0">
                <a:solidFill>
                  <a:srgbClr val="000000"/>
                </a:solidFill>
                <a:latin typeface="Arial"/>
                <a:cs typeface="Arial"/>
                <a:sym typeface="Arial"/>
              </a:endParaRPr>
            </a:p>
          </p:txBody>
        </p:sp>
        <p:sp>
          <p:nvSpPr>
            <p:cNvPr id="101" name="Google Shape;944;p36">
              <a:extLst>
                <a:ext uri="{FF2B5EF4-FFF2-40B4-BE49-F238E27FC236}">
                  <a16:creationId xmlns:a16="http://schemas.microsoft.com/office/drawing/2014/main" id="{E828FC71-9444-C2DC-BD2F-43D46B35A529}"/>
                </a:ext>
              </a:extLst>
            </p:cNvPr>
            <p:cNvSpPr/>
            <p:nvPr/>
          </p:nvSpPr>
          <p:spPr>
            <a:xfrm>
              <a:off x="1238254" y="4550098"/>
              <a:ext cx="123892" cy="45616"/>
            </a:xfrm>
            <a:custGeom>
              <a:avLst/>
              <a:gdLst/>
              <a:ahLst/>
              <a:cxnLst/>
              <a:rect l="l" t="t" r="r" b="b"/>
              <a:pathLst>
                <a:path w="1396" h="514" fill="none" extrusionOk="0">
                  <a:moveTo>
                    <a:pt x="1395" y="514"/>
                  </a:moveTo>
                  <a:cubicBezTo>
                    <a:pt x="1319" y="445"/>
                    <a:pt x="1242" y="384"/>
                    <a:pt x="1166" y="330"/>
                  </a:cubicBezTo>
                  <a:cubicBezTo>
                    <a:pt x="1097" y="284"/>
                    <a:pt x="1028" y="246"/>
                    <a:pt x="959" y="207"/>
                  </a:cubicBezTo>
                  <a:cubicBezTo>
                    <a:pt x="667" y="69"/>
                    <a:pt x="330" y="31"/>
                    <a:pt x="0" y="0"/>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defTabSz="914377">
                <a:buClr>
                  <a:srgbClr val="000000"/>
                </a:buClr>
                <a:defRPr/>
              </a:pPr>
              <a:endParaRPr sz="1400" kern="0">
                <a:solidFill>
                  <a:srgbClr val="000000"/>
                </a:solidFill>
                <a:latin typeface="Arial"/>
                <a:cs typeface="Arial"/>
                <a:sym typeface="Arial"/>
              </a:endParaRPr>
            </a:p>
          </p:txBody>
        </p:sp>
        <p:sp>
          <p:nvSpPr>
            <p:cNvPr id="106" name="Google Shape;945;p36">
              <a:extLst>
                <a:ext uri="{FF2B5EF4-FFF2-40B4-BE49-F238E27FC236}">
                  <a16:creationId xmlns:a16="http://schemas.microsoft.com/office/drawing/2014/main" id="{08F44394-1E5D-D6A4-CF68-064F18E55E42}"/>
                </a:ext>
              </a:extLst>
            </p:cNvPr>
            <p:cNvSpPr/>
            <p:nvPr/>
          </p:nvSpPr>
          <p:spPr>
            <a:xfrm>
              <a:off x="1244998" y="4443246"/>
              <a:ext cx="169508" cy="64076"/>
            </a:xfrm>
            <a:custGeom>
              <a:avLst/>
              <a:gdLst/>
              <a:ahLst/>
              <a:cxnLst/>
              <a:rect l="l" t="t" r="r" b="b"/>
              <a:pathLst>
                <a:path w="1910" h="722" fill="none" extrusionOk="0">
                  <a:moveTo>
                    <a:pt x="1910" y="721"/>
                  </a:moveTo>
                  <a:cubicBezTo>
                    <a:pt x="1818" y="660"/>
                    <a:pt x="1733" y="591"/>
                    <a:pt x="1657" y="522"/>
                  </a:cubicBezTo>
                  <a:cubicBezTo>
                    <a:pt x="1503" y="407"/>
                    <a:pt x="1335" y="315"/>
                    <a:pt x="1159" y="254"/>
                  </a:cubicBezTo>
                  <a:lnTo>
                    <a:pt x="752" y="131"/>
                  </a:lnTo>
                  <a:cubicBezTo>
                    <a:pt x="515" y="39"/>
                    <a:pt x="262" y="1"/>
                    <a:pt x="1" y="1"/>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defTabSz="914377">
                <a:buClr>
                  <a:srgbClr val="000000"/>
                </a:buClr>
                <a:defRPr/>
              </a:pPr>
              <a:endParaRPr sz="1400" kern="0">
                <a:solidFill>
                  <a:srgbClr val="000000"/>
                </a:solidFill>
                <a:latin typeface="Arial"/>
                <a:cs typeface="Arial"/>
                <a:sym typeface="Arial"/>
              </a:endParaRPr>
            </a:p>
          </p:txBody>
        </p:sp>
        <p:sp>
          <p:nvSpPr>
            <p:cNvPr id="107" name="Google Shape;946;p36">
              <a:extLst>
                <a:ext uri="{FF2B5EF4-FFF2-40B4-BE49-F238E27FC236}">
                  <a16:creationId xmlns:a16="http://schemas.microsoft.com/office/drawing/2014/main" id="{46659227-D414-0EAD-E5DE-0346A9525C3A}"/>
                </a:ext>
              </a:extLst>
            </p:cNvPr>
            <p:cNvSpPr/>
            <p:nvPr/>
          </p:nvSpPr>
          <p:spPr>
            <a:xfrm>
              <a:off x="1249081" y="4307906"/>
              <a:ext cx="203587" cy="142972"/>
            </a:xfrm>
            <a:custGeom>
              <a:avLst/>
              <a:gdLst/>
              <a:ahLst/>
              <a:cxnLst/>
              <a:rect l="l" t="t" r="r" b="b"/>
              <a:pathLst>
                <a:path w="2294" h="1611" fill="none" extrusionOk="0">
                  <a:moveTo>
                    <a:pt x="1" y="0"/>
                  </a:moveTo>
                  <a:cubicBezTo>
                    <a:pt x="292" y="8"/>
                    <a:pt x="576" y="62"/>
                    <a:pt x="852" y="154"/>
                  </a:cubicBezTo>
                  <a:cubicBezTo>
                    <a:pt x="998" y="215"/>
                    <a:pt x="1136" y="299"/>
                    <a:pt x="1266" y="391"/>
                  </a:cubicBezTo>
                  <a:cubicBezTo>
                    <a:pt x="1480" y="537"/>
                    <a:pt x="1680" y="698"/>
                    <a:pt x="1864" y="874"/>
                  </a:cubicBezTo>
                  <a:cubicBezTo>
                    <a:pt x="2025" y="1035"/>
                    <a:pt x="2201" y="1158"/>
                    <a:pt x="2255" y="1380"/>
                  </a:cubicBezTo>
                  <a:cubicBezTo>
                    <a:pt x="2278" y="1457"/>
                    <a:pt x="2285" y="1533"/>
                    <a:pt x="2293" y="1610"/>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defTabSz="914377">
                <a:buClr>
                  <a:srgbClr val="000000"/>
                </a:buClr>
                <a:defRPr/>
              </a:pPr>
              <a:endParaRPr sz="1400" kern="0">
                <a:solidFill>
                  <a:srgbClr val="000000"/>
                </a:solidFill>
                <a:latin typeface="Arial"/>
                <a:cs typeface="Arial"/>
                <a:sym typeface="Arial"/>
              </a:endParaRPr>
            </a:p>
          </p:txBody>
        </p:sp>
        <p:sp>
          <p:nvSpPr>
            <p:cNvPr id="108" name="Google Shape;947;p36">
              <a:extLst>
                <a:ext uri="{FF2B5EF4-FFF2-40B4-BE49-F238E27FC236}">
                  <a16:creationId xmlns:a16="http://schemas.microsoft.com/office/drawing/2014/main" id="{AA96B9BB-A263-C996-2689-B30103A5F173}"/>
                </a:ext>
              </a:extLst>
            </p:cNvPr>
            <p:cNvSpPr/>
            <p:nvPr/>
          </p:nvSpPr>
          <p:spPr>
            <a:xfrm>
              <a:off x="1476363" y="4365680"/>
              <a:ext cx="76944" cy="57242"/>
            </a:xfrm>
            <a:custGeom>
              <a:avLst/>
              <a:gdLst/>
              <a:ahLst/>
              <a:cxnLst/>
              <a:rect l="l" t="t" r="r" b="b"/>
              <a:pathLst>
                <a:path w="867" h="645" fill="none" extrusionOk="0">
                  <a:moveTo>
                    <a:pt x="522" y="1"/>
                  </a:moveTo>
                  <a:lnTo>
                    <a:pt x="192" y="123"/>
                  </a:lnTo>
                  <a:cubicBezTo>
                    <a:pt x="138" y="131"/>
                    <a:pt x="85" y="162"/>
                    <a:pt x="46" y="200"/>
                  </a:cubicBezTo>
                  <a:cubicBezTo>
                    <a:pt x="16" y="246"/>
                    <a:pt x="0" y="300"/>
                    <a:pt x="8" y="353"/>
                  </a:cubicBezTo>
                  <a:cubicBezTo>
                    <a:pt x="16" y="507"/>
                    <a:pt x="138" y="629"/>
                    <a:pt x="292" y="645"/>
                  </a:cubicBezTo>
                  <a:cubicBezTo>
                    <a:pt x="338" y="645"/>
                    <a:pt x="384" y="637"/>
                    <a:pt x="430" y="622"/>
                  </a:cubicBezTo>
                  <a:cubicBezTo>
                    <a:pt x="591" y="583"/>
                    <a:pt x="736" y="507"/>
                    <a:pt x="867" y="407"/>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defTabSz="914377">
                <a:buClr>
                  <a:srgbClr val="000000"/>
                </a:buClr>
                <a:defRPr/>
              </a:pPr>
              <a:endParaRPr sz="1400" kern="0">
                <a:solidFill>
                  <a:srgbClr val="000000"/>
                </a:solidFill>
                <a:latin typeface="Arial"/>
                <a:cs typeface="Arial"/>
                <a:sym typeface="Arial"/>
              </a:endParaRPr>
            </a:p>
          </p:txBody>
        </p:sp>
        <p:sp>
          <p:nvSpPr>
            <p:cNvPr id="109" name="Google Shape;948;p36">
              <a:extLst>
                <a:ext uri="{FF2B5EF4-FFF2-40B4-BE49-F238E27FC236}">
                  <a16:creationId xmlns:a16="http://schemas.microsoft.com/office/drawing/2014/main" id="{65913112-D7DB-9F54-D585-C96FA846DAEA}"/>
                </a:ext>
              </a:extLst>
            </p:cNvPr>
            <p:cNvSpPr/>
            <p:nvPr/>
          </p:nvSpPr>
          <p:spPr>
            <a:xfrm>
              <a:off x="958610" y="4542554"/>
              <a:ext cx="53160" cy="98066"/>
            </a:xfrm>
            <a:custGeom>
              <a:avLst/>
              <a:gdLst/>
              <a:ahLst/>
              <a:cxnLst/>
              <a:rect l="l" t="t" r="r" b="b"/>
              <a:pathLst>
                <a:path w="599" h="1105" fill="none" extrusionOk="0">
                  <a:moveTo>
                    <a:pt x="599" y="1105"/>
                  </a:moveTo>
                  <a:cubicBezTo>
                    <a:pt x="223" y="867"/>
                    <a:pt x="1" y="446"/>
                    <a:pt x="8" y="1"/>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defTabSz="914377">
                <a:buClr>
                  <a:srgbClr val="000000"/>
                </a:buClr>
                <a:defRPr/>
              </a:pPr>
              <a:endParaRPr sz="1400" kern="0">
                <a:solidFill>
                  <a:srgbClr val="000000"/>
                </a:solidFill>
                <a:latin typeface="Arial"/>
                <a:cs typeface="Arial"/>
                <a:sym typeface="Arial"/>
              </a:endParaRPr>
            </a:p>
          </p:txBody>
        </p:sp>
        <p:sp>
          <p:nvSpPr>
            <p:cNvPr id="110" name="Google Shape;949;p36">
              <a:extLst>
                <a:ext uri="{FF2B5EF4-FFF2-40B4-BE49-F238E27FC236}">
                  <a16:creationId xmlns:a16="http://schemas.microsoft.com/office/drawing/2014/main" id="{7EBB37AF-429E-CC79-383A-6A066CEB1ACF}"/>
                </a:ext>
              </a:extLst>
            </p:cNvPr>
            <p:cNvSpPr/>
            <p:nvPr/>
          </p:nvSpPr>
          <p:spPr>
            <a:xfrm>
              <a:off x="975650" y="4264331"/>
              <a:ext cx="128684" cy="136139"/>
            </a:xfrm>
            <a:custGeom>
              <a:avLst/>
              <a:gdLst/>
              <a:ahLst/>
              <a:cxnLst/>
              <a:rect l="l" t="t" r="r" b="b"/>
              <a:pathLst>
                <a:path w="1450" h="1534" fill="none" extrusionOk="0">
                  <a:moveTo>
                    <a:pt x="0" y="1534"/>
                  </a:moveTo>
                  <a:cubicBezTo>
                    <a:pt x="422" y="974"/>
                    <a:pt x="913" y="461"/>
                    <a:pt x="1449" y="1"/>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defTabSz="914377">
                <a:buClr>
                  <a:srgbClr val="000000"/>
                </a:buClr>
                <a:defRPr/>
              </a:pPr>
              <a:endParaRPr sz="1400" kern="0">
                <a:solidFill>
                  <a:srgbClr val="000000"/>
                </a:solidFill>
                <a:latin typeface="Arial"/>
                <a:cs typeface="Arial"/>
                <a:sym typeface="Arial"/>
              </a:endParaRPr>
            </a:p>
          </p:txBody>
        </p:sp>
        <p:sp>
          <p:nvSpPr>
            <p:cNvPr id="111" name="Google Shape;950;p36">
              <a:extLst>
                <a:ext uri="{FF2B5EF4-FFF2-40B4-BE49-F238E27FC236}">
                  <a16:creationId xmlns:a16="http://schemas.microsoft.com/office/drawing/2014/main" id="{8BA3CF76-3B48-AD38-445A-3D0457CFD826}"/>
                </a:ext>
              </a:extLst>
            </p:cNvPr>
            <p:cNvSpPr/>
            <p:nvPr/>
          </p:nvSpPr>
          <p:spPr>
            <a:xfrm>
              <a:off x="895333" y="4591631"/>
              <a:ext cx="2077845" cy="176253"/>
            </a:xfrm>
            <a:custGeom>
              <a:avLst/>
              <a:gdLst/>
              <a:ahLst/>
              <a:cxnLst/>
              <a:rect l="l" t="t" r="r" b="b"/>
              <a:pathLst>
                <a:path w="23413" h="1986" extrusionOk="0">
                  <a:moveTo>
                    <a:pt x="8435" y="0"/>
                  </a:moveTo>
                  <a:cubicBezTo>
                    <a:pt x="6418" y="0"/>
                    <a:pt x="1" y="851"/>
                    <a:pt x="1" y="851"/>
                  </a:cubicBezTo>
                  <a:lnTo>
                    <a:pt x="1" y="1985"/>
                  </a:lnTo>
                  <a:lnTo>
                    <a:pt x="23412" y="1985"/>
                  </a:lnTo>
                  <a:lnTo>
                    <a:pt x="23412" y="851"/>
                  </a:lnTo>
                  <a:cubicBezTo>
                    <a:pt x="23412" y="851"/>
                    <a:pt x="16988" y="0"/>
                    <a:pt x="14970" y="0"/>
                  </a:cubicBezTo>
                  <a:cubicBezTo>
                    <a:pt x="14863" y="0"/>
                    <a:pt x="14769" y="3"/>
                    <a:pt x="14688" y="8"/>
                  </a:cubicBezTo>
                  <a:cubicBezTo>
                    <a:pt x="12174" y="153"/>
                    <a:pt x="11699" y="1479"/>
                    <a:pt x="11699" y="1479"/>
                  </a:cubicBezTo>
                  <a:cubicBezTo>
                    <a:pt x="11699" y="1479"/>
                    <a:pt x="11231" y="153"/>
                    <a:pt x="8717" y="8"/>
                  </a:cubicBezTo>
                  <a:cubicBezTo>
                    <a:pt x="8636" y="3"/>
                    <a:pt x="8542" y="0"/>
                    <a:pt x="8435" y="0"/>
                  </a:cubicBezTo>
                  <a:close/>
                </a:path>
              </a:pathLst>
            </a:custGeom>
            <a:solidFill>
              <a:srgbClr val="FFFFFF"/>
            </a:solidFill>
            <a:ln>
              <a:noFill/>
            </a:ln>
          </p:spPr>
          <p:txBody>
            <a:bodyPr spcFirstLastPara="1" wrap="square" lIns="91425" tIns="91425" rIns="91425" bIns="91425" anchor="ctr" anchorCtr="0">
              <a:noAutofit/>
            </a:bodyPr>
            <a:lstStyle/>
            <a:p>
              <a:pPr defTabSz="914377">
                <a:buClr>
                  <a:srgbClr val="000000"/>
                </a:buClr>
                <a:defRPr/>
              </a:pPr>
              <a:endParaRPr sz="1400" kern="0">
                <a:solidFill>
                  <a:srgbClr val="000000"/>
                </a:solidFill>
                <a:latin typeface="Arial"/>
                <a:cs typeface="Arial"/>
                <a:sym typeface="Arial"/>
              </a:endParaRPr>
            </a:p>
          </p:txBody>
        </p:sp>
        <p:sp>
          <p:nvSpPr>
            <p:cNvPr id="112" name="Google Shape;951;p36">
              <a:extLst>
                <a:ext uri="{FF2B5EF4-FFF2-40B4-BE49-F238E27FC236}">
                  <a16:creationId xmlns:a16="http://schemas.microsoft.com/office/drawing/2014/main" id="{3AB05806-924C-EB56-0424-03DEB3990D3E}"/>
                </a:ext>
              </a:extLst>
            </p:cNvPr>
            <p:cNvSpPr/>
            <p:nvPr/>
          </p:nvSpPr>
          <p:spPr>
            <a:xfrm>
              <a:off x="895333" y="4637159"/>
              <a:ext cx="2077845" cy="91232"/>
            </a:xfrm>
            <a:custGeom>
              <a:avLst/>
              <a:gdLst/>
              <a:ahLst/>
              <a:cxnLst/>
              <a:rect l="l" t="t" r="r" b="b"/>
              <a:pathLst>
                <a:path w="23413" h="1028" fill="none" extrusionOk="0">
                  <a:moveTo>
                    <a:pt x="23412" y="621"/>
                  </a:moveTo>
                  <a:cubicBezTo>
                    <a:pt x="23412" y="621"/>
                    <a:pt x="16291" y="0"/>
                    <a:pt x="14688" y="62"/>
                  </a:cubicBezTo>
                  <a:cubicBezTo>
                    <a:pt x="12174" y="161"/>
                    <a:pt x="11706" y="1028"/>
                    <a:pt x="11706" y="1028"/>
                  </a:cubicBezTo>
                  <a:cubicBezTo>
                    <a:pt x="11706" y="1028"/>
                    <a:pt x="11239" y="161"/>
                    <a:pt x="8724" y="62"/>
                  </a:cubicBezTo>
                  <a:cubicBezTo>
                    <a:pt x="7115" y="0"/>
                    <a:pt x="1" y="621"/>
                    <a:pt x="1" y="621"/>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defTabSz="914377">
                <a:buClr>
                  <a:srgbClr val="000000"/>
                </a:buClr>
                <a:defRPr/>
              </a:pPr>
              <a:endParaRPr sz="1400" kern="0">
                <a:solidFill>
                  <a:srgbClr val="000000"/>
                </a:solidFill>
                <a:latin typeface="Arial"/>
                <a:cs typeface="Arial"/>
                <a:sym typeface="Arial"/>
              </a:endParaRPr>
            </a:p>
          </p:txBody>
        </p:sp>
        <p:sp>
          <p:nvSpPr>
            <p:cNvPr id="113" name="Google Shape;952;p36">
              <a:extLst>
                <a:ext uri="{FF2B5EF4-FFF2-40B4-BE49-F238E27FC236}">
                  <a16:creationId xmlns:a16="http://schemas.microsoft.com/office/drawing/2014/main" id="{E3E78BAC-8A15-F8B5-0E60-9649715F5A01}"/>
                </a:ext>
              </a:extLst>
            </p:cNvPr>
            <p:cNvSpPr/>
            <p:nvPr/>
          </p:nvSpPr>
          <p:spPr>
            <a:xfrm>
              <a:off x="895333" y="4681355"/>
              <a:ext cx="2077845" cy="61325"/>
            </a:xfrm>
            <a:custGeom>
              <a:avLst/>
              <a:gdLst/>
              <a:ahLst/>
              <a:cxnLst/>
              <a:rect l="l" t="t" r="r" b="b"/>
              <a:pathLst>
                <a:path w="23413" h="691" fill="none" extrusionOk="0">
                  <a:moveTo>
                    <a:pt x="23412" y="338"/>
                  </a:moveTo>
                  <a:cubicBezTo>
                    <a:pt x="23412" y="338"/>
                    <a:pt x="16291" y="1"/>
                    <a:pt x="14688" y="31"/>
                  </a:cubicBezTo>
                  <a:cubicBezTo>
                    <a:pt x="12174" y="85"/>
                    <a:pt x="11706" y="691"/>
                    <a:pt x="11706" y="691"/>
                  </a:cubicBezTo>
                  <a:cubicBezTo>
                    <a:pt x="11706" y="691"/>
                    <a:pt x="11239" y="85"/>
                    <a:pt x="8724" y="31"/>
                  </a:cubicBezTo>
                  <a:cubicBezTo>
                    <a:pt x="7115" y="1"/>
                    <a:pt x="1" y="338"/>
                    <a:pt x="1" y="338"/>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defTabSz="914377">
                <a:buClr>
                  <a:srgbClr val="000000"/>
                </a:buClr>
                <a:defRPr/>
              </a:pPr>
              <a:endParaRPr sz="1400" kern="0">
                <a:solidFill>
                  <a:srgbClr val="000000"/>
                </a:solidFill>
                <a:latin typeface="Arial"/>
                <a:cs typeface="Arial"/>
                <a:sym typeface="Arial"/>
              </a:endParaRPr>
            </a:p>
          </p:txBody>
        </p:sp>
        <p:sp>
          <p:nvSpPr>
            <p:cNvPr id="114" name="Google Shape;953;p36">
              <a:extLst>
                <a:ext uri="{FF2B5EF4-FFF2-40B4-BE49-F238E27FC236}">
                  <a16:creationId xmlns:a16="http://schemas.microsoft.com/office/drawing/2014/main" id="{6DC39A1E-5EAA-D2B3-AD77-C2F1E37F4337}"/>
                </a:ext>
              </a:extLst>
            </p:cNvPr>
            <p:cNvSpPr/>
            <p:nvPr/>
          </p:nvSpPr>
          <p:spPr>
            <a:xfrm>
              <a:off x="2236929" y="4275158"/>
              <a:ext cx="740953" cy="377798"/>
            </a:xfrm>
            <a:custGeom>
              <a:avLst/>
              <a:gdLst/>
              <a:ahLst/>
              <a:cxnLst/>
              <a:rect l="l" t="t" r="r" b="b"/>
              <a:pathLst>
                <a:path w="8349" h="4257" extrusionOk="0">
                  <a:moveTo>
                    <a:pt x="3820" y="0"/>
                  </a:moveTo>
                  <a:cubicBezTo>
                    <a:pt x="3551" y="0"/>
                    <a:pt x="3283" y="21"/>
                    <a:pt x="3021" y="63"/>
                  </a:cubicBezTo>
                  <a:cubicBezTo>
                    <a:pt x="2323" y="193"/>
                    <a:pt x="1802" y="676"/>
                    <a:pt x="1411" y="1266"/>
                  </a:cubicBezTo>
                  <a:cubicBezTo>
                    <a:pt x="1013" y="1879"/>
                    <a:pt x="783" y="2646"/>
                    <a:pt x="292" y="3183"/>
                  </a:cubicBezTo>
                  <a:cubicBezTo>
                    <a:pt x="162" y="3328"/>
                    <a:pt x="1" y="3459"/>
                    <a:pt x="31" y="3673"/>
                  </a:cubicBezTo>
                  <a:cubicBezTo>
                    <a:pt x="54" y="3811"/>
                    <a:pt x="139" y="3934"/>
                    <a:pt x="269" y="3987"/>
                  </a:cubicBezTo>
                  <a:cubicBezTo>
                    <a:pt x="384" y="4041"/>
                    <a:pt x="501" y="4065"/>
                    <a:pt x="618" y="4065"/>
                  </a:cubicBezTo>
                  <a:cubicBezTo>
                    <a:pt x="967" y="4065"/>
                    <a:pt x="1308" y="3850"/>
                    <a:pt x="1549" y="3574"/>
                  </a:cubicBezTo>
                  <a:cubicBezTo>
                    <a:pt x="1647" y="3463"/>
                    <a:pt x="1733" y="3344"/>
                    <a:pt x="1813" y="3220"/>
                  </a:cubicBezTo>
                  <a:lnTo>
                    <a:pt x="1813" y="3220"/>
                  </a:lnTo>
                  <a:cubicBezTo>
                    <a:pt x="1821" y="3407"/>
                    <a:pt x="1869" y="3578"/>
                    <a:pt x="1978" y="3712"/>
                  </a:cubicBezTo>
                  <a:cubicBezTo>
                    <a:pt x="2057" y="3810"/>
                    <a:pt x="2197" y="3855"/>
                    <a:pt x="2342" y="3855"/>
                  </a:cubicBezTo>
                  <a:cubicBezTo>
                    <a:pt x="2537" y="3855"/>
                    <a:pt x="2742" y="3775"/>
                    <a:pt x="2829" y="3635"/>
                  </a:cubicBezTo>
                  <a:cubicBezTo>
                    <a:pt x="2868" y="3903"/>
                    <a:pt x="3082" y="4110"/>
                    <a:pt x="3351" y="4141"/>
                  </a:cubicBezTo>
                  <a:cubicBezTo>
                    <a:pt x="3371" y="4142"/>
                    <a:pt x="3391" y="4142"/>
                    <a:pt x="3412" y="4142"/>
                  </a:cubicBezTo>
                  <a:cubicBezTo>
                    <a:pt x="3674" y="4142"/>
                    <a:pt x="3926" y="4051"/>
                    <a:pt x="4133" y="3880"/>
                  </a:cubicBezTo>
                  <a:cubicBezTo>
                    <a:pt x="4263" y="4095"/>
                    <a:pt x="4516" y="4095"/>
                    <a:pt x="4746" y="4141"/>
                  </a:cubicBezTo>
                  <a:cubicBezTo>
                    <a:pt x="4788" y="4149"/>
                    <a:pt x="4831" y="4152"/>
                    <a:pt x="4875" y="4152"/>
                  </a:cubicBezTo>
                  <a:cubicBezTo>
                    <a:pt x="5207" y="4152"/>
                    <a:pt x="5566" y="3949"/>
                    <a:pt x="5566" y="3949"/>
                  </a:cubicBezTo>
                  <a:cubicBezTo>
                    <a:pt x="5796" y="4072"/>
                    <a:pt x="6034" y="4171"/>
                    <a:pt x="6287" y="4240"/>
                  </a:cubicBezTo>
                  <a:cubicBezTo>
                    <a:pt x="6322" y="4251"/>
                    <a:pt x="6360" y="4256"/>
                    <a:pt x="6399" y="4256"/>
                  </a:cubicBezTo>
                  <a:cubicBezTo>
                    <a:pt x="6749" y="4256"/>
                    <a:pt x="7212" y="3869"/>
                    <a:pt x="7260" y="3842"/>
                  </a:cubicBezTo>
                  <a:cubicBezTo>
                    <a:pt x="7314" y="3819"/>
                    <a:pt x="7666" y="3827"/>
                    <a:pt x="7866" y="3758"/>
                  </a:cubicBezTo>
                  <a:cubicBezTo>
                    <a:pt x="8349" y="3236"/>
                    <a:pt x="8295" y="2914"/>
                    <a:pt x="8211" y="2523"/>
                  </a:cubicBezTo>
                  <a:cubicBezTo>
                    <a:pt x="8126" y="2132"/>
                    <a:pt x="7958" y="1764"/>
                    <a:pt x="7735" y="1435"/>
                  </a:cubicBezTo>
                  <a:cubicBezTo>
                    <a:pt x="7536" y="1113"/>
                    <a:pt x="7283" y="845"/>
                    <a:pt x="6977" y="630"/>
                  </a:cubicBezTo>
                  <a:cubicBezTo>
                    <a:pt x="6632" y="408"/>
                    <a:pt x="6279" y="423"/>
                    <a:pt x="5911" y="308"/>
                  </a:cubicBezTo>
                  <a:cubicBezTo>
                    <a:pt x="5497" y="193"/>
                    <a:pt x="5083" y="116"/>
                    <a:pt x="4654" y="70"/>
                  </a:cubicBezTo>
                  <a:cubicBezTo>
                    <a:pt x="4380" y="23"/>
                    <a:pt x="4100" y="0"/>
                    <a:pt x="3820" y="0"/>
                  </a:cubicBezTo>
                  <a:close/>
                </a:path>
              </a:pathLst>
            </a:custGeom>
            <a:solidFill>
              <a:srgbClr val="E6B8AF"/>
            </a:solidFill>
            <a:ln>
              <a:noFill/>
            </a:ln>
          </p:spPr>
          <p:txBody>
            <a:bodyPr spcFirstLastPara="1" wrap="square" lIns="91425" tIns="91425" rIns="91425" bIns="91425" anchor="ctr" anchorCtr="0">
              <a:noAutofit/>
            </a:bodyPr>
            <a:lstStyle/>
            <a:p>
              <a:pPr defTabSz="914377">
                <a:buClr>
                  <a:srgbClr val="000000"/>
                </a:buClr>
                <a:defRPr/>
              </a:pPr>
              <a:endParaRPr sz="1400" kern="0">
                <a:solidFill>
                  <a:srgbClr val="000000"/>
                </a:solidFill>
                <a:latin typeface="Arial"/>
                <a:cs typeface="Arial"/>
                <a:sym typeface="Arial"/>
              </a:endParaRPr>
            </a:p>
          </p:txBody>
        </p:sp>
        <p:sp>
          <p:nvSpPr>
            <p:cNvPr id="115" name="Google Shape;954;p36">
              <a:extLst>
                <a:ext uri="{FF2B5EF4-FFF2-40B4-BE49-F238E27FC236}">
                  <a16:creationId xmlns:a16="http://schemas.microsoft.com/office/drawing/2014/main" id="{9D41528D-6AFD-CE03-28D5-C9DA9682DFC3}"/>
                </a:ext>
              </a:extLst>
            </p:cNvPr>
            <p:cNvSpPr/>
            <p:nvPr/>
          </p:nvSpPr>
          <p:spPr>
            <a:xfrm>
              <a:off x="2484624" y="4439163"/>
              <a:ext cx="112976" cy="170218"/>
            </a:xfrm>
            <a:custGeom>
              <a:avLst/>
              <a:gdLst/>
              <a:ahLst/>
              <a:cxnLst/>
              <a:rect l="l" t="t" r="r" b="b"/>
              <a:pathLst>
                <a:path w="1273" h="1918" fill="none" extrusionOk="0">
                  <a:moveTo>
                    <a:pt x="0" y="1917"/>
                  </a:moveTo>
                  <a:cubicBezTo>
                    <a:pt x="222" y="1166"/>
                    <a:pt x="667" y="499"/>
                    <a:pt x="1273" y="1"/>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defTabSz="914377">
                <a:buClr>
                  <a:srgbClr val="000000"/>
                </a:buClr>
                <a:defRPr/>
              </a:pPr>
              <a:endParaRPr sz="1400" kern="0">
                <a:solidFill>
                  <a:srgbClr val="000000"/>
                </a:solidFill>
                <a:latin typeface="Arial"/>
                <a:cs typeface="Arial"/>
                <a:sym typeface="Arial"/>
              </a:endParaRPr>
            </a:p>
          </p:txBody>
        </p:sp>
        <p:sp>
          <p:nvSpPr>
            <p:cNvPr id="116" name="Google Shape;955;p36">
              <a:extLst>
                <a:ext uri="{FF2B5EF4-FFF2-40B4-BE49-F238E27FC236}">
                  <a16:creationId xmlns:a16="http://schemas.microsoft.com/office/drawing/2014/main" id="{6A0F9A99-C3F6-CB2B-B6AA-C52B9EC125F7}"/>
                </a:ext>
              </a:extLst>
            </p:cNvPr>
            <p:cNvSpPr/>
            <p:nvPr/>
          </p:nvSpPr>
          <p:spPr>
            <a:xfrm>
              <a:off x="2603634" y="4519480"/>
              <a:ext cx="76323" cy="112354"/>
            </a:xfrm>
            <a:custGeom>
              <a:avLst/>
              <a:gdLst/>
              <a:ahLst/>
              <a:cxnLst/>
              <a:rect l="l" t="t" r="r" b="b"/>
              <a:pathLst>
                <a:path w="860" h="1266" fill="none" extrusionOk="0">
                  <a:moveTo>
                    <a:pt x="1" y="1265"/>
                  </a:moveTo>
                  <a:cubicBezTo>
                    <a:pt x="108" y="752"/>
                    <a:pt x="422" y="299"/>
                    <a:pt x="859" y="0"/>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defTabSz="914377">
                <a:buClr>
                  <a:srgbClr val="000000"/>
                </a:buClr>
                <a:defRPr/>
              </a:pPr>
              <a:endParaRPr sz="1400" kern="0">
                <a:solidFill>
                  <a:srgbClr val="000000"/>
                </a:solidFill>
                <a:latin typeface="Arial"/>
                <a:cs typeface="Arial"/>
                <a:sym typeface="Arial"/>
              </a:endParaRPr>
            </a:p>
          </p:txBody>
        </p:sp>
        <p:sp>
          <p:nvSpPr>
            <p:cNvPr id="117" name="Google Shape;956;p36">
              <a:extLst>
                <a:ext uri="{FF2B5EF4-FFF2-40B4-BE49-F238E27FC236}">
                  <a16:creationId xmlns:a16="http://schemas.microsoft.com/office/drawing/2014/main" id="{BB87AB1D-3199-5251-D419-FB26EE91CE27}"/>
                </a:ext>
              </a:extLst>
            </p:cNvPr>
            <p:cNvSpPr/>
            <p:nvPr/>
          </p:nvSpPr>
          <p:spPr>
            <a:xfrm>
              <a:off x="2396142" y="4355474"/>
              <a:ext cx="99397" cy="210332"/>
            </a:xfrm>
            <a:custGeom>
              <a:avLst/>
              <a:gdLst/>
              <a:ahLst/>
              <a:cxnLst/>
              <a:rect l="l" t="t" r="r" b="b"/>
              <a:pathLst>
                <a:path w="1120" h="2370" fill="none" extrusionOk="0">
                  <a:moveTo>
                    <a:pt x="39" y="2370"/>
                  </a:moveTo>
                  <a:cubicBezTo>
                    <a:pt x="0" y="1940"/>
                    <a:pt x="69" y="1511"/>
                    <a:pt x="246" y="1112"/>
                  </a:cubicBezTo>
                  <a:cubicBezTo>
                    <a:pt x="430" y="668"/>
                    <a:pt x="736" y="284"/>
                    <a:pt x="1120" y="1"/>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defTabSz="914377">
                <a:buClr>
                  <a:srgbClr val="000000"/>
                </a:buClr>
                <a:defRPr/>
              </a:pPr>
              <a:endParaRPr sz="1400" kern="0">
                <a:solidFill>
                  <a:srgbClr val="000000"/>
                </a:solidFill>
                <a:latin typeface="Arial"/>
                <a:cs typeface="Arial"/>
                <a:sym typeface="Arial"/>
              </a:endParaRPr>
            </a:p>
          </p:txBody>
        </p:sp>
        <p:sp>
          <p:nvSpPr>
            <p:cNvPr id="118" name="Google Shape;957;p36">
              <a:extLst>
                <a:ext uri="{FF2B5EF4-FFF2-40B4-BE49-F238E27FC236}">
                  <a16:creationId xmlns:a16="http://schemas.microsoft.com/office/drawing/2014/main" id="{1DDD2168-C1CC-F97E-DC5C-E1831027E279}"/>
                </a:ext>
              </a:extLst>
            </p:cNvPr>
            <p:cNvSpPr/>
            <p:nvPr/>
          </p:nvSpPr>
          <p:spPr>
            <a:xfrm>
              <a:off x="2248555" y="4533058"/>
              <a:ext cx="73483" cy="71530"/>
            </a:xfrm>
            <a:custGeom>
              <a:avLst/>
              <a:gdLst/>
              <a:ahLst/>
              <a:cxnLst/>
              <a:rect l="l" t="t" r="r" b="b"/>
              <a:pathLst>
                <a:path w="828" h="806" fill="none" extrusionOk="0">
                  <a:moveTo>
                    <a:pt x="0" y="468"/>
                  </a:moveTo>
                  <a:cubicBezTo>
                    <a:pt x="77" y="583"/>
                    <a:pt x="192" y="683"/>
                    <a:pt x="322" y="744"/>
                  </a:cubicBezTo>
                  <a:cubicBezTo>
                    <a:pt x="483" y="806"/>
                    <a:pt x="675" y="683"/>
                    <a:pt x="759" y="537"/>
                  </a:cubicBezTo>
                  <a:cubicBezTo>
                    <a:pt x="828" y="445"/>
                    <a:pt x="813" y="315"/>
                    <a:pt x="721" y="238"/>
                  </a:cubicBezTo>
                  <a:lnTo>
                    <a:pt x="399" y="1"/>
                  </a:ln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defTabSz="914377">
                <a:buClr>
                  <a:srgbClr val="000000"/>
                </a:buClr>
                <a:defRPr/>
              </a:pPr>
              <a:endParaRPr sz="1400" kern="0">
                <a:solidFill>
                  <a:srgbClr val="000000"/>
                </a:solidFill>
                <a:latin typeface="Arial"/>
                <a:cs typeface="Arial"/>
                <a:sym typeface="Arial"/>
              </a:endParaRPr>
            </a:p>
          </p:txBody>
        </p:sp>
        <p:sp>
          <p:nvSpPr>
            <p:cNvPr id="119" name="Google Shape;958;p36">
              <a:extLst>
                <a:ext uri="{FF2B5EF4-FFF2-40B4-BE49-F238E27FC236}">
                  <a16:creationId xmlns:a16="http://schemas.microsoft.com/office/drawing/2014/main" id="{EF34FBDE-17CF-DAB2-2C8B-BF7FD17ADD90}"/>
                </a:ext>
              </a:extLst>
            </p:cNvPr>
            <p:cNvSpPr/>
            <p:nvPr/>
          </p:nvSpPr>
          <p:spPr>
            <a:xfrm>
              <a:off x="2730898" y="4597666"/>
              <a:ext cx="59905" cy="32127"/>
            </a:xfrm>
            <a:custGeom>
              <a:avLst/>
              <a:gdLst/>
              <a:ahLst/>
              <a:cxnLst/>
              <a:rect l="l" t="t" r="r" b="b"/>
              <a:pathLst>
                <a:path w="675" h="362" fill="none" extrusionOk="0">
                  <a:moveTo>
                    <a:pt x="0" y="361"/>
                  </a:moveTo>
                  <a:cubicBezTo>
                    <a:pt x="230" y="254"/>
                    <a:pt x="437" y="101"/>
                    <a:pt x="675" y="1"/>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defTabSz="914377">
                <a:buClr>
                  <a:srgbClr val="000000"/>
                </a:buClr>
                <a:defRPr/>
              </a:pPr>
              <a:endParaRPr sz="1400" kern="0">
                <a:solidFill>
                  <a:srgbClr val="000000"/>
                </a:solidFill>
                <a:latin typeface="Arial"/>
                <a:cs typeface="Arial"/>
                <a:sym typeface="Arial"/>
              </a:endParaRPr>
            </a:p>
          </p:txBody>
        </p:sp>
        <p:sp>
          <p:nvSpPr>
            <p:cNvPr id="120" name="Google Shape;959;p36">
              <a:extLst>
                <a:ext uri="{FF2B5EF4-FFF2-40B4-BE49-F238E27FC236}">
                  <a16:creationId xmlns:a16="http://schemas.microsoft.com/office/drawing/2014/main" id="{289F2CBB-A054-C6C6-8095-7507A4684E83}"/>
                </a:ext>
              </a:extLst>
            </p:cNvPr>
            <p:cNvSpPr/>
            <p:nvPr/>
          </p:nvSpPr>
          <p:spPr>
            <a:xfrm>
              <a:off x="2881857" y="4541933"/>
              <a:ext cx="53160" cy="75613"/>
            </a:xfrm>
            <a:custGeom>
              <a:avLst/>
              <a:gdLst/>
              <a:ahLst/>
              <a:cxnLst/>
              <a:rect l="l" t="t" r="r" b="b"/>
              <a:pathLst>
                <a:path w="599" h="852" fill="none" extrusionOk="0">
                  <a:moveTo>
                    <a:pt x="1" y="851"/>
                  </a:moveTo>
                  <a:cubicBezTo>
                    <a:pt x="284" y="644"/>
                    <a:pt x="491" y="345"/>
                    <a:pt x="599" y="0"/>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defTabSz="914377">
                <a:buClr>
                  <a:srgbClr val="000000"/>
                </a:buClr>
                <a:defRPr/>
              </a:pPr>
              <a:endParaRPr sz="1400" kern="0">
                <a:solidFill>
                  <a:srgbClr val="000000"/>
                </a:solidFill>
                <a:latin typeface="Arial"/>
                <a:cs typeface="Arial"/>
                <a:sym typeface="Arial"/>
              </a:endParaRPr>
            </a:p>
          </p:txBody>
        </p:sp>
      </p:grpSp>
    </p:spTree>
    <p:extLst>
      <p:ext uri="{BB962C8B-B14F-4D97-AF65-F5344CB8AC3E}">
        <p14:creationId xmlns:p14="http://schemas.microsoft.com/office/powerpoint/2010/main" val="279021389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tags/tag1.xml><?xml version="1.0" encoding="utf-8"?>
<p:tagLst xmlns:a="http://schemas.openxmlformats.org/drawingml/2006/main" xmlns:r="http://schemas.openxmlformats.org/officeDocument/2006/relationships" xmlns:p="http://schemas.openxmlformats.org/presentationml/2006/main">
  <p:tag name="MH" val="20160418112720"/>
  <p:tag name="MH_LIBRARY" val="GRAPHIC"/>
  <p:tag name="MH_ORDER" val="Freeform 13"/>
</p:tagLst>
</file>

<file path=ppt/tags/tag10.xml><?xml version="1.0" encoding="utf-8"?>
<p:tagLst xmlns:a="http://schemas.openxmlformats.org/drawingml/2006/main" xmlns:r="http://schemas.openxmlformats.org/officeDocument/2006/relationships" xmlns:p="http://schemas.openxmlformats.org/presentationml/2006/main">
  <p:tag name="MH" val="20160418112720"/>
  <p:tag name="MH_LIBRARY" val="GRAPHIC"/>
  <p:tag name="MH_ORDER" val="Freeform 13"/>
</p:tagLst>
</file>

<file path=ppt/tags/tag11.xml><?xml version="1.0" encoding="utf-8"?>
<p:tagLst xmlns:a="http://schemas.openxmlformats.org/drawingml/2006/main" xmlns:r="http://schemas.openxmlformats.org/officeDocument/2006/relationships" xmlns:p="http://schemas.openxmlformats.org/presentationml/2006/main">
  <p:tag name="MH" val="20160418112720"/>
  <p:tag name="MH_LIBRARY" val="GRAPHIC"/>
  <p:tag name="MH_ORDER" val="Freeform 13"/>
</p:tagLst>
</file>

<file path=ppt/tags/tag12.xml><?xml version="1.0" encoding="utf-8"?>
<p:tagLst xmlns:a="http://schemas.openxmlformats.org/drawingml/2006/main" xmlns:r="http://schemas.openxmlformats.org/officeDocument/2006/relationships" xmlns:p="http://schemas.openxmlformats.org/presentationml/2006/main">
  <p:tag name="MH" val="20160418112720"/>
  <p:tag name="MH_LIBRARY" val="GRAPHIC"/>
  <p:tag name="MH_ORDER" val="Freeform 13"/>
</p:tagLst>
</file>

<file path=ppt/tags/tag13.xml><?xml version="1.0" encoding="utf-8"?>
<p:tagLst xmlns:a="http://schemas.openxmlformats.org/drawingml/2006/main" xmlns:r="http://schemas.openxmlformats.org/officeDocument/2006/relationships" xmlns:p="http://schemas.openxmlformats.org/presentationml/2006/main">
  <p:tag name="MH" val="20160418112720"/>
  <p:tag name="MH_LIBRARY" val="GRAPHIC"/>
  <p:tag name="MH_ORDER" val="Freeform 13"/>
</p:tagLst>
</file>

<file path=ppt/tags/tag14.xml><?xml version="1.0" encoding="utf-8"?>
<p:tagLst xmlns:a="http://schemas.openxmlformats.org/drawingml/2006/main" xmlns:r="http://schemas.openxmlformats.org/officeDocument/2006/relationships" xmlns:p="http://schemas.openxmlformats.org/presentationml/2006/main">
  <p:tag name="MH" val="20160418112720"/>
  <p:tag name="MH_LIBRARY" val="GRAPHIC"/>
  <p:tag name="MH_ORDER" val="Freeform 13"/>
</p:tagLst>
</file>

<file path=ppt/tags/tag15.xml><?xml version="1.0" encoding="utf-8"?>
<p:tagLst xmlns:a="http://schemas.openxmlformats.org/drawingml/2006/main" xmlns:r="http://schemas.openxmlformats.org/officeDocument/2006/relationships" xmlns:p="http://schemas.openxmlformats.org/presentationml/2006/main">
  <p:tag name="MH" val="20160418112720"/>
  <p:tag name="MH_LIBRARY" val="GRAPHIC"/>
  <p:tag name="MH_ORDER" val="Freeform 13"/>
</p:tagLst>
</file>

<file path=ppt/tags/tag2.xml><?xml version="1.0" encoding="utf-8"?>
<p:tagLst xmlns:a="http://schemas.openxmlformats.org/drawingml/2006/main" xmlns:r="http://schemas.openxmlformats.org/officeDocument/2006/relationships" xmlns:p="http://schemas.openxmlformats.org/presentationml/2006/main">
  <p:tag name="MH" val="20160418112720"/>
  <p:tag name="MH_LIBRARY" val="GRAPHIC"/>
  <p:tag name="MH_ORDER" val="Freeform 13"/>
</p:tagLst>
</file>

<file path=ppt/tags/tag3.xml><?xml version="1.0" encoding="utf-8"?>
<p:tagLst xmlns:a="http://schemas.openxmlformats.org/drawingml/2006/main" xmlns:r="http://schemas.openxmlformats.org/officeDocument/2006/relationships" xmlns:p="http://schemas.openxmlformats.org/presentationml/2006/main">
  <p:tag name="MH" val="20160418112720"/>
  <p:tag name="MH_LIBRARY" val="GRAPHIC"/>
  <p:tag name="MH_ORDER" val="Freeform 13"/>
</p:tagLst>
</file>

<file path=ppt/tags/tag4.xml><?xml version="1.0" encoding="utf-8"?>
<p:tagLst xmlns:a="http://schemas.openxmlformats.org/drawingml/2006/main" xmlns:r="http://schemas.openxmlformats.org/officeDocument/2006/relationships" xmlns:p="http://schemas.openxmlformats.org/presentationml/2006/main">
  <p:tag name="MH" val="20160418112720"/>
  <p:tag name="MH_LIBRARY" val="GRAPHIC"/>
  <p:tag name="MH_ORDER" val="Freeform 13"/>
</p:tagLst>
</file>

<file path=ppt/tags/tag5.xml><?xml version="1.0" encoding="utf-8"?>
<p:tagLst xmlns:a="http://schemas.openxmlformats.org/drawingml/2006/main" xmlns:r="http://schemas.openxmlformats.org/officeDocument/2006/relationships" xmlns:p="http://schemas.openxmlformats.org/presentationml/2006/main">
  <p:tag name="MH" val="20160418112720"/>
  <p:tag name="MH_LIBRARY" val="GRAPHIC"/>
  <p:tag name="MH_ORDER" val="Freeform 13"/>
</p:tagLst>
</file>

<file path=ppt/tags/tag6.xml><?xml version="1.0" encoding="utf-8"?>
<p:tagLst xmlns:a="http://schemas.openxmlformats.org/drawingml/2006/main" xmlns:r="http://schemas.openxmlformats.org/officeDocument/2006/relationships" xmlns:p="http://schemas.openxmlformats.org/presentationml/2006/main">
  <p:tag name="MH" val="20160418112720"/>
  <p:tag name="MH_LIBRARY" val="GRAPHIC"/>
  <p:tag name="MH_ORDER" val="Freeform 13"/>
</p:tagLst>
</file>

<file path=ppt/tags/tag7.xml><?xml version="1.0" encoding="utf-8"?>
<p:tagLst xmlns:a="http://schemas.openxmlformats.org/drawingml/2006/main" xmlns:r="http://schemas.openxmlformats.org/officeDocument/2006/relationships" xmlns:p="http://schemas.openxmlformats.org/presentationml/2006/main">
  <p:tag name="MH" val="20160418112720"/>
  <p:tag name="MH_LIBRARY" val="GRAPHIC"/>
  <p:tag name="MH_ORDER" val="Freeform 13"/>
</p:tagLst>
</file>

<file path=ppt/tags/tag8.xml><?xml version="1.0" encoding="utf-8"?>
<p:tagLst xmlns:a="http://schemas.openxmlformats.org/drawingml/2006/main" xmlns:r="http://schemas.openxmlformats.org/officeDocument/2006/relationships" xmlns:p="http://schemas.openxmlformats.org/presentationml/2006/main">
  <p:tag name="PA" val="v3.2.0"/>
</p:tagLst>
</file>

<file path=ppt/tags/tag9.xml><?xml version="1.0" encoding="utf-8"?>
<p:tagLst xmlns:a="http://schemas.openxmlformats.org/drawingml/2006/main" xmlns:r="http://schemas.openxmlformats.org/officeDocument/2006/relationships" xmlns:p="http://schemas.openxmlformats.org/presentationml/2006/main">
  <p:tag name="MH" val="20160418112720"/>
  <p:tag name="MH_LIBRARY" val="GRAPHIC"/>
  <p:tag name="MH_ORDER" val="Freeform 13"/>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等线 Light"/>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等线"/>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Black-Arial">
      <a:majorFont>
        <a:latin typeface="Arial Black"/>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lass Planning Infographics by Slidesgo">
  <a:themeElements>
    <a:clrScheme name="Simple Light">
      <a:dk1>
        <a:srgbClr val="000000"/>
      </a:dk1>
      <a:lt1>
        <a:srgbClr val="FFFFFF"/>
      </a:lt1>
      <a:dk2>
        <a:srgbClr val="595959"/>
      </a:dk2>
      <a:lt2>
        <a:srgbClr val="EEEEEE"/>
      </a:lt2>
      <a:accent1>
        <a:srgbClr val="4A74FF"/>
      </a:accent1>
      <a:accent2>
        <a:srgbClr val="EB1085"/>
      </a:accent2>
      <a:accent3>
        <a:srgbClr val="FFB12E"/>
      </a:accent3>
      <a:accent4>
        <a:srgbClr val="4EE27A"/>
      </a:accent4>
      <a:accent5>
        <a:srgbClr val="F5DA3E"/>
      </a:accent5>
      <a:accent6>
        <a:srgbClr val="FEDFB1"/>
      </a:accent6>
      <a:hlink>
        <a:srgbClr val="4A74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188</TotalTime>
  <Words>3088</Words>
  <Application>Microsoft Office PowerPoint</Application>
  <PresentationFormat>Widescreen</PresentationFormat>
  <Paragraphs>223</Paragraphs>
  <Slides>47</Slides>
  <Notes>16</Notes>
  <HiddenSlides>0</HiddenSlides>
  <MMClips>57</MMClips>
  <ScaleCrop>false</ScaleCrop>
  <HeadingPairs>
    <vt:vector size="6" baseType="variant">
      <vt:variant>
        <vt:lpstr>Fonts Used</vt:lpstr>
      </vt:variant>
      <vt:variant>
        <vt:i4>13</vt:i4>
      </vt:variant>
      <vt:variant>
        <vt:lpstr>Theme</vt:lpstr>
      </vt:variant>
      <vt:variant>
        <vt:i4>5</vt:i4>
      </vt:variant>
      <vt:variant>
        <vt:lpstr>Slide Titles</vt:lpstr>
      </vt:variant>
      <vt:variant>
        <vt:i4>47</vt:i4>
      </vt:variant>
    </vt:vector>
  </HeadingPairs>
  <TitlesOfParts>
    <vt:vector size="65" baseType="lpstr">
      <vt:lpstr>等线</vt:lpstr>
      <vt:lpstr>等线 Light</vt:lpstr>
      <vt:lpstr>Aptos</vt:lpstr>
      <vt:lpstr>Arial</vt:lpstr>
      <vt:lpstr>Arial Black</vt:lpstr>
      <vt:lpstr>Calibri</vt:lpstr>
      <vt:lpstr>Calibri Light</vt:lpstr>
      <vt:lpstr>Fira Sans</vt:lpstr>
      <vt:lpstr>Fira Sans Extra Condensed</vt:lpstr>
      <vt:lpstr>Times New Roman</vt:lpstr>
      <vt:lpstr>Wingdings</vt:lpstr>
      <vt:lpstr>思源宋体 CN</vt:lpstr>
      <vt:lpstr>思源宋体 CN Heavy</vt:lpstr>
      <vt:lpstr>Office 主题​​</vt:lpstr>
      <vt:lpstr>2_Office 主题​​</vt:lpstr>
      <vt:lpstr>Class Planning Infographics by Slidesgo</vt:lpstr>
      <vt:lpstr>1_Office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DELL</cp:lastModifiedBy>
  <cp:revision>11</cp:revision>
  <dcterms:created xsi:type="dcterms:W3CDTF">2024-08-17T05:16:46Z</dcterms:created>
  <dcterms:modified xsi:type="dcterms:W3CDTF">2025-04-24T22:29:56Z</dcterms:modified>
</cp:coreProperties>
</file>