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44" r:id="rId3"/>
    <p:sldMasterId id="2147483776" r:id="rId4"/>
  </p:sldMasterIdLst>
  <p:notesMasterIdLst>
    <p:notesMasterId r:id="rId38"/>
  </p:notesMasterIdLst>
  <p:sldIdLst>
    <p:sldId id="358" r:id="rId5"/>
    <p:sldId id="359" r:id="rId6"/>
    <p:sldId id="354" r:id="rId7"/>
    <p:sldId id="363" r:id="rId8"/>
    <p:sldId id="364" r:id="rId9"/>
    <p:sldId id="362" r:id="rId10"/>
    <p:sldId id="361" r:id="rId11"/>
    <p:sldId id="261" r:id="rId12"/>
    <p:sldId id="365" r:id="rId13"/>
    <p:sldId id="368" r:id="rId14"/>
    <p:sldId id="2007578035" r:id="rId15"/>
    <p:sldId id="2007578036" r:id="rId16"/>
    <p:sldId id="366" r:id="rId17"/>
    <p:sldId id="369" r:id="rId18"/>
    <p:sldId id="2007578038" r:id="rId19"/>
    <p:sldId id="2007578037" r:id="rId20"/>
    <p:sldId id="367" r:id="rId21"/>
    <p:sldId id="2007578042" r:id="rId22"/>
    <p:sldId id="2007578040" r:id="rId23"/>
    <p:sldId id="2007578039" r:id="rId24"/>
    <p:sldId id="2007578045" r:id="rId25"/>
    <p:sldId id="2007578044" r:id="rId26"/>
    <p:sldId id="2007578043" r:id="rId27"/>
    <p:sldId id="2007578051" r:id="rId28"/>
    <p:sldId id="2007578047" r:id="rId29"/>
    <p:sldId id="2007578046" r:id="rId30"/>
    <p:sldId id="2007578048" r:id="rId31"/>
    <p:sldId id="2007578041" r:id="rId32"/>
    <p:sldId id="2007578049" r:id="rId33"/>
    <p:sldId id="2007578034" r:id="rId34"/>
    <p:sldId id="2007578054" r:id="rId35"/>
    <p:sldId id="2007578053" r:id="rId36"/>
    <p:sldId id="20075780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9"/>
    <a:srgbClr val="EBF1DE"/>
    <a:srgbClr val="FCF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0" autoAdjust="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0B9BC-DDD5-4CFB-9616-214C853FDDBF}" type="datetimeFigureOut">
              <a:rPr lang="en-SG" smtClean="0"/>
              <a:t>25/7/2024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77894-9136-4E95-8972-9C86A928C7B4}" type="slidenum">
              <a:rPr lang="en-SG" smtClean="0"/>
              <a:t>‹#›</a:t>
            </a:fld>
            <a:endParaRPr lang="en-SG"/>
          </a:p>
        </p:txBody>
      </p:sp>
    </p:spTree>
    <p:extLst>
      <p:ext uri="{BB962C8B-B14F-4D97-AF65-F5344CB8AC3E}">
        <p14:creationId xmlns:p14="http://schemas.microsoft.com/office/powerpoint/2010/main" val="196364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1A77894-9136-4E95-8972-9C86A928C7B4}" type="slidenum">
              <a:rPr lang="en-SG" smtClean="0"/>
              <a:t>23</a:t>
            </a:fld>
            <a:endParaRPr lang="en-SG"/>
          </a:p>
        </p:txBody>
      </p:sp>
    </p:spTree>
    <p:extLst>
      <p:ext uri="{BB962C8B-B14F-4D97-AF65-F5344CB8AC3E}">
        <p14:creationId xmlns:p14="http://schemas.microsoft.com/office/powerpoint/2010/main" val="277328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58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14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45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17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b7353b9ea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b7353b9ea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00195fadf6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00195fadf6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5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32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52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72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dbeaceb75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dbeaceb75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72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71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5F4B0-5155-4EDD-B5D0-5C5A919BC3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239E193-1383-438B-96A6-A9C0D78E37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A5487-9607-47DA-92C0-37EA10AC2D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5D796A-B79D-4592-9356-E8E2E67B67B7}"/>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2024/7/25</a:t>
            </a:fld>
            <a:endParaRPr lang="zh-CN" altLang="en-US"/>
          </a:p>
        </p:txBody>
      </p:sp>
      <p:sp>
        <p:nvSpPr>
          <p:cNvPr id="6" name="页脚占位符 5">
            <a:extLst>
              <a:ext uri="{FF2B5EF4-FFF2-40B4-BE49-F238E27FC236}">
                <a16:creationId xmlns:a16="http://schemas.microsoft.com/office/drawing/2014/main" id="{324CC82B-C17F-4787-B870-D3FF838BC21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067D1D-D15A-4B9C-8671-AB9669726581}"/>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11796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A632D6-752F-4BBD-BB8B-F92C8E4038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ACC07C3-39BA-48BC-BBA3-B31BC930571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664FDF-8DA1-4E07-8FAF-EFEA3E0EC48A}"/>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2024/7/25</a:t>
            </a:fld>
            <a:endParaRPr lang="zh-CN" altLang="en-US"/>
          </a:p>
        </p:txBody>
      </p:sp>
      <p:sp>
        <p:nvSpPr>
          <p:cNvPr id="5" name="页脚占位符 4">
            <a:extLst>
              <a:ext uri="{FF2B5EF4-FFF2-40B4-BE49-F238E27FC236}">
                <a16:creationId xmlns:a16="http://schemas.microsoft.com/office/drawing/2014/main" id="{6FC37A1C-C182-480D-ABAF-E4AC36F889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B33D3B6-5824-4C96-BE6D-5E680D382167}"/>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0134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A8CF0FF-79CE-45DA-97A7-DC8B2E855B6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911EA8-36A2-41A5-8B95-B673E511A61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4808F3-D8B7-4830-9BEA-5FECE14A3288}"/>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2024/7/25</a:t>
            </a:fld>
            <a:endParaRPr lang="zh-CN" altLang="en-US"/>
          </a:p>
        </p:txBody>
      </p:sp>
      <p:sp>
        <p:nvSpPr>
          <p:cNvPr id="5" name="页脚占位符 4">
            <a:extLst>
              <a:ext uri="{FF2B5EF4-FFF2-40B4-BE49-F238E27FC236}">
                <a16:creationId xmlns:a16="http://schemas.microsoft.com/office/drawing/2014/main" id="{C62BD402-A288-44B6-A3BD-E1BDC30B797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1C71CB-12CE-4E45-A566-903CACAD22A3}"/>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336438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50965" y="719334"/>
            <a:ext cx="10290019" cy="5023132"/>
            <a:chOff x="713224" y="539500"/>
            <a:chExt cx="7717514" cy="3767349"/>
          </a:xfrm>
        </p:grpSpPr>
        <p:sp>
          <p:nvSpPr>
            <p:cNvPr id="10" name="Google Shape;10;p2"/>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 name="Google Shape;12;p2"/>
          <p:cNvSpPr txBox="1">
            <a:spLocks noGrp="1"/>
          </p:cNvSpPr>
          <p:nvPr>
            <p:ph type="ctrTitle"/>
          </p:nvPr>
        </p:nvSpPr>
        <p:spPr>
          <a:xfrm rot="-174">
            <a:off x="1517167" y="1132248"/>
            <a:ext cx="7924000" cy="3078000"/>
          </a:xfrm>
          <a:prstGeom prst="rect">
            <a:avLst/>
          </a:prstGeom>
          <a:noFill/>
        </p:spPr>
        <p:txBody>
          <a:bodyPr spcFirstLastPara="1" wrap="square" lIns="91425" tIns="91425" rIns="91425" bIns="91425" anchor="ctr" anchorCtr="0">
            <a:noAutofit/>
          </a:bodyPr>
          <a:lstStyle>
            <a:lvl1pPr lvl="0">
              <a:lnSpc>
                <a:spcPct val="115000"/>
              </a:lnSpc>
              <a:spcBef>
                <a:spcPts val="0"/>
              </a:spcBef>
              <a:spcAft>
                <a:spcPts val="0"/>
              </a:spcAft>
              <a:buClr>
                <a:schemeClr val="lt1"/>
              </a:buClr>
              <a:buSzPts val="5000"/>
              <a:buNone/>
              <a:defRPr sz="6667">
                <a:solidFill>
                  <a:schemeClr val="l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1517167" y="4160133"/>
            <a:ext cx="5256400" cy="580400"/>
          </a:xfrm>
          <a:prstGeom prst="rect">
            <a:avLst/>
          </a:prstGeom>
          <a:solidFill>
            <a:schemeClr val="accent5"/>
          </a:solidFill>
        </p:spPr>
        <p:txBody>
          <a:bodyPr spcFirstLastPara="1" wrap="square" lIns="91425" tIns="91425" rIns="91425" bIns="91425" anchor="b" anchorCtr="0">
            <a:noAutofit/>
          </a:bodyPr>
          <a:lstStyle>
            <a:lvl1pPr lvl="0">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4" name="Google Shape;14;p2"/>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 name="Google Shape;15;p2"/>
          <p:cNvGrpSpPr/>
          <p:nvPr/>
        </p:nvGrpSpPr>
        <p:grpSpPr>
          <a:xfrm rot="-983678">
            <a:off x="-708236" y="4953027"/>
            <a:ext cx="2649797" cy="2222749"/>
            <a:chOff x="2677400" y="3539525"/>
            <a:chExt cx="801675" cy="672475"/>
          </a:xfrm>
        </p:grpSpPr>
        <p:sp>
          <p:nvSpPr>
            <p:cNvPr id="16" name="Google Shape;16;p2"/>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178476" y="-202185"/>
            <a:ext cx="7817541" cy="1571431"/>
            <a:chOff x="4348300" y="1432000"/>
            <a:chExt cx="966975" cy="194375"/>
          </a:xfrm>
        </p:grpSpPr>
        <p:sp>
          <p:nvSpPr>
            <p:cNvPr id="27" name="Google Shape;27;p2"/>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105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grpSp>
        <p:nvGrpSpPr>
          <p:cNvPr id="34" name="Google Shape;34;p3"/>
          <p:cNvGrpSpPr/>
          <p:nvPr/>
        </p:nvGrpSpPr>
        <p:grpSpPr>
          <a:xfrm>
            <a:off x="950965" y="719334"/>
            <a:ext cx="10290019" cy="5023132"/>
            <a:chOff x="713224" y="539500"/>
            <a:chExt cx="7717514" cy="3767349"/>
          </a:xfrm>
        </p:grpSpPr>
        <p:sp>
          <p:nvSpPr>
            <p:cNvPr id="35" name="Google Shape;35;p3"/>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3"/>
          <p:cNvSpPr txBox="1">
            <a:spLocks noGrp="1"/>
          </p:cNvSpPr>
          <p:nvPr>
            <p:ph type="title"/>
          </p:nvPr>
        </p:nvSpPr>
        <p:spPr>
          <a:xfrm>
            <a:off x="2609533" y="3093433"/>
            <a:ext cx="7183600" cy="15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7333">
                <a:solidFill>
                  <a:schemeClr val="lt1"/>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38" name="Google Shape;38;p3"/>
          <p:cNvSpPr txBox="1">
            <a:spLocks noGrp="1"/>
          </p:cNvSpPr>
          <p:nvPr>
            <p:ph type="title" idx="2" hasCustomPrompt="1"/>
          </p:nvPr>
        </p:nvSpPr>
        <p:spPr>
          <a:xfrm>
            <a:off x="4887608" y="873067"/>
            <a:ext cx="2416800" cy="22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13333">
                <a:solidFill>
                  <a:schemeClr val="lt1"/>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39" name="Google Shape;39;p3"/>
          <p:cNvSpPr txBox="1">
            <a:spLocks noGrp="1"/>
          </p:cNvSpPr>
          <p:nvPr>
            <p:ph type="subTitle" idx="1"/>
          </p:nvPr>
        </p:nvSpPr>
        <p:spPr>
          <a:xfrm>
            <a:off x="2609533" y="4667727"/>
            <a:ext cx="7183600" cy="5340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40" name="Google Shape;40;p3"/>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224443" y="3768485"/>
            <a:ext cx="1007812" cy="1688105"/>
            <a:chOff x="6316225" y="3717575"/>
            <a:chExt cx="251400" cy="421100"/>
          </a:xfrm>
        </p:grpSpPr>
        <p:sp>
          <p:nvSpPr>
            <p:cNvPr id="42" name="Google Shape;42;p3"/>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 name="Google Shape;50;p3"/>
          <p:cNvGrpSpPr/>
          <p:nvPr/>
        </p:nvGrpSpPr>
        <p:grpSpPr>
          <a:xfrm>
            <a:off x="526310" y="4782396"/>
            <a:ext cx="1413455" cy="1569859"/>
            <a:chOff x="4488675" y="3729750"/>
            <a:chExt cx="424750" cy="471750"/>
          </a:xfrm>
        </p:grpSpPr>
        <p:sp>
          <p:nvSpPr>
            <p:cNvPr id="51" name="Google Shape;51;p3"/>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803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3"/>
          <p:cNvGrpSpPr/>
          <p:nvPr/>
        </p:nvGrpSpPr>
        <p:grpSpPr>
          <a:xfrm rot="-1181583">
            <a:off x="-1289426" y="-62386"/>
            <a:ext cx="5864156" cy="1178775"/>
            <a:chOff x="4348300" y="1432000"/>
            <a:chExt cx="966975" cy="194375"/>
          </a:xfrm>
        </p:grpSpPr>
        <p:sp>
          <p:nvSpPr>
            <p:cNvPr id="57" name="Google Shape;57;p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3"/>
          <p:cNvGrpSpPr/>
          <p:nvPr/>
        </p:nvGrpSpPr>
        <p:grpSpPr>
          <a:xfrm rot="9816322">
            <a:off x="10052964" y="77094"/>
            <a:ext cx="2649797" cy="2222749"/>
            <a:chOff x="2677400" y="3539525"/>
            <a:chExt cx="801675" cy="672475"/>
          </a:xfrm>
        </p:grpSpPr>
        <p:sp>
          <p:nvSpPr>
            <p:cNvPr id="64" name="Google Shape;64;p3"/>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098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950967" y="752033"/>
            <a:ext cx="10290000" cy="730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33" name="Google Shape;133;p6"/>
          <p:cNvGrpSpPr/>
          <p:nvPr/>
        </p:nvGrpSpPr>
        <p:grpSpPr>
          <a:xfrm flipH="1">
            <a:off x="6034242" y="-46728"/>
            <a:ext cx="6474220" cy="1301405"/>
            <a:chOff x="4348300" y="1432000"/>
            <a:chExt cx="966975" cy="194375"/>
          </a:xfrm>
        </p:grpSpPr>
        <p:sp>
          <p:nvSpPr>
            <p:cNvPr id="134" name="Google Shape;134;p6"/>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6"/>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6"/>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 name="Google Shape;140;p6"/>
          <p:cNvGrpSpPr/>
          <p:nvPr/>
        </p:nvGrpSpPr>
        <p:grpSpPr>
          <a:xfrm>
            <a:off x="56000" y="5407067"/>
            <a:ext cx="770133" cy="1575800"/>
            <a:chOff x="3806100" y="2816200"/>
            <a:chExt cx="577600" cy="1181850"/>
          </a:xfrm>
        </p:grpSpPr>
        <p:sp>
          <p:nvSpPr>
            <p:cNvPr id="141" name="Google Shape;141;p6"/>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6"/>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6"/>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6"/>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6"/>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6"/>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6"/>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6"/>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8369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4"/>
        <p:cNvGrpSpPr/>
        <p:nvPr/>
      </p:nvGrpSpPr>
      <p:grpSpPr>
        <a:xfrm>
          <a:off x="0" y="0"/>
          <a:ext cx="0" cy="0"/>
          <a:chOff x="0" y="0"/>
          <a:chExt cx="0" cy="0"/>
        </a:xfrm>
      </p:grpSpPr>
      <p:grpSp>
        <p:nvGrpSpPr>
          <p:cNvPr id="215" name="Google Shape;215;p11"/>
          <p:cNvGrpSpPr/>
          <p:nvPr/>
        </p:nvGrpSpPr>
        <p:grpSpPr>
          <a:xfrm>
            <a:off x="950965" y="719334"/>
            <a:ext cx="10290019" cy="5023132"/>
            <a:chOff x="713224" y="539500"/>
            <a:chExt cx="7717514" cy="3767349"/>
          </a:xfrm>
        </p:grpSpPr>
        <p:sp>
          <p:nvSpPr>
            <p:cNvPr id="216" name="Google Shape;216;p11"/>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11"/>
          <p:cNvSpPr txBox="1">
            <a:spLocks noGrp="1"/>
          </p:cNvSpPr>
          <p:nvPr>
            <p:ph type="title" hasCustomPrompt="1"/>
          </p:nvPr>
        </p:nvSpPr>
        <p:spPr>
          <a:xfrm>
            <a:off x="2088600" y="1737900"/>
            <a:ext cx="8014800" cy="2052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1333">
                <a:solidFill>
                  <a:schemeClr val="l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9" name="Google Shape;219;p11"/>
          <p:cNvSpPr txBox="1">
            <a:spLocks noGrp="1"/>
          </p:cNvSpPr>
          <p:nvPr>
            <p:ph type="body" idx="1"/>
          </p:nvPr>
        </p:nvSpPr>
        <p:spPr>
          <a:xfrm>
            <a:off x="2088600" y="3790367"/>
            <a:ext cx="8014800" cy="601600"/>
          </a:xfrm>
          <a:prstGeom prst="rect">
            <a:avLst/>
          </a:prstGeom>
          <a:solidFill>
            <a:schemeClr val="accent5"/>
          </a:solidFill>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2133"/>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220" name="Google Shape;220;p11"/>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1" name="Google Shape;221;p11"/>
          <p:cNvGrpSpPr/>
          <p:nvPr/>
        </p:nvGrpSpPr>
        <p:grpSpPr>
          <a:xfrm flipH="1">
            <a:off x="5165836" y="13160"/>
            <a:ext cx="7026169" cy="1412355"/>
            <a:chOff x="4348300" y="1432000"/>
            <a:chExt cx="966975" cy="194375"/>
          </a:xfrm>
        </p:grpSpPr>
        <p:sp>
          <p:nvSpPr>
            <p:cNvPr id="222" name="Google Shape;222;p1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26467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4154801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42"/>
        <p:cNvGrpSpPr/>
        <p:nvPr/>
      </p:nvGrpSpPr>
      <p:grpSpPr>
        <a:xfrm>
          <a:off x="0" y="0"/>
          <a:ext cx="0" cy="0"/>
          <a:chOff x="0" y="0"/>
          <a:chExt cx="0" cy="0"/>
        </a:xfrm>
      </p:grpSpPr>
      <p:sp>
        <p:nvSpPr>
          <p:cNvPr id="343" name="Google Shape;343;p18"/>
          <p:cNvSpPr>
            <a:spLocks noGrp="1"/>
          </p:cNvSpPr>
          <p:nvPr>
            <p:ph type="pic" idx="2"/>
          </p:nvPr>
        </p:nvSpPr>
        <p:spPr>
          <a:xfrm>
            <a:off x="6931400" y="1535267"/>
            <a:ext cx="1822800" cy="3358800"/>
          </a:xfrm>
          <a:prstGeom prst="rect">
            <a:avLst/>
          </a:prstGeom>
          <a:noFill/>
          <a:ln>
            <a:noFill/>
          </a:ln>
        </p:spPr>
      </p:sp>
      <p:sp>
        <p:nvSpPr>
          <p:cNvPr id="344" name="Google Shape;344;p18"/>
          <p:cNvSpPr txBox="1">
            <a:spLocks noGrp="1"/>
          </p:cNvSpPr>
          <p:nvPr>
            <p:ph type="subTitle" idx="1"/>
          </p:nvPr>
        </p:nvSpPr>
        <p:spPr>
          <a:xfrm>
            <a:off x="2356433" y="2962005"/>
            <a:ext cx="3945200" cy="143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345" name="Google Shape;345;p18"/>
          <p:cNvSpPr txBox="1">
            <a:spLocks noGrp="1"/>
          </p:cNvSpPr>
          <p:nvPr>
            <p:ph type="title"/>
          </p:nvPr>
        </p:nvSpPr>
        <p:spPr>
          <a:xfrm>
            <a:off x="2356448" y="2079681"/>
            <a:ext cx="3945200" cy="79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346" name="Google Shape;346;p18"/>
          <p:cNvGrpSpPr/>
          <p:nvPr/>
        </p:nvGrpSpPr>
        <p:grpSpPr>
          <a:xfrm rot="-556218">
            <a:off x="-173213" y="481236"/>
            <a:ext cx="6899812" cy="1386955"/>
            <a:chOff x="4348300" y="1432000"/>
            <a:chExt cx="966975" cy="194375"/>
          </a:xfrm>
        </p:grpSpPr>
        <p:sp>
          <p:nvSpPr>
            <p:cNvPr id="347" name="Google Shape;347;p18"/>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8"/>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8"/>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8"/>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8"/>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8"/>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18"/>
          <p:cNvGrpSpPr/>
          <p:nvPr/>
        </p:nvGrpSpPr>
        <p:grpSpPr>
          <a:xfrm flipH="1">
            <a:off x="421134" y="5921318"/>
            <a:ext cx="577900" cy="1032700"/>
            <a:chOff x="4511100" y="3412925"/>
            <a:chExt cx="433425" cy="774525"/>
          </a:xfrm>
        </p:grpSpPr>
        <p:sp>
          <p:nvSpPr>
            <p:cNvPr id="354" name="Google Shape;354;p18"/>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8"/>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8"/>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8"/>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8"/>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8"/>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8"/>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8"/>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8"/>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8"/>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8"/>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9" name="Google Shape;369;p18"/>
          <p:cNvGrpSpPr/>
          <p:nvPr/>
        </p:nvGrpSpPr>
        <p:grpSpPr>
          <a:xfrm flipH="1">
            <a:off x="1039767" y="5335517"/>
            <a:ext cx="770133" cy="1575800"/>
            <a:chOff x="3806100" y="2816200"/>
            <a:chExt cx="577600" cy="1181850"/>
          </a:xfrm>
        </p:grpSpPr>
        <p:sp>
          <p:nvSpPr>
            <p:cNvPr id="370" name="Google Shape;370;p18"/>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8"/>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8"/>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8"/>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8"/>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8"/>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8"/>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8"/>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40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79"/>
        <p:cNvGrpSpPr/>
        <p:nvPr/>
      </p:nvGrpSpPr>
      <p:grpSpPr>
        <a:xfrm>
          <a:off x="0" y="0"/>
          <a:ext cx="0" cy="0"/>
          <a:chOff x="0" y="0"/>
          <a:chExt cx="0" cy="0"/>
        </a:xfrm>
      </p:grpSpPr>
      <p:sp>
        <p:nvSpPr>
          <p:cNvPr id="380" name="Google Shape;380;p19"/>
          <p:cNvSpPr>
            <a:spLocks noGrp="1"/>
          </p:cNvSpPr>
          <p:nvPr>
            <p:ph type="pic" idx="2"/>
          </p:nvPr>
        </p:nvSpPr>
        <p:spPr>
          <a:xfrm>
            <a:off x="2706967" y="1410567"/>
            <a:ext cx="2780000" cy="3663200"/>
          </a:xfrm>
          <a:prstGeom prst="rect">
            <a:avLst/>
          </a:prstGeom>
          <a:noFill/>
          <a:ln>
            <a:noFill/>
          </a:ln>
        </p:spPr>
      </p:sp>
      <p:sp>
        <p:nvSpPr>
          <p:cNvPr id="381" name="Google Shape;381;p19"/>
          <p:cNvSpPr txBox="1">
            <a:spLocks noGrp="1"/>
          </p:cNvSpPr>
          <p:nvPr>
            <p:ph type="subTitle" idx="1"/>
          </p:nvPr>
        </p:nvSpPr>
        <p:spPr>
          <a:xfrm>
            <a:off x="6258167" y="2962000"/>
            <a:ext cx="3945200" cy="147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382" name="Google Shape;382;p19"/>
          <p:cNvSpPr txBox="1">
            <a:spLocks noGrp="1"/>
          </p:cNvSpPr>
          <p:nvPr>
            <p:ph type="title"/>
          </p:nvPr>
        </p:nvSpPr>
        <p:spPr>
          <a:xfrm>
            <a:off x="6258181" y="2079681"/>
            <a:ext cx="3945200" cy="79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grpSp>
        <p:nvGrpSpPr>
          <p:cNvPr id="383" name="Google Shape;383;p19"/>
          <p:cNvGrpSpPr/>
          <p:nvPr/>
        </p:nvGrpSpPr>
        <p:grpSpPr>
          <a:xfrm rot="556218" flipH="1">
            <a:off x="5553521" y="247436"/>
            <a:ext cx="6899812" cy="1386955"/>
            <a:chOff x="4348300" y="1432000"/>
            <a:chExt cx="966975" cy="194375"/>
          </a:xfrm>
        </p:grpSpPr>
        <p:sp>
          <p:nvSpPr>
            <p:cNvPr id="384" name="Google Shape;384;p19"/>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2489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35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90"/>
        <p:cNvGrpSpPr/>
        <p:nvPr/>
      </p:nvGrpSpPr>
      <p:grpSpPr>
        <a:xfrm>
          <a:off x="0" y="0"/>
          <a:ext cx="0" cy="0"/>
          <a:chOff x="0" y="0"/>
          <a:chExt cx="0" cy="0"/>
        </a:xfrm>
      </p:grpSpPr>
      <p:sp>
        <p:nvSpPr>
          <p:cNvPr id="391" name="Google Shape;391;p20"/>
          <p:cNvSpPr txBox="1">
            <a:spLocks noGrp="1"/>
          </p:cNvSpPr>
          <p:nvPr>
            <p:ph type="subTitle" idx="1"/>
          </p:nvPr>
        </p:nvSpPr>
        <p:spPr>
          <a:xfrm>
            <a:off x="1960233" y="3054660"/>
            <a:ext cx="3896000" cy="161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392" name="Google Shape;392;p20"/>
          <p:cNvSpPr txBox="1">
            <a:spLocks noGrp="1"/>
          </p:cNvSpPr>
          <p:nvPr>
            <p:ph type="title"/>
          </p:nvPr>
        </p:nvSpPr>
        <p:spPr>
          <a:xfrm>
            <a:off x="1960200" y="2110900"/>
            <a:ext cx="3896000" cy="793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a:buNone/>
              <a:defRPr>
                <a:latin typeface="Palanquin Dark"/>
                <a:ea typeface="Palanquin Dark"/>
                <a:cs typeface="Palanquin Dark"/>
                <a:sym typeface="Palanquin Dark"/>
              </a:defRPr>
            </a:lvl2pPr>
            <a:lvl3pPr lvl="2" rtl="0">
              <a:spcBef>
                <a:spcPts val="0"/>
              </a:spcBef>
              <a:spcAft>
                <a:spcPts val="0"/>
              </a:spcAft>
              <a:buSzPts val="3000"/>
              <a:buFont typeface="Palanquin Dark"/>
              <a:buNone/>
              <a:defRPr>
                <a:latin typeface="Palanquin Dark"/>
                <a:ea typeface="Palanquin Dark"/>
                <a:cs typeface="Palanquin Dark"/>
                <a:sym typeface="Palanquin Dark"/>
              </a:defRPr>
            </a:lvl3pPr>
            <a:lvl4pPr lvl="3" rtl="0">
              <a:spcBef>
                <a:spcPts val="0"/>
              </a:spcBef>
              <a:spcAft>
                <a:spcPts val="0"/>
              </a:spcAft>
              <a:buSzPts val="3000"/>
              <a:buFont typeface="Palanquin Dark"/>
              <a:buNone/>
              <a:defRPr>
                <a:latin typeface="Palanquin Dark"/>
                <a:ea typeface="Palanquin Dark"/>
                <a:cs typeface="Palanquin Dark"/>
                <a:sym typeface="Palanquin Dark"/>
              </a:defRPr>
            </a:lvl4pPr>
            <a:lvl5pPr lvl="4" rtl="0">
              <a:spcBef>
                <a:spcPts val="0"/>
              </a:spcBef>
              <a:spcAft>
                <a:spcPts val="0"/>
              </a:spcAft>
              <a:buSzPts val="3000"/>
              <a:buFont typeface="Palanquin Dark"/>
              <a:buNone/>
              <a:defRPr>
                <a:latin typeface="Palanquin Dark"/>
                <a:ea typeface="Palanquin Dark"/>
                <a:cs typeface="Palanquin Dark"/>
                <a:sym typeface="Palanquin Dark"/>
              </a:defRPr>
            </a:lvl5pPr>
            <a:lvl6pPr lvl="5" rtl="0">
              <a:spcBef>
                <a:spcPts val="0"/>
              </a:spcBef>
              <a:spcAft>
                <a:spcPts val="0"/>
              </a:spcAft>
              <a:buSzPts val="3000"/>
              <a:buFont typeface="Palanquin Dark"/>
              <a:buNone/>
              <a:defRPr>
                <a:latin typeface="Palanquin Dark"/>
                <a:ea typeface="Palanquin Dark"/>
                <a:cs typeface="Palanquin Dark"/>
                <a:sym typeface="Palanquin Dark"/>
              </a:defRPr>
            </a:lvl6pPr>
            <a:lvl7pPr lvl="6" rtl="0">
              <a:spcBef>
                <a:spcPts val="0"/>
              </a:spcBef>
              <a:spcAft>
                <a:spcPts val="0"/>
              </a:spcAft>
              <a:buSzPts val="3000"/>
              <a:buFont typeface="Palanquin Dark"/>
              <a:buNone/>
              <a:defRPr>
                <a:latin typeface="Palanquin Dark"/>
                <a:ea typeface="Palanquin Dark"/>
                <a:cs typeface="Palanquin Dark"/>
                <a:sym typeface="Palanquin Dark"/>
              </a:defRPr>
            </a:lvl7pPr>
            <a:lvl8pPr lvl="7" rtl="0">
              <a:spcBef>
                <a:spcPts val="0"/>
              </a:spcBef>
              <a:spcAft>
                <a:spcPts val="0"/>
              </a:spcAft>
              <a:buSzPts val="3000"/>
              <a:buFont typeface="Palanquin Dark"/>
              <a:buNone/>
              <a:defRPr>
                <a:latin typeface="Palanquin Dark"/>
                <a:ea typeface="Palanquin Dark"/>
                <a:cs typeface="Palanquin Dark"/>
                <a:sym typeface="Palanquin Dark"/>
              </a:defRPr>
            </a:lvl8pPr>
            <a:lvl9pPr lvl="8" rtl="0">
              <a:spcBef>
                <a:spcPts val="0"/>
              </a:spcBef>
              <a:spcAft>
                <a:spcPts val="0"/>
              </a:spcAft>
              <a:buSzPts val="3000"/>
              <a:buFont typeface="Palanquin Dark"/>
              <a:buNone/>
              <a:defRPr>
                <a:latin typeface="Palanquin Dark"/>
                <a:ea typeface="Palanquin Dark"/>
                <a:cs typeface="Palanquin Dark"/>
                <a:sym typeface="Palanquin Dark"/>
              </a:defRPr>
            </a:lvl9pPr>
          </a:lstStyle>
          <a:p>
            <a:endParaRPr/>
          </a:p>
        </p:txBody>
      </p:sp>
      <p:sp>
        <p:nvSpPr>
          <p:cNvPr id="393" name="Google Shape;393;p20"/>
          <p:cNvSpPr>
            <a:spLocks noGrp="1"/>
          </p:cNvSpPr>
          <p:nvPr>
            <p:ph type="pic" idx="2"/>
          </p:nvPr>
        </p:nvSpPr>
        <p:spPr>
          <a:xfrm>
            <a:off x="6502888" y="2055292"/>
            <a:ext cx="4081600" cy="2224400"/>
          </a:xfrm>
          <a:prstGeom prst="rect">
            <a:avLst/>
          </a:prstGeom>
          <a:noFill/>
          <a:ln>
            <a:noFill/>
          </a:ln>
        </p:spPr>
      </p:sp>
      <p:grpSp>
        <p:nvGrpSpPr>
          <p:cNvPr id="394" name="Google Shape;394;p20"/>
          <p:cNvGrpSpPr/>
          <p:nvPr/>
        </p:nvGrpSpPr>
        <p:grpSpPr>
          <a:xfrm rot="-556218">
            <a:off x="-352446" y="372136"/>
            <a:ext cx="6899812" cy="1386955"/>
            <a:chOff x="4348300" y="1432000"/>
            <a:chExt cx="966975" cy="194375"/>
          </a:xfrm>
        </p:grpSpPr>
        <p:sp>
          <p:nvSpPr>
            <p:cNvPr id="395" name="Google Shape;395;p20"/>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0"/>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0"/>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0"/>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0"/>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0"/>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1" name="Google Shape;401;p20"/>
          <p:cNvGrpSpPr/>
          <p:nvPr/>
        </p:nvGrpSpPr>
        <p:grpSpPr>
          <a:xfrm flipH="1">
            <a:off x="11238234" y="5407067"/>
            <a:ext cx="770133" cy="1575800"/>
            <a:chOff x="3806100" y="2816200"/>
            <a:chExt cx="577600" cy="1181850"/>
          </a:xfrm>
        </p:grpSpPr>
        <p:sp>
          <p:nvSpPr>
            <p:cNvPr id="402" name="Google Shape;402;p20"/>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0"/>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0"/>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0"/>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0"/>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0"/>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0"/>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20"/>
          <p:cNvGrpSpPr/>
          <p:nvPr/>
        </p:nvGrpSpPr>
        <p:grpSpPr>
          <a:xfrm flipH="1">
            <a:off x="10622401" y="5992867"/>
            <a:ext cx="577900" cy="1032700"/>
            <a:chOff x="4511100" y="3412925"/>
            <a:chExt cx="433425" cy="774525"/>
          </a:xfrm>
        </p:grpSpPr>
        <p:sp>
          <p:nvSpPr>
            <p:cNvPr id="412" name="Google Shape;412;p20"/>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0"/>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0"/>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0"/>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0"/>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0"/>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0"/>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0"/>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0"/>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0"/>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0"/>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0"/>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91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80"/>
        <p:cNvGrpSpPr/>
        <p:nvPr/>
      </p:nvGrpSpPr>
      <p:grpSpPr>
        <a:xfrm>
          <a:off x="0" y="0"/>
          <a:ext cx="0" cy="0"/>
          <a:chOff x="0" y="0"/>
          <a:chExt cx="0" cy="0"/>
        </a:xfrm>
      </p:grpSpPr>
      <p:sp>
        <p:nvSpPr>
          <p:cNvPr id="481" name="Google Shape;481;p23"/>
          <p:cNvSpPr txBox="1">
            <a:spLocks noGrp="1"/>
          </p:cNvSpPr>
          <p:nvPr>
            <p:ph type="title"/>
          </p:nvPr>
        </p:nvSpPr>
        <p:spPr>
          <a:xfrm>
            <a:off x="950967" y="7356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2" name="Google Shape;482;p23"/>
          <p:cNvSpPr txBox="1">
            <a:spLocks noGrp="1"/>
          </p:cNvSpPr>
          <p:nvPr>
            <p:ph type="subTitle" idx="1"/>
          </p:nvPr>
        </p:nvSpPr>
        <p:spPr>
          <a:xfrm>
            <a:off x="6676733" y="4319439"/>
            <a:ext cx="3384400" cy="601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933">
                <a:latin typeface="Denk One"/>
                <a:ea typeface="Denk One"/>
                <a:cs typeface="Denk One"/>
                <a:sym typeface="Denk One"/>
              </a:defRPr>
            </a:lvl1pPr>
            <a:lvl2pPr lvl="1" algn="ctr" rtl="0">
              <a:spcBef>
                <a:spcPts val="0"/>
              </a:spcBef>
              <a:spcAft>
                <a:spcPts val="0"/>
              </a:spcAft>
              <a:buNone/>
              <a:defRPr sz="2933">
                <a:latin typeface="Denk One"/>
                <a:ea typeface="Denk One"/>
                <a:cs typeface="Denk One"/>
                <a:sym typeface="Denk One"/>
              </a:defRPr>
            </a:lvl2pPr>
            <a:lvl3pPr lvl="2" algn="ctr" rtl="0">
              <a:spcBef>
                <a:spcPts val="0"/>
              </a:spcBef>
              <a:spcAft>
                <a:spcPts val="0"/>
              </a:spcAft>
              <a:buNone/>
              <a:defRPr sz="2933">
                <a:latin typeface="Denk One"/>
                <a:ea typeface="Denk One"/>
                <a:cs typeface="Denk One"/>
                <a:sym typeface="Denk One"/>
              </a:defRPr>
            </a:lvl3pPr>
            <a:lvl4pPr lvl="3" algn="ctr" rtl="0">
              <a:spcBef>
                <a:spcPts val="0"/>
              </a:spcBef>
              <a:spcAft>
                <a:spcPts val="0"/>
              </a:spcAft>
              <a:buNone/>
              <a:defRPr sz="2933">
                <a:latin typeface="Denk One"/>
                <a:ea typeface="Denk One"/>
                <a:cs typeface="Denk One"/>
                <a:sym typeface="Denk One"/>
              </a:defRPr>
            </a:lvl4pPr>
            <a:lvl5pPr lvl="4" algn="ctr" rtl="0">
              <a:spcBef>
                <a:spcPts val="0"/>
              </a:spcBef>
              <a:spcAft>
                <a:spcPts val="0"/>
              </a:spcAft>
              <a:buNone/>
              <a:defRPr sz="2933">
                <a:latin typeface="Denk One"/>
                <a:ea typeface="Denk One"/>
                <a:cs typeface="Denk One"/>
                <a:sym typeface="Denk One"/>
              </a:defRPr>
            </a:lvl5pPr>
            <a:lvl6pPr lvl="5" algn="ctr" rtl="0">
              <a:spcBef>
                <a:spcPts val="0"/>
              </a:spcBef>
              <a:spcAft>
                <a:spcPts val="0"/>
              </a:spcAft>
              <a:buNone/>
              <a:defRPr sz="2933">
                <a:latin typeface="Denk One"/>
                <a:ea typeface="Denk One"/>
                <a:cs typeface="Denk One"/>
                <a:sym typeface="Denk One"/>
              </a:defRPr>
            </a:lvl6pPr>
            <a:lvl7pPr lvl="6" algn="ctr" rtl="0">
              <a:spcBef>
                <a:spcPts val="0"/>
              </a:spcBef>
              <a:spcAft>
                <a:spcPts val="0"/>
              </a:spcAft>
              <a:buNone/>
              <a:defRPr sz="2933">
                <a:latin typeface="Denk One"/>
                <a:ea typeface="Denk One"/>
                <a:cs typeface="Denk One"/>
                <a:sym typeface="Denk One"/>
              </a:defRPr>
            </a:lvl7pPr>
            <a:lvl8pPr lvl="7" algn="ctr" rtl="0">
              <a:spcBef>
                <a:spcPts val="0"/>
              </a:spcBef>
              <a:spcAft>
                <a:spcPts val="0"/>
              </a:spcAft>
              <a:buNone/>
              <a:defRPr sz="2933">
                <a:latin typeface="Denk One"/>
                <a:ea typeface="Denk One"/>
                <a:cs typeface="Denk One"/>
                <a:sym typeface="Denk One"/>
              </a:defRPr>
            </a:lvl8pPr>
            <a:lvl9pPr lvl="8" algn="ctr" rtl="0">
              <a:spcBef>
                <a:spcPts val="0"/>
              </a:spcBef>
              <a:spcAft>
                <a:spcPts val="0"/>
              </a:spcAft>
              <a:buNone/>
              <a:defRPr sz="2933">
                <a:latin typeface="Denk One"/>
                <a:ea typeface="Denk One"/>
                <a:cs typeface="Denk One"/>
                <a:sym typeface="Denk One"/>
              </a:defRPr>
            </a:lvl9pPr>
          </a:lstStyle>
          <a:p>
            <a:endParaRPr/>
          </a:p>
        </p:txBody>
      </p:sp>
      <p:sp>
        <p:nvSpPr>
          <p:cNvPr id="483" name="Google Shape;483;p23"/>
          <p:cNvSpPr txBox="1">
            <a:spLocks noGrp="1"/>
          </p:cNvSpPr>
          <p:nvPr>
            <p:ph type="subTitle" idx="2"/>
          </p:nvPr>
        </p:nvSpPr>
        <p:spPr>
          <a:xfrm>
            <a:off x="6676735" y="4833551"/>
            <a:ext cx="33844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484" name="Google Shape;484;p23"/>
          <p:cNvSpPr txBox="1">
            <a:spLocks noGrp="1"/>
          </p:cNvSpPr>
          <p:nvPr>
            <p:ph type="subTitle" idx="3"/>
          </p:nvPr>
        </p:nvSpPr>
        <p:spPr>
          <a:xfrm>
            <a:off x="2130800" y="4319433"/>
            <a:ext cx="3384400" cy="601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933">
                <a:latin typeface="Denk One"/>
                <a:ea typeface="Denk One"/>
                <a:cs typeface="Denk One"/>
                <a:sym typeface="Denk One"/>
              </a:defRPr>
            </a:lvl1pPr>
            <a:lvl2pPr lvl="1" algn="ctr" rtl="0">
              <a:spcBef>
                <a:spcPts val="0"/>
              </a:spcBef>
              <a:spcAft>
                <a:spcPts val="0"/>
              </a:spcAft>
              <a:buNone/>
              <a:defRPr sz="2933">
                <a:latin typeface="Denk One"/>
                <a:ea typeface="Denk One"/>
                <a:cs typeface="Denk One"/>
                <a:sym typeface="Denk One"/>
              </a:defRPr>
            </a:lvl2pPr>
            <a:lvl3pPr lvl="2" algn="ctr" rtl="0">
              <a:spcBef>
                <a:spcPts val="0"/>
              </a:spcBef>
              <a:spcAft>
                <a:spcPts val="0"/>
              </a:spcAft>
              <a:buNone/>
              <a:defRPr sz="2933">
                <a:latin typeface="Denk One"/>
                <a:ea typeface="Denk One"/>
                <a:cs typeface="Denk One"/>
                <a:sym typeface="Denk One"/>
              </a:defRPr>
            </a:lvl3pPr>
            <a:lvl4pPr lvl="3" algn="ctr" rtl="0">
              <a:spcBef>
                <a:spcPts val="0"/>
              </a:spcBef>
              <a:spcAft>
                <a:spcPts val="0"/>
              </a:spcAft>
              <a:buNone/>
              <a:defRPr sz="2933">
                <a:latin typeface="Denk One"/>
                <a:ea typeface="Denk One"/>
                <a:cs typeface="Denk One"/>
                <a:sym typeface="Denk One"/>
              </a:defRPr>
            </a:lvl4pPr>
            <a:lvl5pPr lvl="4" algn="ctr" rtl="0">
              <a:spcBef>
                <a:spcPts val="0"/>
              </a:spcBef>
              <a:spcAft>
                <a:spcPts val="0"/>
              </a:spcAft>
              <a:buNone/>
              <a:defRPr sz="2933">
                <a:latin typeface="Denk One"/>
                <a:ea typeface="Denk One"/>
                <a:cs typeface="Denk One"/>
                <a:sym typeface="Denk One"/>
              </a:defRPr>
            </a:lvl5pPr>
            <a:lvl6pPr lvl="5" algn="ctr" rtl="0">
              <a:spcBef>
                <a:spcPts val="0"/>
              </a:spcBef>
              <a:spcAft>
                <a:spcPts val="0"/>
              </a:spcAft>
              <a:buNone/>
              <a:defRPr sz="2933">
                <a:latin typeface="Denk One"/>
                <a:ea typeface="Denk One"/>
                <a:cs typeface="Denk One"/>
                <a:sym typeface="Denk One"/>
              </a:defRPr>
            </a:lvl6pPr>
            <a:lvl7pPr lvl="6" algn="ctr" rtl="0">
              <a:spcBef>
                <a:spcPts val="0"/>
              </a:spcBef>
              <a:spcAft>
                <a:spcPts val="0"/>
              </a:spcAft>
              <a:buNone/>
              <a:defRPr sz="2933">
                <a:latin typeface="Denk One"/>
                <a:ea typeface="Denk One"/>
                <a:cs typeface="Denk One"/>
                <a:sym typeface="Denk One"/>
              </a:defRPr>
            </a:lvl7pPr>
            <a:lvl8pPr lvl="7" algn="ctr" rtl="0">
              <a:spcBef>
                <a:spcPts val="0"/>
              </a:spcBef>
              <a:spcAft>
                <a:spcPts val="0"/>
              </a:spcAft>
              <a:buNone/>
              <a:defRPr sz="2933">
                <a:latin typeface="Denk One"/>
                <a:ea typeface="Denk One"/>
                <a:cs typeface="Denk One"/>
                <a:sym typeface="Denk One"/>
              </a:defRPr>
            </a:lvl8pPr>
            <a:lvl9pPr lvl="8" algn="ctr" rtl="0">
              <a:spcBef>
                <a:spcPts val="0"/>
              </a:spcBef>
              <a:spcAft>
                <a:spcPts val="0"/>
              </a:spcAft>
              <a:buNone/>
              <a:defRPr sz="2933">
                <a:latin typeface="Denk One"/>
                <a:ea typeface="Denk One"/>
                <a:cs typeface="Denk One"/>
                <a:sym typeface="Denk One"/>
              </a:defRPr>
            </a:lvl9pPr>
          </a:lstStyle>
          <a:p>
            <a:endParaRPr/>
          </a:p>
        </p:txBody>
      </p:sp>
      <p:sp>
        <p:nvSpPr>
          <p:cNvPr id="485" name="Google Shape;485;p23"/>
          <p:cNvSpPr txBox="1">
            <a:spLocks noGrp="1"/>
          </p:cNvSpPr>
          <p:nvPr>
            <p:ph type="subTitle" idx="4"/>
          </p:nvPr>
        </p:nvSpPr>
        <p:spPr>
          <a:xfrm>
            <a:off x="2130801" y="4833600"/>
            <a:ext cx="33844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486" name="Google Shape;486;p23"/>
          <p:cNvSpPr>
            <a:spLocks noGrp="1"/>
          </p:cNvSpPr>
          <p:nvPr>
            <p:ph type="pic" idx="5"/>
          </p:nvPr>
        </p:nvSpPr>
        <p:spPr>
          <a:xfrm>
            <a:off x="2910600" y="1928667"/>
            <a:ext cx="1824800" cy="1957600"/>
          </a:xfrm>
          <a:prstGeom prst="rect">
            <a:avLst/>
          </a:prstGeom>
          <a:noFill/>
          <a:ln>
            <a:noFill/>
          </a:ln>
        </p:spPr>
      </p:sp>
      <p:sp>
        <p:nvSpPr>
          <p:cNvPr id="487" name="Google Shape;487;p23"/>
          <p:cNvSpPr>
            <a:spLocks noGrp="1"/>
          </p:cNvSpPr>
          <p:nvPr>
            <p:ph type="pic" idx="6"/>
          </p:nvPr>
        </p:nvSpPr>
        <p:spPr>
          <a:xfrm>
            <a:off x="7456533" y="1928667"/>
            <a:ext cx="1824800" cy="1957600"/>
          </a:xfrm>
          <a:prstGeom prst="rect">
            <a:avLst/>
          </a:prstGeom>
          <a:noFill/>
          <a:ln>
            <a:noFill/>
          </a:ln>
        </p:spPr>
      </p:sp>
      <p:grpSp>
        <p:nvGrpSpPr>
          <p:cNvPr id="488" name="Google Shape;488;p23"/>
          <p:cNvGrpSpPr/>
          <p:nvPr/>
        </p:nvGrpSpPr>
        <p:grpSpPr>
          <a:xfrm rot="-556221">
            <a:off x="-593670" y="124674"/>
            <a:ext cx="5864129" cy="1178769"/>
            <a:chOff x="4348300" y="1432000"/>
            <a:chExt cx="966975" cy="194375"/>
          </a:xfrm>
        </p:grpSpPr>
        <p:sp>
          <p:nvSpPr>
            <p:cNvPr id="489" name="Google Shape;489;p2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 name="Google Shape;495;p23"/>
          <p:cNvGrpSpPr/>
          <p:nvPr/>
        </p:nvGrpSpPr>
        <p:grpSpPr>
          <a:xfrm rot="949010" flipH="1">
            <a:off x="7075984" y="333153"/>
            <a:ext cx="5864133" cy="1178769"/>
            <a:chOff x="4348300" y="1432000"/>
            <a:chExt cx="966975" cy="194375"/>
          </a:xfrm>
        </p:grpSpPr>
        <p:sp>
          <p:nvSpPr>
            <p:cNvPr id="496" name="Google Shape;496;p23"/>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3"/>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3"/>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3"/>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3"/>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3"/>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5304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580"/>
        <p:cNvGrpSpPr/>
        <p:nvPr/>
      </p:nvGrpSpPr>
      <p:grpSpPr>
        <a:xfrm>
          <a:off x="0" y="0"/>
          <a:ext cx="0" cy="0"/>
          <a:chOff x="0" y="0"/>
          <a:chExt cx="0" cy="0"/>
        </a:xfrm>
      </p:grpSpPr>
      <p:sp>
        <p:nvSpPr>
          <p:cNvPr id="581" name="Google Shape;581;p26"/>
          <p:cNvSpPr txBox="1">
            <a:spLocks noGrp="1"/>
          </p:cNvSpPr>
          <p:nvPr>
            <p:ph type="title"/>
          </p:nvPr>
        </p:nvSpPr>
        <p:spPr>
          <a:xfrm>
            <a:off x="950967" y="7356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82" name="Google Shape;582;p26"/>
          <p:cNvGrpSpPr/>
          <p:nvPr/>
        </p:nvGrpSpPr>
        <p:grpSpPr>
          <a:xfrm rot="-556221">
            <a:off x="-593670" y="124674"/>
            <a:ext cx="5864129" cy="1178769"/>
            <a:chOff x="4348300" y="1432000"/>
            <a:chExt cx="966975" cy="194375"/>
          </a:xfrm>
        </p:grpSpPr>
        <p:sp>
          <p:nvSpPr>
            <p:cNvPr id="583" name="Google Shape;583;p26"/>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6"/>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6"/>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6"/>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6"/>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6"/>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0392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03"/>
        <p:cNvGrpSpPr/>
        <p:nvPr/>
      </p:nvGrpSpPr>
      <p:grpSpPr>
        <a:xfrm>
          <a:off x="0" y="0"/>
          <a:ext cx="0" cy="0"/>
          <a:chOff x="0" y="0"/>
          <a:chExt cx="0" cy="0"/>
        </a:xfrm>
      </p:grpSpPr>
      <p:sp>
        <p:nvSpPr>
          <p:cNvPr id="604" name="Google Shape;604;p28"/>
          <p:cNvSpPr txBox="1">
            <a:spLocks noGrp="1"/>
          </p:cNvSpPr>
          <p:nvPr>
            <p:ph type="body" idx="1"/>
          </p:nvPr>
        </p:nvSpPr>
        <p:spPr>
          <a:xfrm>
            <a:off x="960033" y="1672800"/>
            <a:ext cx="10290000" cy="4472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600"/>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605" name="Google Shape;605;p28"/>
          <p:cNvSpPr txBox="1">
            <a:spLocks noGrp="1"/>
          </p:cNvSpPr>
          <p:nvPr>
            <p:ph type="title"/>
          </p:nvPr>
        </p:nvSpPr>
        <p:spPr>
          <a:xfrm>
            <a:off x="960033" y="7356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6" name="Google Shape;606;p28"/>
          <p:cNvGrpSpPr/>
          <p:nvPr/>
        </p:nvGrpSpPr>
        <p:grpSpPr>
          <a:xfrm rot="5737116">
            <a:off x="9784276" y="-174975"/>
            <a:ext cx="2649707" cy="2222673"/>
            <a:chOff x="2677400" y="3539525"/>
            <a:chExt cx="801675" cy="672475"/>
          </a:xfrm>
        </p:grpSpPr>
        <p:sp>
          <p:nvSpPr>
            <p:cNvPr id="607" name="Google Shape;607;p28"/>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8"/>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8"/>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8"/>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8"/>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8"/>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8"/>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8"/>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8"/>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8"/>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27439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17"/>
        <p:cNvGrpSpPr/>
        <p:nvPr/>
      </p:nvGrpSpPr>
      <p:grpSpPr>
        <a:xfrm>
          <a:off x="0" y="0"/>
          <a:ext cx="0" cy="0"/>
          <a:chOff x="0" y="0"/>
          <a:chExt cx="0" cy="0"/>
        </a:xfrm>
      </p:grpSpPr>
      <p:sp>
        <p:nvSpPr>
          <p:cNvPr id="618" name="Google Shape;618;p29"/>
          <p:cNvSpPr txBox="1">
            <a:spLocks noGrp="1"/>
          </p:cNvSpPr>
          <p:nvPr>
            <p:ph type="body" idx="1"/>
          </p:nvPr>
        </p:nvSpPr>
        <p:spPr>
          <a:xfrm>
            <a:off x="6118433" y="1659733"/>
            <a:ext cx="5113600" cy="4485200"/>
          </a:xfrm>
          <a:prstGeom prst="rect">
            <a:avLst/>
          </a:prstGeom>
        </p:spPr>
        <p:txBody>
          <a:bodyPr spcFirstLastPara="1" wrap="square" lIns="91425" tIns="91425" rIns="91425" bIns="91425" anchor="t" anchorCtr="0">
            <a:noAutofit/>
          </a:bodyPr>
          <a:lstStyle>
            <a:lvl1pPr marL="609585" lvl="0" indent="-431789" rtl="0">
              <a:lnSpc>
                <a:spcPct val="100000"/>
              </a:lnSpc>
              <a:spcBef>
                <a:spcPts val="0"/>
              </a:spcBef>
              <a:spcAft>
                <a:spcPts val="0"/>
              </a:spcAft>
              <a:buClr>
                <a:schemeClr val="lt2"/>
              </a:buClr>
              <a:buSzPts val="1500"/>
              <a:buChar char="●"/>
              <a:defRPr sz="1600"/>
            </a:lvl1pPr>
            <a:lvl2pPr marL="1219170" lvl="1" indent="-440256" rtl="0">
              <a:lnSpc>
                <a:spcPct val="100000"/>
              </a:lnSpc>
              <a:spcBef>
                <a:spcPts val="0"/>
              </a:spcBef>
              <a:spcAft>
                <a:spcPts val="0"/>
              </a:spcAft>
              <a:buSzPts val="1600"/>
              <a:buChar char="○"/>
              <a:defRPr sz="2133"/>
            </a:lvl2pPr>
            <a:lvl3pPr marL="1828754" lvl="2" indent="-440256" rtl="0">
              <a:lnSpc>
                <a:spcPct val="100000"/>
              </a:lnSpc>
              <a:spcBef>
                <a:spcPts val="0"/>
              </a:spcBef>
              <a:spcAft>
                <a:spcPts val="0"/>
              </a:spcAft>
              <a:buSzPts val="1600"/>
              <a:buChar char="■"/>
              <a:defRPr sz="2133"/>
            </a:lvl3pPr>
            <a:lvl4pPr marL="2438339" lvl="3" indent="-440256" rtl="0">
              <a:lnSpc>
                <a:spcPct val="100000"/>
              </a:lnSpc>
              <a:spcBef>
                <a:spcPts val="0"/>
              </a:spcBef>
              <a:spcAft>
                <a:spcPts val="0"/>
              </a:spcAft>
              <a:buSzPts val="1600"/>
              <a:buChar char="●"/>
              <a:defRPr sz="2133"/>
            </a:lvl4pPr>
            <a:lvl5pPr marL="3047924" lvl="4" indent="-440256" rtl="0">
              <a:lnSpc>
                <a:spcPct val="100000"/>
              </a:lnSpc>
              <a:spcBef>
                <a:spcPts val="0"/>
              </a:spcBef>
              <a:spcAft>
                <a:spcPts val="0"/>
              </a:spcAft>
              <a:buSzPts val="1600"/>
              <a:buChar char="○"/>
              <a:defRPr sz="2133"/>
            </a:lvl5pPr>
            <a:lvl6pPr marL="3657509" lvl="5" indent="-440256" rtl="0">
              <a:lnSpc>
                <a:spcPct val="100000"/>
              </a:lnSpc>
              <a:spcBef>
                <a:spcPts val="0"/>
              </a:spcBef>
              <a:spcAft>
                <a:spcPts val="0"/>
              </a:spcAft>
              <a:buSzPts val="1600"/>
              <a:buChar char="■"/>
              <a:defRPr sz="2133"/>
            </a:lvl6pPr>
            <a:lvl7pPr marL="4267093" lvl="6" indent="-440256" rtl="0">
              <a:lnSpc>
                <a:spcPct val="100000"/>
              </a:lnSpc>
              <a:spcBef>
                <a:spcPts val="0"/>
              </a:spcBef>
              <a:spcAft>
                <a:spcPts val="0"/>
              </a:spcAft>
              <a:buSzPts val="1600"/>
              <a:buChar char="●"/>
              <a:defRPr sz="2133"/>
            </a:lvl7pPr>
            <a:lvl8pPr marL="4876678" lvl="7" indent="-440256" rtl="0">
              <a:lnSpc>
                <a:spcPct val="100000"/>
              </a:lnSpc>
              <a:spcBef>
                <a:spcPts val="0"/>
              </a:spcBef>
              <a:spcAft>
                <a:spcPts val="0"/>
              </a:spcAft>
              <a:buSzPts val="1600"/>
              <a:buChar char="○"/>
              <a:defRPr sz="2133"/>
            </a:lvl8pPr>
            <a:lvl9pPr marL="5486263" lvl="8" indent="-440256" rtl="0">
              <a:lnSpc>
                <a:spcPct val="100000"/>
              </a:lnSpc>
              <a:spcBef>
                <a:spcPts val="0"/>
              </a:spcBef>
              <a:spcAft>
                <a:spcPts val="0"/>
              </a:spcAft>
              <a:buSzPts val="1600"/>
              <a:buChar char="■"/>
              <a:defRPr sz="2133"/>
            </a:lvl9pPr>
          </a:lstStyle>
          <a:p>
            <a:endParaRPr/>
          </a:p>
        </p:txBody>
      </p:sp>
      <p:sp>
        <p:nvSpPr>
          <p:cNvPr id="619" name="Google Shape;619;p29"/>
          <p:cNvSpPr txBox="1">
            <a:spLocks noGrp="1"/>
          </p:cNvSpPr>
          <p:nvPr>
            <p:ph type="body" idx="2"/>
          </p:nvPr>
        </p:nvSpPr>
        <p:spPr>
          <a:xfrm>
            <a:off x="960033" y="1659733"/>
            <a:ext cx="5113600" cy="4485200"/>
          </a:xfrm>
          <a:prstGeom prst="rect">
            <a:avLst/>
          </a:prstGeom>
        </p:spPr>
        <p:txBody>
          <a:bodyPr spcFirstLastPara="1" wrap="square" lIns="91425" tIns="91425" rIns="91425" bIns="91425" anchor="t" anchorCtr="0">
            <a:noAutofit/>
          </a:bodyPr>
          <a:lstStyle>
            <a:lvl1pPr marL="609585" lvl="0" indent="-431789" rtl="0">
              <a:lnSpc>
                <a:spcPct val="100000"/>
              </a:lnSpc>
              <a:spcBef>
                <a:spcPts val="0"/>
              </a:spcBef>
              <a:spcAft>
                <a:spcPts val="0"/>
              </a:spcAft>
              <a:buClr>
                <a:schemeClr val="lt2"/>
              </a:buClr>
              <a:buSzPts val="1500"/>
              <a:buChar char="●"/>
              <a:defRPr sz="1600"/>
            </a:lvl1pPr>
            <a:lvl2pPr marL="1219170" lvl="1" indent="-440256" rtl="0">
              <a:lnSpc>
                <a:spcPct val="100000"/>
              </a:lnSpc>
              <a:spcBef>
                <a:spcPts val="0"/>
              </a:spcBef>
              <a:spcAft>
                <a:spcPts val="0"/>
              </a:spcAft>
              <a:buSzPts val="1600"/>
              <a:buChar char="○"/>
              <a:defRPr sz="2133"/>
            </a:lvl2pPr>
            <a:lvl3pPr marL="1828754" lvl="2" indent="-440256" rtl="0">
              <a:lnSpc>
                <a:spcPct val="100000"/>
              </a:lnSpc>
              <a:spcBef>
                <a:spcPts val="0"/>
              </a:spcBef>
              <a:spcAft>
                <a:spcPts val="0"/>
              </a:spcAft>
              <a:buSzPts val="1600"/>
              <a:buChar char="■"/>
              <a:defRPr sz="2133"/>
            </a:lvl3pPr>
            <a:lvl4pPr marL="2438339" lvl="3" indent="-440256" rtl="0">
              <a:lnSpc>
                <a:spcPct val="100000"/>
              </a:lnSpc>
              <a:spcBef>
                <a:spcPts val="0"/>
              </a:spcBef>
              <a:spcAft>
                <a:spcPts val="0"/>
              </a:spcAft>
              <a:buSzPts val="1600"/>
              <a:buChar char="●"/>
              <a:defRPr sz="2133"/>
            </a:lvl4pPr>
            <a:lvl5pPr marL="3047924" lvl="4" indent="-440256" rtl="0">
              <a:lnSpc>
                <a:spcPct val="100000"/>
              </a:lnSpc>
              <a:spcBef>
                <a:spcPts val="0"/>
              </a:spcBef>
              <a:spcAft>
                <a:spcPts val="0"/>
              </a:spcAft>
              <a:buSzPts val="1600"/>
              <a:buChar char="○"/>
              <a:defRPr sz="2133"/>
            </a:lvl5pPr>
            <a:lvl6pPr marL="3657509" lvl="5" indent="-440256" rtl="0">
              <a:lnSpc>
                <a:spcPct val="100000"/>
              </a:lnSpc>
              <a:spcBef>
                <a:spcPts val="0"/>
              </a:spcBef>
              <a:spcAft>
                <a:spcPts val="0"/>
              </a:spcAft>
              <a:buSzPts val="1600"/>
              <a:buChar char="■"/>
              <a:defRPr sz="2133"/>
            </a:lvl6pPr>
            <a:lvl7pPr marL="4267093" lvl="6" indent="-440256" rtl="0">
              <a:lnSpc>
                <a:spcPct val="100000"/>
              </a:lnSpc>
              <a:spcBef>
                <a:spcPts val="0"/>
              </a:spcBef>
              <a:spcAft>
                <a:spcPts val="0"/>
              </a:spcAft>
              <a:buSzPts val="1600"/>
              <a:buChar char="●"/>
              <a:defRPr sz="2133"/>
            </a:lvl7pPr>
            <a:lvl8pPr marL="4876678" lvl="7" indent="-440256" rtl="0">
              <a:lnSpc>
                <a:spcPct val="100000"/>
              </a:lnSpc>
              <a:spcBef>
                <a:spcPts val="0"/>
              </a:spcBef>
              <a:spcAft>
                <a:spcPts val="0"/>
              </a:spcAft>
              <a:buSzPts val="1600"/>
              <a:buChar char="○"/>
              <a:defRPr sz="2133"/>
            </a:lvl8pPr>
            <a:lvl9pPr marL="5486263" lvl="8" indent="-440256" rtl="0">
              <a:lnSpc>
                <a:spcPct val="100000"/>
              </a:lnSpc>
              <a:spcBef>
                <a:spcPts val="0"/>
              </a:spcBef>
              <a:spcAft>
                <a:spcPts val="0"/>
              </a:spcAft>
              <a:buSzPts val="1600"/>
              <a:buChar char="■"/>
              <a:defRPr sz="2133"/>
            </a:lvl9pPr>
          </a:lstStyle>
          <a:p>
            <a:endParaRPr/>
          </a:p>
        </p:txBody>
      </p:sp>
      <p:sp>
        <p:nvSpPr>
          <p:cNvPr id="620" name="Google Shape;620;p29"/>
          <p:cNvSpPr txBox="1">
            <a:spLocks noGrp="1"/>
          </p:cNvSpPr>
          <p:nvPr>
            <p:ph type="title"/>
          </p:nvPr>
        </p:nvSpPr>
        <p:spPr>
          <a:xfrm>
            <a:off x="960033" y="7356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1" name="Google Shape;621;p29"/>
          <p:cNvGrpSpPr/>
          <p:nvPr/>
        </p:nvGrpSpPr>
        <p:grpSpPr>
          <a:xfrm flipH="1">
            <a:off x="11238234" y="5407067"/>
            <a:ext cx="770133" cy="1575800"/>
            <a:chOff x="3806100" y="2816200"/>
            <a:chExt cx="577600" cy="1181850"/>
          </a:xfrm>
        </p:grpSpPr>
        <p:sp>
          <p:nvSpPr>
            <p:cNvPr id="622" name="Google Shape;622;p29"/>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9"/>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9"/>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9"/>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9"/>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9"/>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9"/>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9"/>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9"/>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9"/>
          <p:cNvGrpSpPr/>
          <p:nvPr/>
        </p:nvGrpSpPr>
        <p:grpSpPr>
          <a:xfrm flipH="1">
            <a:off x="10622401" y="5992867"/>
            <a:ext cx="577900" cy="1032700"/>
            <a:chOff x="4511100" y="3412925"/>
            <a:chExt cx="433425" cy="774525"/>
          </a:xfrm>
        </p:grpSpPr>
        <p:sp>
          <p:nvSpPr>
            <p:cNvPr id="632" name="Google Shape;632;p29"/>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9"/>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9"/>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9"/>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9"/>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9"/>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9"/>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9"/>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9"/>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9"/>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9"/>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9"/>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9"/>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9"/>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9"/>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9"/>
          <p:cNvGrpSpPr/>
          <p:nvPr/>
        </p:nvGrpSpPr>
        <p:grpSpPr>
          <a:xfrm rot="10800000" flipH="1">
            <a:off x="313627" y="4888952"/>
            <a:ext cx="1007812" cy="1688105"/>
            <a:chOff x="6316225" y="3717575"/>
            <a:chExt cx="251400" cy="421100"/>
          </a:xfrm>
        </p:grpSpPr>
        <p:sp>
          <p:nvSpPr>
            <p:cNvPr id="648" name="Google Shape;648;p29"/>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9"/>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9"/>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9"/>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9"/>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9"/>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9"/>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9"/>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3887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82"/>
        <p:cNvGrpSpPr/>
        <p:nvPr/>
      </p:nvGrpSpPr>
      <p:grpSpPr>
        <a:xfrm>
          <a:off x="0" y="0"/>
          <a:ext cx="0" cy="0"/>
          <a:chOff x="0" y="0"/>
          <a:chExt cx="0" cy="0"/>
        </a:xfrm>
      </p:grpSpPr>
      <p:sp>
        <p:nvSpPr>
          <p:cNvPr id="683" name="Google Shape;683;p31"/>
          <p:cNvSpPr txBox="1">
            <a:spLocks noGrp="1"/>
          </p:cNvSpPr>
          <p:nvPr>
            <p:ph type="title" hasCustomPrompt="1"/>
          </p:nvPr>
        </p:nvSpPr>
        <p:spPr>
          <a:xfrm>
            <a:off x="3372249" y="4512917"/>
            <a:ext cx="5447200" cy="92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56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84" name="Google Shape;684;p31"/>
          <p:cNvSpPr txBox="1">
            <a:spLocks noGrp="1"/>
          </p:cNvSpPr>
          <p:nvPr>
            <p:ph type="title" idx="2" hasCustomPrompt="1"/>
          </p:nvPr>
        </p:nvSpPr>
        <p:spPr>
          <a:xfrm>
            <a:off x="3372249" y="716284"/>
            <a:ext cx="5447200" cy="92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56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85" name="Google Shape;685;p31"/>
          <p:cNvSpPr txBox="1">
            <a:spLocks noGrp="1"/>
          </p:cNvSpPr>
          <p:nvPr>
            <p:ph type="title" idx="3" hasCustomPrompt="1"/>
          </p:nvPr>
        </p:nvSpPr>
        <p:spPr>
          <a:xfrm>
            <a:off x="3372249" y="2614633"/>
            <a:ext cx="5447200" cy="92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800"/>
              <a:buNone/>
              <a:defRPr sz="56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86" name="Google Shape;686;p31"/>
          <p:cNvSpPr txBox="1">
            <a:spLocks noGrp="1"/>
          </p:cNvSpPr>
          <p:nvPr>
            <p:ph type="subTitle" idx="1"/>
          </p:nvPr>
        </p:nvSpPr>
        <p:spPr>
          <a:xfrm>
            <a:off x="3372249" y="5438517"/>
            <a:ext cx="54472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687" name="Google Shape;687;p31"/>
          <p:cNvSpPr txBox="1">
            <a:spLocks noGrp="1"/>
          </p:cNvSpPr>
          <p:nvPr>
            <p:ph type="subTitle" idx="4"/>
          </p:nvPr>
        </p:nvSpPr>
        <p:spPr>
          <a:xfrm>
            <a:off x="3372249" y="3540233"/>
            <a:ext cx="54472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688" name="Google Shape;688;p31"/>
          <p:cNvSpPr txBox="1">
            <a:spLocks noGrp="1"/>
          </p:cNvSpPr>
          <p:nvPr>
            <p:ph type="subTitle" idx="5"/>
          </p:nvPr>
        </p:nvSpPr>
        <p:spPr>
          <a:xfrm>
            <a:off x="3372557" y="1641951"/>
            <a:ext cx="5447200" cy="7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710937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833"/>
        <p:cNvGrpSpPr/>
        <p:nvPr/>
      </p:nvGrpSpPr>
      <p:grpSpPr>
        <a:xfrm>
          <a:off x="0" y="0"/>
          <a:ext cx="0" cy="0"/>
          <a:chOff x="0" y="0"/>
          <a:chExt cx="0" cy="0"/>
        </a:xfrm>
      </p:grpSpPr>
      <p:sp>
        <p:nvSpPr>
          <p:cNvPr id="834" name="Google Shape;834;p37"/>
          <p:cNvSpPr txBox="1">
            <a:spLocks noGrp="1"/>
          </p:cNvSpPr>
          <p:nvPr>
            <p:ph type="title"/>
          </p:nvPr>
        </p:nvSpPr>
        <p:spPr>
          <a:xfrm>
            <a:off x="950967" y="7356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679617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26"/>
        <p:cNvGrpSpPr/>
        <p:nvPr/>
      </p:nvGrpSpPr>
      <p:grpSpPr>
        <a:xfrm>
          <a:off x="0" y="0"/>
          <a:ext cx="0" cy="0"/>
          <a:chOff x="0" y="0"/>
          <a:chExt cx="0" cy="0"/>
        </a:xfrm>
      </p:grpSpPr>
      <p:grpSp>
        <p:nvGrpSpPr>
          <p:cNvPr id="927" name="Google Shape;927;p40"/>
          <p:cNvGrpSpPr/>
          <p:nvPr/>
        </p:nvGrpSpPr>
        <p:grpSpPr>
          <a:xfrm>
            <a:off x="950965" y="719334"/>
            <a:ext cx="10290019" cy="5023132"/>
            <a:chOff x="713224" y="539500"/>
            <a:chExt cx="7717514" cy="3767349"/>
          </a:xfrm>
        </p:grpSpPr>
        <p:sp>
          <p:nvSpPr>
            <p:cNvPr id="928" name="Google Shape;928;p40"/>
            <p:cNvSpPr/>
            <p:nvPr/>
          </p:nvSpPr>
          <p:spPr>
            <a:xfrm>
              <a:off x="713224" y="4073119"/>
              <a:ext cx="7717502" cy="233730"/>
            </a:xfrm>
            <a:custGeom>
              <a:avLst/>
              <a:gdLst/>
              <a:ahLst/>
              <a:cxnLst/>
              <a:rect l="l" t="t" r="r" b="b"/>
              <a:pathLst>
                <a:path w="43049" h="1913" extrusionOk="0">
                  <a:moveTo>
                    <a:pt x="0" y="0"/>
                  </a:moveTo>
                  <a:lnTo>
                    <a:pt x="0" y="1913"/>
                  </a:lnTo>
                  <a:lnTo>
                    <a:pt x="43049" y="1913"/>
                  </a:lnTo>
                  <a:lnTo>
                    <a:pt x="43049" y="0"/>
                  </a:lnTo>
                  <a:close/>
                </a:path>
              </a:pathLst>
            </a:custGeom>
            <a:solidFill>
              <a:srgbClr val="C99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0"/>
            <p:cNvSpPr/>
            <p:nvPr/>
          </p:nvSpPr>
          <p:spPr>
            <a:xfrm>
              <a:off x="713237" y="539500"/>
              <a:ext cx="7717502" cy="3564684"/>
            </a:xfrm>
            <a:custGeom>
              <a:avLst/>
              <a:gdLst/>
              <a:ahLst/>
              <a:cxnLst/>
              <a:rect l="l" t="t" r="r" b="b"/>
              <a:pathLst>
                <a:path w="43049" h="25678" extrusionOk="0">
                  <a:moveTo>
                    <a:pt x="0" y="0"/>
                  </a:moveTo>
                  <a:lnTo>
                    <a:pt x="0" y="25678"/>
                  </a:lnTo>
                  <a:lnTo>
                    <a:pt x="43049" y="25678"/>
                  </a:lnTo>
                  <a:lnTo>
                    <a:pt x="43049" y="0"/>
                  </a:lnTo>
                  <a:close/>
                </a:path>
              </a:pathLst>
            </a:custGeom>
            <a:solidFill>
              <a:srgbClr val="79C2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0" name="Google Shape;930;p40"/>
          <p:cNvSpPr txBox="1">
            <a:spLocks noGrp="1"/>
          </p:cNvSpPr>
          <p:nvPr>
            <p:ph type="subTitle" idx="1"/>
          </p:nvPr>
        </p:nvSpPr>
        <p:spPr>
          <a:xfrm>
            <a:off x="1296067" y="2620196"/>
            <a:ext cx="5132800" cy="1356400"/>
          </a:xfrm>
          <a:prstGeom prst="rect">
            <a:avLst/>
          </a:prstGeom>
          <a:solidFill>
            <a:schemeClr val="accent5"/>
          </a:solidFill>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31" name="Google Shape;931;p40"/>
          <p:cNvSpPr txBox="1">
            <a:spLocks noGrp="1"/>
          </p:cNvSpPr>
          <p:nvPr>
            <p:ph type="title"/>
          </p:nvPr>
        </p:nvSpPr>
        <p:spPr>
          <a:xfrm>
            <a:off x="1216633" y="975133"/>
            <a:ext cx="6151200" cy="1460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10666">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2" name="Google Shape;932;p40"/>
          <p:cNvSpPr/>
          <p:nvPr/>
        </p:nvSpPr>
        <p:spPr>
          <a:xfrm>
            <a:off x="0" y="6163055"/>
            <a:ext cx="12192000" cy="696400"/>
          </a:xfrm>
          <a:prstGeom prst="rect">
            <a:avLst/>
          </a:prstGeom>
          <a:solidFill>
            <a:srgbClr val="C99D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3" name="Google Shape;933;p40"/>
          <p:cNvGrpSpPr/>
          <p:nvPr/>
        </p:nvGrpSpPr>
        <p:grpSpPr>
          <a:xfrm flipH="1">
            <a:off x="11238234" y="5407067"/>
            <a:ext cx="770133" cy="1575800"/>
            <a:chOff x="3806100" y="2816200"/>
            <a:chExt cx="577600" cy="1181850"/>
          </a:xfrm>
        </p:grpSpPr>
        <p:sp>
          <p:nvSpPr>
            <p:cNvPr id="934" name="Google Shape;934;p40"/>
            <p:cNvSpPr/>
            <p:nvPr/>
          </p:nvSpPr>
          <p:spPr>
            <a:xfrm>
              <a:off x="4198950" y="3185050"/>
              <a:ext cx="184750" cy="480175"/>
            </a:xfrm>
            <a:custGeom>
              <a:avLst/>
              <a:gdLst/>
              <a:ahLst/>
              <a:cxnLst/>
              <a:rect l="l" t="t" r="r" b="b"/>
              <a:pathLst>
                <a:path w="7390" h="19207" extrusionOk="0">
                  <a:moveTo>
                    <a:pt x="7015" y="0"/>
                  </a:moveTo>
                  <a:cubicBezTo>
                    <a:pt x="7015" y="0"/>
                    <a:pt x="7015" y="1"/>
                    <a:pt x="7014" y="1"/>
                  </a:cubicBezTo>
                  <a:lnTo>
                    <a:pt x="7014" y="1"/>
                  </a:lnTo>
                  <a:cubicBezTo>
                    <a:pt x="7015" y="1"/>
                    <a:pt x="7015" y="0"/>
                    <a:pt x="7015" y="0"/>
                  </a:cubicBezTo>
                  <a:close/>
                  <a:moveTo>
                    <a:pt x="7014" y="1"/>
                  </a:moveTo>
                  <a:cubicBezTo>
                    <a:pt x="655" y="4756"/>
                    <a:pt x="0" y="11911"/>
                    <a:pt x="561" y="19206"/>
                  </a:cubicBezTo>
                  <a:cubicBezTo>
                    <a:pt x="3336" y="17164"/>
                    <a:pt x="5300" y="13547"/>
                    <a:pt x="6345" y="10320"/>
                  </a:cubicBezTo>
                  <a:cubicBezTo>
                    <a:pt x="6906" y="8621"/>
                    <a:pt x="7249" y="6875"/>
                    <a:pt x="7358" y="5098"/>
                  </a:cubicBezTo>
                  <a:cubicBezTo>
                    <a:pt x="7389" y="4538"/>
                    <a:pt x="6877" y="115"/>
                    <a:pt x="701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0"/>
            <p:cNvSpPr/>
            <p:nvPr/>
          </p:nvSpPr>
          <p:spPr>
            <a:xfrm>
              <a:off x="3987700" y="3448500"/>
              <a:ext cx="238475" cy="281675"/>
            </a:xfrm>
            <a:custGeom>
              <a:avLst/>
              <a:gdLst/>
              <a:ahLst/>
              <a:cxnLst/>
              <a:rect l="l" t="t" r="r" b="b"/>
              <a:pathLst>
                <a:path w="9539" h="11267" extrusionOk="0">
                  <a:moveTo>
                    <a:pt x="1" y="0"/>
                  </a:moveTo>
                  <a:lnTo>
                    <a:pt x="1" y="0"/>
                  </a:lnTo>
                  <a:cubicBezTo>
                    <a:pt x="1" y="1"/>
                    <a:pt x="1" y="1"/>
                    <a:pt x="1" y="1"/>
                  </a:cubicBezTo>
                  <a:lnTo>
                    <a:pt x="1" y="1"/>
                  </a:lnTo>
                  <a:cubicBezTo>
                    <a:pt x="1" y="1"/>
                    <a:pt x="1" y="1"/>
                    <a:pt x="1" y="0"/>
                  </a:cubicBezTo>
                  <a:close/>
                  <a:moveTo>
                    <a:pt x="1" y="1"/>
                  </a:moveTo>
                  <a:cubicBezTo>
                    <a:pt x="298" y="115"/>
                    <a:pt x="2777" y="9199"/>
                    <a:pt x="8466" y="11240"/>
                  </a:cubicBezTo>
                  <a:cubicBezTo>
                    <a:pt x="8514" y="11258"/>
                    <a:pt x="8556" y="11266"/>
                    <a:pt x="8593" y="11266"/>
                  </a:cubicBezTo>
                  <a:cubicBezTo>
                    <a:pt x="9538" y="11266"/>
                    <a:pt x="6731" y="5662"/>
                    <a:pt x="6221" y="4927"/>
                  </a:cubicBezTo>
                  <a:cubicBezTo>
                    <a:pt x="4693" y="2729"/>
                    <a:pt x="2526" y="952"/>
                    <a:pt x="1"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0"/>
            <p:cNvSpPr/>
            <p:nvPr/>
          </p:nvSpPr>
          <p:spPr>
            <a:xfrm>
              <a:off x="4216075" y="3232975"/>
              <a:ext cx="140725" cy="421325"/>
            </a:xfrm>
            <a:custGeom>
              <a:avLst/>
              <a:gdLst/>
              <a:ahLst/>
              <a:cxnLst/>
              <a:rect l="l" t="t" r="r" b="b"/>
              <a:pathLst>
                <a:path w="5629" h="16853" extrusionOk="0">
                  <a:moveTo>
                    <a:pt x="5410" y="1"/>
                  </a:moveTo>
                  <a:cubicBezTo>
                    <a:pt x="4865" y="1373"/>
                    <a:pt x="4319" y="2744"/>
                    <a:pt x="3820" y="4116"/>
                  </a:cubicBezTo>
                  <a:cubicBezTo>
                    <a:pt x="3321" y="5504"/>
                    <a:pt x="2838" y="6907"/>
                    <a:pt x="2386" y="8294"/>
                  </a:cubicBezTo>
                  <a:cubicBezTo>
                    <a:pt x="1934" y="9697"/>
                    <a:pt x="1513" y="11116"/>
                    <a:pt x="1108" y="12519"/>
                  </a:cubicBezTo>
                  <a:cubicBezTo>
                    <a:pt x="905" y="13236"/>
                    <a:pt x="718" y="13937"/>
                    <a:pt x="531" y="14654"/>
                  </a:cubicBezTo>
                  <a:cubicBezTo>
                    <a:pt x="344" y="15372"/>
                    <a:pt x="172" y="16089"/>
                    <a:pt x="1" y="16806"/>
                  </a:cubicBezTo>
                  <a:lnTo>
                    <a:pt x="235" y="16853"/>
                  </a:lnTo>
                  <a:cubicBezTo>
                    <a:pt x="437" y="16151"/>
                    <a:pt x="625" y="15450"/>
                    <a:pt x="843" y="14748"/>
                  </a:cubicBezTo>
                  <a:cubicBezTo>
                    <a:pt x="1045" y="14031"/>
                    <a:pt x="1248" y="13329"/>
                    <a:pt x="1451" y="12628"/>
                  </a:cubicBezTo>
                  <a:cubicBezTo>
                    <a:pt x="1872" y="11225"/>
                    <a:pt x="2308" y="9822"/>
                    <a:pt x="2760" y="8419"/>
                  </a:cubicBezTo>
                  <a:cubicBezTo>
                    <a:pt x="3197" y="7016"/>
                    <a:pt x="3664" y="5628"/>
                    <a:pt x="4148" y="4241"/>
                  </a:cubicBezTo>
                  <a:cubicBezTo>
                    <a:pt x="4631" y="2853"/>
                    <a:pt x="5114" y="1466"/>
                    <a:pt x="5629" y="94"/>
                  </a:cubicBezTo>
                  <a:lnTo>
                    <a:pt x="5410" y="1"/>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0"/>
            <p:cNvSpPr/>
            <p:nvPr/>
          </p:nvSpPr>
          <p:spPr>
            <a:xfrm>
              <a:off x="4033300" y="3502675"/>
              <a:ext cx="171900" cy="216325"/>
            </a:xfrm>
            <a:custGeom>
              <a:avLst/>
              <a:gdLst/>
              <a:ahLst/>
              <a:cxnLst/>
              <a:rect l="l" t="t" r="r" b="b"/>
              <a:pathLst>
                <a:path w="6876" h="8653" extrusionOk="0">
                  <a:moveTo>
                    <a:pt x="125" y="0"/>
                  </a:moveTo>
                  <a:lnTo>
                    <a:pt x="1" y="109"/>
                  </a:lnTo>
                  <a:lnTo>
                    <a:pt x="1637" y="2276"/>
                  </a:lnTo>
                  <a:lnTo>
                    <a:pt x="3259" y="4474"/>
                  </a:lnTo>
                  <a:cubicBezTo>
                    <a:pt x="3804" y="5192"/>
                    <a:pt x="4350" y="5909"/>
                    <a:pt x="4927" y="6626"/>
                  </a:cubicBezTo>
                  <a:cubicBezTo>
                    <a:pt x="5504" y="7327"/>
                    <a:pt x="6096" y="8013"/>
                    <a:pt x="6751" y="8652"/>
                  </a:cubicBezTo>
                  <a:lnTo>
                    <a:pt x="6875" y="8543"/>
                  </a:lnTo>
                  <a:cubicBezTo>
                    <a:pt x="6361" y="7795"/>
                    <a:pt x="5800" y="7078"/>
                    <a:pt x="5223" y="6376"/>
                  </a:cubicBezTo>
                  <a:cubicBezTo>
                    <a:pt x="4646" y="5675"/>
                    <a:pt x="4069" y="4973"/>
                    <a:pt x="3493" y="4287"/>
                  </a:cubicBezTo>
                  <a:cubicBezTo>
                    <a:pt x="2900" y="3586"/>
                    <a:pt x="2323" y="2884"/>
                    <a:pt x="1778" y="2183"/>
                  </a:cubicBezTo>
                  <a:cubicBezTo>
                    <a:pt x="1217" y="1450"/>
                    <a:pt x="655" y="749"/>
                    <a:pt x="12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0"/>
            <p:cNvSpPr/>
            <p:nvPr/>
          </p:nvSpPr>
          <p:spPr>
            <a:xfrm>
              <a:off x="4068000" y="3093450"/>
              <a:ext cx="146950" cy="904600"/>
            </a:xfrm>
            <a:custGeom>
              <a:avLst/>
              <a:gdLst/>
              <a:ahLst/>
              <a:cxnLst/>
              <a:rect l="l" t="t" r="r" b="b"/>
              <a:pathLst>
                <a:path w="5878" h="36184" extrusionOk="0">
                  <a:moveTo>
                    <a:pt x="203" y="1"/>
                  </a:moveTo>
                  <a:lnTo>
                    <a:pt x="0" y="94"/>
                  </a:lnTo>
                  <a:cubicBezTo>
                    <a:pt x="1310" y="2885"/>
                    <a:pt x="2385" y="5784"/>
                    <a:pt x="3227" y="8731"/>
                  </a:cubicBezTo>
                  <a:cubicBezTo>
                    <a:pt x="4053" y="11693"/>
                    <a:pt x="4661" y="14717"/>
                    <a:pt x="5020" y="17772"/>
                  </a:cubicBezTo>
                  <a:cubicBezTo>
                    <a:pt x="5378" y="20828"/>
                    <a:pt x="5503" y="23915"/>
                    <a:pt x="5378" y="26986"/>
                  </a:cubicBezTo>
                  <a:lnTo>
                    <a:pt x="5238" y="29293"/>
                  </a:lnTo>
                  <a:lnTo>
                    <a:pt x="5004" y="31584"/>
                  </a:lnTo>
                  <a:lnTo>
                    <a:pt x="4677" y="33876"/>
                  </a:lnTo>
                  <a:lnTo>
                    <a:pt x="4271" y="36136"/>
                  </a:lnTo>
                  <a:lnTo>
                    <a:pt x="4505" y="36183"/>
                  </a:lnTo>
                  <a:lnTo>
                    <a:pt x="4957" y="33923"/>
                  </a:lnTo>
                  <a:lnTo>
                    <a:pt x="5316" y="31616"/>
                  </a:lnTo>
                  <a:lnTo>
                    <a:pt x="5581" y="29324"/>
                  </a:lnTo>
                  <a:lnTo>
                    <a:pt x="5737" y="27001"/>
                  </a:lnTo>
                  <a:cubicBezTo>
                    <a:pt x="5877" y="23915"/>
                    <a:pt x="5768" y="20812"/>
                    <a:pt x="5410" y="17726"/>
                  </a:cubicBezTo>
                  <a:cubicBezTo>
                    <a:pt x="5035" y="14655"/>
                    <a:pt x="4427" y="11615"/>
                    <a:pt x="3554" y="8637"/>
                  </a:cubicBezTo>
                  <a:cubicBezTo>
                    <a:pt x="2681" y="5675"/>
                    <a:pt x="1559" y="2776"/>
                    <a:pt x="203"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0"/>
            <p:cNvSpPr/>
            <p:nvPr/>
          </p:nvSpPr>
          <p:spPr>
            <a:xfrm>
              <a:off x="3806100" y="2816200"/>
              <a:ext cx="424050" cy="421275"/>
            </a:xfrm>
            <a:custGeom>
              <a:avLst/>
              <a:gdLst/>
              <a:ahLst/>
              <a:cxnLst/>
              <a:rect l="l" t="t" r="r" b="b"/>
              <a:pathLst>
                <a:path w="16962" h="16851" extrusionOk="0">
                  <a:moveTo>
                    <a:pt x="9130" y="0"/>
                  </a:moveTo>
                  <a:cubicBezTo>
                    <a:pt x="8454" y="0"/>
                    <a:pt x="6040" y="919"/>
                    <a:pt x="8559" y="8519"/>
                  </a:cubicBezTo>
                  <a:cubicBezTo>
                    <a:pt x="8106" y="7817"/>
                    <a:pt x="7389" y="7256"/>
                    <a:pt x="6579" y="7147"/>
                  </a:cubicBezTo>
                  <a:cubicBezTo>
                    <a:pt x="6497" y="7136"/>
                    <a:pt x="6414" y="7131"/>
                    <a:pt x="6331" y="7131"/>
                  </a:cubicBezTo>
                  <a:cubicBezTo>
                    <a:pt x="5577" y="7131"/>
                    <a:pt x="4806" y="7568"/>
                    <a:pt x="4568" y="8285"/>
                  </a:cubicBezTo>
                  <a:cubicBezTo>
                    <a:pt x="4147" y="9547"/>
                    <a:pt x="5410" y="10701"/>
                    <a:pt x="6532" y="11449"/>
                  </a:cubicBezTo>
                  <a:cubicBezTo>
                    <a:pt x="6047" y="11393"/>
                    <a:pt x="5549" y="11336"/>
                    <a:pt x="5056" y="11336"/>
                  </a:cubicBezTo>
                  <a:cubicBezTo>
                    <a:pt x="4598" y="11336"/>
                    <a:pt x="4145" y="11385"/>
                    <a:pt x="3710" y="11527"/>
                  </a:cubicBezTo>
                  <a:cubicBezTo>
                    <a:pt x="0" y="12790"/>
                    <a:pt x="3477" y="15440"/>
                    <a:pt x="5394" y="16033"/>
                  </a:cubicBezTo>
                  <a:cubicBezTo>
                    <a:pt x="6796" y="16454"/>
                    <a:pt x="8465" y="16851"/>
                    <a:pt x="10041" y="16851"/>
                  </a:cubicBezTo>
                  <a:cubicBezTo>
                    <a:pt x="10620" y="16851"/>
                    <a:pt x="11187" y="16797"/>
                    <a:pt x="11723" y="16672"/>
                  </a:cubicBezTo>
                  <a:cubicBezTo>
                    <a:pt x="16727" y="15534"/>
                    <a:pt x="16961" y="8659"/>
                    <a:pt x="16291" y="4590"/>
                  </a:cubicBezTo>
                  <a:cubicBezTo>
                    <a:pt x="16141" y="3619"/>
                    <a:pt x="15606" y="2448"/>
                    <a:pt x="14669" y="2448"/>
                  </a:cubicBezTo>
                  <a:cubicBezTo>
                    <a:pt x="14629" y="2448"/>
                    <a:pt x="14587" y="2450"/>
                    <a:pt x="14545" y="2454"/>
                  </a:cubicBezTo>
                  <a:cubicBezTo>
                    <a:pt x="13765" y="2548"/>
                    <a:pt x="13344" y="3421"/>
                    <a:pt x="13111" y="4169"/>
                  </a:cubicBezTo>
                  <a:cubicBezTo>
                    <a:pt x="12877" y="4949"/>
                    <a:pt x="12690" y="5744"/>
                    <a:pt x="12549" y="6539"/>
                  </a:cubicBezTo>
                  <a:cubicBezTo>
                    <a:pt x="12222" y="4013"/>
                    <a:pt x="11583" y="1098"/>
                    <a:pt x="9276" y="22"/>
                  </a:cubicBezTo>
                  <a:cubicBezTo>
                    <a:pt x="9250" y="9"/>
                    <a:pt x="9199" y="0"/>
                    <a:pt x="9130" y="0"/>
                  </a:cubicBezTo>
                  <a:close/>
                </a:path>
              </a:pathLst>
            </a:custGeom>
            <a:solidFill>
              <a:srgbClr val="CF7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0"/>
            <p:cNvSpPr/>
            <p:nvPr/>
          </p:nvSpPr>
          <p:spPr>
            <a:xfrm>
              <a:off x="4140875" y="2899500"/>
              <a:ext cx="54575" cy="299275"/>
            </a:xfrm>
            <a:custGeom>
              <a:avLst/>
              <a:gdLst/>
              <a:ahLst/>
              <a:cxnLst/>
              <a:rect l="l" t="t" r="r" b="b"/>
              <a:pathLst>
                <a:path w="2183" h="11971" extrusionOk="0">
                  <a:moveTo>
                    <a:pt x="1410" y="1"/>
                  </a:moveTo>
                  <a:cubicBezTo>
                    <a:pt x="1398" y="1"/>
                    <a:pt x="1385" y="4"/>
                    <a:pt x="1372" y="11"/>
                  </a:cubicBezTo>
                  <a:cubicBezTo>
                    <a:pt x="1341" y="27"/>
                    <a:pt x="1341" y="58"/>
                    <a:pt x="1356" y="73"/>
                  </a:cubicBezTo>
                  <a:cubicBezTo>
                    <a:pt x="1871" y="1009"/>
                    <a:pt x="1964" y="2022"/>
                    <a:pt x="2011" y="3051"/>
                  </a:cubicBezTo>
                  <a:cubicBezTo>
                    <a:pt x="2042" y="4064"/>
                    <a:pt x="1980" y="5093"/>
                    <a:pt x="1855" y="6106"/>
                  </a:cubicBezTo>
                  <a:cubicBezTo>
                    <a:pt x="1715" y="7120"/>
                    <a:pt x="1497" y="8117"/>
                    <a:pt x="1185" y="9084"/>
                  </a:cubicBezTo>
                  <a:cubicBezTo>
                    <a:pt x="889" y="10050"/>
                    <a:pt x="484" y="10986"/>
                    <a:pt x="16" y="11890"/>
                  </a:cubicBezTo>
                  <a:cubicBezTo>
                    <a:pt x="0" y="11905"/>
                    <a:pt x="16" y="11937"/>
                    <a:pt x="31" y="11952"/>
                  </a:cubicBezTo>
                  <a:cubicBezTo>
                    <a:pt x="45" y="11965"/>
                    <a:pt x="58" y="11970"/>
                    <a:pt x="70" y="11970"/>
                  </a:cubicBezTo>
                  <a:cubicBezTo>
                    <a:pt x="86" y="11970"/>
                    <a:pt x="100" y="11961"/>
                    <a:pt x="109" y="11952"/>
                  </a:cubicBezTo>
                  <a:cubicBezTo>
                    <a:pt x="406" y="11516"/>
                    <a:pt x="655" y="11064"/>
                    <a:pt x="873" y="10596"/>
                  </a:cubicBezTo>
                  <a:cubicBezTo>
                    <a:pt x="1091" y="10128"/>
                    <a:pt x="1279" y="9645"/>
                    <a:pt x="1434" y="9162"/>
                  </a:cubicBezTo>
                  <a:cubicBezTo>
                    <a:pt x="1746" y="8164"/>
                    <a:pt x="1933" y="7151"/>
                    <a:pt x="2042" y="6122"/>
                  </a:cubicBezTo>
                  <a:cubicBezTo>
                    <a:pt x="2152" y="5093"/>
                    <a:pt x="2183" y="4064"/>
                    <a:pt x="2136" y="3051"/>
                  </a:cubicBezTo>
                  <a:cubicBezTo>
                    <a:pt x="2105" y="2536"/>
                    <a:pt x="2058" y="2022"/>
                    <a:pt x="1964" y="1507"/>
                  </a:cubicBezTo>
                  <a:cubicBezTo>
                    <a:pt x="1918" y="1258"/>
                    <a:pt x="1855" y="1009"/>
                    <a:pt x="1762" y="759"/>
                  </a:cubicBezTo>
                  <a:cubicBezTo>
                    <a:pt x="1715" y="634"/>
                    <a:pt x="1668" y="510"/>
                    <a:pt x="1622" y="401"/>
                  </a:cubicBezTo>
                  <a:cubicBezTo>
                    <a:pt x="1575" y="292"/>
                    <a:pt x="1481" y="151"/>
                    <a:pt x="1466" y="73"/>
                  </a:cubicBezTo>
                  <a:lnTo>
                    <a:pt x="1450" y="42"/>
                  </a:lnTo>
                  <a:cubicBezTo>
                    <a:pt x="1450" y="42"/>
                    <a:pt x="1450" y="27"/>
                    <a:pt x="1450" y="27"/>
                  </a:cubicBezTo>
                  <a:cubicBezTo>
                    <a:pt x="1441" y="8"/>
                    <a:pt x="1426"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0"/>
            <p:cNvSpPr/>
            <p:nvPr/>
          </p:nvSpPr>
          <p:spPr>
            <a:xfrm>
              <a:off x="3950300" y="2842325"/>
              <a:ext cx="179300" cy="369800"/>
            </a:xfrm>
            <a:custGeom>
              <a:avLst/>
              <a:gdLst/>
              <a:ahLst/>
              <a:cxnLst/>
              <a:rect l="l" t="t" r="r" b="b"/>
              <a:pathLst>
                <a:path w="7172" h="14792" extrusionOk="0">
                  <a:moveTo>
                    <a:pt x="3467" y="0"/>
                  </a:moveTo>
                  <a:cubicBezTo>
                    <a:pt x="3445" y="0"/>
                    <a:pt x="3426" y="15"/>
                    <a:pt x="3414" y="37"/>
                  </a:cubicBezTo>
                  <a:cubicBezTo>
                    <a:pt x="3243" y="318"/>
                    <a:pt x="3180" y="661"/>
                    <a:pt x="3196" y="973"/>
                  </a:cubicBezTo>
                  <a:cubicBezTo>
                    <a:pt x="3196" y="1300"/>
                    <a:pt x="3258" y="1628"/>
                    <a:pt x="3321" y="1939"/>
                  </a:cubicBezTo>
                  <a:cubicBezTo>
                    <a:pt x="3445" y="2563"/>
                    <a:pt x="3586" y="3187"/>
                    <a:pt x="3726" y="3794"/>
                  </a:cubicBezTo>
                  <a:cubicBezTo>
                    <a:pt x="4022" y="5026"/>
                    <a:pt x="4334" y="6258"/>
                    <a:pt x="4692" y="7489"/>
                  </a:cubicBezTo>
                  <a:cubicBezTo>
                    <a:pt x="5345" y="9801"/>
                    <a:pt x="6067" y="12114"/>
                    <a:pt x="6874" y="14386"/>
                  </a:cubicBezTo>
                  <a:lnTo>
                    <a:pt x="6874" y="14386"/>
                  </a:lnTo>
                  <a:cubicBezTo>
                    <a:pt x="5785" y="13272"/>
                    <a:pt x="4647" y="12218"/>
                    <a:pt x="3523" y="11137"/>
                  </a:cubicBezTo>
                  <a:cubicBezTo>
                    <a:pt x="2931" y="10560"/>
                    <a:pt x="2323" y="9983"/>
                    <a:pt x="1731" y="9375"/>
                  </a:cubicBezTo>
                  <a:cubicBezTo>
                    <a:pt x="1434" y="9079"/>
                    <a:pt x="1138" y="8783"/>
                    <a:pt x="858" y="8471"/>
                  </a:cubicBezTo>
                  <a:cubicBezTo>
                    <a:pt x="577" y="8175"/>
                    <a:pt x="312" y="7848"/>
                    <a:pt x="109" y="7489"/>
                  </a:cubicBezTo>
                  <a:cubicBezTo>
                    <a:pt x="98" y="7466"/>
                    <a:pt x="78" y="7452"/>
                    <a:pt x="56" y="7452"/>
                  </a:cubicBezTo>
                  <a:cubicBezTo>
                    <a:pt x="48" y="7452"/>
                    <a:pt x="40" y="7454"/>
                    <a:pt x="31" y="7458"/>
                  </a:cubicBezTo>
                  <a:cubicBezTo>
                    <a:pt x="16" y="7474"/>
                    <a:pt x="0" y="7520"/>
                    <a:pt x="16" y="7536"/>
                  </a:cubicBezTo>
                  <a:cubicBezTo>
                    <a:pt x="218" y="7910"/>
                    <a:pt x="499" y="8237"/>
                    <a:pt x="780" y="8549"/>
                  </a:cubicBezTo>
                  <a:cubicBezTo>
                    <a:pt x="1076" y="8845"/>
                    <a:pt x="1356" y="9157"/>
                    <a:pt x="1653" y="9453"/>
                  </a:cubicBezTo>
                  <a:cubicBezTo>
                    <a:pt x="2245" y="10061"/>
                    <a:pt x="2853" y="10638"/>
                    <a:pt x="3445" y="11215"/>
                  </a:cubicBezTo>
                  <a:cubicBezTo>
                    <a:pt x="4650" y="12373"/>
                    <a:pt x="5855" y="13516"/>
                    <a:pt x="6998" y="14735"/>
                  </a:cubicBezTo>
                  <a:lnTo>
                    <a:pt x="6998" y="14735"/>
                  </a:lnTo>
                  <a:cubicBezTo>
                    <a:pt x="6999" y="14736"/>
                    <a:pt x="6999" y="14737"/>
                    <a:pt x="7000" y="14738"/>
                  </a:cubicBezTo>
                  <a:lnTo>
                    <a:pt x="7001" y="14737"/>
                  </a:lnTo>
                  <a:lnTo>
                    <a:pt x="7001" y="14737"/>
                  </a:lnTo>
                  <a:cubicBezTo>
                    <a:pt x="7011" y="14748"/>
                    <a:pt x="7021" y="14759"/>
                    <a:pt x="7031" y="14769"/>
                  </a:cubicBezTo>
                  <a:cubicBezTo>
                    <a:pt x="7042" y="14780"/>
                    <a:pt x="7061" y="14791"/>
                    <a:pt x="7082" y="14791"/>
                  </a:cubicBezTo>
                  <a:cubicBezTo>
                    <a:pt x="7091" y="14791"/>
                    <a:pt x="7100" y="14789"/>
                    <a:pt x="7109" y="14785"/>
                  </a:cubicBezTo>
                  <a:cubicBezTo>
                    <a:pt x="7156" y="14769"/>
                    <a:pt x="7171" y="14722"/>
                    <a:pt x="7156" y="14676"/>
                  </a:cubicBezTo>
                  <a:cubicBezTo>
                    <a:pt x="6345" y="12275"/>
                    <a:pt x="5597" y="9859"/>
                    <a:pt x="4926" y="7411"/>
                  </a:cubicBezTo>
                  <a:cubicBezTo>
                    <a:pt x="4599" y="6195"/>
                    <a:pt x="4272" y="4964"/>
                    <a:pt x="3960" y="3732"/>
                  </a:cubicBezTo>
                  <a:lnTo>
                    <a:pt x="3508" y="1893"/>
                  </a:lnTo>
                  <a:cubicBezTo>
                    <a:pt x="3430" y="1581"/>
                    <a:pt x="3367" y="1285"/>
                    <a:pt x="3352" y="973"/>
                  </a:cubicBezTo>
                  <a:cubicBezTo>
                    <a:pt x="3321" y="661"/>
                    <a:pt x="3367" y="349"/>
                    <a:pt x="3508" y="84"/>
                  </a:cubicBezTo>
                  <a:cubicBezTo>
                    <a:pt x="3523" y="53"/>
                    <a:pt x="3523" y="22"/>
                    <a:pt x="3492" y="6"/>
                  </a:cubicBezTo>
                  <a:cubicBezTo>
                    <a:pt x="3484" y="2"/>
                    <a:pt x="3475" y="0"/>
                    <a:pt x="3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0"/>
            <p:cNvSpPr/>
            <p:nvPr/>
          </p:nvSpPr>
          <p:spPr>
            <a:xfrm>
              <a:off x="3877025" y="3144125"/>
              <a:ext cx="242050" cy="73800"/>
            </a:xfrm>
            <a:custGeom>
              <a:avLst/>
              <a:gdLst/>
              <a:ahLst/>
              <a:cxnLst/>
              <a:rect l="l" t="t" r="r" b="b"/>
              <a:pathLst>
                <a:path w="9682" h="2952" extrusionOk="0">
                  <a:moveTo>
                    <a:pt x="63" y="0"/>
                  </a:moveTo>
                  <a:cubicBezTo>
                    <a:pt x="32" y="16"/>
                    <a:pt x="0" y="47"/>
                    <a:pt x="16" y="78"/>
                  </a:cubicBezTo>
                  <a:cubicBezTo>
                    <a:pt x="63" y="297"/>
                    <a:pt x="187" y="499"/>
                    <a:pt x="359" y="639"/>
                  </a:cubicBezTo>
                  <a:cubicBezTo>
                    <a:pt x="515" y="795"/>
                    <a:pt x="702" y="920"/>
                    <a:pt x="889" y="1029"/>
                  </a:cubicBezTo>
                  <a:cubicBezTo>
                    <a:pt x="1279" y="1232"/>
                    <a:pt x="1653" y="1419"/>
                    <a:pt x="2058" y="1590"/>
                  </a:cubicBezTo>
                  <a:cubicBezTo>
                    <a:pt x="2838" y="1949"/>
                    <a:pt x="3648" y="2261"/>
                    <a:pt x="4490" y="2479"/>
                  </a:cubicBezTo>
                  <a:cubicBezTo>
                    <a:pt x="5316" y="2697"/>
                    <a:pt x="6189" y="2853"/>
                    <a:pt x="7047" y="2916"/>
                  </a:cubicBezTo>
                  <a:cubicBezTo>
                    <a:pt x="7366" y="2939"/>
                    <a:pt x="7687" y="2951"/>
                    <a:pt x="8009" y="2951"/>
                  </a:cubicBezTo>
                  <a:cubicBezTo>
                    <a:pt x="8552" y="2951"/>
                    <a:pt x="9096" y="2916"/>
                    <a:pt x="9634" y="2838"/>
                  </a:cubicBezTo>
                  <a:cubicBezTo>
                    <a:pt x="9666" y="2822"/>
                    <a:pt x="9681" y="2806"/>
                    <a:pt x="9681" y="2775"/>
                  </a:cubicBezTo>
                  <a:cubicBezTo>
                    <a:pt x="9681" y="2744"/>
                    <a:pt x="9666" y="2728"/>
                    <a:pt x="9634" y="2728"/>
                  </a:cubicBezTo>
                  <a:cubicBezTo>
                    <a:pt x="8777" y="2713"/>
                    <a:pt x="7920" y="2728"/>
                    <a:pt x="7062" y="2650"/>
                  </a:cubicBezTo>
                  <a:cubicBezTo>
                    <a:pt x="6220" y="2588"/>
                    <a:pt x="5363" y="2479"/>
                    <a:pt x="4537" y="2276"/>
                  </a:cubicBezTo>
                  <a:cubicBezTo>
                    <a:pt x="3711" y="2089"/>
                    <a:pt x="2884" y="1824"/>
                    <a:pt x="2105" y="1481"/>
                  </a:cubicBezTo>
                  <a:cubicBezTo>
                    <a:pt x="1700" y="1310"/>
                    <a:pt x="1325" y="1123"/>
                    <a:pt x="936" y="936"/>
                  </a:cubicBezTo>
                  <a:cubicBezTo>
                    <a:pt x="577" y="733"/>
                    <a:pt x="203" y="452"/>
                    <a:pt x="125" y="47"/>
                  </a:cubicBezTo>
                  <a:cubicBezTo>
                    <a:pt x="109" y="16"/>
                    <a:pt x="78"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3" name="Google Shape;943;p40"/>
          <p:cNvGrpSpPr/>
          <p:nvPr/>
        </p:nvGrpSpPr>
        <p:grpSpPr>
          <a:xfrm flipH="1">
            <a:off x="10622401" y="5992867"/>
            <a:ext cx="577900" cy="1032700"/>
            <a:chOff x="4511100" y="3412925"/>
            <a:chExt cx="433425" cy="774525"/>
          </a:xfrm>
        </p:grpSpPr>
        <p:sp>
          <p:nvSpPr>
            <p:cNvPr id="944" name="Google Shape;944;p40"/>
            <p:cNvSpPr/>
            <p:nvPr/>
          </p:nvSpPr>
          <p:spPr>
            <a:xfrm>
              <a:off x="4589825" y="3734175"/>
              <a:ext cx="249850" cy="203075"/>
            </a:xfrm>
            <a:custGeom>
              <a:avLst/>
              <a:gdLst/>
              <a:ahLst/>
              <a:cxnLst/>
              <a:rect l="l" t="t" r="r" b="b"/>
              <a:pathLst>
                <a:path w="9994" h="8123" extrusionOk="0">
                  <a:moveTo>
                    <a:pt x="9994" y="0"/>
                  </a:moveTo>
                  <a:lnTo>
                    <a:pt x="9994" y="0"/>
                  </a:lnTo>
                  <a:cubicBezTo>
                    <a:pt x="8076" y="265"/>
                    <a:pt x="6174" y="717"/>
                    <a:pt x="4475" y="1637"/>
                  </a:cubicBezTo>
                  <a:cubicBezTo>
                    <a:pt x="1809" y="3103"/>
                    <a:pt x="703" y="5269"/>
                    <a:pt x="1" y="8122"/>
                  </a:cubicBezTo>
                  <a:cubicBezTo>
                    <a:pt x="4350" y="7171"/>
                    <a:pt x="8185" y="4069"/>
                    <a:pt x="9994"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0"/>
            <p:cNvSpPr/>
            <p:nvPr/>
          </p:nvSpPr>
          <p:spPr>
            <a:xfrm>
              <a:off x="4556325" y="3612175"/>
              <a:ext cx="82250" cy="267000"/>
            </a:xfrm>
            <a:custGeom>
              <a:avLst/>
              <a:gdLst/>
              <a:ahLst/>
              <a:cxnLst/>
              <a:rect l="l" t="t" r="r" b="b"/>
              <a:pathLst>
                <a:path w="3290" h="10680" extrusionOk="0">
                  <a:moveTo>
                    <a:pt x="904" y="1"/>
                  </a:moveTo>
                  <a:lnTo>
                    <a:pt x="904" y="1"/>
                  </a:lnTo>
                  <a:cubicBezTo>
                    <a:pt x="0" y="3524"/>
                    <a:pt x="359" y="7375"/>
                    <a:pt x="1887" y="10680"/>
                  </a:cubicBezTo>
                  <a:lnTo>
                    <a:pt x="2120" y="9853"/>
                  </a:lnTo>
                  <a:cubicBezTo>
                    <a:pt x="3290" y="6954"/>
                    <a:pt x="2947" y="2355"/>
                    <a:pt x="904"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0"/>
            <p:cNvSpPr/>
            <p:nvPr/>
          </p:nvSpPr>
          <p:spPr>
            <a:xfrm>
              <a:off x="4592175" y="3758725"/>
              <a:ext cx="214375" cy="164875"/>
            </a:xfrm>
            <a:custGeom>
              <a:avLst/>
              <a:gdLst/>
              <a:ahLst/>
              <a:cxnLst/>
              <a:rect l="l" t="t" r="r" b="b"/>
              <a:pathLst>
                <a:path w="8575" h="6595" extrusionOk="0">
                  <a:moveTo>
                    <a:pt x="8497" y="0"/>
                  </a:moveTo>
                  <a:cubicBezTo>
                    <a:pt x="7733" y="468"/>
                    <a:pt x="6953" y="905"/>
                    <a:pt x="6189" y="1372"/>
                  </a:cubicBezTo>
                  <a:cubicBezTo>
                    <a:pt x="5426" y="1840"/>
                    <a:pt x="4662" y="2308"/>
                    <a:pt x="3913" y="2806"/>
                  </a:cubicBezTo>
                  <a:cubicBezTo>
                    <a:pt x="3165" y="3321"/>
                    <a:pt x="2448" y="3867"/>
                    <a:pt x="1778" y="4459"/>
                  </a:cubicBezTo>
                  <a:cubicBezTo>
                    <a:pt x="1107" y="5067"/>
                    <a:pt x="499" y="5737"/>
                    <a:pt x="1" y="6501"/>
                  </a:cubicBezTo>
                  <a:lnTo>
                    <a:pt x="125" y="6595"/>
                  </a:lnTo>
                  <a:cubicBezTo>
                    <a:pt x="749" y="5956"/>
                    <a:pt x="1372" y="5332"/>
                    <a:pt x="2027" y="4740"/>
                  </a:cubicBezTo>
                  <a:cubicBezTo>
                    <a:pt x="2682" y="4132"/>
                    <a:pt x="3368" y="3570"/>
                    <a:pt x="4069" y="3040"/>
                  </a:cubicBezTo>
                  <a:cubicBezTo>
                    <a:pt x="4786" y="2495"/>
                    <a:pt x="5519" y="1996"/>
                    <a:pt x="6267" y="1513"/>
                  </a:cubicBezTo>
                  <a:cubicBezTo>
                    <a:pt x="7031" y="1045"/>
                    <a:pt x="7795" y="577"/>
                    <a:pt x="8575" y="141"/>
                  </a:cubicBezTo>
                  <a:lnTo>
                    <a:pt x="8497"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0"/>
            <p:cNvSpPr/>
            <p:nvPr/>
          </p:nvSpPr>
          <p:spPr>
            <a:xfrm>
              <a:off x="4584000" y="3659725"/>
              <a:ext cx="22625" cy="202300"/>
            </a:xfrm>
            <a:custGeom>
              <a:avLst/>
              <a:gdLst/>
              <a:ahLst/>
              <a:cxnLst/>
              <a:rect l="l" t="t" r="r" b="b"/>
              <a:pathLst>
                <a:path w="905" h="8092" extrusionOk="0">
                  <a:moveTo>
                    <a:pt x="156" y="1"/>
                  </a:moveTo>
                  <a:lnTo>
                    <a:pt x="0" y="16"/>
                  </a:lnTo>
                  <a:cubicBezTo>
                    <a:pt x="109" y="1357"/>
                    <a:pt x="187" y="2713"/>
                    <a:pt x="265" y="4054"/>
                  </a:cubicBezTo>
                  <a:cubicBezTo>
                    <a:pt x="296" y="4740"/>
                    <a:pt x="343" y="5410"/>
                    <a:pt x="421" y="6081"/>
                  </a:cubicBezTo>
                  <a:cubicBezTo>
                    <a:pt x="483" y="6751"/>
                    <a:pt x="577" y="7421"/>
                    <a:pt x="748" y="8092"/>
                  </a:cubicBezTo>
                  <a:lnTo>
                    <a:pt x="904" y="8060"/>
                  </a:lnTo>
                  <a:cubicBezTo>
                    <a:pt x="904" y="7390"/>
                    <a:pt x="858" y="6720"/>
                    <a:pt x="780" y="6049"/>
                  </a:cubicBezTo>
                  <a:cubicBezTo>
                    <a:pt x="702" y="5363"/>
                    <a:pt x="624" y="4709"/>
                    <a:pt x="530" y="4038"/>
                  </a:cubicBezTo>
                  <a:cubicBezTo>
                    <a:pt x="359" y="2698"/>
                    <a:pt x="218" y="1341"/>
                    <a:pt x="156"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0"/>
            <p:cNvSpPr/>
            <p:nvPr/>
          </p:nvSpPr>
          <p:spPr>
            <a:xfrm>
              <a:off x="4556700" y="3542425"/>
              <a:ext cx="218675" cy="645025"/>
            </a:xfrm>
            <a:custGeom>
              <a:avLst/>
              <a:gdLst/>
              <a:ahLst/>
              <a:cxnLst/>
              <a:rect l="l" t="t" r="r" b="b"/>
              <a:pathLst>
                <a:path w="8747" h="25801" extrusionOk="0">
                  <a:moveTo>
                    <a:pt x="8575" y="0"/>
                  </a:moveTo>
                  <a:cubicBezTo>
                    <a:pt x="7172" y="1840"/>
                    <a:pt x="5909" y="3773"/>
                    <a:pt x="4834" y="5815"/>
                  </a:cubicBezTo>
                  <a:cubicBezTo>
                    <a:pt x="3742" y="7842"/>
                    <a:pt x="2823" y="9962"/>
                    <a:pt x="2074" y="12144"/>
                  </a:cubicBezTo>
                  <a:lnTo>
                    <a:pt x="1544" y="13797"/>
                  </a:lnTo>
                  <a:lnTo>
                    <a:pt x="1108" y="15481"/>
                  </a:lnTo>
                  <a:lnTo>
                    <a:pt x="734" y="17180"/>
                  </a:lnTo>
                  <a:lnTo>
                    <a:pt x="453" y="18879"/>
                  </a:lnTo>
                  <a:cubicBezTo>
                    <a:pt x="110" y="21171"/>
                    <a:pt x="1" y="23493"/>
                    <a:pt x="204" y="25801"/>
                  </a:cubicBezTo>
                  <a:lnTo>
                    <a:pt x="406" y="25801"/>
                  </a:lnTo>
                  <a:cubicBezTo>
                    <a:pt x="453" y="23493"/>
                    <a:pt x="609" y="21217"/>
                    <a:pt x="921" y="18957"/>
                  </a:cubicBezTo>
                  <a:lnTo>
                    <a:pt x="1201" y="17258"/>
                  </a:lnTo>
                  <a:lnTo>
                    <a:pt x="1544" y="15574"/>
                  </a:lnTo>
                  <a:lnTo>
                    <a:pt x="1950" y="13922"/>
                  </a:lnTo>
                  <a:lnTo>
                    <a:pt x="2417" y="12269"/>
                  </a:lnTo>
                  <a:cubicBezTo>
                    <a:pt x="3103" y="10071"/>
                    <a:pt x="3961" y="7951"/>
                    <a:pt x="5021" y="5909"/>
                  </a:cubicBezTo>
                  <a:cubicBezTo>
                    <a:pt x="6096" y="3882"/>
                    <a:pt x="7312" y="1934"/>
                    <a:pt x="8746" y="125"/>
                  </a:cubicBezTo>
                  <a:lnTo>
                    <a:pt x="8575" y="0"/>
                  </a:ln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0"/>
            <p:cNvSpPr/>
            <p:nvPr/>
          </p:nvSpPr>
          <p:spPr>
            <a:xfrm>
              <a:off x="4511100" y="3417275"/>
              <a:ext cx="433425" cy="285650"/>
            </a:xfrm>
            <a:custGeom>
              <a:avLst/>
              <a:gdLst/>
              <a:ahLst/>
              <a:cxnLst/>
              <a:rect l="l" t="t" r="r" b="b"/>
              <a:pathLst>
                <a:path w="17337" h="11426" extrusionOk="0">
                  <a:moveTo>
                    <a:pt x="6011" y="0"/>
                  </a:moveTo>
                  <a:cubicBezTo>
                    <a:pt x="5099" y="0"/>
                    <a:pt x="4188" y="63"/>
                    <a:pt x="3290" y="189"/>
                  </a:cubicBezTo>
                  <a:cubicBezTo>
                    <a:pt x="1950" y="361"/>
                    <a:pt x="375" y="953"/>
                    <a:pt x="172" y="2278"/>
                  </a:cubicBezTo>
                  <a:cubicBezTo>
                    <a:pt x="1" y="3416"/>
                    <a:pt x="1045" y="4430"/>
                    <a:pt x="2152" y="4679"/>
                  </a:cubicBezTo>
                  <a:cubicBezTo>
                    <a:pt x="2421" y="4736"/>
                    <a:pt x="2693" y="4761"/>
                    <a:pt x="2966" y="4761"/>
                  </a:cubicBezTo>
                  <a:cubicBezTo>
                    <a:pt x="3816" y="4761"/>
                    <a:pt x="4678" y="4522"/>
                    <a:pt x="5504" y="4274"/>
                  </a:cubicBezTo>
                  <a:lnTo>
                    <a:pt x="5504" y="4274"/>
                  </a:lnTo>
                  <a:cubicBezTo>
                    <a:pt x="5114" y="4913"/>
                    <a:pt x="4709" y="5568"/>
                    <a:pt x="4569" y="6300"/>
                  </a:cubicBezTo>
                  <a:cubicBezTo>
                    <a:pt x="4428" y="7033"/>
                    <a:pt x="4615" y="7875"/>
                    <a:pt x="5208" y="8327"/>
                  </a:cubicBezTo>
                  <a:cubicBezTo>
                    <a:pt x="5504" y="8562"/>
                    <a:pt x="5873" y="8664"/>
                    <a:pt x="6253" y="8664"/>
                  </a:cubicBezTo>
                  <a:cubicBezTo>
                    <a:pt x="6655" y="8664"/>
                    <a:pt x="7069" y="8550"/>
                    <a:pt x="7421" y="8358"/>
                  </a:cubicBezTo>
                  <a:cubicBezTo>
                    <a:pt x="8107" y="7984"/>
                    <a:pt x="8622" y="7360"/>
                    <a:pt x="9121" y="6768"/>
                  </a:cubicBezTo>
                  <a:lnTo>
                    <a:pt x="9121" y="6768"/>
                  </a:lnTo>
                  <a:cubicBezTo>
                    <a:pt x="9074" y="7703"/>
                    <a:pt x="9027" y="8670"/>
                    <a:pt x="9386" y="9543"/>
                  </a:cubicBezTo>
                  <a:cubicBezTo>
                    <a:pt x="9717" y="10350"/>
                    <a:pt x="10489" y="11038"/>
                    <a:pt x="11331" y="11038"/>
                  </a:cubicBezTo>
                  <a:cubicBezTo>
                    <a:pt x="11399" y="11038"/>
                    <a:pt x="11468" y="11033"/>
                    <a:pt x="11537" y="11024"/>
                  </a:cubicBezTo>
                  <a:cubicBezTo>
                    <a:pt x="12659" y="10868"/>
                    <a:pt x="13267" y="9652"/>
                    <a:pt x="13688" y="8608"/>
                  </a:cubicBezTo>
                  <a:cubicBezTo>
                    <a:pt x="13860" y="9418"/>
                    <a:pt x="14047" y="10291"/>
                    <a:pt x="14639" y="10884"/>
                  </a:cubicBezTo>
                  <a:cubicBezTo>
                    <a:pt x="14961" y="11223"/>
                    <a:pt x="15447" y="11426"/>
                    <a:pt x="15907" y="11426"/>
                  </a:cubicBezTo>
                  <a:cubicBezTo>
                    <a:pt x="16271" y="11426"/>
                    <a:pt x="16618" y="11298"/>
                    <a:pt x="16853" y="11008"/>
                  </a:cubicBezTo>
                  <a:cubicBezTo>
                    <a:pt x="17087" y="10697"/>
                    <a:pt x="17149" y="10307"/>
                    <a:pt x="17180" y="9917"/>
                  </a:cubicBezTo>
                  <a:cubicBezTo>
                    <a:pt x="17336" y="7953"/>
                    <a:pt x="16681" y="5942"/>
                    <a:pt x="15419" y="4430"/>
                  </a:cubicBezTo>
                  <a:lnTo>
                    <a:pt x="6315" y="2"/>
                  </a:lnTo>
                  <a:cubicBezTo>
                    <a:pt x="6213" y="1"/>
                    <a:pt x="6112" y="0"/>
                    <a:pt x="6011" y="0"/>
                  </a:cubicBezTo>
                  <a:close/>
                </a:path>
              </a:pathLst>
            </a:custGeom>
            <a:solidFill>
              <a:srgbClr val="486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0"/>
            <p:cNvSpPr/>
            <p:nvPr/>
          </p:nvSpPr>
          <p:spPr>
            <a:xfrm>
              <a:off x="4536450" y="3429225"/>
              <a:ext cx="149275" cy="50475"/>
            </a:xfrm>
            <a:custGeom>
              <a:avLst/>
              <a:gdLst/>
              <a:ahLst/>
              <a:cxnLst/>
              <a:rect l="l" t="t" r="r" b="b"/>
              <a:pathLst>
                <a:path w="5971" h="2019" extrusionOk="0">
                  <a:moveTo>
                    <a:pt x="5465" y="1"/>
                  </a:moveTo>
                  <a:cubicBezTo>
                    <a:pt x="4517" y="1"/>
                    <a:pt x="3570" y="81"/>
                    <a:pt x="2635" y="241"/>
                  </a:cubicBezTo>
                  <a:cubicBezTo>
                    <a:pt x="2089" y="335"/>
                    <a:pt x="1544" y="444"/>
                    <a:pt x="1029" y="709"/>
                  </a:cubicBezTo>
                  <a:cubicBezTo>
                    <a:pt x="546" y="974"/>
                    <a:pt x="109" y="1426"/>
                    <a:pt x="0" y="1987"/>
                  </a:cubicBezTo>
                  <a:cubicBezTo>
                    <a:pt x="0" y="2003"/>
                    <a:pt x="16" y="2019"/>
                    <a:pt x="16" y="2019"/>
                  </a:cubicBezTo>
                  <a:cubicBezTo>
                    <a:pt x="31" y="2019"/>
                    <a:pt x="47" y="2019"/>
                    <a:pt x="47" y="2003"/>
                  </a:cubicBezTo>
                  <a:cubicBezTo>
                    <a:pt x="219" y="1473"/>
                    <a:pt x="624" y="1068"/>
                    <a:pt x="1092" y="818"/>
                  </a:cubicBezTo>
                  <a:cubicBezTo>
                    <a:pt x="1575" y="553"/>
                    <a:pt x="2120" y="444"/>
                    <a:pt x="2650" y="335"/>
                  </a:cubicBezTo>
                  <a:cubicBezTo>
                    <a:pt x="3592" y="144"/>
                    <a:pt x="4557" y="49"/>
                    <a:pt x="5525" y="49"/>
                  </a:cubicBezTo>
                  <a:cubicBezTo>
                    <a:pt x="5663" y="49"/>
                    <a:pt x="5801" y="50"/>
                    <a:pt x="5940" y="54"/>
                  </a:cubicBezTo>
                  <a:cubicBezTo>
                    <a:pt x="5955" y="54"/>
                    <a:pt x="5971" y="54"/>
                    <a:pt x="5971" y="39"/>
                  </a:cubicBezTo>
                  <a:cubicBezTo>
                    <a:pt x="5971" y="23"/>
                    <a:pt x="5955" y="8"/>
                    <a:pt x="5940" y="8"/>
                  </a:cubicBezTo>
                  <a:cubicBezTo>
                    <a:pt x="5782" y="3"/>
                    <a:pt x="5624" y="1"/>
                    <a:pt x="5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0"/>
            <p:cNvSpPr/>
            <p:nvPr/>
          </p:nvSpPr>
          <p:spPr>
            <a:xfrm>
              <a:off x="4556700" y="3457075"/>
              <a:ext cx="154375" cy="57850"/>
            </a:xfrm>
            <a:custGeom>
              <a:avLst/>
              <a:gdLst/>
              <a:ahLst/>
              <a:cxnLst/>
              <a:rect l="l" t="t" r="r" b="b"/>
              <a:pathLst>
                <a:path w="6175" h="2314" extrusionOk="0">
                  <a:moveTo>
                    <a:pt x="6159" y="0"/>
                  </a:moveTo>
                  <a:cubicBezTo>
                    <a:pt x="6159" y="0"/>
                    <a:pt x="6143" y="0"/>
                    <a:pt x="6127" y="16"/>
                  </a:cubicBezTo>
                  <a:cubicBezTo>
                    <a:pt x="5379" y="842"/>
                    <a:pt x="4397" y="1450"/>
                    <a:pt x="3337" y="1809"/>
                  </a:cubicBezTo>
                  <a:cubicBezTo>
                    <a:pt x="2549" y="2087"/>
                    <a:pt x="1718" y="2210"/>
                    <a:pt x="888" y="2210"/>
                  </a:cubicBezTo>
                  <a:cubicBezTo>
                    <a:pt x="602" y="2210"/>
                    <a:pt x="316" y="2195"/>
                    <a:pt x="32" y="2167"/>
                  </a:cubicBezTo>
                  <a:cubicBezTo>
                    <a:pt x="28" y="2163"/>
                    <a:pt x="23" y="2161"/>
                    <a:pt x="19" y="2161"/>
                  </a:cubicBezTo>
                  <a:cubicBezTo>
                    <a:pt x="9" y="2161"/>
                    <a:pt x="1" y="2172"/>
                    <a:pt x="1" y="2183"/>
                  </a:cubicBezTo>
                  <a:cubicBezTo>
                    <a:pt x="1" y="2199"/>
                    <a:pt x="17" y="2214"/>
                    <a:pt x="32" y="2214"/>
                  </a:cubicBezTo>
                  <a:cubicBezTo>
                    <a:pt x="377" y="2282"/>
                    <a:pt x="729" y="2314"/>
                    <a:pt x="1081" y="2314"/>
                  </a:cubicBezTo>
                  <a:cubicBezTo>
                    <a:pt x="1858" y="2314"/>
                    <a:pt x="2639" y="2160"/>
                    <a:pt x="3368" y="1902"/>
                  </a:cubicBezTo>
                  <a:cubicBezTo>
                    <a:pt x="4428" y="1513"/>
                    <a:pt x="5395" y="873"/>
                    <a:pt x="6159" y="47"/>
                  </a:cubicBezTo>
                  <a:cubicBezTo>
                    <a:pt x="6174" y="32"/>
                    <a:pt x="6174" y="16"/>
                    <a:pt x="6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0"/>
            <p:cNvSpPr/>
            <p:nvPr/>
          </p:nvSpPr>
          <p:spPr>
            <a:xfrm>
              <a:off x="4667775" y="3495650"/>
              <a:ext cx="93575" cy="122025"/>
            </a:xfrm>
            <a:custGeom>
              <a:avLst/>
              <a:gdLst/>
              <a:ahLst/>
              <a:cxnLst/>
              <a:rect l="l" t="t" r="r" b="b"/>
              <a:pathLst>
                <a:path w="3743" h="4881" extrusionOk="0">
                  <a:moveTo>
                    <a:pt x="3695" y="1"/>
                  </a:moveTo>
                  <a:cubicBezTo>
                    <a:pt x="3680" y="1"/>
                    <a:pt x="3664" y="16"/>
                    <a:pt x="3664" y="32"/>
                  </a:cubicBezTo>
                  <a:cubicBezTo>
                    <a:pt x="3695" y="546"/>
                    <a:pt x="3446" y="1045"/>
                    <a:pt x="3181" y="1482"/>
                  </a:cubicBezTo>
                  <a:cubicBezTo>
                    <a:pt x="2900" y="1918"/>
                    <a:pt x="2620" y="2355"/>
                    <a:pt x="2308" y="2776"/>
                  </a:cubicBezTo>
                  <a:cubicBezTo>
                    <a:pt x="1996" y="3197"/>
                    <a:pt x="1669" y="3602"/>
                    <a:pt x="1295" y="3960"/>
                  </a:cubicBezTo>
                  <a:cubicBezTo>
                    <a:pt x="921" y="4303"/>
                    <a:pt x="484" y="4600"/>
                    <a:pt x="16" y="4833"/>
                  </a:cubicBezTo>
                  <a:cubicBezTo>
                    <a:pt x="1" y="4833"/>
                    <a:pt x="1" y="4849"/>
                    <a:pt x="1" y="4865"/>
                  </a:cubicBezTo>
                  <a:cubicBezTo>
                    <a:pt x="1" y="4880"/>
                    <a:pt x="16" y="4880"/>
                    <a:pt x="32" y="4880"/>
                  </a:cubicBezTo>
                  <a:cubicBezTo>
                    <a:pt x="531" y="4709"/>
                    <a:pt x="983" y="4412"/>
                    <a:pt x="1373" y="4038"/>
                  </a:cubicBezTo>
                  <a:cubicBezTo>
                    <a:pt x="1747" y="3680"/>
                    <a:pt x="2090" y="3259"/>
                    <a:pt x="2386" y="2838"/>
                  </a:cubicBezTo>
                  <a:cubicBezTo>
                    <a:pt x="2682" y="2401"/>
                    <a:pt x="2947" y="1949"/>
                    <a:pt x="3228" y="1513"/>
                  </a:cubicBezTo>
                  <a:cubicBezTo>
                    <a:pt x="3493" y="1061"/>
                    <a:pt x="3742" y="562"/>
                    <a:pt x="3711" y="32"/>
                  </a:cubicBezTo>
                  <a:cubicBezTo>
                    <a:pt x="3711" y="16"/>
                    <a:pt x="3695" y="1"/>
                    <a:pt x="3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0"/>
            <p:cNvSpPr/>
            <p:nvPr/>
          </p:nvSpPr>
          <p:spPr>
            <a:xfrm>
              <a:off x="4645950" y="3475500"/>
              <a:ext cx="79550" cy="126200"/>
            </a:xfrm>
            <a:custGeom>
              <a:avLst/>
              <a:gdLst/>
              <a:ahLst/>
              <a:cxnLst/>
              <a:rect l="l" t="t" r="r" b="b"/>
              <a:pathLst>
                <a:path w="3182" h="5048" extrusionOk="0">
                  <a:moveTo>
                    <a:pt x="3160" y="0"/>
                  </a:moveTo>
                  <a:cubicBezTo>
                    <a:pt x="3154" y="0"/>
                    <a:pt x="3150" y="4"/>
                    <a:pt x="3150" y="12"/>
                  </a:cubicBezTo>
                  <a:cubicBezTo>
                    <a:pt x="2246" y="511"/>
                    <a:pt x="1497" y="1243"/>
                    <a:pt x="936" y="2116"/>
                  </a:cubicBezTo>
                  <a:cubicBezTo>
                    <a:pt x="391" y="2974"/>
                    <a:pt x="16" y="3987"/>
                    <a:pt x="1" y="5016"/>
                  </a:cubicBezTo>
                  <a:cubicBezTo>
                    <a:pt x="1" y="5031"/>
                    <a:pt x="16" y="5047"/>
                    <a:pt x="32" y="5047"/>
                  </a:cubicBezTo>
                  <a:cubicBezTo>
                    <a:pt x="48" y="5047"/>
                    <a:pt x="48" y="5031"/>
                    <a:pt x="63" y="5016"/>
                  </a:cubicBezTo>
                  <a:cubicBezTo>
                    <a:pt x="172" y="4018"/>
                    <a:pt x="484" y="3020"/>
                    <a:pt x="1014" y="2163"/>
                  </a:cubicBezTo>
                  <a:cubicBezTo>
                    <a:pt x="1529" y="1290"/>
                    <a:pt x="2277" y="542"/>
                    <a:pt x="3165" y="58"/>
                  </a:cubicBezTo>
                  <a:lnTo>
                    <a:pt x="3165" y="43"/>
                  </a:lnTo>
                  <a:cubicBezTo>
                    <a:pt x="3181" y="43"/>
                    <a:pt x="3181" y="27"/>
                    <a:pt x="3181" y="12"/>
                  </a:cubicBezTo>
                  <a:cubicBezTo>
                    <a:pt x="3173" y="4"/>
                    <a:pt x="3165" y="0"/>
                    <a:pt x="3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0"/>
            <p:cNvSpPr/>
            <p:nvPr/>
          </p:nvSpPr>
          <p:spPr>
            <a:xfrm>
              <a:off x="4801450" y="3513575"/>
              <a:ext cx="45625" cy="153975"/>
            </a:xfrm>
            <a:custGeom>
              <a:avLst/>
              <a:gdLst/>
              <a:ahLst/>
              <a:cxnLst/>
              <a:rect l="l" t="t" r="r" b="b"/>
              <a:pathLst>
                <a:path w="1825" h="6159" extrusionOk="0">
                  <a:moveTo>
                    <a:pt x="1388" y="1"/>
                  </a:moveTo>
                  <a:cubicBezTo>
                    <a:pt x="1373" y="1"/>
                    <a:pt x="1373" y="16"/>
                    <a:pt x="1373" y="32"/>
                  </a:cubicBezTo>
                  <a:cubicBezTo>
                    <a:pt x="1731" y="1061"/>
                    <a:pt x="1778" y="2199"/>
                    <a:pt x="1513" y="3259"/>
                  </a:cubicBezTo>
                  <a:cubicBezTo>
                    <a:pt x="1264" y="4319"/>
                    <a:pt x="734" y="5301"/>
                    <a:pt x="17" y="6112"/>
                  </a:cubicBezTo>
                  <a:cubicBezTo>
                    <a:pt x="1" y="6127"/>
                    <a:pt x="1" y="6143"/>
                    <a:pt x="17" y="6159"/>
                  </a:cubicBezTo>
                  <a:lnTo>
                    <a:pt x="48" y="6159"/>
                  </a:lnTo>
                  <a:cubicBezTo>
                    <a:pt x="858" y="5410"/>
                    <a:pt x="1373" y="4350"/>
                    <a:pt x="1607" y="3275"/>
                  </a:cubicBezTo>
                  <a:cubicBezTo>
                    <a:pt x="1825" y="2199"/>
                    <a:pt x="1778" y="1061"/>
                    <a:pt x="1420" y="16"/>
                  </a:cubicBezTo>
                  <a:cubicBezTo>
                    <a:pt x="1420" y="1"/>
                    <a:pt x="1404" y="1"/>
                    <a:pt x="1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0"/>
            <p:cNvSpPr/>
            <p:nvPr/>
          </p:nvSpPr>
          <p:spPr>
            <a:xfrm>
              <a:off x="4762500" y="3504075"/>
              <a:ext cx="19100" cy="159200"/>
            </a:xfrm>
            <a:custGeom>
              <a:avLst/>
              <a:gdLst/>
              <a:ahLst/>
              <a:cxnLst/>
              <a:rect l="l" t="t" r="r" b="b"/>
              <a:pathLst>
                <a:path w="764" h="6368" extrusionOk="0">
                  <a:moveTo>
                    <a:pt x="735" y="0"/>
                  </a:moveTo>
                  <a:cubicBezTo>
                    <a:pt x="724" y="0"/>
                    <a:pt x="713" y="11"/>
                    <a:pt x="702" y="22"/>
                  </a:cubicBezTo>
                  <a:cubicBezTo>
                    <a:pt x="296" y="1020"/>
                    <a:pt x="62" y="2080"/>
                    <a:pt x="16" y="3171"/>
                  </a:cubicBezTo>
                  <a:cubicBezTo>
                    <a:pt x="0" y="4247"/>
                    <a:pt x="140" y="5354"/>
                    <a:pt x="577" y="6352"/>
                  </a:cubicBezTo>
                  <a:cubicBezTo>
                    <a:pt x="592" y="6367"/>
                    <a:pt x="608" y="6367"/>
                    <a:pt x="608" y="6367"/>
                  </a:cubicBezTo>
                  <a:cubicBezTo>
                    <a:pt x="624" y="6367"/>
                    <a:pt x="639" y="6352"/>
                    <a:pt x="624" y="6336"/>
                  </a:cubicBezTo>
                  <a:cubicBezTo>
                    <a:pt x="312" y="5307"/>
                    <a:pt x="94" y="4247"/>
                    <a:pt x="109" y="3171"/>
                  </a:cubicBezTo>
                  <a:cubicBezTo>
                    <a:pt x="125" y="2096"/>
                    <a:pt x="327" y="1020"/>
                    <a:pt x="764" y="38"/>
                  </a:cubicBezTo>
                  <a:cubicBezTo>
                    <a:pt x="764" y="22"/>
                    <a:pt x="748" y="7"/>
                    <a:pt x="748" y="7"/>
                  </a:cubicBezTo>
                  <a:cubicBezTo>
                    <a:pt x="744" y="2"/>
                    <a:pt x="739" y="0"/>
                    <a:pt x="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0"/>
            <p:cNvSpPr/>
            <p:nvPr/>
          </p:nvSpPr>
          <p:spPr>
            <a:xfrm>
              <a:off x="4873550" y="3522550"/>
              <a:ext cx="46425" cy="152800"/>
            </a:xfrm>
            <a:custGeom>
              <a:avLst/>
              <a:gdLst/>
              <a:ahLst/>
              <a:cxnLst/>
              <a:rect l="l" t="t" r="r" b="b"/>
              <a:pathLst>
                <a:path w="1857" h="6112" extrusionOk="0">
                  <a:moveTo>
                    <a:pt x="1" y="0"/>
                  </a:moveTo>
                  <a:cubicBezTo>
                    <a:pt x="1" y="16"/>
                    <a:pt x="1" y="32"/>
                    <a:pt x="1" y="47"/>
                  </a:cubicBezTo>
                  <a:cubicBezTo>
                    <a:pt x="780" y="811"/>
                    <a:pt x="1310" y="1809"/>
                    <a:pt x="1529" y="2869"/>
                  </a:cubicBezTo>
                  <a:cubicBezTo>
                    <a:pt x="1747" y="3929"/>
                    <a:pt x="1669" y="5036"/>
                    <a:pt x="1357" y="6080"/>
                  </a:cubicBezTo>
                  <a:cubicBezTo>
                    <a:pt x="1357" y="6080"/>
                    <a:pt x="1357" y="6096"/>
                    <a:pt x="1373" y="6111"/>
                  </a:cubicBezTo>
                  <a:cubicBezTo>
                    <a:pt x="1388" y="6111"/>
                    <a:pt x="1404" y="6111"/>
                    <a:pt x="1404" y="6096"/>
                  </a:cubicBezTo>
                  <a:cubicBezTo>
                    <a:pt x="1840" y="5082"/>
                    <a:pt x="1856" y="3913"/>
                    <a:pt x="1607" y="2853"/>
                  </a:cubicBezTo>
                  <a:cubicBezTo>
                    <a:pt x="1357" y="1778"/>
                    <a:pt x="827" y="78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0"/>
            <p:cNvSpPr/>
            <p:nvPr/>
          </p:nvSpPr>
          <p:spPr>
            <a:xfrm>
              <a:off x="4861475" y="3522150"/>
              <a:ext cx="34725" cy="143625"/>
            </a:xfrm>
            <a:custGeom>
              <a:avLst/>
              <a:gdLst/>
              <a:ahLst/>
              <a:cxnLst/>
              <a:rect l="l" t="t" r="r" b="b"/>
              <a:pathLst>
                <a:path w="1389" h="5745" extrusionOk="0">
                  <a:moveTo>
                    <a:pt x="16" y="1"/>
                  </a:moveTo>
                  <a:cubicBezTo>
                    <a:pt x="1" y="1"/>
                    <a:pt x="1" y="16"/>
                    <a:pt x="1" y="32"/>
                  </a:cubicBezTo>
                  <a:lnTo>
                    <a:pt x="94" y="1513"/>
                  </a:lnTo>
                  <a:cubicBezTo>
                    <a:pt x="125" y="2012"/>
                    <a:pt x="141" y="2511"/>
                    <a:pt x="203" y="2994"/>
                  </a:cubicBezTo>
                  <a:cubicBezTo>
                    <a:pt x="266" y="3493"/>
                    <a:pt x="375" y="3992"/>
                    <a:pt x="577" y="4444"/>
                  </a:cubicBezTo>
                  <a:cubicBezTo>
                    <a:pt x="796" y="4896"/>
                    <a:pt x="1045" y="5332"/>
                    <a:pt x="1341" y="5738"/>
                  </a:cubicBezTo>
                  <a:cubicBezTo>
                    <a:pt x="1341" y="5738"/>
                    <a:pt x="1348" y="5745"/>
                    <a:pt x="1358" y="5745"/>
                  </a:cubicBezTo>
                  <a:cubicBezTo>
                    <a:pt x="1362" y="5745"/>
                    <a:pt x="1367" y="5743"/>
                    <a:pt x="1373" y="5738"/>
                  </a:cubicBezTo>
                  <a:cubicBezTo>
                    <a:pt x="1373" y="5738"/>
                    <a:pt x="1388" y="5722"/>
                    <a:pt x="1373" y="5706"/>
                  </a:cubicBezTo>
                  <a:cubicBezTo>
                    <a:pt x="1154" y="5270"/>
                    <a:pt x="889" y="4849"/>
                    <a:pt x="687" y="4397"/>
                  </a:cubicBezTo>
                  <a:cubicBezTo>
                    <a:pt x="484" y="3945"/>
                    <a:pt x="359" y="3477"/>
                    <a:pt x="297" y="2978"/>
                  </a:cubicBezTo>
                  <a:cubicBezTo>
                    <a:pt x="219" y="2495"/>
                    <a:pt x="188" y="1996"/>
                    <a:pt x="157" y="1513"/>
                  </a:cubicBezTo>
                  <a:lnTo>
                    <a:pt x="47" y="32"/>
                  </a:lnTo>
                  <a:cubicBezTo>
                    <a:pt x="47" y="16"/>
                    <a:pt x="32" y="1"/>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0"/>
            <p:cNvSpPr/>
            <p:nvPr/>
          </p:nvSpPr>
          <p:spPr>
            <a:xfrm>
              <a:off x="4668950" y="3412925"/>
              <a:ext cx="227625" cy="115100"/>
            </a:xfrm>
            <a:custGeom>
              <a:avLst/>
              <a:gdLst/>
              <a:ahLst/>
              <a:cxnLst/>
              <a:rect l="l" t="t" r="r" b="b"/>
              <a:pathLst>
                <a:path w="9105" h="4604" extrusionOk="0">
                  <a:moveTo>
                    <a:pt x="1870" y="1"/>
                  </a:moveTo>
                  <a:cubicBezTo>
                    <a:pt x="1289" y="1"/>
                    <a:pt x="666" y="55"/>
                    <a:pt x="1" y="176"/>
                  </a:cubicBezTo>
                  <a:cubicBezTo>
                    <a:pt x="1" y="176"/>
                    <a:pt x="1482" y="4604"/>
                    <a:pt x="9105" y="4604"/>
                  </a:cubicBezTo>
                  <a:cubicBezTo>
                    <a:pt x="9105" y="4604"/>
                    <a:pt x="7215" y="1"/>
                    <a:pt x="1870"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40"/>
          <p:cNvGrpSpPr/>
          <p:nvPr/>
        </p:nvGrpSpPr>
        <p:grpSpPr>
          <a:xfrm flipH="1">
            <a:off x="5521862" y="-65836"/>
            <a:ext cx="6771661" cy="1361195"/>
            <a:chOff x="4348300" y="1432000"/>
            <a:chExt cx="966975" cy="194375"/>
          </a:xfrm>
        </p:grpSpPr>
        <p:sp>
          <p:nvSpPr>
            <p:cNvPr id="960" name="Google Shape;960;p40"/>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0"/>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0"/>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0"/>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0"/>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0"/>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6" name="Google Shape;966;p40"/>
          <p:cNvSpPr txBox="1"/>
          <p:nvPr/>
        </p:nvSpPr>
        <p:spPr>
          <a:xfrm>
            <a:off x="1296067" y="4161667"/>
            <a:ext cx="4359600" cy="87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400"/>
              </a:spcBef>
              <a:spcAft>
                <a:spcPts val="0"/>
              </a:spcAft>
              <a:buNone/>
            </a:pPr>
            <a:r>
              <a:rPr lang="en" sz="1333">
                <a:solidFill>
                  <a:schemeClr val="dk1"/>
                </a:solidFill>
                <a:latin typeface="Amiko"/>
                <a:ea typeface="Amiko"/>
                <a:cs typeface="Amiko"/>
                <a:sym typeface="Amiko"/>
              </a:rPr>
              <a:t>CREDITS: This presentation template was created by </a:t>
            </a:r>
            <a:r>
              <a:rPr lang="en" sz="1333">
                <a:solidFill>
                  <a:schemeClr val="dk1"/>
                </a:solidFill>
                <a:uFill>
                  <a:noFill/>
                </a:uFill>
                <a:latin typeface="Amiko"/>
                <a:ea typeface="Amiko"/>
                <a:cs typeface="Amiko"/>
                <a:sym typeface="Amiko"/>
                <a:hlinkClick r:id="rId2">
                  <a:extLst>
                    <a:ext uri="{A12FA001-AC4F-418D-AE19-62706E023703}">
                      <ahyp:hlinkClr xmlns="" xmlns:ahyp="http://schemas.microsoft.com/office/drawing/2018/hyperlinkcolor" val="tx"/>
                    </a:ext>
                  </a:extLst>
                </a:hlinkClick>
              </a:rPr>
              <a:t>Slidesgo</a:t>
            </a:r>
            <a:r>
              <a:rPr lang="en" sz="1333">
                <a:solidFill>
                  <a:schemeClr val="dk1"/>
                </a:solidFill>
                <a:latin typeface="Amiko"/>
                <a:ea typeface="Amiko"/>
                <a:cs typeface="Amiko"/>
                <a:sym typeface="Amiko"/>
              </a:rPr>
              <a:t>, including icons by </a:t>
            </a:r>
            <a:r>
              <a:rPr lang="en" sz="1333">
                <a:solidFill>
                  <a:schemeClr val="dk1"/>
                </a:solidFill>
                <a:uFill>
                  <a:noFill/>
                </a:uFill>
                <a:latin typeface="Amiko"/>
                <a:ea typeface="Amiko"/>
                <a:cs typeface="Amiko"/>
                <a:sym typeface="Amiko"/>
                <a:hlinkClick r:id="rId3">
                  <a:extLst>
                    <a:ext uri="{A12FA001-AC4F-418D-AE19-62706E023703}">
                      <ahyp:hlinkClr xmlns="" xmlns:ahyp="http://schemas.microsoft.com/office/drawing/2018/hyperlinkcolor" val="tx"/>
                    </a:ext>
                  </a:extLst>
                </a:hlinkClick>
              </a:rPr>
              <a:t>Flaticon</a:t>
            </a:r>
            <a:r>
              <a:rPr lang="en" sz="1333">
                <a:solidFill>
                  <a:schemeClr val="dk1"/>
                </a:solidFill>
                <a:latin typeface="Amiko"/>
                <a:ea typeface="Amiko"/>
                <a:cs typeface="Amiko"/>
                <a:sym typeface="Amiko"/>
              </a:rPr>
              <a:t>, and infographics &amp; images by </a:t>
            </a:r>
            <a:r>
              <a:rPr lang="en" sz="1333">
                <a:solidFill>
                  <a:schemeClr val="dk1"/>
                </a:solidFill>
                <a:uFill>
                  <a:noFill/>
                </a:uFill>
                <a:latin typeface="Amiko"/>
                <a:ea typeface="Amiko"/>
                <a:cs typeface="Amiko"/>
                <a:sym typeface="Amiko"/>
                <a:hlinkClick r:id="rId4">
                  <a:extLst>
                    <a:ext uri="{A12FA001-AC4F-418D-AE19-62706E023703}">
                      <ahyp:hlinkClr xmlns="" xmlns:ahyp="http://schemas.microsoft.com/office/drawing/2018/hyperlinkcolor" val="tx"/>
                    </a:ext>
                  </a:extLst>
                </a:hlinkClick>
              </a:rPr>
              <a:t>Freepik</a:t>
            </a:r>
            <a:endParaRPr sz="1333">
              <a:solidFill>
                <a:schemeClr val="dk1"/>
              </a:solidFill>
              <a:latin typeface="Amiko"/>
              <a:ea typeface="Amiko"/>
              <a:cs typeface="Amiko"/>
              <a:sym typeface="Amiko"/>
            </a:endParaRPr>
          </a:p>
        </p:txBody>
      </p:sp>
    </p:spTree>
    <p:extLst>
      <p:ext uri="{BB962C8B-B14F-4D97-AF65-F5344CB8AC3E}">
        <p14:creationId xmlns:p14="http://schemas.microsoft.com/office/powerpoint/2010/main" val="3461334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7"/>
        <p:cNvGrpSpPr/>
        <p:nvPr/>
      </p:nvGrpSpPr>
      <p:grpSpPr>
        <a:xfrm>
          <a:off x="0" y="0"/>
          <a:ext cx="0" cy="0"/>
          <a:chOff x="0" y="0"/>
          <a:chExt cx="0" cy="0"/>
        </a:xfrm>
      </p:grpSpPr>
      <p:grpSp>
        <p:nvGrpSpPr>
          <p:cNvPr id="968" name="Google Shape;968;p41"/>
          <p:cNvGrpSpPr/>
          <p:nvPr/>
        </p:nvGrpSpPr>
        <p:grpSpPr>
          <a:xfrm rot="-556221">
            <a:off x="-593670" y="327874"/>
            <a:ext cx="5864129" cy="1178769"/>
            <a:chOff x="4348300" y="1432000"/>
            <a:chExt cx="966975" cy="194375"/>
          </a:xfrm>
        </p:grpSpPr>
        <p:sp>
          <p:nvSpPr>
            <p:cNvPr id="969" name="Google Shape;969;p4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41"/>
          <p:cNvGrpSpPr/>
          <p:nvPr/>
        </p:nvGrpSpPr>
        <p:grpSpPr>
          <a:xfrm rot="949010" flipH="1">
            <a:off x="7075984" y="536353"/>
            <a:ext cx="5864133" cy="1178769"/>
            <a:chOff x="4348300" y="1432000"/>
            <a:chExt cx="966975" cy="194375"/>
          </a:xfrm>
        </p:grpSpPr>
        <p:sp>
          <p:nvSpPr>
            <p:cNvPr id="976" name="Google Shape;976;p41"/>
            <p:cNvSpPr/>
            <p:nvPr/>
          </p:nvSpPr>
          <p:spPr>
            <a:xfrm>
              <a:off x="5056550" y="1455900"/>
              <a:ext cx="139050" cy="119125"/>
            </a:xfrm>
            <a:custGeom>
              <a:avLst/>
              <a:gdLst/>
              <a:ahLst/>
              <a:cxnLst/>
              <a:rect l="l" t="t" r="r" b="b"/>
              <a:pathLst>
                <a:path w="5562" h="4765" extrusionOk="0">
                  <a:moveTo>
                    <a:pt x="5180" y="1"/>
                  </a:moveTo>
                  <a:lnTo>
                    <a:pt x="0" y="910"/>
                  </a:lnTo>
                  <a:cubicBezTo>
                    <a:pt x="323" y="2201"/>
                    <a:pt x="675" y="3486"/>
                    <a:pt x="1044" y="4764"/>
                  </a:cubicBezTo>
                  <a:cubicBezTo>
                    <a:pt x="1795" y="4301"/>
                    <a:pt x="2552" y="3838"/>
                    <a:pt x="3303" y="3374"/>
                  </a:cubicBezTo>
                  <a:cubicBezTo>
                    <a:pt x="3397" y="3310"/>
                    <a:pt x="3502" y="3251"/>
                    <a:pt x="3620" y="3239"/>
                  </a:cubicBezTo>
                  <a:cubicBezTo>
                    <a:pt x="3631" y="3238"/>
                    <a:pt x="3641" y="3238"/>
                    <a:pt x="3652" y="3238"/>
                  </a:cubicBezTo>
                  <a:cubicBezTo>
                    <a:pt x="3775" y="3238"/>
                    <a:pt x="3893" y="3297"/>
                    <a:pt x="4001" y="3351"/>
                  </a:cubicBezTo>
                  <a:cubicBezTo>
                    <a:pt x="4523" y="3621"/>
                    <a:pt x="5045" y="3885"/>
                    <a:pt x="5562" y="4149"/>
                  </a:cubicBezTo>
                  <a:cubicBezTo>
                    <a:pt x="5550" y="2758"/>
                    <a:pt x="5421" y="1368"/>
                    <a:pt x="5180" y="1"/>
                  </a:cubicBezTo>
                  <a:close/>
                </a:path>
              </a:pathLst>
            </a:custGeom>
            <a:solidFill>
              <a:srgbClr val="1AB2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1"/>
            <p:cNvSpPr/>
            <p:nvPr/>
          </p:nvSpPr>
          <p:spPr>
            <a:xfrm>
              <a:off x="4903275" y="1482600"/>
              <a:ext cx="122050" cy="98725"/>
            </a:xfrm>
            <a:custGeom>
              <a:avLst/>
              <a:gdLst/>
              <a:ahLst/>
              <a:cxnLst/>
              <a:rect l="l" t="t" r="r" b="b"/>
              <a:pathLst>
                <a:path w="4882" h="3949" extrusionOk="0">
                  <a:moveTo>
                    <a:pt x="4518" y="1"/>
                  </a:moveTo>
                  <a:lnTo>
                    <a:pt x="1" y="716"/>
                  </a:lnTo>
                  <a:cubicBezTo>
                    <a:pt x="48" y="1467"/>
                    <a:pt x="94" y="2212"/>
                    <a:pt x="136" y="2963"/>
                  </a:cubicBezTo>
                  <a:cubicBezTo>
                    <a:pt x="159" y="3303"/>
                    <a:pt x="182" y="3655"/>
                    <a:pt x="347" y="3949"/>
                  </a:cubicBezTo>
                  <a:cubicBezTo>
                    <a:pt x="1092" y="3550"/>
                    <a:pt x="1837" y="3145"/>
                    <a:pt x="2576" y="2746"/>
                  </a:cubicBezTo>
                  <a:cubicBezTo>
                    <a:pt x="2647" y="2708"/>
                    <a:pt x="2724" y="2669"/>
                    <a:pt x="2801" y="2669"/>
                  </a:cubicBezTo>
                  <a:cubicBezTo>
                    <a:pt x="2806" y="2669"/>
                    <a:pt x="2811" y="2669"/>
                    <a:pt x="2817" y="2670"/>
                  </a:cubicBezTo>
                  <a:cubicBezTo>
                    <a:pt x="2899" y="2676"/>
                    <a:pt x="2963" y="2729"/>
                    <a:pt x="3028" y="2775"/>
                  </a:cubicBezTo>
                  <a:cubicBezTo>
                    <a:pt x="3591" y="3180"/>
                    <a:pt x="4219" y="3497"/>
                    <a:pt x="4882" y="3702"/>
                  </a:cubicBezTo>
                  <a:cubicBezTo>
                    <a:pt x="4758" y="2470"/>
                    <a:pt x="4641" y="1233"/>
                    <a:pt x="4518" y="1"/>
                  </a:cubicBezTo>
                  <a:close/>
                </a:path>
              </a:pathLst>
            </a:custGeom>
            <a:solidFill>
              <a:srgbClr val="8BD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1"/>
            <p:cNvSpPr/>
            <p:nvPr/>
          </p:nvSpPr>
          <p:spPr>
            <a:xfrm>
              <a:off x="4732125" y="1507525"/>
              <a:ext cx="127475" cy="95375"/>
            </a:xfrm>
            <a:custGeom>
              <a:avLst/>
              <a:gdLst/>
              <a:ahLst/>
              <a:cxnLst/>
              <a:rect l="l" t="t" r="r" b="b"/>
              <a:pathLst>
                <a:path w="5099" h="3815" extrusionOk="0">
                  <a:moveTo>
                    <a:pt x="5046" y="1"/>
                  </a:moveTo>
                  <a:lnTo>
                    <a:pt x="0" y="488"/>
                  </a:lnTo>
                  <a:cubicBezTo>
                    <a:pt x="247" y="1597"/>
                    <a:pt x="499" y="2705"/>
                    <a:pt x="751" y="3814"/>
                  </a:cubicBezTo>
                  <a:cubicBezTo>
                    <a:pt x="1397" y="3503"/>
                    <a:pt x="2048" y="3198"/>
                    <a:pt x="2693" y="2887"/>
                  </a:cubicBezTo>
                  <a:cubicBezTo>
                    <a:pt x="2811" y="2831"/>
                    <a:pt x="2928" y="2775"/>
                    <a:pt x="3056" y="2775"/>
                  </a:cubicBezTo>
                  <a:cubicBezTo>
                    <a:pt x="3062" y="2775"/>
                    <a:pt x="3068" y="2775"/>
                    <a:pt x="3074" y="2776"/>
                  </a:cubicBezTo>
                  <a:cubicBezTo>
                    <a:pt x="3198" y="2776"/>
                    <a:pt x="3321" y="2834"/>
                    <a:pt x="3432" y="2893"/>
                  </a:cubicBezTo>
                  <a:cubicBezTo>
                    <a:pt x="3966" y="3145"/>
                    <a:pt x="4524" y="3345"/>
                    <a:pt x="5098" y="3486"/>
                  </a:cubicBezTo>
                  <a:cubicBezTo>
                    <a:pt x="5081" y="2324"/>
                    <a:pt x="5063" y="1162"/>
                    <a:pt x="5046" y="1"/>
                  </a:cubicBezTo>
                  <a:close/>
                </a:path>
              </a:pathLst>
            </a:custGeom>
            <a:solidFill>
              <a:srgbClr val="C36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1"/>
            <p:cNvSpPr/>
            <p:nvPr/>
          </p:nvSpPr>
          <p:spPr>
            <a:xfrm>
              <a:off x="4555700" y="1526300"/>
              <a:ext cx="122925" cy="87875"/>
            </a:xfrm>
            <a:custGeom>
              <a:avLst/>
              <a:gdLst/>
              <a:ahLst/>
              <a:cxnLst/>
              <a:rect l="l" t="t" r="r" b="b"/>
              <a:pathLst>
                <a:path w="4917" h="3515" extrusionOk="0">
                  <a:moveTo>
                    <a:pt x="4822" y="1"/>
                  </a:moveTo>
                  <a:lnTo>
                    <a:pt x="24" y="453"/>
                  </a:lnTo>
                  <a:cubicBezTo>
                    <a:pt x="0" y="1485"/>
                    <a:pt x="129" y="2523"/>
                    <a:pt x="417" y="3515"/>
                  </a:cubicBezTo>
                  <a:cubicBezTo>
                    <a:pt x="1121" y="3345"/>
                    <a:pt x="1690" y="2858"/>
                    <a:pt x="2282" y="2453"/>
                  </a:cubicBezTo>
                  <a:cubicBezTo>
                    <a:pt x="2347" y="2406"/>
                    <a:pt x="2417" y="2365"/>
                    <a:pt x="2493" y="2353"/>
                  </a:cubicBezTo>
                  <a:cubicBezTo>
                    <a:pt x="2500" y="2353"/>
                    <a:pt x="2508" y="2353"/>
                    <a:pt x="2515" y="2353"/>
                  </a:cubicBezTo>
                  <a:cubicBezTo>
                    <a:pt x="2590" y="2353"/>
                    <a:pt x="2664" y="2380"/>
                    <a:pt x="2734" y="2412"/>
                  </a:cubicBezTo>
                  <a:cubicBezTo>
                    <a:pt x="3461" y="2717"/>
                    <a:pt x="4189" y="3016"/>
                    <a:pt x="4916" y="3321"/>
                  </a:cubicBezTo>
                  <a:cubicBezTo>
                    <a:pt x="4875" y="2295"/>
                    <a:pt x="4875" y="1027"/>
                    <a:pt x="4822" y="1"/>
                  </a:cubicBezTo>
                  <a:close/>
                </a:path>
              </a:pathLst>
            </a:custGeom>
            <a:solidFill>
              <a:srgbClr val="677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1"/>
            <p:cNvSpPr/>
            <p:nvPr/>
          </p:nvSpPr>
          <p:spPr>
            <a:xfrm>
              <a:off x="4393775" y="1541700"/>
              <a:ext cx="117800" cy="84675"/>
            </a:xfrm>
            <a:custGeom>
              <a:avLst/>
              <a:gdLst/>
              <a:ahLst/>
              <a:cxnLst/>
              <a:rect l="l" t="t" r="r" b="b"/>
              <a:pathLst>
                <a:path w="4712" h="3387" extrusionOk="0">
                  <a:moveTo>
                    <a:pt x="4653" y="1"/>
                  </a:moveTo>
                  <a:lnTo>
                    <a:pt x="1" y="341"/>
                  </a:lnTo>
                  <a:cubicBezTo>
                    <a:pt x="141" y="1250"/>
                    <a:pt x="358" y="2283"/>
                    <a:pt x="499" y="3192"/>
                  </a:cubicBezTo>
                  <a:cubicBezTo>
                    <a:pt x="511" y="3263"/>
                    <a:pt x="528" y="3345"/>
                    <a:pt x="593" y="3374"/>
                  </a:cubicBezTo>
                  <a:cubicBezTo>
                    <a:pt x="612" y="3382"/>
                    <a:pt x="631" y="3386"/>
                    <a:pt x="650" y="3386"/>
                  </a:cubicBezTo>
                  <a:cubicBezTo>
                    <a:pt x="697" y="3386"/>
                    <a:pt x="746" y="3364"/>
                    <a:pt x="792" y="3339"/>
                  </a:cubicBezTo>
                  <a:cubicBezTo>
                    <a:pt x="1344" y="3045"/>
                    <a:pt x="1895" y="2752"/>
                    <a:pt x="2441" y="2465"/>
                  </a:cubicBezTo>
                  <a:cubicBezTo>
                    <a:pt x="2535" y="2412"/>
                    <a:pt x="2629" y="2365"/>
                    <a:pt x="2734" y="2359"/>
                  </a:cubicBezTo>
                  <a:cubicBezTo>
                    <a:pt x="2834" y="2359"/>
                    <a:pt x="2934" y="2406"/>
                    <a:pt x="3022" y="2447"/>
                  </a:cubicBezTo>
                  <a:lnTo>
                    <a:pt x="4670" y="3233"/>
                  </a:lnTo>
                  <a:cubicBezTo>
                    <a:pt x="4711" y="2242"/>
                    <a:pt x="4694" y="992"/>
                    <a:pt x="4653" y="1"/>
                  </a:cubicBezTo>
                  <a:close/>
                </a:path>
              </a:pathLst>
            </a:custGeom>
            <a:solidFill>
              <a:srgbClr val="F9D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1"/>
            <p:cNvSpPr/>
            <p:nvPr/>
          </p:nvSpPr>
          <p:spPr>
            <a:xfrm>
              <a:off x="4348300" y="1432000"/>
              <a:ext cx="966975" cy="121175"/>
            </a:xfrm>
            <a:custGeom>
              <a:avLst/>
              <a:gdLst/>
              <a:ahLst/>
              <a:cxnLst/>
              <a:rect l="l" t="t" r="r" b="b"/>
              <a:pathLst>
                <a:path w="38679" h="4847" fill="none" extrusionOk="0">
                  <a:moveTo>
                    <a:pt x="38679" y="1"/>
                  </a:moveTo>
                  <a:cubicBezTo>
                    <a:pt x="25907" y="2447"/>
                    <a:pt x="12978" y="4066"/>
                    <a:pt x="1" y="4846"/>
                  </a:cubicBezTo>
                </a:path>
              </a:pathLst>
            </a:custGeom>
            <a:noFill/>
            <a:ln w="5875" cap="rnd" cmpd="sng">
              <a:solidFill>
                <a:srgbClr val="3C3C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689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2"/>
        <p:cNvGrpSpPr/>
        <p:nvPr/>
      </p:nvGrpSpPr>
      <p:grpSpPr>
        <a:xfrm>
          <a:off x="0" y="0"/>
          <a:ext cx="0" cy="0"/>
          <a:chOff x="0" y="0"/>
          <a:chExt cx="0" cy="0"/>
        </a:xfrm>
      </p:grpSpPr>
      <p:grpSp>
        <p:nvGrpSpPr>
          <p:cNvPr id="983" name="Google Shape;983;p42"/>
          <p:cNvGrpSpPr/>
          <p:nvPr/>
        </p:nvGrpSpPr>
        <p:grpSpPr>
          <a:xfrm rot="5737116">
            <a:off x="9631443" y="-110675"/>
            <a:ext cx="2649707" cy="2222673"/>
            <a:chOff x="2677400" y="3539525"/>
            <a:chExt cx="801675" cy="672475"/>
          </a:xfrm>
        </p:grpSpPr>
        <p:sp>
          <p:nvSpPr>
            <p:cNvPr id="984" name="Google Shape;984;p42"/>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2"/>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2"/>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2"/>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2"/>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2"/>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2"/>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2"/>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2"/>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2"/>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42"/>
          <p:cNvGrpSpPr/>
          <p:nvPr/>
        </p:nvGrpSpPr>
        <p:grpSpPr>
          <a:xfrm>
            <a:off x="338209" y="2531754"/>
            <a:ext cx="2457953" cy="4562437"/>
            <a:chOff x="5753775" y="2927475"/>
            <a:chExt cx="681125" cy="1264300"/>
          </a:xfrm>
        </p:grpSpPr>
        <p:sp>
          <p:nvSpPr>
            <p:cNvPr id="995" name="Google Shape;995;p42"/>
            <p:cNvSpPr/>
            <p:nvPr/>
          </p:nvSpPr>
          <p:spPr>
            <a:xfrm>
              <a:off x="5814350" y="3851025"/>
              <a:ext cx="544125" cy="340750"/>
            </a:xfrm>
            <a:custGeom>
              <a:avLst/>
              <a:gdLst/>
              <a:ahLst/>
              <a:cxnLst/>
              <a:rect l="l" t="t" r="r" b="b"/>
              <a:pathLst>
                <a:path w="21765" h="13630" extrusionOk="0">
                  <a:moveTo>
                    <a:pt x="1637" y="1"/>
                  </a:moveTo>
                  <a:cubicBezTo>
                    <a:pt x="1056" y="4007"/>
                    <a:pt x="464" y="8431"/>
                    <a:pt x="0" y="12449"/>
                  </a:cubicBezTo>
                  <a:cubicBezTo>
                    <a:pt x="123" y="12637"/>
                    <a:pt x="475" y="12813"/>
                    <a:pt x="698" y="12854"/>
                  </a:cubicBezTo>
                  <a:cubicBezTo>
                    <a:pt x="3010" y="13242"/>
                    <a:pt x="5347" y="13629"/>
                    <a:pt x="7681" y="13629"/>
                  </a:cubicBezTo>
                  <a:cubicBezTo>
                    <a:pt x="8279" y="13629"/>
                    <a:pt x="8877" y="13604"/>
                    <a:pt x="9475" y="13546"/>
                  </a:cubicBezTo>
                  <a:lnTo>
                    <a:pt x="10965" y="7856"/>
                  </a:lnTo>
                  <a:lnTo>
                    <a:pt x="12285" y="13546"/>
                  </a:lnTo>
                  <a:cubicBezTo>
                    <a:pt x="12883" y="13604"/>
                    <a:pt x="13482" y="13629"/>
                    <a:pt x="14081" y="13629"/>
                  </a:cubicBezTo>
                  <a:cubicBezTo>
                    <a:pt x="16418" y="13629"/>
                    <a:pt x="18755" y="13242"/>
                    <a:pt x="21067" y="12854"/>
                  </a:cubicBezTo>
                  <a:cubicBezTo>
                    <a:pt x="21290" y="12813"/>
                    <a:pt x="21642" y="12637"/>
                    <a:pt x="21765" y="12449"/>
                  </a:cubicBezTo>
                  <a:cubicBezTo>
                    <a:pt x="21295" y="8431"/>
                    <a:pt x="20920" y="4359"/>
                    <a:pt x="20339" y="359"/>
                  </a:cubicBezTo>
                  <a:lnTo>
                    <a:pt x="16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2"/>
            <p:cNvSpPr/>
            <p:nvPr/>
          </p:nvSpPr>
          <p:spPr>
            <a:xfrm>
              <a:off x="5795850" y="3355350"/>
              <a:ext cx="596950" cy="248000"/>
            </a:xfrm>
            <a:custGeom>
              <a:avLst/>
              <a:gdLst/>
              <a:ahLst/>
              <a:cxnLst/>
              <a:rect l="l" t="t" r="r" b="b"/>
              <a:pathLst>
                <a:path w="23878" h="9920" extrusionOk="0">
                  <a:moveTo>
                    <a:pt x="12066" y="1"/>
                  </a:moveTo>
                  <a:cubicBezTo>
                    <a:pt x="8218" y="1"/>
                    <a:pt x="4372" y="801"/>
                    <a:pt x="3163" y="2187"/>
                  </a:cubicBezTo>
                  <a:cubicBezTo>
                    <a:pt x="3163" y="2187"/>
                    <a:pt x="1890" y="3490"/>
                    <a:pt x="1" y="7256"/>
                  </a:cubicBezTo>
                  <a:lnTo>
                    <a:pt x="4178" y="9919"/>
                  </a:lnTo>
                  <a:cubicBezTo>
                    <a:pt x="4436" y="9327"/>
                    <a:pt x="4413" y="9315"/>
                    <a:pt x="4723" y="8752"/>
                  </a:cubicBezTo>
                  <a:lnTo>
                    <a:pt x="19178" y="8722"/>
                  </a:lnTo>
                  <a:cubicBezTo>
                    <a:pt x="19489" y="9286"/>
                    <a:pt x="19437" y="9327"/>
                    <a:pt x="19695" y="9919"/>
                  </a:cubicBezTo>
                  <a:lnTo>
                    <a:pt x="23878" y="7256"/>
                  </a:lnTo>
                  <a:cubicBezTo>
                    <a:pt x="23408" y="6176"/>
                    <a:pt x="22863" y="5126"/>
                    <a:pt x="22235" y="4129"/>
                  </a:cubicBezTo>
                  <a:cubicBezTo>
                    <a:pt x="21789" y="3413"/>
                    <a:pt x="21243" y="2762"/>
                    <a:pt x="20622" y="2187"/>
                  </a:cubicBezTo>
                  <a:cubicBezTo>
                    <a:pt x="19126" y="674"/>
                    <a:pt x="15595" y="1"/>
                    <a:pt x="12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2"/>
            <p:cNvSpPr/>
            <p:nvPr/>
          </p:nvSpPr>
          <p:spPr>
            <a:xfrm>
              <a:off x="5853950" y="3542300"/>
              <a:ext cx="468900" cy="347450"/>
            </a:xfrm>
            <a:custGeom>
              <a:avLst/>
              <a:gdLst/>
              <a:ahLst/>
              <a:cxnLst/>
              <a:rect l="l" t="t" r="r" b="b"/>
              <a:pathLst>
                <a:path w="18756" h="13898" extrusionOk="0">
                  <a:moveTo>
                    <a:pt x="2587" y="1"/>
                  </a:moveTo>
                  <a:cubicBezTo>
                    <a:pt x="2587" y="1"/>
                    <a:pt x="405" y="7756"/>
                    <a:pt x="0" y="12708"/>
                  </a:cubicBezTo>
                  <a:cubicBezTo>
                    <a:pt x="0" y="12708"/>
                    <a:pt x="4103" y="13898"/>
                    <a:pt x="7787" y="13898"/>
                  </a:cubicBezTo>
                  <a:cubicBezTo>
                    <a:pt x="8217" y="13898"/>
                    <a:pt x="8641" y="13882"/>
                    <a:pt x="9052" y="13846"/>
                  </a:cubicBezTo>
                  <a:lnTo>
                    <a:pt x="9709" y="13846"/>
                  </a:lnTo>
                  <a:cubicBezTo>
                    <a:pt x="10120" y="13882"/>
                    <a:pt x="10543" y="13898"/>
                    <a:pt x="10972" y="13898"/>
                  </a:cubicBezTo>
                  <a:cubicBezTo>
                    <a:pt x="14652" y="13898"/>
                    <a:pt x="18755" y="12708"/>
                    <a:pt x="18755" y="12708"/>
                  </a:cubicBezTo>
                  <a:cubicBezTo>
                    <a:pt x="17447" y="3427"/>
                    <a:pt x="16925" y="1"/>
                    <a:pt x="16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2"/>
            <p:cNvSpPr/>
            <p:nvPr/>
          </p:nvSpPr>
          <p:spPr>
            <a:xfrm>
              <a:off x="5954850" y="3354875"/>
              <a:ext cx="247000" cy="70350"/>
            </a:xfrm>
            <a:custGeom>
              <a:avLst/>
              <a:gdLst/>
              <a:ahLst/>
              <a:cxnLst/>
              <a:rect l="l" t="t" r="r" b="b"/>
              <a:pathLst>
                <a:path w="9880" h="2814" extrusionOk="0">
                  <a:moveTo>
                    <a:pt x="5881" y="0"/>
                  </a:moveTo>
                  <a:cubicBezTo>
                    <a:pt x="4181" y="0"/>
                    <a:pt x="2382" y="155"/>
                    <a:pt x="1097" y="423"/>
                  </a:cubicBezTo>
                  <a:cubicBezTo>
                    <a:pt x="1097" y="423"/>
                    <a:pt x="0" y="2711"/>
                    <a:pt x="4952" y="2811"/>
                  </a:cubicBezTo>
                  <a:cubicBezTo>
                    <a:pt x="5049" y="2813"/>
                    <a:pt x="5144" y="2814"/>
                    <a:pt x="5237" y="2814"/>
                  </a:cubicBezTo>
                  <a:cubicBezTo>
                    <a:pt x="9879" y="2814"/>
                    <a:pt x="9293" y="282"/>
                    <a:pt x="9293" y="282"/>
                  </a:cubicBezTo>
                  <a:cubicBezTo>
                    <a:pt x="8385" y="88"/>
                    <a:pt x="7161" y="0"/>
                    <a:pt x="5881"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2"/>
            <p:cNvSpPr/>
            <p:nvPr/>
          </p:nvSpPr>
          <p:spPr>
            <a:xfrm>
              <a:off x="5965550" y="3474700"/>
              <a:ext cx="276475" cy="375175"/>
            </a:xfrm>
            <a:custGeom>
              <a:avLst/>
              <a:gdLst/>
              <a:ahLst/>
              <a:cxnLst/>
              <a:rect l="l" t="t" r="r" b="b"/>
              <a:pathLst>
                <a:path w="11059" h="15007" extrusionOk="0">
                  <a:moveTo>
                    <a:pt x="9844" y="1672"/>
                  </a:moveTo>
                  <a:lnTo>
                    <a:pt x="9815" y="1708"/>
                  </a:lnTo>
                  <a:lnTo>
                    <a:pt x="9690" y="1716"/>
                  </a:lnTo>
                  <a:lnTo>
                    <a:pt x="9690" y="1716"/>
                  </a:lnTo>
                  <a:cubicBezTo>
                    <a:pt x="9728" y="1713"/>
                    <a:pt x="9766" y="1710"/>
                    <a:pt x="9803" y="1708"/>
                  </a:cubicBezTo>
                  <a:cubicBezTo>
                    <a:pt x="9821" y="1696"/>
                    <a:pt x="9833" y="1684"/>
                    <a:pt x="9844" y="1672"/>
                  </a:cubicBezTo>
                  <a:close/>
                  <a:moveTo>
                    <a:pt x="528" y="0"/>
                  </a:moveTo>
                  <a:cubicBezTo>
                    <a:pt x="241" y="71"/>
                    <a:pt x="135" y="223"/>
                    <a:pt x="65" y="505"/>
                  </a:cubicBezTo>
                  <a:cubicBezTo>
                    <a:pt x="0" y="786"/>
                    <a:pt x="106" y="1109"/>
                    <a:pt x="329" y="1297"/>
                  </a:cubicBezTo>
                  <a:cubicBezTo>
                    <a:pt x="581" y="1502"/>
                    <a:pt x="927" y="1537"/>
                    <a:pt x="1250" y="1567"/>
                  </a:cubicBezTo>
                  <a:cubicBezTo>
                    <a:pt x="3058" y="1716"/>
                    <a:pt x="4882" y="1820"/>
                    <a:pt x="6700" y="1820"/>
                  </a:cubicBezTo>
                  <a:cubicBezTo>
                    <a:pt x="7570" y="1820"/>
                    <a:pt x="8437" y="1797"/>
                    <a:pt x="9302" y="1742"/>
                  </a:cubicBezTo>
                  <a:lnTo>
                    <a:pt x="9302" y="1742"/>
                  </a:lnTo>
                  <a:lnTo>
                    <a:pt x="8607" y="1790"/>
                  </a:lnTo>
                  <a:lnTo>
                    <a:pt x="8290" y="15007"/>
                  </a:lnTo>
                  <a:lnTo>
                    <a:pt x="9334" y="14948"/>
                  </a:lnTo>
                  <a:lnTo>
                    <a:pt x="10742" y="13998"/>
                  </a:lnTo>
                  <a:cubicBezTo>
                    <a:pt x="10848" y="9486"/>
                    <a:pt x="10953" y="4975"/>
                    <a:pt x="11059" y="464"/>
                  </a:cubicBezTo>
                  <a:lnTo>
                    <a:pt x="11059" y="464"/>
                  </a:lnTo>
                  <a:lnTo>
                    <a:pt x="11053" y="470"/>
                  </a:lnTo>
                  <a:cubicBezTo>
                    <a:pt x="11047" y="464"/>
                    <a:pt x="11047" y="458"/>
                    <a:pt x="11035" y="458"/>
                  </a:cubicBezTo>
                  <a:cubicBezTo>
                    <a:pt x="10313" y="491"/>
                    <a:pt x="9596" y="506"/>
                    <a:pt x="8881" y="506"/>
                  </a:cubicBezTo>
                  <a:cubicBezTo>
                    <a:pt x="6130" y="506"/>
                    <a:pt x="3411" y="284"/>
                    <a:pt x="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2"/>
            <p:cNvSpPr/>
            <p:nvPr/>
          </p:nvSpPr>
          <p:spPr>
            <a:xfrm>
              <a:off x="5975075" y="3488200"/>
              <a:ext cx="251550" cy="361100"/>
            </a:xfrm>
            <a:custGeom>
              <a:avLst/>
              <a:gdLst/>
              <a:ahLst/>
              <a:cxnLst/>
              <a:rect l="l" t="t" r="r" b="b"/>
              <a:pathLst>
                <a:path w="10062" h="14444" extrusionOk="0">
                  <a:moveTo>
                    <a:pt x="8959" y="1555"/>
                  </a:moveTo>
                  <a:lnTo>
                    <a:pt x="8930" y="1584"/>
                  </a:lnTo>
                  <a:lnTo>
                    <a:pt x="8844" y="1590"/>
                  </a:lnTo>
                  <a:lnTo>
                    <a:pt x="8844" y="1590"/>
                  </a:lnTo>
                  <a:cubicBezTo>
                    <a:pt x="8869" y="1588"/>
                    <a:pt x="8893" y="1586"/>
                    <a:pt x="8918" y="1584"/>
                  </a:cubicBezTo>
                  <a:cubicBezTo>
                    <a:pt x="8935" y="1572"/>
                    <a:pt x="8947" y="1566"/>
                    <a:pt x="8959" y="1555"/>
                  </a:cubicBezTo>
                  <a:close/>
                  <a:moveTo>
                    <a:pt x="488" y="0"/>
                  </a:moveTo>
                  <a:cubicBezTo>
                    <a:pt x="230" y="65"/>
                    <a:pt x="130" y="205"/>
                    <a:pt x="65" y="475"/>
                  </a:cubicBezTo>
                  <a:cubicBezTo>
                    <a:pt x="1" y="739"/>
                    <a:pt x="101" y="1038"/>
                    <a:pt x="306" y="1214"/>
                  </a:cubicBezTo>
                  <a:cubicBezTo>
                    <a:pt x="529" y="1408"/>
                    <a:pt x="846" y="1443"/>
                    <a:pt x="1139" y="1467"/>
                  </a:cubicBezTo>
                  <a:cubicBezTo>
                    <a:pt x="2754" y="1602"/>
                    <a:pt x="4382" y="1697"/>
                    <a:pt x="6007" y="1697"/>
                  </a:cubicBezTo>
                  <a:cubicBezTo>
                    <a:pt x="6745" y="1697"/>
                    <a:pt x="7483" y="1677"/>
                    <a:pt x="8218" y="1633"/>
                  </a:cubicBezTo>
                  <a:lnTo>
                    <a:pt x="8218" y="1633"/>
                  </a:lnTo>
                  <a:lnTo>
                    <a:pt x="7833" y="1660"/>
                  </a:lnTo>
                  <a:lnTo>
                    <a:pt x="7504" y="14443"/>
                  </a:lnTo>
                  <a:lnTo>
                    <a:pt x="8953" y="14408"/>
                  </a:lnTo>
                  <a:lnTo>
                    <a:pt x="9804" y="13839"/>
                  </a:lnTo>
                  <a:cubicBezTo>
                    <a:pt x="9909" y="9592"/>
                    <a:pt x="9956" y="4658"/>
                    <a:pt x="10062" y="411"/>
                  </a:cubicBezTo>
                  <a:lnTo>
                    <a:pt x="10062" y="411"/>
                  </a:lnTo>
                  <a:lnTo>
                    <a:pt x="10056" y="417"/>
                  </a:lnTo>
                  <a:cubicBezTo>
                    <a:pt x="10050" y="411"/>
                    <a:pt x="10050" y="405"/>
                    <a:pt x="10044" y="405"/>
                  </a:cubicBezTo>
                  <a:cubicBezTo>
                    <a:pt x="9351" y="439"/>
                    <a:pt x="8664" y="455"/>
                    <a:pt x="7978" y="455"/>
                  </a:cubicBezTo>
                  <a:cubicBezTo>
                    <a:pt x="5511" y="455"/>
                    <a:pt x="3073" y="253"/>
                    <a:pt x="4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2"/>
            <p:cNvSpPr/>
            <p:nvPr/>
          </p:nvSpPr>
          <p:spPr>
            <a:xfrm>
              <a:off x="5955275" y="3493175"/>
              <a:ext cx="256400" cy="362800"/>
            </a:xfrm>
            <a:custGeom>
              <a:avLst/>
              <a:gdLst/>
              <a:ahLst/>
              <a:cxnLst/>
              <a:rect l="l" t="t" r="r" b="b"/>
              <a:pathLst>
                <a:path w="10256" h="14512" extrusionOk="0">
                  <a:moveTo>
                    <a:pt x="464" y="1"/>
                  </a:moveTo>
                  <a:cubicBezTo>
                    <a:pt x="253" y="3784"/>
                    <a:pt x="1" y="10191"/>
                    <a:pt x="71" y="13980"/>
                  </a:cubicBezTo>
                  <a:cubicBezTo>
                    <a:pt x="71" y="13980"/>
                    <a:pt x="658" y="14274"/>
                    <a:pt x="3943" y="14444"/>
                  </a:cubicBezTo>
                  <a:cubicBezTo>
                    <a:pt x="4907" y="14494"/>
                    <a:pt x="5804" y="14511"/>
                    <a:pt x="6591" y="14511"/>
                  </a:cubicBezTo>
                  <a:cubicBezTo>
                    <a:pt x="8490" y="14511"/>
                    <a:pt x="9745" y="14409"/>
                    <a:pt x="9745" y="14409"/>
                  </a:cubicBezTo>
                  <a:cubicBezTo>
                    <a:pt x="9681" y="10015"/>
                    <a:pt x="9857" y="5263"/>
                    <a:pt x="10255" y="892"/>
                  </a:cubicBezTo>
                  <a:lnTo>
                    <a:pt x="10255" y="892"/>
                  </a:lnTo>
                  <a:cubicBezTo>
                    <a:pt x="10255" y="892"/>
                    <a:pt x="9832" y="900"/>
                    <a:pt x="9140" y="900"/>
                  </a:cubicBezTo>
                  <a:cubicBezTo>
                    <a:pt x="8201" y="900"/>
                    <a:pt x="6768" y="886"/>
                    <a:pt x="5228" y="822"/>
                  </a:cubicBezTo>
                  <a:cubicBezTo>
                    <a:pt x="2547" y="705"/>
                    <a:pt x="464" y="1"/>
                    <a:pt x="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2"/>
            <p:cNvSpPr/>
            <p:nvPr/>
          </p:nvSpPr>
          <p:spPr>
            <a:xfrm>
              <a:off x="6032725" y="3556175"/>
              <a:ext cx="107075" cy="55100"/>
            </a:xfrm>
            <a:custGeom>
              <a:avLst/>
              <a:gdLst/>
              <a:ahLst/>
              <a:cxnLst/>
              <a:rect l="l" t="t" r="r" b="b"/>
              <a:pathLst>
                <a:path w="4283" h="2204" extrusionOk="0">
                  <a:moveTo>
                    <a:pt x="1437" y="1"/>
                  </a:moveTo>
                  <a:cubicBezTo>
                    <a:pt x="790" y="1"/>
                    <a:pt x="248" y="45"/>
                    <a:pt x="147" y="185"/>
                  </a:cubicBezTo>
                  <a:cubicBezTo>
                    <a:pt x="94" y="250"/>
                    <a:pt x="77" y="338"/>
                    <a:pt x="59" y="420"/>
                  </a:cubicBezTo>
                  <a:cubicBezTo>
                    <a:pt x="0" y="766"/>
                    <a:pt x="6" y="1124"/>
                    <a:pt x="82" y="1464"/>
                  </a:cubicBezTo>
                  <a:cubicBezTo>
                    <a:pt x="106" y="1581"/>
                    <a:pt x="147" y="1704"/>
                    <a:pt x="235" y="1781"/>
                  </a:cubicBezTo>
                  <a:cubicBezTo>
                    <a:pt x="300" y="1833"/>
                    <a:pt x="382" y="1851"/>
                    <a:pt x="458" y="1875"/>
                  </a:cubicBezTo>
                  <a:cubicBezTo>
                    <a:pt x="1273" y="2091"/>
                    <a:pt x="2120" y="2204"/>
                    <a:pt x="2967" y="2204"/>
                  </a:cubicBezTo>
                  <a:cubicBezTo>
                    <a:pt x="3083" y="2204"/>
                    <a:pt x="3199" y="2201"/>
                    <a:pt x="3315" y="2197"/>
                  </a:cubicBezTo>
                  <a:cubicBezTo>
                    <a:pt x="3602" y="2191"/>
                    <a:pt x="3931" y="2144"/>
                    <a:pt x="4089" y="1898"/>
                  </a:cubicBezTo>
                  <a:cubicBezTo>
                    <a:pt x="4160" y="1798"/>
                    <a:pt x="4183" y="1681"/>
                    <a:pt x="4201" y="1564"/>
                  </a:cubicBezTo>
                  <a:cubicBezTo>
                    <a:pt x="4248" y="1276"/>
                    <a:pt x="4277" y="989"/>
                    <a:pt x="4283" y="701"/>
                  </a:cubicBezTo>
                  <a:cubicBezTo>
                    <a:pt x="4283" y="519"/>
                    <a:pt x="4265" y="302"/>
                    <a:pt x="4113" y="197"/>
                  </a:cubicBezTo>
                  <a:cubicBezTo>
                    <a:pt x="4031" y="144"/>
                    <a:pt x="3937" y="132"/>
                    <a:pt x="3837" y="120"/>
                  </a:cubicBezTo>
                  <a:cubicBezTo>
                    <a:pt x="3438" y="86"/>
                    <a:pt x="2337" y="1"/>
                    <a:pt x="1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2"/>
            <p:cNvSpPr/>
            <p:nvPr/>
          </p:nvSpPr>
          <p:spPr>
            <a:xfrm>
              <a:off x="6214575" y="3511225"/>
              <a:ext cx="7225" cy="319725"/>
            </a:xfrm>
            <a:custGeom>
              <a:avLst/>
              <a:gdLst/>
              <a:ahLst/>
              <a:cxnLst/>
              <a:rect l="l" t="t" r="r" b="b"/>
              <a:pathLst>
                <a:path w="289" h="12789" extrusionOk="0">
                  <a:moveTo>
                    <a:pt x="288" y="0"/>
                  </a:moveTo>
                  <a:lnTo>
                    <a:pt x="1" y="1278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2"/>
            <p:cNvSpPr/>
            <p:nvPr/>
          </p:nvSpPr>
          <p:spPr>
            <a:xfrm>
              <a:off x="6214425" y="3511075"/>
              <a:ext cx="7650" cy="320175"/>
            </a:xfrm>
            <a:custGeom>
              <a:avLst/>
              <a:gdLst/>
              <a:ahLst/>
              <a:cxnLst/>
              <a:rect l="l" t="t" r="r" b="b"/>
              <a:pathLst>
                <a:path w="306" h="12807" extrusionOk="0">
                  <a:moveTo>
                    <a:pt x="294" y="0"/>
                  </a:moveTo>
                  <a:cubicBezTo>
                    <a:pt x="294" y="0"/>
                    <a:pt x="288" y="0"/>
                    <a:pt x="288" y="6"/>
                  </a:cubicBezTo>
                  <a:lnTo>
                    <a:pt x="1" y="12795"/>
                  </a:lnTo>
                  <a:cubicBezTo>
                    <a:pt x="1" y="12801"/>
                    <a:pt x="1" y="12807"/>
                    <a:pt x="7" y="12807"/>
                  </a:cubicBezTo>
                  <a:cubicBezTo>
                    <a:pt x="13" y="12807"/>
                    <a:pt x="18" y="12801"/>
                    <a:pt x="18" y="12795"/>
                  </a:cubicBezTo>
                  <a:lnTo>
                    <a:pt x="306" y="6"/>
                  </a:lnTo>
                  <a:cubicBezTo>
                    <a:pt x="306" y="0"/>
                    <a:pt x="300" y="0"/>
                    <a:pt x="29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2"/>
            <p:cNvSpPr/>
            <p:nvPr/>
          </p:nvSpPr>
          <p:spPr>
            <a:xfrm>
              <a:off x="6206525" y="3511650"/>
              <a:ext cx="9700" cy="323425"/>
            </a:xfrm>
            <a:custGeom>
              <a:avLst/>
              <a:gdLst/>
              <a:ahLst/>
              <a:cxnLst/>
              <a:rect l="l" t="t" r="r" b="b"/>
              <a:pathLst>
                <a:path w="388" h="12937" extrusionOk="0">
                  <a:moveTo>
                    <a:pt x="387" y="1"/>
                  </a:moveTo>
                  <a:lnTo>
                    <a:pt x="0" y="129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2"/>
            <p:cNvSpPr/>
            <p:nvPr/>
          </p:nvSpPr>
          <p:spPr>
            <a:xfrm>
              <a:off x="6206225" y="3511500"/>
              <a:ext cx="10150" cy="323850"/>
            </a:xfrm>
            <a:custGeom>
              <a:avLst/>
              <a:gdLst/>
              <a:ahLst/>
              <a:cxnLst/>
              <a:rect l="l" t="t" r="r" b="b"/>
              <a:pathLst>
                <a:path w="406" h="12954" extrusionOk="0">
                  <a:moveTo>
                    <a:pt x="399" y="1"/>
                  </a:moveTo>
                  <a:cubicBezTo>
                    <a:pt x="393" y="1"/>
                    <a:pt x="388" y="1"/>
                    <a:pt x="388" y="7"/>
                  </a:cubicBezTo>
                  <a:lnTo>
                    <a:pt x="0" y="12942"/>
                  </a:lnTo>
                  <a:cubicBezTo>
                    <a:pt x="0" y="12948"/>
                    <a:pt x="6" y="12954"/>
                    <a:pt x="12" y="12954"/>
                  </a:cubicBezTo>
                  <a:cubicBezTo>
                    <a:pt x="12" y="12954"/>
                    <a:pt x="18" y="12948"/>
                    <a:pt x="18" y="12942"/>
                  </a:cubicBezTo>
                  <a:lnTo>
                    <a:pt x="405" y="7"/>
                  </a:lnTo>
                  <a:cubicBezTo>
                    <a:pt x="405" y="1"/>
                    <a:pt x="399" y="1"/>
                    <a:pt x="399"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2"/>
            <p:cNvSpPr/>
            <p:nvPr/>
          </p:nvSpPr>
          <p:spPr>
            <a:xfrm>
              <a:off x="5992825" y="3492300"/>
              <a:ext cx="226925" cy="12225"/>
            </a:xfrm>
            <a:custGeom>
              <a:avLst/>
              <a:gdLst/>
              <a:ahLst/>
              <a:cxnLst/>
              <a:rect l="l" t="t" r="r" b="b"/>
              <a:pathLst>
                <a:path w="9077" h="489" extrusionOk="0">
                  <a:moveTo>
                    <a:pt x="1" y="0"/>
                  </a:moveTo>
                  <a:cubicBezTo>
                    <a:pt x="1" y="0"/>
                    <a:pt x="5475" y="488"/>
                    <a:pt x="8110" y="488"/>
                  </a:cubicBezTo>
                  <a:cubicBezTo>
                    <a:pt x="8505" y="488"/>
                    <a:pt x="8837" y="477"/>
                    <a:pt x="9076" y="45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2"/>
            <p:cNvSpPr/>
            <p:nvPr/>
          </p:nvSpPr>
          <p:spPr>
            <a:xfrm>
              <a:off x="5992675" y="3492150"/>
              <a:ext cx="227200" cy="12525"/>
            </a:xfrm>
            <a:custGeom>
              <a:avLst/>
              <a:gdLst/>
              <a:ahLst/>
              <a:cxnLst/>
              <a:rect l="l" t="t" r="r" b="b"/>
              <a:pathLst>
                <a:path w="9088" h="501" extrusionOk="0">
                  <a:moveTo>
                    <a:pt x="7" y="0"/>
                  </a:moveTo>
                  <a:cubicBezTo>
                    <a:pt x="7" y="0"/>
                    <a:pt x="1" y="6"/>
                    <a:pt x="1" y="6"/>
                  </a:cubicBezTo>
                  <a:cubicBezTo>
                    <a:pt x="1" y="12"/>
                    <a:pt x="1" y="12"/>
                    <a:pt x="7" y="18"/>
                  </a:cubicBezTo>
                  <a:cubicBezTo>
                    <a:pt x="1514" y="147"/>
                    <a:pt x="3028" y="264"/>
                    <a:pt x="4541" y="364"/>
                  </a:cubicBezTo>
                  <a:cubicBezTo>
                    <a:pt x="5298" y="405"/>
                    <a:pt x="6055" y="446"/>
                    <a:pt x="6812" y="476"/>
                  </a:cubicBezTo>
                  <a:cubicBezTo>
                    <a:pt x="7187" y="487"/>
                    <a:pt x="7569" y="499"/>
                    <a:pt x="7944" y="499"/>
                  </a:cubicBezTo>
                  <a:cubicBezTo>
                    <a:pt x="8008" y="500"/>
                    <a:pt x="8071" y="501"/>
                    <a:pt x="8135" y="501"/>
                  </a:cubicBezTo>
                  <a:cubicBezTo>
                    <a:pt x="8452" y="501"/>
                    <a:pt x="8769" y="488"/>
                    <a:pt x="9082" y="464"/>
                  </a:cubicBezTo>
                  <a:cubicBezTo>
                    <a:pt x="9088" y="464"/>
                    <a:pt x="9088" y="458"/>
                    <a:pt x="9088" y="452"/>
                  </a:cubicBezTo>
                  <a:cubicBezTo>
                    <a:pt x="9088" y="452"/>
                    <a:pt x="9082" y="446"/>
                    <a:pt x="9082" y="446"/>
                  </a:cubicBezTo>
                  <a:cubicBezTo>
                    <a:pt x="8764" y="471"/>
                    <a:pt x="8451" y="483"/>
                    <a:pt x="8134" y="483"/>
                  </a:cubicBezTo>
                  <a:cubicBezTo>
                    <a:pt x="8071" y="483"/>
                    <a:pt x="8008" y="483"/>
                    <a:pt x="7944" y="482"/>
                  </a:cubicBezTo>
                  <a:cubicBezTo>
                    <a:pt x="7569" y="482"/>
                    <a:pt x="7187" y="470"/>
                    <a:pt x="6812" y="458"/>
                  </a:cubicBezTo>
                  <a:cubicBezTo>
                    <a:pt x="6055" y="429"/>
                    <a:pt x="5298" y="382"/>
                    <a:pt x="4541" y="335"/>
                  </a:cubicBezTo>
                  <a:cubicBezTo>
                    <a:pt x="3028" y="247"/>
                    <a:pt x="1520" y="130"/>
                    <a:pt x="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2"/>
            <p:cNvSpPr/>
            <p:nvPr/>
          </p:nvSpPr>
          <p:spPr>
            <a:xfrm>
              <a:off x="6012775" y="3497575"/>
              <a:ext cx="192150" cy="11075"/>
            </a:xfrm>
            <a:custGeom>
              <a:avLst/>
              <a:gdLst/>
              <a:ahLst/>
              <a:cxnLst/>
              <a:rect l="l" t="t" r="r" b="b"/>
              <a:pathLst>
                <a:path w="7686" h="443" extrusionOk="0">
                  <a:moveTo>
                    <a:pt x="0" y="1"/>
                  </a:moveTo>
                  <a:cubicBezTo>
                    <a:pt x="1" y="1"/>
                    <a:pt x="3940" y="443"/>
                    <a:pt x="6856" y="443"/>
                  </a:cubicBezTo>
                  <a:cubicBezTo>
                    <a:pt x="7144" y="443"/>
                    <a:pt x="7422" y="438"/>
                    <a:pt x="7686" y="429"/>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2"/>
            <p:cNvSpPr/>
            <p:nvPr/>
          </p:nvSpPr>
          <p:spPr>
            <a:xfrm>
              <a:off x="6012475" y="3497425"/>
              <a:ext cx="192600" cy="11425"/>
            </a:xfrm>
            <a:custGeom>
              <a:avLst/>
              <a:gdLst/>
              <a:ahLst/>
              <a:cxnLst/>
              <a:rect l="l" t="t" r="r" b="b"/>
              <a:pathLst>
                <a:path w="7704" h="457" extrusionOk="0">
                  <a:moveTo>
                    <a:pt x="12" y="1"/>
                  </a:moveTo>
                  <a:cubicBezTo>
                    <a:pt x="7" y="1"/>
                    <a:pt x="7" y="1"/>
                    <a:pt x="1" y="7"/>
                  </a:cubicBezTo>
                  <a:cubicBezTo>
                    <a:pt x="1" y="12"/>
                    <a:pt x="7" y="12"/>
                    <a:pt x="12" y="12"/>
                  </a:cubicBezTo>
                  <a:cubicBezTo>
                    <a:pt x="646" y="83"/>
                    <a:pt x="1286" y="147"/>
                    <a:pt x="1925" y="200"/>
                  </a:cubicBezTo>
                  <a:cubicBezTo>
                    <a:pt x="2564" y="259"/>
                    <a:pt x="3204" y="312"/>
                    <a:pt x="3849" y="353"/>
                  </a:cubicBezTo>
                  <a:cubicBezTo>
                    <a:pt x="4489" y="388"/>
                    <a:pt x="5128" y="423"/>
                    <a:pt x="5773" y="441"/>
                  </a:cubicBezTo>
                  <a:cubicBezTo>
                    <a:pt x="6116" y="450"/>
                    <a:pt x="6458" y="456"/>
                    <a:pt x="6801" y="456"/>
                  </a:cubicBezTo>
                  <a:cubicBezTo>
                    <a:pt x="7099" y="456"/>
                    <a:pt x="7398" y="452"/>
                    <a:pt x="7698" y="441"/>
                  </a:cubicBezTo>
                  <a:cubicBezTo>
                    <a:pt x="7703" y="441"/>
                    <a:pt x="7703" y="441"/>
                    <a:pt x="7703" y="435"/>
                  </a:cubicBezTo>
                  <a:cubicBezTo>
                    <a:pt x="7703" y="429"/>
                    <a:pt x="7703" y="429"/>
                    <a:pt x="7698" y="429"/>
                  </a:cubicBezTo>
                  <a:cubicBezTo>
                    <a:pt x="7427" y="436"/>
                    <a:pt x="7158" y="440"/>
                    <a:pt x="6889" y="440"/>
                  </a:cubicBezTo>
                  <a:cubicBezTo>
                    <a:pt x="6517" y="440"/>
                    <a:pt x="6145" y="433"/>
                    <a:pt x="5773" y="423"/>
                  </a:cubicBezTo>
                  <a:cubicBezTo>
                    <a:pt x="5128" y="400"/>
                    <a:pt x="4489" y="364"/>
                    <a:pt x="3849" y="323"/>
                  </a:cubicBezTo>
                  <a:cubicBezTo>
                    <a:pt x="3210" y="288"/>
                    <a:pt x="2570" y="235"/>
                    <a:pt x="1931" y="183"/>
                  </a:cubicBezTo>
                  <a:cubicBezTo>
                    <a:pt x="1291" y="130"/>
                    <a:pt x="652" y="71"/>
                    <a:pt x="1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2"/>
            <p:cNvSpPr/>
            <p:nvPr/>
          </p:nvSpPr>
          <p:spPr>
            <a:xfrm>
              <a:off x="6067325" y="4046650"/>
              <a:ext cx="40800" cy="5375"/>
            </a:xfrm>
            <a:custGeom>
              <a:avLst/>
              <a:gdLst/>
              <a:ahLst/>
              <a:cxnLst/>
              <a:rect l="l" t="t" r="r" b="b"/>
              <a:pathLst>
                <a:path w="1632" h="215" extrusionOk="0">
                  <a:moveTo>
                    <a:pt x="933" y="0"/>
                  </a:moveTo>
                  <a:cubicBezTo>
                    <a:pt x="892" y="0"/>
                    <a:pt x="851" y="1"/>
                    <a:pt x="810" y="1"/>
                  </a:cubicBezTo>
                  <a:cubicBezTo>
                    <a:pt x="558" y="1"/>
                    <a:pt x="312" y="13"/>
                    <a:pt x="59" y="43"/>
                  </a:cubicBezTo>
                  <a:cubicBezTo>
                    <a:pt x="30" y="48"/>
                    <a:pt x="7" y="72"/>
                    <a:pt x="1" y="101"/>
                  </a:cubicBezTo>
                  <a:cubicBezTo>
                    <a:pt x="1" y="131"/>
                    <a:pt x="24" y="166"/>
                    <a:pt x="59" y="172"/>
                  </a:cubicBezTo>
                  <a:cubicBezTo>
                    <a:pt x="312" y="201"/>
                    <a:pt x="558" y="213"/>
                    <a:pt x="810" y="213"/>
                  </a:cubicBezTo>
                  <a:cubicBezTo>
                    <a:pt x="851" y="214"/>
                    <a:pt x="892" y="214"/>
                    <a:pt x="933" y="214"/>
                  </a:cubicBezTo>
                  <a:cubicBezTo>
                    <a:pt x="1145" y="214"/>
                    <a:pt x="1356" y="201"/>
                    <a:pt x="1567" y="172"/>
                  </a:cubicBezTo>
                  <a:cubicBezTo>
                    <a:pt x="1596" y="172"/>
                    <a:pt x="1626" y="148"/>
                    <a:pt x="1626" y="119"/>
                  </a:cubicBezTo>
                  <a:cubicBezTo>
                    <a:pt x="1632" y="78"/>
                    <a:pt x="1608" y="43"/>
                    <a:pt x="1567" y="43"/>
                  </a:cubicBezTo>
                  <a:cubicBezTo>
                    <a:pt x="1356" y="13"/>
                    <a:pt x="1145" y="0"/>
                    <a:pt x="933"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2"/>
            <p:cNvSpPr/>
            <p:nvPr/>
          </p:nvSpPr>
          <p:spPr>
            <a:xfrm>
              <a:off x="6261375" y="3879025"/>
              <a:ext cx="66150" cy="81850"/>
            </a:xfrm>
            <a:custGeom>
              <a:avLst/>
              <a:gdLst/>
              <a:ahLst/>
              <a:cxnLst/>
              <a:rect l="l" t="t" r="r" b="b"/>
              <a:pathLst>
                <a:path w="2646" h="3274" extrusionOk="0">
                  <a:moveTo>
                    <a:pt x="64" y="0"/>
                  </a:moveTo>
                  <a:cubicBezTo>
                    <a:pt x="61" y="0"/>
                    <a:pt x="57" y="0"/>
                    <a:pt x="53" y="1"/>
                  </a:cubicBezTo>
                  <a:cubicBezTo>
                    <a:pt x="18" y="13"/>
                    <a:pt x="0" y="48"/>
                    <a:pt x="6" y="77"/>
                  </a:cubicBezTo>
                  <a:cubicBezTo>
                    <a:pt x="47" y="248"/>
                    <a:pt x="117" y="412"/>
                    <a:pt x="188" y="564"/>
                  </a:cubicBezTo>
                  <a:cubicBezTo>
                    <a:pt x="270" y="723"/>
                    <a:pt x="358" y="869"/>
                    <a:pt x="458" y="1010"/>
                  </a:cubicBezTo>
                  <a:cubicBezTo>
                    <a:pt x="645" y="1298"/>
                    <a:pt x="863" y="1562"/>
                    <a:pt x="1068" y="1831"/>
                  </a:cubicBezTo>
                  <a:cubicBezTo>
                    <a:pt x="1285" y="2095"/>
                    <a:pt x="1502" y="2359"/>
                    <a:pt x="1743" y="2600"/>
                  </a:cubicBezTo>
                  <a:cubicBezTo>
                    <a:pt x="1983" y="2846"/>
                    <a:pt x="2247" y="3075"/>
                    <a:pt x="2534" y="3263"/>
                  </a:cubicBezTo>
                  <a:cubicBezTo>
                    <a:pt x="2546" y="3270"/>
                    <a:pt x="2559" y="3273"/>
                    <a:pt x="2571" y="3273"/>
                  </a:cubicBezTo>
                  <a:cubicBezTo>
                    <a:pt x="2590" y="3273"/>
                    <a:pt x="2608" y="3265"/>
                    <a:pt x="2622" y="3251"/>
                  </a:cubicBezTo>
                  <a:cubicBezTo>
                    <a:pt x="2646" y="3222"/>
                    <a:pt x="2646" y="3181"/>
                    <a:pt x="2617" y="3157"/>
                  </a:cubicBezTo>
                  <a:lnTo>
                    <a:pt x="2611" y="3151"/>
                  </a:lnTo>
                  <a:cubicBezTo>
                    <a:pt x="2488" y="3046"/>
                    <a:pt x="2358" y="2940"/>
                    <a:pt x="2241" y="2823"/>
                  </a:cubicBezTo>
                  <a:cubicBezTo>
                    <a:pt x="2118" y="2711"/>
                    <a:pt x="2001" y="2588"/>
                    <a:pt x="1889" y="2465"/>
                  </a:cubicBezTo>
                  <a:cubicBezTo>
                    <a:pt x="1660" y="2219"/>
                    <a:pt x="1449" y="1961"/>
                    <a:pt x="1238" y="1697"/>
                  </a:cubicBezTo>
                  <a:cubicBezTo>
                    <a:pt x="1027" y="1433"/>
                    <a:pt x="810" y="1169"/>
                    <a:pt x="610" y="905"/>
                  </a:cubicBezTo>
                  <a:cubicBezTo>
                    <a:pt x="417" y="635"/>
                    <a:pt x="241" y="353"/>
                    <a:pt x="123" y="42"/>
                  </a:cubicBezTo>
                  <a:cubicBezTo>
                    <a:pt x="113" y="17"/>
                    <a:pt x="90" y="0"/>
                    <a:pt x="6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2"/>
            <p:cNvSpPr/>
            <p:nvPr/>
          </p:nvSpPr>
          <p:spPr>
            <a:xfrm>
              <a:off x="5849675" y="3874825"/>
              <a:ext cx="50500" cy="77725"/>
            </a:xfrm>
            <a:custGeom>
              <a:avLst/>
              <a:gdLst/>
              <a:ahLst/>
              <a:cxnLst/>
              <a:rect l="l" t="t" r="r" b="b"/>
              <a:pathLst>
                <a:path w="2020" h="3109" extrusionOk="0">
                  <a:moveTo>
                    <a:pt x="1954" y="0"/>
                  </a:moveTo>
                  <a:cubicBezTo>
                    <a:pt x="1929" y="0"/>
                    <a:pt x="1905" y="12"/>
                    <a:pt x="1896" y="34"/>
                  </a:cubicBezTo>
                  <a:cubicBezTo>
                    <a:pt x="1767" y="298"/>
                    <a:pt x="1638" y="562"/>
                    <a:pt x="1497" y="820"/>
                  </a:cubicBezTo>
                  <a:cubicBezTo>
                    <a:pt x="1350" y="1078"/>
                    <a:pt x="1209" y="1331"/>
                    <a:pt x="1051" y="1577"/>
                  </a:cubicBezTo>
                  <a:cubicBezTo>
                    <a:pt x="893" y="1823"/>
                    <a:pt x="728" y="2064"/>
                    <a:pt x="558" y="2299"/>
                  </a:cubicBezTo>
                  <a:cubicBezTo>
                    <a:pt x="470" y="2422"/>
                    <a:pt x="382" y="2539"/>
                    <a:pt x="294" y="2651"/>
                  </a:cubicBezTo>
                  <a:lnTo>
                    <a:pt x="159" y="2827"/>
                  </a:lnTo>
                  <a:cubicBezTo>
                    <a:pt x="112" y="2885"/>
                    <a:pt x="66" y="2938"/>
                    <a:pt x="19" y="2997"/>
                  </a:cubicBezTo>
                  <a:cubicBezTo>
                    <a:pt x="1" y="3026"/>
                    <a:pt x="1" y="3061"/>
                    <a:pt x="24" y="3091"/>
                  </a:cubicBezTo>
                  <a:cubicBezTo>
                    <a:pt x="39" y="3102"/>
                    <a:pt x="57" y="3108"/>
                    <a:pt x="74" y="3108"/>
                  </a:cubicBezTo>
                  <a:cubicBezTo>
                    <a:pt x="92" y="3108"/>
                    <a:pt x="110" y="3102"/>
                    <a:pt x="124" y="3091"/>
                  </a:cubicBezTo>
                  <a:cubicBezTo>
                    <a:pt x="230" y="2985"/>
                    <a:pt x="329" y="2874"/>
                    <a:pt x="429" y="2762"/>
                  </a:cubicBezTo>
                  <a:cubicBezTo>
                    <a:pt x="529" y="2651"/>
                    <a:pt x="623" y="2539"/>
                    <a:pt x="717" y="2422"/>
                  </a:cubicBezTo>
                  <a:cubicBezTo>
                    <a:pt x="899" y="2187"/>
                    <a:pt x="1069" y="1941"/>
                    <a:pt x="1233" y="1689"/>
                  </a:cubicBezTo>
                  <a:cubicBezTo>
                    <a:pt x="1385" y="1436"/>
                    <a:pt x="1538" y="1178"/>
                    <a:pt x="1667" y="908"/>
                  </a:cubicBezTo>
                  <a:cubicBezTo>
                    <a:pt x="1796" y="638"/>
                    <a:pt x="1913" y="363"/>
                    <a:pt x="2007" y="81"/>
                  </a:cubicBezTo>
                  <a:cubicBezTo>
                    <a:pt x="2019" y="52"/>
                    <a:pt x="2007" y="22"/>
                    <a:pt x="1978" y="5"/>
                  </a:cubicBezTo>
                  <a:cubicBezTo>
                    <a:pt x="1970" y="2"/>
                    <a:pt x="1962" y="0"/>
                    <a:pt x="195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2"/>
            <p:cNvSpPr/>
            <p:nvPr/>
          </p:nvSpPr>
          <p:spPr>
            <a:xfrm>
              <a:off x="6020850" y="3328325"/>
              <a:ext cx="126450" cy="71900"/>
            </a:xfrm>
            <a:custGeom>
              <a:avLst/>
              <a:gdLst/>
              <a:ahLst/>
              <a:cxnLst/>
              <a:rect l="l" t="t" r="r" b="b"/>
              <a:pathLst>
                <a:path w="5058" h="2876" extrusionOk="0">
                  <a:moveTo>
                    <a:pt x="0" y="1"/>
                  </a:moveTo>
                  <a:lnTo>
                    <a:pt x="0" y="2001"/>
                  </a:lnTo>
                  <a:cubicBezTo>
                    <a:pt x="0" y="2001"/>
                    <a:pt x="644" y="2875"/>
                    <a:pt x="2611" y="2875"/>
                  </a:cubicBezTo>
                  <a:cubicBezTo>
                    <a:pt x="2630" y="2875"/>
                    <a:pt x="2650" y="2875"/>
                    <a:pt x="2669" y="2875"/>
                  </a:cubicBezTo>
                  <a:cubicBezTo>
                    <a:pt x="4511" y="2864"/>
                    <a:pt x="5057" y="2042"/>
                    <a:pt x="5057" y="2042"/>
                  </a:cubicBezTo>
                  <a:lnTo>
                    <a:pt x="5057"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2"/>
            <p:cNvSpPr/>
            <p:nvPr/>
          </p:nvSpPr>
          <p:spPr>
            <a:xfrm>
              <a:off x="5873000" y="2935975"/>
              <a:ext cx="426225" cy="418200"/>
            </a:xfrm>
            <a:custGeom>
              <a:avLst/>
              <a:gdLst/>
              <a:ahLst/>
              <a:cxnLst/>
              <a:rect l="l" t="t" r="r" b="b"/>
              <a:pathLst>
                <a:path w="17049" h="16728" extrusionOk="0">
                  <a:moveTo>
                    <a:pt x="9152" y="0"/>
                  </a:moveTo>
                  <a:cubicBezTo>
                    <a:pt x="8447" y="0"/>
                    <a:pt x="7702" y="70"/>
                    <a:pt x="6923" y="213"/>
                  </a:cubicBezTo>
                  <a:cubicBezTo>
                    <a:pt x="1074" y="1293"/>
                    <a:pt x="816" y="8555"/>
                    <a:pt x="816" y="8555"/>
                  </a:cubicBezTo>
                  <a:cubicBezTo>
                    <a:pt x="816" y="8555"/>
                    <a:pt x="1" y="16727"/>
                    <a:pt x="8730" y="16727"/>
                  </a:cubicBezTo>
                  <a:cubicBezTo>
                    <a:pt x="17049" y="16727"/>
                    <a:pt x="16556" y="7957"/>
                    <a:pt x="16556" y="7957"/>
                  </a:cubicBezTo>
                  <a:cubicBezTo>
                    <a:pt x="16668" y="2958"/>
                    <a:pt x="13743" y="0"/>
                    <a:pt x="9152"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2"/>
            <p:cNvSpPr/>
            <p:nvPr/>
          </p:nvSpPr>
          <p:spPr>
            <a:xfrm>
              <a:off x="6020850" y="3345625"/>
              <a:ext cx="113525" cy="16275"/>
            </a:xfrm>
            <a:custGeom>
              <a:avLst/>
              <a:gdLst/>
              <a:ahLst/>
              <a:cxnLst/>
              <a:rect l="l" t="t" r="r" b="b"/>
              <a:pathLst>
                <a:path w="4541" h="651" extrusionOk="0">
                  <a:moveTo>
                    <a:pt x="0" y="1"/>
                  </a:moveTo>
                  <a:lnTo>
                    <a:pt x="0" y="529"/>
                  </a:lnTo>
                  <a:cubicBezTo>
                    <a:pt x="777" y="616"/>
                    <a:pt x="1430" y="651"/>
                    <a:pt x="1976" y="651"/>
                  </a:cubicBezTo>
                  <a:cubicBezTo>
                    <a:pt x="3957" y="651"/>
                    <a:pt x="4541" y="200"/>
                    <a:pt x="4541" y="200"/>
                  </a:cubicBezTo>
                  <a:lnTo>
                    <a:pt x="4541" y="200"/>
                  </a:lnTo>
                  <a:cubicBezTo>
                    <a:pt x="4013" y="294"/>
                    <a:pt x="3438" y="341"/>
                    <a:pt x="2816" y="341"/>
                  </a:cubicBezTo>
                  <a:cubicBezTo>
                    <a:pt x="1742" y="341"/>
                    <a:pt x="810" y="218"/>
                    <a:pt x="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2"/>
            <p:cNvSpPr/>
            <p:nvPr/>
          </p:nvSpPr>
          <p:spPr>
            <a:xfrm>
              <a:off x="6157525" y="3154925"/>
              <a:ext cx="68950" cy="18825"/>
            </a:xfrm>
            <a:custGeom>
              <a:avLst/>
              <a:gdLst/>
              <a:ahLst/>
              <a:cxnLst/>
              <a:rect l="l" t="t" r="r" b="b"/>
              <a:pathLst>
                <a:path w="2758" h="753" extrusionOk="0">
                  <a:moveTo>
                    <a:pt x="1314" y="0"/>
                  </a:moveTo>
                  <a:cubicBezTo>
                    <a:pt x="1094" y="0"/>
                    <a:pt x="875" y="36"/>
                    <a:pt x="669" y="108"/>
                  </a:cubicBezTo>
                  <a:cubicBezTo>
                    <a:pt x="435" y="190"/>
                    <a:pt x="212" y="313"/>
                    <a:pt x="30" y="478"/>
                  </a:cubicBezTo>
                  <a:cubicBezTo>
                    <a:pt x="7" y="501"/>
                    <a:pt x="1" y="536"/>
                    <a:pt x="18" y="566"/>
                  </a:cubicBezTo>
                  <a:cubicBezTo>
                    <a:pt x="30" y="588"/>
                    <a:pt x="53" y="599"/>
                    <a:pt x="76" y="599"/>
                  </a:cubicBezTo>
                  <a:cubicBezTo>
                    <a:pt x="89" y="599"/>
                    <a:pt x="102" y="596"/>
                    <a:pt x="112" y="589"/>
                  </a:cubicBezTo>
                  <a:cubicBezTo>
                    <a:pt x="306" y="466"/>
                    <a:pt x="517" y="372"/>
                    <a:pt x="734" y="313"/>
                  </a:cubicBezTo>
                  <a:cubicBezTo>
                    <a:pt x="908" y="271"/>
                    <a:pt x="1086" y="244"/>
                    <a:pt x="1265" y="244"/>
                  </a:cubicBezTo>
                  <a:cubicBezTo>
                    <a:pt x="1309" y="244"/>
                    <a:pt x="1353" y="245"/>
                    <a:pt x="1397" y="249"/>
                  </a:cubicBezTo>
                  <a:cubicBezTo>
                    <a:pt x="1614" y="261"/>
                    <a:pt x="1837" y="313"/>
                    <a:pt x="2042" y="396"/>
                  </a:cubicBezTo>
                  <a:cubicBezTo>
                    <a:pt x="2148" y="437"/>
                    <a:pt x="2248" y="484"/>
                    <a:pt x="2347" y="542"/>
                  </a:cubicBezTo>
                  <a:cubicBezTo>
                    <a:pt x="2441" y="595"/>
                    <a:pt x="2535" y="665"/>
                    <a:pt x="2623" y="736"/>
                  </a:cubicBezTo>
                  <a:cubicBezTo>
                    <a:pt x="2637" y="747"/>
                    <a:pt x="2653" y="753"/>
                    <a:pt x="2670" y="753"/>
                  </a:cubicBezTo>
                  <a:cubicBezTo>
                    <a:pt x="2689" y="753"/>
                    <a:pt x="2707" y="745"/>
                    <a:pt x="2723" y="730"/>
                  </a:cubicBezTo>
                  <a:cubicBezTo>
                    <a:pt x="2752" y="707"/>
                    <a:pt x="2758" y="654"/>
                    <a:pt x="2729" y="624"/>
                  </a:cubicBezTo>
                  <a:cubicBezTo>
                    <a:pt x="2646" y="531"/>
                    <a:pt x="2553" y="448"/>
                    <a:pt x="2453" y="372"/>
                  </a:cubicBezTo>
                  <a:cubicBezTo>
                    <a:pt x="2353" y="302"/>
                    <a:pt x="2248" y="237"/>
                    <a:pt x="2136" y="184"/>
                  </a:cubicBezTo>
                  <a:cubicBezTo>
                    <a:pt x="1907" y="79"/>
                    <a:pt x="1661" y="14"/>
                    <a:pt x="1409" y="3"/>
                  </a:cubicBezTo>
                  <a:cubicBezTo>
                    <a:pt x="1377" y="1"/>
                    <a:pt x="1346" y="0"/>
                    <a:pt x="131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2"/>
            <p:cNvSpPr/>
            <p:nvPr/>
          </p:nvSpPr>
          <p:spPr>
            <a:xfrm>
              <a:off x="5953075" y="3149850"/>
              <a:ext cx="69100" cy="17525"/>
            </a:xfrm>
            <a:custGeom>
              <a:avLst/>
              <a:gdLst/>
              <a:ahLst/>
              <a:cxnLst/>
              <a:rect l="l" t="t" r="r" b="b"/>
              <a:pathLst>
                <a:path w="2764" h="701" extrusionOk="0">
                  <a:moveTo>
                    <a:pt x="1374" y="0"/>
                  </a:moveTo>
                  <a:cubicBezTo>
                    <a:pt x="1121" y="6"/>
                    <a:pt x="869" y="59"/>
                    <a:pt x="640" y="159"/>
                  </a:cubicBezTo>
                  <a:cubicBezTo>
                    <a:pt x="529" y="206"/>
                    <a:pt x="417" y="264"/>
                    <a:pt x="312" y="335"/>
                  </a:cubicBezTo>
                  <a:cubicBezTo>
                    <a:pt x="212" y="405"/>
                    <a:pt x="112" y="481"/>
                    <a:pt x="30" y="569"/>
                  </a:cubicBezTo>
                  <a:cubicBezTo>
                    <a:pt x="7" y="599"/>
                    <a:pt x="1" y="640"/>
                    <a:pt x="24" y="669"/>
                  </a:cubicBezTo>
                  <a:cubicBezTo>
                    <a:pt x="38" y="690"/>
                    <a:pt x="61" y="701"/>
                    <a:pt x="84" y="701"/>
                  </a:cubicBezTo>
                  <a:cubicBezTo>
                    <a:pt x="100" y="701"/>
                    <a:pt x="116" y="696"/>
                    <a:pt x="130" y="687"/>
                  </a:cubicBezTo>
                  <a:cubicBezTo>
                    <a:pt x="224" y="622"/>
                    <a:pt x="318" y="558"/>
                    <a:pt x="417" y="505"/>
                  </a:cubicBezTo>
                  <a:cubicBezTo>
                    <a:pt x="517" y="452"/>
                    <a:pt x="617" y="405"/>
                    <a:pt x="722" y="370"/>
                  </a:cubicBezTo>
                  <a:cubicBezTo>
                    <a:pt x="934" y="294"/>
                    <a:pt x="1157" y="252"/>
                    <a:pt x="1379" y="247"/>
                  </a:cubicBezTo>
                  <a:cubicBezTo>
                    <a:pt x="1396" y="246"/>
                    <a:pt x="1412" y="246"/>
                    <a:pt x="1428" y="246"/>
                  </a:cubicBezTo>
                  <a:cubicBezTo>
                    <a:pt x="1634" y="246"/>
                    <a:pt x="1835" y="281"/>
                    <a:pt x="2037" y="340"/>
                  </a:cubicBezTo>
                  <a:cubicBezTo>
                    <a:pt x="2254" y="405"/>
                    <a:pt x="2453" y="505"/>
                    <a:pt x="2647" y="634"/>
                  </a:cubicBezTo>
                  <a:cubicBezTo>
                    <a:pt x="2657" y="644"/>
                    <a:pt x="2671" y="649"/>
                    <a:pt x="2685" y="649"/>
                  </a:cubicBezTo>
                  <a:cubicBezTo>
                    <a:pt x="2703" y="649"/>
                    <a:pt x="2721" y="641"/>
                    <a:pt x="2735" y="628"/>
                  </a:cubicBezTo>
                  <a:cubicBezTo>
                    <a:pt x="2764" y="599"/>
                    <a:pt x="2758" y="558"/>
                    <a:pt x="2735" y="528"/>
                  </a:cubicBezTo>
                  <a:cubicBezTo>
                    <a:pt x="2559" y="358"/>
                    <a:pt x="2342" y="223"/>
                    <a:pt x="2107" y="135"/>
                  </a:cubicBezTo>
                  <a:cubicBezTo>
                    <a:pt x="1878" y="41"/>
                    <a:pt x="1626" y="0"/>
                    <a:pt x="137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2"/>
            <p:cNvSpPr/>
            <p:nvPr/>
          </p:nvSpPr>
          <p:spPr>
            <a:xfrm>
              <a:off x="6060300" y="3211750"/>
              <a:ext cx="51500" cy="11525"/>
            </a:xfrm>
            <a:custGeom>
              <a:avLst/>
              <a:gdLst/>
              <a:ahLst/>
              <a:cxnLst/>
              <a:rect l="l" t="t" r="r" b="b"/>
              <a:pathLst>
                <a:path w="2060" h="461" extrusionOk="0">
                  <a:moveTo>
                    <a:pt x="84" y="0"/>
                  </a:moveTo>
                  <a:cubicBezTo>
                    <a:pt x="61" y="0"/>
                    <a:pt x="40" y="9"/>
                    <a:pt x="24" y="29"/>
                  </a:cubicBezTo>
                  <a:cubicBezTo>
                    <a:pt x="0" y="64"/>
                    <a:pt x="12" y="117"/>
                    <a:pt x="47" y="141"/>
                  </a:cubicBezTo>
                  <a:cubicBezTo>
                    <a:pt x="329" y="334"/>
                    <a:pt x="669" y="434"/>
                    <a:pt x="1015" y="457"/>
                  </a:cubicBezTo>
                  <a:cubicBezTo>
                    <a:pt x="1054" y="459"/>
                    <a:pt x="1094" y="460"/>
                    <a:pt x="1133" y="460"/>
                  </a:cubicBezTo>
                  <a:cubicBezTo>
                    <a:pt x="1440" y="460"/>
                    <a:pt x="1748" y="398"/>
                    <a:pt x="2018" y="258"/>
                  </a:cubicBezTo>
                  <a:cubicBezTo>
                    <a:pt x="2042" y="246"/>
                    <a:pt x="2059" y="211"/>
                    <a:pt x="2053" y="182"/>
                  </a:cubicBezTo>
                  <a:cubicBezTo>
                    <a:pt x="2044" y="148"/>
                    <a:pt x="2018" y="126"/>
                    <a:pt x="1986" y="126"/>
                  </a:cubicBezTo>
                  <a:cubicBezTo>
                    <a:pt x="1980" y="126"/>
                    <a:pt x="1973" y="127"/>
                    <a:pt x="1965" y="129"/>
                  </a:cubicBezTo>
                  <a:cubicBezTo>
                    <a:pt x="1725" y="188"/>
                    <a:pt x="1484" y="219"/>
                    <a:pt x="1243" y="219"/>
                  </a:cubicBezTo>
                  <a:cubicBezTo>
                    <a:pt x="1173" y="219"/>
                    <a:pt x="1103" y="216"/>
                    <a:pt x="1033" y="211"/>
                  </a:cubicBezTo>
                  <a:cubicBezTo>
                    <a:pt x="722" y="193"/>
                    <a:pt x="417" y="117"/>
                    <a:pt x="118" y="6"/>
                  </a:cubicBezTo>
                  <a:cubicBezTo>
                    <a:pt x="106" y="2"/>
                    <a:pt x="95" y="0"/>
                    <a:pt x="84"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2"/>
            <p:cNvSpPr/>
            <p:nvPr/>
          </p:nvSpPr>
          <p:spPr>
            <a:xfrm>
              <a:off x="6078325" y="3176075"/>
              <a:ext cx="14250" cy="17500"/>
            </a:xfrm>
            <a:custGeom>
              <a:avLst/>
              <a:gdLst/>
              <a:ahLst/>
              <a:cxnLst/>
              <a:rect l="l" t="t" r="r" b="b"/>
              <a:pathLst>
                <a:path w="570" h="700" extrusionOk="0">
                  <a:moveTo>
                    <a:pt x="207" y="1"/>
                  </a:moveTo>
                  <a:cubicBezTo>
                    <a:pt x="194" y="1"/>
                    <a:pt x="181" y="5"/>
                    <a:pt x="171" y="13"/>
                  </a:cubicBezTo>
                  <a:cubicBezTo>
                    <a:pt x="95" y="54"/>
                    <a:pt x="42" y="136"/>
                    <a:pt x="18" y="224"/>
                  </a:cubicBezTo>
                  <a:cubicBezTo>
                    <a:pt x="1" y="306"/>
                    <a:pt x="7" y="406"/>
                    <a:pt x="54" y="494"/>
                  </a:cubicBezTo>
                  <a:cubicBezTo>
                    <a:pt x="95" y="576"/>
                    <a:pt x="171" y="641"/>
                    <a:pt x="253" y="676"/>
                  </a:cubicBezTo>
                  <a:cubicBezTo>
                    <a:pt x="297" y="691"/>
                    <a:pt x="343" y="699"/>
                    <a:pt x="387" y="699"/>
                  </a:cubicBezTo>
                  <a:cubicBezTo>
                    <a:pt x="432" y="699"/>
                    <a:pt x="476" y="691"/>
                    <a:pt x="517" y="670"/>
                  </a:cubicBezTo>
                  <a:cubicBezTo>
                    <a:pt x="541" y="658"/>
                    <a:pt x="552" y="641"/>
                    <a:pt x="558" y="617"/>
                  </a:cubicBezTo>
                  <a:cubicBezTo>
                    <a:pt x="570" y="570"/>
                    <a:pt x="541" y="529"/>
                    <a:pt x="499" y="523"/>
                  </a:cubicBezTo>
                  <a:lnTo>
                    <a:pt x="488" y="523"/>
                  </a:lnTo>
                  <a:cubicBezTo>
                    <a:pt x="382" y="500"/>
                    <a:pt x="306" y="447"/>
                    <a:pt x="265" y="377"/>
                  </a:cubicBezTo>
                  <a:cubicBezTo>
                    <a:pt x="230" y="312"/>
                    <a:pt x="224" y="207"/>
                    <a:pt x="265" y="113"/>
                  </a:cubicBezTo>
                  <a:lnTo>
                    <a:pt x="271" y="101"/>
                  </a:lnTo>
                  <a:cubicBezTo>
                    <a:pt x="282" y="83"/>
                    <a:pt x="277" y="60"/>
                    <a:pt x="265" y="37"/>
                  </a:cubicBezTo>
                  <a:cubicBezTo>
                    <a:pt x="253" y="14"/>
                    <a:pt x="230" y="1"/>
                    <a:pt x="207"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2"/>
            <p:cNvSpPr/>
            <p:nvPr/>
          </p:nvSpPr>
          <p:spPr>
            <a:xfrm>
              <a:off x="6148500" y="3536725"/>
              <a:ext cx="286400" cy="221825"/>
            </a:xfrm>
            <a:custGeom>
              <a:avLst/>
              <a:gdLst/>
              <a:ahLst/>
              <a:cxnLst/>
              <a:rect l="l" t="t" r="r" b="b"/>
              <a:pathLst>
                <a:path w="11456" h="8873" extrusionOk="0">
                  <a:moveTo>
                    <a:pt x="9772" y="1"/>
                  </a:moveTo>
                  <a:lnTo>
                    <a:pt x="5589" y="2664"/>
                  </a:lnTo>
                  <a:cubicBezTo>
                    <a:pt x="5847" y="3257"/>
                    <a:pt x="6076" y="3867"/>
                    <a:pt x="6275" y="4483"/>
                  </a:cubicBezTo>
                  <a:cubicBezTo>
                    <a:pt x="5371" y="4771"/>
                    <a:pt x="4372" y="4949"/>
                    <a:pt x="3401" y="4949"/>
                  </a:cubicBezTo>
                  <a:cubicBezTo>
                    <a:pt x="3049" y="4949"/>
                    <a:pt x="2701" y="4926"/>
                    <a:pt x="2362" y="4876"/>
                  </a:cubicBezTo>
                  <a:cubicBezTo>
                    <a:pt x="2239" y="4718"/>
                    <a:pt x="1846" y="4500"/>
                    <a:pt x="1764" y="4348"/>
                  </a:cubicBezTo>
                  <a:cubicBezTo>
                    <a:pt x="1723" y="4278"/>
                    <a:pt x="1652" y="4225"/>
                    <a:pt x="1576" y="4225"/>
                  </a:cubicBezTo>
                  <a:cubicBezTo>
                    <a:pt x="1429" y="4225"/>
                    <a:pt x="1406" y="4342"/>
                    <a:pt x="1394" y="4442"/>
                  </a:cubicBezTo>
                  <a:cubicBezTo>
                    <a:pt x="1382" y="4630"/>
                    <a:pt x="1394" y="4817"/>
                    <a:pt x="1424" y="4999"/>
                  </a:cubicBezTo>
                  <a:cubicBezTo>
                    <a:pt x="1401" y="5005"/>
                    <a:pt x="1378" y="5008"/>
                    <a:pt x="1356" y="5008"/>
                  </a:cubicBezTo>
                  <a:cubicBezTo>
                    <a:pt x="1123" y="5008"/>
                    <a:pt x="907" y="4696"/>
                    <a:pt x="687" y="4696"/>
                  </a:cubicBezTo>
                  <a:cubicBezTo>
                    <a:pt x="655" y="4696"/>
                    <a:pt x="623" y="4702"/>
                    <a:pt x="590" y="4718"/>
                  </a:cubicBezTo>
                  <a:cubicBezTo>
                    <a:pt x="497" y="4764"/>
                    <a:pt x="444" y="4864"/>
                    <a:pt x="438" y="4964"/>
                  </a:cubicBezTo>
                  <a:cubicBezTo>
                    <a:pt x="433" y="5125"/>
                    <a:pt x="516" y="5252"/>
                    <a:pt x="611" y="5367"/>
                  </a:cubicBezTo>
                  <a:lnTo>
                    <a:pt x="611" y="5367"/>
                  </a:lnTo>
                  <a:cubicBezTo>
                    <a:pt x="575" y="5333"/>
                    <a:pt x="529" y="5317"/>
                    <a:pt x="481" y="5317"/>
                  </a:cubicBezTo>
                  <a:cubicBezTo>
                    <a:pt x="344" y="5317"/>
                    <a:pt x="188" y="5438"/>
                    <a:pt x="180" y="5592"/>
                  </a:cubicBezTo>
                  <a:cubicBezTo>
                    <a:pt x="168" y="5815"/>
                    <a:pt x="344" y="6002"/>
                    <a:pt x="538" y="6102"/>
                  </a:cubicBezTo>
                  <a:lnTo>
                    <a:pt x="256" y="6073"/>
                  </a:lnTo>
                  <a:cubicBezTo>
                    <a:pt x="250" y="6072"/>
                    <a:pt x="245" y="6072"/>
                    <a:pt x="239" y="6072"/>
                  </a:cubicBezTo>
                  <a:cubicBezTo>
                    <a:pt x="112" y="6072"/>
                    <a:pt x="17" y="6195"/>
                    <a:pt x="57" y="6319"/>
                  </a:cubicBezTo>
                  <a:cubicBezTo>
                    <a:pt x="100" y="6464"/>
                    <a:pt x="196" y="6597"/>
                    <a:pt x="323" y="6679"/>
                  </a:cubicBezTo>
                  <a:lnTo>
                    <a:pt x="323" y="6679"/>
                  </a:lnTo>
                  <a:cubicBezTo>
                    <a:pt x="313" y="6677"/>
                    <a:pt x="304" y="6677"/>
                    <a:pt x="293" y="6677"/>
                  </a:cubicBezTo>
                  <a:cubicBezTo>
                    <a:pt x="152" y="6677"/>
                    <a:pt x="0" y="6846"/>
                    <a:pt x="27" y="7005"/>
                  </a:cubicBezTo>
                  <a:cubicBezTo>
                    <a:pt x="68" y="7217"/>
                    <a:pt x="274" y="7346"/>
                    <a:pt x="473" y="7398"/>
                  </a:cubicBezTo>
                  <a:cubicBezTo>
                    <a:pt x="667" y="7457"/>
                    <a:pt x="1341" y="7686"/>
                    <a:pt x="1341" y="7686"/>
                  </a:cubicBezTo>
                  <a:cubicBezTo>
                    <a:pt x="2755" y="8179"/>
                    <a:pt x="4187" y="8671"/>
                    <a:pt x="5671" y="8824"/>
                  </a:cubicBezTo>
                  <a:cubicBezTo>
                    <a:pt x="5966" y="8855"/>
                    <a:pt x="6264" y="8872"/>
                    <a:pt x="6562" y="8872"/>
                  </a:cubicBezTo>
                  <a:cubicBezTo>
                    <a:pt x="7765" y="8872"/>
                    <a:pt x="8971" y="8601"/>
                    <a:pt x="9977" y="7938"/>
                  </a:cubicBezTo>
                  <a:cubicBezTo>
                    <a:pt x="10399" y="7657"/>
                    <a:pt x="10792" y="7299"/>
                    <a:pt x="11027" y="6835"/>
                  </a:cubicBezTo>
                  <a:cubicBezTo>
                    <a:pt x="11455" y="6008"/>
                    <a:pt x="11309" y="4999"/>
                    <a:pt x="11103" y="4084"/>
                  </a:cubicBezTo>
                  <a:cubicBezTo>
                    <a:pt x="10786" y="2688"/>
                    <a:pt x="10335" y="1315"/>
                    <a:pt x="9772" y="1"/>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2"/>
            <p:cNvSpPr/>
            <p:nvPr/>
          </p:nvSpPr>
          <p:spPr>
            <a:xfrm>
              <a:off x="5753775" y="3536725"/>
              <a:ext cx="286250" cy="221825"/>
            </a:xfrm>
            <a:custGeom>
              <a:avLst/>
              <a:gdLst/>
              <a:ahLst/>
              <a:cxnLst/>
              <a:rect l="l" t="t" r="r" b="b"/>
              <a:pathLst>
                <a:path w="11450" h="8873" extrusionOk="0">
                  <a:moveTo>
                    <a:pt x="1684" y="1"/>
                  </a:moveTo>
                  <a:cubicBezTo>
                    <a:pt x="1115" y="1315"/>
                    <a:pt x="669" y="2688"/>
                    <a:pt x="352" y="4084"/>
                  </a:cubicBezTo>
                  <a:cubicBezTo>
                    <a:pt x="141" y="4999"/>
                    <a:pt x="0" y="6008"/>
                    <a:pt x="423" y="6835"/>
                  </a:cubicBezTo>
                  <a:cubicBezTo>
                    <a:pt x="663" y="7299"/>
                    <a:pt x="1050" y="7657"/>
                    <a:pt x="1479" y="7938"/>
                  </a:cubicBezTo>
                  <a:cubicBezTo>
                    <a:pt x="2485" y="8601"/>
                    <a:pt x="3691" y="8872"/>
                    <a:pt x="4894" y="8872"/>
                  </a:cubicBezTo>
                  <a:cubicBezTo>
                    <a:pt x="5192" y="8872"/>
                    <a:pt x="5490" y="8855"/>
                    <a:pt x="5785" y="8824"/>
                  </a:cubicBezTo>
                  <a:cubicBezTo>
                    <a:pt x="7269" y="8671"/>
                    <a:pt x="8700" y="8179"/>
                    <a:pt x="10114" y="7686"/>
                  </a:cubicBezTo>
                  <a:cubicBezTo>
                    <a:pt x="10114" y="7686"/>
                    <a:pt x="10783" y="7457"/>
                    <a:pt x="10982" y="7398"/>
                  </a:cubicBezTo>
                  <a:cubicBezTo>
                    <a:pt x="11182" y="7346"/>
                    <a:pt x="11387" y="7217"/>
                    <a:pt x="11422" y="7005"/>
                  </a:cubicBezTo>
                  <a:cubicBezTo>
                    <a:pt x="11450" y="6846"/>
                    <a:pt x="11301" y="6677"/>
                    <a:pt x="11161" y="6677"/>
                  </a:cubicBezTo>
                  <a:cubicBezTo>
                    <a:pt x="11152" y="6677"/>
                    <a:pt x="11142" y="6677"/>
                    <a:pt x="11132" y="6679"/>
                  </a:cubicBezTo>
                  <a:lnTo>
                    <a:pt x="11132" y="6679"/>
                  </a:lnTo>
                  <a:cubicBezTo>
                    <a:pt x="11260" y="6597"/>
                    <a:pt x="11355" y="6464"/>
                    <a:pt x="11399" y="6319"/>
                  </a:cubicBezTo>
                  <a:cubicBezTo>
                    <a:pt x="11433" y="6195"/>
                    <a:pt x="11337" y="6072"/>
                    <a:pt x="11216" y="6072"/>
                  </a:cubicBezTo>
                  <a:cubicBezTo>
                    <a:pt x="11210" y="6072"/>
                    <a:pt x="11205" y="6072"/>
                    <a:pt x="11199" y="6073"/>
                  </a:cubicBezTo>
                  <a:lnTo>
                    <a:pt x="10912" y="6102"/>
                  </a:lnTo>
                  <a:cubicBezTo>
                    <a:pt x="11106" y="6002"/>
                    <a:pt x="11287" y="5815"/>
                    <a:pt x="11276" y="5592"/>
                  </a:cubicBezTo>
                  <a:cubicBezTo>
                    <a:pt x="11264" y="5438"/>
                    <a:pt x="11109" y="5317"/>
                    <a:pt x="10974" y="5317"/>
                  </a:cubicBezTo>
                  <a:cubicBezTo>
                    <a:pt x="10926" y="5317"/>
                    <a:pt x="10880" y="5333"/>
                    <a:pt x="10844" y="5367"/>
                  </a:cubicBezTo>
                  <a:lnTo>
                    <a:pt x="10844" y="5367"/>
                  </a:lnTo>
                  <a:cubicBezTo>
                    <a:pt x="10939" y="5252"/>
                    <a:pt x="11018" y="5125"/>
                    <a:pt x="11018" y="4964"/>
                  </a:cubicBezTo>
                  <a:cubicBezTo>
                    <a:pt x="11012" y="4864"/>
                    <a:pt x="10959" y="4764"/>
                    <a:pt x="10865" y="4718"/>
                  </a:cubicBezTo>
                  <a:cubicBezTo>
                    <a:pt x="10833" y="4702"/>
                    <a:pt x="10801" y="4696"/>
                    <a:pt x="10769" y="4696"/>
                  </a:cubicBezTo>
                  <a:cubicBezTo>
                    <a:pt x="10548" y="4696"/>
                    <a:pt x="10333" y="5008"/>
                    <a:pt x="10100" y="5008"/>
                  </a:cubicBezTo>
                  <a:cubicBezTo>
                    <a:pt x="10077" y="5008"/>
                    <a:pt x="10055" y="5005"/>
                    <a:pt x="10032" y="4999"/>
                  </a:cubicBezTo>
                  <a:cubicBezTo>
                    <a:pt x="10061" y="4817"/>
                    <a:pt x="10073" y="4630"/>
                    <a:pt x="10055" y="4442"/>
                  </a:cubicBezTo>
                  <a:cubicBezTo>
                    <a:pt x="10050" y="4342"/>
                    <a:pt x="10026" y="4225"/>
                    <a:pt x="9879" y="4225"/>
                  </a:cubicBezTo>
                  <a:cubicBezTo>
                    <a:pt x="9797" y="4225"/>
                    <a:pt x="9727" y="4278"/>
                    <a:pt x="9686" y="4348"/>
                  </a:cubicBezTo>
                  <a:cubicBezTo>
                    <a:pt x="9610" y="4500"/>
                    <a:pt x="9217" y="4718"/>
                    <a:pt x="9087" y="4876"/>
                  </a:cubicBezTo>
                  <a:cubicBezTo>
                    <a:pt x="8749" y="4926"/>
                    <a:pt x="8401" y="4949"/>
                    <a:pt x="8050" y="4949"/>
                  </a:cubicBezTo>
                  <a:cubicBezTo>
                    <a:pt x="7080" y="4949"/>
                    <a:pt x="6085" y="4771"/>
                    <a:pt x="5180" y="4483"/>
                  </a:cubicBezTo>
                  <a:cubicBezTo>
                    <a:pt x="5380" y="3867"/>
                    <a:pt x="5609" y="3257"/>
                    <a:pt x="5861" y="2664"/>
                  </a:cubicBezTo>
                  <a:lnTo>
                    <a:pt x="1684" y="1"/>
                  </a:ln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5883275" y="2927475"/>
              <a:ext cx="441550" cy="222400"/>
            </a:xfrm>
            <a:custGeom>
              <a:avLst/>
              <a:gdLst/>
              <a:ahLst/>
              <a:cxnLst/>
              <a:rect l="l" t="t" r="r" b="b"/>
              <a:pathLst>
                <a:path w="17662" h="8896" extrusionOk="0">
                  <a:moveTo>
                    <a:pt x="8215" y="0"/>
                  </a:moveTo>
                  <a:cubicBezTo>
                    <a:pt x="6437" y="0"/>
                    <a:pt x="4927" y="317"/>
                    <a:pt x="4406" y="606"/>
                  </a:cubicBezTo>
                  <a:cubicBezTo>
                    <a:pt x="2265" y="1797"/>
                    <a:pt x="1402" y="2741"/>
                    <a:pt x="769" y="4589"/>
                  </a:cubicBezTo>
                  <a:cubicBezTo>
                    <a:pt x="335" y="5856"/>
                    <a:pt x="0" y="7446"/>
                    <a:pt x="687" y="8608"/>
                  </a:cubicBezTo>
                  <a:cubicBezTo>
                    <a:pt x="1238" y="8056"/>
                    <a:pt x="1825" y="7188"/>
                    <a:pt x="1884" y="6408"/>
                  </a:cubicBezTo>
                  <a:cubicBezTo>
                    <a:pt x="2939" y="6185"/>
                    <a:pt x="3843" y="5375"/>
                    <a:pt x="4183" y="4355"/>
                  </a:cubicBezTo>
                  <a:cubicBezTo>
                    <a:pt x="4301" y="5100"/>
                    <a:pt x="5072" y="5631"/>
                    <a:pt x="5831" y="5631"/>
                  </a:cubicBezTo>
                  <a:cubicBezTo>
                    <a:pt x="5866" y="5631"/>
                    <a:pt x="5902" y="5630"/>
                    <a:pt x="5937" y="5628"/>
                  </a:cubicBezTo>
                  <a:cubicBezTo>
                    <a:pt x="6729" y="5569"/>
                    <a:pt x="7421" y="5012"/>
                    <a:pt x="7809" y="4319"/>
                  </a:cubicBezTo>
                  <a:cubicBezTo>
                    <a:pt x="7850" y="5023"/>
                    <a:pt x="7897" y="5768"/>
                    <a:pt x="8290" y="6355"/>
                  </a:cubicBezTo>
                  <a:cubicBezTo>
                    <a:pt x="8725" y="7006"/>
                    <a:pt x="9501" y="7305"/>
                    <a:pt x="10297" y="7305"/>
                  </a:cubicBezTo>
                  <a:cubicBezTo>
                    <a:pt x="10735" y="7305"/>
                    <a:pt x="11179" y="7214"/>
                    <a:pt x="11575" y="7041"/>
                  </a:cubicBezTo>
                  <a:cubicBezTo>
                    <a:pt x="12695" y="6560"/>
                    <a:pt x="13517" y="5598"/>
                    <a:pt x="14303" y="4666"/>
                  </a:cubicBezTo>
                  <a:cubicBezTo>
                    <a:pt x="14303" y="6232"/>
                    <a:pt x="14942" y="7786"/>
                    <a:pt x="16045" y="8895"/>
                  </a:cubicBezTo>
                  <a:cubicBezTo>
                    <a:pt x="17661" y="1628"/>
                    <a:pt x="12248" y="0"/>
                    <a:pt x="821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2"/>
            <p:cNvSpPr/>
            <p:nvPr/>
          </p:nvSpPr>
          <p:spPr>
            <a:xfrm>
              <a:off x="6268400" y="3127875"/>
              <a:ext cx="89200" cy="79325"/>
            </a:xfrm>
            <a:custGeom>
              <a:avLst/>
              <a:gdLst/>
              <a:ahLst/>
              <a:cxnLst/>
              <a:rect l="l" t="t" r="r" b="b"/>
              <a:pathLst>
                <a:path w="3568" h="3173" extrusionOk="0">
                  <a:moveTo>
                    <a:pt x="2125" y="0"/>
                  </a:moveTo>
                  <a:cubicBezTo>
                    <a:pt x="2086" y="0"/>
                    <a:pt x="2046" y="2"/>
                    <a:pt x="2007" y="5"/>
                  </a:cubicBezTo>
                  <a:cubicBezTo>
                    <a:pt x="1579" y="34"/>
                    <a:pt x="335" y="416"/>
                    <a:pt x="1" y="686"/>
                  </a:cubicBezTo>
                  <a:lnTo>
                    <a:pt x="476" y="2545"/>
                  </a:lnTo>
                  <a:cubicBezTo>
                    <a:pt x="871" y="2925"/>
                    <a:pt x="1410" y="3173"/>
                    <a:pt x="1953" y="3173"/>
                  </a:cubicBezTo>
                  <a:cubicBezTo>
                    <a:pt x="2047" y="3173"/>
                    <a:pt x="2142" y="3165"/>
                    <a:pt x="2236" y="3150"/>
                  </a:cubicBezTo>
                  <a:cubicBezTo>
                    <a:pt x="2869" y="3050"/>
                    <a:pt x="3444" y="2534"/>
                    <a:pt x="3532" y="1900"/>
                  </a:cubicBezTo>
                  <a:cubicBezTo>
                    <a:pt x="3568" y="1665"/>
                    <a:pt x="3538" y="1431"/>
                    <a:pt x="3485" y="1196"/>
                  </a:cubicBezTo>
                  <a:cubicBezTo>
                    <a:pt x="3427" y="932"/>
                    <a:pt x="3333" y="668"/>
                    <a:pt x="3163" y="457"/>
                  </a:cubicBezTo>
                  <a:cubicBezTo>
                    <a:pt x="2912" y="158"/>
                    <a:pt x="2516" y="0"/>
                    <a:pt x="2125"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6298475" y="3150775"/>
              <a:ext cx="27600" cy="34025"/>
            </a:xfrm>
            <a:custGeom>
              <a:avLst/>
              <a:gdLst/>
              <a:ahLst/>
              <a:cxnLst/>
              <a:rect l="l" t="t" r="r" b="b"/>
              <a:pathLst>
                <a:path w="1104" h="1361" extrusionOk="0">
                  <a:moveTo>
                    <a:pt x="1020" y="1"/>
                  </a:moveTo>
                  <a:cubicBezTo>
                    <a:pt x="1013" y="1"/>
                    <a:pt x="1005" y="2"/>
                    <a:pt x="998" y="4"/>
                  </a:cubicBezTo>
                  <a:cubicBezTo>
                    <a:pt x="734" y="104"/>
                    <a:pt x="505" y="286"/>
                    <a:pt x="329" y="503"/>
                  </a:cubicBezTo>
                  <a:cubicBezTo>
                    <a:pt x="153" y="726"/>
                    <a:pt x="30" y="996"/>
                    <a:pt x="0" y="1277"/>
                  </a:cubicBezTo>
                  <a:cubicBezTo>
                    <a:pt x="0" y="1307"/>
                    <a:pt x="18" y="1342"/>
                    <a:pt x="47" y="1354"/>
                  </a:cubicBezTo>
                  <a:cubicBezTo>
                    <a:pt x="58" y="1358"/>
                    <a:pt x="69" y="1360"/>
                    <a:pt x="80" y="1360"/>
                  </a:cubicBezTo>
                  <a:cubicBezTo>
                    <a:pt x="111" y="1360"/>
                    <a:pt x="140" y="1343"/>
                    <a:pt x="153" y="1313"/>
                  </a:cubicBezTo>
                  <a:cubicBezTo>
                    <a:pt x="253" y="1078"/>
                    <a:pt x="370" y="855"/>
                    <a:pt x="522" y="655"/>
                  </a:cubicBezTo>
                  <a:cubicBezTo>
                    <a:pt x="675" y="456"/>
                    <a:pt x="857" y="286"/>
                    <a:pt x="1062" y="127"/>
                  </a:cubicBezTo>
                  <a:lnTo>
                    <a:pt x="1068" y="127"/>
                  </a:lnTo>
                  <a:cubicBezTo>
                    <a:pt x="1092" y="110"/>
                    <a:pt x="1103" y="81"/>
                    <a:pt x="1092" y="45"/>
                  </a:cubicBezTo>
                  <a:cubicBezTo>
                    <a:pt x="1078" y="18"/>
                    <a:pt x="1049" y="1"/>
                    <a:pt x="102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2"/>
            <p:cNvSpPr/>
            <p:nvPr/>
          </p:nvSpPr>
          <p:spPr>
            <a:xfrm>
              <a:off x="6306825" y="3164025"/>
              <a:ext cx="16300" cy="24175"/>
            </a:xfrm>
            <a:custGeom>
              <a:avLst/>
              <a:gdLst/>
              <a:ahLst/>
              <a:cxnLst/>
              <a:rect l="l" t="t" r="r" b="b"/>
              <a:pathLst>
                <a:path w="652" h="967" extrusionOk="0">
                  <a:moveTo>
                    <a:pt x="85" y="0"/>
                  </a:moveTo>
                  <a:cubicBezTo>
                    <a:pt x="65" y="0"/>
                    <a:pt x="48" y="7"/>
                    <a:pt x="30" y="20"/>
                  </a:cubicBezTo>
                  <a:cubicBezTo>
                    <a:pt x="1" y="43"/>
                    <a:pt x="1" y="90"/>
                    <a:pt x="30" y="120"/>
                  </a:cubicBezTo>
                  <a:lnTo>
                    <a:pt x="30" y="125"/>
                  </a:lnTo>
                  <a:cubicBezTo>
                    <a:pt x="136" y="237"/>
                    <a:pt x="230" y="354"/>
                    <a:pt x="300" y="483"/>
                  </a:cubicBezTo>
                  <a:cubicBezTo>
                    <a:pt x="370" y="618"/>
                    <a:pt x="417" y="753"/>
                    <a:pt x="464" y="906"/>
                  </a:cubicBezTo>
                  <a:lnTo>
                    <a:pt x="464" y="912"/>
                  </a:lnTo>
                  <a:cubicBezTo>
                    <a:pt x="470" y="935"/>
                    <a:pt x="494" y="959"/>
                    <a:pt x="523" y="964"/>
                  </a:cubicBezTo>
                  <a:cubicBezTo>
                    <a:pt x="529" y="966"/>
                    <a:pt x="535" y="967"/>
                    <a:pt x="541" y="967"/>
                  </a:cubicBezTo>
                  <a:cubicBezTo>
                    <a:pt x="576" y="967"/>
                    <a:pt x="607" y="941"/>
                    <a:pt x="617" y="906"/>
                  </a:cubicBezTo>
                  <a:cubicBezTo>
                    <a:pt x="652" y="718"/>
                    <a:pt x="605" y="524"/>
                    <a:pt x="517" y="366"/>
                  </a:cubicBezTo>
                  <a:cubicBezTo>
                    <a:pt x="423" y="202"/>
                    <a:pt x="276" y="67"/>
                    <a:pt x="106" y="2"/>
                  </a:cubicBezTo>
                  <a:cubicBezTo>
                    <a:pt x="99" y="1"/>
                    <a:pt x="92" y="0"/>
                    <a:pt x="85"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2"/>
            <p:cNvSpPr/>
            <p:nvPr/>
          </p:nvSpPr>
          <p:spPr>
            <a:xfrm>
              <a:off x="5821825" y="3110450"/>
              <a:ext cx="94900" cy="79400"/>
            </a:xfrm>
            <a:custGeom>
              <a:avLst/>
              <a:gdLst/>
              <a:ahLst/>
              <a:cxnLst/>
              <a:rect l="l" t="t" r="r" b="b"/>
              <a:pathLst>
                <a:path w="3796" h="3176" extrusionOk="0">
                  <a:moveTo>
                    <a:pt x="1457" y="0"/>
                  </a:moveTo>
                  <a:cubicBezTo>
                    <a:pt x="1060" y="0"/>
                    <a:pt x="653" y="154"/>
                    <a:pt x="405" y="462"/>
                  </a:cubicBezTo>
                  <a:cubicBezTo>
                    <a:pt x="235" y="673"/>
                    <a:pt x="141" y="937"/>
                    <a:pt x="82" y="1201"/>
                  </a:cubicBezTo>
                  <a:cubicBezTo>
                    <a:pt x="30" y="1430"/>
                    <a:pt x="0" y="1670"/>
                    <a:pt x="36" y="1899"/>
                  </a:cubicBezTo>
                  <a:cubicBezTo>
                    <a:pt x="124" y="2538"/>
                    <a:pt x="698" y="3049"/>
                    <a:pt x="1332" y="3154"/>
                  </a:cubicBezTo>
                  <a:cubicBezTo>
                    <a:pt x="1422" y="3168"/>
                    <a:pt x="1513" y="3175"/>
                    <a:pt x="1603" y="3175"/>
                  </a:cubicBezTo>
                  <a:cubicBezTo>
                    <a:pt x="2150" y="3175"/>
                    <a:pt x="2694" y="2927"/>
                    <a:pt x="3092" y="2544"/>
                  </a:cubicBezTo>
                  <a:lnTo>
                    <a:pt x="3796" y="984"/>
                  </a:lnTo>
                  <a:cubicBezTo>
                    <a:pt x="3045" y="221"/>
                    <a:pt x="1989" y="33"/>
                    <a:pt x="1561" y="4"/>
                  </a:cubicBezTo>
                  <a:cubicBezTo>
                    <a:pt x="1526" y="2"/>
                    <a:pt x="1492" y="0"/>
                    <a:pt x="1457" y="0"/>
                  </a:cubicBezTo>
                  <a:close/>
                </a:path>
              </a:pathLst>
            </a:custGeom>
            <a:solidFill>
              <a:srgbClr val="F9C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5853350" y="3133425"/>
              <a:ext cx="27600" cy="34050"/>
            </a:xfrm>
            <a:custGeom>
              <a:avLst/>
              <a:gdLst/>
              <a:ahLst/>
              <a:cxnLst/>
              <a:rect l="l" t="t" r="r" b="b"/>
              <a:pathLst>
                <a:path w="1104" h="1362" extrusionOk="0">
                  <a:moveTo>
                    <a:pt x="77" y="0"/>
                  </a:moveTo>
                  <a:cubicBezTo>
                    <a:pt x="56" y="0"/>
                    <a:pt x="36" y="9"/>
                    <a:pt x="24" y="30"/>
                  </a:cubicBezTo>
                  <a:cubicBezTo>
                    <a:pt x="1" y="59"/>
                    <a:pt x="6" y="106"/>
                    <a:pt x="36" y="129"/>
                  </a:cubicBezTo>
                  <a:cubicBezTo>
                    <a:pt x="241" y="282"/>
                    <a:pt x="429" y="458"/>
                    <a:pt x="576" y="657"/>
                  </a:cubicBezTo>
                  <a:cubicBezTo>
                    <a:pt x="734" y="857"/>
                    <a:pt x="851" y="1074"/>
                    <a:pt x="951" y="1314"/>
                  </a:cubicBezTo>
                  <a:cubicBezTo>
                    <a:pt x="963" y="1344"/>
                    <a:pt x="998" y="1361"/>
                    <a:pt x="1033" y="1361"/>
                  </a:cubicBezTo>
                  <a:cubicBezTo>
                    <a:pt x="1074" y="1355"/>
                    <a:pt x="1104" y="1320"/>
                    <a:pt x="1098" y="1273"/>
                  </a:cubicBezTo>
                  <a:cubicBezTo>
                    <a:pt x="1068" y="997"/>
                    <a:pt x="945" y="728"/>
                    <a:pt x="775" y="505"/>
                  </a:cubicBezTo>
                  <a:cubicBezTo>
                    <a:pt x="599" y="282"/>
                    <a:pt x="370" y="100"/>
                    <a:pt x="106" y="6"/>
                  </a:cubicBezTo>
                  <a:cubicBezTo>
                    <a:pt x="97" y="2"/>
                    <a:pt x="87" y="0"/>
                    <a:pt x="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5856275" y="3146625"/>
              <a:ext cx="16175" cy="24150"/>
            </a:xfrm>
            <a:custGeom>
              <a:avLst/>
              <a:gdLst/>
              <a:ahLst/>
              <a:cxnLst/>
              <a:rect l="l" t="t" r="r" b="b"/>
              <a:pathLst>
                <a:path w="647" h="966" extrusionOk="0">
                  <a:moveTo>
                    <a:pt x="572" y="0"/>
                  </a:moveTo>
                  <a:cubicBezTo>
                    <a:pt x="563" y="0"/>
                    <a:pt x="555" y="2"/>
                    <a:pt x="547" y="6"/>
                  </a:cubicBezTo>
                  <a:cubicBezTo>
                    <a:pt x="371" y="65"/>
                    <a:pt x="230" y="206"/>
                    <a:pt x="136" y="364"/>
                  </a:cubicBezTo>
                  <a:cubicBezTo>
                    <a:pt x="42" y="528"/>
                    <a:pt x="1" y="722"/>
                    <a:pt x="36" y="904"/>
                  </a:cubicBezTo>
                  <a:cubicBezTo>
                    <a:pt x="42" y="933"/>
                    <a:pt x="60" y="956"/>
                    <a:pt x="89" y="962"/>
                  </a:cubicBezTo>
                  <a:cubicBezTo>
                    <a:pt x="97" y="964"/>
                    <a:pt x="105" y="965"/>
                    <a:pt x="113" y="965"/>
                  </a:cubicBezTo>
                  <a:cubicBezTo>
                    <a:pt x="149" y="965"/>
                    <a:pt x="179" y="943"/>
                    <a:pt x="189" y="909"/>
                  </a:cubicBezTo>
                  <a:cubicBezTo>
                    <a:pt x="230" y="757"/>
                    <a:pt x="283" y="616"/>
                    <a:pt x="353" y="487"/>
                  </a:cubicBezTo>
                  <a:cubicBezTo>
                    <a:pt x="423" y="358"/>
                    <a:pt x="511" y="241"/>
                    <a:pt x="623" y="123"/>
                  </a:cubicBezTo>
                  <a:cubicBezTo>
                    <a:pt x="640" y="100"/>
                    <a:pt x="646" y="76"/>
                    <a:pt x="640" y="47"/>
                  </a:cubicBezTo>
                  <a:cubicBezTo>
                    <a:pt x="627" y="20"/>
                    <a:pt x="600" y="0"/>
                    <a:pt x="57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6078325" y="3919800"/>
              <a:ext cx="21150" cy="83925"/>
            </a:xfrm>
            <a:custGeom>
              <a:avLst/>
              <a:gdLst/>
              <a:ahLst/>
              <a:cxnLst/>
              <a:rect l="l" t="t" r="r" b="b"/>
              <a:pathLst>
                <a:path w="846" h="3357" extrusionOk="0">
                  <a:moveTo>
                    <a:pt x="92" y="0"/>
                  </a:moveTo>
                  <a:cubicBezTo>
                    <a:pt x="60" y="0"/>
                    <a:pt x="36" y="28"/>
                    <a:pt x="36" y="60"/>
                  </a:cubicBezTo>
                  <a:cubicBezTo>
                    <a:pt x="24" y="318"/>
                    <a:pt x="18" y="576"/>
                    <a:pt x="13" y="834"/>
                  </a:cubicBezTo>
                  <a:cubicBezTo>
                    <a:pt x="7" y="1092"/>
                    <a:pt x="1" y="1356"/>
                    <a:pt x="1" y="1614"/>
                  </a:cubicBezTo>
                  <a:lnTo>
                    <a:pt x="1" y="2001"/>
                  </a:lnTo>
                  <a:lnTo>
                    <a:pt x="7" y="2395"/>
                  </a:lnTo>
                  <a:lnTo>
                    <a:pt x="13" y="2782"/>
                  </a:lnTo>
                  <a:lnTo>
                    <a:pt x="24" y="3169"/>
                  </a:lnTo>
                  <a:lnTo>
                    <a:pt x="24" y="3175"/>
                  </a:lnTo>
                  <a:cubicBezTo>
                    <a:pt x="24" y="3216"/>
                    <a:pt x="54" y="3257"/>
                    <a:pt x="101" y="3263"/>
                  </a:cubicBezTo>
                  <a:cubicBezTo>
                    <a:pt x="318" y="3298"/>
                    <a:pt x="541" y="3327"/>
                    <a:pt x="763" y="3357"/>
                  </a:cubicBezTo>
                  <a:cubicBezTo>
                    <a:pt x="799" y="3357"/>
                    <a:pt x="828" y="3339"/>
                    <a:pt x="840" y="3304"/>
                  </a:cubicBezTo>
                  <a:cubicBezTo>
                    <a:pt x="846" y="3269"/>
                    <a:pt x="822" y="3233"/>
                    <a:pt x="787" y="3222"/>
                  </a:cubicBezTo>
                  <a:cubicBezTo>
                    <a:pt x="595" y="3175"/>
                    <a:pt x="404" y="3133"/>
                    <a:pt x="208" y="3096"/>
                  </a:cubicBezTo>
                  <a:lnTo>
                    <a:pt x="208" y="3096"/>
                  </a:lnTo>
                  <a:lnTo>
                    <a:pt x="218" y="2782"/>
                  </a:lnTo>
                  <a:lnTo>
                    <a:pt x="218" y="2389"/>
                  </a:lnTo>
                  <a:lnTo>
                    <a:pt x="218" y="2001"/>
                  </a:lnTo>
                  <a:lnTo>
                    <a:pt x="212" y="1614"/>
                  </a:lnTo>
                  <a:cubicBezTo>
                    <a:pt x="206" y="1356"/>
                    <a:pt x="206" y="1092"/>
                    <a:pt x="194" y="834"/>
                  </a:cubicBezTo>
                  <a:cubicBezTo>
                    <a:pt x="189" y="576"/>
                    <a:pt x="177" y="318"/>
                    <a:pt x="159" y="54"/>
                  </a:cubicBezTo>
                  <a:cubicBezTo>
                    <a:pt x="159" y="24"/>
                    <a:pt x="136" y="1"/>
                    <a:pt x="101" y="1"/>
                  </a:cubicBezTo>
                  <a:cubicBezTo>
                    <a:pt x="97" y="1"/>
                    <a:pt x="94" y="0"/>
                    <a:pt x="92"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6111775" y="3079600"/>
              <a:ext cx="170300" cy="170725"/>
            </a:xfrm>
            <a:custGeom>
              <a:avLst/>
              <a:gdLst/>
              <a:ahLst/>
              <a:cxnLst/>
              <a:rect l="l" t="t" r="r" b="b"/>
              <a:pathLst>
                <a:path w="6812" h="6829" extrusionOk="0">
                  <a:moveTo>
                    <a:pt x="3460" y="305"/>
                  </a:moveTo>
                  <a:cubicBezTo>
                    <a:pt x="4268" y="305"/>
                    <a:pt x="5068" y="633"/>
                    <a:pt x="5644" y="1203"/>
                  </a:cubicBezTo>
                  <a:cubicBezTo>
                    <a:pt x="6236" y="1778"/>
                    <a:pt x="6583" y="2587"/>
                    <a:pt x="6588" y="3414"/>
                  </a:cubicBezTo>
                  <a:lnTo>
                    <a:pt x="6594" y="3414"/>
                  </a:lnTo>
                  <a:cubicBezTo>
                    <a:pt x="6588" y="3825"/>
                    <a:pt x="6500" y="4236"/>
                    <a:pt x="6336" y="4617"/>
                  </a:cubicBezTo>
                  <a:cubicBezTo>
                    <a:pt x="6178" y="4993"/>
                    <a:pt x="5937" y="5339"/>
                    <a:pt x="5644" y="5626"/>
                  </a:cubicBezTo>
                  <a:cubicBezTo>
                    <a:pt x="5351" y="5908"/>
                    <a:pt x="5004" y="6137"/>
                    <a:pt x="4629" y="6289"/>
                  </a:cubicBezTo>
                  <a:cubicBezTo>
                    <a:pt x="4260" y="6436"/>
                    <a:pt x="3870" y="6518"/>
                    <a:pt x="3479" y="6518"/>
                  </a:cubicBezTo>
                  <a:cubicBezTo>
                    <a:pt x="3465" y="6518"/>
                    <a:pt x="3452" y="6518"/>
                    <a:pt x="3438" y="6518"/>
                  </a:cubicBezTo>
                  <a:cubicBezTo>
                    <a:pt x="2623" y="6512"/>
                    <a:pt x="1819" y="6178"/>
                    <a:pt x="1250" y="5603"/>
                  </a:cubicBezTo>
                  <a:cubicBezTo>
                    <a:pt x="675" y="5028"/>
                    <a:pt x="346" y="4224"/>
                    <a:pt x="352" y="3414"/>
                  </a:cubicBezTo>
                  <a:cubicBezTo>
                    <a:pt x="352" y="3010"/>
                    <a:pt x="429" y="2605"/>
                    <a:pt x="581" y="2229"/>
                  </a:cubicBezTo>
                  <a:cubicBezTo>
                    <a:pt x="734" y="1860"/>
                    <a:pt x="962" y="1514"/>
                    <a:pt x="1250" y="1226"/>
                  </a:cubicBezTo>
                  <a:cubicBezTo>
                    <a:pt x="1819" y="651"/>
                    <a:pt x="2623" y="311"/>
                    <a:pt x="3438" y="305"/>
                  </a:cubicBezTo>
                  <a:cubicBezTo>
                    <a:pt x="3445" y="305"/>
                    <a:pt x="3452" y="305"/>
                    <a:pt x="3460" y="305"/>
                  </a:cubicBezTo>
                  <a:close/>
                  <a:moveTo>
                    <a:pt x="3438" y="0"/>
                  </a:moveTo>
                  <a:cubicBezTo>
                    <a:pt x="2992" y="0"/>
                    <a:pt x="2541" y="88"/>
                    <a:pt x="2130" y="252"/>
                  </a:cubicBezTo>
                  <a:cubicBezTo>
                    <a:pt x="1713" y="423"/>
                    <a:pt x="1332" y="675"/>
                    <a:pt x="1015" y="992"/>
                  </a:cubicBezTo>
                  <a:cubicBezTo>
                    <a:pt x="376" y="1625"/>
                    <a:pt x="0" y="2517"/>
                    <a:pt x="6" y="3414"/>
                  </a:cubicBezTo>
                  <a:cubicBezTo>
                    <a:pt x="6" y="3860"/>
                    <a:pt x="94" y="4312"/>
                    <a:pt x="270" y="4723"/>
                  </a:cubicBezTo>
                  <a:cubicBezTo>
                    <a:pt x="440" y="5139"/>
                    <a:pt x="698" y="5521"/>
                    <a:pt x="1015" y="5837"/>
                  </a:cubicBezTo>
                  <a:cubicBezTo>
                    <a:pt x="1332" y="6148"/>
                    <a:pt x="1713" y="6400"/>
                    <a:pt x="2130" y="6571"/>
                  </a:cubicBezTo>
                  <a:cubicBezTo>
                    <a:pt x="2541" y="6747"/>
                    <a:pt x="2992" y="6829"/>
                    <a:pt x="3438" y="6829"/>
                  </a:cubicBezTo>
                  <a:cubicBezTo>
                    <a:pt x="3884" y="6823"/>
                    <a:pt x="4330" y="6729"/>
                    <a:pt x="4740" y="6559"/>
                  </a:cubicBezTo>
                  <a:cubicBezTo>
                    <a:pt x="5145" y="6383"/>
                    <a:pt x="5521" y="6131"/>
                    <a:pt x="5832" y="5814"/>
                  </a:cubicBezTo>
                  <a:cubicBezTo>
                    <a:pt x="6459" y="5180"/>
                    <a:pt x="6811" y="4294"/>
                    <a:pt x="6794" y="3414"/>
                  </a:cubicBezTo>
                  <a:lnTo>
                    <a:pt x="6800" y="3414"/>
                  </a:lnTo>
                  <a:cubicBezTo>
                    <a:pt x="6805" y="2974"/>
                    <a:pt x="6723" y="2529"/>
                    <a:pt x="6559" y="2124"/>
                  </a:cubicBezTo>
                  <a:cubicBezTo>
                    <a:pt x="6389" y="1713"/>
                    <a:pt x="6143" y="1332"/>
                    <a:pt x="5832" y="1015"/>
                  </a:cubicBezTo>
                  <a:cubicBezTo>
                    <a:pt x="5521" y="698"/>
                    <a:pt x="5151" y="446"/>
                    <a:pt x="4740" y="270"/>
                  </a:cubicBezTo>
                  <a:cubicBezTo>
                    <a:pt x="4330" y="100"/>
                    <a:pt x="3884" y="6"/>
                    <a:pt x="3438"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5896475" y="3075475"/>
              <a:ext cx="170300" cy="170600"/>
            </a:xfrm>
            <a:custGeom>
              <a:avLst/>
              <a:gdLst/>
              <a:ahLst/>
              <a:cxnLst/>
              <a:rect l="l" t="t" r="r" b="b"/>
              <a:pathLst>
                <a:path w="6812" h="6824" extrusionOk="0">
                  <a:moveTo>
                    <a:pt x="3454" y="306"/>
                  </a:moveTo>
                  <a:cubicBezTo>
                    <a:pt x="4262" y="306"/>
                    <a:pt x="5062" y="634"/>
                    <a:pt x="5644" y="1204"/>
                  </a:cubicBezTo>
                  <a:cubicBezTo>
                    <a:pt x="6231" y="1773"/>
                    <a:pt x="6577" y="2588"/>
                    <a:pt x="6583" y="3415"/>
                  </a:cubicBezTo>
                  <a:lnTo>
                    <a:pt x="6594" y="3415"/>
                  </a:lnTo>
                  <a:cubicBezTo>
                    <a:pt x="6583" y="3826"/>
                    <a:pt x="6495" y="4237"/>
                    <a:pt x="6336" y="4612"/>
                  </a:cubicBezTo>
                  <a:cubicBezTo>
                    <a:pt x="6172" y="4993"/>
                    <a:pt x="5937" y="5334"/>
                    <a:pt x="5644" y="5621"/>
                  </a:cubicBezTo>
                  <a:cubicBezTo>
                    <a:pt x="5351" y="5908"/>
                    <a:pt x="5004" y="6137"/>
                    <a:pt x="4623" y="6290"/>
                  </a:cubicBezTo>
                  <a:cubicBezTo>
                    <a:pt x="4248" y="6442"/>
                    <a:pt x="3843" y="6519"/>
                    <a:pt x="3432" y="6519"/>
                  </a:cubicBezTo>
                  <a:cubicBezTo>
                    <a:pt x="2617" y="6513"/>
                    <a:pt x="1819" y="6178"/>
                    <a:pt x="1244" y="5598"/>
                  </a:cubicBezTo>
                  <a:cubicBezTo>
                    <a:pt x="675" y="5028"/>
                    <a:pt x="341" y="4225"/>
                    <a:pt x="346" y="3415"/>
                  </a:cubicBezTo>
                  <a:cubicBezTo>
                    <a:pt x="352" y="3010"/>
                    <a:pt x="429" y="2606"/>
                    <a:pt x="581" y="2230"/>
                  </a:cubicBezTo>
                  <a:cubicBezTo>
                    <a:pt x="734" y="1855"/>
                    <a:pt x="962" y="1514"/>
                    <a:pt x="1250" y="1227"/>
                  </a:cubicBezTo>
                  <a:cubicBezTo>
                    <a:pt x="1819" y="652"/>
                    <a:pt x="2617" y="312"/>
                    <a:pt x="3432" y="306"/>
                  </a:cubicBezTo>
                  <a:cubicBezTo>
                    <a:pt x="3439" y="306"/>
                    <a:pt x="3447" y="306"/>
                    <a:pt x="3454" y="306"/>
                  </a:cubicBezTo>
                  <a:close/>
                  <a:moveTo>
                    <a:pt x="3432" y="1"/>
                  </a:moveTo>
                  <a:cubicBezTo>
                    <a:pt x="2986" y="1"/>
                    <a:pt x="2541" y="83"/>
                    <a:pt x="2124" y="253"/>
                  </a:cubicBezTo>
                  <a:cubicBezTo>
                    <a:pt x="1708" y="423"/>
                    <a:pt x="1332" y="676"/>
                    <a:pt x="1009" y="992"/>
                  </a:cubicBezTo>
                  <a:cubicBezTo>
                    <a:pt x="376" y="1620"/>
                    <a:pt x="0" y="2512"/>
                    <a:pt x="0" y="3415"/>
                  </a:cubicBezTo>
                  <a:cubicBezTo>
                    <a:pt x="6" y="3861"/>
                    <a:pt x="94" y="4313"/>
                    <a:pt x="270" y="4723"/>
                  </a:cubicBezTo>
                  <a:cubicBezTo>
                    <a:pt x="440" y="5140"/>
                    <a:pt x="693" y="5515"/>
                    <a:pt x="1015" y="5832"/>
                  </a:cubicBezTo>
                  <a:cubicBezTo>
                    <a:pt x="1332" y="6149"/>
                    <a:pt x="1713" y="6401"/>
                    <a:pt x="2124" y="6571"/>
                  </a:cubicBezTo>
                  <a:cubicBezTo>
                    <a:pt x="2528" y="6736"/>
                    <a:pt x="2959" y="6824"/>
                    <a:pt x="3390" y="6824"/>
                  </a:cubicBezTo>
                  <a:cubicBezTo>
                    <a:pt x="3404" y="6824"/>
                    <a:pt x="3418" y="6824"/>
                    <a:pt x="3432" y="6824"/>
                  </a:cubicBezTo>
                  <a:cubicBezTo>
                    <a:pt x="3878" y="6818"/>
                    <a:pt x="4324" y="6730"/>
                    <a:pt x="4735" y="6554"/>
                  </a:cubicBezTo>
                  <a:cubicBezTo>
                    <a:pt x="5145" y="6384"/>
                    <a:pt x="5521" y="6126"/>
                    <a:pt x="5832" y="5809"/>
                  </a:cubicBezTo>
                  <a:cubicBezTo>
                    <a:pt x="6453" y="5175"/>
                    <a:pt x="6811" y="4295"/>
                    <a:pt x="6794" y="3415"/>
                  </a:cubicBezTo>
                  <a:lnTo>
                    <a:pt x="6800" y="3415"/>
                  </a:lnTo>
                  <a:cubicBezTo>
                    <a:pt x="6805" y="2969"/>
                    <a:pt x="6723" y="2529"/>
                    <a:pt x="6553" y="2119"/>
                  </a:cubicBezTo>
                  <a:cubicBezTo>
                    <a:pt x="6389" y="1708"/>
                    <a:pt x="6143" y="1333"/>
                    <a:pt x="5832" y="1016"/>
                  </a:cubicBezTo>
                  <a:cubicBezTo>
                    <a:pt x="5521" y="699"/>
                    <a:pt x="5145" y="441"/>
                    <a:pt x="4735" y="271"/>
                  </a:cubicBezTo>
                  <a:cubicBezTo>
                    <a:pt x="4324" y="95"/>
                    <a:pt x="3878" y="7"/>
                    <a:pt x="3432"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2"/>
            <p:cNvSpPr/>
            <p:nvPr/>
          </p:nvSpPr>
          <p:spPr>
            <a:xfrm>
              <a:off x="6062200" y="3147900"/>
              <a:ext cx="55750" cy="18975"/>
            </a:xfrm>
            <a:custGeom>
              <a:avLst/>
              <a:gdLst/>
              <a:ahLst/>
              <a:cxnLst/>
              <a:rect l="l" t="t" r="r" b="b"/>
              <a:pathLst>
                <a:path w="2230" h="759" extrusionOk="0">
                  <a:moveTo>
                    <a:pt x="1011" y="0"/>
                  </a:moveTo>
                  <a:cubicBezTo>
                    <a:pt x="841" y="0"/>
                    <a:pt x="673" y="32"/>
                    <a:pt x="523" y="96"/>
                  </a:cubicBezTo>
                  <a:cubicBezTo>
                    <a:pt x="317" y="172"/>
                    <a:pt x="147" y="284"/>
                    <a:pt x="0" y="448"/>
                  </a:cubicBezTo>
                  <a:lnTo>
                    <a:pt x="130" y="583"/>
                  </a:lnTo>
                  <a:cubicBezTo>
                    <a:pt x="276" y="489"/>
                    <a:pt x="446" y="413"/>
                    <a:pt x="611" y="372"/>
                  </a:cubicBezTo>
                  <a:cubicBezTo>
                    <a:pt x="730" y="339"/>
                    <a:pt x="849" y="320"/>
                    <a:pt x="969" y="320"/>
                  </a:cubicBezTo>
                  <a:cubicBezTo>
                    <a:pt x="1019" y="320"/>
                    <a:pt x="1070" y="323"/>
                    <a:pt x="1121" y="330"/>
                  </a:cubicBezTo>
                  <a:cubicBezTo>
                    <a:pt x="1162" y="336"/>
                    <a:pt x="1203" y="348"/>
                    <a:pt x="1250" y="354"/>
                  </a:cubicBezTo>
                  <a:cubicBezTo>
                    <a:pt x="1291" y="360"/>
                    <a:pt x="1332" y="372"/>
                    <a:pt x="1373" y="383"/>
                  </a:cubicBezTo>
                  <a:cubicBezTo>
                    <a:pt x="1414" y="401"/>
                    <a:pt x="1455" y="407"/>
                    <a:pt x="1496" y="424"/>
                  </a:cubicBezTo>
                  <a:cubicBezTo>
                    <a:pt x="1538" y="442"/>
                    <a:pt x="1579" y="460"/>
                    <a:pt x="1620" y="477"/>
                  </a:cubicBezTo>
                  <a:cubicBezTo>
                    <a:pt x="1661" y="495"/>
                    <a:pt x="1696" y="518"/>
                    <a:pt x="1737" y="542"/>
                  </a:cubicBezTo>
                  <a:lnTo>
                    <a:pt x="1860" y="606"/>
                  </a:lnTo>
                  <a:cubicBezTo>
                    <a:pt x="1936" y="653"/>
                    <a:pt x="2007" y="706"/>
                    <a:pt x="2089" y="759"/>
                  </a:cubicBezTo>
                  <a:lnTo>
                    <a:pt x="2230" y="606"/>
                  </a:lnTo>
                  <a:cubicBezTo>
                    <a:pt x="2159" y="530"/>
                    <a:pt x="2089" y="460"/>
                    <a:pt x="2013" y="389"/>
                  </a:cubicBezTo>
                  <a:cubicBezTo>
                    <a:pt x="1931" y="330"/>
                    <a:pt x="1854" y="260"/>
                    <a:pt x="1760" y="213"/>
                  </a:cubicBezTo>
                  <a:cubicBezTo>
                    <a:pt x="1579" y="102"/>
                    <a:pt x="1373" y="37"/>
                    <a:pt x="1156" y="8"/>
                  </a:cubicBezTo>
                  <a:cubicBezTo>
                    <a:pt x="1108" y="3"/>
                    <a:pt x="1059" y="0"/>
                    <a:pt x="1011"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4" name="Google Shape;1034;p42"/>
          <p:cNvGrpSpPr/>
          <p:nvPr/>
        </p:nvGrpSpPr>
        <p:grpSpPr>
          <a:xfrm rot="-10438819">
            <a:off x="2775111" y="2814016"/>
            <a:ext cx="1007805" cy="1688093"/>
            <a:chOff x="6316225" y="3717575"/>
            <a:chExt cx="251400" cy="421100"/>
          </a:xfrm>
        </p:grpSpPr>
        <p:sp>
          <p:nvSpPr>
            <p:cNvPr id="1035" name="Google Shape;1035;p42"/>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255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19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10" name="Google Shape;10;p2"/>
          <p:cNvSpPr/>
          <p:nvPr/>
        </p:nvSpPr>
        <p:spPr>
          <a:xfrm>
            <a:off x="11639069" y="707136"/>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700232" y="53955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364933" y="60097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1675400" y="13476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2985389">
            <a:off x="11722859" y="6009770"/>
            <a:ext cx="329811" cy="31675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2950844">
            <a:off x="62743" y="635934"/>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2286215">
            <a:off x="380482" y="3209585"/>
            <a:ext cx="387297" cy="387399"/>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2286379">
            <a:off x="11516723" y="3369358"/>
            <a:ext cx="230579" cy="230631"/>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txBox="1">
            <a:spLocks noGrp="1"/>
          </p:cNvSpPr>
          <p:nvPr>
            <p:ph type="ctrTitle"/>
          </p:nvPr>
        </p:nvSpPr>
        <p:spPr>
          <a:xfrm>
            <a:off x="2405603" y="2005800"/>
            <a:ext cx="739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9" name="Google Shape;19;p2"/>
          <p:cNvSpPr txBox="1">
            <a:spLocks noGrp="1"/>
          </p:cNvSpPr>
          <p:nvPr>
            <p:ph type="subTitle" idx="1"/>
          </p:nvPr>
        </p:nvSpPr>
        <p:spPr>
          <a:xfrm>
            <a:off x="3795600" y="4791867"/>
            <a:ext cx="4600800" cy="51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14005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2" name="Google Shape;22;p3"/>
          <p:cNvSpPr txBox="1">
            <a:spLocks noGrp="1"/>
          </p:cNvSpPr>
          <p:nvPr>
            <p:ph type="title"/>
          </p:nvPr>
        </p:nvSpPr>
        <p:spPr>
          <a:xfrm>
            <a:off x="5946149" y="2031700"/>
            <a:ext cx="2799600" cy="222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667"/>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3446233" y="1644233"/>
            <a:ext cx="2799600" cy="27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8666">
                <a:solidFill>
                  <a:schemeClr val="accent3"/>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3707667" y="4640367"/>
            <a:ext cx="4783200" cy="3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 name="Google Shape;25;p3"/>
          <p:cNvSpPr/>
          <p:nvPr/>
        </p:nvSpPr>
        <p:spPr>
          <a:xfrm flipH="1">
            <a:off x="-529835" y="5504600"/>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80895" y="5348101"/>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11686767" y="634430"/>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rot="2971050">
            <a:off x="11436873" y="1395871"/>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8571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pic>
        <p:nvPicPr>
          <p:cNvPr id="30" name="Google Shape;30;p4"/>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31" name="Google Shape;31;p4"/>
          <p:cNvSpPr txBox="1">
            <a:spLocks noGrp="1"/>
          </p:cNvSpPr>
          <p:nvPr>
            <p:ph type="body" idx="1"/>
          </p:nvPr>
        </p:nvSpPr>
        <p:spPr>
          <a:xfrm>
            <a:off x="1575917" y="3893800"/>
            <a:ext cx="5145200" cy="1064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32" name="Google Shape;32;p4"/>
          <p:cNvSpPr txBox="1">
            <a:spLocks noGrp="1"/>
          </p:cNvSpPr>
          <p:nvPr>
            <p:ph type="title"/>
          </p:nvPr>
        </p:nvSpPr>
        <p:spPr>
          <a:xfrm>
            <a:off x="1575917" y="1899400"/>
            <a:ext cx="5145200" cy="199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4"/>
          <p:cNvSpPr/>
          <p:nvPr/>
        </p:nvSpPr>
        <p:spPr>
          <a:xfrm>
            <a:off x="11639069" y="19263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flipH="1">
            <a:off x="-700232" y="3999136"/>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2950844">
            <a:off x="364809" y="52216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4"/>
          <p:cNvSpPr/>
          <p:nvPr/>
        </p:nvSpPr>
        <p:spPr>
          <a:xfrm rot="-1800176">
            <a:off x="11447451" y="1721714"/>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7273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pic>
        <p:nvPicPr>
          <p:cNvPr id="38" name="Google Shape;38;p5"/>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39" name="Google Shape;39;p5"/>
          <p:cNvSpPr txBox="1">
            <a:spLocks noGrp="1"/>
          </p:cNvSpPr>
          <p:nvPr>
            <p:ph type="title"/>
          </p:nvPr>
        </p:nvSpPr>
        <p:spPr>
          <a:xfrm>
            <a:off x="2116000" y="3564933"/>
            <a:ext cx="3490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0" name="Google Shape;40;p5"/>
          <p:cNvSpPr txBox="1">
            <a:spLocks noGrp="1"/>
          </p:cNvSpPr>
          <p:nvPr>
            <p:ph type="title" idx="2"/>
          </p:nvPr>
        </p:nvSpPr>
        <p:spPr>
          <a:xfrm>
            <a:off x="6585235" y="3564933"/>
            <a:ext cx="3490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1" name="Google Shape;41;p5"/>
          <p:cNvSpPr txBox="1">
            <a:spLocks noGrp="1"/>
          </p:cNvSpPr>
          <p:nvPr>
            <p:ph type="subTitle" idx="1"/>
          </p:nvPr>
        </p:nvSpPr>
        <p:spPr>
          <a:xfrm>
            <a:off x="6585223" y="4026565"/>
            <a:ext cx="34908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 name="Google Shape;42;p5"/>
          <p:cNvSpPr txBox="1">
            <a:spLocks noGrp="1"/>
          </p:cNvSpPr>
          <p:nvPr>
            <p:ph type="subTitle" idx="3"/>
          </p:nvPr>
        </p:nvSpPr>
        <p:spPr>
          <a:xfrm>
            <a:off x="2115984" y="4026565"/>
            <a:ext cx="34908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5"/>
          <p:cNvSpPr txBox="1">
            <a:spLocks noGrp="1"/>
          </p:cNvSpPr>
          <p:nvPr>
            <p:ph type="title" idx="4"/>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5"/>
          <p:cNvSpPr/>
          <p:nvPr/>
        </p:nvSpPr>
        <p:spPr>
          <a:xfrm>
            <a:off x="11639069" y="10723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5"/>
          <p:cNvSpPr/>
          <p:nvPr/>
        </p:nvSpPr>
        <p:spPr>
          <a:xfrm flipH="1">
            <a:off x="-700232" y="4918436"/>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5"/>
          <p:cNvSpPr/>
          <p:nvPr/>
        </p:nvSpPr>
        <p:spPr>
          <a:xfrm>
            <a:off x="364933" y="5532700"/>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p:nvPr/>
        </p:nvSpPr>
        <p:spPr>
          <a:xfrm>
            <a:off x="11675400" y="1712834"/>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5"/>
          <p:cNvSpPr/>
          <p:nvPr/>
        </p:nvSpPr>
        <p:spPr>
          <a:xfrm rot="2985389">
            <a:off x="11722859" y="6009770"/>
            <a:ext cx="329811" cy="31675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5"/>
          <p:cNvSpPr/>
          <p:nvPr/>
        </p:nvSpPr>
        <p:spPr>
          <a:xfrm rot="2950844">
            <a:off x="-55057" y="1572434"/>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5"/>
          <p:cNvSpPr/>
          <p:nvPr/>
        </p:nvSpPr>
        <p:spPr>
          <a:xfrm rot="-2286215">
            <a:off x="716182" y="2544051"/>
            <a:ext cx="387297" cy="387399"/>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5"/>
          <p:cNvSpPr/>
          <p:nvPr/>
        </p:nvSpPr>
        <p:spPr>
          <a:xfrm rot="-2286379">
            <a:off x="11101056" y="5059758"/>
            <a:ext cx="230579" cy="230631"/>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65057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pic>
        <p:nvPicPr>
          <p:cNvPr id="53" name="Google Shape;53;p6"/>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54" name="Google Shape;54;p6"/>
          <p:cNvSpPr/>
          <p:nvPr/>
        </p:nvSpPr>
        <p:spPr>
          <a:xfrm>
            <a:off x="11639069" y="53955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6"/>
          <p:cNvSpPr/>
          <p:nvPr/>
        </p:nvSpPr>
        <p:spPr>
          <a:xfrm flipH="1">
            <a:off x="-700232" y="6065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6"/>
          <p:cNvSpPr/>
          <p:nvPr/>
        </p:nvSpPr>
        <p:spPr>
          <a:xfrm rot="2950844">
            <a:off x="364809" y="52216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6"/>
          <p:cNvSpPr/>
          <p:nvPr/>
        </p:nvSpPr>
        <p:spPr>
          <a:xfrm rot="-1800176">
            <a:off x="11447451" y="2151681"/>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6"/>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854496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9"/>
        <p:cNvGrpSpPr/>
        <p:nvPr/>
      </p:nvGrpSpPr>
      <p:grpSpPr>
        <a:xfrm>
          <a:off x="0" y="0"/>
          <a:ext cx="0" cy="0"/>
          <a:chOff x="0" y="0"/>
          <a:chExt cx="0" cy="0"/>
        </a:xfrm>
      </p:grpSpPr>
      <p:pic>
        <p:nvPicPr>
          <p:cNvPr id="60" name="Google Shape;60;p7"/>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61" name="Google Shape;61;p7"/>
          <p:cNvSpPr txBox="1">
            <a:spLocks noGrp="1"/>
          </p:cNvSpPr>
          <p:nvPr>
            <p:ph type="title"/>
          </p:nvPr>
        </p:nvSpPr>
        <p:spPr>
          <a:xfrm>
            <a:off x="2801600" y="968693"/>
            <a:ext cx="6588800" cy="768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2" name="Google Shape;62;p7"/>
          <p:cNvSpPr txBox="1">
            <a:spLocks noGrp="1"/>
          </p:cNvSpPr>
          <p:nvPr>
            <p:ph type="body" idx="1"/>
          </p:nvPr>
        </p:nvSpPr>
        <p:spPr>
          <a:xfrm>
            <a:off x="2801600" y="2123451"/>
            <a:ext cx="6588800" cy="297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accent2"/>
              </a:buClr>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63" name="Google Shape;63;p7"/>
          <p:cNvSpPr/>
          <p:nvPr/>
        </p:nvSpPr>
        <p:spPr>
          <a:xfrm flipH="1">
            <a:off x="-529835" y="4877000"/>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7"/>
          <p:cNvSpPr/>
          <p:nvPr/>
        </p:nvSpPr>
        <p:spPr>
          <a:xfrm>
            <a:off x="157062" y="5436434"/>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7"/>
          <p:cNvSpPr/>
          <p:nvPr/>
        </p:nvSpPr>
        <p:spPr>
          <a:xfrm>
            <a:off x="11686767" y="1671097"/>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7"/>
          <p:cNvSpPr/>
          <p:nvPr/>
        </p:nvSpPr>
        <p:spPr>
          <a:xfrm rot="2971050">
            <a:off x="11813806" y="2149871"/>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01946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7"/>
        <p:cNvGrpSpPr/>
        <p:nvPr/>
      </p:nvGrpSpPr>
      <p:grpSpPr>
        <a:xfrm>
          <a:off x="0" y="0"/>
          <a:ext cx="0" cy="0"/>
          <a:chOff x="0" y="0"/>
          <a:chExt cx="0" cy="0"/>
        </a:xfrm>
      </p:grpSpPr>
      <p:pic>
        <p:nvPicPr>
          <p:cNvPr id="68" name="Google Shape;68;p8"/>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69" name="Google Shape;69;p8"/>
          <p:cNvSpPr txBox="1">
            <a:spLocks noGrp="1"/>
          </p:cNvSpPr>
          <p:nvPr>
            <p:ph type="title"/>
          </p:nvPr>
        </p:nvSpPr>
        <p:spPr>
          <a:xfrm>
            <a:off x="2381000" y="2151400"/>
            <a:ext cx="7430000" cy="25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70" name="Google Shape;70;p8"/>
          <p:cNvSpPr/>
          <p:nvPr/>
        </p:nvSpPr>
        <p:spPr>
          <a:xfrm flipH="1">
            <a:off x="-529835" y="4877000"/>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8"/>
          <p:cNvSpPr/>
          <p:nvPr/>
        </p:nvSpPr>
        <p:spPr>
          <a:xfrm>
            <a:off x="157062" y="5436434"/>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8"/>
          <p:cNvSpPr/>
          <p:nvPr/>
        </p:nvSpPr>
        <p:spPr>
          <a:xfrm>
            <a:off x="11686767" y="1671097"/>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rot="2971050">
            <a:off x="11813806" y="2149871"/>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2286215">
            <a:off x="517782" y="4330702"/>
            <a:ext cx="387297" cy="387399"/>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286215">
            <a:off x="11286882" y="1326635"/>
            <a:ext cx="387297" cy="387399"/>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3771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6"/>
        <p:cNvGrpSpPr/>
        <p:nvPr/>
      </p:nvGrpSpPr>
      <p:grpSpPr>
        <a:xfrm>
          <a:off x="0" y="0"/>
          <a:ext cx="0" cy="0"/>
          <a:chOff x="0" y="0"/>
          <a:chExt cx="0" cy="0"/>
        </a:xfrm>
      </p:grpSpPr>
      <p:pic>
        <p:nvPicPr>
          <p:cNvPr id="77" name="Google Shape;77;p9"/>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78" name="Google Shape;78;p9"/>
          <p:cNvSpPr/>
          <p:nvPr/>
        </p:nvSpPr>
        <p:spPr>
          <a:xfrm flipH="1">
            <a:off x="-529835" y="4877000"/>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9"/>
          <p:cNvSpPr/>
          <p:nvPr/>
        </p:nvSpPr>
        <p:spPr>
          <a:xfrm>
            <a:off x="157062" y="5436434"/>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9"/>
          <p:cNvSpPr/>
          <p:nvPr/>
        </p:nvSpPr>
        <p:spPr>
          <a:xfrm>
            <a:off x="11686767" y="1671097"/>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9"/>
          <p:cNvSpPr/>
          <p:nvPr/>
        </p:nvSpPr>
        <p:spPr>
          <a:xfrm rot="2971050">
            <a:off x="11813806" y="2149871"/>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9"/>
          <p:cNvSpPr txBox="1">
            <a:spLocks noGrp="1"/>
          </p:cNvSpPr>
          <p:nvPr>
            <p:ph type="title"/>
          </p:nvPr>
        </p:nvSpPr>
        <p:spPr>
          <a:xfrm>
            <a:off x="3399200" y="2011300"/>
            <a:ext cx="5393600" cy="19764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12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3" name="Google Shape;83;p9"/>
          <p:cNvSpPr txBox="1">
            <a:spLocks noGrp="1"/>
          </p:cNvSpPr>
          <p:nvPr>
            <p:ph type="subTitle" idx="1"/>
          </p:nvPr>
        </p:nvSpPr>
        <p:spPr>
          <a:xfrm>
            <a:off x="3399200" y="4076233"/>
            <a:ext cx="5393600" cy="74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380302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4"/>
        <p:cNvGrpSpPr/>
        <p:nvPr/>
      </p:nvGrpSpPr>
      <p:grpSpPr>
        <a:xfrm>
          <a:off x="0" y="0"/>
          <a:ext cx="0" cy="0"/>
          <a:chOff x="0" y="0"/>
          <a:chExt cx="0" cy="0"/>
        </a:xfrm>
      </p:grpSpPr>
      <p:sp>
        <p:nvSpPr>
          <p:cNvPr id="85" name="Google Shape;85;p10"/>
          <p:cNvSpPr txBox="1">
            <a:spLocks noGrp="1"/>
          </p:cNvSpPr>
          <p:nvPr>
            <p:ph type="body" idx="1"/>
          </p:nvPr>
        </p:nvSpPr>
        <p:spPr>
          <a:xfrm>
            <a:off x="950967" y="3894333"/>
            <a:ext cx="4490800" cy="22504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400"/>
              <a:buNone/>
              <a:defRPr sz="4000">
                <a:latin typeface="Luckiest Guy"/>
                <a:ea typeface="Luckiest Guy"/>
                <a:cs typeface="Luckiest Guy"/>
                <a:sym typeface="Luckiest Guy"/>
              </a:defRPr>
            </a:lvl1pPr>
          </a:lstStyle>
          <a:p>
            <a:endParaRPr/>
          </a:p>
        </p:txBody>
      </p:sp>
    </p:spTree>
    <p:extLst>
      <p:ext uri="{BB962C8B-B14F-4D97-AF65-F5344CB8AC3E}">
        <p14:creationId xmlns:p14="http://schemas.microsoft.com/office/powerpoint/2010/main" val="80483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6"/>
        <p:cNvGrpSpPr/>
        <p:nvPr/>
      </p:nvGrpSpPr>
      <p:grpSpPr>
        <a:xfrm>
          <a:off x="0" y="0"/>
          <a:ext cx="0" cy="0"/>
          <a:chOff x="0" y="0"/>
          <a:chExt cx="0" cy="0"/>
        </a:xfrm>
      </p:grpSpPr>
      <p:pic>
        <p:nvPicPr>
          <p:cNvPr id="87" name="Google Shape;87;p11"/>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88" name="Google Shape;88;p11"/>
          <p:cNvSpPr txBox="1">
            <a:spLocks noGrp="1"/>
          </p:cNvSpPr>
          <p:nvPr>
            <p:ph type="title" hasCustomPrompt="1"/>
          </p:nvPr>
        </p:nvSpPr>
        <p:spPr>
          <a:xfrm>
            <a:off x="1712000" y="2473967"/>
            <a:ext cx="8768000" cy="151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solidFill>
                  <a:schemeClr val="accent3"/>
                </a:solidFill>
              </a:defRPr>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9" name="Google Shape;89;p11"/>
          <p:cNvSpPr txBox="1">
            <a:spLocks noGrp="1"/>
          </p:cNvSpPr>
          <p:nvPr>
            <p:ph type="subTitle" idx="1"/>
          </p:nvPr>
        </p:nvSpPr>
        <p:spPr>
          <a:xfrm>
            <a:off x="3523400" y="4157800"/>
            <a:ext cx="5145200" cy="47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90" name="Google Shape;90;p11"/>
          <p:cNvSpPr/>
          <p:nvPr/>
        </p:nvSpPr>
        <p:spPr>
          <a:xfrm flipH="1">
            <a:off x="-529835" y="1985067"/>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1"/>
          <p:cNvSpPr/>
          <p:nvPr/>
        </p:nvSpPr>
        <p:spPr>
          <a:xfrm>
            <a:off x="398562" y="2485601"/>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1"/>
          <p:cNvSpPr/>
          <p:nvPr/>
        </p:nvSpPr>
        <p:spPr>
          <a:xfrm>
            <a:off x="11686767" y="4209563"/>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1"/>
          <p:cNvSpPr/>
          <p:nvPr/>
        </p:nvSpPr>
        <p:spPr>
          <a:xfrm rot="2971050">
            <a:off x="11531106" y="4688338"/>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10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32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4"/>
        <p:cNvGrpSpPr/>
        <p:nvPr/>
      </p:nvGrpSpPr>
      <p:grpSpPr>
        <a:xfrm>
          <a:off x="0" y="0"/>
          <a:ext cx="0" cy="0"/>
          <a:chOff x="0" y="0"/>
          <a:chExt cx="0" cy="0"/>
        </a:xfrm>
      </p:grpSpPr>
    </p:spTree>
    <p:extLst>
      <p:ext uri="{BB962C8B-B14F-4D97-AF65-F5344CB8AC3E}">
        <p14:creationId xmlns:p14="http://schemas.microsoft.com/office/powerpoint/2010/main" val="3222803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5"/>
        <p:cNvGrpSpPr/>
        <p:nvPr/>
      </p:nvGrpSpPr>
      <p:grpSpPr>
        <a:xfrm>
          <a:off x="0" y="0"/>
          <a:ext cx="0" cy="0"/>
          <a:chOff x="0" y="0"/>
          <a:chExt cx="0" cy="0"/>
        </a:xfrm>
      </p:grpSpPr>
      <p:pic>
        <p:nvPicPr>
          <p:cNvPr id="96" name="Google Shape;96;p13"/>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97" name="Google Shape;97;p13"/>
          <p:cNvSpPr/>
          <p:nvPr/>
        </p:nvSpPr>
        <p:spPr>
          <a:xfrm>
            <a:off x="11639069" y="707136"/>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3"/>
          <p:cNvSpPr/>
          <p:nvPr/>
        </p:nvSpPr>
        <p:spPr>
          <a:xfrm flipH="1">
            <a:off x="-700232" y="53955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13"/>
          <p:cNvSpPr/>
          <p:nvPr/>
        </p:nvSpPr>
        <p:spPr>
          <a:xfrm>
            <a:off x="302200" y="60097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13"/>
          <p:cNvSpPr/>
          <p:nvPr/>
        </p:nvSpPr>
        <p:spPr>
          <a:xfrm>
            <a:off x="11741300" y="12817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3"/>
          <p:cNvSpPr/>
          <p:nvPr/>
        </p:nvSpPr>
        <p:spPr>
          <a:xfrm rot="-2286215">
            <a:off x="380482" y="4106385"/>
            <a:ext cx="387297" cy="387399"/>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3"/>
          <p:cNvSpPr/>
          <p:nvPr/>
        </p:nvSpPr>
        <p:spPr>
          <a:xfrm rot="-6299973">
            <a:off x="11402715" y="5473705"/>
            <a:ext cx="387301" cy="38741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3"/>
          <p:cNvSpPr txBox="1">
            <a:spLocks noGrp="1"/>
          </p:cNvSpPr>
          <p:nvPr>
            <p:ph type="title"/>
          </p:nvPr>
        </p:nvSpPr>
        <p:spPr>
          <a:xfrm>
            <a:off x="2895500" y="2554700"/>
            <a:ext cx="2693600"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4" name="Google Shape;104;p13"/>
          <p:cNvSpPr txBox="1">
            <a:spLocks noGrp="1"/>
          </p:cNvSpPr>
          <p:nvPr>
            <p:ph type="subTitle" idx="1"/>
          </p:nvPr>
        </p:nvSpPr>
        <p:spPr>
          <a:xfrm>
            <a:off x="2453900" y="3134367"/>
            <a:ext cx="3135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title" idx="2"/>
          </p:nvPr>
        </p:nvSpPr>
        <p:spPr>
          <a:xfrm>
            <a:off x="6803000" y="2554700"/>
            <a:ext cx="2693600"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6" name="Google Shape;106;p13"/>
          <p:cNvSpPr txBox="1">
            <a:spLocks noGrp="1"/>
          </p:cNvSpPr>
          <p:nvPr>
            <p:ph type="subTitle" idx="3"/>
          </p:nvPr>
        </p:nvSpPr>
        <p:spPr>
          <a:xfrm>
            <a:off x="6395800" y="3134367"/>
            <a:ext cx="31008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4"/>
          </p:nvPr>
        </p:nvSpPr>
        <p:spPr>
          <a:xfrm>
            <a:off x="2895500" y="4213835"/>
            <a:ext cx="2693600"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8" name="Google Shape;108;p13"/>
          <p:cNvSpPr txBox="1">
            <a:spLocks noGrp="1"/>
          </p:cNvSpPr>
          <p:nvPr>
            <p:ph type="title" idx="5"/>
          </p:nvPr>
        </p:nvSpPr>
        <p:spPr>
          <a:xfrm>
            <a:off x="6803000" y="4213833"/>
            <a:ext cx="2693600" cy="48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9" name="Google Shape;109;p13"/>
          <p:cNvSpPr txBox="1">
            <a:spLocks noGrp="1"/>
          </p:cNvSpPr>
          <p:nvPr>
            <p:ph type="title" idx="6" hasCustomPrompt="1"/>
          </p:nvPr>
        </p:nvSpPr>
        <p:spPr>
          <a:xfrm>
            <a:off x="2444867" y="2474367"/>
            <a:ext cx="62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333">
                <a:solidFill>
                  <a:schemeClr val="accent3"/>
                </a:solidFill>
              </a:defRPr>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
        <p:nvSpPr>
          <p:cNvPr id="110" name="Google Shape;110;p13"/>
          <p:cNvSpPr txBox="1">
            <a:spLocks noGrp="1"/>
          </p:cNvSpPr>
          <p:nvPr>
            <p:ph type="title" idx="7" hasCustomPrompt="1"/>
          </p:nvPr>
        </p:nvSpPr>
        <p:spPr>
          <a:xfrm>
            <a:off x="6361571" y="2474367"/>
            <a:ext cx="62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333">
                <a:solidFill>
                  <a:schemeClr val="accent3"/>
                </a:solidFill>
              </a:defRPr>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
        <p:nvSpPr>
          <p:cNvPr id="111" name="Google Shape;111;p13"/>
          <p:cNvSpPr txBox="1">
            <a:spLocks noGrp="1"/>
          </p:cNvSpPr>
          <p:nvPr>
            <p:ph type="title" idx="8" hasCustomPrompt="1"/>
          </p:nvPr>
        </p:nvSpPr>
        <p:spPr>
          <a:xfrm>
            <a:off x="2444867" y="4131167"/>
            <a:ext cx="62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333">
                <a:solidFill>
                  <a:schemeClr val="accent3"/>
                </a:solidFill>
              </a:defRPr>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
        <p:nvSpPr>
          <p:cNvPr id="112" name="Google Shape;112;p13"/>
          <p:cNvSpPr txBox="1">
            <a:spLocks noGrp="1"/>
          </p:cNvSpPr>
          <p:nvPr>
            <p:ph type="title" idx="9" hasCustomPrompt="1"/>
          </p:nvPr>
        </p:nvSpPr>
        <p:spPr>
          <a:xfrm>
            <a:off x="6361560" y="4131167"/>
            <a:ext cx="62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333">
                <a:solidFill>
                  <a:schemeClr val="accent3"/>
                </a:solidFill>
              </a:defRPr>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
        <p:nvSpPr>
          <p:cNvPr id="113" name="Google Shape;113;p13"/>
          <p:cNvSpPr txBox="1">
            <a:spLocks noGrp="1"/>
          </p:cNvSpPr>
          <p:nvPr>
            <p:ph type="subTitle" idx="13"/>
          </p:nvPr>
        </p:nvSpPr>
        <p:spPr>
          <a:xfrm>
            <a:off x="2453900" y="4791200"/>
            <a:ext cx="31352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subTitle" idx="14"/>
          </p:nvPr>
        </p:nvSpPr>
        <p:spPr>
          <a:xfrm>
            <a:off x="6395800" y="4791200"/>
            <a:ext cx="31008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3"/>
          <p:cNvSpPr txBox="1"/>
          <p:nvPr/>
        </p:nvSpPr>
        <p:spPr>
          <a:xfrm>
            <a:off x="950967" y="969033"/>
            <a:ext cx="10290000" cy="763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4000">
              <a:solidFill>
                <a:schemeClr val="accent4"/>
              </a:solidFill>
              <a:latin typeface="Luckiest Guy"/>
              <a:ea typeface="Luckiest Guy"/>
              <a:cs typeface="Luckiest Guy"/>
              <a:sym typeface="Luckiest Guy"/>
            </a:endParaRPr>
          </a:p>
        </p:txBody>
      </p:sp>
    </p:spTree>
    <p:extLst>
      <p:ext uri="{BB962C8B-B14F-4D97-AF65-F5344CB8AC3E}">
        <p14:creationId xmlns:p14="http://schemas.microsoft.com/office/powerpoint/2010/main" val="105008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6"/>
        <p:cNvGrpSpPr/>
        <p:nvPr/>
      </p:nvGrpSpPr>
      <p:grpSpPr>
        <a:xfrm>
          <a:off x="0" y="0"/>
          <a:ext cx="0" cy="0"/>
          <a:chOff x="0" y="0"/>
          <a:chExt cx="0" cy="0"/>
        </a:xfrm>
      </p:grpSpPr>
      <p:pic>
        <p:nvPicPr>
          <p:cNvPr id="117" name="Google Shape;117;p14"/>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118" name="Google Shape;118;p14"/>
          <p:cNvSpPr/>
          <p:nvPr/>
        </p:nvSpPr>
        <p:spPr>
          <a:xfrm flipH="1">
            <a:off x="-529835" y="1985067"/>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14"/>
          <p:cNvSpPr/>
          <p:nvPr/>
        </p:nvSpPr>
        <p:spPr>
          <a:xfrm>
            <a:off x="398562" y="2485601"/>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14"/>
          <p:cNvSpPr/>
          <p:nvPr/>
        </p:nvSpPr>
        <p:spPr>
          <a:xfrm>
            <a:off x="11686767" y="4209563"/>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4"/>
          <p:cNvSpPr/>
          <p:nvPr/>
        </p:nvSpPr>
        <p:spPr>
          <a:xfrm rot="2971050">
            <a:off x="11531106" y="4688338"/>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4"/>
          <p:cNvSpPr txBox="1">
            <a:spLocks noGrp="1"/>
          </p:cNvSpPr>
          <p:nvPr>
            <p:ph type="title"/>
          </p:nvPr>
        </p:nvSpPr>
        <p:spPr>
          <a:xfrm>
            <a:off x="2735000" y="2198033"/>
            <a:ext cx="6722000" cy="122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73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23" name="Google Shape;123;p14"/>
          <p:cNvSpPr txBox="1">
            <a:spLocks noGrp="1"/>
          </p:cNvSpPr>
          <p:nvPr>
            <p:ph type="subTitle" idx="1"/>
          </p:nvPr>
        </p:nvSpPr>
        <p:spPr>
          <a:xfrm>
            <a:off x="3399200" y="3691733"/>
            <a:ext cx="5393600" cy="13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rgbClr val="2B2B2B"/>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58033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4"/>
        <p:cNvGrpSpPr/>
        <p:nvPr/>
      </p:nvGrpSpPr>
      <p:grpSpPr>
        <a:xfrm>
          <a:off x="0" y="0"/>
          <a:ext cx="0" cy="0"/>
          <a:chOff x="0" y="0"/>
          <a:chExt cx="0" cy="0"/>
        </a:xfrm>
      </p:grpSpPr>
      <p:pic>
        <p:nvPicPr>
          <p:cNvPr id="125" name="Google Shape;125;p15"/>
          <p:cNvPicPr preferRelativeResize="0"/>
          <p:nvPr/>
        </p:nvPicPr>
        <p:blipFill>
          <a:blip r:embed="rId2">
            <a:alphaModFix/>
          </a:blip>
          <a:stretch>
            <a:fillRect/>
          </a:stretch>
        </p:blipFill>
        <p:spPr>
          <a:xfrm>
            <a:off x="159488" y="0"/>
            <a:ext cx="11897833" cy="6772939"/>
          </a:xfrm>
          <a:prstGeom prst="rect">
            <a:avLst/>
          </a:prstGeom>
          <a:noFill/>
          <a:ln>
            <a:noFill/>
          </a:ln>
        </p:spPr>
      </p:pic>
      <p:sp>
        <p:nvSpPr>
          <p:cNvPr id="126" name="Google Shape;126;p15"/>
          <p:cNvSpPr/>
          <p:nvPr/>
        </p:nvSpPr>
        <p:spPr>
          <a:xfrm flipH="1">
            <a:off x="-529835" y="1985067"/>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5"/>
          <p:cNvSpPr/>
          <p:nvPr/>
        </p:nvSpPr>
        <p:spPr>
          <a:xfrm>
            <a:off x="11686767" y="4209563"/>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5"/>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15"/>
          <p:cNvSpPr txBox="1">
            <a:spLocks noGrp="1"/>
          </p:cNvSpPr>
          <p:nvPr>
            <p:ph type="title" idx="2"/>
          </p:nvPr>
        </p:nvSpPr>
        <p:spPr>
          <a:xfrm>
            <a:off x="1456248" y="3724200"/>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5"/>
          <p:cNvSpPr txBox="1">
            <a:spLocks noGrp="1"/>
          </p:cNvSpPr>
          <p:nvPr>
            <p:ph type="title" idx="3"/>
          </p:nvPr>
        </p:nvSpPr>
        <p:spPr>
          <a:xfrm>
            <a:off x="4596604" y="3724200"/>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3" name="Google Shape;133;p15"/>
          <p:cNvSpPr txBox="1">
            <a:spLocks noGrp="1"/>
          </p:cNvSpPr>
          <p:nvPr>
            <p:ph type="subTitle" idx="1"/>
          </p:nvPr>
        </p:nvSpPr>
        <p:spPr>
          <a:xfrm>
            <a:off x="4596591" y="4185833"/>
            <a:ext cx="2998800" cy="114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5"/>
          <p:cNvSpPr txBox="1">
            <a:spLocks noGrp="1"/>
          </p:cNvSpPr>
          <p:nvPr>
            <p:ph type="subTitle" idx="4"/>
          </p:nvPr>
        </p:nvSpPr>
        <p:spPr>
          <a:xfrm>
            <a:off x="1456233" y="4185833"/>
            <a:ext cx="2998800" cy="114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5"/>
          <p:cNvSpPr txBox="1">
            <a:spLocks noGrp="1"/>
          </p:cNvSpPr>
          <p:nvPr>
            <p:ph type="title" idx="5"/>
          </p:nvPr>
        </p:nvSpPr>
        <p:spPr>
          <a:xfrm>
            <a:off x="7737017" y="3724200"/>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6" name="Google Shape;136;p15"/>
          <p:cNvSpPr txBox="1">
            <a:spLocks noGrp="1"/>
          </p:cNvSpPr>
          <p:nvPr>
            <p:ph type="subTitle" idx="6"/>
          </p:nvPr>
        </p:nvSpPr>
        <p:spPr>
          <a:xfrm>
            <a:off x="7737003" y="4185833"/>
            <a:ext cx="2998800" cy="114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28993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37"/>
        <p:cNvGrpSpPr/>
        <p:nvPr/>
      </p:nvGrpSpPr>
      <p:grpSpPr>
        <a:xfrm>
          <a:off x="0" y="0"/>
          <a:ext cx="0" cy="0"/>
          <a:chOff x="0" y="0"/>
          <a:chExt cx="0" cy="0"/>
        </a:xfrm>
      </p:grpSpPr>
      <p:pic>
        <p:nvPicPr>
          <p:cNvPr id="138" name="Google Shape;138;p16"/>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139" name="Google Shape;139;p16"/>
          <p:cNvSpPr/>
          <p:nvPr/>
        </p:nvSpPr>
        <p:spPr>
          <a:xfrm flipH="1">
            <a:off x="-529835" y="5030133"/>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6"/>
          <p:cNvSpPr/>
          <p:nvPr/>
        </p:nvSpPr>
        <p:spPr>
          <a:xfrm>
            <a:off x="398562" y="4773501"/>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6"/>
          <p:cNvSpPr/>
          <p:nvPr/>
        </p:nvSpPr>
        <p:spPr>
          <a:xfrm>
            <a:off x="11686767" y="1853597"/>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6"/>
          <p:cNvSpPr/>
          <p:nvPr/>
        </p:nvSpPr>
        <p:spPr>
          <a:xfrm rot="2971050">
            <a:off x="11531106" y="1613838"/>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6"/>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4" name="Google Shape;144;p16"/>
          <p:cNvSpPr txBox="1">
            <a:spLocks noGrp="1"/>
          </p:cNvSpPr>
          <p:nvPr>
            <p:ph type="title" idx="2"/>
          </p:nvPr>
        </p:nvSpPr>
        <p:spPr>
          <a:xfrm>
            <a:off x="2592531" y="2734800"/>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5" name="Google Shape;145;p16"/>
          <p:cNvSpPr txBox="1">
            <a:spLocks noGrp="1"/>
          </p:cNvSpPr>
          <p:nvPr>
            <p:ph type="title" idx="3"/>
          </p:nvPr>
        </p:nvSpPr>
        <p:spPr>
          <a:xfrm>
            <a:off x="6600620" y="2734800"/>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6" name="Google Shape;146;p16"/>
          <p:cNvSpPr txBox="1">
            <a:spLocks noGrp="1"/>
          </p:cNvSpPr>
          <p:nvPr>
            <p:ph type="subTitle" idx="1"/>
          </p:nvPr>
        </p:nvSpPr>
        <p:spPr>
          <a:xfrm>
            <a:off x="6600615" y="3196433"/>
            <a:ext cx="299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6"/>
          <p:cNvSpPr txBox="1">
            <a:spLocks noGrp="1"/>
          </p:cNvSpPr>
          <p:nvPr>
            <p:ph type="subTitle" idx="4"/>
          </p:nvPr>
        </p:nvSpPr>
        <p:spPr>
          <a:xfrm>
            <a:off x="2592517" y="3196433"/>
            <a:ext cx="299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6"/>
          <p:cNvSpPr txBox="1">
            <a:spLocks noGrp="1"/>
          </p:cNvSpPr>
          <p:nvPr>
            <p:ph type="title" idx="5"/>
          </p:nvPr>
        </p:nvSpPr>
        <p:spPr>
          <a:xfrm>
            <a:off x="2592531" y="49195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9" name="Google Shape;149;p16"/>
          <p:cNvSpPr txBox="1">
            <a:spLocks noGrp="1"/>
          </p:cNvSpPr>
          <p:nvPr>
            <p:ph type="title" idx="6"/>
          </p:nvPr>
        </p:nvSpPr>
        <p:spPr>
          <a:xfrm>
            <a:off x="6600620" y="49195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 name="Google Shape;150;p16"/>
          <p:cNvSpPr txBox="1">
            <a:spLocks noGrp="1"/>
          </p:cNvSpPr>
          <p:nvPr>
            <p:ph type="subTitle" idx="7"/>
          </p:nvPr>
        </p:nvSpPr>
        <p:spPr>
          <a:xfrm>
            <a:off x="6600612" y="5381167"/>
            <a:ext cx="299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6"/>
          <p:cNvSpPr txBox="1">
            <a:spLocks noGrp="1"/>
          </p:cNvSpPr>
          <p:nvPr>
            <p:ph type="subTitle" idx="8"/>
          </p:nvPr>
        </p:nvSpPr>
        <p:spPr>
          <a:xfrm>
            <a:off x="2592517" y="5381167"/>
            <a:ext cx="2998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79600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52"/>
        <p:cNvGrpSpPr/>
        <p:nvPr/>
      </p:nvGrpSpPr>
      <p:grpSpPr>
        <a:xfrm>
          <a:off x="0" y="0"/>
          <a:ext cx="0" cy="0"/>
          <a:chOff x="0" y="0"/>
          <a:chExt cx="0" cy="0"/>
        </a:xfrm>
      </p:grpSpPr>
      <p:pic>
        <p:nvPicPr>
          <p:cNvPr id="153" name="Google Shape;153;p17"/>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154" name="Google Shape;154;p17"/>
          <p:cNvSpPr/>
          <p:nvPr/>
        </p:nvSpPr>
        <p:spPr>
          <a:xfrm flipH="1">
            <a:off x="-529835" y="5030133"/>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7"/>
          <p:cNvSpPr/>
          <p:nvPr/>
        </p:nvSpPr>
        <p:spPr>
          <a:xfrm>
            <a:off x="398562" y="4773501"/>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7"/>
          <p:cNvSpPr/>
          <p:nvPr/>
        </p:nvSpPr>
        <p:spPr>
          <a:xfrm>
            <a:off x="11686767" y="1853597"/>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7"/>
          <p:cNvSpPr/>
          <p:nvPr/>
        </p:nvSpPr>
        <p:spPr>
          <a:xfrm rot="2971050">
            <a:off x="11531106" y="1613838"/>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7"/>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9" name="Google Shape;159;p17"/>
          <p:cNvSpPr txBox="1">
            <a:spLocks noGrp="1"/>
          </p:cNvSpPr>
          <p:nvPr>
            <p:ph type="title" idx="2"/>
          </p:nvPr>
        </p:nvSpPr>
        <p:spPr>
          <a:xfrm>
            <a:off x="2960947" y="2524400"/>
            <a:ext cx="2841600" cy="53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60" name="Google Shape;160;p17"/>
          <p:cNvSpPr txBox="1">
            <a:spLocks noGrp="1"/>
          </p:cNvSpPr>
          <p:nvPr>
            <p:ph type="title" idx="3"/>
          </p:nvPr>
        </p:nvSpPr>
        <p:spPr>
          <a:xfrm>
            <a:off x="7176808" y="2524400"/>
            <a:ext cx="2841600" cy="53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61" name="Google Shape;161;p17"/>
          <p:cNvSpPr txBox="1">
            <a:spLocks noGrp="1"/>
          </p:cNvSpPr>
          <p:nvPr>
            <p:ph type="subTitle" idx="1"/>
          </p:nvPr>
        </p:nvSpPr>
        <p:spPr>
          <a:xfrm>
            <a:off x="7176801" y="2986033"/>
            <a:ext cx="28416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17"/>
          <p:cNvSpPr txBox="1">
            <a:spLocks noGrp="1"/>
          </p:cNvSpPr>
          <p:nvPr>
            <p:ph type="subTitle" idx="4"/>
          </p:nvPr>
        </p:nvSpPr>
        <p:spPr>
          <a:xfrm>
            <a:off x="2960933" y="2986033"/>
            <a:ext cx="28416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5"/>
          </p:nvPr>
        </p:nvSpPr>
        <p:spPr>
          <a:xfrm>
            <a:off x="2960947" y="4117733"/>
            <a:ext cx="2841600" cy="53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64" name="Google Shape;164;p17"/>
          <p:cNvSpPr txBox="1">
            <a:spLocks noGrp="1"/>
          </p:cNvSpPr>
          <p:nvPr>
            <p:ph type="title" idx="6"/>
          </p:nvPr>
        </p:nvSpPr>
        <p:spPr>
          <a:xfrm>
            <a:off x="7176808" y="4117733"/>
            <a:ext cx="2841600" cy="53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65" name="Google Shape;165;p17"/>
          <p:cNvSpPr txBox="1">
            <a:spLocks noGrp="1"/>
          </p:cNvSpPr>
          <p:nvPr>
            <p:ph type="subTitle" idx="7"/>
          </p:nvPr>
        </p:nvSpPr>
        <p:spPr>
          <a:xfrm>
            <a:off x="7176800" y="4579367"/>
            <a:ext cx="28416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17"/>
          <p:cNvSpPr txBox="1">
            <a:spLocks noGrp="1"/>
          </p:cNvSpPr>
          <p:nvPr>
            <p:ph type="subTitle" idx="8"/>
          </p:nvPr>
        </p:nvSpPr>
        <p:spPr>
          <a:xfrm>
            <a:off x="2960933" y="4579367"/>
            <a:ext cx="28416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375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7"/>
        <p:cNvGrpSpPr/>
        <p:nvPr/>
      </p:nvGrpSpPr>
      <p:grpSpPr>
        <a:xfrm>
          <a:off x="0" y="0"/>
          <a:ext cx="0" cy="0"/>
          <a:chOff x="0" y="0"/>
          <a:chExt cx="0" cy="0"/>
        </a:xfrm>
      </p:grpSpPr>
      <p:pic>
        <p:nvPicPr>
          <p:cNvPr id="168" name="Google Shape;168;p18"/>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169" name="Google Shape;169;p18"/>
          <p:cNvSpPr/>
          <p:nvPr/>
        </p:nvSpPr>
        <p:spPr>
          <a:xfrm flipH="1">
            <a:off x="-529835" y="1584567"/>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8"/>
          <p:cNvSpPr/>
          <p:nvPr/>
        </p:nvSpPr>
        <p:spPr>
          <a:xfrm>
            <a:off x="157095" y="2161667"/>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8"/>
          <p:cNvSpPr/>
          <p:nvPr/>
        </p:nvSpPr>
        <p:spPr>
          <a:xfrm>
            <a:off x="11686767" y="5546530"/>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8"/>
          <p:cNvSpPr/>
          <p:nvPr/>
        </p:nvSpPr>
        <p:spPr>
          <a:xfrm rot="2971050">
            <a:off x="11578206" y="5660104"/>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8"/>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4" name="Google Shape;174;p18"/>
          <p:cNvSpPr txBox="1">
            <a:spLocks noGrp="1"/>
          </p:cNvSpPr>
          <p:nvPr>
            <p:ph type="title" idx="2"/>
          </p:nvPr>
        </p:nvSpPr>
        <p:spPr>
          <a:xfrm>
            <a:off x="1456248" y="27422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5" name="Google Shape;175;p18"/>
          <p:cNvSpPr txBox="1">
            <a:spLocks noGrp="1"/>
          </p:cNvSpPr>
          <p:nvPr>
            <p:ph type="title" idx="3"/>
          </p:nvPr>
        </p:nvSpPr>
        <p:spPr>
          <a:xfrm>
            <a:off x="4596604" y="27422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6" name="Google Shape;176;p18"/>
          <p:cNvSpPr txBox="1">
            <a:spLocks noGrp="1"/>
          </p:cNvSpPr>
          <p:nvPr>
            <p:ph type="subTitle" idx="1"/>
          </p:nvPr>
        </p:nvSpPr>
        <p:spPr>
          <a:xfrm>
            <a:off x="4596589" y="3203867"/>
            <a:ext cx="29988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8"/>
          <p:cNvSpPr txBox="1">
            <a:spLocks noGrp="1"/>
          </p:cNvSpPr>
          <p:nvPr>
            <p:ph type="subTitle" idx="4"/>
          </p:nvPr>
        </p:nvSpPr>
        <p:spPr>
          <a:xfrm>
            <a:off x="1456233" y="3203867"/>
            <a:ext cx="29988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18"/>
          <p:cNvSpPr txBox="1">
            <a:spLocks noGrp="1"/>
          </p:cNvSpPr>
          <p:nvPr>
            <p:ph type="title" idx="5"/>
          </p:nvPr>
        </p:nvSpPr>
        <p:spPr>
          <a:xfrm>
            <a:off x="7737009" y="27422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9" name="Google Shape;179;p18"/>
          <p:cNvSpPr txBox="1">
            <a:spLocks noGrp="1"/>
          </p:cNvSpPr>
          <p:nvPr>
            <p:ph type="subTitle" idx="6"/>
          </p:nvPr>
        </p:nvSpPr>
        <p:spPr>
          <a:xfrm>
            <a:off x="7737009" y="3203867"/>
            <a:ext cx="29988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7"/>
          </p:nvPr>
        </p:nvSpPr>
        <p:spPr>
          <a:xfrm>
            <a:off x="1456248" y="48871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1" name="Google Shape;181;p18"/>
          <p:cNvSpPr txBox="1">
            <a:spLocks noGrp="1"/>
          </p:cNvSpPr>
          <p:nvPr>
            <p:ph type="title" idx="8"/>
          </p:nvPr>
        </p:nvSpPr>
        <p:spPr>
          <a:xfrm>
            <a:off x="4596604" y="48871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2" name="Google Shape;182;p18"/>
          <p:cNvSpPr txBox="1">
            <a:spLocks noGrp="1"/>
          </p:cNvSpPr>
          <p:nvPr>
            <p:ph type="subTitle" idx="9"/>
          </p:nvPr>
        </p:nvSpPr>
        <p:spPr>
          <a:xfrm>
            <a:off x="4596589" y="5348767"/>
            <a:ext cx="29988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8"/>
          <p:cNvSpPr txBox="1">
            <a:spLocks noGrp="1"/>
          </p:cNvSpPr>
          <p:nvPr>
            <p:ph type="subTitle" idx="13"/>
          </p:nvPr>
        </p:nvSpPr>
        <p:spPr>
          <a:xfrm>
            <a:off x="1456233" y="5348767"/>
            <a:ext cx="29988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14"/>
          </p:nvPr>
        </p:nvSpPr>
        <p:spPr>
          <a:xfrm>
            <a:off x="7737009" y="4887133"/>
            <a:ext cx="2998800" cy="53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800" b="0">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5" name="Google Shape;185;p18"/>
          <p:cNvSpPr txBox="1">
            <a:spLocks noGrp="1"/>
          </p:cNvSpPr>
          <p:nvPr>
            <p:ph type="subTitle" idx="15"/>
          </p:nvPr>
        </p:nvSpPr>
        <p:spPr>
          <a:xfrm>
            <a:off x="7737009" y="5348767"/>
            <a:ext cx="2998800" cy="79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80505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6"/>
        <p:cNvGrpSpPr/>
        <p:nvPr/>
      </p:nvGrpSpPr>
      <p:grpSpPr>
        <a:xfrm>
          <a:off x="0" y="0"/>
          <a:ext cx="0" cy="0"/>
          <a:chOff x="0" y="0"/>
          <a:chExt cx="0" cy="0"/>
        </a:xfrm>
      </p:grpSpPr>
      <p:pic>
        <p:nvPicPr>
          <p:cNvPr id="187" name="Google Shape;187;p19"/>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188" name="Google Shape;188;p19"/>
          <p:cNvSpPr/>
          <p:nvPr/>
        </p:nvSpPr>
        <p:spPr>
          <a:xfrm flipH="1">
            <a:off x="-529835" y="1584567"/>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9"/>
          <p:cNvSpPr/>
          <p:nvPr/>
        </p:nvSpPr>
        <p:spPr>
          <a:xfrm>
            <a:off x="157095" y="2161667"/>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9"/>
          <p:cNvSpPr/>
          <p:nvPr/>
        </p:nvSpPr>
        <p:spPr>
          <a:xfrm>
            <a:off x="11686767" y="5546530"/>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9"/>
          <p:cNvSpPr/>
          <p:nvPr/>
        </p:nvSpPr>
        <p:spPr>
          <a:xfrm rot="2971050">
            <a:off x="11578206" y="5660104"/>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9"/>
          <p:cNvSpPr txBox="1">
            <a:spLocks noGrp="1"/>
          </p:cNvSpPr>
          <p:nvPr>
            <p:ph type="title"/>
          </p:nvPr>
        </p:nvSpPr>
        <p:spPr>
          <a:xfrm>
            <a:off x="3189200" y="4287484"/>
            <a:ext cx="58136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93" name="Google Shape;193;p19"/>
          <p:cNvSpPr txBox="1">
            <a:spLocks noGrp="1"/>
          </p:cNvSpPr>
          <p:nvPr>
            <p:ph type="subTitle" idx="1"/>
          </p:nvPr>
        </p:nvSpPr>
        <p:spPr>
          <a:xfrm>
            <a:off x="1635200" y="2168851"/>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3071463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4"/>
        <p:cNvGrpSpPr/>
        <p:nvPr/>
      </p:nvGrpSpPr>
      <p:grpSpPr>
        <a:xfrm>
          <a:off x="0" y="0"/>
          <a:ext cx="0" cy="0"/>
          <a:chOff x="0" y="0"/>
          <a:chExt cx="0" cy="0"/>
        </a:xfrm>
      </p:grpSpPr>
      <p:pic>
        <p:nvPicPr>
          <p:cNvPr id="195" name="Google Shape;195;p20"/>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196" name="Google Shape;196;p20"/>
          <p:cNvSpPr/>
          <p:nvPr/>
        </p:nvSpPr>
        <p:spPr>
          <a:xfrm flipH="1">
            <a:off x="-529835" y="1584567"/>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0"/>
          <p:cNvSpPr/>
          <p:nvPr/>
        </p:nvSpPr>
        <p:spPr>
          <a:xfrm>
            <a:off x="157095" y="2161667"/>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0"/>
          <p:cNvSpPr/>
          <p:nvPr/>
        </p:nvSpPr>
        <p:spPr>
          <a:xfrm>
            <a:off x="11686767" y="5546530"/>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0"/>
          <p:cNvSpPr/>
          <p:nvPr/>
        </p:nvSpPr>
        <p:spPr>
          <a:xfrm rot="2971050">
            <a:off x="11578206" y="5660104"/>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0"/>
          <p:cNvSpPr txBox="1">
            <a:spLocks noGrp="1"/>
          </p:cNvSpPr>
          <p:nvPr>
            <p:ph type="title" hasCustomPrompt="1"/>
          </p:nvPr>
        </p:nvSpPr>
        <p:spPr>
          <a:xfrm>
            <a:off x="950967" y="1018133"/>
            <a:ext cx="4506800" cy="102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1" name="Google Shape;201;p20"/>
          <p:cNvSpPr txBox="1">
            <a:spLocks noGrp="1"/>
          </p:cNvSpPr>
          <p:nvPr>
            <p:ph type="subTitle" idx="1"/>
          </p:nvPr>
        </p:nvSpPr>
        <p:spPr>
          <a:xfrm>
            <a:off x="950967" y="1986169"/>
            <a:ext cx="4506800" cy="37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202" name="Google Shape;202;p20"/>
          <p:cNvSpPr txBox="1">
            <a:spLocks noGrp="1"/>
          </p:cNvSpPr>
          <p:nvPr>
            <p:ph type="title" idx="2" hasCustomPrompt="1"/>
          </p:nvPr>
        </p:nvSpPr>
        <p:spPr>
          <a:xfrm>
            <a:off x="3842600" y="2686113"/>
            <a:ext cx="4506800" cy="102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3" name="Google Shape;203;p20"/>
          <p:cNvSpPr txBox="1">
            <a:spLocks noGrp="1"/>
          </p:cNvSpPr>
          <p:nvPr>
            <p:ph type="subTitle" idx="3"/>
          </p:nvPr>
        </p:nvSpPr>
        <p:spPr>
          <a:xfrm>
            <a:off x="3842600" y="3668717"/>
            <a:ext cx="4506800" cy="37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204" name="Google Shape;204;p20"/>
          <p:cNvSpPr txBox="1">
            <a:spLocks noGrp="1"/>
          </p:cNvSpPr>
          <p:nvPr>
            <p:ph type="title" idx="4" hasCustomPrompt="1"/>
          </p:nvPr>
        </p:nvSpPr>
        <p:spPr>
          <a:xfrm>
            <a:off x="6734233" y="4354095"/>
            <a:ext cx="4506800" cy="102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5" name="Google Shape;205;p20"/>
          <p:cNvSpPr txBox="1">
            <a:spLocks noGrp="1"/>
          </p:cNvSpPr>
          <p:nvPr>
            <p:ph type="subTitle" idx="5"/>
          </p:nvPr>
        </p:nvSpPr>
        <p:spPr>
          <a:xfrm>
            <a:off x="6734233" y="5351267"/>
            <a:ext cx="4506800" cy="37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805933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06"/>
        <p:cNvGrpSpPr/>
        <p:nvPr/>
      </p:nvGrpSpPr>
      <p:grpSpPr>
        <a:xfrm>
          <a:off x="0" y="0"/>
          <a:ext cx="0" cy="0"/>
          <a:chOff x="0" y="0"/>
          <a:chExt cx="0" cy="0"/>
        </a:xfrm>
      </p:grpSpPr>
      <p:pic>
        <p:nvPicPr>
          <p:cNvPr id="207" name="Google Shape;207;p21"/>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08" name="Google Shape;208;p21"/>
          <p:cNvSpPr/>
          <p:nvPr/>
        </p:nvSpPr>
        <p:spPr>
          <a:xfrm flipH="1">
            <a:off x="-529835" y="4588400"/>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1"/>
          <p:cNvSpPr/>
          <p:nvPr/>
        </p:nvSpPr>
        <p:spPr>
          <a:xfrm>
            <a:off x="451595" y="4075134"/>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21"/>
          <p:cNvSpPr/>
          <p:nvPr/>
        </p:nvSpPr>
        <p:spPr>
          <a:xfrm>
            <a:off x="11686767" y="1841830"/>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1"/>
          <p:cNvSpPr/>
          <p:nvPr/>
        </p:nvSpPr>
        <p:spPr>
          <a:xfrm rot="2971050">
            <a:off x="11578206" y="3050938"/>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1"/>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3" name="Google Shape;213;p21"/>
          <p:cNvSpPr txBox="1">
            <a:spLocks noGrp="1"/>
          </p:cNvSpPr>
          <p:nvPr>
            <p:ph type="title" idx="2" hasCustomPrompt="1"/>
          </p:nvPr>
        </p:nvSpPr>
        <p:spPr>
          <a:xfrm>
            <a:off x="1966633" y="2718533"/>
            <a:ext cx="14672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4800">
                <a:solidFill>
                  <a:schemeClr val="accent3"/>
                </a:solidFill>
              </a:defRPr>
            </a:lvl1pPr>
            <a:lvl2pPr lvl="1" algn="ctr" rtl="0">
              <a:spcBef>
                <a:spcPts val="0"/>
              </a:spcBef>
              <a:spcAft>
                <a:spcPts val="0"/>
              </a:spcAft>
              <a:buClr>
                <a:schemeClr val="accent3"/>
              </a:buClr>
              <a:buSzPts val="6000"/>
              <a:buNone/>
              <a:defRPr sz="8000">
                <a:solidFill>
                  <a:schemeClr val="accent3"/>
                </a:solidFill>
              </a:defRPr>
            </a:lvl2pPr>
            <a:lvl3pPr lvl="2" algn="ctr" rtl="0">
              <a:spcBef>
                <a:spcPts val="0"/>
              </a:spcBef>
              <a:spcAft>
                <a:spcPts val="0"/>
              </a:spcAft>
              <a:buClr>
                <a:schemeClr val="accent3"/>
              </a:buClr>
              <a:buSzPts val="6000"/>
              <a:buNone/>
              <a:defRPr sz="8000">
                <a:solidFill>
                  <a:schemeClr val="accent3"/>
                </a:solidFill>
              </a:defRPr>
            </a:lvl3pPr>
            <a:lvl4pPr lvl="3" algn="ctr" rtl="0">
              <a:spcBef>
                <a:spcPts val="0"/>
              </a:spcBef>
              <a:spcAft>
                <a:spcPts val="0"/>
              </a:spcAft>
              <a:buClr>
                <a:schemeClr val="accent3"/>
              </a:buClr>
              <a:buSzPts val="6000"/>
              <a:buNone/>
              <a:defRPr sz="8000">
                <a:solidFill>
                  <a:schemeClr val="accent3"/>
                </a:solidFill>
              </a:defRPr>
            </a:lvl4pPr>
            <a:lvl5pPr lvl="4" algn="ctr" rtl="0">
              <a:spcBef>
                <a:spcPts val="0"/>
              </a:spcBef>
              <a:spcAft>
                <a:spcPts val="0"/>
              </a:spcAft>
              <a:buClr>
                <a:schemeClr val="accent3"/>
              </a:buClr>
              <a:buSzPts val="6000"/>
              <a:buNone/>
              <a:defRPr sz="8000">
                <a:solidFill>
                  <a:schemeClr val="accent3"/>
                </a:solidFill>
              </a:defRPr>
            </a:lvl5pPr>
            <a:lvl6pPr lvl="5" algn="ctr" rtl="0">
              <a:spcBef>
                <a:spcPts val="0"/>
              </a:spcBef>
              <a:spcAft>
                <a:spcPts val="0"/>
              </a:spcAft>
              <a:buClr>
                <a:schemeClr val="accent3"/>
              </a:buClr>
              <a:buSzPts val="6000"/>
              <a:buNone/>
              <a:defRPr sz="8000">
                <a:solidFill>
                  <a:schemeClr val="accent3"/>
                </a:solidFill>
              </a:defRPr>
            </a:lvl6pPr>
            <a:lvl7pPr lvl="6" algn="ctr" rtl="0">
              <a:spcBef>
                <a:spcPts val="0"/>
              </a:spcBef>
              <a:spcAft>
                <a:spcPts val="0"/>
              </a:spcAft>
              <a:buClr>
                <a:schemeClr val="accent3"/>
              </a:buClr>
              <a:buSzPts val="6000"/>
              <a:buNone/>
              <a:defRPr sz="8000">
                <a:solidFill>
                  <a:schemeClr val="accent3"/>
                </a:solidFill>
              </a:defRPr>
            </a:lvl7pPr>
            <a:lvl8pPr lvl="7" algn="ctr" rtl="0">
              <a:spcBef>
                <a:spcPts val="0"/>
              </a:spcBef>
              <a:spcAft>
                <a:spcPts val="0"/>
              </a:spcAft>
              <a:buClr>
                <a:schemeClr val="accent3"/>
              </a:buClr>
              <a:buSzPts val="6000"/>
              <a:buNone/>
              <a:defRPr sz="8000">
                <a:solidFill>
                  <a:schemeClr val="accent3"/>
                </a:solidFill>
              </a:defRPr>
            </a:lvl8pPr>
            <a:lvl9pPr lvl="8" algn="ctr" rtl="0">
              <a:spcBef>
                <a:spcPts val="0"/>
              </a:spcBef>
              <a:spcAft>
                <a:spcPts val="0"/>
              </a:spcAft>
              <a:buClr>
                <a:schemeClr val="accent3"/>
              </a:buClr>
              <a:buSzPts val="6000"/>
              <a:buNone/>
              <a:defRPr sz="8000">
                <a:solidFill>
                  <a:schemeClr val="accent3"/>
                </a:solidFill>
              </a:defRPr>
            </a:lvl9pPr>
          </a:lstStyle>
          <a:p>
            <a:r>
              <a:t>xx%</a:t>
            </a:r>
          </a:p>
        </p:txBody>
      </p:sp>
      <p:sp>
        <p:nvSpPr>
          <p:cNvPr id="214" name="Google Shape;214;p21"/>
          <p:cNvSpPr txBox="1">
            <a:spLocks noGrp="1"/>
          </p:cNvSpPr>
          <p:nvPr>
            <p:ph type="subTitle" idx="1"/>
          </p:nvPr>
        </p:nvSpPr>
        <p:spPr>
          <a:xfrm>
            <a:off x="1251333" y="4651233"/>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5" name="Google Shape;215;p21"/>
          <p:cNvSpPr txBox="1">
            <a:spLocks noGrp="1"/>
          </p:cNvSpPr>
          <p:nvPr>
            <p:ph type="subTitle" idx="3"/>
          </p:nvPr>
        </p:nvSpPr>
        <p:spPr>
          <a:xfrm>
            <a:off x="1251333" y="4075133"/>
            <a:ext cx="2897600" cy="58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Luckiest Guy"/>
              <a:buNone/>
              <a:defRPr sz="2800">
                <a:solidFill>
                  <a:schemeClr val="dk1"/>
                </a:solidFill>
                <a:latin typeface="Luckiest Guy"/>
                <a:ea typeface="Luckiest Guy"/>
                <a:cs typeface="Luckiest Guy"/>
                <a:sym typeface="Luckiest Guy"/>
              </a:defRPr>
            </a:lvl1pPr>
            <a:lvl2pPr lvl="1"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2pPr>
            <a:lvl3pPr lvl="2"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3pPr>
            <a:lvl4pPr lvl="3"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4pPr>
            <a:lvl5pPr lvl="4"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5pPr>
            <a:lvl6pPr lvl="5"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6pPr>
            <a:lvl7pPr lvl="6"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7pPr>
            <a:lvl8pPr lvl="7"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8pPr>
            <a:lvl9pPr lvl="8"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9pPr>
          </a:lstStyle>
          <a:p>
            <a:endParaRPr/>
          </a:p>
        </p:txBody>
      </p:sp>
      <p:sp>
        <p:nvSpPr>
          <p:cNvPr id="216" name="Google Shape;216;p21"/>
          <p:cNvSpPr txBox="1">
            <a:spLocks noGrp="1"/>
          </p:cNvSpPr>
          <p:nvPr>
            <p:ph type="title" idx="4" hasCustomPrompt="1"/>
          </p:nvPr>
        </p:nvSpPr>
        <p:spPr>
          <a:xfrm>
            <a:off x="5164133" y="2718533"/>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4800">
                <a:solidFill>
                  <a:schemeClr val="accent3"/>
                </a:solidFill>
              </a:defRPr>
            </a:lvl1pPr>
            <a:lvl2pPr lvl="1" algn="ctr" rtl="0">
              <a:spcBef>
                <a:spcPts val="0"/>
              </a:spcBef>
              <a:spcAft>
                <a:spcPts val="0"/>
              </a:spcAft>
              <a:buClr>
                <a:schemeClr val="accent3"/>
              </a:buClr>
              <a:buSzPts val="6000"/>
              <a:buNone/>
              <a:defRPr sz="8000">
                <a:solidFill>
                  <a:schemeClr val="accent3"/>
                </a:solidFill>
              </a:defRPr>
            </a:lvl2pPr>
            <a:lvl3pPr lvl="2" algn="ctr" rtl="0">
              <a:spcBef>
                <a:spcPts val="0"/>
              </a:spcBef>
              <a:spcAft>
                <a:spcPts val="0"/>
              </a:spcAft>
              <a:buClr>
                <a:schemeClr val="accent3"/>
              </a:buClr>
              <a:buSzPts val="6000"/>
              <a:buNone/>
              <a:defRPr sz="8000">
                <a:solidFill>
                  <a:schemeClr val="accent3"/>
                </a:solidFill>
              </a:defRPr>
            </a:lvl3pPr>
            <a:lvl4pPr lvl="3" algn="ctr" rtl="0">
              <a:spcBef>
                <a:spcPts val="0"/>
              </a:spcBef>
              <a:spcAft>
                <a:spcPts val="0"/>
              </a:spcAft>
              <a:buClr>
                <a:schemeClr val="accent3"/>
              </a:buClr>
              <a:buSzPts val="6000"/>
              <a:buNone/>
              <a:defRPr sz="8000">
                <a:solidFill>
                  <a:schemeClr val="accent3"/>
                </a:solidFill>
              </a:defRPr>
            </a:lvl4pPr>
            <a:lvl5pPr lvl="4" algn="ctr" rtl="0">
              <a:spcBef>
                <a:spcPts val="0"/>
              </a:spcBef>
              <a:spcAft>
                <a:spcPts val="0"/>
              </a:spcAft>
              <a:buClr>
                <a:schemeClr val="accent3"/>
              </a:buClr>
              <a:buSzPts val="6000"/>
              <a:buNone/>
              <a:defRPr sz="8000">
                <a:solidFill>
                  <a:schemeClr val="accent3"/>
                </a:solidFill>
              </a:defRPr>
            </a:lvl5pPr>
            <a:lvl6pPr lvl="5" algn="ctr" rtl="0">
              <a:spcBef>
                <a:spcPts val="0"/>
              </a:spcBef>
              <a:spcAft>
                <a:spcPts val="0"/>
              </a:spcAft>
              <a:buClr>
                <a:schemeClr val="accent3"/>
              </a:buClr>
              <a:buSzPts val="6000"/>
              <a:buNone/>
              <a:defRPr sz="8000">
                <a:solidFill>
                  <a:schemeClr val="accent3"/>
                </a:solidFill>
              </a:defRPr>
            </a:lvl6pPr>
            <a:lvl7pPr lvl="6" algn="ctr" rtl="0">
              <a:spcBef>
                <a:spcPts val="0"/>
              </a:spcBef>
              <a:spcAft>
                <a:spcPts val="0"/>
              </a:spcAft>
              <a:buClr>
                <a:schemeClr val="accent3"/>
              </a:buClr>
              <a:buSzPts val="6000"/>
              <a:buNone/>
              <a:defRPr sz="8000">
                <a:solidFill>
                  <a:schemeClr val="accent3"/>
                </a:solidFill>
              </a:defRPr>
            </a:lvl7pPr>
            <a:lvl8pPr lvl="7" algn="ctr" rtl="0">
              <a:spcBef>
                <a:spcPts val="0"/>
              </a:spcBef>
              <a:spcAft>
                <a:spcPts val="0"/>
              </a:spcAft>
              <a:buClr>
                <a:schemeClr val="accent3"/>
              </a:buClr>
              <a:buSzPts val="6000"/>
              <a:buNone/>
              <a:defRPr sz="8000">
                <a:solidFill>
                  <a:schemeClr val="accent3"/>
                </a:solidFill>
              </a:defRPr>
            </a:lvl8pPr>
            <a:lvl9pPr lvl="8" algn="ctr" rtl="0">
              <a:spcBef>
                <a:spcPts val="0"/>
              </a:spcBef>
              <a:spcAft>
                <a:spcPts val="0"/>
              </a:spcAft>
              <a:buClr>
                <a:schemeClr val="accent3"/>
              </a:buClr>
              <a:buSzPts val="6000"/>
              <a:buNone/>
              <a:defRPr sz="8000">
                <a:solidFill>
                  <a:schemeClr val="accent3"/>
                </a:solidFill>
              </a:defRPr>
            </a:lvl9pPr>
          </a:lstStyle>
          <a:p>
            <a:r>
              <a:t>xx%</a:t>
            </a:r>
          </a:p>
        </p:txBody>
      </p:sp>
      <p:sp>
        <p:nvSpPr>
          <p:cNvPr id="217" name="Google Shape;217;p21"/>
          <p:cNvSpPr txBox="1">
            <a:spLocks noGrp="1"/>
          </p:cNvSpPr>
          <p:nvPr>
            <p:ph type="subTitle" idx="5"/>
          </p:nvPr>
        </p:nvSpPr>
        <p:spPr>
          <a:xfrm>
            <a:off x="4647200" y="4651233"/>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18" name="Google Shape;218;p21"/>
          <p:cNvSpPr txBox="1">
            <a:spLocks noGrp="1"/>
          </p:cNvSpPr>
          <p:nvPr>
            <p:ph type="subTitle" idx="6"/>
          </p:nvPr>
        </p:nvSpPr>
        <p:spPr>
          <a:xfrm>
            <a:off x="4647200" y="4075133"/>
            <a:ext cx="2897600" cy="58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Luckiest Guy"/>
              <a:buNone/>
              <a:defRPr sz="2800">
                <a:solidFill>
                  <a:schemeClr val="dk1"/>
                </a:solidFill>
                <a:latin typeface="Luckiest Guy"/>
                <a:ea typeface="Luckiest Guy"/>
                <a:cs typeface="Luckiest Guy"/>
                <a:sym typeface="Luckiest Guy"/>
              </a:defRPr>
            </a:lvl1pPr>
            <a:lvl2pPr lvl="1"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2pPr>
            <a:lvl3pPr lvl="2"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3pPr>
            <a:lvl4pPr lvl="3"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4pPr>
            <a:lvl5pPr lvl="4"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5pPr>
            <a:lvl6pPr lvl="5"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6pPr>
            <a:lvl7pPr lvl="6"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7pPr>
            <a:lvl8pPr lvl="7"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8pPr>
            <a:lvl9pPr lvl="8"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9pPr>
          </a:lstStyle>
          <a:p>
            <a:endParaRPr/>
          </a:p>
        </p:txBody>
      </p:sp>
      <p:sp>
        <p:nvSpPr>
          <p:cNvPr id="219" name="Google Shape;219;p21"/>
          <p:cNvSpPr txBox="1">
            <a:spLocks noGrp="1"/>
          </p:cNvSpPr>
          <p:nvPr>
            <p:ph type="title" idx="7" hasCustomPrompt="1"/>
          </p:nvPr>
        </p:nvSpPr>
        <p:spPr>
          <a:xfrm>
            <a:off x="8556900" y="2718533"/>
            <a:ext cx="1863600" cy="54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4800">
                <a:solidFill>
                  <a:schemeClr val="accent3"/>
                </a:solidFill>
              </a:defRPr>
            </a:lvl1pPr>
            <a:lvl2pPr lvl="1" algn="ctr" rtl="0">
              <a:spcBef>
                <a:spcPts val="0"/>
              </a:spcBef>
              <a:spcAft>
                <a:spcPts val="0"/>
              </a:spcAft>
              <a:buClr>
                <a:schemeClr val="accent3"/>
              </a:buClr>
              <a:buSzPts val="6000"/>
              <a:buNone/>
              <a:defRPr sz="8000">
                <a:solidFill>
                  <a:schemeClr val="accent3"/>
                </a:solidFill>
              </a:defRPr>
            </a:lvl2pPr>
            <a:lvl3pPr lvl="2" algn="ctr" rtl="0">
              <a:spcBef>
                <a:spcPts val="0"/>
              </a:spcBef>
              <a:spcAft>
                <a:spcPts val="0"/>
              </a:spcAft>
              <a:buClr>
                <a:schemeClr val="accent3"/>
              </a:buClr>
              <a:buSzPts val="6000"/>
              <a:buNone/>
              <a:defRPr sz="8000">
                <a:solidFill>
                  <a:schemeClr val="accent3"/>
                </a:solidFill>
              </a:defRPr>
            </a:lvl3pPr>
            <a:lvl4pPr lvl="3" algn="ctr" rtl="0">
              <a:spcBef>
                <a:spcPts val="0"/>
              </a:spcBef>
              <a:spcAft>
                <a:spcPts val="0"/>
              </a:spcAft>
              <a:buClr>
                <a:schemeClr val="accent3"/>
              </a:buClr>
              <a:buSzPts val="6000"/>
              <a:buNone/>
              <a:defRPr sz="8000">
                <a:solidFill>
                  <a:schemeClr val="accent3"/>
                </a:solidFill>
              </a:defRPr>
            </a:lvl4pPr>
            <a:lvl5pPr lvl="4" algn="ctr" rtl="0">
              <a:spcBef>
                <a:spcPts val="0"/>
              </a:spcBef>
              <a:spcAft>
                <a:spcPts val="0"/>
              </a:spcAft>
              <a:buClr>
                <a:schemeClr val="accent3"/>
              </a:buClr>
              <a:buSzPts val="6000"/>
              <a:buNone/>
              <a:defRPr sz="8000">
                <a:solidFill>
                  <a:schemeClr val="accent3"/>
                </a:solidFill>
              </a:defRPr>
            </a:lvl5pPr>
            <a:lvl6pPr lvl="5" algn="ctr" rtl="0">
              <a:spcBef>
                <a:spcPts val="0"/>
              </a:spcBef>
              <a:spcAft>
                <a:spcPts val="0"/>
              </a:spcAft>
              <a:buClr>
                <a:schemeClr val="accent3"/>
              </a:buClr>
              <a:buSzPts val="6000"/>
              <a:buNone/>
              <a:defRPr sz="8000">
                <a:solidFill>
                  <a:schemeClr val="accent3"/>
                </a:solidFill>
              </a:defRPr>
            </a:lvl6pPr>
            <a:lvl7pPr lvl="6" algn="ctr" rtl="0">
              <a:spcBef>
                <a:spcPts val="0"/>
              </a:spcBef>
              <a:spcAft>
                <a:spcPts val="0"/>
              </a:spcAft>
              <a:buClr>
                <a:schemeClr val="accent3"/>
              </a:buClr>
              <a:buSzPts val="6000"/>
              <a:buNone/>
              <a:defRPr sz="8000">
                <a:solidFill>
                  <a:schemeClr val="accent3"/>
                </a:solidFill>
              </a:defRPr>
            </a:lvl7pPr>
            <a:lvl8pPr lvl="7" algn="ctr" rtl="0">
              <a:spcBef>
                <a:spcPts val="0"/>
              </a:spcBef>
              <a:spcAft>
                <a:spcPts val="0"/>
              </a:spcAft>
              <a:buClr>
                <a:schemeClr val="accent3"/>
              </a:buClr>
              <a:buSzPts val="6000"/>
              <a:buNone/>
              <a:defRPr sz="8000">
                <a:solidFill>
                  <a:schemeClr val="accent3"/>
                </a:solidFill>
              </a:defRPr>
            </a:lvl8pPr>
            <a:lvl9pPr lvl="8" algn="ctr" rtl="0">
              <a:spcBef>
                <a:spcPts val="0"/>
              </a:spcBef>
              <a:spcAft>
                <a:spcPts val="0"/>
              </a:spcAft>
              <a:buClr>
                <a:schemeClr val="accent3"/>
              </a:buClr>
              <a:buSzPts val="6000"/>
              <a:buNone/>
              <a:defRPr sz="8000">
                <a:solidFill>
                  <a:schemeClr val="accent3"/>
                </a:solidFill>
              </a:defRPr>
            </a:lvl9pPr>
          </a:lstStyle>
          <a:p>
            <a:r>
              <a:t>xx%</a:t>
            </a:r>
          </a:p>
        </p:txBody>
      </p:sp>
      <p:sp>
        <p:nvSpPr>
          <p:cNvPr id="220" name="Google Shape;220;p21"/>
          <p:cNvSpPr txBox="1">
            <a:spLocks noGrp="1"/>
          </p:cNvSpPr>
          <p:nvPr>
            <p:ph type="subTitle" idx="8"/>
          </p:nvPr>
        </p:nvSpPr>
        <p:spPr>
          <a:xfrm>
            <a:off x="8043067" y="4651233"/>
            <a:ext cx="2897600" cy="10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Font typeface="PT Sans"/>
              <a:buNone/>
              <a:defRPr sz="28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8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8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8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8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800">
                <a:latin typeface="PT Sans"/>
                <a:ea typeface="PT Sans"/>
                <a:cs typeface="PT Sans"/>
                <a:sym typeface="PT Sans"/>
              </a:defRPr>
            </a:lvl9pPr>
          </a:lstStyle>
          <a:p>
            <a:endParaRPr/>
          </a:p>
        </p:txBody>
      </p:sp>
      <p:sp>
        <p:nvSpPr>
          <p:cNvPr id="221" name="Google Shape;221;p21"/>
          <p:cNvSpPr txBox="1">
            <a:spLocks noGrp="1"/>
          </p:cNvSpPr>
          <p:nvPr>
            <p:ph type="subTitle" idx="9"/>
          </p:nvPr>
        </p:nvSpPr>
        <p:spPr>
          <a:xfrm>
            <a:off x="8043067" y="4075133"/>
            <a:ext cx="2897600" cy="58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Luckiest Guy"/>
              <a:buNone/>
              <a:defRPr sz="2800">
                <a:solidFill>
                  <a:schemeClr val="dk1"/>
                </a:solidFill>
                <a:latin typeface="Luckiest Guy"/>
                <a:ea typeface="Luckiest Guy"/>
                <a:cs typeface="Luckiest Guy"/>
                <a:sym typeface="Luckiest Guy"/>
              </a:defRPr>
            </a:lvl1pPr>
            <a:lvl2pPr lvl="1"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2pPr>
            <a:lvl3pPr lvl="2"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3pPr>
            <a:lvl4pPr lvl="3"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4pPr>
            <a:lvl5pPr lvl="4"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5pPr>
            <a:lvl6pPr lvl="5"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6pPr>
            <a:lvl7pPr lvl="6"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7pPr>
            <a:lvl8pPr lvl="7"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8pPr>
            <a:lvl9pPr lvl="8" algn="ctr" rtl="0">
              <a:lnSpc>
                <a:spcPct val="100000"/>
              </a:lnSpc>
              <a:spcBef>
                <a:spcPts val="0"/>
              </a:spcBef>
              <a:spcAft>
                <a:spcPts val="0"/>
              </a:spcAft>
              <a:buClr>
                <a:schemeClr val="dk1"/>
              </a:buClr>
              <a:buSzPts val="2400"/>
              <a:buFont typeface="Luckiest Guy"/>
              <a:buNone/>
              <a:defRPr sz="3200">
                <a:solidFill>
                  <a:schemeClr val="dk1"/>
                </a:solidFill>
                <a:latin typeface="Luckiest Guy"/>
                <a:ea typeface="Luckiest Guy"/>
                <a:cs typeface="Luckiest Guy"/>
                <a:sym typeface="Luckiest Guy"/>
              </a:defRPr>
            </a:lvl9pPr>
          </a:lstStyle>
          <a:p>
            <a:endParaRPr/>
          </a:p>
        </p:txBody>
      </p:sp>
    </p:spTree>
    <p:extLst>
      <p:ext uri="{BB962C8B-B14F-4D97-AF65-F5344CB8AC3E}">
        <p14:creationId xmlns:p14="http://schemas.microsoft.com/office/powerpoint/2010/main" val="294386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958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22"/>
        <p:cNvGrpSpPr/>
        <p:nvPr/>
      </p:nvGrpSpPr>
      <p:grpSpPr>
        <a:xfrm>
          <a:off x="0" y="0"/>
          <a:ext cx="0" cy="0"/>
          <a:chOff x="0" y="0"/>
          <a:chExt cx="0" cy="0"/>
        </a:xfrm>
      </p:grpSpPr>
      <p:pic>
        <p:nvPicPr>
          <p:cNvPr id="223" name="Google Shape;223;p22"/>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24" name="Google Shape;224;p22"/>
          <p:cNvSpPr txBox="1">
            <a:spLocks noGrp="1"/>
          </p:cNvSpPr>
          <p:nvPr>
            <p:ph type="body" idx="1"/>
          </p:nvPr>
        </p:nvSpPr>
        <p:spPr>
          <a:xfrm>
            <a:off x="1575917" y="3620867"/>
            <a:ext cx="5145200" cy="1064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25" name="Google Shape;225;p22"/>
          <p:cNvSpPr txBox="1">
            <a:spLocks noGrp="1"/>
          </p:cNvSpPr>
          <p:nvPr>
            <p:ph type="title"/>
          </p:nvPr>
        </p:nvSpPr>
        <p:spPr>
          <a:xfrm>
            <a:off x="1575933" y="2681667"/>
            <a:ext cx="5145200" cy="905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22"/>
          <p:cNvSpPr/>
          <p:nvPr/>
        </p:nvSpPr>
        <p:spPr>
          <a:xfrm>
            <a:off x="11639069" y="19263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2"/>
          <p:cNvSpPr/>
          <p:nvPr/>
        </p:nvSpPr>
        <p:spPr>
          <a:xfrm flipH="1">
            <a:off x="-700232" y="3999136"/>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2"/>
          <p:cNvSpPr/>
          <p:nvPr/>
        </p:nvSpPr>
        <p:spPr>
          <a:xfrm rot="2950844">
            <a:off x="364809" y="52216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2"/>
          <p:cNvSpPr/>
          <p:nvPr/>
        </p:nvSpPr>
        <p:spPr>
          <a:xfrm rot="-1800176">
            <a:off x="11447451" y="1721714"/>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16645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30"/>
        <p:cNvGrpSpPr/>
        <p:nvPr/>
      </p:nvGrpSpPr>
      <p:grpSpPr>
        <a:xfrm>
          <a:off x="0" y="0"/>
          <a:ext cx="0" cy="0"/>
          <a:chOff x="0" y="0"/>
          <a:chExt cx="0" cy="0"/>
        </a:xfrm>
      </p:grpSpPr>
      <p:pic>
        <p:nvPicPr>
          <p:cNvPr id="231" name="Google Shape;231;p23"/>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32" name="Google Shape;232;p23"/>
          <p:cNvSpPr txBox="1">
            <a:spLocks noGrp="1"/>
          </p:cNvSpPr>
          <p:nvPr>
            <p:ph type="body" idx="1"/>
          </p:nvPr>
        </p:nvSpPr>
        <p:spPr>
          <a:xfrm>
            <a:off x="5380267" y="3620867"/>
            <a:ext cx="5145200" cy="1064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33" name="Google Shape;233;p23"/>
          <p:cNvSpPr txBox="1">
            <a:spLocks noGrp="1"/>
          </p:cNvSpPr>
          <p:nvPr>
            <p:ph type="title"/>
          </p:nvPr>
        </p:nvSpPr>
        <p:spPr>
          <a:xfrm>
            <a:off x="5380267" y="2681667"/>
            <a:ext cx="5145200" cy="90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4" name="Google Shape;234;p23"/>
          <p:cNvSpPr/>
          <p:nvPr/>
        </p:nvSpPr>
        <p:spPr>
          <a:xfrm>
            <a:off x="11639069" y="5024436"/>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3"/>
          <p:cNvSpPr/>
          <p:nvPr/>
        </p:nvSpPr>
        <p:spPr>
          <a:xfrm flipH="1">
            <a:off x="-700232" y="14193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23"/>
          <p:cNvSpPr/>
          <p:nvPr/>
        </p:nvSpPr>
        <p:spPr>
          <a:xfrm rot="2950844">
            <a:off x="62743" y="2052934"/>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3"/>
          <p:cNvSpPr/>
          <p:nvPr/>
        </p:nvSpPr>
        <p:spPr>
          <a:xfrm rot="-1800176">
            <a:off x="11447451" y="4701981"/>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9782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8"/>
        <p:cNvGrpSpPr/>
        <p:nvPr/>
      </p:nvGrpSpPr>
      <p:grpSpPr>
        <a:xfrm>
          <a:off x="0" y="0"/>
          <a:ext cx="0" cy="0"/>
          <a:chOff x="0" y="0"/>
          <a:chExt cx="0" cy="0"/>
        </a:xfrm>
      </p:grpSpPr>
      <p:pic>
        <p:nvPicPr>
          <p:cNvPr id="239" name="Google Shape;239;p24"/>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40" name="Google Shape;240;p24"/>
          <p:cNvSpPr/>
          <p:nvPr/>
        </p:nvSpPr>
        <p:spPr>
          <a:xfrm>
            <a:off x="11639069" y="12356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4"/>
          <p:cNvSpPr/>
          <p:nvPr/>
        </p:nvSpPr>
        <p:spPr>
          <a:xfrm flipH="1">
            <a:off x="-617765" y="53955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4"/>
          <p:cNvSpPr/>
          <p:nvPr/>
        </p:nvSpPr>
        <p:spPr>
          <a:xfrm rot="2950844">
            <a:off x="353009" y="48859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4"/>
          <p:cNvSpPr/>
          <p:nvPr/>
        </p:nvSpPr>
        <p:spPr>
          <a:xfrm rot="-1800176">
            <a:off x="11437051" y="2309048"/>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4"/>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5" name="Google Shape;245;p24"/>
          <p:cNvSpPr txBox="1">
            <a:spLocks noGrp="1"/>
          </p:cNvSpPr>
          <p:nvPr>
            <p:ph type="body" idx="1"/>
          </p:nvPr>
        </p:nvSpPr>
        <p:spPr>
          <a:xfrm>
            <a:off x="950967" y="1782800"/>
            <a:ext cx="10290000" cy="4219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534032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46"/>
        <p:cNvGrpSpPr/>
        <p:nvPr/>
      </p:nvGrpSpPr>
      <p:grpSpPr>
        <a:xfrm>
          <a:off x="0" y="0"/>
          <a:ext cx="0" cy="0"/>
          <a:chOff x="0" y="0"/>
          <a:chExt cx="0" cy="0"/>
        </a:xfrm>
      </p:grpSpPr>
      <p:pic>
        <p:nvPicPr>
          <p:cNvPr id="247" name="Google Shape;247;p25"/>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48" name="Google Shape;248;p25"/>
          <p:cNvSpPr txBox="1">
            <a:spLocks noGrp="1"/>
          </p:cNvSpPr>
          <p:nvPr>
            <p:ph type="title"/>
          </p:nvPr>
        </p:nvSpPr>
        <p:spPr>
          <a:xfrm>
            <a:off x="2963467" y="2031700"/>
            <a:ext cx="3585600" cy="222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667"/>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249" name="Google Shape;249;p25"/>
          <p:cNvSpPr txBox="1">
            <a:spLocks noGrp="1"/>
          </p:cNvSpPr>
          <p:nvPr>
            <p:ph type="title" idx="2" hasCustomPrompt="1"/>
          </p:nvPr>
        </p:nvSpPr>
        <p:spPr>
          <a:xfrm>
            <a:off x="6435451" y="1644233"/>
            <a:ext cx="2799600" cy="27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8666">
                <a:solidFill>
                  <a:schemeClr val="accent3"/>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250" name="Google Shape;250;p25"/>
          <p:cNvSpPr txBox="1">
            <a:spLocks noGrp="1"/>
          </p:cNvSpPr>
          <p:nvPr>
            <p:ph type="subTitle" idx="1"/>
          </p:nvPr>
        </p:nvSpPr>
        <p:spPr>
          <a:xfrm>
            <a:off x="3707667" y="4640367"/>
            <a:ext cx="4783200" cy="3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1" name="Google Shape;251;p25"/>
          <p:cNvSpPr/>
          <p:nvPr/>
        </p:nvSpPr>
        <p:spPr>
          <a:xfrm flipH="1">
            <a:off x="-529835" y="1646767"/>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5"/>
          <p:cNvSpPr/>
          <p:nvPr/>
        </p:nvSpPr>
        <p:spPr>
          <a:xfrm>
            <a:off x="380895" y="1490267"/>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5"/>
          <p:cNvSpPr/>
          <p:nvPr/>
        </p:nvSpPr>
        <p:spPr>
          <a:xfrm>
            <a:off x="11686767" y="5010730"/>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5"/>
          <p:cNvSpPr/>
          <p:nvPr/>
        </p:nvSpPr>
        <p:spPr>
          <a:xfrm rot="2971050">
            <a:off x="11436873" y="5772171"/>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7975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55"/>
        <p:cNvGrpSpPr/>
        <p:nvPr/>
      </p:nvGrpSpPr>
      <p:grpSpPr>
        <a:xfrm>
          <a:off x="0" y="0"/>
          <a:ext cx="0" cy="0"/>
          <a:chOff x="0" y="0"/>
          <a:chExt cx="0" cy="0"/>
        </a:xfrm>
      </p:grpSpPr>
      <p:pic>
        <p:nvPicPr>
          <p:cNvPr id="256" name="Google Shape;256;p26"/>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57" name="Google Shape;257;p26"/>
          <p:cNvSpPr txBox="1">
            <a:spLocks noGrp="1"/>
          </p:cNvSpPr>
          <p:nvPr>
            <p:ph type="title"/>
          </p:nvPr>
        </p:nvSpPr>
        <p:spPr>
          <a:xfrm>
            <a:off x="1697867" y="3429000"/>
            <a:ext cx="8802800" cy="120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6667"/>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258" name="Google Shape;258;p26"/>
          <p:cNvSpPr txBox="1">
            <a:spLocks noGrp="1"/>
          </p:cNvSpPr>
          <p:nvPr>
            <p:ph type="title" idx="2" hasCustomPrompt="1"/>
          </p:nvPr>
        </p:nvSpPr>
        <p:spPr>
          <a:xfrm>
            <a:off x="4699451" y="882200"/>
            <a:ext cx="2799600" cy="27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8666">
                <a:solidFill>
                  <a:schemeClr val="accent3"/>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259" name="Google Shape;259;p26"/>
          <p:cNvSpPr txBox="1">
            <a:spLocks noGrp="1"/>
          </p:cNvSpPr>
          <p:nvPr>
            <p:ph type="subTitle" idx="1"/>
          </p:nvPr>
        </p:nvSpPr>
        <p:spPr>
          <a:xfrm>
            <a:off x="3707667" y="4940133"/>
            <a:ext cx="4783200" cy="3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0" name="Google Shape;260;p26"/>
          <p:cNvSpPr/>
          <p:nvPr/>
        </p:nvSpPr>
        <p:spPr>
          <a:xfrm flipH="1">
            <a:off x="-529835" y="5504600"/>
            <a:ext cx="1079444" cy="64230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6"/>
          <p:cNvSpPr/>
          <p:nvPr/>
        </p:nvSpPr>
        <p:spPr>
          <a:xfrm>
            <a:off x="380895" y="5348101"/>
            <a:ext cx="267228" cy="256647"/>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6"/>
          <p:cNvSpPr/>
          <p:nvPr/>
        </p:nvSpPr>
        <p:spPr>
          <a:xfrm>
            <a:off x="11686767" y="634430"/>
            <a:ext cx="999223" cy="594572"/>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6"/>
          <p:cNvSpPr/>
          <p:nvPr/>
        </p:nvSpPr>
        <p:spPr>
          <a:xfrm rot="2971050">
            <a:off x="11436873" y="1395871"/>
            <a:ext cx="317847" cy="30526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559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64"/>
        <p:cNvGrpSpPr/>
        <p:nvPr/>
      </p:nvGrpSpPr>
      <p:grpSpPr>
        <a:xfrm>
          <a:off x="0" y="0"/>
          <a:ext cx="0" cy="0"/>
          <a:chOff x="0" y="0"/>
          <a:chExt cx="0" cy="0"/>
        </a:xfrm>
      </p:grpSpPr>
      <p:pic>
        <p:nvPicPr>
          <p:cNvPr id="265" name="Google Shape;265;p27"/>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66" name="Google Shape;266;p27"/>
          <p:cNvSpPr/>
          <p:nvPr/>
        </p:nvSpPr>
        <p:spPr>
          <a:xfrm>
            <a:off x="11639069" y="33029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7"/>
          <p:cNvSpPr/>
          <p:nvPr/>
        </p:nvSpPr>
        <p:spPr>
          <a:xfrm flipH="1">
            <a:off x="-617765" y="25297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7"/>
          <p:cNvSpPr/>
          <p:nvPr/>
        </p:nvSpPr>
        <p:spPr>
          <a:xfrm rot="2950844">
            <a:off x="370676" y="1835000"/>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7"/>
          <p:cNvSpPr/>
          <p:nvPr/>
        </p:nvSpPr>
        <p:spPr>
          <a:xfrm rot="-1800176">
            <a:off x="11696184" y="3298548"/>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7"/>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96386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71"/>
        <p:cNvGrpSpPr/>
        <p:nvPr/>
      </p:nvGrpSpPr>
      <p:grpSpPr>
        <a:xfrm>
          <a:off x="0" y="0"/>
          <a:ext cx="0" cy="0"/>
          <a:chOff x="0" y="0"/>
          <a:chExt cx="0" cy="0"/>
        </a:xfrm>
      </p:grpSpPr>
      <p:pic>
        <p:nvPicPr>
          <p:cNvPr id="272" name="Google Shape;272;p28"/>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73" name="Google Shape;273;p28"/>
          <p:cNvSpPr/>
          <p:nvPr/>
        </p:nvSpPr>
        <p:spPr>
          <a:xfrm>
            <a:off x="11639069" y="12356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8"/>
          <p:cNvSpPr/>
          <p:nvPr/>
        </p:nvSpPr>
        <p:spPr>
          <a:xfrm flipH="1">
            <a:off x="-617765" y="53955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8"/>
          <p:cNvSpPr/>
          <p:nvPr/>
        </p:nvSpPr>
        <p:spPr>
          <a:xfrm rot="2950844">
            <a:off x="353009" y="48859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8"/>
          <p:cNvSpPr/>
          <p:nvPr/>
        </p:nvSpPr>
        <p:spPr>
          <a:xfrm rot="-1800176">
            <a:off x="11437051" y="2309048"/>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8"/>
          <p:cNvSpPr txBox="1">
            <a:spLocks noGrp="1"/>
          </p:cNvSpPr>
          <p:nvPr>
            <p:ph type="title"/>
          </p:nvPr>
        </p:nvSpPr>
        <p:spPr>
          <a:xfrm>
            <a:off x="950967" y="969033"/>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804722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8"/>
        <p:cNvGrpSpPr/>
        <p:nvPr/>
      </p:nvGrpSpPr>
      <p:grpSpPr>
        <a:xfrm>
          <a:off x="0" y="0"/>
          <a:ext cx="0" cy="0"/>
          <a:chOff x="0" y="0"/>
          <a:chExt cx="0" cy="0"/>
        </a:xfrm>
      </p:grpSpPr>
      <p:pic>
        <p:nvPicPr>
          <p:cNvPr id="279" name="Google Shape;279;p29"/>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80" name="Google Shape;280;p29"/>
          <p:cNvSpPr txBox="1">
            <a:spLocks noGrp="1"/>
          </p:cNvSpPr>
          <p:nvPr>
            <p:ph type="ctrTitle"/>
          </p:nvPr>
        </p:nvSpPr>
        <p:spPr>
          <a:xfrm>
            <a:off x="3239933" y="1444667"/>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81" name="Google Shape;281;p29"/>
          <p:cNvSpPr txBox="1">
            <a:spLocks noGrp="1"/>
          </p:cNvSpPr>
          <p:nvPr>
            <p:ph type="subTitle" idx="1"/>
          </p:nvPr>
        </p:nvSpPr>
        <p:spPr>
          <a:xfrm>
            <a:off x="3233433" y="2775067"/>
            <a:ext cx="5725200" cy="143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82" name="Google Shape;282;p29"/>
          <p:cNvSpPr txBox="1"/>
          <p:nvPr/>
        </p:nvSpPr>
        <p:spPr>
          <a:xfrm>
            <a:off x="3408133" y="4768100"/>
            <a:ext cx="5369200" cy="820800"/>
          </a:xfrm>
          <a:prstGeom prst="rect">
            <a:avLst/>
          </a:prstGeom>
          <a:noFill/>
          <a:ln>
            <a:noFill/>
          </a:ln>
        </p:spPr>
        <p:txBody>
          <a:bodyPr spcFirstLastPara="1" wrap="square" lIns="121900" tIns="121900" rIns="121900" bIns="121900" anchor="b" anchorCtr="0">
            <a:noAutofit/>
          </a:bodyPr>
          <a:lstStyle/>
          <a:p>
            <a:pPr marL="0" lvl="0" indent="0" algn="ctr" rtl="0">
              <a:spcBef>
                <a:spcPts val="400"/>
              </a:spcBef>
              <a:spcAft>
                <a:spcPts val="0"/>
              </a:spcAft>
              <a:buNone/>
            </a:pPr>
            <a:r>
              <a:rPr lang="en" sz="1333">
                <a:solidFill>
                  <a:schemeClr val="dk1"/>
                </a:solidFill>
                <a:latin typeface="Sniglet"/>
                <a:ea typeface="Sniglet"/>
                <a:cs typeface="Sniglet"/>
                <a:sym typeface="Sniglet"/>
              </a:rPr>
              <a:t>CREDITS: This presentation template was created by </a:t>
            </a:r>
            <a:r>
              <a:rPr lang="en" sz="1333">
                <a:solidFill>
                  <a:schemeClr val="accent4"/>
                </a:solidFill>
                <a:uFill>
                  <a:noFill/>
                </a:uFill>
                <a:latin typeface="Sniglet"/>
                <a:ea typeface="Sniglet"/>
                <a:cs typeface="Sniglet"/>
                <a:sym typeface="Sniglet"/>
                <a:hlinkClick r:id="rId3">
                  <a:extLst>
                    <a:ext uri="{A12FA001-AC4F-418D-AE19-62706E023703}">
                      <ahyp:hlinkClr xmlns="" xmlns:ahyp="http://schemas.microsoft.com/office/drawing/2018/hyperlinkcolor" val="tx"/>
                    </a:ext>
                  </a:extLst>
                </a:hlinkClick>
              </a:rPr>
              <a:t>Slidesgo</a:t>
            </a:r>
            <a:r>
              <a:rPr lang="en" sz="1333">
                <a:solidFill>
                  <a:schemeClr val="dk1"/>
                </a:solidFill>
                <a:latin typeface="Sniglet"/>
                <a:ea typeface="Sniglet"/>
                <a:cs typeface="Sniglet"/>
                <a:sym typeface="Sniglet"/>
              </a:rPr>
              <a:t>, including icons by </a:t>
            </a:r>
            <a:r>
              <a:rPr lang="en" sz="1333">
                <a:solidFill>
                  <a:schemeClr val="accent4"/>
                </a:solidFill>
                <a:uFill>
                  <a:noFill/>
                </a:uFill>
                <a:latin typeface="Sniglet"/>
                <a:ea typeface="Sniglet"/>
                <a:cs typeface="Sniglet"/>
                <a:sym typeface="Sniglet"/>
                <a:hlinkClick r:id="rId4">
                  <a:extLst>
                    <a:ext uri="{A12FA001-AC4F-418D-AE19-62706E023703}">
                      <ahyp:hlinkClr xmlns="" xmlns:ahyp="http://schemas.microsoft.com/office/drawing/2018/hyperlinkcolor" val="tx"/>
                    </a:ext>
                  </a:extLst>
                </a:hlinkClick>
              </a:rPr>
              <a:t>Flaticon</a:t>
            </a:r>
            <a:r>
              <a:rPr lang="en" sz="1333">
                <a:solidFill>
                  <a:schemeClr val="accent4"/>
                </a:solidFill>
                <a:latin typeface="Sniglet"/>
                <a:ea typeface="Sniglet"/>
                <a:cs typeface="Sniglet"/>
                <a:sym typeface="Sniglet"/>
              </a:rPr>
              <a:t> </a:t>
            </a:r>
            <a:r>
              <a:rPr lang="en" sz="1333">
                <a:solidFill>
                  <a:schemeClr val="dk1"/>
                </a:solidFill>
                <a:latin typeface="Sniglet"/>
                <a:ea typeface="Sniglet"/>
                <a:cs typeface="Sniglet"/>
                <a:sym typeface="Sniglet"/>
              </a:rPr>
              <a:t>and infographics &amp; images by </a:t>
            </a:r>
            <a:r>
              <a:rPr lang="en" sz="1333">
                <a:solidFill>
                  <a:schemeClr val="accent4"/>
                </a:solidFill>
                <a:uFill>
                  <a:noFill/>
                </a:uFill>
                <a:latin typeface="Sniglet"/>
                <a:ea typeface="Sniglet"/>
                <a:cs typeface="Sniglet"/>
                <a:sym typeface="Sniglet"/>
                <a:hlinkClick r:id="rId5">
                  <a:extLst>
                    <a:ext uri="{A12FA001-AC4F-418D-AE19-62706E023703}">
                      <ahyp:hlinkClr xmlns="" xmlns:ahyp="http://schemas.microsoft.com/office/drawing/2018/hyperlinkcolor" val="tx"/>
                    </a:ext>
                  </a:extLst>
                </a:hlinkClick>
              </a:rPr>
              <a:t>Freepik</a:t>
            </a:r>
            <a:endParaRPr sz="1600">
              <a:solidFill>
                <a:schemeClr val="accent4"/>
              </a:solidFill>
              <a:latin typeface="Sniglet"/>
              <a:ea typeface="Sniglet"/>
              <a:cs typeface="Sniglet"/>
              <a:sym typeface="Sniglet"/>
            </a:endParaRPr>
          </a:p>
        </p:txBody>
      </p:sp>
      <p:sp>
        <p:nvSpPr>
          <p:cNvPr id="283" name="Google Shape;283;p29"/>
          <p:cNvSpPr/>
          <p:nvPr/>
        </p:nvSpPr>
        <p:spPr>
          <a:xfrm>
            <a:off x="11639069" y="42806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9"/>
          <p:cNvSpPr/>
          <p:nvPr/>
        </p:nvSpPr>
        <p:spPr>
          <a:xfrm flipH="1">
            <a:off x="-617765" y="2091302"/>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9"/>
          <p:cNvSpPr/>
          <p:nvPr/>
        </p:nvSpPr>
        <p:spPr>
          <a:xfrm rot="2950844">
            <a:off x="353009" y="1581767"/>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29"/>
          <p:cNvSpPr/>
          <p:nvPr/>
        </p:nvSpPr>
        <p:spPr>
          <a:xfrm rot="-1800176">
            <a:off x="11437051" y="5354114"/>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29"/>
          <p:cNvSpPr/>
          <p:nvPr/>
        </p:nvSpPr>
        <p:spPr>
          <a:xfrm rot="-6508408">
            <a:off x="10759711" y="2055753"/>
            <a:ext cx="329855" cy="316793"/>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29"/>
          <p:cNvSpPr/>
          <p:nvPr/>
        </p:nvSpPr>
        <p:spPr>
          <a:xfrm rot="-2935319">
            <a:off x="3368605" y="4179201"/>
            <a:ext cx="329777" cy="316720"/>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21816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9"/>
        <p:cNvGrpSpPr/>
        <p:nvPr/>
      </p:nvGrpSpPr>
      <p:grpSpPr>
        <a:xfrm>
          <a:off x="0" y="0"/>
          <a:ext cx="0" cy="0"/>
          <a:chOff x="0" y="0"/>
          <a:chExt cx="0" cy="0"/>
        </a:xfrm>
      </p:grpSpPr>
      <p:pic>
        <p:nvPicPr>
          <p:cNvPr id="290" name="Google Shape;290;p30"/>
          <p:cNvPicPr preferRelativeResize="0"/>
          <p:nvPr/>
        </p:nvPicPr>
        <p:blipFill>
          <a:blip r:embed="rId2">
            <a:alphaModFix/>
          </a:blip>
          <a:stretch>
            <a:fillRect/>
          </a:stretch>
        </p:blipFill>
        <p:spPr>
          <a:xfrm>
            <a:off x="584283" y="134601"/>
            <a:ext cx="11022000" cy="6537367"/>
          </a:xfrm>
          <a:prstGeom prst="rect">
            <a:avLst/>
          </a:prstGeom>
          <a:noFill/>
          <a:ln>
            <a:noFill/>
          </a:ln>
        </p:spPr>
      </p:pic>
    </p:spTree>
    <p:extLst>
      <p:ext uri="{BB962C8B-B14F-4D97-AF65-F5344CB8AC3E}">
        <p14:creationId xmlns:p14="http://schemas.microsoft.com/office/powerpoint/2010/main" val="1674165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1"/>
        <p:cNvGrpSpPr/>
        <p:nvPr/>
      </p:nvGrpSpPr>
      <p:grpSpPr>
        <a:xfrm>
          <a:off x="0" y="0"/>
          <a:ext cx="0" cy="0"/>
          <a:chOff x="0" y="0"/>
          <a:chExt cx="0" cy="0"/>
        </a:xfrm>
      </p:grpSpPr>
      <p:pic>
        <p:nvPicPr>
          <p:cNvPr id="292" name="Google Shape;292;p31"/>
          <p:cNvPicPr preferRelativeResize="0"/>
          <p:nvPr/>
        </p:nvPicPr>
        <p:blipFill>
          <a:blip r:embed="rId2">
            <a:alphaModFix/>
          </a:blip>
          <a:stretch>
            <a:fillRect/>
          </a:stretch>
        </p:blipFill>
        <p:spPr>
          <a:xfrm>
            <a:off x="584283" y="134601"/>
            <a:ext cx="11022000" cy="6537367"/>
          </a:xfrm>
          <a:prstGeom prst="rect">
            <a:avLst/>
          </a:prstGeom>
          <a:noFill/>
          <a:ln>
            <a:noFill/>
          </a:ln>
        </p:spPr>
      </p:pic>
      <p:sp>
        <p:nvSpPr>
          <p:cNvPr id="293" name="Google Shape;293;p31"/>
          <p:cNvSpPr/>
          <p:nvPr/>
        </p:nvSpPr>
        <p:spPr>
          <a:xfrm>
            <a:off x="11639069" y="42806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31"/>
          <p:cNvSpPr/>
          <p:nvPr/>
        </p:nvSpPr>
        <p:spPr>
          <a:xfrm flipH="1">
            <a:off x="-617765" y="3054369"/>
            <a:ext cx="1259183" cy="749257"/>
          </a:xfrm>
          <a:custGeom>
            <a:avLst/>
            <a:gdLst/>
            <a:ahLst/>
            <a:cxnLst/>
            <a:rect l="l" t="t" r="r" b="b"/>
            <a:pathLst>
              <a:path w="304641" h="181272" extrusionOk="0">
                <a:moveTo>
                  <a:pt x="241247" y="0"/>
                </a:moveTo>
                <a:cubicBezTo>
                  <a:pt x="240306" y="0"/>
                  <a:pt x="239346" y="32"/>
                  <a:pt x="238369" y="96"/>
                </a:cubicBezTo>
                <a:cubicBezTo>
                  <a:pt x="198028" y="2743"/>
                  <a:pt x="186620" y="45136"/>
                  <a:pt x="183911" y="78298"/>
                </a:cubicBezTo>
                <a:lnTo>
                  <a:pt x="183911" y="78298"/>
                </a:lnTo>
                <a:cubicBezTo>
                  <a:pt x="180870" y="51968"/>
                  <a:pt x="170445" y="22174"/>
                  <a:pt x="138838" y="22174"/>
                </a:cubicBezTo>
                <a:cubicBezTo>
                  <a:pt x="134564" y="22174"/>
                  <a:pt x="129903" y="22719"/>
                  <a:pt x="124820" y="23891"/>
                </a:cubicBezTo>
                <a:cubicBezTo>
                  <a:pt x="84923" y="36840"/>
                  <a:pt x="90943" y="100400"/>
                  <a:pt x="93932" y="120611"/>
                </a:cubicBezTo>
                <a:lnTo>
                  <a:pt x="93932" y="120611"/>
                </a:lnTo>
                <a:cubicBezTo>
                  <a:pt x="90933" y="104796"/>
                  <a:pt x="80942" y="64106"/>
                  <a:pt x="57529" y="64106"/>
                </a:cubicBezTo>
                <a:cubicBezTo>
                  <a:pt x="54817" y="64106"/>
                  <a:pt x="51925" y="64652"/>
                  <a:pt x="48843" y="65845"/>
                </a:cubicBezTo>
                <a:cubicBezTo>
                  <a:pt x="0" y="85048"/>
                  <a:pt x="37780" y="154555"/>
                  <a:pt x="8767" y="181272"/>
                </a:cubicBezTo>
                <a:lnTo>
                  <a:pt x="275731" y="181272"/>
                </a:lnTo>
                <a:cubicBezTo>
                  <a:pt x="275731" y="181272"/>
                  <a:pt x="285124" y="173758"/>
                  <a:pt x="287212" y="143283"/>
                </a:cubicBezTo>
                <a:cubicBezTo>
                  <a:pt x="287212" y="143283"/>
                  <a:pt x="304641" y="0"/>
                  <a:pt x="2412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31"/>
          <p:cNvSpPr/>
          <p:nvPr/>
        </p:nvSpPr>
        <p:spPr>
          <a:xfrm rot="2950844">
            <a:off x="402476" y="1796034"/>
            <a:ext cx="329800" cy="316741"/>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1"/>
          <p:cNvSpPr/>
          <p:nvPr/>
        </p:nvSpPr>
        <p:spPr>
          <a:xfrm rot="-1800176">
            <a:off x="11437051" y="5354114"/>
            <a:ext cx="329829" cy="316769"/>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1"/>
          <p:cNvSpPr/>
          <p:nvPr/>
        </p:nvSpPr>
        <p:spPr>
          <a:xfrm rot="-6508408">
            <a:off x="11012511" y="3032820"/>
            <a:ext cx="329855" cy="316793"/>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31"/>
          <p:cNvSpPr/>
          <p:nvPr/>
        </p:nvSpPr>
        <p:spPr>
          <a:xfrm rot="-2935319">
            <a:off x="814638" y="4859435"/>
            <a:ext cx="329777" cy="316720"/>
          </a:xfrm>
          <a:custGeom>
            <a:avLst/>
            <a:gdLst/>
            <a:ahLst/>
            <a:cxnLst/>
            <a:rect l="l" t="t" r="r" b="b"/>
            <a:pathLst>
              <a:path w="17527" h="16833" extrusionOk="0">
                <a:moveTo>
                  <a:pt x="6554" y="1"/>
                </a:moveTo>
                <a:cubicBezTo>
                  <a:pt x="6525" y="1"/>
                  <a:pt x="6498" y="2"/>
                  <a:pt x="6470" y="5"/>
                </a:cubicBezTo>
                <a:cubicBezTo>
                  <a:pt x="5102" y="156"/>
                  <a:pt x="5029" y="5756"/>
                  <a:pt x="5029" y="5756"/>
                </a:cubicBezTo>
                <a:cubicBezTo>
                  <a:pt x="5029" y="5756"/>
                  <a:pt x="160" y="7259"/>
                  <a:pt x="78" y="8582"/>
                </a:cubicBezTo>
                <a:cubicBezTo>
                  <a:pt x="1" y="9906"/>
                  <a:pt x="5168" y="10894"/>
                  <a:pt x="5168" y="10894"/>
                </a:cubicBezTo>
                <a:cubicBezTo>
                  <a:pt x="5168" y="10894"/>
                  <a:pt x="4420" y="16731"/>
                  <a:pt x="5331" y="16829"/>
                </a:cubicBezTo>
                <a:cubicBezTo>
                  <a:pt x="5357" y="16831"/>
                  <a:pt x="5383" y="16833"/>
                  <a:pt x="5410" y="16833"/>
                </a:cubicBezTo>
                <a:cubicBezTo>
                  <a:pt x="6935" y="16833"/>
                  <a:pt x="10240" y="12581"/>
                  <a:pt x="10240" y="12581"/>
                </a:cubicBezTo>
                <a:cubicBezTo>
                  <a:pt x="10240" y="12581"/>
                  <a:pt x="14039" y="14016"/>
                  <a:pt x="15858" y="14016"/>
                </a:cubicBezTo>
                <a:cubicBezTo>
                  <a:pt x="16258" y="14016"/>
                  <a:pt x="16563" y="13947"/>
                  <a:pt x="16710" y="13778"/>
                </a:cubicBezTo>
                <a:cubicBezTo>
                  <a:pt x="17527" y="12842"/>
                  <a:pt x="13553" y="8378"/>
                  <a:pt x="13553" y="8378"/>
                </a:cubicBezTo>
                <a:cubicBezTo>
                  <a:pt x="13553" y="8378"/>
                  <a:pt x="16902" y="5429"/>
                  <a:pt x="16408" y="4188"/>
                </a:cubicBezTo>
                <a:cubicBezTo>
                  <a:pt x="16158" y="3562"/>
                  <a:pt x="14637" y="3407"/>
                  <a:pt x="13195" y="3407"/>
                </a:cubicBezTo>
                <a:cubicBezTo>
                  <a:pt x="11786" y="3407"/>
                  <a:pt x="10453" y="3555"/>
                  <a:pt x="10453" y="3555"/>
                </a:cubicBezTo>
                <a:cubicBezTo>
                  <a:pt x="10453" y="3555"/>
                  <a:pt x="7938" y="1"/>
                  <a:pt x="655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332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6FDFCE-11D1-48B0-96A6-7D20F297C5C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CDDF167-8672-43BE-8661-31351DD8EEB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C9C7B5-D3A0-4AC0-9BF3-B6FAB928E49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6AB7240-DEA0-4A78-B329-74038872F75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818AF59-D3A3-45D2-AB15-A3C698578156}"/>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7263C7-31BE-4C80-A3A9-5D888C03CE7E}"/>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2024/7/25</a:t>
            </a:fld>
            <a:endParaRPr lang="zh-CN" altLang="en-US"/>
          </a:p>
        </p:txBody>
      </p:sp>
      <p:sp>
        <p:nvSpPr>
          <p:cNvPr id="8" name="页脚占位符 7">
            <a:extLst>
              <a:ext uri="{FF2B5EF4-FFF2-40B4-BE49-F238E27FC236}">
                <a16:creationId xmlns:a16="http://schemas.microsoft.com/office/drawing/2014/main" id="{BD62335B-4346-45B8-B1E6-6EABF60C1E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42BA816-32F9-4D60-8700-4FF7F73A0487}"/>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074377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9"/>
        <p:cNvGrpSpPr/>
        <p:nvPr/>
      </p:nvGrpSpPr>
      <p:grpSpPr>
        <a:xfrm>
          <a:off x="0" y="0"/>
          <a:ext cx="0" cy="0"/>
          <a:chOff x="0" y="0"/>
          <a:chExt cx="0" cy="0"/>
        </a:xfrm>
      </p:grpSpPr>
    </p:spTree>
    <p:extLst>
      <p:ext uri="{BB962C8B-B14F-4D97-AF65-F5344CB8AC3E}">
        <p14:creationId xmlns:p14="http://schemas.microsoft.com/office/powerpoint/2010/main" val="3420430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331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1943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07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714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6712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60923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7705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760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0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FD47A-5368-4AFB-BBC5-C6003F09C91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C9624D-F789-41DD-9CB0-B3EF8206116B}"/>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2024/7/25</a:t>
            </a:fld>
            <a:endParaRPr lang="zh-CN" altLang="en-US"/>
          </a:p>
        </p:txBody>
      </p:sp>
      <p:sp>
        <p:nvSpPr>
          <p:cNvPr id="4" name="页脚占位符 3">
            <a:extLst>
              <a:ext uri="{FF2B5EF4-FFF2-40B4-BE49-F238E27FC236}">
                <a16:creationId xmlns:a16="http://schemas.microsoft.com/office/drawing/2014/main" id="{2132E740-95D6-486C-819D-8AB13774F1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73C6150-6F3E-4649-9A4D-C213832887A1}"/>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840586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191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467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E7BE898-FB29-413D-9BF3-BCE8ABCEBFF3}"/>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2024/7/25</a:t>
            </a:fld>
            <a:endParaRPr lang="zh-CN" altLang="en-US"/>
          </a:p>
        </p:txBody>
      </p:sp>
      <p:sp>
        <p:nvSpPr>
          <p:cNvPr id="3" name="页脚占位符 2">
            <a:extLst>
              <a:ext uri="{FF2B5EF4-FFF2-40B4-BE49-F238E27FC236}">
                <a16:creationId xmlns:a16="http://schemas.microsoft.com/office/drawing/2014/main" id="{9C611230-4D3D-4366-8F29-FBC9845C6C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4FC5FCBF-DF2B-4306-9D70-EF196A117BBC}"/>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308027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48FE7D-BDFE-4D0F-927E-2546F8CE8E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4D3EFE8-DD0C-4474-847B-8FCD18F64A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CE7FB2E-6C77-4549-85FF-F04C272094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2056609-70CB-4E3B-811F-372374D2E66C}"/>
              </a:ext>
            </a:extLst>
          </p:cNvPr>
          <p:cNvSpPr>
            <a:spLocks noGrp="1"/>
          </p:cNvSpPr>
          <p:nvPr>
            <p:ph type="dt" sz="half" idx="10"/>
          </p:nvPr>
        </p:nvSpPr>
        <p:spPr>
          <a:xfrm>
            <a:off x="838200" y="6356350"/>
            <a:ext cx="2743200" cy="365125"/>
          </a:xfrm>
          <a:prstGeom prst="rect">
            <a:avLst/>
          </a:prstGeom>
        </p:spPr>
        <p:txBody>
          <a:bodyPr/>
          <a:lstStyle/>
          <a:p>
            <a:fld id="{920A24B8-92B7-4532-8E6D-D4F7D6C95B4B}" type="datetimeFigureOut">
              <a:rPr lang="zh-CN" altLang="en-US" smtClean="0"/>
              <a:t>2024/7/25</a:t>
            </a:fld>
            <a:endParaRPr lang="zh-CN" altLang="en-US"/>
          </a:p>
        </p:txBody>
      </p:sp>
      <p:sp>
        <p:nvSpPr>
          <p:cNvPr id="6" name="页脚占位符 5">
            <a:extLst>
              <a:ext uri="{FF2B5EF4-FFF2-40B4-BE49-F238E27FC236}">
                <a16:creationId xmlns:a16="http://schemas.microsoft.com/office/drawing/2014/main" id="{C2BDA0AE-EE6D-4232-BBC7-A735EC14A92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4FC1544-3876-4737-8E5E-0AC2FF8ED043}"/>
              </a:ext>
            </a:extLst>
          </p:cNvPr>
          <p:cNvSpPr>
            <a:spLocks noGrp="1"/>
          </p:cNvSpPr>
          <p:nvPr>
            <p:ph type="sldNum" sz="quarter" idx="12"/>
          </p:nvPr>
        </p:nvSpPr>
        <p:spPr>
          <a:xfrm>
            <a:off x="8610600" y="6356350"/>
            <a:ext cx="2743200" cy="365125"/>
          </a:xfrm>
          <a:prstGeom prst="rect">
            <a:avLst/>
          </a:prstGeom>
        </p:spPr>
        <p:txBody>
          <a:bodyPr/>
          <a:lstStyle/>
          <a:p>
            <a:fld id="{98AA9038-7905-42AA-8FEB-0C4C017AE8F8}" type="slidenum">
              <a:rPr lang="zh-CN" altLang="en-US" smtClean="0"/>
              <a:t>‹#›</a:t>
            </a:fld>
            <a:endParaRPr lang="zh-CN" altLang="en-US"/>
          </a:p>
        </p:txBody>
      </p:sp>
    </p:spTree>
    <p:extLst>
      <p:ext uri="{BB962C8B-B14F-4D97-AF65-F5344CB8AC3E}">
        <p14:creationId xmlns:p14="http://schemas.microsoft.com/office/powerpoint/2010/main" val="289557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89F9"/>
        </a:solidFill>
        <a:effectLst/>
      </p:bgPr>
    </p:bg>
    <p:spTree>
      <p:nvGrpSpPr>
        <p:cNvPr id="1" name=""/>
        <p:cNvGrpSpPr/>
        <p:nvPr/>
      </p:nvGrpSpPr>
      <p:grpSpPr>
        <a:xfrm>
          <a:off x="0" y="0"/>
          <a:ext cx="0" cy="0"/>
          <a:chOff x="0" y="0"/>
          <a:chExt cx="0" cy="0"/>
        </a:xfrm>
      </p:grpSpPr>
      <p:pic>
        <p:nvPicPr>
          <p:cNvPr id="2" name="图片 44">
            <a:extLst>
              <a:ext uri="{FF2B5EF4-FFF2-40B4-BE49-F238E27FC236}">
                <a16:creationId xmlns:a16="http://schemas.microsoft.com/office/drawing/2014/main" id="{851786AE-9C13-ED8F-E866-D38C98A0E454}"/>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l="-126" t="52766" r="85606" b="23"/>
          <a:stretch/>
        </p:blipFill>
        <p:spPr>
          <a:xfrm rot="5400000">
            <a:off x="250682" y="-250683"/>
            <a:ext cx="914400" cy="1415765"/>
          </a:xfrm>
          <a:prstGeom prst="rect">
            <a:avLst/>
          </a:prstGeom>
        </p:spPr>
      </p:pic>
      <p:pic>
        <p:nvPicPr>
          <p:cNvPr id="8" name="图片 7"/>
          <p:cNvPicPr>
            <a:picLocks noChangeAspect="1"/>
          </p:cNvPicPr>
          <p:nvPr userDrawn="1"/>
        </p:nvPicPr>
        <p:blipFill rotWithShape="1">
          <a:blip r:embed="rId15" cstate="hqprint">
            <a:extLst>
              <a:ext uri="{28A0092B-C50C-407E-A947-70E740481C1C}">
                <a14:useLocalDpi xmlns:a14="http://schemas.microsoft.com/office/drawing/2010/main" val="0"/>
              </a:ext>
            </a:extLst>
          </a:blip>
          <a:srcRect l="75000" b="73220"/>
          <a:stretch/>
        </p:blipFill>
        <p:spPr>
          <a:xfrm>
            <a:off x="10033000" y="0"/>
            <a:ext cx="2159000" cy="1101308"/>
          </a:xfrm>
          <a:prstGeom prst="rect">
            <a:avLst/>
          </a:prstGeom>
        </p:spPr>
      </p:pic>
      <p:sp>
        <p:nvSpPr>
          <p:cNvPr id="7" name="圆角矩形 6"/>
          <p:cNvSpPr/>
          <p:nvPr userDrawn="1"/>
        </p:nvSpPr>
        <p:spPr>
          <a:xfrm>
            <a:off x="342900" y="381000"/>
            <a:ext cx="11379200" cy="6096000"/>
          </a:xfrm>
          <a:prstGeom prst="roundRect">
            <a:avLst>
              <a:gd name="adj" fmla="val 2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16" cstate="hqprint">
            <a:extLst>
              <a:ext uri="{28A0092B-C50C-407E-A947-70E740481C1C}">
                <a14:useLocalDpi xmlns:a14="http://schemas.microsoft.com/office/drawing/2010/main" val="0"/>
              </a:ext>
            </a:extLst>
          </a:blip>
          <a:srcRect l="75000" b="73220"/>
          <a:stretch/>
        </p:blipFill>
        <p:spPr>
          <a:xfrm rot="10800000">
            <a:off x="0" y="6049926"/>
            <a:ext cx="1415765" cy="808074"/>
          </a:xfrm>
          <a:prstGeom prst="rect">
            <a:avLst/>
          </a:prstGeom>
        </p:spPr>
      </p:pic>
    </p:spTree>
    <p:extLst>
      <p:ext uri="{BB962C8B-B14F-4D97-AF65-F5344CB8AC3E}">
        <p14:creationId xmlns:p14="http://schemas.microsoft.com/office/powerpoint/2010/main" val="1058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35633"/>
            <a:ext cx="10290000" cy="7636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1pPr>
            <a:lvl2pPr lvl="1"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2pPr>
            <a:lvl3pPr lvl="2"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3pPr>
            <a:lvl4pPr lvl="3"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4pPr>
            <a:lvl5pPr lvl="4"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5pPr>
            <a:lvl6pPr lvl="5"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6pPr>
            <a:lvl7pPr lvl="6"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7pPr>
            <a:lvl8pPr lvl="7"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8pPr>
            <a:lvl9pPr lvl="8" rtl="0">
              <a:lnSpc>
                <a:spcPct val="115000"/>
              </a:lnSpc>
              <a:spcBef>
                <a:spcPts val="0"/>
              </a:spcBef>
              <a:spcAft>
                <a:spcPts val="0"/>
              </a:spcAft>
              <a:buClr>
                <a:schemeClr val="dk1"/>
              </a:buClr>
              <a:buSzPts val="3000"/>
              <a:buFont typeface="Denk One"/>
              <a:buNone/>
              <a:defRPr sz="3000">
                <a:solidFill>
                  <a:schemeClr val="dk1"/>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950967" y="1662600"/>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miko"/>
              <a:buChar char="●"/>
              <a:defRPr sz="1800">
                <a:solidFill>
                  <a:schemeClr val="dk1"/>
                </a:solidFill>
                <a:latin typeface="Amiko"/>
                <a:ea typeface="Amiko"/>
                <a:cs typeface="Amiko"/>
                <a:sym typeface="Amiko"/>
              </a:defRPr>
            </a:lvl1pPr>
            <a:lvl2pPr marL="914400" lvl="1"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2pPr>
            <a:lvl3pPr marL="1371600" lvl="2"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3pPr>
            <a:lvl4pPr marL="1828800" lvl="3"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4pPr>
            <a:lvl5pPr marL="2286000" lvl="4"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5pPr>
            <a:lvl6pPr marL="2743200" lvl="5"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6pPr>
            <a:lvl7pPr marL="3200400" lvl="6"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7pPr>
            <a:lvl8pPr marL="3657600" lvl="7"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8pPr>
            <a:lvl9pPr marL="4114800" lvl="8" indent="-317500">
              <a:lnSpc>
                <a:spcPct val="115000"/>
              </a:lnSpc>
              <a:spcBef>
                <a:spcPts val="0"/>
              </a:spcBef>
              <a:spcAft>
                <a:spcPts val="0"/>
              </a:spcAft>
              <a:buClr>
                <a:schemeClr val="dk1"/>
              </a:buClr>
              <a:buSzPts val="1400"/>
              <a:buFont typeface="Amiko"/>
              <a:buChar char="■"/>
              <a:defRPr>
                <a:solidFill>
                  <a:schemeClr val="dk1"/>
                </a:solidFill>
                <a:latin typeface="Amiko"/>
                <a:ea typeface="Amiko"/>
                <a:cs typeface="Amiko"/>
                <a:sym typeface="Amiko"/>
              </a:defRPr>
            </a:lvl9pPr>
          </a:lstStyle>
          <a:p>
            <a:endParaRPr/>
          </a:p>
        </p:txBody>
      </p:sp>
    </p:spTree>
    <p:extLst>
      <p:ext uri="{BB962C8B-B14F-4D97-AF65-F5344CB8AC3E}">
        <p14:creationId xmlns:p14="http://schemas.microsoft.com/office/powerpoint/2010/main" val="3781033724"/>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7" r:id="rId3"/>
    <p:sldLayoutId id="2147483712" r:id="rId4"/>
    <p:sldLayoutId id="2147483713" r:id="rId5"/>
    <p:sldLayoutId id="2147483719" r:id="rId6"/>
    <p:sldLayoutId id="2147483720" r:id="rId7"/>
    <p:sldLayoutId id="2147483721" r:id="rId8"/>
    <p:sldLayoutId id="2147483724" r:id="rId9"/>
    <p:sldLayoutId id="2147483727" r:id="rId10"/>
    <p:sldLayoutId id="2147483729" r:id="rId11"/>
    <p:sldLayoutId id="2147483730" r:id="rId12"/>
    <p:sldLayoutId id="2147483732" r:id="rId13"/>
    <p:sldLayoutId id="2147483738" r:id="rId14"/>
    <p:sldLayoutId id="2147483741" r:id="rId15"/>
    <p:sldLayoutId id="2147483742" r:id="rId16"/>
    <p:sldLayoutId id="214748374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1pPr>
            <a:lvl2pPr lvl="1"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2pPr>
            <a:lvl3pPr lvl="2"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3pPr>
            <a:lvl4pPr lvl="3"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4pPr>
            <a:lvl5pPr lvl="4"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5pPr>
            <a:lvl6pPr lvl="5"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6pPr>
            <a:lvl7pPr lvl="6"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7pPr>
            <a:lvl8pPr lvl="7"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8pPr>
            <a:lvl9pPr lvl="8" algn="ctr">
              <a:spcBef>
                <a:spcPts val="0"/>
              </a:spcBef>
              <a:spcAft>
                <a:spcPts val="0"/>
              </a:spcAft>
              <a:buClr>
                <a:schemeClr val="accent4"/>
              </a:buClr>
              <a:buSzPts val="3000"/>
              <a:buFont typeface="Luckiest Guy"/>
              <a:buNone/>
              <a:defRPr sz="3000">
                <a:solidFill>
                  <a:schemeClr val="accent4"/>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1pPr>
            <a:lvl2pPr marL="914400" lvl="1"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2pPr>
            <a:lvl3pPr marL="1371600" lvl="2"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3pPr>
            <a:lvl4pPr marL="1828800" lvl="3"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4pPr>
            <a:lvl5pPr marL="2286000" lvl="4"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5pPr>
            <a:lvl6pPr marL="2743200" lvl="5"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6pPr>
            <a:lvl7pPr marL="3200400" lvl="6"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7pPr>
            <a:lvl8pPr marL="3657600" lvl="7"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8pPr>
            <a:lvl9pPr marL="4114800" lvl="8" indent="-317500">
              <a:lnSpc>
                <a:spcPct val="100000"/>
              </a:lnSpc>
              <a:spcBef>
                <a:spcPts val="0"/>
              </a:spcBef>
              <a:spcAft>
                <a:spcPts val="0"/>
              </a:spcAft>
              <a:buClr>
                <a:schemeClr val="dk1"/>
              </a:buClr>
              <a:buSzPts val="1400"/>
              <a:buFont typeface="Sniglet"/>
              <a:buChar char="■"/>
              <a:defRPr>
                <a:solidFill>
                  <a:schemeClr val="dk1"/>
                </a:solidFill>
                <a:latin typeface="Sniglet"/>
                <a:ea typeface="Sniglet"/>
                <a:cs typeface="Sniglet"/>
                <a:sym typeface="Sniglet"/>
              </a:defRPr>
            </a:lvl9pPr>
          </a:lstStyle>
          <a:p>
            <a:endParaRPr/>
          </a:p>
        </p:txBody>
      </p:sp>
    </p:spTree>
    <p:extLst>
      <p:ext uri="{BB962C8B-B14F-4D97-AF65-F5344CB8AC3E}">
        <p14:creationId xmlns:p14="http://schemas.microsoft.com/office/powerpoint/2010/main" val="3102877651"/>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25/7/2024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54130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67.xml"/><Relationship Id="rId5" Type="http://schemas.openxmlformats.org/officeDocument/2006/relationships/image" Target="../media/image21.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6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23.png"/><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5.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67.xml"/><Relationship Id="rId5" Type="http://schemas.openxmlformats.org/officeDocument/2006/relationships/image" Target="../media/image51.sv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3.svg"/><Relationship Id="rId3" Type="http://schemas.openxmlformats.org/officeDocument/2006/relationships/image" Target="../media/image55.svg"/><Relationship Id="rId7" Type="http://schemas.openxmlformats.org/officeDocument/2006/relationships/image" Target="../media/image19.svg"/><Relationship Id="rId12" Type="http://schemas.openxmlformats.org/officeDocument/2006/relationships/image" Target="../media/image41.png"/><Relationship Id="rId17" Type="http://schemas.openxmlformats.org/officeDocument/2006/relationships/image" Target="../media/image67.svg"/><Relationship Id="rId2" Type="http://schemas.openxmlformats.org/officeDocument/2006/relationships/image" Target="../media/image37.pn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61.svg"/><Relationship Id="rId5" Type="http://schemas.openxmlformats.org/officeDocument/2006/relationships/image" Target="../media/image57.svg"/><Relationship Id="rId15" Type="http://schemas.openxmlformats.org/officeDocument/2006/relationships/image" Target="../media/image65.sv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59.svg"/><Relationship Id="rId1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sp>
        <p:nvSpPr>
          <p:cNvPr id="1096" name="Google Shape;1096;p46"/>
          <p:cNvSpPr/>
          <p:nvPr/>
        </p:nvSpPr>
        <p:spPr>
          <a:xfrm>
            <a:off x="4286137" y="3793549"/>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30023" y="506443"/>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2890115" y="913530"/>
            <a:ext cx="7924000" cy="3078000"/>
          </a:xfrm>
          <a:prstGeom prst="rect">
            <a:avLst/>
          </a:prstGeom>
        </p:spPr>
        <p:txBody>
          <a:bodyPr spcFirstLastPara="1" wrap="square" lIns="121900" tIns="121900" rIns="121900" bIns="121900" anchor="ctr" anchorCtr="0">
            <a:noAutofit/>
          </a:bodyPr>
          <a:lstStyle/>
          <a:p>
            <a:pPr>
              <a:spcAft>
                <a:spcPts val="267"/>
              </a:spcAft>
            </a:pPr>
            <a:r>
              <a:rPr lang="en" sz="16600" b="1" dirty="0">
                <a:latin typeface="Times New Roman" panose="02020603050405020304" pitchFamily="18" charset="0"/>
                <a:ea typeface="Black Han Sans"/>
                <a:cs typeface="Times New Roman" panose="02020603050405020304" pitchFamily="18" charset="0"/>
                <a:sym typeface="Black Han Sans"/>
              </a:rPr>
              <a:t>Ôn tập</a:t>
            </a:r>
            <a:endParaRPr sz="9600" b="1" dirty="0">
              <a:latin typeface="Times New Roman" panose="02020603050405020304" pitchFamily="18" charset="0"/>
              <a:ea typeface="Black Han Sans"/>
              <a:cs typeface="Times New Roman" panose="02020603050405020304" pitchFamily="18" charset="0"/>
              <a:sym typeface="Black Han Sans"/>
            </a:endParaRPr>
          </a:p>
        </p:txBody>
      </p:sp>
      <p:sp>
        <p:nvSpPr>
          <p:cNvPr id="1107" name="Google Shape;1107;p46"/>
          <p:cNvSpPr txBox="1">
            <a:spLocks noGrp="1"/>
          </p:cNvSpPr>
          <p:nvPr>
            <p:ph type="subTitle" idx="1"/>
          </p:nvPr>
        </p:nvSpPr>
        <p:spPr>
          <a:xfrm>
            <a:off x="2890038" y="4475129"/>
            <a:ext cx="4270418" cy="884662"/>
          </a:xfrm>
          <a:prstGeom prst="rect">
            <a:avLst/>
          </a:prstGeom>
        </p:spPr>
        <p:txBody>
          <a:bodyPr spcFirstLastPara="1" wrap="square" lIns="121900" tIns="121900" rIns="121900" bIns="121900" anchor="b" anchorCtr="0">
            <a:noAutofit/>
          </a:bodyPr>
          <a:lstStyle/>
          <a:p>
            <a:pPr marL="0" indent="0" algn="ctr"/>
            <a:r>
              <a:rPr lang="en" sz="2400" b="1" dirty="0">
                <a:solidFill>
                  <a:schemeClr val="dk1"/>
                </a:solidFill>
              </a:rPr>
              <a:t>Giáo viên: </a:t>
            </a:r>
            <a:r>
              <a:rPr lang="en" sz="2400" b="1" dirty="0" smtClean="0">
                <a:solidFill>
                  <a:schemeClr val="dk1"/>
                </a:solidFill>
              </a:rPr>
              <a:t>Nguyễn Nhâm</a:t>
            </a:r>
          </a:p>
          <a:p>
            <a:pPr marL="0" indent="0" algn="ctr"/>
            <a:r>
              <a:rPr lang="en-US" sz="2400" b="1" dirty="0" smtClean="0"/>
              <a:t>Z</a:t>
            </a:r>
            <a:r>
              <a:rPr lang="en" sz="2400" b="1" dirty="0" smtClean="0"/>
              <a:t>alo: 0981.713.891</a:t>
            </a:r>
            <a:endParaRPr sz="2400" b="1" dirty="0">
              <a:solidFill>
                <a:schemeClr val="dk1"/>
              </a:solidFill>
            </a:endParaRPr>
          </a:p>
        </p:txBody>
      </p:sp>
      <p:pic>
        <p:nvPicPr>
          <p:cNvPr id="23" name="Picture 22">
            <a:extLst>
              <a:ext uri="{FF2B5EF4-FFF2-40B4-BE49-F238E27FC236}">
                <a16:creationId xmlns:a16="http://schemas.microsoft.com/office/drawing/2014/main" id="{BCDA31F4-7C99-B79B-D01E-B2086F31FB9C}"/>
              </a:ext>
            </a:extLst>
          </p:cNvPr>
          <p:cNvPicPr>
            <a:picLocks noChangeAspect="1"/>
          </p:cNvPicPr>
          <p:nvPr/>
        </p:nvPicPr>
        <p:blipFill>
          <a:blip r:embed="rId3"/>
          <a:stretch>
            <a:fillRect/>
          </a:stretch>
        </p:blipFill>
        <p:spPr>
          <a:xfrm>
            <a:off x="8580042" y="4698684"/>
            <a:ext cx="3701904" cy="2095034"/>
          </a:xfrm>
          <a:prstGeom prst="rect">
            <a:avLst/>
          </a:prstGeom>
        </p:spPr>
      </p:pic>
      <p:grpSp>
        <p:nvGrpSpPr>
          <p:cNvPr id="1124" name="Google Shape;1435;p53">
            <a:extLst>
              <a:ext uri="{FF2B5EF4-FFF2-40B4-BE49-F238E27FC236}">
                <a16:creationId xmlns:a16="http://schemas.microsoft.com/office/drawing/2014/main" id="{41A47636-BA0A-AC8C-E8B3-48D76F168AA5}"/>
              </a:ext>
            </a:extLst>
          </p:cNvPr>
          <p:cNvGrpSpPr/>
          <p:nvPr/>
        </p:nvGrpSpPr>
        <p:grpSpPr>
          <a:xfrm>
            <a:off x="202174" y="3152968"/>
            <a:ext cx="1007812" cy="1688105"/>
            <a:chOff x="6316225" y="3717575"/>
            <a:chExt cx="251400" cy="421100"/>
          </a:xfrm>
        </p:grpSpPr>
        <p:sp>
          <p:nvSpPr>
            <p:cNvPr id="1125" name="Google Shape;1436;p53">
              <a:extLst>
                <a:ext uri="{FF2B5EF4-FFF2-40B4-BE49-F238E27FC236}">
                  <a16:creationId xmlns:a16="http://schemas.microsoft.com/office/drawing/2014/main" id="{22BCAAD3-51E2-76C7-25F6-1798E971344B}"/>
                </a:ext>
              </a:extLst>
            </p:cNvPr>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6" name="Google Shape;1437;p53">
              <a:extLst>
                <a:ext uri="{FF2B5EF4-FFF2-40B4-BE49-F238E27FC236}">
                  <a16:creationId xmlns:a16="http://schemas.microsoft.com/office/drawing/2014/main" id="{38FA3E71-7070-3BAB-D92D-6F8147C79E57}"/>
                </a:ext>
              </a:extLst>
            </p:cNvPr>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7" name="Google Shape;1438;p53">
              <a:extLst>
                <a:ext uri="{FF2B5EF4-FFF2-40B4-BE49-F238E27FC236}">
                  <a16:creationId xmlns:a16="http://schemas.microsoft.com/office/drawing/2014/main" id="{53A1DEA0-C1BE-D4E1-E8D0-88B8E16B993A}"/>
                </a:ext>
              </a:extLst>
            </p:cNvPr>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8" name="Google Shape;1439;p53">
              <a:extLst>
                <a:ext uri="{FF2B5EF4-FFF2-40B4-BE49-F238E27FC236}">
                  <a16:creationId xmlns:a16="http://schemas.microsoft.com/office/drawing/2014/main" id="{EDC6FB5C-D3D0-4308-17C9-68A3BC465B69}"/>
                </a:ext>
              </a:extLst>
            </p:cNvPr>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9" name="Google Shape;1440;p53">
              <a:extLst>
                <a:ext uri="{FF2B5EF4-FFF2-40B4-BE49-F238E27FC236}">
                  <a16:creationId xmlns:a16="http://schemas.microsoft.com/office/drawing/2014/main" id="{B4324873-C253-4FDB-83E9-24C7FEA90E2B}"/>
                </a:ext>
              </a:extLst>
            </p:cNvPr>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0" name="Google Shape;1441;p53">
              <a:extLst>
                <a:ext uri="{FF2B5EF4-FFF2-40B4-BE49-F238E27FC236}">
                  <a16:creationId xmlns:a16="http://schemas.microsoft.com/office/drawing/2014/main" id="{B78ECD12-C0D7-C354-1EB9-F1F9A3D006E1}"/>
                </a:ext>
              </a:extLst>
            </p:cNvPr>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1" name="Google Shape;1442;p53">
              <a:extLst>
                <a:ext uri="{FF2B5EF4-FFF2-40B4-BE49-F238E27FC236}">
                  <a16:creationId xmlns:a16="http://schemas.microsoft.com/office/drawing/2014/main" id="{C5659262-A782-ADC1-5427-A29044584C7E}"/>
                </a:ext>
              </a:extLst>
            </p:cNvPr>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2" name="Google Shape;1443;p53">
              <a:extLst>
                <a:ext uri="{FF2B5EF4-FFF2-40B4-BE49-F238E27FC236}">
                  <a16:creationId xmlns:a16="http://schemas.microsoft.com/office/drawing/2014/main" id="{3CBE472E-5D21-B1FE-0CD5-10FB7532B320}"/>
                </a:ext>
              </a:extLst>
            </p:cNvPr>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33" name="Google Shape;1444;p53">
            <a:extLst>
              <a:ext uri="{FF2B5EF4-FFF2-40B4-BE49-F238E27FC236}">
                <a16:creationId xmlns:a16="http://schemas.microsoft.com/office/drawing/2014/main" id="{0620C664-9E16-D2C3-7E9A-C1D394FCD620}"/>
              </a:ext>
            </a:extLst>
          </p:cNvPr>
          <p:cNvGrpSpPr/>
          <p:nvPr/>
        </p:nvGrpSpPr>
        <p:grpSpPr>
          <a:xfrm>
            <a:off x="202180" y="1735268"/>
            <a:ext cx="1063067" cy="1230100"/>
            <a:chOff x="2832275" y="1612375"/>
            <a:chExt cx="797300" cy="922575"/>
          </a:xfrm>
        </p:grpSpPr>
        <p:sp>
          <p:nvSpPr>
            <p:cNvPr id="1134" name="Google Shape;1445;p53">
              <a:extLst>
                <a:ext uri="{FF2B5EF4-FFF2-40B4-BE49-F238E27FC236}">
                  <a16:creationId xmlns:a16="http://schemas.microsoft.com/office/drawing/2014/main" id="{2746BB45-283D-8CF8-72AB-A470384A2960}"/>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5" name="Google Shape;1446;p53">
              <a:extLst>
                <a:ext uri="{FF2B5EF4-FFF2-40B4-BE49-F238E27FC236}">
                  <a16:creationId xmlns:a16="http://schemas.microsoft.com/office/drawing/2014/main" id="{B7946DCE-8A1E-6A8A-DF48-EDCB61BC7493}"/>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6" name="Google Shape;1447;p53">
              <a:extLst>
                <a:ext uri="{FF2B5EF4-FFF2-40B4-BE49-F238E27FC236}">
                  <a16:creationId xmlns:a16="http://schemas.microsoft.com/office/drawing/2014/main" id="{F646D6A1-43E4-E5F4-000C-B913B13CE67C}"/>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7" name="Google Shape;1448;p53">
              <a:extLst>
                <a:ext uri="{FF2B5EF4-FFF2-40B4-BE49-F238E27FC236}">
                  <a16:creationId xmlns:a16="http://schemas.microsoft.com/office/drawing/2014/main" id="{505AF3AA-FEEA-F5B8-0E63-59B8FDBA58E0}"/>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8" name="Google Shape;1449;p53">
              <a:extLst>
                <a:ext uri="{FF2B5EF4-FFF2-40B4-BE49-F238E27FC236}">
                  <a16:creationId xmlns:a16="http://schemas.microsoft.com/office/drawing/2014/main" id="{03ABBEC6-2FE4-FB44-3C0B-1DAD05E54449}"/>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9" name="Google Shape;1450;p53">
              <a:extLst>
                <a:ext uri="{FF2B5EF4-FFF2-40B4-BE49-F238E27FC236}">
                  <a16:creationId xmlns:a16="http://schemas.microsoft.com/office/drawing/2014/main" id="{5DB1383B-B5E1-FC6A-AE1C-8B3EABB775CA}"/>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0" name="Google Shape;1451;p53">
              <a:extLst>
                <a:ext uri="{FF2B5EF4-FFF2-40B4-BE49-F238E27FC236}">
                  <a16:creationId xmlns:a16="http://schemas.microsoft.com/office/drawing/2014/main" id="{4F5218D1-F6A5-8C0E-A903-4007861A3E07}"/>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1" name="Google Shape;1452;p53">
              <a:extLst>
                <a:ext uri="{FF2B5EF4-FFF2-40B4-BE49-F238E27FC236}">
                  <a16:creationId xmlns:a16="http://schemas.microsoft.com/office/drawing/2014/main" id="{CB4D0CB9-A051-863D-BAF9-4C239E6A5797}"/>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2" name="Google Shape;1453;p53">
              <a:extLst>
                <a:ext uri="{FF2B5EF4-FFF2-40B4-BE49-F238E27FC236}">
                  <a16:creationId xmlns:a16="http://schemas.microsoft.com/office/drawing/2014/main" id="{631A3F05-5858-E568-A013-11AF4B9A3D87}"/>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3" name="Google Shape;1454;p53">
              <a:extLst>
                <a:ext uri="{FF2B5EF4-FFF2-40B4-BE49-F238E27FC236}">
                  <a16:creationId xmlns:a16="http://schemas.microsoft.com/office/drawing/2014/main" id="{AE33C6D3-1065-7DB2-D220-6738AE7CF2C0}"/>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4" name="Google Shape;1455;p53">
              <a:extLst>
                <a:ext uri="{FF2B5EF4-FFF2-40B4-BE49-F238E27FC236}">
                  <a16:creationId xmlns:a16="http://schemas.microsoft.com/office/drawing/2014/main" id="{BC1B878B-FCE9-DFE2-299C-2204BE3C8B57}"/>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5" name="Google Shape;1456;p53">
              <a:extLst>
                <a:ext uri="{FF2B5EF4-FFF2-40B4-BE49-F238E27FC236}">
                  <a16:creationId xmlns:a16="http://schemas.microsoft.com/office/drawing/2014/main" id="{2510043F-52A7-A3FC-29CD-72807F944B9F}"/>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6" name="Google Shape;1457;p53">
              <a:extLst>
                <a:ext uri="{FF2B5EF4-FFF2-40B4-BE49-F238E27FC236}">
                  <a16:creationId xmlns:a16="http://schemas.microsoft.com/office/drawing/2014/main" id="{BBD7B2F1-976D-797F-47F0-EC95819E5BEA}"/>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advTm="1389">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06"/>
                                        </p:tgtEl>
                                        <p:attrNameLst>
                                          <p:attrName>style.visibility</p:attrName>
                                        </p:attrNameLst>
                                      </p:cBhvr>
                                      <p:to>
                                        <p:strVal val="visible"/>
                                      </p:to>
                                    </p:set>
                                    <p:animEffect transition="in" filter="barn(inVertical)">
                                      <p:cBhvr>
                                        <p:cTn id="7" dur="500"/>
                                        <p:tgtEl>
                                          <p:spTgt spid="11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96"/>
                                        </p:tgtEl>
                                        <p:attrNameLst>
                                          <p:attrName>style.visibility</p:attrName>
                                        </p:attrNameLst>
                                      </p:cBhvr>
                                      <p:to>
                                        <p:strVal val="visible"/>
                                      </p:to>
                                    </p:set>
                                    <p:animEffect transition="in" filter="barn(inVertical)">
                                      <p:cBhvr>
                                        <p:cTn id="10" dur="500"/>
                                        <p:tgtEl>
                                          <p:spTgt spid="109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07">
                                            <p:bg/>
                                          </p:spTgt>
                                        </p:tgtEl>
                                        <p:attrNameLst>
                                          <p:attrName>style.visibility</p:attrName>
                                        </p:attrNameLst>
                                      </p:cBhvr>
                                      <p:to>
                                        <p:strVal val="visible"/>
                                      </p:to>
                                    </p:set>
                                    <p:animEffect transition="in" filter="barn(inVertical)">
                                      <p:cBhvr>
                                        <p:cTn id="15" dur="500"/>
                                        <p:tgtEl>
                                          <p:spTgt spid="110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07">
                                            <p:txEl>
                                              <p:pRg st="0" end="0"/>
                                            </p:txEl>
                                          </p:spTgt>
                                        </p:tgtEl>
                                        <p:attrNameLst>
                                          <p:attrName>style.visibility</p:attrName>
                                        </p:attrNameLst>
                                      </p:cBhvr>
                                      <p:to>
                                        <p:strVal val="visible"/>
                                      </p:to>
                                    </p:set>
                                    <p:animEffect transition="in" filter="barn(inVertical)">
                                      <p:cBhvr>
                                        <p:cTn id="20" dur="500"/>
                                        <p:tgtEl>
                                          <p:spTgt spid="110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07">
                                            <p:txEl>
                                              <p:pRg st="1" end="1"/>
                                            </p:txEl>
                                          </p:spTgt>
                                        </p:tgtEl>
                                        <p:attrNameLst>
                                          <p:attrName>style.visibility</p:attrName>
                                        </p:attrNameLst>
                                      </p:cBhvr>
                                      <p:to>
                                        <p:strVal val="visible"/>
                                      </p:to>
                                    </p:set>
                                    <p:animEffect transition="in" filter="barn(inVertical)">
                                      <p:cBhvr>
                                        <p:cTn id="25" dur="500"/>
                                        <p:tgtEl>
                                          <p:spTgt spid="1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P spid="110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1655181" y="536047"/>
            <a:ext cx="9062976"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084100" y="522657"/>
            <a:ext cx="836420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lang="vi-VN" sz="2400" b="1" dirty="0">
                <a:solidFill>
                  <a:srgbClr val="7030A0"/>
                </a:solidFill>
                <a:effectLst/>
                <a:latin typeface="Times New Roman" panose="02020603050405020304" pitchFamily="18" charset="0"/>
                <a:ea typeface="Calibri" panose="020F0502020204030204" pitchFamily="34" charset="0"/>
              </a:rPr>
              <a:t>Đọc lại các văn bản đã học và điển vào bảng sau (làm vào vở)</a:t>
            </a:r>
            <a:endParaRPr kumimoji="0" sz="54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1796070" y="703224"/>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10302163" y="694504"/>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9812302D-DCEC-C6B1-D4A2-2D4960CF3DCE}"/>
              </a:ext>
            </a:extLst>
          </p:cNvPr>
          <p:cNvGraphicFramePr>
            <a:graphicFrameLocks noGrp="1"/>
          </p:cNvGraphicFramePr>
          <p:nvPr>
            <p:extLst>
              <p:ext uri="{D42A27DB-BD31-4B8C-83A1-F6EECF244321}">
                <p14:modId xmlns:p14="http://schemas.microsoft.com/office/powerpoint/2010/main" val="1540312514"/>
              </p:ext>
            </p:extLst>
          </p:nvPr>
        </p:nvGraphicFramePr>
        <p:xfrm>
          <a:off x="0" y="0"/>
          <a:ext cx="12191999" cy="6858000"/>
        </p:xfrm>
        <a:graphic>
          <a:graphicData uri="http://schemas.openxmlformats.org/drawingml/2006/table">
            <a:tbl>
              <a:tblPr firstRow="1" firstCol="1" bandRow="1">
                <a:tableStyleId>{FABFCF23-3B69-468F-B69F-88F6DE6A72F2}</a:tableStyleId>
              </a:tblPr>
              <a:tblGrid>
                <a:gridCol w="1759352">
                  <a:extLst>
                    <a:ext uri="{9D8B030D-6E8A-4147-A177-3AD203B41FA5}">
                      <a16:colId xmlns:a16="http://schemas.microsoft.com/office/drawing/2014/main" val="1031450518"/>
                    </a:ext>
                  </a:extLst>
                </a:gridCol>
                <a:gridCol w="1736202">
                  <a:extLst>
                    <a:ext uri="{9D8B030D-6E8A-4147-A177-3AD203B41FA5}">
                      <a16:colId xmlns:a16="http://schemas.microsoft.com/office/drawing/2014/main" val="3860783986"/>
                    </a:ext>
                  </a:extLst>
                </a:gridCol>
                <a:gridCol w="3880178">
                  <a:extLst>
                    <a:ext uri="{9D8B030D-6E8A-4147-A177-3AD203B41FA5}">
                      <a16:colId xmlns:a16="http://schemas.microsoft.com/office/drawing/2014/main" val="1482054880"/>
                    </a:ext>
                  </a:extLst>
                </a:gridCol>
                <a:gridCol w="4816267">
                  <a:extLst>
                    <a:ext uri="{9D8B030D-6E8A-4147-A177-3AD203B41FA5}">
                      <a16:colId xmlns:a16="http://schemas.microsoft.com/office/drawing/2014/main" val="1875686306"/>
                    </a:ext>
                  </a:extLst>
                </a:gridCol>
              </a:tblGrid>
              <a:tr h="661012">
                <a:tc>
                  <a:txBody>
                    <a:bodyPr/>
                    <a:lstStyle/>
                    <a:p>
                      <a:pPr algn="ctr">
                        <a:lnSpc>
                          <a:spcPct val="100000"/>
                        </a:lnSpc>
                        <a:spcAft>
                          <a:spcPts val="800"/>
                        </a:spcAft>
                      </a:pPr>
                      <a:r>
                        <a:rPr lang="vi-VN" sz="3200" dirty="0">
                          <a:effectLst/>
                          <a:latin typeface="Times New Roman" panose="02020603050405020304" pitchFamily="18" charset="0"/>
                          <a:cs typeface="Times New Roman" panose="02020603050405020304" pitchFamily="18" charset="0"/>
                        </a:rPr>
                        <a:t>Văn bản</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Times New Roman" panose="02020603050405020304" pitchFamily="18" charset="0"/>
                          <a:cs typeface="Times New Roman" panose="02020603050405020304" pitchFamily="18" charset="0"/>
                        </a:rPr>
                        <a:t>Luận đề</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Times New Roman" panose="02020603050405020304" pitchFamily="18" charset="0"/>
                          <a:cs typeface="Times New Roman" panose="02020603050405020304" pitchFamily="18" charset="0"/>
                        </a:rPr>
                        <a:t>Luận điểm</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Times New Roman" panose="02020603050405020304" pitchFamily="18" charset="0"/>
                          <a:cs typeface="Times New Roman" panose="02020603050405020304" pitchFamily="18" charset="0"/>
                        </a:rPr>
                        <a:t>Lí lẽ và bằng chứng tiêu biểu</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2258305"/>
                  </a:ext>
                </a:extLst>
              </a:tr>
              <a:tr h="6196988">
                <a:tc>
                  <a:txBody>
                    <a:bodyPr/>
                    <a:lstStyle/>
                    <a:p>
                      <a:pPr algn="just">
                        <a:lnSpc>
                          <a:spcPct val="100000"/>
                        </a:lnSpc>
                        <a:spcAft>
                          <a:spcPts val="800"/>
                        </a:spcAft>
                      </a:pPr>
                      <a:r>
                        <a:rPr lang="vi-VN" sz="2800" dirty="0">
                          <a:effectLst/>
                          <a:latin typeface="Times New Roman" panose="02020603050405020304" pitchFamily="18" charset="0"/>
                          <a:cs typeface="Times New Roman" panose="02020603050405020304" pitchFamily="18" charset="0"/>
                        </a:rPr>
                        <a:t>Về hình tượng bà Tú trong bài thơ “Thương vợ”</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299899"/>
                  </a:ext>
                </a:extLst>
              </a:tr>
            </a:tbl>
          </a:graphicData>
        </a:graphic>
      </p:graphicFrame>
      <p:pic>
        <p:nvPicPr>
          <p:cNvPr id="3" name="Picture 2" descr="A person carrying a basket of gold&#10;&#10;Description automatically generated">
            <a:extLst>
              <a:ext uri="{FF2B5EF4-FFF2-40B4-BE49-F238E27FC236}">
                <a16:creationId xmlns:a16="http://schemas.microsoft.com/office/drawing/2014/main" id="{CDAAF95F-7278-98D2-2476-5CB303692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0941" y="1648854"/>
            <a:ext cx="6857673" cy="5218055"/>
          </a:xfrm>
          <a:prstGeom prst="rect">
            <a:avLst/>
          </a:prstGeom>
        </p:spPr>
      </p:pic>
      <p:sp>
        <p:nvSpPr>
          <p:cNvPr id="5" name="TextBox 4">
            <a:extLst>
              <a:ext uri="{FF2B5EF4-FFF2-40B4-BE49-F238E27FC236}">
                <a16:creationId xmlns:a16="http://schemas.microsoft.com/office/drawing/2014/main" id="{7FC1B23D-E3F0-2C69-34DF-8E9F787E9B66}"/>
              </a:ext>
            </a:extLst>
          </p:cNvPr>
          <p:cNvSpPr txBox="1"/>
          <p:nvPr/>
        </p:nvSpPr>
        <p:spPr>
          <a:xfrm>
            <a:off x="1814249" y="934924"/>
            <a:ext cx="1573885" cy="27802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Hình tượng bà Tú trong bài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Thương vợ</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0228C16-06FF-CA45-712F-8B1765E13238}"/>
              </a:ext>
            </a:extLst>
          </p:cNvPr>
          <p:cNvSpPr txBox="1"/>
          <p:nvPr/>
        </p:nvSpPr>
        <p:spPr>
          <a:xfrm>
            <a:off x="3493759" y="763355"/>
            <a:ext cx="3845301"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Luận điểm 1: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Tú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Luận điểm 2: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Tú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Luận điểm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Tú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thực</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Luận điểm 4: Hình tượng bà Tú trong hai câu luận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6DAD9AF-2E2D-2C07-61F1-F26D097D7494}"/>
              </a:ext>
            </a:extLst>
          </p:cNvPr>
          <p:cNvSpPr txBox="1"/>
          <p:nvPr/>
        </p:nvSpPr>
        <p:spPr>
          <a:xfrm>
            <a:off x="7444685" y="2576828"/>
            <a:ext cx="4627710" cy="27802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Lí lẽ 2: Trải quan bao nổi vất vả, cực nhục =&gt; người phụ nữ đảm đang, tháo vát</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Dẫn chứng 2: “Lặn lội thân cò khi quãng vắng/ Eo sèo mặt nước buổi đò đông.”</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27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barn(inVertical)">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41" name="Freeform 8">
            <a:extLst>
              <a:ext uri="{FF2B5EF4-FFF2-40B4-BE49-F238E27FC236}">
                <a16:creationId xmlns:a16="http://schemas.microsoft.com/office/drawing/2014/main" id="{DF4A488D-7E3F-2B95-B8E6-BEE289E2724B}"/>
              </a:ext>
            </a:extLst>
          </p:cNvPr>
          <p:cNvSpPr/>
          <p:nvPr/>
        </p:nvSpPr>
        <p:spPr>
          <a:xfrm rot="20719017">
            <a:off x="10919157" y="540454"/>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830444" y="577628"/>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897380" y="84164"/>
            <a:ext cx="8538209" cy="934408"/>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lang="vi-VN" sz="2800" b="1" dirty="0">
                <a:solidFill>
                  <a:schemeClr val="accent6">
                    <a:lumMod val="75000"/>
                  </a:schemeClr>
                </a:solidFill>
                <a:effectLst/>
                <a:latin typeface="Times New Roman" panose="02020603050405020304" pitchFamily="18" charset="0"/>
                <a:ea typeface="Calibri" panose="020F0502020204030204" pitchFamily="34" charset="0"/>
              </a:rPr>
              <a:t>Đọc lại các văn bản đã học và </a:t>
            </a:r>
            <a:endParaRPr lang="en-US" sz="2800" b="1" dirty="0">
              <a:solidFill>
                <a:schemeClr val="accent6">
                  <a:lumMod val="75000"/>
                </a:schemeClr>
              </a:solidFill>
              <a:effectLst/>
              <a:latin typeface="Times New Roman" panose="02020603050405020304" pitchFamily="18"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lang="vi-VN" sz="2800" b="1" dirty="0">
                <a:solidFill>
                  <a:schemeClr val="accent6">
                    <a:lumMod val="75000"/>
                  </a:schemeClr>
                </a:solidFill>
                <a:effectLst/>
                <a:latin typeface="Times New Roman" panose="02020603050405020304" pitchFamily="18" charset="0"/>
                <a:ea typeface="Calibri" panose="020F0502020204030204" pitchFamily="34" charset="0"/>
              </a:rPr>
              <a:t>điển vào bảng sau (làm vào vở)</a:t>
            </a:r>
            <a:endParaRPr kumimoji="0" lang="vi-VN" sz="60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sym typeface="Luckiest Guy"/>
            </a:endParaRPr>
          </a:p>
        </p:txBody>
      </p:sp>
      <p:graphicFrame>
        <p:nvGraphicFramePr>
          <p:cNvPr id="9" name="Table 8">
            <a:extLst>
              <a:ext uri="{FF2B5EF4-FFF2-40B4-BE49-F238E27FC236}">
                <a16:creationId xmlns:a16="http://schemas.microsoft.com/office/drawing/2014/main" id="{0231F156-2833-1CCE-FCF7-9156604583DD}"/>
              </a:ext>
            </a:extLst>
          </p:cNvPr>
          <p:cNvGraphicFramePr>
            <a:graphicFrameLocks noGrp="1"/>
          </p:cNvGraphicFramePr>
          <p:nvPr>
            <p:extLst>
              <p:ext uri="{D42A27DB-BD31-4B8C-83A1-F6EECF244321}">
                <p14:modId xmlns:p14="http://schemas.microsoft.com/office/powerpoint/2010/main" val="717922741"/>
              </p:ext>
            </p:extLst>
          </p:nvPr>
        </p:nvGraphicFramePr>
        <p:xfrm>
          <a:off x="144645" y="1319513"/>
          <a:ext cx="11846727" cy="5380491"/>
        </p:xfrm>
        <a:graphic>
          <a:graphicData uri="http://schemas.openxmlformats.org/drawingml/2006/table">
            <a:tbl>
              <a:tblPr firstRow="1" firstCol="1" bandRow="1">
                <a:tableStyleId>{FABFCF23-3B69-468F-B69F-88F6DE6A72F2}</a:tableStyleId>
              </a:tblPr>
              <a:tblGrid>
                <a:gridCol w="1302190">
                  <a:extLst>
                    <a:ext uri="{9D8B030D-6E8A-4147-A177-3AD203B41FA5}">
                      <a16:colId xmlns:a16="http://schemas.microsoft.com/office/drawing/2014/main" val="1031450518"/>
                    </a:ext>
                  </a:extLst>
                </a:gridCol>
                <a:gridCol w="1354238">
                  <a:extLst>
                    <a:ext uri="{9D8B030D-6E8A-4147-A177-3AD203B41FA5}">
                      <a16:colId xmlns:a16="http://schemas.microsoft.com/office/drawing/2014/main" val="3860783986"/>
                    </a:ext>
                  </a:extLst>
                </a:gridCol>
                <a:gridCol w="4181684">
                  <a:extLst>
                    <a:ext uri="{9D8B030D-6E8A-4147-A177-3AD203B41FA5}">
                      <a16:colId xmlns:a16="http://schemas.microsoft.com/office/drawing/2014/main" val="1482054880"/>
                    </a:ext>
                  </a:extLst>
                </a:gridCol>
                <a:gridCol w="5008615">
                  <a:extLst>
                    <a:ext uri="{9D8B030D-6E8A-4147-A177-3AD203B41FA5}">
                      <a16:colId xmlns:a16="http://schemas.microsoft.com/office/drawing/2014/main" val="1875686306"/>
                    </a:ext>
                  </a:extLst>
                </a:gridCol>
              </a:tblGrid>
              <a:tr h="1052705">
                <a:tc>
                  <a:txBody>
                    <a:bodyPr/>
                    <a:lstStyle/>
                    <a:p>
                      <a:pPr algn="ctr">
                        <a:lnSpc>
                          <a:spcPct val="100000"/>
                        </a:lnSpc>
                        <a:spcAft>
                          <a:spcPts val="800"/>
                        </a:spcAft>
                      </a:pPr>
                      <a:r>
                        <a:rPr lang="vi-VN" sz="3000" dirty="0">
                          <a:effectLst/>
                          <a:latin typeface="Times New Roman" panose="02020603050405020304" pitchFamily="18" charset="0"/>
                          <a:cs typeface="Times New Roman" panose="02020603050405020304" pitchFamily="18" charset="0"/>
                        </a:rPr>
                        <a:t>Văn bản</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3000">
                          <a:effectLst/>
                          <a:latin typeface="Times New Roman" panose="02020603050405020304" pitchFamily="18" charset="0"/>
                          <a:cs typeface="Times New Roman" panose="02020603050405020304" pitchFamily="18" charset="0"/>
                        </a:rPr>
                        <a:t>Luận đề</a:t>
                      </a:r>
                      <a:endParaRPr lang="en-SG"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3000">
                          <a:effectLst/>
                          <a:latin typeface="Times New Roman" panose="02020603050405020304" pitchFamily="18" charset="0"/>
                          <a:cs typeface="Times New Roman" panose="02020603050405020304" pitchFamily="18" charset="0"/>
                        </a:rPr>
                        <a:t>Luận điểm</a:t>
                      </a:r>
                      <a:endParaRPr lang="en-SG"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3000">
                          <a:effectLst/>
                          <a:latin typeface="Times New Roman" panose="02020603050405020304" pitchFamily="18" charset="0"/>
                          <a:cs typeface="Times New Roman" panose="02020603050405020304" pitchFamily="18" charset="0"/>
                        </a:rPr>
                        <a:t>Lí lẽ và bằng chứng tiêu biểu</a:t>
                      </a:r>
                      <a:endParaRPr lang="en-SG"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2258305"/>
                  </a:ext>
                </a:extLst>
              </a:tr>
              <a:tr h="4327786">
                <a:tc>
                  <a:txBody>
                    <a:bodyPr/>
                    <a:lstStyle/>
                    <a:p>
                      <a:pPr algn="just">
                        <a:lnSpc>
                          <a:spcPct val="100000"/>
                        </a:lnSpc>
                        <a:spcAft>
                          <a:spcPts val="800"/>
                        </a:spcAft>
                      </a:pPr>
                      <a:r>
                        <a:rPr lang="vi-VN" sz="3000" dirty="0">
                          <a:effectLst/>
                          <a:latin typeface="Times New Roman" panose="02020603050405020304" pitchFamily="18" charset="0"/>
                          <a:cs typeface="Times New Roman" panose="02020603050405020304" pitchFamily="18" charset="0"/>
                        </a:rPr>
                        <a:t>Ý nghĩa văn chương</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827198"/>
                  </a:ext>
                </a:extLst>
              </a:tr>
            </a:tbl>
          </a:graphicData>
        </a:graphic>
      </p:graphicFrame>
      <p:sp>
        <p:nvSpPr>
          <p:cNvPr id="10" name="Freeform 6">
            <a:extLst>
              <a:ext uri="{FF2B5EF4-FFF2-40B4-BE49-F238E27FC236}">
                <a16:creationId xmlns:a16="http://schemas.microsoft.com/office/drawing/2014/main" id="{6D72E4F4-A538-06C8-AC54-6AB7EAF914E4}"/>
              </a:ext>
            </a:extLst>
          </p:cNvPr>
          <p:cNvSpPr/>
          <p:nvPr/>
        </p:nvSpPr>
        <p:spPr>
          <a:xfrm>
            <a:off x="320125" y="157992"/>
            <a:ext cx="1020637" cy="860580"/>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CC19254B-0E5F-1136-2EDC-F2DC8542E4A7}"/>
              </a:ext>
            </a:extLst>
          </p:cNvPr>
          <p:cNvSpPr txBox="1"/>
          <p:nvPr/>
        </p:nvSpPr>
        <p:spPr>
          <a:xfrm>
            <a:off x="1449729" y="3599495"/>
            <a:ext cx="1374493" cy="1938992"/>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8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Ý nghĩa văn chương</a:t>
            </a:r>
            <a:endParaRPr kumimoji="0" lang="en-SG"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43F0EC5-1544-9680-0179-F9BF8B6F5459}"/>
              </a:ext>
            </a:extLst>
          </p:cNvPr>
          <p:cNvSpPr txBox="1"/>
          <p:nvPr/>
        </p:nvSpPr>
        <p:spPr>
          <a:xfrm>
            <a:off x="2824222" y="2394036"/>
            <a:ext cx="4166887" cy="4349909"/>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1: Nguồn gốc cốt yếu của văn chương là lòng thương người, thương muôn loài, muôn vật.</a:t>
            </a:r>
            <a:endParaRPr kumimoji="0" lang="en-SG"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2: Ý nghĩa của văn chương là khơi gợi cảm xúc của một con người</a:t>
            </a:r>
            <a:endParaRPr kumimoji="0" lang="en-SG"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6270155-EC85-5870-AF98-6F086225DFF7}"/>
              </a:ext>
            </a:extLst>
          </p:cNvPr>
          <p:cNvSpPr txBox="1"/>
          <p:nvPr/>
        </p:nvSpPr>
        <p:spPr>
          <a:xfrm>
            <a:off x="7037409" y="2418289"/>
            <a:ext cx="4791055" cy="3888244"/>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Lí lẽ 2: Văn nhân, thi nhân dùng văn chương để khơi gợi cảm xúc của con người</a:t>
            </a:r>
            <a:endParaRPr kumimoji="0" lang="en-SG"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chứng 2: Tình cảm, cảm giác của người thời bây giờ đều do người xưa sáng tạo, lấy cảm hứng từ thế giới khách quan và lưu truyền lại.</a:t>
            </a:r>
            <a:endParaRPr kumimoji="0" lang="en-SG"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0616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barn(inVertical)">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wipe(down)">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barn(inVertical)">
                                      <p:cBhvr>
                                        <p:cTn id="2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41" name="Freeform 8">
            <a:extLst>
              <a:ext uri="{FF2B5EF4-FFF2-40B4-BE49-F238E27FC236}">
                <a16:creationId xmlns:a16="http://schemas.microsoft.com/office/drawing/2014/main" id="{DF4A488D-7E3F-2B95-B8E6-BEE289E2724B}"/>
              </a:ext>
            </a:extLst>
          </p:cNvPr>
          <p:cNvSpPr/>
          <p:nvPr/>
        </p:nvSpPr>
        <p:spPr>
          <a:xfrm rot="20719017">
            <a:off x="10919157" y="540454"/>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830444" y="577628"/>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897380" y="84164"/>
            <a:ext cx="8538209" cy="934408"/>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lang="vi-VN" sz="2800" b="1" dirty="0">
                <a:solidFill>
                  <a:schemeClr val="accent6">
                    <a:lumMod val="75000"/>
                  </a:schemeClr>
                </a:solidFill>
                <a:effectLst/>
                <a:latin typeface="Times New Roman" panose="02020603050405020304" pitchFamily="18" charset="0"/>
                <a:ea typeface="Calibri" panose="020F0502020204030204" pitchFamily="34" charset="0"/>
              </a:rPr>
              <a:t>Đọc lại các văn bản đã học và </a:t>
            </a:r>
            <a:endParaRPr lang="en-US" sz="2800" b="1" dirty="0">
              <a:solidFill>
                <a:schemeClr val="accent6">
                  <a:lumMod val="75000"/>
                </a:schemeClr>
              </a:solidFill>
              <a:effectLst/>
              <a:latin typeface="Times New Roman" panose="02020603050405020304" pitchFamily="18"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lang="vi-VN" sz="2800" b="1" dirty="0">
                <a:solidFill>
                  <a:schemeClr val="accent6">
                    <a:lumMod val="75000"/>
                  </a:schemeClr>
                </a:solidFill>
                <a:effectLst/>
                <a:latin typeface="Times New Roman" panose="02020603050405020304" pitchFamily="18" charset="0"/>
                <a:ea typeface="Calibri" panose="020F0502020204030204" pitchFamily="34" charset="0"/>
              </a:rPr>
              <a:t>điển vào bảng sau (làm vào vở)</a:t>
            </a:r>
            <a:endParaRPr kumimoji="0" lang="vi-VN" sz="6000" b="1"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sym typeface="Luckiest Guy"/>
            </a:endParaRPr>
          </a:p>
        </p:txBody>
      </p:sp>
      <p:pic>
        <p:nvPicPr>
          <p:cNvPr id="12" name="Picture 11" descr="A plate of food and a plant&#10;&#10;Description automatically generated">
            <a:extLst>
              <a:ext uri="{FF2B5EF4-FFF2-40B4-BE49-F238E27FC236}">
                <a16:creationId xmlns:a16="http://schemas.microsoft.com/office/drawing/2014/main" id="{5865D93F-96CE-5C8B-D33A-75014EDD3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3" y="-206852"/>
            <a:ext cx="1650620" cy="1650620"/>
          </a:xfrm>
          <a:prstGeom prst="rect">
            <a:avLst/>
          </a:prstGeom>
        </p:spPr>
      </p:pic>
      <p:graphicFrame>
        <p:nvGraphicFramePr>
          <p:cNvPr id="2" name="Table 1">
            <a:extLst>
              <a:ext uri="{FF2B5EF4-FFF2-40B4-BE49-F238E27FC236}">
                <a16:creationId xmlns:a16="http://schemas.microsoft.com/office/drawing/2014/main" id="{A8359145-882A-7B8D-421C-4B902209A734}"/>
              </a:ext>
            </a:extLst>
          </p:cNvPr>
          <p:cNvGraphicFramePr>
            <a:graphicFrameLocks noGrp="1"/>
          </p:cNvGraphicFramePr>
          <p:nvPr/>
        </p:nvGraphicFramePr>
        <p:xfrm>
          <a:off x="277239" y="1292117"/>
          <a:ext cx="11637521" cy="5481717"/>
        </p:xfrm>
        <a:graphic>
          <a:graphicData uri="http://schemas.openxmlformats.org/drawingml/2006/table">
            <a:tbl>
              <a:tblPr firstRow="1" firstCol="1" bandRow="1">
                <a:tableStyleId>{FABFCF23-3B69-468F-B69F-88F6DE6A72F2}</a:tableStyleId>
              </a:tblPr>
              <a:tblGrid>
                <a:gridCol w="1369987">
                  <a:extLst>
                    <a:ext uri="{9D8B030D-6E8A-4147-A177-3AD203B41FA5}">
                      <a16:colId xmlns:a16="http://schemas.microsoft.com/office/drawing/2014/main" val="1031450518"/>
                    </a:ext>
                  </a:extLst>
                </a:gridCol>
                <a:gridCol w="1381035">
                  <a:extLst>
                    <a:ext uri="{9D8B030D-6E8A-4147-A177-3AD203B41FA5}">
                      <a16:colId xmlns:a16="http://schemas.microsoft.com/office/drawing/2014/main" val="3860783986"/>
                    </a:ext>
                  </a:extLst>
                </a:gridCol>
                <a:gridCol w="3966333">
                  <a:extLst>
                    <a:ext uri="{9D8B030D-6E8A-4147-A177-3AD203B41FA5}">
                      <a16:colId xmlns:a16="http://schemas.microsoft.com/office/drawing/2014/main" val="1482054880"/>
                    </a:ext>
                  </a:extLst>
                </a:gridCol>
                <a:gridCol w="4920166">
                  <a:extLst>
                    <a:ext uri="{9D8B030D-6E8A-4147-A177-3AD203B41FA5}">
                      <a16:colId xmlns:a16="http://schemas.microsoft.com/office/drawing/2014/main" val="1875686306"/>
                    </a:ext>
                  </a:extLst>
                </a:gridCol>
              </a:tblGrid>
              <a:tr h="937875">
                <a:tc>
                  <a:txBody>
                    <a:bodyPr/>
                    <a:lstStyle/>
                    <a:p>
                      <a:pPr algn="ctr">
                        <a:lnSpc>
                          <a:spcPct val="100000"/>
                        </a:lnSpc>
                        <a:spcAft>
                          <a:spcPts val="800"/>
                        </a:spcAft>
                      </a:pPr>
                      <a:r>
                        <a:rPr lang="vi-VN" sz="2900">
                          <a:effectLst/>
                          <a:latin typeface="Times New Roman" panose="02020603050405020304" pitchFamily="18" charset="0"/>
                          <a:cs typeface="Times New Roman" panose="02020603050405020304" pitchFamily="18" charset="0"/>
                        </a:rPr>
                        <a:t>Văn bản</a:t>
                      </a:r>
                      <a:endParaRPr lang="en-SG" sz="29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900">
                          <a:effectLst/>
                          <a:latin typeface="Times New Roman" panose="02020603050405020304" pitchFamily="18" charset="0"/>
                          <a:cs typeface="Times New Roman" panose="02020603050405020304" pitchFamily="18" charset="0"/>
                        </a:rPr>
                        <a:t>Luận đề</a:t>
                      </a:r>
                      <a:endParaRPr lang="en-SG" sz="29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900">
                          <a:effectLst/>
                          <a:latin typeface="Times New Roman" panose="02020603050405020304" pitchFamily="18" charset="0"/>
                          <a:cs typeface="Times New Roman" panose="02020603050405020304" pitchFamily="18" charset="0"/>
                        </a:rPr>
                        <a:t>Luận điểm</a:t>
                      </a:r>
                      <a:endParaRPr lang="en-SG" sz="29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900">
                          <a:effectLst/>
                          <a:latin typeface="Times New Roman" panose="02020603050405020304" pitchFamily="18" charset="0"/>
                          <a:cs typeface="Times New Roman" panose="02020603050405020304" pitchFamily="18" charset="0"/>
                        </a:rPr>
                        <a:t>Lí lẽ và bằng chứng tiêu biểu</a:t>
                      </a:r>
                      <a:endParaRPr lang="en-SG" sz="29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2258305"/>
                  </a:ext>
                </a:extLst>
              </a:tr>
              <a:tr h="4543842">
                <a:tc>
                  <a:txBody>
                    <a:bodyPr/>
                    <a:lstStyle/>
                    <a:p>
                      <a:pPr algn="just">
                        <a:lnSpc>
                          <a:spcPct val="100000"/>
                        </a:lnSpc>
                        <a:spcAft>
                          <a:spcPts val="800"/>
                        </a:spcAft>
                      </a:pPr>
                      <a:r>
                        <a:rPr lang="vi-VN" sz="2900" dirty="0">
                          <a:effectLst/>
                          <a:latin typeface="Times New Roman" panose="02020603050405020304" pitchFamily="18" charset="0"/>
                          <a:cs typeface="Times New Roman" panose="02020603050405020304" pitchFamily="18" charset="0"/>
                        </a:rPr>
                        <a:t>Tính đa nghĩa trong bài thơ “Bánh trôi nước”</a:t>
                      </a:r>
                      <a:endParaRPr lang="en-SG"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033861"/>
                  </a:ext>
                </a:extLst>
              </a:tr>
            </a:tbl>
          </a:graphicData>
        </a:graphic>
      </p:graphicFrame>
      <p:sp>
        <p:nvSpPr>
          <p:cNvPr id="4" name="TextBox 3">
            <a:extLst>
              <a:ext uri="{FF2B5EF4-FFF2-40B4-BE49-F238E27FC236}">
                <a16:creationId xmlns:a16="http://schemas.microsoft.com/office/drawing/2014/main" id="{1D8DF3D3-0B91-8869-52F5-80D7B06C2CDD}"/>
              </a:ext>
            </a:extLst>
          </p:cNvPr>
          <p:cNvSpPr txBox="1"/>
          <p:nvPr/>
        </p:nvSpPr>
        <p:spPr>
          <a:xfrm>
            <a:off x="1639827" y="2424944"/>
            <a:ext cx="1276993" cy="3662541"/>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800"/>
              </a:spcAft>
              <a:buClrTx/>
              <a:buSzTx/>
              <a:buFontTx/>
              <a:buNone/>
              <a:tabLst/>
              <a:defRPr/>
            </a:pPr>
            <a:r>
              <a:rPr kumimoji="0" lang="vi-VN"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Tính đa nghĩa trong bài thơ “Bánh trôi nước”</a:t>
            </a:r>
            <a:endParaRPr kumimoji="0" lang="en-SG"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A6C8CC-190E-68FB-F428-6289E56FD7EA}"/>
              </a:ext>
            </a:extLst>
          </p:cNvPr>
          <p:cNvSpPr txBox="1"/>
          <p:nvPr/>
        </p:nvSpPr>
        <p:spPr>
          <a:xfrm>
            <a:off x="3061503" y="2373647"/>
            <a:ext cx="3883307" cy="3765133"/>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1: Nghĩa thực: Hình ảnh và quá trình sinh thành của bánh trôi nước.</a:t>
            </a:r>
            <a:endParaRPr kumimoji="0" lang="en-SG"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Luận điểm 2: Nghĩa hàm ẩn: Nhan sắc, thân phận và phẩm chất của người phụ nữ.</a:t>
            </a:r>
            <a:endParaRPr kumimoji="0" lang="en-SG"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CC01A5A-F336-6DD4-D96D-5AD4422F7A95}"/>
              </a:ext>
            </a:extLst>
          </p:cNvPr>
          <p:cNvSpPr txBox="1"/>
          <p:nvPr/>
        </p:nvSpPr>
        <p:spPr>
          <a:xfrm>
            <a:off x="6991110" y="2331579"/>
            <a:ext cx="4837354" cy="4416594"/>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Lí lẽ 2: Hai câu tả đầu tả sắc, thân phận con người</a:t>
            </a:r>
            <a:endParaRPr kumimoji="0" lang="en-SG"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chứng 2: “Thân em vừa trắng…với nước non”</a:t>
            </a:r>
            <a:endParaRPr kumimoji="0" lang="en-SG"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Lí lẽ 3: Hai câu cuối nhấn mạnh thân phận, đề cao phẩm hạnh người phụ nữ</a:t>
            </a:r>
            <a:endParaRPr kumimoji="0" lang="en-SG"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chứng 3: “Rắn nắt mặc dầu…. lòng son”.</a:t>
            </a:r>
            <a:endParaRPr kumimoji="0" lang="en-SG" sz="2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1612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down)">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barn(inVertical)">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barn(inVertical)">
                                      <p:cBhvr>
                                        <p:cTn id="3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 sz="16600" b="1" dirty="0">
                <a:latin typeface="Times New Roman" panose="02020603050405020304" pitchFamily="18" charset="0"/>
                <a:cs typeface="Times New Roman" panose="02020603050405020304" pitchFamily="18" charset="0"/>
              </a:rPr>
              <a:t>Câu 2</a:t>
            </a:r>
            <a:endParaRPr sz="166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02</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19466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1214746" y="-21145"/>
            <a:ext cx="9453800" cy="1123437"/>
            <a:chOff x="0" y="-38100"/>
            <a:chExt cx="1837740" cy="442077"/>
          </a:xfrm>
        </p:grpSpPr>
        <p:sp>
          <p:nvSpPr>
            <p:cNvPr id="24" name="Freeform 24"/>
            <p:cNvSpPr/>
            <p:nvPr/>
          </p:nvSpPr>
          <p:spPr>
            <a:xfrm>
              <a:off x="0" y="0"/>
              <a:ext cx="1837740" cy="34807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305712" y="59633"/>
            <a:ext cx="9360654" cy="954107"/>
          </a:xfrm>
          <a:prstGeom prst="rect">
            <a:avLst/>
          </a:prstGeom>
          <a:noFill/>
        </p:spPr>
        <p:txBody>
          <a:bodyPr wrap="square">
            <a:spAutoFit/>
          </a:bodyPr>
          <a:lstStyle/>
          <a:p>
            <a:pPr algn="ctr">
              <a:spcAft>
                <a:spcPts val="800"/>
              </a:spcAft>
            </a:pP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 thế nào để phân biệt cách trình bày vấn đề khách quan và vấn đề chủ quan?</a:t>
            </a:r>
            <a:endParaRPr lang="en-SG"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20B4F9C8-972C-F774-CDB4-CF83149AE357}"/>
              </a:ext>
            </a:extLst>
          </p:cNvPr>
          <p:cNvGraphicFramePr>
            <a:graphicFrameLocks noGrp="1"/>
          </p:cNvGraphicFramePr>
          <p:nvPr>
            <p:extLst>
              <p:ext uri="{D42A27DB-BD31-4B8C-83A1-F6EECF244321}">
                <p14:modId xmlns:p14="http://schemas.microsoft.com/office/powerpoint/2010/main" val="2230152635"/>
              </p:ext>
            </p:extLst>
          </p:nvPr>
        </p:nvGraphicFramePr>
        <p:xfrm>
          <a:off x="214106" y="1102291"/>
          <a:ext cx="11707817" cy="5680031"/>
        </p:xfrm>
        <a:graphic>
          <a:graphicData uri="http://schemas.openxmlformats.org/drawingml/2006/table">
            <a:tbl>
              <a:tblPr firstRow="1" firstCol="1" bandRow="1">
                <a:tableStyleId>{10A1B5D5-9B99-4C35-A422-299274C87663}</a:tableStyleId>
              </a:tblPr>
              <a:tblGrid>
                <a:gridCol w="2170279">
                  <a:extLst>
                    <a:ext uri="{9D8B030D-6E8A-4147-A177-3AD203B41FA5}">
                      <a16:colId xmlns:a16="http://schemas.microsoft.com/office/drawing/2014/main" val="285918300"/>
                    </a:ext>
                  </a:extLst>
                </a:gridCol>
                <a:gridCol w="4444678">
                  <a:extLst>
                    <a:ext uri="{9D8B030D-6E8A-4147-A177-3AD203B41FA5}">
                      <a16:colId xmlns:a16="http://schemas.microsoft.com/office/drawing/2014/main" val="435852277"/>
                    </a:ext>
                  </a:extLst>
                </a:gridCol>
                <a:gridCol w="5092860">
                  <a:extLst>
                    <a:ext uri="{9D8B030D-6E8A-4147-A177-3AD203B41FA5}">
                      <a16:colId xmlns:a16="http://schemas.microsoft.com/office/drawing/2014/main" val="381542864"/>
                    </a:ext>
                  </a:extLst>
                </a:gridCol>
              </a:tblGrid>
              <a:tr h="1136006">
                <a:tc>
                  <a:txBody>
                    <a:bodyPr/>
                    <a:lstStyle/>
                    <a:p>
                      <a:pPr algn="ctr">
                        <a:lnSpc>
                          <a:spcPct val="100000"/>
                        </a:lnSpc>
                        <a:spcAft>
                          <a:spcPts val="8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Cách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vấn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khách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quan</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Cách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vấn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quan</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3244325507"/>
                  </a:ext>
                </a:extLst>
              </a:tr>
              <a:tr h="1136006">
                <a:tc>
                  <a:txBody>
                    <a:bodyPr/>
                    <a:lstStyle/>
                    <a:p>
                      <a:pPr algn="just">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Đặc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điểm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thông</a:t>
                      </a:r>
                      <a:r>
                        <a:rPr lang="en-US" sz="3200" dirty="0">
                          <a:solidFill>
                            <a:schemeClr val="tx1"/>
                          </a:solidFill>
                          <a:effectLst/>
                          <a:latin typeface="Times New Roman" panose="02020603050405020304" pitchFamily="18" charset="0"/>
                          <a:cs typeface="Times New Roman" panose="02020603050405020304" pitchFamily="18" charset="0"/>
                        </a:rPr>
                        <a:t> tin</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108352"/>
                  </a:ext>
                </a:extLst>
              </a:tr>
              <a:tr h="3408019">
                <a:tc>
                  <a:txBody>
                    <a:bodyPr/>
                    <a:lstStyle/>
                    <a:p>
                      <a:pPr algn="just">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Một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số</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dấu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hiệu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nhận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biết</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2437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1214746" y="-21145"/>
            <a:ext cx="9453800" cy="1123437"/>
            <a:chOff x="0" y="-38100"/>
            <a:chExt cx="1837740" cy="442077"/>
          </a:xfrm>
        </p:grpSpPr>
        <p:sp>
          <p:nvSpPr>
            <p:cNvPr id="24" name="Freeform 24"/>
            <p:cNvSpPr/>
            <p:nvPr/>
          </p:nvSpPr>
          <p:spPr>
            <a:xfrm>
              <a:off x="0" y="0"/>
              <a:ext cx="1837740" cy="34807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305712" y="59633"/>
            <a:ext cx="9360654" cy="954107"/>
          </a:xfrm>
          <a:prstGeom prst="rect">
            <a:avLst/>
          </a:prstGeom>
          <a:noFill/>
        </p:spPr>
        <p:txBody>
          <a:bodyPr wrap="square">
            <a:spAutoFit/>
          </a:bodyPr>
          <a:lstStyle/>
          <a:p>
            <a:pPr algn="ctr">
              <a:spcAft>
                <a:spcPts val="800"/>
              </a:spcAft>
            </a:pP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 thế nào để phân biệt cách trình bày vấn đề khách quan và vấn đề chủ quan?</a:t>
            </a:r>
            <a:endParaRPr lang="en-SG"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20B4F9C8-972C-F774-CDB4-CF83149AE357}"/>
              </a:ext>
            </a:extLst>
          </p:cNvPr>
          <p:cNvGraphicFramePr>
            <a:graphicFrameLocks noGrp="1"/>
          </p:cNvGraphicFramePr>
          <p:nvPr>
            <p:extLst>
              <p:ext uri="{D42A27DB-BD31-4B8C-83A1-F6EECF244321}">
                <p14:modId xmlns:p14="http://schemas.microsoft.com/office/powerpoint/2010/main" val="3380391563"/>
              </p:ext>
            </p:extLst>
          </p:nvPr>
        </p:nvGraphicFramePr>
        <p:xfrm>
          <a:off x="214106" y="1102291"/>
          <a:ext cx="11707817" cy="5680031"/>
        </p:xfrm>
        <a:graphic>
          <a:graphicData uri="http://schemas.openxmlformats.org/drawingml/2006/table">
            <a:tbl>
              <a:tblPr firstRow="1" firstCol="1" bandRow="1">
                <a:tableStyleId>{10A1B5D5-9B99-4C35-A422-299274C87663}</a:tableStyleId>
              </a:tblPr>
              <a:tblGrid>
                <a:gridCol w="2170279">
                  <a:extLst>
                    <a:ext uri="{9D8B030D-6E8A-4147-A177-3AD203B41FA5}">
                      <a16:colId xmlns:a16="http://schemas.microsoft.com/office/drawing/2014/main" val="285918300"/>
                    </a:ext>
                  </a:extLst>
                </a:gridCol>
                <a:gridCol w="4444678">
                  <a:extLst>
                    <a:ext uri="{9D8B030D-6E8A-4147-A177-3AD203B41FA5}">
                      <a16:colId xmlns:a16="http://schemas.microsoft.com/office/drawing/2014/main" val="435852277"/>
                    </a:ext>
                  </a:extLst>
                </a:gridCol>
                <a:gridCol w="5092860">
                  <a:extLst>
                    <a:ext uri="{9D8B030D-6E8A-4147-A177-3AD203B41FA5}">
                      <a16:colId xmlns:a16="http://schemas.microsoft.com/office/drawing/2014/main" val="381542864"/>
                    </a:ext>
                  </a:extLst>
                </a:gridCol>
              </a:tblGrid>
              <a:tr h="1136006">
                <a:tc>
                  <a:txBody>
                    <a:bodyPr/>
                    <a:lstStyle/>
                    <a:p>
                      <a:pPr algn="ctr">
                        <a:lnSpc>
                          <a:spcPct val="100000"/>
                        </a:lnSpc>
                        <a:spcAft>
                          <a:spcPts val="8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Cách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vấn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khách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quan</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Cách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trình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bày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vấn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đề</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chủ</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quan</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3244325507"/>
                  </a:ext>
                </a:extLst>
              </a:tr>
              <a:tr h="1136006">
                <a:tc>
                  <a:txBody>
                    <a:bodyPr/>
                    <a:lstStyle/>
                    <a:p>
                      <a:pPr algn="just">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Đặc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điểm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thông</a:t>
                      </a:r>
                      <a:r>
                        <a:rPr lang="en-US" sz="3200" dirty="0">
                          <a:solidFill>
                            <a:schemeClr val="tx1"/>
                          </a:solidFill>
                          <a:effectLst/>
                          <a:latin typeface="Times New Roman" panose="02020603050405020304" pitchFamily="18" charset="0"/>
                          <a:cs typeface="Times New Roman" panose="02020603050405020304" pitchFamily="18" charset="0"/>
                        </a:rPr>
                        <a:t> tin</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108352"/>
                  </a:ext>
                </a:extLst>
              </a:tr>
              <a:tr h="3408019">
                <a:tc>
                  <a:txBody>
                    <a:bodyPr/>
                    <a:lstStyle/>
                    <a:p>
                      <a:pPr algn="just">
                        <a:lnSpc>
                          <a:spcPct val="100000"/>
                        </a:lnSpc>
                        <a:spcAft>
                          <a:spcPts val="800"/>
                        </a:spcAft>
                      </a:pPr>
                      <a:r>
                        <a:rPr lang="en-US" sz="3200" dirty="0" err="1">
                          <a:solidFill>
                            <a:schemeClr val="tx1"/>
                          </a:solidFill>
                          <a:effectLst/>
                          <a:latin typeface="Times New Roman" panose="02020603050405020304" pitchFamily="18" charset="0"/>
                          <a:cs typeface="Times New Roman" panose="02020603050405020304" pitchFamily="18" charset="0"/>
                        </a:rPr>
                        <a:t>Một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số</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dấu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hiệu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nhận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biết</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372" marR="633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24371"/>
                  </a:ext>
                </a:extLst>
              </a:tr>
            </a:tbl>
          </a:graphicData>
        </a:graphic>
      </p:graphicFrame>
      <p:sp>
        <p:nvSpPr>
          <p:cNvPr id="15" name="TextBox 14">
            <a:extLst>
              <a:ext uri="{FF2B5EF4-FFF2-40B4-BE49-F238E27FC236}">
                <a16:creationId xmlns:a16="http://schemas.microsoft.com/office/drawing/2014/main" id="{FA98F108-71B3-79FB-8CFA-C1E4330A497E}"/>
              </a:ext>
            </a:extLst>
          </p:cNvPr>
          <p:cNvSpPr txBox="1"/>
          <p:nvPr/>
        </p:nvSpPr>
        <p:spPr>
          <a:xfrm>
            <a:off x="2518682" y="2480804"/>
            <a:ext cx="6331352" cy="584775"/>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endParaRPr kumimoji="0" lang="en-SG"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AD4ED4F-61BA-C671-2493-902019956655}"/>
              </a:ext>
            </a:extLst>
          </p:cNvPr>
          <p:cNvSpPr txBox="1"/>
          <p:nvPr/>
        </p:nvSpPr>
        <p:spPr>
          <a:xfrm>
            <a:off x="6865288" y="2288853"/>
            <a:ext cx="4635661" cy="1077218"/>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endParaRPr kumimoji="0" lang="en-SG"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39A47CE-693D-B14E-CD53-7213CE134BB2}"/>
              </a:ext>
            </a:extLst>
          </p:cNvPr>
          <p:cNvSpPr txBox="1"/>
          <p:nvPr/>
        </p:nvSpPr>
        <p:spPr>
          <a:xfrm>
            <a:off x="2436471" y="3466695"/>
            <a:ext cx="4311570" cy="2554545"/>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khoa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SG"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DCF6E1F-D716-2422-38D4-1044E4490EE0}"/>
              </a:ext>
            </a:extLst>
          </p:cNvPr>
          <p:cNvSpPr txBox="1"/>
          <p:nvPr/>
        </p:nvSpPr>
        <p:spPr>
          <a:xfrm>
            <a:off x="6865288" y="3468502"/>
            <a:ext cx="5056635" cy="3046988"/>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chắc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chắn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chắc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hẳn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SG"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6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 sz="16600" b="1" dirty="0">
                <a:latin typeface="Times New Roman" panose="02020603050405020304" pitchFamily="18" charset="0"/>
                <a:cs typeface="Times New Roman" panose="02020603050405020304" pitchFamily="18" charset="0"/>
              </a:rPr>
              <a:t>Câu 3</a:t>
            </a:r>
            <a:endParaRPr sz="166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03</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058274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3</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9" name="组合 48">
            <a:extLst>
              <a:ext uri="{FF2B5EF4-FFF2-40B4-BE49-F238E27FC236}">
                <a16:creationId xmlns:a16="http://schemas.microsoft.com/office/drawing/2014/main" id="{15B98C51-B206-0B17-9F24-3B0A666FFE7F}"/>
              </a:ext>
            </a:extLst>
          </p:cNvPr>
          <p:cNvGrpSpPr/>
          <p:nvPr/>
        </p:nvGrpSpPr>
        <p:grpSpPr>
          <a:xfrm>
            <a:off x="2101971" y="1443178"/>
            <a:ext cx="7523227" cy="4153830"/>
            <a:chOff x="2900496" y="1028113"/>
            <a:chExt cx="6336001" cy="3420001"/>
          </a:xfrm>
          <a:solidFill>
            <a:schemeClr val="accent5">
              <a:lumMod val="20000"/>
              <a:lumOff val="80000"/>
            </a:schemeClr>
          </a:solidFill>
        </p:grpSpPr>
        <p:sp>
          <p:nvSpPr>
            <p:cNvPr id="150" name="任意多边形: 形状 45">
              <a:extLst>
                <a:ext uri="{FF2B5EF4-FFF2-40B4-BE49-F238E27FC236}">
                  <a16:creationId xmlns:a16="http://schemas.microsoft.com/office/drawing/2014/main" id="{F2076DD6-DCA9-171B-EDF3-385EA8E4CD44}"/>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Calibri"/>
                <a:ea typeface="宋体" panose="02010600030101010101" pitchFamily="2" charset="-122"/>
                <a:cs typeface="Arial"/>
                <a:sym typeface="Arial"/>
              </a:endParaRPr>
            </a:p>
          </p:txBody>
        </p:sp>
        <p:sp>
          <p:nvSpPr>
            <p:cNvPr id="151" name="任意多边形: 形状 44">
              <a:extLst>
                <a:ext uri="{FF2B5EF4-FFF2-40B4-BE49-F238E27FC236}">
                  <a16:creationId xmlns:a16="http://schemas.microsoft.com/office/drawing/2014/main" id="{82D2024F-A766-C33A-2732-63FB25CB7C73}"/>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Calibri"/>
                <a:ea typeface="宋体" panose="02010600030101010101" pitchFamily="2" charset="-122"/>
                <a:cs typeface="Arial"/>
                <a:sym typeface="Arial"/>
              </a:endParaRPr>
            </a:p>
          </p:txBody>
        </p:sp>
      </p:grpSp>
      <p:pic>
        <p:nvPicPr>
          <p:cNvPr id="152" name="图片 74">
            <a:extLst>
              <a:ext uri="{FF2B5EF4-FFF2-40B4-BE49-F238E27FC236}">
                <a16:creationId xmlns:a16="http://schemas.microsoft.com/office/drawing/2014/main" id="{3A3E6E40-92DF-7ED7-52C7-E729095490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631" t="33683" r="31300" b="42531"/>
          <a:stretch/>
        </p:blipFill>
        <p:spPr>
          <a:xfrm>
            <a:off x="1224871" y="3310518"/>
            <a:ext cx="2062184" cy="1631215"/>
          </a:xfrm>
          <a:prstGeom prst="rect">
            <a:avLst/>
          </a:prstGeom>
        </p:spPr>
      </p:pic>
      <p:sp>
        <p:nvSpPr>
          <p:cNvPr id="153" name="TextBox 152">
            <a:extLst>
              <a:ext uri="{FF2B5EF4-FFF2-40B4-BE49-F238E27FC236}">
                <a16:creationId xmlns:a16="http://schemas.microsoft.com/office/drawing/2014/main" id="{EFEA5883-FCEA-81D3-E279-A1368E47B3D5}"/>
              </a:ext>
            </a:extLst>
          </p:cNvPr>
          <p:cNvSpPr txBox="1"/>
          <p:nvPr/>
        </p:nvSpPr>
        <p:spPr>
          <a:xfrm>
            <a:off x="2597328" y="2250407"/>
            <a:ext cx="6825689" cy="2554545"/>
          </a:xfrm>
          <a:prstGeom prst="rect">
            <a:avLst/>
          </a:prstGeom>
          <a:noFill/>
        </p:spPr>
        <p:txBody>
          <a:bodyPr wrap="square">
            <a:spAutoFit/>
          </a:bodyPr>
          <a:lstStyle/>
          <a:p>
            <a:pPr algn="ctr" defTabSz="1219170">
              <a:buClr>
                <a:srgbClr val="000000"/>
              </a:buClr>
            </a:pPr>
            <a:r>
              <a:rPr lang="vi-VN" sz="4000" dirty="0">
                <a:latin typeface="Times New Roman" panose="02020603050405020304" pitchFamily="18" charset="0"/>
                <a:cs typeface="Times New Roman" panose="02020603050405020304" pitchFamily="18" charset="0"/>
              </a:rPr>
              <a:t>Những cách tiếp nhận khác nhau về cùng một vấn đề đặt ra trong văn bản có ý nghĩa gì đối với văn bản và người đọc?</a:t>
            </a:r>
            <a:endParaRPr lang="en-SG" sz="6600"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85" name="Google Shape;1654;p56">
            <a:extLst>
              <a:ext uri="{FF2B5EF4-FFF2-40B4-BE49-F238E27FC236}">
                <a16:creationId xmlns:a16="http://schemas.microsoft.com/office/drawing/2014/main" id="{1E731EDA-7CAA-8304-2E43-9C17F425F6A0}"/>
              </a:ext>
            </a:extLst>
          </p:cNvPr>
          <p:cNvGrpSpPr/>
          <p:nvPr/>
        </p:nvGrpSpPr>
        <p:grpSpPr>
          <a:xfrm>
            <a:off x="8229172" y="4001275"/>
            <a:ext cx="3946945" cy="2884704"/>
            <a:chOff x="5769750" y="1869175"/>
            <a:chExt cx="1276725" cy="868725"/>
          </a:xfrm>
        </p:grpSpPr>
        <p:sp>
          <p:nvSpPr>
            <p:cNvPr id="86" name="Google Shape;1655;p56">
              <a:extLst>
                <a:ext uri="{FF2B5EF4-FFF2-40B4-BE49-F238E27FC236}">
                  <a16:creationId xmlns:a16="http://schemas.microsoft.com/office/drawing/2014/main" id="{B5F35973-F61D-F2C2-5897-BAC18A088519}"/>
                </a:ext>
              </a:extLst>
            </p:cNvPr>
            <p:cNvSpPr/>
            <p:nvPr/>
          </p:nvSpPr>
          <p:spPr>
            <a:xfrm>
              <a:off x="6912250" y="2199325"/>
              <a:ext cx="126150" cy="160975"/>
            </a:xfrm>
            <a:custGeom>
              <a:avLst/>
              <a:gdLst/>
              <a:ahLst/>
              <a:cxnLst/>
              <a:rect l="l" t="t" r="r" b="b"/>
              <a:pathLst>
                <a:path w="5046" h="6439" extrusionOk="0">
                  <a:moveTo>
                    <a:pt x="4964" y="1"/>
                  </a:moveTo>
                  <a:cubicBezTo>
                    <a:pt x="2881" y="623"/>
                    <a:pt x="1127" y="2265"/>
                    <a:pt x="364" y="4307"/>
                  </a:cubicBezTo>
                  <a:cubicBezTo>
                    <a:pt x="171" y="4823"/>
                    <a:pt x="1" y="5416"/>
                    <a:pt x="42" y="5973"/>
                  </a:cubicBezTo>
                  <a:cubicBezTo>
                    <a:pt x="66" y="6326"/>
                    <a:pt x="236" y="6439"/>
                    <a:pt x="461" y="6439"/>
                  </a:cubicBezTo>
                  <a:cubicBezTo>
                    <a:pt x="718" y="6439"/>
                    <a:pt x="1046" y="6291"/>
                    <a:pt x="1309" y="6184"/>
                  </a:cubicBezTo>
                  <a:cubicBezTo>
                    <a:pt x="2359" y="5762"/>
                    <a:pt x="3268" y="5005"/>
                    <a:pt x="3896" y="4066"/>
                  </a:cubicBezTo>
                  <a:cubicBezTo>
                    <a:pt x="4688" y="2881"/>
                    <a:pt x="5046" y="1426"/>
                    <a:pt x="4964" y="1"/>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656;p56">
              <a:extLst>
                <a:ext uri="{FF2B5EF4-FFF2-40B4-BE49-F238E27FC236}">
                  <a16:creationId xmlns:a16="http://schemas.microsoft.com/office/drawing/2014/main" id="{D5A8CCCB-29DC-B369-25C8-E166317B1BD0}"/>
                </a:ext>
              </a:extLst>
            </p:cNvPr>
            <p:cNvSpPr/>
            <p:nvPr/>
          </p:nvSpPr>
          <p:spPr>
            <a:xfrm>
              <a:off x="6793600" y="2236300"/>
              <a:ext cx="82900" cy="179350"/>
            </a:xfrm>
            <a:custGeom>
              <a:avLst/>
              <a:gdLst/>
              <a:ahLst/>
              <a:cxnLst/>
              <a:rect l="l" t="t" r="r" b="b"/>
              <a:pathLst>
                <a:path w="3316" h="7174" extrusionOk="0">
                  <a:moveTo>
                    <a:pt x="933" y="0"/>
                  </a:moveTo>
                  <a:cubicBezTo>
                    <a:pt x="282" y="1074"/>
                    <a:pt x="1" y="2364"/>
                    <a:pt x="141" y="3608"/>
                  </a:cubicBezTo>
                  <a:cubicBezTo>
                    <a:pt x="276" y="4793"/>
                    <a:pt x="787" y="5996"/>
                    <a:pt x="1620" y="6858"/>
                  </a:cubicBezTo>
                  <a:cubicBezTo>
                    <a:pt x="1821" y="7068"/>
                    <a:pt x="1981" y="7173"/>
                    <a:pt x="2127" y="7173"/>
                  </a:cubicBezTo>
                  <a:cubicBezTo>
                    <a:pt x="2287" y="7173"/>
                    <a:pt x="2431" y="7046"/>
                    <a:pt x="2594" y="6788"/>
                  </a:cubicBezTo>
                  <a:cubicBezTo>
                    <a:pt x="2899" y="6289"/>
                    <a:pt x="3139" y="5785"/>
                    <a:pt x="3221" y="5198"/>
                  </a:cubicBezTo>
                  <a:cubicBezTo>
                    <a:pt x="3315" y="4558"/>
                    <a:pt x="3256" y="3901"/>
                    <a:pt x="3063" y="3285"/>
                  </a:cubicBezTo>
                  <a:cubicBezTo>
                    <a:pt x="2670" y="2030"/>
                    <a:pt x="1819" y="974"/>
                    <a:pt x="933"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657;p56">
              <a:extLst>
                <a:ext uri="{FF2B5EF4-FFF2-40B4-BE49-F238E27FC236}">
                  <a16:creationId xmlns:a16="http://schemas.microsoft.com/office/drawing/2014/main" id="{99E5C6F7-A6AC-64AA-D78F-BE72CA53D55D}"/>
                </a:ext>
              </a:extLst>
            </p:cNvPr>
            <p:cNvSpPr/>
            <p:nvPr/>
          </p:nvSpPr>
          <p:spPr>
            <a:xfrm>
              <a:off x="6881300" y="2354650"/>
              <a:ext cx="165175" cy="120300"/>
            </a:xfrm>
            <a:custGeom>
              <a:avLst/>
              <a:gdLst/>
              <a:ahLst/>
              <a:cxnLst/>
              <a:rect l="l" t="t" r="r" b="b"/>
              <a:pathLst>
                <a:path w="6607" h="4812" extrusionOk="0">
                  <a:moveTo>
                    <a:pt x="6606" y="0"/>
                  </a:moveTo>
                  <a:lnTo>
                    <a:pt x="6606" y="0"/>
                  </a:lnTo>
                  <a:cubicBezTo>
                    <a:pt x="5152" y="176"/>
                    <a:pt x="3673" y="493"/>
                    <a:pt x="2418" y="1256"/>
                  </a:cubicBezTo>
                  <a:cubicBezTo>
                    <a:pt x="1831" y="1614"/>
                    <a:pt x="1297" y="2077"/>
                    <a:pt x="881" y="2629"/>
                  </a:cubicBezTo>
                  <a:cubicBezTo>
                    <a:pt x="529" y="3098"/>
                    <a:pt x="230" y="3649"/>
                    <a:pt x="106" y="4230"/>
                  </a:cubicBezTo>
                  <a:cubicBezTo>
                    <a:pt x="1" y="4719"/>
                    <a:pt x="323" y="4811"/>
                    <a:pt x="706" y="4811"/>
                  </a:cubicBezTo>
                  <a:cubicBezTo>
                    <a:pt x="856" y="4811"/>
                    <a:pt x="1016" y="4797"/>
                    <a:pt x="1162" y="4787"/>
                  </a:cubicBezTo>
                  <a:cubicBezTo>
                    <a:pt x="2248" y="4705"/>
                    <a:pt x="3274" y="4183"/>
                    <a:pt x="4078" y="3479"/>
                  </a:cubicBezTo>
                  <a:cubicBezTo>
                    <a:pt x="5163" y="2529"/>
                    <a:pt x="5914" y="1262"/>
                    <a:pt x="6606"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658;p56">
              <a:extLst>
                <a:ext uri="{FF2B5EF4-FFF2-40B4-BE49-F238E27FC236}">
                  <a16:creationId xmlns:a16="http://schemas.microsoft.com/office/drawing/2014/main" id="{C04654DA-896B-657B-0ABA-76C285E1FC57}"/>
                </a:ext>
              </a:extLst>
            </p:cNvPr>
            <p:cNvSpPr/>
            <p:nvPr/>
          </p:nvSpPr>
          <p:spPr>
            <a:xfrm>
              <a:off x="6704275" y="2374900"/>
              <a:ext cx="106375" cy="178275"/>
            </a:xfrm>
            <a:custGeom>
              <a:avLst/>
              <a:gdLst/>
              <a:ahLst/>
              <a:cxnLst/>
              <a:rect l="l" t="t" r="r" b="b"/>
              <a:pathLst>
                <a:path w="4255" h="7131" extrusionOk="0">
                  <a:moveTo>
                    <a:pt x="458" y="0"/>
                  </a:moveTo>
                  <a:cubicBezTo>
                    <a:pt x="48" y="1126"/>
                    <a:pt x="1" y="2376"/>
                    <a:pt x="324" y="3526"/>
                  </a:cubicBezTo>
                  <a:cubicBezTo>
                    <a:pt x="652" y="4676"/>
                    <a:pt x="1338" y="5720"/>
                    <a:pt x="2277" y="6465"/>
                  </a:cubicBezTo>
                  <a:cubicBezTo>
                    <a:pt x="2523" y="6660"/>
                    <a:pt x="3103" y="7131"/>
                    <a:pt x="3512" y="7131"/>
                  </a:cubicBezTo>
                  <a:cubicBezTo>
                    <a:pt x="3581" y="7131"/>
                    <a:pt x="3646" y="7117"/>
                    <a:pt x="3703" y="7087"/>
                  </a:cubicBezTo>
                  <a:cubicBezTo>
                    <a:pt x="4031" y="6911"/>
                    <a:pt x="4084" y="6119"/>
                    <a:pt x="4125" y="5796"/>
                  </a:cubicBezTo>
                  <a:cubicBezTo>
                    <a:pt x="4254" y="4781"/>
                    <a:pt x="4090" y="3725"/>
                    <a:pt x="3650" y="2798"/>
                  </a:cubicBezTo>
                  <a:cubicBezTo>
                    <a:pt x="3028" y="1484"/>
                    <a:pt x="1843" y="452"/>
                    <a:pt x="458"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659;p56">
              <a:extLst>
                <a:ext uri="{FF2B5EF4-FFF2-40B4-BE49-F238E27FC236}">
                  <a16:creationId xmlns:a16="http://schemas.microsoft.com/office/drawing/2014/main" id="{3E06B24C-D61D-53F7-C2E0-C9B5020C5EDF}"/>
                </a:ext>
              </a:extLst>
            </p:cNvPr>
            <p:cNvSpPr/>
            <p:nvPr/>
          </p:nvSpPr>
          <p:spPr>
            <a:xfrm>
              <a:off x="6821150" y="2498700"/>
              <a:ext cx="193200" cy="139450"/>
            </a:xfrm>
            <a:custGeom>
              <a:avLst/>
              <a:gdLst/>
              <a:ahLst/>
              <a:cxnLst/>
              <a:rect l="l" t="t" r="r" b="b"/>
              <a:pathLst>
                <a:path w="7728" h="5578" extrusionOk="0">
                  <a:moveTo>
                    <a:pt x="6645" y="0"/>
                  </a:moveTo>
                  <a:cubicBezTo>
                    <a:pt x="5257" y="0"/>
                    <a:pt x="3869" y="421"/>
                    <a:pt x="2729" y="1208"/>
                  </a:cubicBezTo>
                  <a:cubicBezTo>
                    <a:pt x="2055" y="1671"/>
                    <a:pt x="1468" y="2270"/>
                    <a:pt x="1040" y="2968"/>
                  </a:cubicBezTo>
                  <a:cubicBezTo>
                    <a:pt x="468" y="3890"/>
                    <a:pt x="0" y="5577"/>
                    <a:pt x="1358" y="5577"/>
                  </a:cubicBezTo>
                  <a:cubicBezTo>
                    <a:pt x="1476" y="5577"/>
                    <a:pt x="1608" y="5564"/>
                    <a:pt x="1756" y="5537"/>
                  </a:cubicBezTo>
                  <a:cubicBezTo>
                    <a:pt x="3175" y="5273"/>
                    <a:pt x="4454" y="4428"/>
                    <a:pt x="5446" y="3408"/>
                  </a:cubicBezTo>
                  <a:cubicBezTo>
                    <a:pt x="6384" y="2446"/>
                    <a:pt x="7112" y="1290"/>
                    <a:pt x="7728" y="87"/>
                  </a:cubicBezTo>
                  <a:cubicBezTo>
                    <a:pt x="7370" y="29"/>
                    <a:pt x="7007" y="0"/>
                    <a:pt x="6645"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660;p56">
              <a:extLst>
                <a:ext uri="{FF2B5EF4-FFF2-40B4-BE49-F238E27FC236}">
                  <a16:creationId xmlns:a16="http://schemas.microsoft.com/office/drawing/2014/main" id="{BD0F3E53-6B5F-A24F-5A31-05C0D95C4B1E}"/>
                </a:ext>
              </a:extLst>
            </p:cNvPr>
            <p:cNvSpPr/>
            <p:nvPr/>
          </p:nvSpPr>
          <p:spPr>
            <a:xfrm>
              <a:off x="6785525" y="2238500"/>
              <a:ext cx="224575" cy="498075"/>
            </a:xfrm>
            <a:custGeom>
              <a:avLst/>
              <a:gdLst/>
              <a:ahLst/>
              <a:cxnLst/>
              <a:rect l="l" t="t" r="r" b="b"/>
              <a:pathLst>
                <a:path w="8983" h="19923" extrusionOk="0">
                  <a:moveTo>
                    <a:pt x="8904" y="1"/>
                  </a:moveTo>
                  <a:cubicBezTo>
                    <a:pt x="8885" y="1"/>
                    <a:pt x="8866" y="8"/>
                    <a:pt x="8853" y="24"/>
                  </a:cubicBezTo>
                  <a:cubicBezTo>
                    <a:pt x="8232" y="710"/>
                    <a:pt x="7627" y="1408"/>
                    <a:pt x="7029" y="2112"/>
                  </a:cubicBezTo>
                  <a:lnTo>
                    <a:pt x="6131" y="3168"/>
                  </a:lnTo>
                  <a:lnTo>
                    <a:pt x="5903" y="3432"/>
                  </a:lnTo>
                  <a:lnTo>
                    <a:pt x="5691" y="3714"/>
                  </a:lnTo>
                  <a:lnTo>
                    <a:pt x="5269" y="4265"/>
                  </a:lnTo>
                  <a:cubicBezTo>
                    <a:pt x="5128" y="4447"/>
                    <a:pt x="5005" y="4646"/>
                    <a:pt x="4870" y="4834"/>
                  </a:cubicBezTo>
                  <a:cubicBezTo>
                    <a:pt x="4735" y="5028"/>
                    <a:pt x="4600" y="5215"/>
                    <a:pt x="4477" y="5409"/>
                  </a:cubicBezTo>
                  <a:lnTo>
                    <a:pt x="4102" y="6002"/>
                  </a:lnTo>
                  <a:lnTo>
                    <a:pt x="3920" y="6295"/>
                  </a:lnTo>
                  <a:cubicBezTo>
                    <a:pt x="3855" y="6395"/>
                    <a:pt x="3802" y="6500"/>
                    <a:pt x="3744" y="6600"/>
                  </a:cubicBezTo>
                  <a:cubicBezTo>
                    <a:pt x="3515" y="7005"/>
                    <a:pt x="3280" y="7404"/>
                    <a:pt x="3081" y="7826"/>
                  </a:cubicBezTo>
                  <a:lnTo>
                    <a:pt x="2764" y="8442"/>
                  </a:lnTo>
                  <a:lnTo>
                    <a:pt x="2477" y="9081"/>
                  </a:lnTo>
                  <a:cubicBezTo>
                    <a:pt x="2283" y="9498"/>
                    <a:pt x="2119" y="9932"/>
                    <a:pt x="1943" y="10360"/>
                  </a:cubicBezTo>
                  <a:cubicBezTo>
                    <a:pt x="1855" y="10577"/>
                    <a:pt x="1778" y="10794"/>
                    <a:pt x="1702" y="11017"/>
                  </a:cubicBezTo>
                  <a:lnTo>
                    <a:pt x="1468" y="11669"/>
                  </a:lnTo>
                  <a:cubicBezTo>
                    <a:pt x="1391" y="11891"/>
                    <a:pt x="1327" y="12114"/>
                    <a:pt x="1256" y="12331"/>
                  </a:cubicBezTo>
                  <a:lnTo>
                    <a:pt x="1157" y="12666"/>
                  </a:lnTo>
                  <a:cubicBezTo>
                    <a:pt x="1121" y="12777"/>
                    <a:pt x="1086" y="12889"/>
                    <a:pt x="1057" y="13000"/>
                  </a:cubicBezTo>
                  <a:lnTo>
                    <a:pt x="881" y="13669"/>
                  </a:lnTo>
                  <a:lnTo>
                    <a:pt x="793" y="14009"/>
                  </a:lnTo>
                  <a:lnTo>
                    <a:pt x="717" y="14350"/>
                  </a:lnTo>
                  <a:cubicBezTo>
                    <a:pt x="294" y="16151"/>
                    <a:pt x="65" y="17998"/>
                    <a:pt x="1" y="19852"/>
                  </a:cubicBezTo>
                  <a:cubicBezTo>
                    <a:pt x="1" y="19887"/>
                    <a:pt x="30" y="19923"/>
                    <a:pt x="71" y="19923"/>
                  </a:cubicBezTo>
                  <a:cubicBezTo>
                    <a:pt x="112" y="19923"/>
                    <a:pt x="142" y="19893"/>
                    <a:pt x="142" y="19852"/>
                  </a:cubicBezTo>
                  <a:cubicBezTo>
                    <a:pt x="183" y="18010"/>
                    <a:pt x="441" y="16174"/>
                    <a:pt x="863" y="14379"/>
                  </a:cubicBezTo>
                  <a:lnTo>
                    <a:pt x="940" y="14044"/>
                  </a:lnTo>
                  <a:lnTo>
                    <a:pt x="1033" y="13710"/>
                  </a:lnTo>
                  <a:lnTo>
                    <a:pt x="1221" y="13047"/>
                  </a:lnTo>
                  <a:cubicBezTo>
                    <a:pt x="1245" y="12936"/>
                    <a:pt x="1286" y="12824"/>
                    <a:pt x="1321" y="12713"/>
                  </a:cubicBezTo>
                  <a:lnTo>
                    <a:pt x="1426" y="12384"/>
                  </a:lnTo>
                  <a:cubicBezTo>
                    <a:pt x="1503" y="12167"/>
                    <a:pt x="1567" y="11950"/>
                    <a:pt x="1644" y="11733"/>
                  </a:cubicBezTo>
                  <a:cubicBezTo>
                    <a:pt x="1960" y="10865"/>
                    <a:pt x="2306" y="10014"/>
                    <a:pt x="2705" y="9181"/>
                  </a:cubicBezTo>
                  <a:lnTo>
                    <a:pt x="3005" y="8559"/>
                  </a:lnTo>
                  <a:lnTo>
                    <a:pt x="3327" y="7955"/>
                  </a:lnTo>
                  <a:cubicBezTo>
                    <a:pt x="3538" y="7544"/>
                    <a:pt x="3779" y="7151"/>
                    <a:pt x="4008" y="6752"/>
                  </a:cubicBezTo>
                  <a:cubicBezTo>
                    <a:pt x="4066" y="6653"/>
                    <a:pt x="4125" y="6553"/>
                    <a:pt x="4184" y="6459"/>
                  </a:cubicBezTo>
                  <a:lnTo>
                    <a:pt x="4371" y="6166"/>
                  </a:lnTo>
                  <a:lnTo>
                    <a:pt x="4741" y="5585"/>
                  </a:lnTo>
                  <a:cubicBezTo>
                    <a:pt x="4864" y="5397"/>
                    <a:pt x="5005" y="5210"/>
                    <a:pt x="5134" y="5022"/>
                  </a:cubicBezTo>
                  <a:cubicBezTo>
                    <a:pt x="5269" y="4834"/>
                    <a:pt x="5392" y="4641"/>
                    <a:pt x="5533" y="4459"/>
                  </a:cubicBezTo>
                  <a:lnTo>
                    <a:pt x="5950" y="3913"/>
                  </a:lnTo>
                  <a:lnTo>
                    <a:pt x="6161" y="3637"/>
                  </a:lnTo>
                  <a:lnTo>
                    <a:pt x="6378" y="3373"/>
                  </a:lnTo>
                  <a:cubicBezTo>
                    <a:pt x="6671" y="3016"/>
                    <a:pt x="6964" y="2664"/>
                    <a:pt x="7252" y="2300"/>
                  </a:cubicBezTo>
                  <a:cubicBezTo>
                    <a:pt x="7833" y="1578"/>
                    <a:pt x="8402" y="851"/>
                    <a:pt x="8959" y="112"/>
                  </a:cubicBezTo>
                  <a:cubicBezTo>
                    <a:pt x="8983" y="82"/>
                    <a:pt x="8977" y="41"/>
                    <a:pt x="8953" y="18"/>
                  </a:cubicBezTo>
                  <a:cubicBezTo>
                    <a:pt x="8939" y="7"/>
                    <a:pt x="8922" y="1"/>
                    <a:pt x="890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661;p56">
              <a:extLst>
                <a:ext uri="{FF2B5EF4-FFF2-40B4-BE49-F238E27FC236}">
                  <a16:creationId xmlns:a16="http://schemas.microsoft.com/office/drawing/2014/main" id="{F30A776E-9F31-28D3-32D2-C2A98E0598E5}"/>
                </a:ext>
              </a:extLst>
            </p:cNvPr>
            <p:cNvSpPr/>
            <p:nvPr/>
          </p:nvSpPr>
          <p:spPr>
            <a:xfrm>
              <a:off x="6819550" y="2382450"/>
              <a:ext cx="181900" cy="165200"/>
            </a:xfrm>
            <a:custGeom>
              <a:avLst/>
              <a:gdLst/>
              <a:ahLst/>
              <a:cxnLst/>
              <a:rect l="l" t="t" r="r" b="b"/>
              <a:pathLst>
                <a:path w="7276" h="6608" extrusionOk="0">
                  <a:moveTo>
                    <a:pt x="7199" y="0"/>
                  </a:moveTo>
                  <a:cubicBezTo>
                    <a:pt x="7185" y="0"/>
                    <a:pt x="7170" y="5"/>
                    <a:pt x="7158" y="15"/>
                  </a:cubicBezTo>
                  <a:cubicBezTo>
                    <a:pt x="5879" y="1000"/>
                    <a:pt x="4606" y="1980"/>
                    <a:pt x="3362" y="3007"/>
                  </a:cubicBezTo>
                  <a:cubicBezTo>
                    <a:pt x="2746" y="3523"/>
                    <a:pt x="2136" y="4057"/>
                    <a:pt x="1561" y="4632"/>
                  </a:cubicBezTo>
                  <a:cubicBezTo>
                    <a:pt x="992" y="5201"/>
                    <a:pt x="447" y="5811"/>
                    <a:pt x="19" y="6497"/>
                  </a:cubicBezTo>
                  <a:cubicBezTo>
                    <a:pt x="1" y="6527"/>
                    <a:pt x="1" y="6568"/>
                    <a:pt x="30" y="6591"/>
                  </a:cubicBezTo>
                  <a:cubicBezTo>
                    <a:pt x="44" y="6602"/>
                    <a:pt x="61" y="6608"/>
                    <a:pt x="77" y="6608"/>
                  </a:cubicBezTo>
                  <a:cubicBezTo>
                    <a:pt x="96" y="6608"/>
                    <a:pt x="115" y="6601"/>
                    <a:pt x="130" y="6585"/>
                  </a:cubicBezTo>
                  <a:cubicBezTo>
                    <a:pt x="681" y="6004"/>
                    <a:pt x="1233" y="5430"/>
                    <a:pt x="1796" y="4860"/>
                  </a:cubicBezTo>
                  <a:cubicBezTo>
                    <a:pt x="2365" y="4297"/>
                    <a:pt x="2940" y="3740"/>
                    <a:pt x="3527" y="3194"/>
                  </a:cubicBezTo>
                  <a:cubicBezTo>
                    <a:pt x="4113" y="2649"/>
                    <a:pt x="4723" y="2121"/>
                    <a:pt x="5339" y="1610"/>
                  </a:cubicBezTo>
                  <a:cubicBezTo>
                    <a:pt x="5961" y="1100"/>
                    <a:pt x="6589" y="601"/>
                    <a:pt x="7240" y="126"/>
                  </a:cubicBezTo>
                  <a:cubicBezTo>
                    <a:pt x="7270" y="103"/>
                    <a:pt x="7275" y="62"/>
                    <a:pt x="7252" y="27"/>
                  </a:cubicBezTo>
                  <a:cubicBezTo>
                    <a:pt x="7238" y="9"/>
                    <a:pt x="7219" y="0"/>
                    <a:pt x="719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662;p56">
              <a:extLst>
                <a:ext uri="{FF2B5EF4-FFF2-40B4-BE49-F238E27FC236}">
                  <a16:creationId xmlns:a16="http://schemas.microsoft.com/office/drawing/2014/main" id="{F5B9361E-6485-6815-F7AA-27973DD593E8}"/>
                </a:ext>
              </a:extLst>
            </p:cNvPr>
            <p:cNvSpPr/>
            <p:nvPr/>
          </p:nvSpPr>
          <p:spPr>
            <a:xfrm>
              <a:off x="6826900" y="2274500"/>
              <a:ext cx="29950" cy="185500"/>
            </a:xfrm>
            <a:custGeom>
              <a:avLst/>
              <a:gdLst/>
              <a:ahLst/>
              <a:cxnLst/>
              <a:rect l="l" t="t" r="r" b="b"/>
              <a:pathLst>
                <a:path w="1198" h="7420" extrusionOk="0">
                  <a:moveTo>
                    <a:pt x="78" y="0"/>
                  </a:moveTo>
                  <a:cubicBezTo>
                    <a:pt x="72" y="0"/>
                    <a:pt x="65" y="1"/>
                    <a:pt x="59" y="3"/>
                  </a:cubicBezTo>
                  <a:cubicBezTo>
                    <a:pt x="24" y="15"/>
                    <a:pt x="0" y="56"/>
                    <a:pt x="12" y="91"/>
                  </a:cubicBezTo>
                  <a:cubicBezTo>
                    <a:pt x="182" y="678"/>
                    <a:pt x="294" y="1282"/>
                    <a:pt x="399" y="1886"/>
                  </a:cubicBezTo>
                  <a:cubicBezTo>
                    <a:pt x="493" y="2491"/>
                    <a:pt x="569" y="3095"/>
                    <a:pt x="634" y="3705"/>
                  </a:cubicBezTo>
                  <a:cubicBezTo>
                    <a:pt x="693" y="4315"/>
                    <a:pt x="745" y="4925"/>
                    <a:pt x="804" y="5535"/>
                  </a:cubicBezTo>
                  <a:cubicBezTo>
                    <a:pt x="863" y="6146"/>
                    <a:pt x="927" y="6750"/>
                    <a:pt x="1009" y="7354"/>
                  </a:cubicBezTo>
                  <a:cubicBezTo>
                    <a:pt x="1015" y="7389"/>
                    <a:pt x="1039" y="7413"/>
                    <a:pt x="1068" y="7419"/>
                  </a:cubicBezTo>
                  <a:cubicBezTo>
                    <a:pt x="1072" y="7419"/>
                    <a:pt x="1075" y="7419"/>
                    <a:pt x="1078" y="7419"/>
                  </a:cubicBezTo>
                  <a:cubicBezTo>
                    <a:pt x="1115" y="7419"/>
                    <a:pt x="1145" y="7392"/>
                    <a:pt x="1150" y="7354"/>
                  </a:cubicBezTo>
                  <a:cubicBezTo>
                    <a:pt x="1185" y="7049"/>
                    <a:pt x="1197" y="6738"/>
                    <a:pt x="1191" y="6427"/>
                  </a:cubicBezTo>
                  <a:cubicBezTo>
                    <a:pt x="1185" y="6116"/>
                    <a:pt x="1162" y="5811"/>
                    <a:pt x="1133" y="5500"/>
                  </a:cubicBezTo>
                  <a:cubicBezTo>
                    <a:pt x="1074" y="4890"/>
                    <a:pt x="980" y="4280"/>
                    <a:pt x="880" y="3676"/>
                  </a:cubicBezTo>
                  <a:cubicBezTo>
                    <a:pt x="769" y="3066"/>
                    <a:pt x="657" y="2461"/>
                    <a:pt x="540" y="1857"/>
                  </a:cubicBezTo>
                  <a:cubicBezTo>
                    <a:pt x="423" y="1253"/>
                    <a:pt x="299" y="655"/>
                    <a:pt x="147" y="56"/>
                  </a:cubicBezTo>
                  <a:cubicBezTo>
                    <a:pt x="147" y="50"/>
                    <a:pt x="147" y="50"/>
                    <a:pt x="147" y="50"/>
                  </a:cubicBezTo>
                  <a:cubicBezTo>
                    <a:pt x="137" y="21"/>
                    <a:pt x="108" y="0"/>
                    <a:pt x="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663;p56">
              <a:extLst>
                <a:ext uri="{FF2B5EF4-FFF2-40B4-BE49-F238E27FC236}">
                  <a16:creationId xmlns:a16="http://schemas.microsoft.com/office/drawing/2014/main" id="{E4B661F7-9497-7FD7-5AB8-1B8B159426F4}"/>
                </a:ext>
              </a:extLst>
            </p:cNvPr>
            <p:cNvSpPr/>
            <p:nvPr/>
          </p:nvSpPr>
          <p:spPr>
            <a:xfrm>
              <a:off x="6726275" y="2413400"/>
              <a:ext cx="81275" cy="183450"/>
            </a:xfrm>
            <a:custGeom>
              <a:avLst/>
              <a:gdLst/>
              <a:ahLst/>
              <a:cxnLst/>
              <a:rect l="l" t="t" r="r" b="b"/>
              <a:pathLst>
                <a:path w="3251" h="7338" extrusionOk="0">
                  <a:moveTo>
                    <a:pt x="79" y="0"/>
                  </a:moveTo>
                  <a:cubicBezTo>
                    <a:pt x="64" y="0"/>
                    <a:pt x="48" y="5"/>
                    <a:pt x="36" y="15"/>
                  </a:cubicBezTo>
                  <a:cubicBezTo>
                    <a:pt x="7" y="38"/>
                    <a:pt x="1" y="85"/>
                    <a:pt x="24" y="114"/>
                  </a:cubicBezTo>
                  <a:cubicBezTo>
                    <a:pt x="417" y="631"/>
                    <a:pt x="722" y="1217"/>
                    <a:pt x="998" y="1804"/>
                  </a:cubicBezTo>
                  <a:cubicBezTo>
                    <a:pt x="1274" y="2396"/>
                    <a:pt x="1520" y="3001"/>
                    <a:pt x="1749" y="3617"/>
                  </a:cubicBezTo>
                  <a:cubicBezTo>
                    <a:pt x="1972" y="4227"/>
                    <a:pt x="2189" y="4849"/>
                    <a:pt x="2406" y="5459"/>
                  </a:cubicBezTo>
                  <a:cubicBezTo>
                    <a:pt x="2629" y="6075"/>
                    <a:pt x="2852" y="6691"/>
                    <a:pt x="3110" y="7289"/>
                  </a:cubicBezTo>
                  <a:lnTo>
                    <a:pt x="3110" y="7295"/>
                  </a:lnTo>
                  <a:cubicBezTo>
                    <a:pt x="3120" y="7320"/>
                    <a:pt x="3144" y="7337"/>
                    <a:pt x="3173" y="7337"/>
                  </a:cubicBezTo>
                  <a:cubicBezTo>
                    <a:pt x="3177" y="7337"/>
                    <a:pt x="3182" y="7337"/>
                    <a:pt x="3186" y="7336"/>
                  </a:cubicBezTo>
                  <a:cubicBezTo>
                    <a:pt x="3222" y="7330"/>
                    <a:pt x="3251" y="7289"/>
                    <a:pt x="3245" y="7254"/>
                  </a:cubicBezTo>
                  <a:cubicBezTo>
                    <a:pt x="3134" y="6597"/>
                    <a:pt x="2940" y="5969"/>
                    <a:pt x="2717" y="5347"/>
                  </a:cubicBezTo>
                  <a:cubicBezTo>
                    <a:pt x="2500" y="4731"/>
                    <a:pt x="2242" y="4121"/>
                    <a:pt x="1978" y="3523"/>
                  </a:cubicBezTo>
                  <a:cubicBezTo>
                    <a:pt x="1708" y="2924"/>
                    <a:pt x="1426" y="2326"/>
                    <a:pt x="1133" y="1739"/>
                  </a:cubicBezTo>
                  <a:cubicBezTo>
                    <a:pt x="834" y="1153"/>
                    <a:pt x="523" y="572"/>
                    <a:pt x="136" y="32"/>
                  </a:cubicBezTo>
                  <a:cubicBezTo>
                    <a:pt x="136" y="32"/>
                    <a:pt x="136" y="26"/>
                    <a:pt x="136" y="26"/>
                  </a:cubicBezTo>
                  <a:cubicBezTo>
                    <a:pt x="122" y="9"/>
                    <a:pt x="101"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664;p56">
              <a:extLst>
                <a:ext uri="{FF2B5EF4-FFF2-40B4-BE49-F238E27FC236}">
                  <a16:creationId xmlns:a16="http://schemas.microsoft.com/office/drawing/2014/main" id="{10616ED2-F683-1FC5-24B1-69EDFC2E68AB}"/>
                </a:ext>
              </a:extLst>
            </p:cNvPr>
            <p:cNvSpPr/>
            <p:nvPr/>
          </p:nvSpPr>
          <p:spPr>
            <a:xfrm>
              <a:off x="6790225" y="2537450"/>
              <a:ext cx="163850" cy="140300"/>
            </a:xfrm>
            <a:custGeom>
              <a:avLst/>
              <a:gdLst/>
              <a:ahLst/>
              <a:cxnLst/>
              <a:rect l="l" t="t" r="r" b="b"/>
              <a:pathLst>
                <a:path w="6554" h="5612" extrusionOk="0">
                  <a:moveTo>
                    <a:pt x="6478" y="0"/>
                  </a:moveTo>
                  <a:cubicBezTo>
                    <a:pt x="6470" y="0"/>
                    <a:pt x="6462" y="1"/>
                    <a:pt x="6454" y="4"/>
                  </a:cubicBezTo>
                  <a:cubicBezTo>
                    <a:pt x="5762" y="209"/>
                    <a:pt x="5104" y="514"/>
                    <a:pt x="4489" y="890"/>
                  </a:cubicBezTo>
                  <a:cubicBezTo>
                    <a:pt x="3873" y="1265"/>
                    <a:pt x="3298" y="1705"/>
                    <a:pt x="2758" y="2186"/>
                  </a:cubicBezTo>
                  <a:cubicBezTo>
                    <a:pt x="2218" y="2667"/>
                    <a:pt x="1720" y="3195"/>
                    <a:pt x="1268" y="3753"/>
                  </a:cubicBezTo>
                  <a:cubicBezTo>
                    <a:pt x="810" y="4310"/>
                    <a:pt x="388" y="4891"/>
                    <a:pt x="18" y="5507"/>
                  </a:cubicBezTo>
                  <a:cubicBezTo>
                    <a:pt x="1" y="5536"/>
                    <a:pt x="7" y="5571"/>
                    <a:pt x="30" y="5595"/>
                  </a:cubicBezTo>
                  <a:cubicBezTo>
                    <a:pt x="44" y="5606"/>
                    <a:pt x="62" y="5612"/>
                    <a:pt x="79" y="5612"/>
                  </a:cubicBezTo>
                  <a:cubicBezTo>
                    <a:pt x="98" y="5612"/>
                    <a:pt x="117" y="5604"/>
                    <a:pt x="130" y="5589"/>
                  </a:cubicBezTo>
                  <a:cubicBezTo>
                    <a:pt x="628" y="5067"/>
                    <a:pt x="1068" y="4509"/>
                    <a:pt x="1520" y="3964"/>
                  </a:cubicBezTo>
                  <a:cubicBezTo>
                    <a:pt x="1972" y="3412"/>
                    <a:pt x="2429" y="2873"/>
                    <a:pt x="2928" y="2368"/>
                  </a:cubicBezTo>
                  <a:cubicBezTo>
                    <a:pt x="3427" y="1864"/>
                    <a:pt x="3972" y="1400"/>
                    <a:pt x="4565" y="1013"/>
                  </a:cubicBezTo>
                  <a:cubicBezTo>
                    <a:pt x="5163" y="632"/>
                    <a:pt x="5808" y="321"/>
                    <a:pt x="6495" y="139"/>
                  </a:cubicBezTo>
                  <a:cubicBezTo>
                    <a:pt x="6536" y="127"/>
                    <a:pt x="6554" y="86"/>
                    <a:pt x="6542" y="51"/>
                  </a:cubicBezTo>
                  <a:cubicBezTo>
                    <a:pt x="6532" y="18"/>
                    <a:pt x="6508" y="0"/>
                    <a:pt x="64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665;p56">
              <a:extLst>
                <a:ext uri="{FF2B5EF4-FFF2-40B4-BE49-F238E27FC236}">
                  <a16:creationId xmlns:a16="http://schemas.microsoft.com/office/drawing/2014/main" id="{CD02EC96-89E9-8710-D905-FD98A64D5435}"/>
                </a:ext>
              </a:extLst>
            </p:cNvPr>
            <p:cNvSpPr/>
            <p:nvPr/>
          </p:nvSpPr>
          <p:spPr>
            <a:xfrm>
              <a:off x="5777975" y="2182625"/>
              <a:ext cx="126000" cy="161025"/>
            </a:xfrm>
            <a:custGeom>
              <a:avLst/>
              <a:gdLst/>
              <a:ahLst/>
              <a:cxnLst/>
              <a:rect l="l" t="t" r="r" b="b"/>
              <a:pathLst>
                <a:path w="5040" h="6441" extrusionOk="0">
                  <a:moveTo>
                    <a:pt x="77" y="0"/>
                  </a:moveTo>
                  <a:lnTo>
                    <a:pt x="77" y="0"/>
                  </a:lnTo>
                  <a:cubicBezTo>
                    <a:pt x="0" y="1426"/>
                    <a:pt x="352" y="2886"/>
                    <a:pt x="1150" y="4071"/>
                  </a:cubicBezTo>
                  <a:cubicBezTo>
                    <a:pt x="1778" y="5010"/>
                    <a:pt x="2687" y="5767"/>
                    <a:pt x="3737" y="6189"/>
                  </a:cubicBezTo>
                  <a:cubicBezTo>
                    <a:pt x="3996" y="6295"/>
                    <a:pt x="4320" y="6441"/>
                    <a:pt x="4576" y="6441"/>
                  </a:cubicBezTo>
                  <a:cubicBezTo>
                    <a:pt x="4802" y="6441"/>
                    <a:pt x="4974" y="6327"/>
                    <a:pt x="4999" y="5972"/>
                  </a:cubicBezTo>
                  <a:cubicBezTo>
                    <a:pt x="5040" y="5421"/>
                    <a:pt x="4875" y="4822"/>
                    <a:pt x="4682" y="4312"/>
                  </a:cubicBezTo>
                  <a:cubicBezTo>
                    <a:pt x="3919" y="2270"/>
                    <a:pt x="2165" y="628"/>
                    <a:pt x="77"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666;p56">
              <a:extLst>
                <a:ext uri="{FF2B5EF4-FFF2-40B4-BE49-F238E27FC236}">
                  <a16:creationId xmlns:a16="http://schemas.microsoft.com/office/drawing/2014/main" id="{A32F3F66-0C68-9D9C-E1B5-EF63D06C7FB6}"/>
                </a:ext>
              </a:extLst>
            </p:cNvPr>
            <p:cNvSpPr/>
            <p:nvPr/>
          </p:nvSpPr>
          <p:spPr>
            <a:xfrm>
              <a:off x="5939725" y="2219575"/>
              <a:ext cx="82900" cy="179475"/>
            </a:xfrm>
            <a:custGeom>
              <a:avLst/>
              <a:gdLst/>
              <a:ahLst/>
              <a:cxnLst/>
              <a:rect l="l" t="t" r="r" b="b"/>
              <a:pathLst>
                <a:path w="3316" h="7179" extrusionOk="0">
                  <a:moveTo>
                    <a:pt x="2389" y="0"/>
                  </a:moveTo>
                  <a:cubicBezTo>
                    <a:pt x="1503" y="974"/>
                    <a:pt x="652" y="2030"/>
                    <a:pt x="259" y="3286"/>
                  </a:cubicBezTo>
                  <a:cubicBezTo>
                    <a:pt x="66" y="3902"/>
                    <a:pt x="1" y="4565"/>
                    <a:pt x="95" y="5204"/>
                  </a:cubicBezTo>
                  <a:cubicBezTo>
                    <a:pt x="183" y="5785"/>
                    <a:pt x="418" y="6289"/>
                    <a:pt x="728" y="6788"/>
                  </a:cubicBezTo>
                  <a:cubicBezTo>
                    <a:pt x="891" y="7049"/>
                    <a:pt x="1033" y="7178"/>
                    <a:pt x="1193" y="7178"/>
                  </a:cubicBezTo>
                  <a:cubicBezTo>
                    <a:pt x="1338" y="7178"/>
                    <a:pt x="1498" y="7071"/>
                    <a:pt x="1702" y="6858"/>
                  </a:cubicBezTo>
                  <a:cubicBezTo>
                    <a:pt x="2529" y="5996"/>
                    <a:pt x="3046" y="4793"/>
                    <a:pt x="3181" y="3614"/>
                  </a:cubicBezTo>
                  <a:cubicBezTo>
                    <a:pt x="3316" y="2370"/>
                    <a:pt x="3034" y="1080"/>
                    <a:pt x="2389"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667;p56">
              <a:extLst>
                <a:ext uri="{FF2B5EF4-FFF2-40B4-BE49-F238E27FC236}">
                  <a16:creationId xmlns:a16="http://schemas.microsoft.com/office/drawing/2014/main" id="{E3BCB31C-0FF6-7AE8-2FC9-A05AA63A0ED2}"/>
                </a:ext>
              </a:extLst>
            </p:cNvPr>
            <p:cNvSpPr/>
            <p:nvPr/>
          </p:nvSpPr>
          <p:spPr>
            <a:xfrm>
              <a:off x="5769750" y="2338075"/>
              <a:ext cx="165150" cy="120225"/>
            </a:xfrm>
            <a:custGeom>
              <a:avLst/>
              <a:gdLst/>
              <a:ahLst/>
              <a:cxnLst/>
              <a:rect l="l" t="t" r="r" b="b"/>
              <a:pathLst>
                <a:path w="6606" h="4809" extrusionOk="0">
                  <a:moveTo>
                    <a:pt x="1" y="1"/>
                  </a:moveTo>
                  <a:lnTo>
                    <a:pt x="1" y="1"/>
                  </a:lnTo>
                  <a:cubicBezTo>
                    <a:pt x="699" y="1262"/>
                    <a:pt x="1444" y="2523"/>
                    <a:pt x="2529" y="3473"/>
                  </a:cubicBezTo>
                  <a:cubicBezTo>
                    <a:pt x="3339" y="4183"/>
                    <a:pt x="4365" y="4700"/>
                    <a:pt x="5445" y="4782"/>
                  </a:cubicBezTo>
                  <a:cubicBezTo>
                    <a:pt x="5593" y="4793"/>
                    <a:pt x="5754" y="4808"/>
                    <a:pt x="5906" y="4808"/>
                  </a:cubicBezTo>
                  <a:cubicBezTo>
                    <a:pt x="6287" y="4808"/>
                    <a:pt x="6606" y="4713"/>
                    <a:pt x="6501" y="4230"/>
                  </a:cubicBezTo>
                  <a:cubicBezTo>
                    <a:pt x="6378" y="3649"/>
                    <a:pt x="6084" y="3098"/>
                    <a:pt x="5726" y="2629"/>
                  </a:cubicBezTo>
                  <a:cubicBezTo>
                    <a:pt x="5310" y="2077"/>
                    <a:pt x="4782" y="1608"/>
                    <a:pt x="4189" y="1250"/>
                  </a:cubicBezTo>
                  <a:cubicBezTo>
                    <a:pt x="2934" y="487"/>
                    <a:pt x="1461" y="177"/>
                    <a:pt x="1" y="1"/>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668;p56">
              <a:extLst>
                <a:ext uri="{FF2B5EF4-FFF2-40B4-BE49-F238E27FC236}">
                  <a16:creationId xmlns:a16="http://schemas.microsoft.com/office/drawing/2014/main" id="{73462ED4-E729-0DB6-2226-A6268632D847}"/>
                </a:ext>
              </a:extLst>
            </p:cNvPr>
            <p:cNvSpPr/>
            <p:nvPr/>
          </p:nvSpPr>
          <p:spPr>
            <a:xfrm>
              <a:off x="6005725" y="2358325"/>
              <a:ext cx="106225" cy="178275"/>
            </a:xfrm>
            <a:custGeom>
              <a:avLst/>
              <a:gdLst/>
              <a:ahLst/>
              <a:cxnLst/>
              <a:rect l="l" t="t" r="r" b="b"/>
              <a:pathLst>
                <a:path w="4249" h="7131" extrusionOk="0">
                  <a:moveTo>
                    <a:pt x="3791" y="0"/>
                  </a:moveTo>
                  <a:cubicBezTo>
                    <a:pt x="2406" y="446"/>
                    <a:pt x="1227" y="1484"/>
                    <a:pt x="599" y="2798"/>
                  </a:cubicBezTo>
                  <a:cubicBezTo>
                    <a:pt x="159" y="3725"/>
                    <a:pt x="1" y="4781"/>
                    <a:pt x="130" y="5796"/>
                  </a:cubicBezTo>
                  <a:cubicBezTo>
                    <a:pt x="171" y="6113"/>
                    <a:pt x="224" y="6911"/>
                    <a:pt x="546" y="7087"/>
                  </a:cubicBezTo>
                  <a:cubicBezTo>
                    <a:pt x="604" y="7117"/>
                    <a:pt x="668" y="7130"/>
                    <a:pt x="737" y="7130"/>
                  </a:cubicBezTo>
                  <a:cubicBezTo>
                    <a:pt x="1150" y="7130"/>
                    <a:pt x="1732" y="6655"/>
                    <a:pt x="1978" y="6459"/>
                  </a:cubicBezTo>
                  <a:cubicBezTo>
                    <a:pt x="2911" y="5714"/>
                    <a:pt x="3603" y="4676"/>
                    <a:pt x="3926" y="3526"/>
                  </a:cubicBezTo>
                  <a:cubicBezTo>
                    <a:pt x="4248" y="2376"/>
                    <a:pt x="4201" y="1121"/>
                    <a:pt x="3791"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669;p56">
              <a:extLst>
                <a:ext uri="{FF2B5EF4-FFF2-40B4-BE49-F238E27FC236}">
                  <a16:creationId xmlns:a16="http://schemas.microsoft.com/office/drawing/2014/main" id="{409A71B5-739C-5A70-129B-C02ADE4FDCC5}"/>
                </a:ext>
              </a:extLst>
            </p:cNvPr>
            <p:cNvSpPr/>
            <p:nvPr/>
          </p:nvSpPr>
          <p:spPr>
            <a:xfrm>
              <a:off x="5802025" y="2482125"/>
              <a:ext cx="193050" cy="139325"/>
            </a:xfrm>
            <a:custGeom>
              <a:avLst/>
              <a:gdLst/>
              <a:ahLst/>
              <a:cxnLst/>
              <a:rect l="l" t="t" r="r" b="b"/>
              <a:pathLst>
                <a:path w="7722" h="5573" extrusionOk="0">
                  <a:moveTo>
                    <a:pt x="1080" y="0"/>
                  </a:moveTo>
                  <a:cubicBezTo>
                    <a:pt x="718" y="0"/>
                    <a:pt x="357" y="29"/>
                    <a:pt x="0" y="87"/>
                  </a:cubicBezTo>
                  <a:cubicBezTo>
                    <a:pt x="610" y="1284"/>
                    <a:pt x="1338" y="2440"/>
                    <a:pt x="2282" y="3408"/>
                  </a:cubicBezTo>
                  <a:cubicBezTo>
                    <a:pt x="3274" y="4423"/>
                    <a:pt x="4553" y="5267"/>
                    <a:pt x="5967" y="5531"/>
                  </a:cubicBezTo>
                  <a:cubicBezTo>
                    <a:pt x="6116" y="5560"/>
                    <a:pt x="6250" y="5573"/>
                    <a:pt x="6370" y="5573"/>
                  </a:cubicBezTo>
                  <a:cubicBezTo>
                    <a:pt x="7722" y="5573"/>
                    <a:pt x="7259" y="3889"/>
                    <a:pt x="6688" y="2962"/>
                  </a:cubicBezTo>
                  <a:cubicBezTo>
                    <a:pt x="6260" y="2270"/>
                    <a:pt x="5667" y="1671"/>
                    <a:pt x="4999" y="1208"/>
                  </a:cubicBezTo>
                  <a:cubicBezTo>
                    <a:pt x="3854" y="421"/>
                    <a:pt x="2466" y="0"/>
                    <a:pt x="1080" y="0"/>
                  </a:cubicBezTo>
                  <a:close/>
                </a:path>
              </a:pathLst>
            </a:custGeom>
            <a:solidFill>
              <a:srgbClr val="79C2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670;p56">
              <a:extLst>
                <a:ext uri="{FF2B5EF4-FFF2-40B4-BE49-F238E27FC236}">
                  <a16:creationId xmlns:a16="http://schemas.microsoft.com/office/drawing/2014/main" id="{245BF325-01FA-08C9-FA96-246D7A8AF009}"/>
                </a:ext>
              </a:extLst>
            </p:cNvPr>
            <p:cNvSpPr/>
            <p:nvPr/>
          </p:nvSpPr>
          <p:spPr>
            <a:xfrm>
              <a:off x="5806125" y="2221850"/>
              <a:ext cx="224575" cy="498025"/>
            </a:xfrm>
            <a:custGeom>
              <a:avLst/>
              <a:gdLst/>
              <a:ahLst/>
              <a:cxnLst/>
              <a:rect l="l" t="t" r="r" b="b"/>
              <a:pathLst>
                <a:path w="8983" h="19921" extrusionOk="0">
                  <a:moveTo>
                    <a:pt x="82" y="1"/>
                  </a:moveTo>
                  <a:cubicBezTo>
                    <a:pt x="68" y="1"/>
                    <a:pt x="54" y="5"/>
                    <a:pt x="42" y="15"/>
                  </a:cubicBezTo>
                  <a:cubicBezTo>
                    <a:pt x="6" y="39"/>
                    <a:pt x="1" y="80"/>
                    <a:pt x="24" y="115"/>
                  </a:cubicBezTo>
                  <a:cubicBezTo>
                    <a:pt x="581" y="848"/>
                    <a:pt x="1156" y="1581"/>
                    <a:pt x="1731" y="2303"/>
                  </a:cubicBezTo>
                  <a:cubicBezTo>
                    <a:pt x="2025" y="2661"/>
                    <a:pt x="2312" y="3019"/>
                    <a:pt x="2605" y="3371"/>
                  </a:cubicBezTo>
                  <a:lnTo>
                    <a:pt x="2828" y="3641"/>
                  </a:lnTo>
                  <a:lnTo>
                    <a:pt x="3034" y="3910"/>
                  </a:lnTo>
                  <a:lnTo>
                    <a:pt x="3450" y="4462"/>
                  </a:lnTo>
                  <a:cubicBezTo>
                    <a:pt x="3591" y="4644"/>
                    <a:pt x="3720" y="4837"/>
                    <a:pt x="3855" y="5019"/>
                  </a:cubicBezTo>
                  <a:cubicBezTo>
                    <a:pt x="3984" y="5213"/>
                    <a:pt x="4119" y="5395"/>
                    <a:pt x="4248" y="5588"/>
                  </a:cubicBezTo>
                  <a:lnTo>
                    <a:pt x="4618" y="6169"/>
                  </a:lnTo>
                  <a:lnTo>
                    <a:pt x="4799" y="6456"/>
                  </a:lnTo>
                  <a:cubicBezTo>
                    <a:pt x="4864" y="6556"/>
                    <a:pt x="4917" y="6656"/>
                    <a:pt x="4975" y="6756"/>
                  </a:cubicBezTo>
                  <a:cubicBezTo>
                    <a:pt x="5210" y="7149"/>
                    <a:pt x="5451" y="7542"/>
                    <a:pt x="5656" y="7952"/>
                  </a:cubicBezTo>
                  <a:lnTo>
                    <a:pt x="5984" y="8562"/>
                  </a:lnTo>
                  <a:lnTo>
                    <a:pt x="6278" y="9184"/>
                  </a:lnTo>
                  <a:cubicBezTo>
                    <a:pt x="6683" y="10011"/>
                    <a:pt x="7023" y="10868"/>
                    <a:pt x="7340" y="11730"/>
                  </a:cubicBezTo>
                  <a:cubicBezTo>
                    <a:pt x="7416" y="11947"/>
                    <a:pt x="7486" y="12170"/>
                    <a:pt x="7557" y="12387"/>
                  </a:cubicBezTo>
                  <a:lnTo>
                    <a:pt x="7668" y="12716"/>
                  </a:lnTo>
                  <a:cubicBezTo>
                    <a:pt x="7703" y="12827"/>
                    <a:pt x="7739" y="12933"/>
                    <a:pt x="7768" y="13044"/>
                  </a:cubicBezTo>
                  <a:lnTo>
                    <a:pt x="7956" y="13713"/>
                  </a:lnTo>
                  <a:lnTo>
                    <a:pt x="8049" y="14042"/>
                  </a:lnTo>
                  <a:lnTo>
                    <a:pt x="8126" y="14382"/>
                  </a:lnTo>
                  <a:cubicBezTo>
                    <a:pt x="8548" y="16177"/>
                    <a:pt x="8806" y="18013"/>
                    <a:pt x="8841" y="19855"/>
                  </a:cubicBezTo>
                  <a:cubicBezTo>
                    <a:pt x="8847" y="19893"/>
                    <a:pt x="8872" y="19921"/>
                    <a:pt x="8907" y="19921"/>
                  </a:cubicBezTo>
                  <a:cubicBezTo>
                    <a:pt x="8911" y="19921"/>
                    <a:pt x="8914" y="19920"/>
                    <a:pt x="8918" y="19920"/>
                  </a:cubicBezTo>
                  <a:cubicBezTo>
                    <a:pt x="8953" y="19920"/>
                    <a:pt x="8982" y="19891"/>
                    <a:pt x="8982" y="19849"/>
                  </a:cubicBezTo>
                  <a:cubicBezTo>
                    <a:pt x="8918" y="18002"/>
                    <a:pt x="8689" y="16154"/>
                    <a:pt x="8266" y="14347"/>
                  </a:cubicBezTo>
                  <a:lnTo>
                    <a:pt x="8190" y="14006"/>
                  </a:lnTo>
                  <a:lnTo>
                    <a:pt x="8102" y="13672"/>
                  </a:lnTo>
                  <a:lnTo>
                    <a:pt x="7926" y="12997"/>
                  </a:lnTo>
                  <a:cubicBezTo>
                    <a:pt x="7897" y="12886"/>
                    <a:pt x="7862" y="12775"/>
                    <a:pt x="7832" y="12669"/>
                  </a:cubicBezTo>
                  <a:lnTo>
                    <a:pt x="7727" y="12335"/>
                  </a:lnTo>
                  <a:cubicBezTo>
                    <a:pt x="7656" y="12112"/>
                    <a:pt x="7592" y="11889"/>
                    <a:pt x="7521" y="11672"/>
                  </a:cubicBezTo>
                  <a:lnTo>
                    <a:pt x="7287" y="11015"/>
                  </a:lnTo>
                  <a:cubicBezTo>
                    <a:pt x="7211" y="10798"/>
                    <a:pt x="7134" y="10580"/>
                    <a:pt x="7046" y="10363"/>
                  </a:cubicBezTo>
                  <a:cubicBezTo>
                    <a:pt x="6870" y="9935"/>
                    <a:pt x="6706" y="9501"/>
                    <a:pt x="6507" y="9079"/>
                  </a:cubicBezTo>
                  <a:lnTo>
                    <a:pt x="6219" y="8445"/>
                  </a:lnTo>
                  <a:lnTo>
                    <a:pt x="5902" y="7823"/>
                  </a:lnTo>
                  <a:cubicBezTo>
                    <a:pt x="5703" y="7407"/>
                    <a:pt x="5468" y="7002"/>
                    <a:pt x="5239" y="6597"/>
                  </a:cubicBezTo>
                  <a:cubicBezTo>
                    <a:pt x="5187" y="6497"/>
                    <a:pt x="5128" y="6398"/>
                    <a:pt x="5069" y="6298"/>
                  </a:cubicBezTo>
                  <a:lnTo>
                    <a:pt x="4882" y="6005"/>
                  </a:lnTo>
                  <a:lnTo>
                    <a:pt x="4512" y="5412"/>
                  </a:lnTo>
                  <a:cubicBezTo>
                    <a:pt x="4383" y="5219"/>
                    <a:pt x="4248" y="5031"/>
                    <a:pt x="4119" y="4837"/>
                  </a:cubicBezTo>
                  <a:cubicBezTo>
                    <a:pt x="3984" y="4650"/>
                    <a:pt x="3861" y="4450"/>
                    <a:pt x="3714" y="4268"/>
                  </a:cubicBezTo>
                  <a:lnTo>
                    <a:pt x="3292" y="3711"/>
                  </a:lnTo>
                  <a:lnTo>
                    <a:pt x="3081" y="3435"/>
                  </a:lnTo>
                  <a:lnTo>
                    <a:pt x="2858" y="3171"/>
                  </a:lnTo>
                  <a:lnTo>
                    <a:pt x="1960" y="2109"/>
                  </a:lnTo>
                  <a:cubicBezTo>
                    <a:pt x="1362" y="1405"/>
                    <a:pt x="752" y="713"/>
                    <a:pt x="136" y="27"/>
                  </a:cubicBezTo>
                  <a:cubicBezTo>
                    <a:pt x="122" y="10"/>
                    <a:pt x="102" y="1"/>
                    <a:pt x="8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671;p56">
              <a:extLst>
                <a:ext uri="{FF2B5EF4-FFF2-40B4-BE49-F238E27FC236}">
                  <a16:creationId xmlns:a16="http://schemas.microsoft.com/office/drawing/2014/main" id="{26B542E8-6CF2-B463-2251-DB569407A83D}"/>
                </a:ext>
              </a:extLst>
            </p:cNvPr>
            <p:cNvSpPr/>
            <p:nvPr/>
          </p:nvSpPr>
          <p:spPr>
            <a:xfrm>
              <a:off x="5814775" y="2365875"/>
              <a:ext cx="182050" cy="165200"/>
            </a:xfrm>
            <a:custGeom>
              <a:avLst/>
              <a:gdLst/>
              <a:ahLst/>
              <a:cxnLst/>
              <a:rect l="l" t="t" r="r" b="b"/>
              <a:pathLst>
                <a:path w="7282" h="6608" extrusionOk="0">
                  <a:moveTo>
                    <a:pt x="79" y="0"/>
                  </a:moveTo>
                  <a:cubicBezTo>
                    <a:pt x="58" y="0"/>
                    <a:pt x="38" y="10"/>
                    <a:pt x="24" y="27"/>
                  </a:cubicBezTo>
                  <a:cubicBezTo>
                    <a:pt x="1" y="62"/>
                    <a:pt x="7" y="103"/>
                    <a:pt x="42" y="126"/>
                  </a:cubicBezTo>
                  <a:cubicBezTo>
                    <a:pt x="687" y="602"/>
                    <a:pt x="1321" y="1100"/>
                    <a:pt x="1937" y="1611"/>
                  </a:cubicBezTo>
                  <a:cubicBezTo>
                    <a:pt x="2559" y="2121"/>
                    <a:pt x="3163" y="2649"/>
                    <a:pt x="3749" y="3194"/>
                  </a:cubicBezTo>
                  <a:cubicBezTo>
                    <a:pt x="4342" y="3740"/>
                    <a:pt x="4917" y="4297"/>
                    <a:pt x="5480" y="4861"/>
                  </a:cubicBezTo>
                  <a:cubicBezTo>
                    <a:pt x="6049" y="5430"/>
                    <a:pt x="6601" y="5999"/>
                    <a:pt x="7152" y="6585"/>
                  </a:cubicBezTo>
                  <a:cubicBezTo>
                    <a:pt x="7166" y="6600"/>
                    <a:pt x="7185" y="6607"/>
                    <a:pt x="7204" y="6607"/>
                  </a:cubicBezTo>
                  <a:cubicBezTo>
                    <a:pt x="7216" y="6607"/>
                    <a:pt x="7228" y="6604"/>
                    <a:pt x="7240" y="6597"/>
                  </a:cubicBezTo>
                  <a:cubicBezTo>
                    <a:pt x="7275" y="6574"/>
                    <a:pt x="7281" y="6532"/>
                    <a:pt x="7263" y="6497"/>
                  </a:cubicBezTo>
                  <a:cubicBezTo>
                    <a:pt x="6829" y="5805"/>
                    <a:pt x="6284" y="5201"/>
                    <a:pt x="5715" y="4626"/>
                  </a:cubicBezTo>
                  <a:cubicBezTo>
                    <a:pt x="5146" y="4057"/>
                    <a:pt x="4536" y="3523"/>
                    <a:pt x="3914" y="3007"/>
                  </a:cubicBezTo>
                  <a:cubicBezTo>
                    <a:pt x="2670" y="1980"/>
                    <a:pt x="1397" y="995"/>
                    <a:pt x="124" y="15"/>
                  </a:cubicBezTo>
                  <a:cubicBezTo>
                    <a:pt x="109" y="5"/>
                    <a:pt x="94"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672;p56">
              <a:extLst>
                <a:ext uri="{FF2B5EF4-FFF2-40B4-BE49-F238E27FC236}">
                  <a16:creationId xmlns:a16="http://schemas.microsoft.com/office/drawing/2014/main" id="{1C18B117-2331-EA2E-8D35-87481C930FE2}"/>
                </a:ext>
              </a:extLst>
            </p:cNvPr>
            <p:cNvSpPr/>
            <p:nvPr/>
          </p:nvSpPr>
          <p:spPr>
            <a:xfrm>
              <a:off x="5959400" y="2257925"/>
              <a:ext cx="29925" cy="185350"/>
            </a:xfrm>
            <a:custGeom>
              <a:avLst/>
              <a:gdLst/>
              <a:ahLst/>
              <a:cxnLst/>
              <a:rect l="l" t="t" r="r" b="b"/>
              <a:pathLst>
                <a:path w="1197" h="7414" extrusionOk="0">
                  <a:moveTo>
                    <a:pt x="1119" y="0"/>
                  </a:moveTo>
                  <a:cubicBezTo>
                    <a:pt x="1090" y="0"/>
                    <a:pt x="1061" y="21"/>
                    <a:pt x="1056" y="50"/>
                  </a:cubicBezTo>
                  <a:cubicBezTo>
                    <a:pt x="904" y="649"/>
                    <a:pt x="774" y="1253"/>
                    <a:pt x="657" y="1857"/>
                  </a:cubicBezTo>
                  <a:cubicBezTo>
                    <a:pt x="540" y="2461"/>
                    <a:pt x="428" y="3066"/>
                    <a:pt x="323" y="3670"/>
                  </a:cubicBezTo>
                  <a:cubicBezTo>
                    <a:pt x="217" y="4280"/>
                    <a:pt x="123" y="4884"/>
                    <a:pt x="65" y="5500"/>
                  </a:cubicBezTo>
                  <a:cubicBezTo>
                    <a:pt x="35" y="5805"/>
                    <a:pt x="12" y="6116"/>
                    <a:pt x="6" y="6421"/>
                  </a:cubicBezTo>
                  <a:cubicBezTo>
                    <a:pt x="0" y="6732"/>
                    <a:pt x="12" y="7043"/>
                    <a:pt x="53" y="7354"/>
                  </a:cubicBezTo>
                  <a:cubicBezTo>
                    <a:pt x="53" y="7383"/>
                    <a:pt x="76" y="7413"/>
                    <a:pt x="112" y="7413"/>
                  </a:cubicBezTo>
                  <a:cubicBezTo>
                    <a:pt x="115" y="7413"/>
                    <a:pt x="119" y="7414"/>
                    <a:pt x="122" y="7414"/>
                  </a:cubicBezTo>
                  <a:cubicBezTo>
                    <a:pt x="155" y="7414"/>
                    <a:pt x="188" y="7391"/>
                    <a:pt x="188" y="7354"/>
                  </a:cubicBezTo>
                  <a:cubicBezTo>
                    <a:pt x="276" y="6744"/>
                    <a:pt x="334" y="6140"/>
                    <a:pt x="393" y="5530"/>
                  </a:cubicBezTo>
                  <a:cubicBezTo>
                    <a:pt x="452" y="4925"/>
                    <a:pt x="505" y="4315"/>
                    <a:pt x="569" y="3705"/>
                  </a:cubicBezTo>
                  <a:cubicBezTo>
                    <a:pt x="628" y="3095"/>
                    <a:pt x="704" y="2485"/>
                    <a:pt x="804" y="1881"/>
                  </a:cubicBezTo>
                  <a:cubicBezTo>
                    <a:pt x="904" y="1276"/>
                    <a:pt x="1015" y="672"/>
                    <a:pt x="1191" y="91"/>
                  </a:cubicBezTo>
                  <a:lnTo>
                    <a:pt x="1191" y="86"/>
                  </a:lnTo>
                  <a:cubicBezTo>
                    <a:pt x="1197" y="50"/>
                    <a:pt x="1173" y="9"/>
                    <a:pt x="1138" y="3"/>
                  </a:cubicBezTo>
                  <a:cubicBezTo>
                    <a:pt x="1132" y="1"/>
                    <a:pt x="1126" y="0"/>
                    <a:pt x="111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673;p56">
              <a:extLst>
                <a:ext uri="{FF2B5EF4-FFF2-40B4-BE49-F238E27FC236}">
                  <a16:creationId xmlns:a16="http://schemas.microsoft.com/office/drawing/2014/main" id="{B007AAB4-FC4F-CF09-48ED-D80F2D986861}"/>
                </a:ext>
              </a:extLst>
            </p:cNvPr>
            <p:cNvSpPr/>
            <p:nvPr/>
          </p:nvSpPr>
          <p:spPr>
            <a:xfrm>
              <a:off x="6008825" y="2396825"/>
              <a:ext cx="81275" cy="183300"/>
            </a:xfrm>
            <a:custGeom>
              <a:avLst/>
              <a:gdLst/>
              <a:ahLst/>
              <a:cxnLst/>
              <a:rect l="l" t="t" r="r" b="b"/>
              <a:pathLst>
                <a:path w="3251" h="7332" extrusionOk="0">
                  <a:moveTo>
                    <a:pt x="3166" y="0"/>
                  </a:moveTo>
                  <a:cubicBezTo>
                    <a:pt x="3145" y="0"/>
                    <a:pt x="3123" y="9"/>
                    <a:pt x="3109" y="26"/>
                  </a:cubicBezTo>
                  <a:cubicBezTo>
                    <a:pt x="2722" y="566"/>
                    <a:pt x="2411" y="1153"/>
                    <a:pt x="2118" y="1739"/>
                  </a:cubicBezTo>
                  <a:cubicBezTo>
                    <a:pt x="1819" y="2326"/>
                    <a:pt x="1543" y="2919"/>
                    <a:pt x="1267" y="3517"/>
                  </a:cubicBezTo>
                  <a:cubicBezTo>
                    <a:pt x="1003" y="4121"/>
                    <a:pt x="751" y="4725"/>
                    <a:pt x="528" y="5347"/>
                  </a:cubicBezTo>
                  <a:cubicBezTo>
                    <a:pt x="311" y="5969"/>
                    <a:pt x="112" y="6597"/>
                    <a:pt x="6" y="7254"/>
                  </a:cubicBezTo>
                  <a:cubicBezTo>
                    <a:pt x="0" y="7283"/>
                    <a:pt x="18" y="7313"/>
                    <a:pt x="47" y="7324"/>
                  </a:cubicBezTo>
                  <a:cubicBezTo>
                    <a:pt x="56" y="7329"/>
                    <a:pt x="66" y="7331"/>
                    <a:pt x="76" y="7331"/>
                  </a:cubicBezTo>
                  <a:cubicBezTo>
                    <a:pt x="103" y="7331"/>
                    <a:pt x="128" y="7315"/>
                    <a:pt x="141" y="7289"/>
                  </a:cubicBezTo>
                  <a:cubicBezTo>
                    <a:pt x="399" y="6685"/>
                    <a:pt x="622" y="6075"/>
                    <a:pt x="839" y="5459"/>
                  </a:cubicBezTo>
                  <a:cubicBezTo>
                    <a:pt x="1062" y="4843"/>
                    <a:pt x="1273" y="4227"/>
                    <a:pt x="1502" y="3611"/>
                  </a:cubicBezTo>
                  <a:cubicBezTo>
                    <a:pt x="1725" y="3001"/>
                    <a:pt x="1971" y="2391"/>
                    <a:pt x="2247" y="1798"/>
                  </a:cubicBezTo>
                  <a:cubicBezTo>
                    <a:pt x="2529" y="1211"/>
                    <a:pt x="2828" y="625"/>
                    <a:pt x="3221" y="114"/>
                  </a:cubicBezTo>
                  <a:lnTo>
                    <a:pt x="3227" y="114"/>
                  </a:lnTo>
                  <a:cubicBezTo>
                    <a:pt x="3227" y="109"/>
                    <a:pt x="3227" y="109"/>
                    <a:pt x="3227" y="109"/>
                  </a:cubicBezTo>
                  <a:cubicBezTo>
                    <a:pt x="3250" y="79"/>
                    <a:pt x="3238" y="32"/>
                    <a:pt x="3209" y="15"/>
                  </a:cubicBezTo>
                  <a:cubicBezTo>
                    <a:pt x="3197" y="5"/>
                    <a:pt x="3181" y="0"/>
                    <a:pt x="316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674;p56">
              <a:extLst>
                <a:ext uri="{FF2B5EF4-FFF2-40B4-BE49-F238E27FC236}">
                  <a16:creationId xmlns:a16="http://schemas.microsoft.com/office/drawing/2014/main" id="{8ED2CB53-7EE3-6032-739D-30F64140C3C8}"/>
                </a:ext>
              </a:extLst>
            </p:cNvPr>
            <p:cNvSpPr/>
            <p:nvPr/>
          </p:nvSpPr>
          <p:spPr>
            <a:xfrm>
              <a:off x="5862150" y="2520800"/>
              <a:ext cx="164000" cy="140350"/>
            </a:xfrm>
            <a:custGeom>
              <a:avLst/>
              <a:gdLst/>
              <a:ahLst/>
              <a:cxnLst/>
              <a:rect l="l" t="t" r="r" b="b"/>
              <a:pathLst>
                <a:path w="6560" h="5614" extrusionOk="0">
                  <a:moveTo>
                    <a:pt x="85" y="0"/>
                  </a:moveTo>
                  <a:cubicBezTo>
                    <a:pt x="51" y="0"/>
                    <a:pt x="23" y="18"/>
                    <a:pt x="12" y="54"/>
                  </a:cubicBezTo>
                  <a:cubicBezTo>
                    <a:pt x="1" y="89"/>
                    <a:pt x="24" y="130"/>
                    <a:pt x="65" y="136"/>
                  </a:cubicBezTo>
                  <a:cubicBezTo>
                    <a:pt x="746" y="324"/>
                    <a:pt x="1397" y="635"/>
                    <a:pt x="1989" y="1016"/>
                  </a:cubicBezTo>
                  <a:cubicBezTo>
                    <a:pt x="2588" y="1403"/>
                    <a:pt x="3133" y="1861"/>
                    <a:pt x="3626" y="2365"/>
                  </a:cubicBezTo>
                  <a:cubicBezTo>
                    <a:pt x="4125" y="2870"/>
                    <a:pt x="4582" y="3415"/>
                    <a:pt x="5034" y="3961"/>
                  </a:cubicBezTo>
                  <a:cubicBezTo>
                    <a:pt x="5486" y="4512"/>
                    <a:pt x="5932" y="5070"/>
                    <a:pt x="6424" y="5592"/>
                  </a:cubicBezTo>
                  <a:cubicBezTo>
                    <a:pt x="6439" y="5606"/>
                    <a:pt x="6457" y="5614"/>
                    <a:pt x="6476" y="5614"/>
                  </a:cubicBezTo>
                  <a:cubicBezTo>
                    <a:pt x="6488" y="5614"/>
                    <a:pt x="6501" y="5610"/>
                    <a:pt x="6512" y="5604"/>
                  </a:cubicBezTo>
                  <a:cubicBezTo>
                    <a:pt x="6548" y="5586"/>
                    <a:pt x="6559" y="5539"/>
                    <a:pt x="6536" y="5510"/>
                  </a:cubicBezTo>
                  <a:cubicBezTo>
                    <a:pt x="6172" y="4888"/>
                    <a:pt x="5750" y="4307"/>
                    <a:pt x="5292" y="3756"/>
                  </a:cubicBezTo>
                  <a:cubicBezTo>
                    <a:pt x="4835" y="3198"/>
                    <a:pt x="4336" y="2670"/>
                    <a:pt x="3802" y="2189"/>
                  </a:cubicBezTo>
                  <a:cubicBezTo>
                    <a:pt x="3262" y="1708"/>
                    <a:pt x="2687" y="1262"/>
                    <a:pt x="2066" y="893"/>
                  </a:cubicBezTo>
                  <a:cubicBezTo>
                    <a:pt x="1456" y="517"/>
                    <a:pt x="793" y="212"/>
                    <a:pt x="100" y="1"/>
                  </a:cubicBezTo>
                  <a:cubicBezTo>
                    <a:pt x="95" y="0"/>
                    <a:pt x="90" y="0"/>
                    <a:pt x="8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675;p56">
              <a:extLst>
                <a:ext uri="{FF2B5EF4-FFF2-40B4-BE49-F238E27FC236}">
                  <a16:creationId xmlns:a16="http://schemas.microsoft.com/office/drawing/2014/main" id="{CFB16FB4-1FFD-DB59-62B4-88D3E972544A}"/>
                </a:ext>
              </a:extLst>
            </p:cNvPr>
            <p:cNvSpPr/>
            <p:nvPr/>
          </p:nvSpPr>
          <p:spPr>
            <a:xfrm>
              <a:off x="6331900" y="2327375"/>
              <a:ext cx="141575" cy="80550"/>
            </a:xfrm>
            <a:custGeom>
              <a:avLst/>
              <a:gdLst/>
              <a:ahLst/>
              <a:cxnLst/>
              <a:rect l="l" t="t" r="r" b="b"/>
              <a:pathLst>
                <a:path w="5663" h="3222" extrusionOk="0">
                  <a:moveTo>
                    <a:pt x="1" y="0"/>
                  </a:moveTo>
                  <a:lnTo>
                    <a:pt x="1" y="2241"/>
                  </a:lnTo>
                  <a:cubicBezTo>
                    <a:pt x="1" y="2241"/>
                    <a:pt x="721" y="3221"/>
                    <a:pt x="2928" y="3221"/>
                  </a:cubicBezTo>
                  <a:cubicBezTo>
                    <a:pt x="2948" y="3221"/>
                    <a:pt x="2967" y="3221"/>
                    <a:pt x="2987" y="3221"/>
                  </a:cubicBezTo>
                  <a:cubicBezTo>
                    <a:pt x="5046" y="3209"/>
                    <a:pt x="5662" y="2288"/>
                    <a:pt x="5662" y="2288"/>
                  </a:cubicBezTo>
                  <a:lnTo>
                    <a:pt x="5662"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676;p56">
              <a:extLst>
                <a:ext uri="{FF2B5EF4-FFF2-40B4-BE49-F238E27FC236}">
                  <a16:creationId xmlns:a16="http://schemas.microsoft.com/office/drawing/2014/main" id="{4E867071-22D0-08E6-FFB9-8C436CEDCE4E}"/>
                </a:ext>
              </a:extLst>
            </p:cNvPr>
            <p:cNvSpPr/>
            <p:nvPr/>
          </p:nvSpPr>
          <p:spPr>
            <a:xfrm>
              <a:off x="6166325" y="1888175"/>
              <a:ext cx="477275" cy="468100"/>
            </a:xfrm>
            <a:custGeom>
              <a:avLst/>
              <a:gdLst/>
              <a:ahLst/>
              <a:cxnLst/>
              <a:rect l="l" t="t" r="r" b="b"/>
              <a:pathLst>
                <a:path w="19091" h="18724" extrusionOk="0">
                  <a:moveTo>
                    <a:pt x="10245" y="1"/>
                  </a:moveTo>
                  <a:cubicBezTo>
                    <a:pt x="9455" y="1"/>
                    <a:pt x="8622" y="79"/>
                    <a:pt x="7750" y="239"/>
                  </a:cubicBezTo>
                  <a:cubicBezTo>
                    <a:pt x="1203" y="1441"/>
                    <a:pt x="916" y="9578"/>
                    <a:pt x="916" y="9578"/>
                  </a:cubicBezTo>
                  <a:cubicBezTo>
                    <a:pt x="916" y="9578"/>
                    <a:pt x="1" y="18724"/>
                    <a:pt x="9774" y="18724"/>
                  </a:cubicBezTo>
                  <a:cubicBezTo>
                    <a:pt x="19090" y="18724"/>
                    <a:pt x="18533" y="8904"/>
                    <a:pt x="18533" y="8904"/>
                  </a:cubicBezTo>
                  <a:cubicBezTo>
                    <a:pt x="18660" y="3315"/>
                    <a:pt x="15384" y="1"/>
                    <a:pt x="10245"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677;p56">
              <a:extLst>
                <a:ext uri="{FF2B5EF4-FFF2-40B4-BE49-F238E27FC236}">
                  <a16:creationId xmlns:a16="http://schemas.microsoft.com/office/drawing/2014/main" id="{15BF8070-30B5-C08D-25CA-2BBB5FA0295E}"/>
                </a:ext>
              </a:extLst>
            </p:cNvPr>
            <p:cNvSpPr/>
            <p:nvPr/>
          </p:nvSpPr>
          <p:spPr>
            <a:xfrm>
              <a:off x="6331900" y="2346725"/>
              <a:ext cx="127050" cy="22325"/>
            </a:xfrm>
            <a:custGeom>
              <a:avLst/>
              <a:gdLst/>
              <a:ahLst/>
              <a:cxnLst/>
              <a:rect l="l" t="t" r="r" b="b"/>
              <a:pathLst>
                <a:path w="5082" h="893" extrusionOk="0">
                  <a:moveTo>
                    <a:pt x="1" y="1"/>
                  </a:moveTo>
                  <a:lnTo>
                    <a:pt x="1" y="775"/>
                  </a:lnTo>
                  <a:cubicBezTo>
                    <a:pt x="743" y="858"/>
                    <a:pt x="1384" y="892"/>
                    <a:pt x="1937" y="892"/>
                  </a:cubicBezTo>
                  <a:cubicBezTo>
                    <a:pt x="4375" y="892"/>
                    <a:pt x="5081" y="230"/>
                    <a:pt x="5081" y="229"/>
                  </a:cubicBezTo>
                  <a:lnTo>
                    <a:pt x="5081" y="229"/>
                  </a:lnTo>
                  <a:cubicBezTo>
                    <a:pt x="4489" y="329"/>
                    <a:pt x="3849" y="382"/>
                    <a:pt x="3151" y="382"/>
                  </a:cubicBezTo>
                  <a:cubicBezTo>
                    <a:pt x="1943" y="382"/>
                    <a:pt x="904" y="247"/>
                    <a:pt x="1"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678;p56">
              <a:extLst>
                <a:ext uri="{FF2B5EF4-FFF2-40B4-BE49-F238E27FC236}">
                  <a16:creationId xmlns:a16="http://schemas.microsoft.com/office/drawing/2014/main" id="{E0A4BFB1-423A-00A3-F03B-BB11570A26AC}"/>
                </a:ext>
              </a:extLst>
            </p:cNvPr>
            <p:cNvSpPr/>
            <p:nvPr/>
          </p:nvSpPr>
          <p:spPr>
            <a:xfrm>
              <a:off x="6622150" y="2103000"/>
              <a:ext cx="86700" cy="88800"/>
            </a:xfrm>
            <a:custGeom>
              <a:avLst/>
              <a:gdLst/>
              <a:ahLst/>
              <a:cxnLst/>
              <a:rect l="l" t="t" r="r" b="b"/>
              <a:pathLst>
                <a:path w="3468" h="3552" extrusionOk="0">
                  <a:moveTo>
                    <a:pt x="1844" y="1"/>
                  </a:moveTo>
                  <a:cubicBezTo>
                    <a:pt x="1802" y="1"/>
                    <a:pt x="1761" y="2"/>
                    <a:pt x="1720" y="6"/>
                  </a:cubicBezTo>
                  <a:cubicBezTo>
                    <a:pt x="1244" y="35"/>
                    <a:pt x="376" y="357"/>
                    <a:pt x="1" y="663"/>
                  </a:cubicBezTo>
                  <a:lnTo>
                    <a:pt x="1" y="2851"/>
                  </a:lnTo>
                  <a:cubicBezTo>
                    <a:pt x="445" y="3275"/>
                    <a:pt x="1047" y="3551"/>
                    <a:pt x="1658" y="3551"/>
                  </a:cubicBezTo>
                  <a:cubicBezTo>
                    <a:pt x="1765" y="3551"/>
                    <a:pt x="1872" y="3543"/>
                    <a:pt x="1978" y="3525"/>
                  </a:cubicBezTo>
                  <a:cubicBezTo>
                    <a:pt x="2688" y="3414"/>
                    <a:pt x="3327" y="2839"/>
                    <a:pt x="3427" y="2123"/>
                  </a:cubicBezTo>
                  <a:cubicBezTo>
                    <a:pt x="3468" y="1865"/>
                    <a:pt x="3433" y="1601"/>
                    <a:pt x="3374" y="1343"/>
                  </a:cubicBezTo>
                  <a:cubicBezTo>
                    <a:pt x="3309" y="1044"/>
                    <a:pt x="3204" y="751"/>
                    <a:pt x="3010" y="516"/>
                  </a:cubicBezTo>
                  <a:cubicBezTo>
                    <a:pt x="2731" y="173"/>
                    <a:pt x="2286" y="1"/>
                    <a:pt x="1844"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679;p56">
              <a:extLst>
                <a:ext uri="{FF2B5EF4-FFF2-40B4-BE49-F238E27FC236}">
                  <a16:creationId xmlns:a16="http://schemas.microsoft.com/office/drawing/2014/main" id="{DB32F4AA-C173-7D77-87FC-4E773118C38A}"/>
                </a:ext>
              </a:extLst>
            </p:cNvPr>
            <p:cNvSpPr/>
            <p:nvPr/>
          </p:nvSpPr>
          <p:spPr>
            <a:xfrm>
              <a:off x="6642550" y="2128650"/>
              <a:ext cx="30950" cy="38150"/>
            </a:xfrm>
            <a:custGeom>
              <a:avLst/>
              <a:gdLst/>
              <a:ahLst/>
              <a:cxnLst/>
              <a:rect l="l" t="t" r="r" b="b"/>
              <a:pathLst>
                <a:path w="1238" h="1526" extrusionOk="0">
                  <a:moveTo>
                    <a:pt x="1149" y="0"/>
                  </a:moveTo>
                  <a:cubicBezTo>
                    <a:pt x="1140" y="0"/>
                    <a:pt x="1130" y="2"/>
                    <a:pt x="1121" y="6"/>
                  </a:cubicBezTo>
                  <a:cubicBezTo>
                    <a:pt x="827" y="112"/>
                    <a:pt x="569" y="317"/>
                    <a:pt x="370" y="563"/>
                  </a:cubicBezTo>
                  <a:cubicBezTo>
                    <a:pt x="176" y="816"/>
                    <a:pt x="41" y="1115"/>
                    <a:pt x="6" y="1426"/>
                  </a:cubicBezTo>
                  <a:cubicBezTo>
                    <a:pt x="0" y="1467"/>
                    <a:pt x="24" y="1502"/>
                    <a:pt x="59" y="1520"/>
                  </a:cubicBezTo>
                  <a:cubicBezTo>
                    <a:pt x="70" y="1524"/>
                    <a:pt x="80" y="1526"/>
                    <a:pt x="91" y="1526"/>
                  </a:cubicBezTo>
                  <a:cubicBezTo>
                    <a:pt x="126" y="1526"/>
                    <a:pt x="157" y="1504"/>
                    <a:pt x="170" y="1473"/>
                  </a:cubicBezTo>
                  <a:lnTo>
                    <a:pt x="176" y="1473"/>
                  </a:lnTo>
                  <a:cubicBezTo>
                    <a:pt x="288" y="1203"/>
                    <a:pt x="417" y="956"/>
                    <a:pt x="593" y="734"/>
                  </a:cubicBezTo>
                  <a:cubicBezTo>
                    <a:pt x="763" y="511"/>
                    <a:pt x="968" y="317"/>
                    <a:pt x="1197" y="147"/>
                  </a:cubicBezTo>
                  <a:lnTo>
                    <a:pt x="1197" y="141"/>
                  </a:lnTo>
                  <a:cubicBezTo>
                    <a:pt x="1226" y="123"/>
                    <a:pt x="1238" y="88"/>
                    <a:pt x="1226" y="53"/>
                  </a:cubicBezTo>
                  <a:cubicBezTo>
                    <a:pt x="1213" y="21"/>
                    <a:pt x="1182" y="0"/>
                    <a:pt x="114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680;p56">
              <a:extLst>
                <a:ext uri="{FF2B5EF4-FFF2-40B4-BE49-F238E27FC236}">
                  <a16:creationId xmlns:a16="http://schemas.microsoft.com/office/drawing/2014/main" id="{5FE52544-9B48-5BC4-0497-5451C7A078D6}"/>
                </a:ext>
              </a:extLst>
            </p:cNvPr>
            <p:cNvSpPr/>
            <p:nvPr/>
          </p:nvSpPr>
          <p:spPr>
            <a:xfrm>
              <a:off x="6651925" y="2143450"/>
              <a:ext cx="18350" cy="27075"/>
            </a:xfrm>
            <a:custGeom>
              <a:avLst/>
              <a:gdLst/>
              <a:ahLst/>
              <a:cxnLst/>
              <a:rect l="l" t="t" r="r" b="b"/>
              <a:pathLst>
                <a:path w="734" h="1083" extrusionOk="0">
                  <a:moveTo>
                    <a:pt x="91" y="1"/>
                  </a:moveTo>
                  <a:cubicBezTo>
                    <a:pt x="72" y="1"/>
                    <a:pt x="51" y="9"/>
                    <a:pt x="36" y="24"/>
                  </a:cubicBezTo>
                  <a:cubicBezTo>
                    <a:pt x="6" y="54"/>
                    <a:pt x="1" y="106"/>
                    <a:pt x="36" y="136"/>
                  </a:cubicBezTo>
                  <a:lnTo>
                    <a:pt x="36" y="142"/>
                  </a:lnTo>
                  <a:cubicBezTo>
                    <a:pt x="159" y="271"/>
                    <a:pt x="259" y="400"/>
                    <a:pt x="341" y="546"/>
                  </a:cubicBezTo>
                  <a:cubicBezTo>
                    <a:pt x="417" y="693"/>
                    <a:pt x="476" y="846"/>
                    <a:pt x="523" y="1016"/>
                  </a:cubicBezTo>
                  <a:cubicBezTo>
                    <a:pt x="529" y="1051"/>
                    <a:pt x="552" y="1074"/>
                    <a:pt x="587" y="1080"/>
                  </a:cubicBezTo>
                  <a:cubicBezTo>
                    <a:pt x="594" y="1082"/>
                    <a:pt x="601" y="1083"/>
                    <a:pt x="608" y="1083"/>
                  </a:cubicBezTo>
                  <a:cubicBezTo>
                    <a:pt x="647" y="1083"/>
                    <a:pt x="683" y="1055"/>
                    <a:pt x="693" y="1010"/>
                  </a:cubicBezTo>
                  <a:cubicBezTo>
                    <a:pt x="734" y="810"/>
                    <a:pt x="681" y="587"/>
                    <a:pt x="581" y="411"/>
                  </a:cubicBezTo>
                  <a:cubicBezTo>
                    <a:pt x="476" y="230"/>
                    <a:pt x="317" y="77"/>
                    <a:pt x="118" y="7"/>
                  </a:cubicBezTo>
                  <a:cubicBezTo>
                    <a:pt x="110" y="3"/>
                    <a:pt x="101" y="1"/>
                    <a:pt x="91"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681;p56">
              <a:extLst>
                <a:ext uri="{FF2B5EF4-FFF2-40B4-BE49-F238E27FC236}">
                  <a16:creationId xmlns:a16="http://schemas.microsoft.com/office/drawing/2014/main" id="{427C978E-811A-0177-4198-783949090C8A}"/>
                </a:ext>
              </a:extLst>
            </p:cNvPr>
            <p:cNvSpPr/>
            <p:nvPr/>
          </p:nvSpPr>
          <p:spPr>
            <a:xfrm>
              <a:off x="6484725" y="2178900"/>
              <a:ext cx="77025" cy="22375"/>
            </a:xfrm>
            <a:custGeom>
              <a:avLst/>
              <a:gdLst/>
              <a:ahLst/>
              <a:cxnLst/>
              <a:rect l="l" t="t" r="r" b="b"/>
              <a:pathLst>
                <a:path w="3081" h="895" extrusionOk="0">
                  <a:moveTo>
                    <a:pt x="1418" y="1"/>
                  </a:moveTo>
                  <a:cubicBezTo>
                    <a:pt x="917" y="1"/>
                    <a:pt x="413" y="175"/>
                    <a:pt x="36" y="489"/>
                  </a:cubicBezTo>
                  <a:cubicBezTo>
                    <a:pt x="7" y="513"/>
                    <a:pt x="1" y="560"/>
                    <a:pt x="18" y="589"/>
                  </a:cubicBezTo>
                  <a:cubicBezTo>
                    <a:pt x="34" y="616"/>
                    <a:pt x="59" y="630"/>
                    <a:pt x="87" y="630"/>
                  </a:cubicBezTo>
                  <a:cubicBezTo>
                    <a:pt x="101" y="630"/>
                    <a:pt x="116" y="626"/>
                    <a:pt x="130" y="618"/>
                  </a:cubicBezTo>
                  <a:cubicBezTo>
                    <a:pt x="508" y="396"/>
                    <a:pt x="939" y="274"/>
                    <a:pt x="1365" y="274"/>
                  </a:cubicBezTo>
                  <a:cubicBezTo>
                    <a:pt x="1435" y="274"/>
                    <a:pt x="1504" y="277"/>
                    <a:pt x="1573" y="284"/>
                  </a:cubicBezTo>
                  <a:cubicBezTo>
                    <a:pt x="2066" y="331"/>
                    <a:pt x="2541" y="542"/>
                    <a:pt x="2928" y="877"/>
                  </a:cubicBezTo>
                  <a:cubicBezTo>
                    <a:pt x="2946" y="888"/>
                    <a:pt x="2966" y="894"/>
                    <a:pt x="2986" y="894"/>
                  </a:cubicBezTo>
                  <a:cubicBezTo>
                    <a:pt x="3006" y="894"/>
                    <a:pt x="3025" y="888"/>
                    <a:pt x="3040" y="877"/>
                  </a:cubicBezTo>
                  <a:cubicBezTo>
                    <a:pt x="3081" y="847"/>
                    <a:pt x="3081" y="789"/>
                    <a:pt x="3051" y="753"/>
                  </a:cubicBezTo>
                  <a:cubicBezTo>
                    <a:pt x="2699" y="331"/>
                    <a:pt x="2160" y="61"/>
                    <a:pt x="1596" y="8"/>
                  </a:cubicBezTo>
                  <a:cubicBezTo>
                    <a:pt x="1537" y="3"/>
                    <a:pt x="1478" y="1"/>
                    <a:pt x="1418"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682;p56">
              <a:extLst>
                <a:ext uri="{FF2B5EF4-FFF2-40B4-BE49-F238E27FC236}">
                  <a16:creationId xmlns:a16="http://schemas.microsoft.com/office/drawing/2014/main" id="{4738F274-4F17-9699-5BEB-6B1E38B49A3C}"/>
                </a:ext>
              </a:extLst>
            </p:cNvPr>
            <p:cNvSpPr/>
            <p:nvPr/>
          </p:nvSpPr>
          <p:spPr>
            <a:xfrm>
              <a:off x="6256525" y="2173325"/>
              <a:ext cx="77025" cy="22250"/>
            </a:xfrm>
            <a:custGeom>
              <a:avLst/>
              <a:gdLst/>
              <a:ahLst/>
              <a:cxnLst/>
              <a:rect l="l" t="t" r="r" b="b"/>
              <a:pathLst>
                <a:path w="3081" h="890" extrusionOk="0">
                  <a:moveTo>
                    <a:pt x="1663" y="1"/>
                  </a:moveTo>
                  <a:cubicBezTo>
                    <a:pt x="1602" y="1"/>
                    <a:pt x="1540" y="3"/>
                    <a:pt x="1479" y="8"/>
                  </a:cubicBezTo>
                  <a:cubicBezTo>
                    <a:pt x="922" y="55"/>
                    <a:pt x="382" y="325"/>
                    <a:pt x="24" y="748"/>
                  </a:cubicBezTo>
                  <a:cubicBezTo>
                    <a:pt x="1" y="783"/>
                    <a:pt x="1" y="830"/>
                    <a:pt x="24" y="859"/>
                  </a:cubicBezTo>
                  <a:cubicBezTo>
                    <a:pt x="44" y="879"/>
                    <a:pt x="70" y="890"/>
                    <a:pt x="95" y="890"/>
                  </a:cubicBezTo>
                  <a:cubicBezTo>
                    <a:pt x="114" y="890"/>
                    <a:pt x="132" y="883"/>
                    <a:pt x="147" y="871"/>
                  </a:cubicBezTo>
                  <a:cubicBezTo>
                    <a:pt x="534" y="536"/>
                    <a:pt x="1010" y="325"/>
                    <a:pt x="1508" y="278"/>
                  </a:cubicBezTo>
                  <a:cubicBezTo>
                    <a:pt x="1577" y="272"/>
                    <a:pt x="1647" y="268"/>
                    <a:pt x="1716" y="268"/>
                  </a:cubicBezTo>
                  <a:cubicBezTo>
                    <a:pt x="2143" y="268"/>
                    <a:pt x="2573" y="391"/>
                    <a:pt x="2951" y="613"/>
                  </a:cubicBezTo>
                  <a:cubicBezTo>
                    <a:pt x="2964" y="622"/>
                    <a:pt x="2979" y="627"/>
                    <a:pt x="2994" y="627"/>
                  </a:cubicBezTo>
                  <a:cubicBezTo>
                    <a:pt x="3016" y="627"/>
                    <a:pt x="3037" y="618"/>
                    <a:pt x="3051" y="601"/>
                  </a:cubicBezTo>
                  <a:cubicBezTo>
                    <a:pt x="3080" y="566"/>
                    <a:pt x="3075" y="513"/>
                    <a:pt x="3039" y="489"/>
                  </a:cubicBezTo>
                  <a:cubicBezTo>
                    <a:pt x="2663" y="171"/>
                    <a:pt x="2166" y="1"/>
                    <a:pt x="1663"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683;p56">
              <a:extLst>
                <a:ext uri="{FF2B5EF4-FFF2-40B4-BE49-F238E27FC236}">
                  <a16:creationId xmlns:a16="http://schemas.microsoft.com/office/drawing/2014/main" id="{58933FC7-D95D-15C9-6D70-B91F31042333}"/>
                </a:ext>
              </a:extLst>
            </p:cNvPr>
            <p:cNvSpPr/>
            <p:nvPr/>
          </p:nvSpPr>
          <p:spPr>
            <a:xfrm>
              <a:off x="6376050" y="2248200"/>
              <a:ext cx="57675" cy="12975"/>
            </a:xfrm>
            <a:custGeom>
              <a:avLst/>
              <a:gdLst/>
              <a:ahLst/>
              <a:cxnLst/>
              <a:rect l="l" t="t" r="r" b="b"/>
              <a:pathLst>
                <a:path w="2307" h="519" extrusionOk="0">
                  <a:moveTo>
                    <a:pt x="98" y="1"/>
                  </a:moveTo>
                  <a:cubicBezTo>
                    <a:pt x="69" y="1"/>
                    <a:pt x="42" y="13"/>
                    <a:pt x="24" y="35"/>
                  </a:cubicBezTo>
                  <a:cubicBezTo>
                    <a:pt x="1" y="76"/>
                    <a:pt x="7" y="128"/>
                    <a:pt x="48" y="158"/>
                  </a:cubicBezTo>
                  <a:cubicBezTo>
                    <a:pt x="364" y="375"/>
                    <a:pt x="752" y="492"/>
                    <a:pt x="1133" y="516"/>
                  </a:cubicBezTo>
                  <a:cubicBezTo>
                    <a:pt x="1174" y="518"/>
                    <a:pt x="1214" y="518"/>
                    <a:pt x="1255" y="518"/>
                  </a:cubicBezTo>
                  <a:cubicBezTo>
                    <a:pt x="1602" y="518"/>
                    <a:pt x="1949" y="450"/>
                    <a:pt x="2253" y="293"/>
                  </a:cubicBezTo>
                  <a:cubicBezTo>
                    <a:pt x="2289" y="275"/>
                    <a:pt x="2306" y="240"/>
                    <a:pt x="2295" y="205"/>
                  </a:cubicBezTo>
                  <a:cubicBezTo>
                    <a:pt x="2285" y="166"/>
                    <a:pt x="2255" y="143"/>
                    <a:pt x="2222" y="143"/>
                  </a:cubicBezTo>
                  <a:cubicBezTo>
                    <a:pt x="2215" y="143"/>
                    <a:pt x="2208" y="144"/>
                    <a:pt x="2201" y="146"/>
                  </a:cubicBezTo>
                  <a:cubicBezTo>
                    <a:pt x="1921" y="211"/>
                    <a:pt x="1644" y="247"/>
                    <a:pt x="1366" y="247"/>
                  </a:cubicBezTo>
                  <a:cubicBezTo>
                    <a:pt x="1294" y="247"/>
                    <a:pt x="1222" y="245"/>
                    <a:pt x="1151" y="240"/>
                  </a:cubicBezTo>
                  <a:cubicBezTo>
                    <a:pt x="804" y="216"/>
                    <a:pt x="464" y="134"/>
                    <a:pt x="130" y="5"/>
                  </a:cubicBezTo>
                  <a:cubicBezTo>
                    <a:pt x="119" y="2"/>
                    <a:pt x="109" y="1"/>
                    <a:pt x="98"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684;p56">
              <a:extLst>
                <a:ext uri="{FF2B5EF4-FFF2-40B4-BE49-F238E27FC236}">
                  <a16:creationId xmlns:a16="http://schemas.microsoft.com/office/drawing/2014/main" id="{82EE7B7B-3819-B892-68C5-EAEF3C06F5AA}"/>
                </a:ext>
              </a:extLst>
            </p:cNvPr>
            <p:cNvSpPr/>
            <p:nvPr/>
          </p:nvSpPr>
          <p:spPr>
            <a:xfrm>
              <a:off x="6396150" y="2208300"/>
              <a:ext cx="15875" cy="19575"/>
            </a:xfrm>
            <a:custGeom>
              <a:avLst/>
              <a:gdLst/>
              <a:ahLst/>
              <a:cxnLst/>
              <a:rect l="l" t="t" r="r" b="b"/>
              <a:pathLst>
                <a:path w="635" h="783" extrusionOk="0">
                  <a:moveTo>
                    <a:pt x="228" y="1"/>
                  </a:moveTo>
                  <a:cubicBezTo>
                    <a:pt x="215" y="1"/>
                    <a:pt x="201" y="4"/>
                    <a:pt x="188" y="11"/>
                  </a:cubicBezTo>
                  <a:cubicBezTo>
                    <a:pt x="106" y="64"/>
                    <a:pt x="47" y="152"/>
                    <a:pt x="24" y="246"/>
                  </a:cubicBezTo>
                  <a:cubicBezTo>
                    <a:pt x="0" y="346"/>
                    <a:pt x="6" y="451"/>
                    <a:pt x="59" y="551"/>
                  </a:cubicBezTo>
                  <a:cubicBezTo>
                    <a:pt x="106" y="645"/>
                    <a:pt x="194" y="715"/>
                    <a:pt x="288" y="757"/>
                  </a:cubicBezTo>
                  <a:cubicBezTo>
                    <a:pt x="333" y="773"/>
                    <a:pt x="381" y="782"/>
                    <a:pt x="429" y="782"/>
                  </a:cubicBezTo>
                  <a:cubicBezTo>
                    <a:pt x="481" y="782"/>
                    <a:pt x="532" y="772"/>
                    <a:pt x="581" y="751"/>
                  </a:cubicBezTo>
                  <a:cubicBezTo>
                    <a:pt x="605" y="739"/>
                    <a:pt x="622" y="715"/>
                    <a:pt x="628" y="692"/>
                  </a:cubicBezTo>
                  <a:cubicBezTo>
                    <a:pt x="634" y="639"/>
                    <a:pt x="605" y="598"/>
                    <a:pt x="558" y="586"/>
                  </a:cubicBezTo>
                  <a:lnTo>
                    <a:pt x="546" y="581"/>
                  </a:lnTo>
                  <a:cubicBezTo>
                    <a:pt x="487" y="569"/>
                    <a:pt x="440" y="551"/>
                    <a:pt x="394" y="522"/>
                  </a:cubicBezTo>
                  <a:cubicBezTo>
                    <a:pt x="352" y="493"/>
                    <a:pt x="323" y="457"/>
                    <a:pt x="300" y="422"/>
                  </a:cubicBezTo>
                  <a:cubicBezTo>
                    <a:pt x="276" y="387"/>
                    <a:pt x="264" y="340"/>
                    <a:pt x="264" y="287"/>
                  </a:cubicBezTo>
                  <a:cubicBezTo>
                    <a:pt x="264" y="234"/>
                    <a:pt x="276" y="182"/>
                    <a:pt x="300" y="123"/>
                  </a:cubicBezTo>
                  <a:lnTo>
                    <a:pt x="306" y="111"/>
                  </a:lnTo>
                  <a:cubicBezTo>
                    <a:pt x="311" y="88"/>
                    <a:pt x="311" y="64"/>
                    <a:pt x="300" y="41"/>
                  </a:cubicBezTo>
                  <a:cubicBezTo>
                    <a:pt x="284" y="17"/>
                    <a:pt x="256" y="1"/>
                    <a:pt x="228"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685;p56">
              <a:extLst>
                <a:ext uri="{FF2B5EF4-FFF2-40B4-BE49-F238E27FC236}">
                  <a16:creationId xmlns:a16="http://schemas.microsoft.com/office/drawing/2014/main" id="{9B816C05-BE06-8D1E-FC3B-F705208E0CC7}"/>
                </a:ext>
              </a:extLst>
            </p:cNvPr>
            <p:cNvSpPr/>
            <p:nvPr/>
          </p:nvSpPr>
          <p:spPr>
            <a:xfrm>
              <a:off x="6432525" y="2099450"/>
              <a:ext cx="179525" cy="180125"/>
            </a:xfrm>
            <a:custGeom>
              <a:avLst/>
              <a:gdLst/>
              <a:ahLst/>
              <a:cxnLst/>
              <a:rect l="l" t="t" r="r" b="b"/>
              <a:pathLst>
                <a:path w="7181" h="7205" extrusionOk="0">
                  <a:moveTo>
                    <a:pt x="3668" y="364"/>
                  </a:moveTo>
                  <a:cubicBezTo>
                    <a:pt x="4504" y="364"/>
                    <a:pt x="5331" y="709"/>
                    <a:pt x="5931" y="1297"/>
                  </a:cubicBezTo>
                  <a:cubicBezTo>
                    <a:pt x="6236" y="1597"/>
                    <a:pt x="6483" y="1954"/>
                    <a:pt x="6653" y="2347"/>
                  </a:cubicBezTo>
                  <a:cubicBezTo>
                    <a:pt x="6817" y="2740"/>
                    <a:pt x="6911" y="3169"/>
                    <a:pt x="6917" y="3603"/>
                  </a:cubicBezTo>
                  <a:lnTo>
                    <a:pt x="6929" y="3603"/>
                  </a:lnTo>
                  <a:cubicBezTo>
                    <a:pt x="6917" y="4037"/>
                    <a:pt x="6823" y="4465"/>
                    <a:pt x="6653" y="4858"/>
                  </a:cubicBezTo>
                  <a:cubicBezTo>
                    <a:pt x="6483" y="5251"/>
                    <a:pt x="6236" y="5609"/>
                    <a:pt x="5931" y="5908"/>
                  </a:cubicBezTo>
                  <a:cubicBezTo>
                    <a:pt x="5626" y="6208"/>
                    <a:pt x="5263" y="6442"/>
                    <a:pt x="4870" y="6601"/>
                  </a:cubicBezTo>
                  <a:cubicBezTo>
                    <a:pt x="4490" y="6754"/>
                    <a:pt x="4077" y="6836"/>
                    <a:pt x="3668" y="6836"/>
                  </a:cubicBezTo>
                  <a:cubicBezTo>
                    <a:pt x="3654" y="6836"/>
                    <a:pt x="3640" y="6835"/>
                    <a:pt x="3626" y="6835"/>
                  </a:cubicBezTo>
                  <a:cubicBezTo>
                    <a:pt x="2775" y="6829"/>
                    <a:pt x="1942" y="6483"/>
                    <a:pt x="1350" y="5879"/>
                  </a:cubicBezTo>
                  <a:cubicBezTo>
                    <a:pt x="1050" y="5580"/>
                    <a:pt x="810" y="5222"/>
                    <a:pt x="652" y="4835"/>
                  </a:cubicBezTo>
                  <a:cubicBezTo>
                    <a:pt x="493" y="4442"/>
                    <a:pt x="411" y="4025"/>
                    <a:pt x="411" y="3603"/>
                  </a:cubicBezTo>
                  <a:cubicBezTo>
                    <a:pt x="417" y="3180"/>
                    <a:pt x="493" y="2758"/>
                    <a:pt x="652" y="2371"/>
                  </a:cubicBezTo>
                  <a:cubicBezTo>
                    <a:pt x="816" y="1984"/>
                    <a:pt x="1050" y="1626"/>
                    <a:pt x="1350" y="1327"/>
                  </a:cubicBezTo>
                  <a:cubicBezTo>
                    <a:pt x="1942" y="722"/>
                    <a:pt x="2775" y="370"/>
                    <a:pt x="3626" y="365"/>
                  </a:cubicBezTo>
                  <a:cubicBezTo>
                    <a:pt x="3640" y="364"/>
                    <a:pt x="3654" y="364"/>
                    <a:pt x="3668" y="364"/>
                  </a:cubicBezTo>
                  <a:close/>
                  <a:moveTo>
                    <a:pt x="3626" y="1"/>
                  </a:moveTo>
                  <a:cubicBezTo>
                    <a:pt x="3156" y="1"/>
                    <a:pt x="2681" y="89"/>
                    <a:pt x="2241" y="265"/>
                  </a:cubicBezTo>
                  <a:cubicBezTo>
                    <a:pt x="1807" y="441"/>
                    <a:pt x="1402" y="711"/>
                    <a:pt x="1068" y="1045"/>
                  </a:cubicBezTo>
                  <a:cubicBezTo>
                    <a:pt x="393" y="1708"/>
                    <a:pt x="0" y="2652"/>
                    <a:pt x="0" y="3603"/>
                  </a:cubicBezTo>
                  <a:cubicBezTo>
                    <a:pt x="6" y="4078"/>
                    <a:pt x="100" y="4547"/>
                    <a:pt x="282" y="4987"/>
                  </a:cubicBezTo>
                  <a:cubicBezTo>
                    <a:pt x="464" y="5427"/>
                    <a:pt x="734" y="5826"/>
                    <a:pt x="1068" y="6161"/>
                  </a:cubicBezTo>
                  <a:cubicBezTo>
                    <a:pt x="1402" y="6489"/>
                    <a:pt x="1807" y="6759"/>
                    <a:pt x="2241" y="6935"/>
                  </a:cubicBezTo>
                  <a:cubicBezTo>
                    <a:pt x="2681" y="7117"/>
                    <a:pt x="3156" y="7205"/>
                    <a:pt x="3626" y="7205"/>
                  </a:cubicBezTo>
                  <a:cubicBezTo>
                    <a:pt x="4095" y="7199"/>
                    <a:pt x="4564" y="7099"/>
                    <a:pt x="4999" y="6917"/>
                  </a:cubicBezTo>
                  <a:cubicBezTo>
                    <a:pt x="5433" y="6736"/>
                    <a:pt x="5826" y="6466"/>
                    <a:pt x="6154" y="6131"/>
                  </a:cubicBezTo>
                  <a:cubicBezTo>
                    <a:pt x="6811" y="5462"/>
                    <a:pt x="7181" y="4530"/>
                    <a:pt x="7163" y="3603"/>
                  </a:cubicBezTo>
                  <a:lnTo>
                    <a:pt x="7169" y="3603"/>
                  </a:lnTo>
                  <a:cubicBezTo>
                    <a:pt x="7175" y="3139"/>
                    <a:pt x="7087" y="2670"/>
                    <a:pt x="6917" y="2242"/>
                  </a:cubicBezTo>
                  <a:cubicBezTo>
                    <a:pt x="6741" y="1808"/>
                    <a:pt x="6483" y="1409"/>
                    <a:pt x="6154" y="1074"/>
                  </a:cubicBezTo>
                  <a:cubicBezTo>
                    <a:pt x="5826" y="740"/>
                    <a:pt x="5433" y="470"/>
                    <a:pt x="4999" y="288"/>
                  </a:cubicBezTo>
                  <a:cubicBezTo>
                    <a:pt x="4564" y="101"/>
                    <a:pt x="4095" y="7"/>
                    <a:pt x="3626"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686;p56">
              <a:extLst>
                <a:ext uri="{FF2B5EF4-FFF2-40B4-BE49-F238E27FC236}">
                  <a16:creationId xmlns:a16="http://schemas.microsoft.com/office/drawing/2014/main" id="{38B3699A-10BB-CE36-0B36-50FAD222039B}"/>
                </a:ext>
              </a:extLst>
            </p:cNvPr>
            <p:cNvSpPr/>
            <p:nvPr/>
          </p:nvSpPr>
          <p:spPr>
            <a:xfrm>
              <a:off x="6206525" y="2095050"/>
              <a:ext cx="179675" cy="180125"/>
            </a:xfrm>
            <a:custGeom>
              <a:avLst/>
              <a:gdLst/>
              <a:ahLst/>
              <a:cxnLst/>
              <a:rect l="l" t="t" r="r" b="b"/>
              <a:pathLst>
                <a:path w="7187" h="7205" extrusionOk="0">
                  <a:moveTo>
                    <a:pt x="3647" y="364"/>
                  </a:moveTo>
                  <a:cubicBezTo>
                    <a:pt x="4491" y="364"/>
                    <a:pt x="5326" y="704"/>
                    <a:pt x="5937" y="1297"/>
                  </a:cubicBezTo>
                  <a:cubicBezTo>
                    <a:pt x="6242" y="1597"/>
                    <a:pt x="6488" y="1954"/>
                    <a:pt x="6653" y="2347"/>
                  </a:cubicBezTo>
                  <a:cubicBezTo>
                    <a:pt x="6823" y="2746"/>
                    <a:pt x="6911" y="3175"/>
                    <a:pt x="6917" y="3603"/>
                  </a:cubicBezTo>
                  <a:lnTo>
                    <a:pt x="6928" y="3603"/>
                  </a:lnTo>
                  <a:cubicBezTo>
                    <a:pt x="6917" y="4037"/>
                    <a:pt x="6829" y="4465"/>
                    <a:pt x="6659" y="4858"/>
                  </a:cubicBezTo>
                  <a:cubicBezTo>
                    <a:pt x="6488" y="5251"/>
                    <a:pt x="6242" y="5609"/>
                    <a:pt x="5931" y="5908"/>
                  </a:cubicBezTo>
                  <a:cubicBezTo>
                    <a:pt x="5626" y="6208"/>
                    <a:pt x="5262" y="6442"/>
                    <a:pt x="4869" y="6601"/>
                  </a:cubicBezTo>
                  <a:cubicBezTo>
                    <a:pt x="4476" y="6765"/>
                    <a:pt x="4054" y="6841"/>
                    <a:pt x="3626" y="6841"/>
                  </a:cubicBezTo>
                  <a:cubicBezTo>
                    <a:pt x="2781" y="6829"/>
                    <a:pt x="1942" y="6483"/>
                    <a:pt x="1349" y="5879"/>
                  </a:cubicBezTo>
                  <a:cubicBezTo>
                    <a:pt x="1050" y="5580"/>
                    <a:pt x="816" y="5222"/>
                    <a:pt x="657" y="4835"/>
                  </a:cubicBezTo>
                  <a:cubicBezTo>
                    <a:pt x="493" y="4448"/>
                    <a:pt x="417" y="4025"/>
                    <a:pt x="417" y="3603"/>
                  </a:cubicBezTo>
                  <a:cubicBezTo>
                    <a:pt x="417" y="3180"/>
                    <a:pt x="499" y="2764"/>
                    <a:pt x="657" y="2371"/>
                  </a:cubicBezTo>
                  <a:cubicBezTo>
                    <a:pt x="816" y="1984"/>
                    <a:pt x="1056" y="1626"/>
                    <a:pt x="1349" y="1327"/>
                  </a:cubicBezTo>
                  <a:cubicBezTo>
                    <a:pt x="1948" y="728"/>
                    <a:pt x="2781" y="370"/>
                    <a:pt x="3626" y="365"/>
                  </a:cubicBezTo>
                  <a:cubicBezTo>
                    <a:pt x="3633" y="365"/>
                    <a:pt x="3640" y="364"/>
                    <a:pt x="3647" y="364"/>
                  </a:cubicBezTo>
                  <a:close/>
                  <a:moveTo>
                    <a:pt x="3626" y="1"/>
                  </a:moveTo>
                  <a:cubicBezTo>
                    <a:pt x="3156" y="1"/>
                    <a:pt x="2687" y="89"/>
                    <a:pt x="2247" y="271"/>
                  </a:cubicBezTo>
                  <a:cubicBezTo>
                    <a:pt x="1807" y="447"/>
                    <a:pt x="1408" y="711"/>
                    <a:pt x="1074" y="1045"/>
                  </a:cubicBezTo>
                  <a:cubicBezTo>
                    <a:pt x="399" y="1714"/>
                    <a:pt x="0" y="2652"/>
                    <a:pt x="6" y="3603"/>
                  </a:cubicBezTo>
                  <a:cubicBezTo>
                    <a:pt x="6" y="4078"/>
                    <a:pt x="100" y="4553"/>
                    <a:pt x="282" y="4987"/>
                  </a:cubicBezTo>
                  <a:cubicBezTo>
                    <a:pt x="469" y="5427"/>
                    <a:pt x="739" y="5826"/>
                    <a:pt x="1074" y="6161"/>
                  </a:cubicBezTo>
                  <a:cubicBezTo>
                    <a:pt x="1408" y="6495"/>
                    <a:pt x="1807" y="6759"/>
                    <a:pt x="2247" y="6941"/>
                  </a:cubicBezTo>
                  <a:cubicBezTo>
                    <a:pt x="2681" y="7123"/>
                    <a:pt x="3156" y="7205"/>
                    <a:pt x="3626" y="7205"/>
                  </a:cubicBezTo>
                  <a:cubicBezTo>
                    <a:pt x="4101" y="7199"/>
                    <a:pt x="4570" y="7105"/>
                    <a:pt x="5004" y="6917"/>
                  </a:cubicBezTo>
                  <a:cubicBezTo>
                    <a:pt x="5432" y="6736"/>
                    <a:pt x="5831" y="6466"/>
                    <a:pt x="6160" y="6131"/>
                  </a:cubicBezTo>
                  <a:cubicBezTo>
                    <a:pt x="6811" y="5463"/>
                    <a:pt x="7187" y="4530"/>
                    <a:pt x="7163" y="3603"/>
                  </a:cubicBezTo>
                  <a:lnTo>
                    <a:pt x="7175" y="3603"/>
                  </a:lnTo>
                  <a:cubicBezTo>
                    <a:pt x="7181" y="3139"/>
                    <a:pt x="7093" y="2676"/>
                    <a:pt x="6917" y="2242"/>
                  </a:cubicBezTo>
                  <a:cubicBezTo>
                    <a:pt x="6747" y="1808"/>
                    <a:pt x="6483" y="1409"/>
                    <a:pt x="6154" y="1074"/>
                  </a:cubicBezTo>
                  <a:cubicBezTo>
                    <a:pt x="5831" y="740"/>
                    <a:pt x="5432" y="470"/>
                    <a:pt x="5004" y="288"/>
                  </a:cubicBezTo>
                  <a:cubicBezTo>
                    <a:pt x="4570" y="106"/>
                    <a:pt x="4101" y="7"/>
                    <a:pt x="3626"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687;p56">
              <a:extLst>
                <a:ext uri="{FF2B5EF4-FFF2-40B4-BE49-F238E27FC236}">
                  <a16:creationId xmlns:a16="http://schemas.microsoft.com/office/drawing/2014/main" id="{47C7F6FD-1570-C7C2-FD6C-7415A72A4B3D}"/>
                </a:ext>
              </a:extLst>
            </p:cNvPr>
            <p:cNvSpPr/>
            <p:nvPr/>
          </p:nvSpPr>
          <p:spPr>
            <a:xfrm>
              <a:off x="6380600" y="2170700"/>
              <a:ext cx="59275" cy="21175"/>
            </a:xfrm>
            <a:custGeom>
              <a:avLst/>
              <a:gdLst/>
              <a:ahLst/>
              <a:cxnLst/>
              <a:rect l="l" t="t" r="r" b="b"/>
              <a:pathLst>
                <a:path w="2371" h="847" extrusionOk="0">
                  <a:moveTo>
                    <a:pt x="1091" y="1"/>
                  </a:moveTo>
                  <a:cubicBezTo>
                    <a:pt x="907" y="1"/>
                    <a:pt x="720" y="36"/>
                    <a:pt x="552" y="102"/>
                  </a:cubicBezTo>
                  <a:cubicBezTo>
                    <a:pt x="499" y="125"/>
                    <a:pt x="446" y="149"/>
                    <a:pt x="400" y="172"/>
                  </a:cubicBezTo>
                  <a:cubicBezTo>
                    <a:pt x="347" y="201"/>
                    <a:pt x="300" y="231"/>
                    <a:pt x="253" y="260"/>
                  </a:cubicBezTo>
                  <a:cubicBezTo>
                    <a:pt x="159" y="330"/>
                    <a:pt x="77" y="395"/>
                    <a:pt x="1" y="489"/>
                  </a:cubicBezTo>
                  <a:lnTo>
                    <a:pt x="165" y="665"/>
                  </a:lnTo>
                  <a:cubicBezTo>
                    <a:pt x="317" y="577"/>
                    <a:pt x="499" y="495"/>
                    <a:pt x="669" y="454"/>
                  </a:cubicBezTo>
                  <a:cubicBezTo>
                    <a:pt x="792" y="425"/>
                    <a:pt x="911" y="408"/>
                    <a:pt x="1031" y="408"/>
                  </a:cubicBezTo>
                  <a:cubicBezTo>
                    <a:pt x="1084" y="408"/>
                    <a:pt x="1138" y="411"/>
                    <a:pt x="1191" y="418"/>
                  </a:cubicBezTo>
                  <a:cubicBezTo>
                    <a:pt x="1233" y="424"/>
                    <a:pt x="1274" y="436"/>
                    <a:pt x="1321" y="442"/>
                  </a:cubicBezTo>
                  <a:cubicBezTo>
                    <a:pt x="1338" y="448"/>
                    <a:pt x="1362" y="448"/>
                    <a:pt x="1385" y="454"/>
                  </a:cubicBezTo>
                  <a:lnTo>
                    <a:pt x="1444" y="477"/>
                  </a:lnTo>
                  <a:cubicBezTo>
                    <a:pt x="1491" y="489"/>
                    <a:pt x="1532" y="495"/>
                    <a:pt x="1573" y="518"/>
                  </a:cubicBezTo>
                  <a:cubicBezTo>
                    <a:pt x="1614" y="536"/>
                    <a:pt x="1655" y="553"/>
                    <a:pt x="1702" y="571"/>
                  </a:cubicBezTo>
                  <a:cubicBezTo>
                    <a:pt x="1743" y="583"/>
                    <a:pt x="1784" y="606"/>
                    <a:pt x="1825" y="630"/>
                  </a:cubicBezTo>
                  <a:lnTo>
                    <a:pt x="1948" y="694"/>
                  </a:lnTo>
                  <a:cubicBezTo>
                    <a:pt x="2030" y="747"/>
                    <a:pt x="2107" y="800"/>
                    <a:pt x="2195" y="847"/>
                  </a:cubicBezTo>
                  <a:lnTo>
                    <a:pt x="2371" y="659"/>
                  </a:lnTo>
                  <a:cubicBezTo>
                    <a:pt x="2300" y="577"/>
                    <a:pt x="2230" y="495"/>
                    <a:pt x="2148" y="418"/>
                  </a:cubicBezTo>
                  <a:cubicBezTo>
                    <a:pt x="2060" y="354"/>
                    <a:pt x="1978" y="278"/>
                    <a:pt x="1878" y="225"/>
                  </a:cubicBezTo>
                  <a:cubicBezTo>
                    <a:pt x="1690" y="108"/>
                    <a:pt x="1467" y="37"/>
                    <a:pt x="1233" y="8"/>
                  </a:cubicBezTo>
                  <a:cubicBezTo>
                    <a:pt x="1186" y="3"/>
                    <a:pt x="1139" y="1"/>
                    <a:pt x="1091"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688;p56">
              <a:extLst>
                <a:ext uri="{FF2B5EF4-FFF2-40B4-BE49-F238E27FC236}">
                  <a16:creationId xmlns:a16="http://schemas.microsoft.com/office/drawing/2014/main" id="{976D6B60-53E0-5353-D1D1-808B0506E738}"/>
                </a:ext>
              </a:extLst>
            </p:cNvPr>
            <p:cNvSpPr/>
            <p:nvPr/>
          </p:nvSpPr>
          <p:spPr>
            <a:xfrm>
              <a:off x="6108975" y="2083500"/>
              <a:ext cx="93900" cy="88875"/>
            </a:xfrm>
            <a:custGeom>
              <a:avLst/>
              <a:gdLst/>
              <a:ahLst/>
              <a:cxnLst/>
              <a:rect l="l" t="t" r="r" b="b"/>
              <a:pathLst>
                <a:path w="3756" h="3555" extrusionOk="0">
                  <a:moveTo>
                    <a:pt x="1623" y="1"/>
                  </a:moveTo>
                  <a:cubicBezTo>
                    <a:pt x="1184" y="1"/>
                    <a:pt x="732" y="177"/>
                    <a:pt x="453" y="516"/>
                  </a:cubicBezTo>
                  <a:cubicBezTo>
                    <a:pt x="259" y="750"/>
                    <a:pt x="159" y="1044"/>
                    <a:pt x="89" y="1343"/>
                  </a:cubicBezTo>
                  <a:cubicBezTo>
                    <a:pt x="36" y="1601"/>
                    <a:pt x="1" y="1865"/>
                    <a:pt x="36" y="2129"/>
                  </a:cubicBezTo>
                  <a:cubicBezTo>
                    <a:pt x="136" y="2839"/>
                    <a:pt x="781" y="3414"/>
                    <a:pt x="1491" y="3531"/>
                  </a:cubicBezTo>
                  <a:cubicBezTo>
                    <a:pt x="1592" y="3547"/>
                    <a:pt x="1694" y="3555"/>
                    <a:pt x="1796" y="3555"/>
                  </a:cubicBezTo>
                  <a:cubicBezTo>
                    <a:pt x="2409" y="3555"/>
                    <a:pt x="3020" y="3278"/>
                    <a:pt x="3462" y="2850"/>
                  </a:cubicBezTo>
                  <a:lnTo>
                    <a:pt x="3755" y="780"/>
                  </a:lnTo>
                  <a:cubicBezTo>
                    <a:pt x="3386" y="475"/>
                    <a:pt x="2224" y="40"/>
                    <a:pt x="1743" y="5"/>
                  </a:cubicBezTo>
                  <a:cubicBezTo>
                    <a:pt x="1703" y="2"/>
                    <a:pt x="1664" y="1"/>
                    <a:pt x="1623"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689;p56">
              <a:extLst>
                <a:ext uri="{FF2B5EF4-FFF2-40B4-BE49-F238E27FC236}">
                  <a16:creationId xmlns:a16="http://schemas.microsoft.com/office/drawing/2014/main" id="{1DEACD2F-D501-2FC8-4F9B-3D089EEB4D62}"/>
                </a:ext>
              </a:extLst>
            </p:cNvPr>
            <p:cNvSpPr/>
            <p:nvPr/>
          </p:nvSpPr>
          <p:spPr>
            <a:xfrm>
              <a:off x="6144175" y="2109175"/>
              <a:ext cx="31125" cy="38150"/>
            </a:xfrm>
            <a:custGeom>
              <a:avLst/>
              <a:gdLst/>
              <a:ahLst/>
              <a:cxnLst/>
              <a:rect l="l" t="t" r="r" b="b"/>
              <a:pathLst>
                <a:path w="1245" h="1526" extrusionOk="0">
                  <a:moveTo>
                    <a:pt x="95" y="0"/>
                  </a:moveTo>
                  <a:cubicBezTo>
                    <a:pt x="71" y="0"/>
                    <a:pt x="48" y="12"/>
                    <a:pt x="30" y="34"/>
                  </a:cubicBezTo>
                  <a:cubicBezTo>
                    <a:pt x="1" y="69"/>
                    <a:pt x="13" y="116"/>
                    <a:pt x="48" y="146"/>
                  </a:cubicBezTo>
                  <a:cubicBezTo>
                    <a:pt x="277" y="322"/>
                    <a:pt x="482" y="515"/>
                    <a:pt x="652" y="738"/>
                  </a:cubicBezTo>
                  <a:cubicBezTo>
                    <a:pt x="822" y="961"/>
                    <a:pt x="957" y="1202"/>
                    <a:pt x="1069" y="1472"/>
                  </a:cubicBezTo>
                  <a:cubicBezTo>
                    <a:pt x="1084" y="1503"/>
                    <a:pt x="1114" y="1525"/>
                    <a:pt x="1146" y="1525"/>
                  </a:cubicBezTo>
                  <a:cubicBezTo>
                    <a:pt x="1149" y="1525"/>
                    <a:pt x="1153" y="1525"/>
                    <a:pt x="1157" y="1524"/>
                  </a:cubicBezTo>
                  <a:cubicBezTo>
                    <a:pt x="1209" y="1518"/>
                    <a:pt x="1245" y="1477"/>
                    <a:pt x="1239" y="1430"/>
                  </a:cubicBezTo>
                  <a:cubicBezTo>
                    <a:pt x="1203" y="1114"/>
                    <a:pt x="1069" y="814"/>
                    <a:pt x="869" y="568"/>
                  </a:cubicBezTo>
                  <a:cubicBezTo>
                    <a:pt x="675" y="316"/>
                    <a:pt x="417" y="116"/>
                    <a:pt x="118" y="5"/>
                  </a:cubicBezTo>
                  <a:cubicBezTo>
                    <a:pt x="111" y="2"/>
                    <a:pt x="103" y="0"/>
                    <a:pt x="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690;p56">
              <a:extLst>
                <a:ext uri="{FF2B5EF4-FFF2-40B4-BE49-F238E27FC236}">
                  <a16:creationId xmlns:a16="http://schemas.microsoft.com/office/drawing/2014/main" id="{9A911405-830B-3059-510C-117A3E6853C4}"/>
                </a:ext>
              </a:extLst>
            </p:cNvPr>
            <p:cNvSpPr/>
            <p:nvPr/>
          </p:nvSpPr>
          <p:spPr>
            <a:xfrm>
              <a:off x="6147550" y="2123950"/>
              <a:ext cx="18225" cy="27150"/>
            </a:xfrm>
            <a:custGeom>
              <a:avLst/>
              <a:gdLst/>
              <a:ahLst/>
              <a:cxnLst/>
              <a:rect l="l" t="t" r="r" b="b"/>
              <a:pathLst>
                <a:path w="729" h="1086" extrusionOk="0">
                  <a:moveTo>
                    <a:pt x="640" y="0"/>
                  </a:moveTo>
                  <a:cubicBezTo>
                    <a:pt x="630" y="0"/>
                    <a:pt x="620" y="2"/>
                    <a:pt x="611" y="6"/>
                  </a:cubicBezTo>
                  <a:cubicBezTo>
                    <a:pt x="417" y="77"/>
                    <a:pt x="259" y="229"/>
                    <a:pt x="153" y="411"/>
                  </a:cubicBezTo>
                  <a:cubicBezTo>
                    <a:pt x="48" y="593"/>
                    <a:pt x="1" y="810"/>
                    <a:pt x="42" y="1015"/>
                  </a:cubicBezTo>
                  <a:cubicBezTo>
                    <a:pt x="48" y="1045"/>
                    <a:pt x="71" y="1074"/>
                    <a:pt x="101" y="1080"/>
                  </a:cubicBezTo>
                  <a:cubicBezTo>
                    <a:pt x="110" y="1083"/>
                    <a:pt x="120" y="1085"/>
                    <a:pt x="129" y="1085"/>
                  </a:cubicBezTo>
                  <a:cubicBezTo>
                    <a:pt x="167" y="1085"/>
                    <a:pt x="203" y="1059"/>
                    <a:pt x="212" y="1021"/>
                  </a:cubicBezTo>
                  <a:lnTo>
                    <a:pt x="212" y="1015"/>
                  </a:lnTo>
                  <a:cubicBezTo>
                    <a:pt x="259" y="845"/>
                    <a:pt x="312" y="693"/>
                    <a:pt x="394" y="546"/>
                  </a:cubicBezTo>
                  <a:cubicBezTo>
                    <a:pt x="476" y="399"/>
                    <a:pt x="576" y="270"/>
                    <a:pt x="699" y="141"/>
                  </a:cubicBezTo>
                  <a:lnTo>
                    <a:pt x="699" y="135"/>
                  </a:lnTo>
                  <a:cubicBezTo>
                    <a:pt x="716" y="118"/>
                    <a:pt x="728" y="83"/>
                    <a:pt x="716" y="53"/>
                  </a:cubicBezTo>
                  <a:cubicBezTo>
                    <a:pt x="703" y="22"/>
                    <a:pt x="672" y="0"/>
                    <a:pt x="64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691;p56">
              <a:extLst>
                <a:ext uri="{FF2B5EF4-FFF2-40B4-BE49-F238E27FC236}">
                  <a16:creationId xmlns:a16="http://schemas.microsoft.com/office/drawing/2014/main" id="{FE367907-1C9D-DC5C-5ABC-AA6A30664018}"/>
                </a:ext>
              </a:extLst>
            </p:cNvPr>
            <p:cNvSpPr/>
            <p:nvPr/>
          </p:nvSpPr>
          <p:spPr>
            <a:xfrm>
              <a:off x="6178500" y="1869175"/>
              <a:ext cx="466325" cy="270400"/>
            </a:xfrm>
            <a:custGeom>
              <a:avLst/>
              <a:gdLst/>
              <a:ahLst/>
              <a:cxnLst/>
              <a:rect l="l" t="t" r="r" b="b"/>
              <a:pathLst>
                <a:path w="18653" h="10816" extrusionOk="0">
                  <a:moveTo>
                    <a:pt x="9049" y="0"/>
                  </a:moveTo>
                  <a:cubicBezTo>
                    <a:pt x="6592" y="0"/>
                    <a:pt x="4384" y="613"/>
                    <a:pt x="3585" y="1157"/>
                  </a:cubicBezTo>
                  <a:cubicBezTo>
                    <a:pt x="1620" y="2507"/>
                    <a:pt x="1" y="5897"/>
                    <a:pt x="171" y="8355"/>
                  </a:cubicBezTo>
                  <a:cubicBezTo>
                    <a:pt x="194" y="8631"/>
                    <a:pt x="229" y="8913"/>
                    <a:pt x="376" y="9147"/>
                  </a:cubicBezTo>
                  <a:cubicBezTo>
                    <a:pt x="499" y="9343"/>
                    <a:pt x="719" y="9494"/>
                    <a:pt x="942" y="9494"/>
                  </a:cubicBezTo>
                  <a:cubicBezTo>
                    <a:pt x="987" y="9494"/>
                    <a:pt x="1031" y="9488"/>
                    <a:pt x="1074" y="9476"/>
                  </a:cubicBezTo>
                  <a:cubicBezTo>
                    <a:pt x="1279" y="9417"/>
                    <a:pt x="1420" y="9241"/>
                    <a:pt x="1543" y="9071"/>
                  </a:cubicBezTo>
                  <a:cubicBezTo>
                    <a:pt x="2359" y="7956"/>
                    <a:pt x="3362" y="6478"/>
                    <a:pt x="3872" y="5199"/>
                  </a:cubicBezTo>
                  <a:cubicBezTo>
                    <a:pt x="4535" y="6032"/>
                    <a:pt x="5380" y="6719"/>
                    <a:pt x="6331" y="7194"/>
                  </a:cubicBezTo>
                  <a:cubicBezTo>
                    <a:pt x="6491" y="7274"/>
                    <a:pt x="6689" y="7338"/>
                    <a:pt x="6866" y="7338"/>
                  </a:cubicBezTo>
                  <a:cubicBezTo>
                    <a:pt x="7025" y="7338"/>
                    <a:pt x="7168" y="7286"/>
                    <a:pt x="7252" y="7147"/>
                  </a:cubicBezTo>
                  <a:cubicBezTo>
                    <a:pt x="7334" y="7012"/>
                    <a:pt x="7316" y="6836"/>
                    <a:pt x="7293" y="6672"/>
                  </a:cubicBezTo>
                  <a:cubicBezTo>
                    <a:pt x="7193" y="5956"/>
                    <a:pt x="7093" y="5240"/>
                    <a:pt x="6993" y="4519"/>
                  </a:cubicBezTo>
                  <a:lnTo>
                    <a:pt x="6993" y="4519"/>
                  </a:lnTo>
                  <a:cubicBezTo>
                    <a:pt x="8284" y="6472"/>
                    <a:pt x="9921" y="8197"/>
                    <a:pt x="11804" y="9587"/>
                  </a:cubicBezTo>
                  <a:cubicBezTo>
                    <a:pt x="12671" y="10228"/>
                    <a:pt x="13690" y="10816"/>
                    <a:pt x="14741" y="10816"/>
                  </a:cubicBezTo>
                  <a:cubicBezTo>
                    <a:pt x="14913" y="10816"/>
                    <a:pt x="15086" y="10800"/>
                    <a:pt x="15259" y="10766"/>
                  </a:cubicBezTo>
                  <a:cubicBezTo>
                    <a:pt x="15517" y="10720"/>
                    <a:pt x="15770" y="10626"/>
                    <a:pt x="15952" y="10444"/>
                  </a:cubicBezTo>
                  <a:cubicBezTo>
                    <a:pt x="16321" y="10074"/>
                    <a:pt x="16280" y="9476"/>
                    <a:pt x="16216" y="8960"/>
                  </a:cubicBezTo>
                  <a:cubicBezTo>
                    <a:pt x="16128" y="8250"/>
                    <a:pt x="16040" y="7540"/>
                    <a:pt x="15952" y="6830"/>
                  </a:cubicBezTo>
                  <a:lnTo>
                    <a:pt x="15952" y="6830"/>
                  </a:lnTo>
                  <a:cubicBezTo>
                    <a:pt x="16350" y="7980"/>
                    <a:pt x="17072" y="9018"/>
                    <a:pt x="18005" y="9793"/>
                  </a:cubicBezTo>
                  <a:cubicBezTo>
                    <a:pt x="18652" y="1963"/>
                    <a:pt x="13450" y="0"/>
                    <a:pt x="904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692;p56">
              <a:extLst>
                <a:ext uri="{FF2B5EF4-FFF2-40B4-BE49-F238E27FC236}">
                  <a16:creationId xmlns:a16="http://schemas.microsoft.com/office/drawing/2014/main" id="{B473DB73-71F9-496C-AB44-CC0F995C5E88}"/>
                </a:ext>
              </a:extLst>
            </p:cNvPr>
            <p:cNvSpPr/>
            <p:nvPr/>
          </p:nvSpPr>
          <p:spPr>
            <a:xfrm>
              <a:off x="5885175" y="2335425"/>
              <a:ext cx="1036350" cy="402475"/>
            </a:xfrm>
            <a:custGeom>
              <a:avLst/>
              <a:gdLst/>
              <a:ahLst/>
              <a:cxnLst/>
              <a:rect l="l" t="t" r="r" b="b"/>
              <a:pathLst>
                <a:path w="41454" h="16099" extrusionOk="0">
                  <a:moveTo>
                    <a:pt x="11423" y="1"/>
                  </a:moveTo>
                  <a:cubicBezTo>
                    <a:pt x="9504" y="124"/>
                    <a:pt x="7915" y="1497"/>
                    <a:pt x="6542" y="2834"/>
                  </a:cubicBezTo>
                  <a:cubicBezTo>
                    <a:pt x="5222" y="4125"/>
                    <a:pt x="3966" y="5480"/>
                    <a:pt x="2781" y="6894"/>
                  </a:cubicBezTo>
                  <a:cubicBezTo>
                    <a:pt x="1954" y="7891"/>
                    <a:pt x="1162" y="8936"/>
                    <a:pt x="669" y="10132"/>
                  </a:cubicBezTo>
                  <a:cubicBezTo>
                    <a:pt x="159" y="11376"/>
                    <a:pt x="1" y="12813"/>
                    <a:pt x="505" y="14057"/>
                  </a:cubicBezTo>
                  <a:cubicBezTo>
                    <a:pt x="711" y="14567"/>
                    <a:pt x="1027" y="15037"/>
                    <a:pt x="1467" y="15359"/>
                  </a:cubicBezTo>
                  <a:cubicBezTo>
                    <a:pt x="2013" y="15758"/>
                    <a:pt x="2705" y="15899"/>
                    <a:pt x="3374" y="15940"/>
                  </a:cubicBezTo>
                  <a:cubicBezTo>
                    <a:pt x="3452" y="15945"/>
                    <a:pt x="3531" y="15947"/>
                    <a:pt x="3613" y="15947"/>
                  </a:cubicBezTo>
                  <a:cubicBezTo>
                    <a:pt x="5835" y="15947"/>
                    <a:pt x="9228" y="14284"/>
                    <a:pt x="11141" y="13271"/>
                  </a:cubicBezTo>
                  <a:lnTo>
                    <a:pt x="11141" y="13271"/>
                  </a:lnTo>
                  <a:cubicBezTo>
                    <a:pt x="11141" y="13271"/>
                    <a:pt x="11141" y="13817"/>
                    <a:pt x="11088" y="16093"/>
                  </a:cubicBezTo>
                  <a:lnTo>
                    <a:pt x="30565" y="16098"/>
                  </a:lnTo>
                  <a:cubicBezTo>
                    <a:pt x="30553" y="15858"/>
                    <a:pt x="30547" y="15629"/>
                    <a:pt x="30542" y="15406"/>
                  </a:cubicBezTo>
                  <a:cubicBezTo>
                    <a:pt x="30506" y="14256"/>
                    <a:pt x="30495" y="13429"/>
                    <a:pt x="30495" y="13429"/>
                  </a:cubicBezTo>
                  <a:lnTo>
                    <a:pt x="30495" y="13429"/>
                  </a:lnTo>
                  <a:cubicBezTo>
                    <a:pt x="32401" y="14433"/>
                    <a:pt x="35610" y="15947"/>
                    <a:pt x="37820" y="15947"/>
                  </a:cubicBezTo>
                  <a:cubicBezTo>
                    <a:pt x="37908" y="15947"/>
                    <a:pt x="37995" y="15945"/>
                    <a:pt x="38080" y="15940"/>
                  </a:cubicBezTo>
                  <a:cubicBezTo>
                    <a:pt x="38755" y="15899"/>
                    <a:pt x="39441" y="15758"/>
                    <a:pt x="39987" y="15359"/>
                  </a:cubicBezTo>
                  <a:cubicBezTo>
                    <a:pt x="40427" y="15037"/>
                    <a:pt x="40743" y="14567"/>
                    <a:pt x="40949" y="14057"/>
                  </a:cubicBezTo>
                  <a:cubicBezTo>
                    <a:pt x="41453" y="12813"/>
                    <a:pt x="41295" y="11376"/>
                    <a:pt x="40784" y="10132"/>
                  </a:cubicBezTo>
                  <a:cubicBezTo>
                    <a:pt x="40292" y="8936"/>
                    <a:pt x="39500" y="7891"/>
                    <a:pt x="38672" y="6894"/>
                  </a:cubicBezTo>
                  <a:cubicBezTo>
                    <a:pt x="37487" y="5480"/>
                    <a:pt x="36232" y="4125"/>
                    <a:pt x="34912" y="2834"/>
                  </a:cubicBezTo>
                  <a:cubicBezTo>
                    <a:pt x="33545" y="1497"/>
                    <a:pt x="31949" y="124"/>
                    <a:pt x="30031" y="1"/>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693;p56">
              <a:extLst>
                <a:ext uri="{FF2B5EF4-FFF2-40B4-BE49-F238E27FC236}">
                  <a16:creationId xmlns:a16="http://schemas.microsoft.com/office/drawing/2014/main" id="{1759B8EB-E945-3738-2FE7-4AA2AA0FFB98}"/>
                </a:ext>
              </a:extLst>
            </p:cNvPr>
            <p:cNvSpPr/>
            <p:nvPr/>
          </p:nvSpPr>
          <p:spPr>
            <a:xfrm>
              <a:off x="6100475" y="2263525"/>
              <a:ext cx="607800" cy="147900"/>
            </a:xfrm>
            <a:custGeom>
              <a:avLst/>
              <a:gdLst/>
              <a:ahLst/>
              <a:cxnLst/>
              <a:rect l="l" t="t" r="r" b="b"/>
              <a:pathLst>
                <a:path w="24312" h="5916" extrusionOk="0">
                  <a:moveTo>
                    <a:pt x="285" y="0"/>
                  </a:moveTo>
                  <a:cubicBezTo>
                    <a:pt x="101" y="0"/>
                    <a:pt x="1" y="2"/>
                    <a:pt x="1" y="2"/>
                  </a:cubicBezTo>
                  <a:lnTo>
                    <a:pt x="1" y="1246"/>
                  </a:lnTo>
                  <a:lnTo>
                    <a:pt x="1" y="2601"/>
                  </a:lnTo>
                  <a:lnTo>
                    <a:pt x="12279" y="5916"/>
                  </a:lnTo>
                  <a:lnTo>
                    <a:pt x="24300" y="2431"/>
                  </a:lnTo>
                  <a:lnTo>
                    <a:pt x="24311" y="1246"/>
                  </a:lnTo>
                  <a:lnTo>
                    <a:pt x="24311" y="2"/>
                  </a:lnTo>
                  <a:cubicBezTo>
                    <a:pt x="24311" y="2"/>
                    <a:pt x="24211" y="0"/>
                    <a:pt x="24027" y="0"/>
                  </a:cubicBezTo>
                  <a:cubicBezTo>
                    <a:pt x="22571" y="0"/>
                    <a:pt x="15865" y="148"/>
                    <a:pt x="12156" y="2789"/>
                  </a:cubicBezTo>
                  <a:cubicBezTo>
                    <a:pt x="8452" y="148"/>
                    <a:pt x="1743" y="0"/>
                    <a:pt x="28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694;p56">
              <a:extLst>
                <a:ext uri="{FF2B5EF4-FFF2-40B4-BE49-F238E27FC236}">
                  <a16:creationId xmlns:a16="http://schemas.microsoft.com/office/drawing/2014/main" id="{BBEDFFE3-14AB-5AA1-0DC3-946E3CDA422D}"/>
                </a:ext>
              </a:extLst>
            </p:cNvPr>
            <p:cNvSpPr/>
            <p:nvPr/>
          </p:nvSpPr>
          <p:spPr>
            <a:xfrm>
              <a:off x="6100475" y="2285800"/>
              <a:ext cx="607800" cy="147775"/>
            </a:xfrm>
            <a:custGeom>
              <a:avLst/>
              <a:gdLst/>
              <a:ahLst/>
              <a:cxnLst/>
              <a:rect l="l" t="t" r="r" b="b"/>
              <a:pathLst>
                <a:path w="24312" h="5911" extrusionOk="0">
                  <a:moveTo>
                    <a:pt x="299" y="1"/>
                  </a:moveTo>
                  <a:cubicBezTo>
                    <a:pt x="106" y="1"/>
                    <a:pt x="1" y="3"/>
                    <a:pt x="1" y="3"/>
                  </a:cubicBezTo>
                  <a:lnTo>
                    <a:pt x="1" y="1247"/>
                  </a:lnTo>
                  <a:lnTo>
                    <a:pt x="1" y="2602"/>
                  </a:lnTo>
                  <a:lnTo>
                    <a:pt x="12279" y="5911"/>
                  </a:lnTo>
                  <a:lnTo>
                    <a:pt x="24300" y="2426"/>
                  </a:lnTo>
                  <a:lnTo>
                    <a:pt x="24311" y="1247"/>
                  </a:lnTo>
                  <a:lnTo>
                    <a:pt x="24311" y="3"/>
                  </a:lnTo>
                  <a:cubicBezTo>
                    <a:pt x="24311" y="3"/>
                    <a:pt x="24206" y="1"/>
                    <a:pt x="24013" y="1"/>
                  </a:cubicBezTo>
                  <a:cubicBezTo>
                    <a:pt x="22527" y="1"/>
                    <a:pt x="15853" y="152"/>
                    <a:pt x="12156" y="2790"/>
                  </a:cubicBezTo>
                  <a:cubicBezTo>
                    <a:pt x="8465" y="152"/>
                    <a:pt x="1786" y="1"/>
                    <a:pt x="299" y="1"/>
                  </a:cubicBezTo>
                  <a:close/>
                </a:path>
              </a:pathLst>
            </a:custGeom>
            <a:solidFill>
              <a:srgbClr val="ECECE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695;p56">
              <a:extLst>
                <a:ext uri="{FF2B5EF4-FFF2-40B4-BE49-F238E27FC236}">
                  <a16:creationId xmlns:a16="http://schemas.microsoft.com/office/drawing/2014/main" id="{E6900AC6-85BE-38E3-EE06-68ED3E649F97}"/>
                </a:ext>
              </a:extLst>
            </p:cNvPr>
            <p:cNvSpPr/>
            <p:nvPr/>
          </p:nvSpPr>
          <p:spPr>
            <a:xfrm>
              <a:off x="6054575" y="2285725"/>
              <a:ext cx="699750" cy="372400"/>
            </a:xfrm>
            <a:custGeom>
              <a:avLst/>
              <a:gdLst/>
              <a:ahLst/>
              <a:cxnLst/>
              <a:rect l="l" t="t" r="r" b="b"/>
              <a:pathLst>
                <a:path w="27990" h="14896" extrusionOk="0">
                  <a:moveTo>
                    <a:pt x="0" y="0"/>
                  </a:moveTo>
                  <a:lnTo>
                    <a:pt x="4811" y="14895"/>
                  </a:lnTo>
                  <a:lnTo>
                    <a:pt x="23179" y="14895"/>
                  </a:lnTo>
                  <a:lnTo>
                    <a:pt x="27989" y="0"/>
                  </a:lnTo>
                  <a:lnTo>
                    <a:pt x="15453" y="2441"/>
                  </a:lnTo>
                  <a:lnTo>
                    <a:pt x="12531" y="2441"/>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696;p56">
              <a:extLst>
                <a:ext uri="{FF2B5EF4-FFF2-40B4-BE49-F238E27FC236}">
                  <a16:creationId xmlns:a16="http://schemas.microsoft.com/office/drawing/2014/main" id="{C63769A7-DAFE-045C-9F68-B389B98D7CAF}"/>
                </a:ext>
              </a:extLst>
            </p:cNvPr>
            <p:cNvSpPr/>
            <p:nvPr/>
          </p:nvSpPr>
          <p:spPr>
            <a:xfrm>
              <a:off x="6429725" y="2346725"/>
              <a:ext cx="11175" cy="311400"/>
            </a:xfrm>
            <a:custGeom>
              <a:avLst/>
              <a:gdLst/>
              <a:ahLst/>
              <a:cxnLst/>
              <a:rect l="l" t="t" r="r" b="b"/>
              <a:pathLst>
                <a:path w="447" h="12456" fill="none" extrusionOk="0">
                  <a:moveTo>
                    <a:pt x="447" y="1"/>
                  </a:moveTo>
                  <a:lnTo>
                    <a:pt x="1" y="12455"/>
                  </a:lnTo>
                </a:path>
              </a:pathLst>
            </a:custGeom>
            <a:noFill/>
            <a:ln w="41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697;p56">
              <a:extLst>
                <a:ext uri="{FF2B5EF4-FFF2-40B4-BE49-F238E27FC236}">
                  <a16:creationId xmlns:a16="http://schemas.microsoft.com/office/drawing/2014/main" id="{FA0A2432-B24B-CCCA-1F51-542D634F23B3}"/>
                </a:ext>
              </a:extLst>
            </p:cNvPr>
            <p:cNvSpPr/>
            <p:nvPr/>
          </p:nvSpPr>
          <p:spPr>
            <a:xfrm>
              <a:off x="6367850" y="2346725"/>
              <a:ext cx="11175" cy="311400"/>
            </a:xfrm>
            <a:custGeom>
              <a:avLst/>
              <a:gdLst/>
              <a:ahLst/>
              <a:cxnLst/>
              <a:rect l="l" t="t" r="r" b="b"/>
              <a:pathLst>
                <a:path w="447" h="12456" fill="none" extrusionOk="0">
                  <a:moveTo>
                    <a:pt x="0" y="1"/>
                  </a:moveTo>
                  <a:lnTo>
                    <a:pt x="446" y="12455"/>
                  </a:lnTo>
                </a:path>
              </a:pathLst>
            </a:custGeom>
            <a:noFill/>
            <a:ln w="41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698;p56">
              <a:extLst>
                <a:ext uri="{FF2B5EF4-FFF2-40B4-BE49-F238E27FC236}">
                  <a16:creationId xmlns:a16="http://schemas.microsoft.com/office/drawing/2014/main" id="{15061122-B10B-2921-57BE-BEED57718CF4}"/>
                </a:ext>
              </a:extLst>
            </p:cNvPr>
            <p:cNvSpPr/>
            <p:nvPr/>
          </p:nvSpPr>
          <p:spPr>
            <a:xfrm>
              <a:off x="6577350" y="2534725"/>
              <a:ext cx="109950" cy="121275"/>
            </a:xfrm>
            <a:custGeom>
              <a:avLst/>
              <a:gdLst/>
              <a:ahLst/>
              <a:cxnLst/>
              <a:rect l="l" t="t" r="r" b="b"/>
              <a:pathLst>
                <a:path w="4398" h="4851" extrusionOk="0">
                  <a:moveTo>
                    <a:pt x="2481" y="0"/>
                  </a:moveTo>
                  <a:cubicBezTo>
                    <a:pt x="2449" y="0"/>
                    <a:pt x="2417" y="3"/>
                    <a:pt x="2385" y="7"/>
                  </a:cubicBezTo>
                  <a:cubicBezTo>
                    <a:pt x="2016" y="142"/>
                    <a:pt x="2403" y="582"/>
                    <a:pt x="2162" y="606"/>
                  </a:cubicBezTo>
                  <a:cubicBezTo>
                    <a:pt x="2156" y="606"/>
                    <a:pt x="2150" y="606"/>
                    <a:pt x="2144" y="606"/>
                  </a:cubicBezTo>
                  <a:cubicBezTo>
                    <a:pt x="2080" y="606"/>
                    <a:pt x="2016" y="580"/>
                    <a:pt x="1963" y="553"/>
                  </a:cubicBezTo>
                  <a:cubicBezTo>
                    <a:pt x="1722" y="430"/>
                    <a:pt x="1517" y="242"/>
                    <a:pt x="1259" y="172"/>
                  </a:cubicBezTo>
                  <a:cubicBezTo>
                    <a:pt x="1208" y="158"/>
                    <a:pt x="1154" y="151"/>
                    <a:pt x="1099" y="151"/>
                  </a:cubicBezTo>
                  <a:cubicBezTo>
                    <a:pt x="876" y="151"/>
                    <a:pt x="647" y="265"/>
                    <a:pt x="614" y="477"/>
                  </a:cubicBezTo>
                  <a:cubicBezTo>
                    <a:pt x="578" y="717"/>
                    <a:pt x="807" y="911"/>
                    <a:pt x="1012" y="1052"/>
                  </a:cubicBezTo>
                  <a:cubicBezTo>
                    <a:pt x="898" y="998"/>
                    <a:pt x="763" y="965"/>
                    <a:pt x="635" y="965"/>
                  </a:cubicBezTo>
                  <a:cubicBezTo>
                    <a:pt x="468" y="965"/>
                    <a:pt x="312" y="1022"/>
                    <a:pt x="232" y="1169"/>
                  </a:cubicBezTo>
                  <a:cubicBezTo>
                    <a:pt x="138" y="1327"/>
                    <a:pt x="191" y="1544"/>
                    <a:pt x="308" y="1691"/>
                  </a:cubicBezTo>
                  <a:cubicBezTo>
                    <a:pt x="348" y="1738"/>
                    <a:pt x="392" y="1780"/>
                    <a:pt x="439" y="1819"/>
                  </a:cubicBezTo>
                  <a:lnTo>
                    <a:pt x="439" y="1819"/>
                  </a:lnTo>
                  <a:cubicBezTo>
                    <a:pt x="429" y="1818"/>
                    <a:pt x="419" y="1818"/>
                    <a:pt x="409" y="1818"/>
                  </a:cubicBezTo>
                  <a:cubicBezTo>
                    <a:pt x="395" y="1818"/>
                    <a:pt x="381" y="1818"/>
                    <a:pt x="367" y="1820"/>
                  </a:cubicBezTo>
                  <a:cubicBezTo>
                    <a:pt x="215" y="1843"/>
                    <a:pt x="86" y="1967"/>
                    <a:pt x="56" y="2119"/>
                  </a:cubicBezTo>
                  <a:cubicBezTo>
                    <a:pt x="0" y="2408"/>
                    <a:pt x="265" y="2623"/>
                    <a:pt x="534" y="2763"/>
                  </a:cubicBezTo>
                  <a:lnTo>
                    <a:pt x="534" y="2763"/>
                  </a:lnTo>
                  <a:cubicBezTo>
                    <a:pt x="515" y="2759"/>
                    <a:pt x="496" y="2757"/>
                    <a:pt x="476" y="2757"/>
                  </a:cubicBezTo>
                  <a:cubicBezTo>
                    <a:pt x="257" y="2757"/>
                    <a:pt x="20" y="2984"/>
                    <a:pt x="15" y="3228"/>
                  </a:cubicBezTo>
                  <a:cubicBezTo>
                    <a:pt x="9" y="3545"/>
                    <a:pt x="250" y="3809"/>
                    <a:pt x="496" y="4002"/>
                  </a:cubicBezTo>
                  <a:cubicBezTo>
                    <a:pt x="989" y="4395"/>
                    <a:pt x="1581" y="4654"/>
                    <a:pt x="2197" y="4783"/>
                  </a:cubicBezTo>
                  <a:cubicBezTo>
                    <a:pt x="2393" y="4822"/>
                    <a:pt x="2595" y="4850"/>
                    <a:pt x="2796" y="4850"/>
                  </a:cubicBezTo>
                  <a:cubicBezTo>
                    <a:pt x="2985" y="4850"/>
                    <a:pt x="3173" y="4825"/>
                    <a:pt x="3353" y="4759"/>
                  </a:cubicBezTo>
                  <a:cubicBezTo>
                    <a:pt x="4022" y="4519"/>
                    <a:pt x="4397" y="3756"/>
                    <a:pt x="4380" y="3046"/>
                  </a:cubicBezTo>
                  <a:cubicBezTo>
                    <a:pt x="4356" y="2172"/>
                    <a:pt x="3752" y="958"/>
                    <a:pt x="3154" y="324"/>
                  </a:cubicBezTo>
                  <a:cubicBezTo>
                    <a:pt x="2977" y="137"/>
                    <a:pt x="2731" y="0"/>
                    <a:pt x="2481"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699;p56">
              <a:extLst>
                <a:ext uri="{FF2B5EF4-FFF2-40B4-BE49-F238E27FC236}">
                  <a16:creationId xmlns:a16="http://schemas.microsoft.com/office/drawing/2014/main" id="{C25C9BA0-F18A-3981-E4A0-A1E1CDA6926D}"/>
                </a:ext>
              </a:extLst>
            </p:cNvPr>
            <p:cNvSpPr/>
            <p:nvPr/>
          </p:nvSpPr>
          <p:spPr>
            <a:xfrm>
              <a:off x="6121900" y="2537400"/>
              <a:ext cx="105100" cy="115900"/>
            </a:xfrm>
            <a:custGeom>
              <a:avLst/>
              <a:gdLst/>
              <a:ahLst/>
              <a:cxnLst/>
              <a:rect l="l" t="t" r="r" b="b"/>
              <a:pathLst>
                <a:path w="4204" h="4636" extrusionOk="0">
                  <a:moveTo>
                    <a:pt x="1840" y="0"/>
                  </a:moveTo>
                  <a:cubicBezTo>
                    <a:pt x="1598" y="0"/>
                    <a:pt x="1359" y="132"/>
                    <a:pt x="1191" y="311"/>
                  </a:cubicBezTo>
                  <a:cubicBezTo>
                    <a:pt x="616" y="915"/>
                    <a:pt x="41" y="2077"/>
                    <a:pt x="18" y="2910"/>
                  </a:cubicBezTo>
                  <a:cubicBezTo>
                    <a:pt x="0" y="3590"/>
                    <a:pt x="364" y="4312"/>
                    <a:pt x="1003" y="4547"/>
                  </a:cubicBezTo>
                  <a:cubicBezTo>
                    <a:pt x="1174" y="4610"/>
                    <a:pt x="1354" y="4635"/>
                    <a:pt x="1537" y="4635"/>
                  </a:cubicBezTo>
                  <a:cubicBezTo>
                    <a:pt x="1725" y="4635"/>
                    <a:pt x="1916" y="4609"/>
                    <a:pt x="2100" y="4570"/>
                  </a:cubicBezTo>
                  <a:cubicBezTo>
                    <a:pt x="2687" y="4441"/>
                    <a:pt x="3256" y="4195"/>
                    <a:pt x="3725" y="3825"/>
                  </a:cubicBezTo>
                  <a:cubicBezTo>
                    <a:pt x="3960" y="3637"/>
                    <a:pt x="4189" y="3385"/>
                    <a:pt x="4183" y="3086"/>
                  </a:cubicBezTo>
                  <a:cubicBezTo>
                    <a:pt x="4178" y="2851"/>
                    <a:pt x="3954" y="2637"/>
                    <a:pt x="3745" y="2637"/>
                  </a:cubicBezTo>
                  <a:cubicBezTo>
                    <a:pt x="3724" y="2637"/>
                    <a:pt x="3704" y="2639"/>
                    <a:pt x="3684" y="2643"/>
                  </a:cubicBezTo>
                  <a:lnTo>
                    <a:pt x="3684" y="2643"/>
                  </a:lnTo>
                  <a:cubicBezTo>
                    <a:pt x="3945" y="2508"/>
                    <a:pt x="4204" y="2300"/>
                    <a:pt x="4148" y="2030"/>
                  </a:cubicBezTo>
                  <a:cubicBezTo>
                    <a:pt x="4118" y="1883"/>
                    <a:pt x="3995" y="1766"/>
                    <a:pt x="3849" y="1742"/>
                  </a:cubicBezTo>
                  <a:cubicBezTo>
                    <a:pt x="3832" y="1740"/>
                    <a:pt x="3815" y="1738"/>
                    <a:pt x="3798" y="1738"/>
                  </a:cubicBezTo>
                  <a:cubicBezTo>
                    <a:pt x="3792" y="1738"/>
                    <a:pt x="3787" y="1738"/>
                    <a:pt x="3781" y="1739"/>
                  </a:cubicBezTo>
                  <a:lnTo>
                    <a:pt x="3781" y="1739"/>
                  </a:lnTo>
                  <a:cubicBezTo>
                    <a:pt x="3827" y="1702"/>
                    <a:pt x="3870" y="1660"/>
                    <a:pt x="3907" y="1613"/>
                  </a:cubicBezTo>
                  <a:cubicBezTo>
                    <a:pt x="4019" y="1472"/>
                    <a:pt x="4066" y="1273"/>
                    <a:pt x="3983" y="1115"/>
                  </a:cubicBezTo>
                  <a:cubicBezTo>
                    <a:pt x="3906" y="977"/>
                    <a:pt x="3754" y="922"/>
                    <a:pt x="3591" y="922"/>
                  </a:cubicBezTo>
                  <a:cubicBezTo>
                    <a:pt x="3469" y="922"/>
                    <a:pt x="3341" y="953"/>
                    <a:pt x="3233" y="1003"/>
                  </a:cubicBezTo>
                  <a:cubicBezTo>
                    <a:pt x="3426" y="874"/>
                    <a:pt x="3649" y="692"/>
                    <a:pt x="3614" y="458"/>
                  </a:cubicBezTo>
                  <a:cubicBezTo>
                    <a:pt x="3581" y="254"/>
                    <a:pt x="3364" y="146"/>
                    <a:pt x="3152" y="146"/>
                  </a:cubicBezTo>
                  <a:cubicBezTo>
                    <a:pt x="3101" y="146"/>
                    <a:pt x="3051" y="152"/>
                    <a:pt x="3004" y="164"/>
                  </a:cubicBezTo>
                  <a:cubicBezTo>
                    <a:pt x="2757" y="235"/>
                    <a:pt x="2558" y="417"/>
                    <a:pt x="2329" y="528"/>
                  </a:cubicBezTo>
                  <a:cubicBezTo>
                    <a:pt x="2276" y="555"/>
                    <a:pt x="2212" y="582"/>
                    <a:pt x="2153" y="582"/>
                  </a:cubicBezTo>
                  <a:cubicBezTo>
                    <a:pt x="2147" y="582"/>
                    <a:pt x="2141" y="581"/>
                    <a:pt x="2136" y="581"/>
                  </a:cubicBezTo>
                  <a:cubicBezTo>
                    <a:pt x="1907" y="557"/>
                    <a:pt x="2212" y="53"/>
                    <a:pt x="1924" y="6"/>
                  </a:cubicBezTo>
                  <a:cubicBezTo>
                    <a:pt x="1896" y="2"/>
                    <a:pt x="1868" y="0"/>
                    <a:pt x="1840"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700;p56">
              <a:extLst>
                <a:ext uri="{FF2B5EF4-FFF2-40B4-BE49-F238E27FC236}">
                  <a16:creationId xmlns:a16="http://schemas.microsoft.com/office/drawing/2014/main" id="{1B10A9DA-0FEC-ACA7-C38B-B381EACDC6F2}"/>
                </a:ext>
              </a:extLst>
            </p:cNvPr>
            <p:cNvSpPr/>
            <p:nvPr/>
          </p:nvSpPr>
          <p:spPr>
            <a:xfrm>
              <a:off x="6647525" y="2557325"/>
              <a:ext cx="103575" cy="131600"/>
            </a:xfrm>
            <a:custGeom>
              <a:avLst/>
              <a:gdLst/>
              <a:ahLst/>
              <a:cxnLst/>
              <a:rect l="l" t="t" r="r" b="b"/>
              <a:pathLst>
                <a:path w="4143" h="5264" extrusionOk="0">
                  <a:moveTo>
                    <a:pt x="1133" y="1"/>
                  </a:moveTo>
                  <a:cubicBezTo>
                    <a:pt x="916" y="1245"/>
                    <a:pt x="511" y="3398"/>
                    <a:pt x="1" y="4553"/>
                  </a:cubicBezTo>
                  <a:cubicBezTo>
                    <a:pt x="423" y="4794"/>
                    <a:pt x="857" y="5028"/>
                    <a:pt x="1297" y="5263"/>
                  </a:cubicBezTo>
                  <a:lnTo>
                    <a:pt x="4142" y="499"/>
                  </a:lnTo>
                  <a:lnTo>
                    <a:pt x="4142" y="499"/>
                  </a:lnTo>
                  <a:cubicBezTo>
                    <a:pt x="4086" y="503"/>
                    <a:pt x="4029" y="505"/>
                    <a:pt x="3971" y="505"/>
                  </a:cubicBezTo>
                  <a:cubicBezTo>
                    <a:pt x="3056" y="505"/>
                    <a:pt x="2027" y="89"/>
                    <a:pt x="1133" y="1"/>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701;p56">
              <a:extLst>
                <a:ext uri="{FF2B5EF4-FFF2-40B4-BE49-F238E27FC236}">
                  <a16:creationId xmlns:a16="http://schemas.microsoft.com/office/drawing/2014/main" id="{2392D263-1E92-C8F8-E420-B1F063DC54B9}"/>
                </a:ext>
              </a:extLst>
            </p:cNvPr>
            <p:cNvSpPr/>
            <p:nvPr/>
          </p:nvSpPr>
          <p:spPr>
            <a:xfrm>
              <a:off x="6645475" y="2554700"/>
              <a:ext cx="105625" cy="134225"/>
            </a:xfrm>
            <a:custGeom>
              <a:avLst/>
              <a:gdLst/>
              <a:ahLst/>
              <a:cxnLst/>
              <a:rect l="l" t="t" r="r" b="b"/>
              <a:pathLst>
                <a:path w="4225" h="5369" extrusionOk="0">
                  <a:moveTo>
                    <a:pt x="1133" y="0"/>
                  </a:moveTo>
                  <a:lnTo>
                    <a:pt x="1115" y="88"/>
                  </a:lnTo>
                  <a:lnTo>
                    <a:pt x="898" y="1238"/>
                  </a:lnTo>
                  <a:cubicBezTo>
                    <a:pt x="816" y="1625"/>
                    <a:pt x="740" y="2007"/>
                    <a:pt x="658" y="2388"/>
                  </a:cubicBezTo>
                  <a:cubicBezTo>
                    <a:pt x="570" y="2769"/>
                    <a:pt x="482" y="3151"/>
                    <a:pt x="376" y="3526"/>
                  </a:cubicBezTo>
                  <a:cubicBezTo>
                    <a:pt x="276" y="3901"/>
                    <a:pt x="165" y="4271"/>
                    <a:pt x="24" y="4635"/>
                  </a:cubicBezTo>
                  <a:lnTo>
                    <a:pt x="0" y="4688"/>
                  </a:lnTo>
                  <a:lnTo>
                    <a:pt x="47" y="4711"/>
                  </a:lnTo>
                  <a:cubicBezTo>
                    <a:pt x="270" y="4828"/>
                    <a:pt x="493" y="4934"/>
                    <a:pt x="710" y="5045"/>
                  </a:cubicBezTo>
                  <a:cubicBezTo>
                    <a:pt x="933" y="5151"/>
                    <a:pt x="1156" y="5262"/>
                    <a:pt x="1379" y="5368"/>
                  </a:cubicBezTo>
                  <a:cubicBezTo>
                    <a:pt x="1168" y="5233"/>
                    <a:pt x="957" y="5110"/>
                    <a:pt x="746" y="4981"/>
                  </a:cubicBezTo>
                  <a:cubicBezTo>
                    <a:pt x="550" y="4861"/>
                    <a:pt x="354" y="4747"/>
                    <a:pt x="158" y="4633"/>
                  </a:cubicBezTo>
                  <a:lnTo>
                    <a:pt x="158" y="4633"/>
                  </a:lnTo>
                  <a:cubicBezTo>
                    <a:pt x="317" y="4290"/>
                    <a:pt x="440" y="3931"/>
                    <a:pt x="552" y="3573"/>
                  </a:cubicBezTo>
                  <a:cubicBezTo>
                    <a:pt x="669" y="3197"/>
                    <a:pt x="769" y="2816"/>
                    <a:pt x="863" y="2435"/>
                  </a:cubicBezTo>
                  <a:cubicBezTo>
                    <a:pt x="951" y="2054"/>
                    <a:pt x="1033" y="1666"/>
                    <a:pt x="1103" y="1279"/>
                  </a:cubicBezTo>
                  <a:cubicBezTo>
                    <a:pt x="1174" y="926"/>
                    <a:pt x="1240" y="568"/>
                    <a:pt x="1295" y="209"/>
                  </a:cubicBezTo>
                  <a:lnTo>
                    <a:pt x="1295" y="209"/>
                  </a:lnTo>
                  <a:cubicBezTo>
                    <a:pt x="1763" y="262"/>
                    <a:pt x="2226" y="376"/>
                    <a:pt x="2699" y="475"/>
                  </a:cubicBezTo>
                  <a:cubicBezTo>
                    <a:pt x="2945" y="522"/>
                    <a:pt x="3198" y="569"/>
                    <a:pt x="3456" y="599"/>
                  </a:cubicBezTo>
                  <a:cubicBezTo>
                    <a:pt x="3605" y="612"/>
                    <a:pt x="3755" y="622"/>
                    <a:pt x="3904" y="622"/>
                  </a:cubicBezTo>
                  <a:cubicBezTo>
                    <a:pt x="4011" y="622"/>
                    <a:pt x="4118" y="617"/>
                    <a:pt x="4224" y="604"/>
                  </a:cubicBezTo>
                  <a:cubicBezTo>
                    <a:pt x="3714" y="604"/>
                    <a:pt x="3215" y="475"/>
                    <a:pt x="2728" y="346"/>
                  </a:cubicBezTo>
                  <a:cubicBezTo>
                    <a:pt x="2482" y="282"/>
                    <a:pt x="2236" y="211"/>
                    <a:pt x="1983" y="153"/>
                  </a:cubicBezTo>
                  <a:cubicBezTo>
                    <a:pt x="1737" y="88"/>
                    <a:pt x="1479" y="35"/>
                    <a:pt x="1221" y="6"/>
                  </a:cubicBezTo>
                  <a:lnTo>
                    <a:pt x="1133" y="0"/>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702;p56">
              <a:extLst>
                <a:ext uri="{FF2B5EF4-FFF2-40B4-BE49-F238E27FC236}">
                  <a16:creationId xmlns:a16="http://schemas.microsoft.com/office/drawing/2014/main" id="{413CE8BF-8C86-D52D-0666-E0BE3445D2F8}"/>
                </a:ext>
              </a:extLst>
            </p:cNvPr>
            <p:cNvSpPr/>
            <p:nvPr/>
          </p:nvSpPr>
          <p:spPr>
            <a:xfrm>
              <a:off x="6060150" y="2553375"/>
              <a:ext cx="103575" cy="131575"/>
            </a:xfrm>
            <a:custGeom>
              <a:avLst/>
              <a:gdLst/>
              <a:ahLst/>
              <a:cxnLst/>
              <a:rect l="l" t="t" r="r" b="b"/>
              <a:pathLst>
                <a:path w="4143" h="5263" extrusionOk="0">
                  <a:moveTo>
                    <a:pt x="3010" y="0"/>
                  </a:moveTo>
                  <a:cubicBezTo>
                    <a:pt x="2116" y="89"/>
                    <a:pt x="1081" y="504"/>
                    <a:pt x="171" y="504"/>
                  </a:cubicBezTo>
                  <a:cubicBezTo>
                    <a:pt x="113" y="504"/>
                    <a:pt x="57" y="503"/>
                    <a:pt x="0" y="499"/>
                  </a:cubicBezTo>
                  <a:lnTo>
                    <a:pt x="0" y="499"/>
                  </a:lnTo>
                  <a:lnTo>
                    <a:pt x="2846" y="5263"/>
                  </a:lnTo>
                  <a:cubicBezTo>
                    <a:pt x="3280" y="5034"/>
                    <a:pt x="3714" y="4793"/>
                    <a:pt x="4142" y="4553"/>
                  </a:cubicBezTo>
                  <a:cubicBezTo>
                    <a:pt x="3632" y="3397"/>
                    <a:pt x="3227" y="1244"/>
                    <a:pt x="3010" y="0"/>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703;p56">
              <a:extLst>
                <a:ext uri="{FF2B5EF4-FFF2-40B4-BE49-F238E27FC236}">
                  <a16:creationId xmlns:a16="http://schemas.microsoft.com/office/drawing/2014/main" id="{A4F2B5A0-2271-25B9-1803-6D1649B79031}"/>
                </a:ext>
              </a:extLst>
            </p:cNvPr>
            <p:cNvSpPr/>
            <p:nvPr/>
          </p:nvSpPr>
          <p:spPr>
            <a:xfrm>
              <a:off x="6060150" y="2550725"/>
              <a:ext cx="105625" cy="134225"/>
            </a:xfrm>
            <a:custGeom>
              <a:avLst/>
              <a:gdLst/>
              <a:ahLst/>
              <a:cxnLst/>
              <a:rect l="l" t="t" r="r" b="b"/>
              <a:pathLst>
                <a:path w="4225" h="5369" extrusionOk="0">
                  <a:moveTo>
                    <a:pt x="3086" y="1"/>
                  </a:moveTo>
                  <a:lnTo>
                    <a:pt x="2998" y="13"/>
                  </a:lnTo>
                  <a:cubicBezTo>
                    <a:pt x="2740" y="42"/>
                    <a:pt x="2488" y="95"/>
                    <a:pt x="2235" y="153"/>
                  </a:cubicBezTo>
                  <a:cubicBezTo>
                    <a:pt x="1989" y="218"/>
                    <a:pt x="1743" y="282"/>
                    <a:pt x="1496" y="347"/>
                  </a:cubicBezTo>
                  <a:cubicBezTo>
                    <a:pt x="1004" y="476"/>
                    <a:pt x="511" y="605"/>
                    <a:pt x="0" y="605"/>
                  </a:cubicBezTo>
                  <a:cubicBezTo>
                    <a:pt x="110" y="620"/>
                    <a:pt x="220" y="627"/>
                    <a:pt x="331" y="627"/>
                  </a:cubicBezTo>
                  <a:cubicBezTo>
                    <a:pt x="477" y="627"/>
                    <a:pt x="623" y="616"/>
                    <a:pt x="769" y="599"/>
                  </a:cubicBezTo>
                  <a:cubicBezTo>
                    <a:pt x="1021" y="570"/>
                    <a:pt x="1273" y="529"/>
                    <a:pt x="1526" y="476"/>
                  </a:cubicBezTo>
                  <a:cubicBezTo>
                    <a:pt x="1999" y="382"/>
                    <a:pt x="2462" y="263"/>
                    <a:pt x="2929" y="210"/>
                  </a:cubicBezTo>
                  <a:lnTo>
                    <a:pt x="2929" y="210"/>
                  </a:lnTo>
                  <a:cubicBezTo>
                    <a:pt x="2985" y="568"/>
                    <a:pt x="3050" y="927"/>
                    <a:pt x="3115" y="1286"/>
                  </a:cubicBezTo>
                  <a:cubicBezTo>
                    <a:pt x="3192" y="1667"/>
                    <a:pt x="3274" y="2054"/>
                    <a:pt x="3362" y="2435"/>
                  </a:cubicBezTo>
                  <a:cubicBezTo>
                    <a:pt x="3450" y="2817"/>
                    <a:pt x="3555" y="3198"/>
                    <a:pt x="3667" y="3579"/>
                  </a:cubicBezTo>
                  <a:cubicBezTo>
                    <a:pt x="3779" y="3937"/>
                    <a:pt x="3901" y="4294"/>
                    <a:pt x="4059" y="4637"/>
                  </a:cubicBezTo>
                  <a:lnTo>
                    <a:pt x="4059" y="4637"/>
                  </a:lnTo>
                  <a:cubicBezTo>
                    <a:pt x="3861" y="4750"/>
                    <a:pt x="3667" y="4868"/>
                    <a:pt x="3473" y="4981"/>
                  </a:cubicBezTo>
                  <a:cubicBezTo>
                    <a:pt x="3262" y="5111"/>
                    <a:pt x="3051" y="5240"/>
                    <a:pt x="2846" y="5369"/>
                  </a:cubicBezTo>
                  <a:cubicBezTo>
                    <a:pt x="3069" y="5263"/>
                    <a:pt x="3286" y="5157"/>
                    <a:pt x="3509" y="5046"/>
                  </a:cubicBezTo>
                  <a:cubicBezTo>
                    <a:pt x="3731" y="4935"/>
                    <a:pt x="3954" y="4829"/>
                    <a:pt x="4171" y="4717"/>
                  </a:cubicBezTo>
                  <a:lnTo>
                    <a:pt x="4224" y="4688"/>
                  </a:lnTo>
                  <a:lnTo>
                    <a:pt x="4201" y="4635"/>
                  </a:lnTo>
                  <a:cubicBezTo>
                    <a:pt x="4060" y="4277"/>
                    <a:pt x="3943" y="3902"/>
                    <a:pt x="3843" y="3527"/>
                  </a:cubicBezTo>
                  <a:cubicBezTo>
                    <a:pt x="3737" y="3151"/>
                    <a:pt x="3655" y="2770"/>
                    <a:pt x="3567" y="2388"/>
                  </a:cubicBezTo>
                  <a:cubicBezTo>
                    <a:pt x="3479" y="2007"/>
                    <a:pt x="3403" y="1626"/>
                    <a:pt x="3327" y="1245"/>
                  </a:cubicBezTo>
                  <a:lnTo>
                    <a:pt x="3104" y="89"/>
                  </a:lnTo>
                  <a:lnTo>
                    <a:pt x="3086"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70596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149"/>
                                        </p:tgtEl>
                                        <p:attrNameLst>
                                          <p:attrName>style.visibility</p:attrName>
                                        </p:attrNameLst>
                                      </p:cBhvr>
                                      <p:to>
                                        <p:strVal val="visible"/>
                                      </p:to>
                                    </p:set>
                                    <p:anim calcmode="lin" valueType="num">
                                      <p:cBhvr>
                                        <p:cTn id="7" dur="750" fill="hold"/>
                                        <p:tgtEl>
                                          <p:spTgt spid="149"/>
                                        </p:tgtEl>
                                        <p:attrNameLst>
                                          <p:attrName>ppt_w</p:attrName>
                                        </p:attrNameLst>
                                      </p:cBhvr>
                                      <p:tavLst>
                                        <p:tav tm="0">
                                          <p:val>
                                            <p:strVal val="4/3*#ppt_w"/>
                                          </p:val>
                                        </p:tav>
                                        <p:tav tm="100000">
                                          <p:val>
                                            <p:strVal val="#ppt_w"/>
                                          </p:val>
                                        </p:tav>
                                      </p:tavLst>
                                    </p:anim>
                                    <p:anim calcmode="lin" valueType="num">
                                      <p:cBhvr>
                                        <p:cTn id="8" dur="750" fill="hold"/>
                                        <p:tgtEl>
                                          <p:spTgt spid="149"/>
                                        </p:tgtEl>
                                        <p:attrNameLst>
                                          <p:attrName>ppt_h</p:attrName>
                                        </p:attrNameLst>
                                      </p:cBhvr>
                                      <p:tavLst>
                                        <p:tav tm="0">
                                          <p:val>
                                            <p:strVal val="4/3*#ppt_h"/>
                                          </p:val>
                                        </p:tav>
                                        <p:tav tm="100000">
                                          <p:val>
                                            <p:strVal val="#ppt_h"/>
                                          </p:val>
                                        </p:tav>
                                      </p:tavLst>
                                    </p:anim>
                                  </p:childTnLst>
                                </p:cTn>
                              </p:par>
                              <p:par>
                                <p:cTn id="9" presetID="16" presetClass="entr" presetSubtype="21" fill="hold" nodeType="withEffect">
                                  <p:stCondLst>
                                    <p:cond delay="750"/>
                                  </p:stCondLst>
                                  <p:childTnLst>
                                    <p:set>
                                      <p:cBhvr>
                                        <p:cTn id="10" dur="1" fill="hold">
                                          <p:stCondLst>
                                            <p:cond delay="0"/>
                                          </p:stCondLst>
                                        </p:cTn>
                                        <p:tgtEl>
                                          <p:spTgt spid="85"/>
                                        </p:tgtEl>
                                        <p:attrNameLst>
                                          <p:attrName>style.visibility</p:attrName>
                                        </p:attrNameLst>
                                      </p:cBhvr>
                                      <p:to>
                                        <p:strVal val="visible"/>
                                      </p:to>
                                    </p:set>
                                    <p:animEffect transition="in" filter="barn(inVertical)">
                                      <p:cBhvr>
                                        <p:cTn id="11" dur="500"/>
                                        <p:tgtEl>
                                          <p:spTgt spid="85"/>
                                        </p:tgtEl>
                                      </p:cBhvr>
                                    </p:animEffect>
                                  </p:childTnLst>
                                </p:cTn>
                              </p:par>
                              <p:par>
                                <p:cTn id="12" presetID="12" presetClass="entr" presetSubtype="8" fill="hold" nodeType="withEffect">
                                  <p:stCondLst>
                                    <p:cond delay="1750"/>
                                  </p:stCondLst>
                                  <p:childTnLst>
                                    <p:set>
                                      <p:cBhvr>
                                        <p:cTn id="13" dur="1" fill="hold">
                                          <p:stCondLst>
                                            <p:cond delay="0"/>
                                          </p:stCondLst>
                                        </p:cTn>
                                        <p:tgtEl>
                                          <p:spTgt spid="152"/>
                                        </p:tgtEl>
                                        <p:attrNameLst>
                                          <p:attrName>style.visibility</p:attrName>
                                        </p:attrNameLst>
                                      </p:cBhvr>
                                      <p:to>
                                        <p:strVal val="visible"/>
                                      </p:to>
                                    </p:set>
                                    <p:anim calcmode="lin" valueType="num">
                                      <p:cBhvr additive="base">
                                        <p:cTn id="14" dur="500"/>
                                        <p:tgtEl>
                                          <p:spTgt spid="152"/>
                                        </p:tgtEl>
                                        <p:attrNameLst>
                                          <p:attrName>ppt_x</p:attrName>
                                        </p:attrNameLst>
                                      </p:cBhvr>
                                      <p:tavLst>
                                        <p:tav tm="0">
                                          <p:val>
                                            <p:strVal val="#ppt_x-#ppt_w*1.125000"/>
                                          </p:val>
                                        </p:tav>
                                        <p:tav tm="100000">
                                          <p:val>
                                            <p:strVal val="#ppt_x"/>
                                          </p:val>
                                        </p:tav>
                                      </p:tavLst>
                                    </p:anim>
                                    <p:animEffect transition="in" filter="wipe(right)">
                                      <p:cBhvr>
                                        <p:cTn id="15" dur="500"/>
                                        <p:tgtEl>
                                          <p:spTgt spid="1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barn(inVertical)">
                                      <p:cBhvr>
                                        <p:cTn id="20"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cxnSp>
        <p:nvCxnSpPr>
          <p:cNvPr id="12" name="Google Shape;503;p21">
            <a:extLst>
              <a:ext uri="{FF2B5EF4-FFF2-40B4-BE49-F238E27FC236}">
                <a16:creationId xmlns:a16="http://schemas.microsoft.com/office/drawing/2014/main" id="{62E7E0F5-8917-8E24-7D89-5B039880C023}"/>
              </a:ext>
            </a:extLst>
          </p:cNvPr>
          <p:cNvCxnSpPr>
            <a:cxnSpLocks/>
          </p:cNvCxnSpPr>
          <p:nvPr/>
        </p:nvCxnSpPr>
        <p:spPr>
          <a:xfrm rot="5400000">
            <a:off x="3812045" y="678856"/>
            <a:ext cx="1215242" cy="3352766"/>
          </a:xfrm>
          <a:prstGeom prst="bentConnector3">
            <a:avLst>
              <a:gd name="adj1" fmla="val 50000"/>
            </a:avLst>
          </a:prstGeom>
          <a:noFill/>
          <a:ln w="19050" cap="flat" cmpd="sng">
            <a:solidFill>
              <a:srgbClr val="F44B4B"/>
            </a:solidFill>
            <a:prstDash val="solid"/>
            <a:round/>
            <a:headEnd type="none" w="med" len="med"/>
            <a:tailEnd type="stealth" w="med" len="med"/>
          </a:ln>
        </p:spPr>
      </p:cxnSp>
      <p:cxnSp>
        <p:nvCxnSpPr>
          <p:cNvPr id="13" name="Google Shape;504;p21">
            <a:extLst>
              <a:ext uri="{FF2B5EF4-FFF2-40B4-BE49-F238E27FC236}">
                <a16:creationId xmlns:a16="http://schemas.microsoft.com/office/drawing/2014/main" id="{3F5094E3-B55E-DC8A-6336-E37058C3F626}"/>
              </a:ext>
            </a:extLst>
          </p:cNvPr>
          <p:cNvCxnSpPr>
            <a:cxnSpLocks/>
          </p:cNvCxnSpPr>
          <p:nvPr/>
        </p:nvCxnSpPr>
        <p:spPr>
          <a:xfrm rot="16200000" flipH="1">
            <a:off x="7164471" y="679196"/>
            <a:ext cx="1215243" cy="3352086"/>
          </a:xfrm>
          <a:prstGeom prst="bentConnector3">
            <a:avLst>
              <a:gd name="adj1" fmla="val 50000"/>
            </a:avLst>
          </a:prstGeom>
          <a:noFill/>
          <a:ln w="19050" cap="flat" cmpd="sng">
            <a:solidFill>
              <a:srgbClr val="FEB01B"/>
            </a:solidFill>
            <a:prstDash val="solid"/>
            <a:round/>
            <a:headEnd type="none" w="med" len="med"/>
            <a:tailEnd type="stealth" w="med" len="med"/>
          </a:ln>
        </p:spPr>
      </p:cxnSp>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3</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95;p21">
            <a:extLst>
              <a:ext uri="{FF2B5EF4-FFF2-40B4-BE49-F238E27FC236}">
                <a16:creationId xmlns:a16="http://schemas.microsoft.com/office/drawing/2014/main" id="{7090FFCF-95F0-4D0F-B744-A6D32BF586BF}"/>
              </a:ext>
            </a:extLst>
          </p:cNvPr>
          <p:cNvSpPr/>
          <p:nvPr/>
        </p:nvSpPr>
        <p:spPr>
          <a:xfrm>
            <a:off x="1162562" y="3025299"/>
            <a:ext cx="3115164"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4">
              <a:lumMod val="20000"/>
              <a:lumOff val="80000"/>
            </a:scheme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496;p21">
            <a:extLst>
              <a:ext uri="{FF2B5EF4-FFF2-40B4-BE49-F238E27FC236}">
                <a16:creationId xmlns:a16="http://schemas.microsoft.com/office/drawing/2014/main" id="{EF975A88-9B4B-5060-756E-90EE65DF832E}"/>
              </a:ext>
            </a:extLst>
          </p:cNvPr>
          <p:cNvSpPr txBox="1"/>
          <p:nvPr/>
        </p:nvSpPr>
        <p:spPr>
          <a:xfrm>
            <a:off x="1046116" y="2973536"/>
            <a:ext cx="3115200" cy="7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Với </a:t>
            </a:r>
            <a:r>
              <a:rPr lang="en-GB"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effectLst/>
                <a:latin typeface="Times New Roman" panose="02020603050405020304" pitchFamily="18" charset="0"/>
                <a:ea typeface="Calibri" panose="020F0502020204030204" pitchFamily="34" charset="0"/>
                <a:cs typeface="Times New Roman" panose="02020603050405020304" pitchFamily="18" charset="0"/>
              </a:rPr>
              <a:t>bản</a:t>
            </a:r>
            <a:endParaRPr sz="32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8" name="Google Shape;499;p21">
            <a:extLst>
              <a:ext uri="{FF2B5EF4-FFF2-40B4-BE49-F238E27FC236}">
                <a16:creationId xmlns:a16="http://schemas.microsoft.com/office/drawing/2014/main" id="{4D06947D-6449-8B85-9676-124DCE7D42A5}"/>
              </a:ext>
            </a:extLst>
          </p:cNvPr>
          <p:cNvSpPr/>
          <p:nvPr/>
        </p:nvSpPr>
        <p:spPr>
          <a:xfrm>
            <a:off x="7760273" y="2947142"/>
            <a:ext cx="3115164"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4">
              <a:lumMod val="20000"/>
              <a:lumOff val="80000"/>
            </a:scheme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500;p21">
            <a:extLst>
              <a:ext uri="{FF2B5EF4-FFF2-40B4-BE49-F238E27FC236}">
                <a16:creationId xmlns:a16="http://schemas.microsoft.com/office/drawing/2014/main" id="{9C129EF8-54AF-487E-CA79-C989CED3B880}"/>
              </a:ext>
            </a:extLst>
          </p:cNvPr>
          <p:cNvSpPr txBox="1"/>
          <p:nvPr/>
        </p:nvSpPr>
        <p:spPr>
          <a:xfrm>
            <a:off x="7691312" y="2909095"/>
            <a:ext cx="3115200" cy="7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2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Với người đọc</a:t>
            </a:r>
            <a:endParaRPr sz="32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10" name="Google Shape;501;p21">
            <a:extLst>
              <a:ext uri="{FF2B5EF4-FFF2-40B4-BE49-F238E27FC236}">
                <a16:creationId xmlns:a16="http://schemas.microsoft.com/office/drawing/2014/main" id="{D72B0E8A-5A99-AC55-F86F-EB829F41E6A6}"/>
              </a:ext>
            </a:extLst>
          </p:cNvPr>
          <p:cNvSpPr/>
          <p:nvPr/>
        </p:nvSpPr>
        <p:spPr>
          <a:xfrm>
            <a:off x="3390032" y="1394978"/>
            <a:ext cx="5412017" cy="62750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5">
              <a:lumMod val="40000"/>
              <a:lumOff val="60000"/>
            </a:schemeClr>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502;p21">
            <a:extLst>
              <a:ext uri="{FF2B5EF4-FFF2-40B4-BE49-F238E27FC236}">
                <a16:creationId xmlns:a16="http://schemas.microsoft.com/office/drawing/2014/main" id="{00269B12-2698-5048-B4D3-1975EBFB008B}"/>
              </a:ext>
            </a:extLst>
          </p:cNvPr>
          <p:cNvSpPr txBox="1"/>
          <p:nvPr/>
        </p:nvSpPr>
        <p:spPr>
          <a:xfrm>
            <a:off x="3390049" y="1424818"/>
            <a:ext cx="5412000" cy="627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36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rPr>
              <a:t>Ý nghĩa</a:t>
            </a:r>
            <a:endParaRPr sz="3600" b="1" kern="0" dirty="0">
              <a:solidFill>
                <a:srgbClr val="302F3D"/>
              </a:solidFill>
              <a:latin typeface="Times New Roman" panose="02020603050405020304" pitchFamily="18" charset="0"/>
              <a:ea typeface="Covered By Your Grace"/>
              <a:cs typeface="Times New Roman" panose="02020603050405020304" pitchFamily="18" charset="0"/>
              <a:sym typeface="Covered By Your Grace"/>
            </a:endParaRPr>
          </a:p>
        </p:txBody>
      </p:sp>
      <p:sp>
        <p:nvSpPr>
          <p:cNvPr id="21" name="TextBox 20">
            <a:extLst>
              <a:ext uri="{FF2B5EF4-FFF2-40B4-BE49-F238E27FC236}">
                <a16:creationId xmlns:a16="http://schemas.microsoft.com/office/drawing/2014/main" id="{2EDBAE0E-6776-DFC2-3331-BE9C432BCF42}"/>
              </a:ext>
            </a:extLst>
          </p:cNvPr>
          <p:cNvSpPr txBox="1"/>
          <p:nvPr/>
        </p:nvSpPr>
        <p:spPr>
          <a:xfrm>
            <a:off x="360377" y="3615849"/>
            <a:ext cx="4245829" cy="2964914"/>
          </a:xfrm>
          <a:prstGeom prst="rect">
            <a:avLst/>
          </a:prstGeom>
          <a:noFill/>
        </p:spPr>
        <p:txBody>
          <a:bodyPr wrap="square">
            <a:spAutoFit/>
          </a:bodyPr>
          <a:lstStyle/>
          <a:p>
            <a:pPr marL="457200" indent="-457200" algn="just">
              <a:spcAft>
                <a:spcPts val="800"/>
              </a:spcAft>
              <a:buFont typeface="Wingdings" panose="05000000000000000000" pitchFamily="2" charset="2"/>
              <a:buChar char="ü"/>
            </a:pPr>
            <a:r>
              <a:rPr lang="en-GB" sz="3000" dirty="0">
                <a:effectLst/>
                <a:latin typeface="Times New Roman" panose="02020603050405020304" pitchFamily="18" charset="0"/>
                <a:ea typeface="Calibri" panose="020F0502020204030204" pitchFamily="34" charset="0"/>
                <a:cs typeface="Times New Roman" panose="02020603050405020304" pitchFamily="18" charset="0"/>
              </a:rPr>
              <a:t>L</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àm phong phú thêm cách hiểu </a:t>
            </a:r>
            <a:r>
              <a:rPr lang="en-GB" sz="3000" dirty="0">
                <a:effectLst/>
                <a:latin typeface="Times New Roman" panose="02020603050405020304" pitchFamily="18" charset="0"/>
                <a:ea typeface="Calibri" panose="020F0502020204030204" pitchFamily="34" charset="0"/>
                <a:cs typeface="Times New Roman" panose="02020603050405020304" pitchFamily="18" charset="0"/>
              </a:rPr>
              <a:t>VB</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800"/>
              </a:spcAft>
              <a:buFont typeface="Wingdings" panose="05000000000000000000" pitchFamily="2" charset="2"/>
              <a:buChar char="ü"/>
            </a:pPr>
            <a:r>
              <a:rPr lang="en-US" sz="3000" dirty="0">
                <a:latin typeface="Times New Roman" panose="02020603050405020304" pitchFamily="18" charset="0"/>
                <a:ea typeface="Calibri" panose="020F0502020204030204" pitchFamily="34" charset="0"/>
                <a:cs typeface="Times New Roman" panose="02020603050405020304" pitchFamily="18" charset="0"/>
              </a:rPr>
              <a:t>G</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óp phần kiểm chứng hoặc bác bỏ những cách hiểu thiếu căn cứ, suy diễn.</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CA168BB-DDEF-91F3-5D08-7D9A6B5EC89B}"/>
              </a:ext>
            </a:extLst>
          </p:cNvPr>
          <p:cNvSpPr txBox="1"/>
          <p:nvPr/>
        </p:nvSpPr>
        <p:spPr>
          <a:xfrm>
            <a:off x="7075397" y="3594873"/>
            <a:ext cx="4484915" cy="2964914"/>
          </a:xfrm>
          <a:prstGeom prst="rect">
            <a:avLst/>
          </a:prstGeom>
          <a:noFill/>
        </p:spPr>
        <p:txBody>
          <a:bodyPr wrap="square">
            <a:spAutoFit/>
          </a:bodyPr>
          <a:lstStyle/>
          <a:p>
            <a:pPr marL="457200" indent="-457200" algn="just">
              <a:spcAft>
                <a:spcPts val="800"/>
              </a:spcAft>
              <a:buFont typeface="Wingdings" panose="05000000000000000000" pitchFamily="2" charset="2"/>
              <a:buChar char="ü"/>
            </a:pPr>
            <a:r>
              <a:rPr lang="en-GB" sz="3000" dirty="0">
                <a:effectLst/>
                <a:latin typeface="Times New Roman" panose="02020603050405020304" pitchFamily="18" charset="0"/>
                <a:ea typeface="Calibri" panose="020F0502020204030204" pitchFamily="34" charset="0"/>
                <a:cs typeface="Times New Roman" panose="02020603050405020304" pitchFamily="18" charset="0"/>
              </a:rPr>
              <a:t>G</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iúp cho người đọc có được sự chủ động, tích cực khi đọc </a:t>
            </a:r>
            <a:r>
              <a:rPr lang="en-GB" sz="3000" dirty="0">
                <a:effectLst/>
                <a:latin typeface="Times New Roman" panose="02020603050405020304" pitchFamily="18" charset="0"/>
                <a:ea typeface="Calibri" panose="020F0502020204030204" pitchFamily="34" charset="0"/>
                <a:cs typeface="Times New Roman" panose="02020603050405020304" pitchFamily="18" charset="0"/>
              </a:rPr>
              <a:t>VB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văn học, </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800"/>
              </a:spcAft>
              <a:buFont typeface="Wingdings" panose="05000000000000000000" pitchFamily="2" charset="2"/>
              <a:buChar char="ü"/>
            </a:pPr>
            <a:r>
              <a:rPr lang="en-US" sz="3000" dirty="0">
                <a:latin typeface="Times New Roman" panose="02020603050405020304" pitchFamily="18" charset="0"/>
                <a:ea typeface="Calibri" panose="020F0502020204030204" pitchFamily="34" charset="0"/>
                <a:cs typeface="Times New Roman" panose="02020603050405020304" pitchFamily="18" charset="0"/>
              </a:rPr>
              <a:t>G</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iúp cho việc đọc </a:t>
            </a:r>
            <a:r>
              <a:rPr lang="en-GB" sz="3000" dirty="0">
                <a:effectLst/>
                <a:latin typeface="Times New Roman" panose="02020603050405020304" pitchFamily="18" charset="0"/>
                <a:ea typeface="Calibri" panose="020F0502020204030204" pitchFamily="34" charset="0"/>
                <a:cs typeface="Times New Roman" panose="02020603050405020304" pitchFamily="18" charset="0"/>
              </a:rPr>
              <a:t>VB</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văn học thú vị, hấp dẫn hơn với người đọc.</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oogle Shape;1193;p49">
            <a:extLst>
              <a:ext uri="{FF2B5EF4-FFF2-40B4-BE49-F238E27FC236}">
                <a16:creationId xmlns:a16="http://schemas.microsoft.com/office/drawing/2014/main" id="{438ACC87-0B5B-6721-01DF-4F15CF95B4F2}"/>
              </a:ext>
            </a:extLst>
          </p:cNvPr>
          <p:cNvGrpSpPr/>
          <p:nvPr/>
        </p:nvGrpSpPr>
        <p:grpSpPr>
          <a:xfrm>
            <a:off x="4961439" y="3574649"/>
            <a:ext cx="1929749" cy="3614439"/>
            <a:chOff x="5753775" y="2927475"/>
            <a:chExt cx="681125" cy="1264300"/>
          </a:xfrm>
        </p:grpSpPr>
        <p:sp>
          <p:nvSpPr>
            <p:cNvPr id="25" name="Google Shape;1194;p49">
              <a:extLst>
                <a:ext uri="{FF2B5EF4-FFF2-40B4-BE49-F238E27FC236}">
                  <a16:creationId xmlns:a16="http://schemas.microsoft.com/office/drawing/2014/main" id="{2C67C87A-1BB3-49A9-9D53-925C4744AD2E}"/>
                </a:ext>
              </a:extLst>
            </p:cNvPr>
            <p:cNvSpPr/>
            <p:nvPr/>
          </p:nvSpPr>
          <p:spPr>
            <a:xfrm>
              <a:off x="5814350" y="3851025"/>
              <a:ext cx="544125" cy="340750"/>
            </a:xfrm>
            <a:custGeom>
              <a:avLst/>
              <a:gdLst/>
              <a:ahLst/>
              <a:cxnLst/>
              <a:rect l="l" t="t" r="r" b="b"/>
              <a:pathLst>
                <a:path w="21765" h="13630" extrusionOk="0">
                  <a:moveTo>
                    <a:pt x="1637" y="1"/>
                  </a:moveTo>
                  <a:cubicBezTo>
                    <a:pt x="1056" y="4007"/>
                    <a:pt x="464" y="8431"/>
                    <a:pt x="0" y="12449"/>
                  </a:cubicBezTo>
                  <a:cubicBezTo>
                    <a:pt x="123" y="12637"/>
                    <a:pt x="475" y="12813"/>
                    <a:pt x="698" y="12854"/>
                  </a:cubicBezTo>
                  <a:cubicBezTo>
                    <a:pt x="3010" y="13242"/>
                    <a:pt x="5347" y="13629"/>
                    <a:pt x="7681" y="13629"/>
                  </a:cubicBezTo>
                  <a:cubicBezTo>
                    <a:pt x="8279" y="13629"/>
                    <a:pt x="8877" y="13604"/>
                    <a:pt x="9475" y="13546"/>
                  </a:cubicBezTo>
                  <a:lnTo>
                    <a:pt x="10965" y="7856"/>
                  </a:lnTo>
                  <a:lnTo>
                    <a:pt x="12285" y="13546"/>
                  </a:lnTo>
                  <a:cubicBezTo>
                    <a:pt x="12883" y="13604"/>
                    <a:pt x="13482" y="13629"/>
                    <a:pt x="14081" y="13629"/>
                  </a:cubicBezTo>
                  <a:cubicBezTo>
                    <a:pt x="16418" y="13629"/>
                    <a:pt x="18755" y="13242"/>
                    <a:pt x="21067" y="12854"/>
                  </a:cubicBezTo>
                  <a:cubicBezTo>
                    <a:pt x="21290" y="12813"/>
                    <a:pt x="21642" y="12637"/>
                    <a:pt x="21765" y="12449"/>
                  </a:cubicBezTo>
                  <a:cubicBezTo>
                    <a:pt x="21295" y="8431"/>
                    <a:pt x="20920" y="4359"/>
                    <a:pt x="20339" y="359"/>
                  </a:cubicBezTo>
                  <a:lnTo>
                    <a:pt x="1637"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195;p49">
              <a:extLst>
                <a:ext uri="{FF2B5EF4-FFF2-40B4-BE49-F238E27FC236}">
                  <a16:creationId xmlns:a16="http://schemas.microsoft.com/office/drawing/2014/main" id="{230AAC1F-E410-89EC-A1C9-27B6B5DDE28F}"/>
                </a:ext>
              </a:extLst>
            </p:cNvPr>
            <p:cNvSpPr/>
            <p:nvPr/>
          </p:nvSpPr>
          <p:spPr>
            <a:xfrm>
              <a:off x="5795850" y="3355350"/>
              <a:ext cx="596950" cy="248000"/>
            </a:xfrm>
            <a:custGeom>
              <a:avLst/>
              <a:gdLst/>
              <a:ahLst/>
              <a:cxnLst/>
              <a:rect l="l" t="t" r="r" b="b"/>
              <a:pathLst>
                <a:path w="23878" h="9920" extrusionOk="0">
                  <a:moveTo>
                    <a:pt x="12066" y="1"/>
                  </a:moveTo>
                  <a:cubicBezTo>
                    <a:pt x="8218" y="1"/>
                    <a:pt x="4372" y="801"/>
                    <a:pt x="3163" y="2187"/>
                  </a:cubicBezTo>
                  <a:cubicBezTo>
                    <a:pt x="3163" y="2187"/>
                    <a:pt x="1890" y="3490"/>
                    <a:pt x="1" y="7256"/>
                  </a:cubicBezTo>
                  <a:lnTo>
                    <a:pt x="4178" y="9919"/>
                  </a:lnTo>
                  <a:cubicBezTo>
                    <a:pt x="4436" y="9327"/>
                    <a:pt x="4413" y="9315"/>
                    <a:pt x="4723" y="8752"/>
                  </a:cubicBezTo>
                  <a:lnTo>
                    <a:pt x="19178" y="8722"/>
                  </a:lnTo>
                  <a:cubicBezTo>
                    <a:pt x="19489" y="9286"/>
                    <a:pt x="19437" y="9327"/>
                    <a:pt x="19695" y="9919"/>
                  </a:cubicBezTo>
                  <a:lnTo>
                    <a:pt x="23878" y="7256"/>
                  </a:lnTo>
                  <a:cubicBezTo>
                    <a:pt x="23408" y="6176"/>
                    <a:pt x="22863" y="5126"/>
                    <a:pt x="22235" y="4129"/>
                  </a:cubicBezTo>
                  <a:cubicBezTo>
                    <a:pt x="21789" y="3413"/>
                    <a:pt x="21243" y="2762"/>
                    <a:pt x="20622" y="2187"/>
                  </a:cubicBezTo>
                  <a:cubicBezTo>
                    <a:pt x="19126" y="674"/>
                    <a:pt x="15595" y="1"/>
                    <a:pt x="12066" y="1"/>
                  </a:cubicBezTo>
                  <a:close/>
                </a:path>
              </a:pathLst>
            </a:custGeom>
            <a:solidFill>
              <a:srgbClr val="1AB2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196;p49">
              <a:extLst>
                <a:ext uri="{FF2B5EF4-FFF2-40B4-BE49-F238E27FC236}">
                  <a16:creationId xmlns:a16="http://schemas.microsoft.com/office/drawing/2014/main" id="{8700D2DC-11FD-96CA-CC6F-62F603502146}"/>
                </a:ext>
              </a:extLst>
            </p:cNvPr>
            <p:cNvSpPr/>
            <p:nvPr/>
          </p:nvSpPr>
          <p:spPr>
            <a:xfrm>
              <a:off x="5853950" y="3542300"/>
              <a:ext cx="468900" cy="347450"/>
            </a:xfrm>
            <a:custGeom>
              <a:avLst/>
              <a:gdLst/>
              <a:ahLst/>
              <a:cxnLst/>
              <a:rect l="l" t="t" r="r" b="b"/>
              <a:pathLst>
                <a:path w="18756" h="13898" extrusionOk="0">
                  <a:moveTo>
                    <a:pt x="2587" y="1"/>
                  </a:moveTo>
                  <a:cubicBezTo>
                    <a:pt x="2587" y="1"/>
                    <a:pt x="405" y="7756"/>
                    <a:pt x="0" y="12708"/>
                  </a:cubicBezTo>
                  <a:cubicBezTo>
                    <a:pt x="0" y="12708"/>
                    <a:pt x="4103" y="13898"/>
                    <a:pt x="7787" y="13898"/>
                  </a:cubicBezTo>
                  <a:cubicBezTo>
                    <a:pt x="8217" y="13898"/>
                    <a:pt x="8641" y="13882"/>
                    <a:pt x="9052" y="13846"/>
                  </a:cubicBezTo>
                  <a:lnTo>
                    <a:pt x="9709" y="13846"/>
                  </a:lnTo>
                  <a:cubicBezTo>
                    <a:pt x="10120" y="13882"/>
                    <a:pt x="10543" y="13898"/>
                    <a:pt x="10972" y="13898"/>
                  </a:cubicBezTo>
                  <a:cubicBezTo>
                    <a:pt x="14652" y="13898"/>
                    <a:pt x="18755" y="12708"/>
                    <a:pt x="18755" y="12708"/>
                  </a:cubicBezTo>
                  <a:cubicBezTo>
                    <a:pt x="17447" y="3427"/>
                    <a:pt x="16925" y="1"/>
                    <a:pt x="16925" y="1"/>
                  </a:cubicBezTo>
                  <a:close/>
                </a:path>
              </a:pathLst>
            </a:custGeom>
            <a:solidFill>
              <a:srgbClr val="1AB2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197;p49">
              <a:extLst>
                <a:ext uri="{FF2B5EF4-FFF2-40B4-BE49-F238E27FC236}">
                  <a16:creationId xmlns:a16="http://schemas.microsoft.com/office/drawing/2014/main" id="{2B1572E4-60F8-9650-E726-2965D878F6D6}"/>
                </a:ext>
              </a:extLst>
            </p:cNvPr>
            <p:cNvSpPr/>
            <p:nvPr/>
          </p:nvSpPr>
          <p:spPr>
            <a:xfrm>
              <a:off x="5954850" y="3354875"/>
              <a:ext cx="247000" cy="70350"/>
            </a:xfrm>
            <a:custGeom>
              <a:avLst/>
              <a:gdLst/>
              <a:ahLst/>
              <a:cxnLst/>
              <a:rect l="l" t="t" r="r" b="b"/>
              <a:pathLst>
                <a:path w="9880" h="2814" extrusionOk="0">
                  <a:moveTo>
                    <a:pt x="5881" y="0"/>
                  </a:moveTo>
                  <a:cubicBezTo>
                    <a:pt x="4181" y="0"/>
                    <a:pt x="2382" y="155"/>
                    <a:pt x="1097" y="423"/>
                  </a:cubicBezTo>
                  <a:cubicBezTo>
                    <a:pt x="1097" y="423"/>
                    <a:pt x="0" y="2711"/>
                    <a:pt x="4952" y="2811"/>
                  </a:cubicBezTo>
                  <a:cubicBezTo>
                    <a:pt x="5049" y="2813"/>
                    <a:pt x="5144" y="2814"/>
                    <a:pt x="5237" y="2814"/>
                  </a:cubicBezTo>
                  <a:cubicBezTo>
                    <a:pt x="9879" y="2814"/>
                    <a:pt x="9293" y="282"/>
                    <a:pt x="9293" y="282"/>
                  </a:cubicBezTo>
                  <a:cubicBezTo>
                    <a:pt x="8385" y="88"/>
                    <a:pt x="7161" y="0"/>
                    <a:pt x="5881"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198;p49">
              <a:extLst>
                <a:ext uri="{FF2B5EF4-FFF2-40B4-BE49-F238E27FC236}">
                  <a16:creationId xmlns:a16="http://schemas.microsoft.com/office/drawing/2014/main" id="{1BE4B3C4-34E9-7AD3-085B-5257907E9EF6}"/>
                </a:ext>
              </a:extLst>
            </p:cNvPr>
            <p:cNvSpPr/>
            <p:nvPr/>
          </p:nvSpPr>
          <p:spPr>
            <a:xfrm>
              <a:off x="5965550" y="3474700"/>
              <a:ext cx="276475" cy="375175"/>
            </a:xfrm>
            <a:custGeom>
              <a:avLst/>
              <a:gdLst/>
              <a:ahLst/>
              <a:cxnLst/>
              <a:rect l="l" t="t" r="r" b="b"/>
              <a:pathLst>
                <a:path w="11059" h="15007" extrusionOk="0">
                  <a:moveTo>
                    <a:pt x="9844" y="1672"/>
                  </a:moveTo>
                  <a:lnTo>
                    <a:pt x="9815" y="1708"/>
                  </a:lnTo>
                  <a:lnTo>
                    <a:pt x="9690" y="1716"/>
                  </a:lnTo>
                  <a:lnTo>
                    <a:pt x="9690" y="1716"/>
                  </a:lnTo>
                  <a:cubicBezTo>
                    <a:pt x="9728" y="1713"/>
                    <a:pt x="9766" y="1710"/>
                    <a:pt x="9803" y="1708"/>
                  </a:cubicBezTo>
                  <a:cubicBezTo>
                    <a:pt x="9821" y="1696"/>
                    <a:pt x="9833" y="1684"/>
                    <a:pt x="9844" y="1672"/>
                  </a:cubicBezTo>
                  <a:close/>
                  <a:moveTo>
                    <a:pt x="528" y="0"/>
                  </a:moveTo>
                  <a:cubicBezTo>
                    <a:pt x="241" y="71"/>
                    <a:pt x="135" y="223"/>
                    <a:pt x="65" y="505"/>
                  </a:cubicBezTo>
                  <a:cubicBezTo>
                    <a:pt x="0" y="786"/>
                    <a:pt x="106" y="1109"/>
                    <a:pt x="329" y="1297"/>
                  </a:cubicBezTo>
                  <a:cubicBezTo>
                    <a:pt x="581" y="1502"/>
                    <a:pt x="927" y="1537"/>
                    <a:pt x="1250" y="1567"/>
                  </a:cubicBezTo>
                  <a:cubicBezTo>
                    <a:pt x="3058" y="1716"/>
                    <a:pt x="4882" y="1820"/>
                    <a:pt x="6700" y="1820"/>
                  </a:cubicBezTo>
                  <a:cubicBezTo>
                    <a:pt x="7570" y="1820"/>
                    <a:pt x="8437" y="1797"/>
                    <a:pt x="9302" y="1742"/>
                  </a:cubicBezTo>
                  <a:lnTo>
                    <a:pt x="9302" y="1742"/>
                  </a:lnTo>
                  <a:lnTo>
                    <a:pt x="8607" y="1790"/>
                  </a:lnTo>
                  <a:lnTo>
                    <a:pt x="8290" y="15007"/>
                  </a:lnTo>
                  <a:lnTo>
                    <a:pt x="9334" y="14948"/>
                  </a:lnTo>
                  <a:lnTo>
                    <a:pt x="10742" y="13998"/>
                  </a:lnTo>
                  <a:cubicBezTo>
                    <a:pt x="10848" y="9486"/>
                    <a:pt x="10953" y="4975"/>
                    <a:pt x="11059" y="464"/>
                  </a:cubicBezTo>
                  <a:lnTo>
                    <a:pt x="11059" y="464"/>
                  </a:lnTo>
                  <a:lnTo>
                    <a:pt x="11053" y="470"/>
                  </a:lnTo>
                  <a:cubicBezTo>
                    <a:pt x="11047" y="464"/>
                    <a:pt x="11047" y="458"/>
                    <a:pt x="11035" y="458"/>
                  </a:cubicBezTo>
                  <a:cubicBezTo>
                    <a:pt x="10313" y="491"/>
                    <a:pt x="9596" y="506"/>
                    <a:pt x="8881" y="506"/>
                  </a:cubicBezTo>
                  <a:cubicBezTo>
                    <a:pt x="6130" y="506"/>
                    <a:pt x="3411" y="284"/>
                    <a:pt x="528" y="0"/>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199;p49">
              <a:extLst>
                <a:ext uri="{FF2B5EF4-FFF2-40B4-BE49-F238E27FC236}">
                  <a16:creationId xmlns:a16="http://schemas.microsoft.com/office/drawing/2014/main" id="{A88E063D-CE2E-0FE1-2054-D6558FDC0767}"/>
                </a:ext>
              </a:extLst>
            </p:cNvPr>
            <p:cNvSpPr/>
            <p:nvPr/>
          </p:nvSpPr>
          <p:spPr>
            <a:xfrm>
              <a:off x="5975075" y="3488200"/>
              <a:ext cx="251550" cy="361100"/>
            </a:xfrm>
            <a:custGeom>
              <a:avLst/>
              <a:gdLst/>
              <a:ahLst/>
              <a:cxnLst/>
              <a:rect l="l" t="t" r="r" b="b"/>
              <a:pathLst>
                <a:path w="10062" h="14444" extrusionOk="0">
                  <a:moveTo>
                    <a:pt x="8959" y="1555"/>
                  </a:moveTo>
                  <a:lnTo>
                    <a:pt x="8930" y="1584"/>
                  </a:lnTo>
                  <a:lnTo>
                    <a:pt x="8844" y="1590"/>
                  </a:lnTo>
                  <a:lnTo>
                    <a:pt x="8844" y="1590"/>
                  </a:lnTo>
                  <a:cubicBezTo>
                    <a:pt x="8869" y="1588"/>
                    <a:pt x="8893" y="1586"/>
                    <a:pt x="8918" y="1584"/>
                  </a:cubicBezTo>
                  <a:cubicBezTo>
                    <a:pt x="8935" y="1572"/>
                    <a:pt x="8947" y="1566"/>
                    <a:pt x="8959" y="1555"/>
                  </a:cubicBezTo>
                  <a:close/>
                  <a:moveTo>
                    <a:pt x="488" y="0"/>
                  </a:moveTo>
                  <a:cubicBezTo>
                    <a:pt x="230" y="65"/>
                    <a:pt x="130" y="205"/>
                    <a:pt x="65" y="475"/>
                  </a:cubicBezTo>
                  <a:cubicBezTo>
                    <a:pt x="1" y="739"/>
                    <a:pt x="101" y="1038"/>
                    <a:pt x="306" y="1214"/>
                  </a:cubicBezTo>
                  <a:cubicBezTo>
                    <a:pt x="529" y="1408"/>
                    <a:pt x="846" y="1443"/>
                    <a:pt x="1139" y="1467"/>
                  </a:cubicBezTo>
                  <a:cubicBezTo>
                    <a:pt x="2754" y="1602"/>
                    <a:pt x="4382" y="1697"/>
                    <a:pt x="6007" y="1697"/>
                  </a:cubicBezTo>
                  <a:cubicBezTo>
                    <a:pt x="6745" y="1697"/>
                    <a:pt x="7483" y="1677"/>
                    <a:pt x="8218" y="1633"/>
                  </a:cubicBezTo>
                  <a:lnTo>
                    <a:pt x="8218" y="1633"/>
                  </a:lnTo>
                  <a:lnTo>
                    <a:pt x="7833" y="1660"/>
                  </a:lnTo>
                  <a:lnTo>
                    <a:pt x="7504" y="14443"/>
                  </a:lnTo>
                  <a:lnTo>
                    <a:pt x="8953" y="14408"/>
                  </a:lnTo>
                  <a:lnTo>
                    <a:pt x="9804" y="13839"/>
                  </a:lnTo>
                  <a:cubicBezTo>
                    <a:pt x="9909" y="9592"/>
                    <a:pt x="9956" y="4658"/>
                    <a:pt x="10062" y="411"/>
                  </a:cubicBezTo>
                  <a:lnTo>
                    <a:pt x="10062" y="411"/>
                  </a:lnTo>
                  <a:lnTo>
                    <a:pt x="10056" y="417"/>
                  </a:lnTo>
                  <a:cubicBezTo>
                    <a:pt x="10050" y="411"/>
                    <a:pt x="10050" y="405"/>
                    <a:pt x="10044" y="405"/>
                  </a:cubicBezTo>
                  <a:cubicBezTo>
                    <a:pt x="9351" y="439"/>
                    <a:pt x="8664" y="455"/>
                    <a:pt x="7978" y="455"/>
                  </a:cubicBezTo>
                  <a:cubicBezTo>
                    <a:pt x="5511" y="455"/>
                    <a:pt x="3073" y="253"/>
                    <a:pt x="4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00;p49">
              <a:extLst>
                <a:ext uri="{FF2B5EF4-FFF2-40B4-BE49-F238E27FC236}">
                  <a16:creationId xmlns:a16="http://schemas.microsoft.com/office/drawing/2014/main" id="{0E1EF16F-CA3D-1864-7B90-C15C24ABF9C5}"/>
                </a:ext>
              </a:extLst>
            </p:cNvPr>
            <p:cNvSpPr/>
            <p:nvPr/>
          </p:nvSpPr>
          <p:spPr>
            <a:xfrm>
              <a:off x="5955275" y="3493175"/>
              <a:ext cx="256400" cy="362800"/>
            </a:xfrm>
            <a:custGeom>
              <a:avLst/>
              <a:gdLst/>
              <a:ahLst/>
              <a:cxnLst/>
              <a:rect l="l" t="t" r="r" b="b"/>
              <a:pathLst>
                <a:path w="10256" h="14512" extrusionOk="0">
                  <a:moveTo>
                    <a:pt x="464" y="1"/>
                  </a:moveTo>
                  <a:cubicBezTo>
                    <a:pt x="253" y="3784"/>
                    <a:pt x="1" y="10191"/>
                    <a:pt x="71" y="13980"/>
                  </a:cubicBezTo>
                  <a:cubicBezTo>
                    <a:pt x="71" y="13980"/>
                    <a:pt x="658" y="14274"/>
                    <a:pt x="3943" y="14444"/>
                  </a:cubicBezTo>
                  <a:cubicBezTo>
                    <a:pt x="4907" y="14494"/>
                    <a:pt x="5804" y="14511"/>
                    <a:pt x="6591" y="14511"/>
                  </a:cubicBezTo>
                  <a:cubicBezTo>
                    <a:pt x="8490" y="14511"/>
                    <a:pt x="9745" y="14409"/>
                    <a:pt x="9745" y="14409"/>
                  </a:cubicBezTo>
                  <a:cubicBezTo>
                    <a:pt x="9681" y="10015"/>
                    <a:pt x="9857" y="5263"/>
                    <a:pt x="10255" y="892"/>
                  </a:cubicBezTo>
                  <a:lnTo>
                    <a:pt x="10255" y="892"/>
                  </a:lnTo>
                  <a:cubicBezTo>
                    <a:pt x="10255" y="892"/>
                    <a:pt x="9832" y="900"/>
                    <a:pt x="9140" y="900"/>
                  </a:cubicBezTo>
                  <a:cubicBezTo>
                    <a:pt x="8201" y="900"/>
                    <a:pt x="6768" y="886"/>
                    <a:pt x="5228" y="822"/>
                  </a:cubicBezTo>
                  <a:cubicBezTo>
                    <a:pt x="2547" y="705"/>
                    <a:pt x="464" y="1"/>
                    <a:pt x="464" y="1"/>
                  </a:cubicBezTo>
                  <a:close/>
                </a:path>
              </a:pathLst>
            </a:custGeom>
            <a:solidFill>
              <a:srgbClr val="6776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01;p49">
              <a:extLst>
                <a:ext uri="{FF2B5EF4-FFF2-40B4-BE49-F238E27FC236}">
                  <a16:creationId xmlns:a16="http://schemas.microsoft.com/office/drawing/2014/main" id="{9781C730-405C-3B12-0D64-0A615299C942}"/>
                </a:ext>
              </a:extLst>
            </p:cNvPr>
            <p:cNvSpPr/>
            <p:nvPr/>
          </p:nvSpPr>
          <p:spPr>
            <a:xfrm>
              <a:off x="6032725" y="3556175"/>
              <a:ext cx="107075" cy="55100"/>
            </a:xfrm>
            <a:custGeom>
              <a:avLst/>
              <a:gdLst/>
              <a:ahLst/>
              <a:cxnLst/>
              <a:rect l="l" t="t" r="r" b="b"/>
              <a:pathLst>
                <a:path w="4283" h="2204" extrusionOk="0">
                  <a:moveTo>
                    <a:pt x="1437" y="1"/>
                  </a:moveTo>
                  <a:cubicBezTo>
                    <a:pt x="790" y="1"/>
                    <a:pt x="248" y="45"/>
                    <a:pt x="147" y="185"/>
                  </a:cubicBezTo>
                  <a:cubicBezTo>
                    <a:pt x="94" y="250"/>
                    <a:pt x="77" y="338"/>
                    <a:pt x="59" y="420"/>
                  </a:cubicBezTo>
                  <a:cubicBezTo>
                    <a:pt x="0" y="766"/>
                    <a:pt x="6" y="1124"/>
                    <a:pt x="82" y="1464"/>
                  </a:cubicBezTo>
                  <a:cubicBezTo>
                    <a:pt x="106" y="1581"/>
                    <a:pt x="147" y="1704"/>
                    <a:pt x="235" y="1781"/>
                  </a:cubicBezTo>
                  <a:cubicBezTo>
                    <a:pt x="300" y="1833"/>
                    <a:pt x="382" y="1851"/>
                    <a:pt x="458" y="1875"/>
                  </a:cubicBezTo>
                  <a:cubicBezTo>
                    <a:pt x="1273" y="2091"/>
                    <a:pt x="2120" y="2204"/>
                    <a:pt x="2967" y="2204"/>
                  </a:cubicBezTo>
                  <a:cubicBezTo>
                    <a:pt x="3083" y="2204"/>
                    <a:pt x="3199" y="2201"/>
                    <a:pt x="3315" y="2197"/>
                  </a:cubicBezTo>
                  <a:cubicBezTo>
                    <a:pt x="3602" y="2191"/>
                    <a:pt x="3931" y="2144"/>
                    <a:pt x="4089" y="1898"/>
                  </a:cubicBezTo>
                  <a:cubicBezTo>
                    <a:pt x="4160" y="1798"/>
                    <a:pt x="4183" y="1681"/>
                    <a:pt x="4201" y="1564"/>
                  </a:cubicBezTo>
                  <a:cubicBezTo>
                    <a:pt x="4248" y="1276"/>
                    <a:pt x="4277" y="989"/>
                    <a:pt x="4283" y="701"/>
                  </a:cubicBezTo>
                  <a:cubicBezTo>
                    <a:pt x="4283" y="519"/>
                    <a:pt x="4265" y="302"/>
                    <a:pt x="4113" y="197"/>
                  </a:cubicBezTo>
                  <a:cubicBezTo>
                    <a:pt x="4031" y="144"/>
                    <a:pt x="3937" y="132"/>
                    <a:pt x="3837" y="120"/>
                  </a:cubicBezTo>
                  <a:cubicBezTo>
                    <a:pt x="3438" y="86"/>
                    <a:pt x="2337" y="1"/>
                    <a:pt x="143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02;p49">
              <a:extLst>
                <a:ext uri="{FF2B5EF4-FFF2-40B4-BE49-F238E27FC236}">
                  <a16:creationId xmlns:a16="http://schemas.microsoft.com/office/drawing/2014/main" id="{E320A2DD-3BF1-8326-6E89-B847465E3B77}"/>
                </a:ext>
              </a:extLst>
            </p:cNvPr>
            <p:cNvSpPr/>
            <p:nvPr/>
          </p:nvSpPr>
          <p:spPr>
            <a:xfrm>
              <a:off x="6214575" y="3511225"/>
              <a:ext cx="7225" cy="319725"/>
            </a:xfrm>
            <a:custGeom>
              <a:avLst/>
              <a:gdLst/>
              <a:ahLst/>
              <a:cxnLst/>
              <a:rect l="l" t="t" r="r" b="b"/>
              <a:pathLst>
                <a:path w="289" h="12789" extrusionOk="0">
                  <a:moveTo>
                    <a:pt x="288" y="0"/>
                  </a:moveTo>
                  <a:lnTo>
                    <a:pt x="1" y="12789"/>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03;p49">
              <a:extLst>
                <a:ext uri="{FF2B5EF4-FFF2-40B4-BE49-F238E27FC236}">
                  <a16:creationId xmlns:a16="http://schemas.microsoft.com/office/drawing/2014/main" id="{A795BF7B-36DA-7A29-66BE-B631B2FEF022}"/>
                </a:ext>
              </a:extLst>
            </p:cNvPr>
            <p:cNvSpPr/>
            <p:nvPr/>
          </p:nvSpPr>
          <p:spPr>
            <a:xfrm>
              <a:off x="6214425" y="3511075"/>
              <a:ext cx="7650" cy="320175"/>
            </a:xfrm>
            <a:custGeom>
              <a:avLst/>
              <a:gdLst/>
              <a:ahLst/>
              <a:cxnLst/>
              <a:rect l="l" t="t" r="r" b="b"/>
              <a:pathLst>
                <a:path w="306" h="12807" extrusionOk="0">
                  <a:moveTo>
                    <a:pt x="294" y="0"/>
                  </a:moveTo>
                  <a:cubicBezTo>
                    <a:pt x="294" y="0"/>
                    <a:pt x="288" y="0"/>
                    <a:pt x="288" y="6"/>
                  </a:cubicBezTo>
                  <a:lnTo>
                    <a:pt x="1" y="12795"/>
                  </a:lnTo>
                  <a:cubicBezTo>
                    <a:pt x="1" y="12801"/>
                    <a:pt x="1" y="12807"/>
                    <a:pt x="7" y="12807"/>
                  </a:cubicBezTo>
                  <a:cubicBezTo>
                    <a:pt x="13" y="12807"/>
                    <a:pt x="18" y="12801"/>
                    <a:pt x="18" y="12795"/>
                  </a:cubicBezTo>
                  <a:lnTo>
                    <a:pt x="306" y="6"/>
                  </a:lnTo>
                  <a:cubicBezTo>
                    <a:pt x="306" y="0"/>
                    <a:pt x="300" y="0"/>
                    <a:pt x="29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04;p49">
              <a:extLst>
                <a:ext uri="{FF2B5EF4-FFF2-40B4-BE49-F238E27FC236}">
                  <a16:creationId xmlns:a16="http://schemas.microsoft.com/office/drawing/2014/main" id="{38364B58-DBD0-8663-59CF-445DB637FDF9}"/>
                </a:ext>
              </a:extLst>
            </p:cNvPr>
            <p:cNvSpPr/>
            <p:nvPr/>
          </p:nvSpPr>
          <p:spPr>
            <a:xfrm>
              <a:off x="6206525" y="3511650"/>
              <a:ext cx="9700" cy="323425"/>
            </a:xfrm>
            <a:custGeom>
              <a:avLst/>
              <a:gdLst/>
              <a:ahLst/>
              <a:cxnLst/>
              <a:rect l="l" t="t" r="r" b="b"/>
              <a:pathLst>
                <a:path w="388" h="12937" extrusionOk="0">
                  <a:moveTo>
                    <a:pt x="387" y="1"/>
                  </a:moveTo>
                  <a:lnTo>
                    <a:pt x="0" y="12936"/>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05;p49">
              <a:extLst>
                <a:ext uri="{FF2B5EF4-FFF2-40B4-BE49-F238E27FC236}">
                  <a16:creationId xmlns:a16="http://schemas.microsoft.com/office/drawing/2014/main" id="{EFFE6A94-189E-C9BD-5763-00228B733FEB}"/>
                </a:ext>
              </a:extLst>
            </p:cNvPr>
            <p:cNvSpPr/>
            <p:nvPr/>
          </p:nvSpPr>
          <p:spPr>
            <a:xfrm>
              <a:off x="6206225" y="3511500"/>
              <a:ext cx="10150" cy="323850"/>
            </a:xfrm>
            <a:custGeom>
              <a:avLst/>
              <a:gdLst/>
              <a:ahLst/>
              <a:cxnLst/>
              <a:rect l="l" t="t" r="r" b="b"/>
              <a:pathLst>
                <a:path w="406" h="12954" extrusionOk="0">
                  <a:moveTo>
                    <a:pt x="399" y="1"/>
                  </a:moveTo>
                  <a:cubicBezTo>
                    <a:pt x="393" y="1"/>
                    <a:pt x="388" y="1"/>
                    <a:pt x="388" y="7"/>
                  </a:cubicBezTo>
                  <a:lnTo>
                    <a:pt x="0" y="12942"/>
                  </a:lnTo>
                  <a:cubicBezTo>
                    <a:pt x="0" y="12948"/>
                    <a:pt x="6" y="12954"/>
                    <a:pt x="12" y="12954"/>
                  </a:cubicBezTo>
                  <a:cubicBezTo>
                    <a:pt x="12" y="12954"/>
                    <a:pt x="18" y="12948"/>
                    <a:pt x="18" y="12942"/>
                  </a:cubicBezTo>
                  <a:lnTo>
                    <a:pt x="405" y="7"/>
                  </a:lnTo>
                  <a:cubicBezTo>
                    <a:pt x="405" y="1"/>
                    <a:pt x="399" y="1"/>
                    <a:pt x="39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06;p49">
              <a:extLst>
                <a:ext uri="{FF2B5EF4-FFF2-40B4-BE49-F238E27FC236}">
                  <a16:creationId xmlns:a16="http://schemas.microsoft.com/office/drawing/2014/main" id="{9EEFF6F1-E3B8-10D7-6A08-B7B6617DAB05}"/>
                </a:ext>
              </a:extLst>
            </p:cNvPr>
            <p:cNvSpPr/>
            <p:nvPr/>
          </p:nvSpPr>
          <p:spPr>
            <a:xfrm>
              <a:off x="5992825" y="3492300"/>
              <a:ext cx="226925" cy="12225"/>
            </a:xfrm>
            <a:custGeom>
              <a:avLst/>
              <a:gdLst/>
              <a:ahLst/>
              <a:cxnLst/>
              <a:rect l="l" t="t" r="r" b="b"/>
              <a:pathLst>
                <a:path w="9077" h="489" extrusionOk="0">
                  <a:moveTo>
                    <a:pt x="1" y="0"/>
                  </a:moveTo>
                  <a:cubicBezTo>
                    <a:pt x="1" y="0"/>
                    <a:pt x="5475" y="488"/>
                    <a:pt x="8110" y="488"/>
                  </a:cubicBezTo>
                  <a:cubicBezTo>
                    <a:pt x="8505" y="488"/>
                    <a:pt x="8837" y="477"/>
                    <a:pt x="9076" y="45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07;p49">
              <a:extLst>
                <a:ext uri="{FF2B5EF4-FFF2-40B4-BE49-F238E27FC236}">
                  <a16:creationId xmlns:a16="http://schemas.microsoft.com/office/drawing/2014/main" id="{3615B728-06DC-2744-8E5F-535ABB0E5F43}"/>
                </a:ext>
              </a:extLst>
            </p:cNvPr>
            <p:cNvSpPr/>
            <p:nvPr/>
          </p:nvSpPr>
          <p:spPr>
            <a:xfrm>
              <a:off x="5992675" y="3492150"/>
              <a:ext cx="227200" cy="12525"/>
            </a:xfrm>
            <a:custGeom>
              <a:avLst/>
              <a:gdLst/>
              <a:ahLst/>
              <a:cxnLst/>
              <a:rect l="l" t="t" r="r" b="b"/>
              <a:pathLst>
                <a:path w="9088" h="501" extrusionOk="0">
                  <a:moveTo>
                    <a:pt x="7" y="0"/>
                  </a:moveTo>
                  <a:cubicBezTo>
                    <a:pt x="7" y="0"/>
                    <a:pt x="1" y="6"/>
                    <a:pt x="1" y="6"/>
                  </a:cubicBezTo>
                  <a:cubicBezTo>
                    <a:pt x="1" y="12"/>
                    <a:pt x="1" y="12"/>
                    <a:pt x="7" y="18"/>
                  </a:cubicBezTo>
                  <a:cubicBezTo>
                    <a:pt x="1514" y="147"/>
                    <a:pt x="3028" y="264"/>
                    <a:pt x="4541" y="364"/>
                  </a:cubicBezTo>
                  <a:cubicBezTo>
                    <a:pt x="5298" y="405"/>
                    <a:pt x="6055" y="446"/>
                    <a:pt x="6812" y="476"/>
                  </a:cubicBezTo>
                  <a:cubicBezTo>
                    <a:pt x="7187" y="487"/>
                    <a:pt x="7569" y="499"/>
                    <a:pt x="7944" y="499"/>
                  </a:cubicBezTo>
                  <a:cubicBezTo>
                    <a:pt x="8008" y="500"/>
                    <a:pt x="8071" y="501"/>
                    <a:pt x="8135" y="501"/>
                  </a:cubicBezTo>
                  <a:cubicBezTo>
                    <a:pt x="8452" y="501"/>
                    <a:pt x="8769" y="488"/>
                    <a:pt x="9082" y="464"/>
                  </a:cubicBezTo>
                  <a:cubicBezTo>
                    <a:pt x="9088" y="464"/>
                    <a:pt x="9088" y="458"/>
                    <a:pt x="9088" y="452"/>
                  </a:cubicBezTo>
                  <a:cubicBezTo>
                    <a:pt x="9088" y="452"/>
                    <a:pt x="9082" y="446"/>
                    <a:pt x="9082" y="446"/>
                  </a:cubicBezTo>
                  <a:cubicBezTo>
                    <a:pt x="8764" y="471"/>
                    <a:pt x="8451" y="483"/>
                    <a:pt x="8134" y="483"/>
                  </a:cubicBezTo>
                  <a:cubicBezTo>
                    <a:pt x="8071" y="483"/>
                    <a:pt x="8008" y="483"/>
                    <a:pt x="7944" y="482"/>
                  </a:cubicBezTo>
                  <a:cubicBezTo>
                    <a:pt x="7569" y="482"/>
                    <a:pt x="7187" y="470"/>
                    <a:pt x="6812" y="458"/>
                  </a:cubicBezTo>
                  <a:cubicBezTo>
                    <a:pt x="6055" y="429"/>
                    <a:pt x="5298" y="382"/>
                    <a:pt x="4541" y="335"/>
                  </a:cubicBezTo>
                  <a:cubicBezTo>
                    <a:pt x="3028" y="247"/>
                    <a:pt x="1520" y="130"/>
                    <a:pt x="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08;p49">
              <a:extLst>
                <a:ext uri="{FF2B5EF4-FFF2-40B4-BE49-F238E27FC236}">
                  <a16:creationId xmlns:a16="http://schemas.microsoft.com/office/drawing/2014/main" id="{6D92D543-C80F-A97D-7E42-E8A5383988BF}"/>
                </a:ext>
              </a:extLst>
            </p:cNvPr>
            <p:cNvSpPr/>
            <p:nvPr/>
          </p:nvSpPr>
          <p:spPr>
            <a:xfrm>
              <a:off x="6012775" y="3497575"/>
              <a:ext cx="192150" cy="11075"/>
            </a:xfrm>
            <a:custGeom>
              <a:avLst/>
              <a:gdLst/>
              <a:ahLst/>
              <a:cxnLst/>
              <a:rect l="l" t="t" r="r" b="b"/>
              <a:pathLst>
                <a:path w="7686" h="443" extrusionOk="0">
                  <a:moveTo>
                    <a:pt x="0" y="1"/>
                  </a:moveTo>
                  <a:cubicBezTo>
                    <a:pt x="1" y="1"/>
                    <a:pt x="3940" y="443"/>
                    <a:pt x="6856" y="443"/>
                  </a:cubicBezTo>
                  <a:cubicBezTo>
                    <a:pt x="7144" y="443"/>
                    <a:pt x="7422" y="438"/>
                    <a:pt x="7686" y="429"/>
                  </a:cubicBezTo>
                  <a:lnTo>
                    <a:pt x="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209;p49">
              <a:extLst>
                <a:ext uri="{FF2B5EF4-FFF2-40B4-BE49-F238E27FC236}">
                  <a16:creationId xmlns:a16="http://schemas.microsoft.com/office/drawing/2014/main" id="{6C26D43D-F124-275D-9147-FA027FB07D85}"/>
                </a:ext>
              </a:extLst>
            </p:cNvPr>
            <p:cNvSpPr/>
            <p:nvPr/>
          </p:nvSpPr>
          <p:spPr>
            <a:xfrm>
              <a:off x="6012475" y="3497425"/>
              <a:ext cx="192600" cy="11425"/>
            </a:xfrm>
            <a:custGeom>
              <a:avLst/>
              <a:gdLst/>
              <a:ahLst/>
              <a:cxnLst/>
              <a:rect l="l" t="t" r="r" b="b"/>
              <a:pathLst>
                <a:path w="7704" h="457" extrusionOk="0">
                  <a:moveTo>
                    <a:pt x="12" y="1"/>
                  </a:moveTo>
                  <a:cubicBezTo>
                    <a:pt x="7" y="1"/>
                    <a:pt x="7" y="1"/>
                    <a:pt x="1" y="7"/>
                  </a:cubicBezTo>
                  <a:cubicBezTo>
                    <a:pt x="1" y="12"/>
                    <a:pt x="7" y="12"/>
                    <a:pt x="12" y="12"/>
                  </a:cubicBezTo>
                  <a:cubicBezTo>
                    <a:pt x="646" y="83"/>
                    <a:pt x="1286" y="147"/>
                    <a:pt x="1925" y="200"/>
                  </a:cubicBezTo>
                  <a:cubicBezTo>
                    <a:pt x="2564" y="259"/>
                    <a:pt x="3204" y="312"/>
                    <a:pt x="3849" y="353"/>
                  </a:cubicBezTo>
                  <a:cubicBezTo>
                    <a:pt x="4489" y="388"/>
                    <a:pt x="5128" y="423"/>
                    <a:pt x="5773" y="441"/>
                  </a:cubicBezTo>
                  <a:cubicBezTo>
                    <a:pt x="6116" y="450"/>
                    <a:pt x="6458" y="456"/>
                    <a:pt x="6801" y="456"/>
                  </a:cubicBezTo>
                  <a:cubicBezTo>
                    <a:pt x="7099" y="456"/>
                    <a:pt x="7398" y="452"/>
                    <a:pt x="7698" y="441"/>
                  </a:cubicBezTo>
                  <a:cubicBezTo>
                    <a:pt x="7703" y="441"/>
                    <a:pt x="7703" y="441"/>
                    <a:pt x="7703" y="435"/>
                  </a:cubicBezTo>
                  <a:cubicBezTo>
                    <a:pt x="7703" y="429"/>
                    <a:pt x="7703" y="429"/>
                    <a:pt x="7698" y="429"/>
                  </a:cubicBezTo>
                  <a:cubicBezTo>
                    <a:pt x="7427" y="436"/>
                    <a:pt x="7158" y="440"/>
                    <a:pt x="6889" y="440"/>
                  </a:cubicBezTo>
                  <a:cubicBezTo>
                    <a:pt x="6517" y="440"/>
                    <a:pt x="6145" y="433"/>
                    <a:pt x="5773" y="423"/>
                  </a:cubicBezTo>
                  <a:cubicBezTo>
                    <a:pt x="5128" y="400"/>
                    <a:pt x="4489" y="364"/>
                    <a:pt x="3849" y="323"/>
                  </a:cubicBezTo>
                  <a:cubicBezTo>
                    <a:pt x="3210" y="288"/>
                    <a:pt x="2570" y="235"/>
                    <a:pt x="1931" y="183"/>
                  </a:cubicBezTo>
                  <a:cubicBezTo>
                    <a:pt x="1291" y="130"/>
                    <a:pt x="652" y="71"/>
                    <a:pt x="1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210;p49">
              <a:extLst>
                <a:ext uri="{FF2B5EF4-FFF2-40B4-BE49-F238E27FC236}">
                  <a16:creationId xmlns:a16="http://schemas.microsoft.com/office/drawing/2014/main" id="{531A1622-79F7-281F-6DB0-E6C9DAF4FE28}"/>
                </a:ext>
              </a:extLst>
            </p:cNvPr>
            <p:cNvSpPr/>
            <p:nvPr/>
          </p:nvSpPr>
          <p:spPr>
            <a:xfrm>
              <a:off x="6067325" y="4046650"/>
              <a:ext cx="40800" cy="5375"/>
            </a:xfrm>
            <a:custGeom>
              <a:avLst/>
              <a:gdLst/>
              <a:ahLst/>
              <a:cxnLst/>
              <a:rect l="l" t="t" r="r" b="b"/>
              <a:pathLst>
                <a:path w="1632" h="215" extrusionOk="0">
                  <a:moveTo>
                    <a:pt x="933" y="0"/>
                  </a:moveTo>
                  <a:cubicBezTo>
                    <a:pt x="892" y="0"/>
                    <a:pt x="851" y="1"/>
                    <a:pt x="810" y="1"/>
                  </a:cubicBezTo>
                  <a:cubicBezTo>
                    <a:pt x="558" y="1"/>
                    <a:pt x="312" y="13"/>
                    <a:pt x="59" y="43"/>
                  </a:cubicBezTo>
                  <a:cubicBezTo>
                    <a:pt x="30" y="48"/>
                    <a:pt x="7" y="72"/>
                    <a:pt x="1" y="101"/>
                  </a:cubicBezTo>
                  <a:cubicBezTo>
                    <a:pt x="1" y="131"/>
                    <a:pt x="24" y="166"/>
                    <a:pt x="59" y="172"/>
                  </a:cubicBezTo>
                  <a:cubicBezTo>
                    <a:pt x="312" y="201"/>
                    <a:pt x="558" y="213"/>
                    <a:pt x="810" y="213"/>
                  </a:cubicBezTo>
                  <a:cubicBezTo>
                    <a:pt x="851" y="214"/>
                    <a:pt x="892" y="214"/>
                    <a:pt x="933" y="214"/>
                  </a:cubicBezTo>
                  <a:cubicBezTo>
                    <a:pt x="1145" y="214"/>
                    <a:pt x="1356" y="201"/>
                    <a:pt x="1567" y="172"/>
                  </a:cubicBezTo>
                  <a:cubicBezTo>
                    <a:pt x="1596" y="172"/>
                    <a:pt x="1626" y="148"/>
                    <a:pt x="1626" y="119"/>
                  </a:cubicBezTo>
                  <a:cubicBezTo>
                    <a:pt x="1632" y="78"/>
                    <a:pt x="1608" y="43"/>
                    <a:pt x="1567" y="43"/>
                  </a:cubicBezTo>
                  <a:cubicBezTo>
                    <a:pt x="1356" y="13"/>
                    <a:pt x="1145" y="0"/>
                    <a:pt x="93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211;p49">
              <a:extLst>
                <a:ext uri="{FF2B5EF4-FFF2-40B4-BE49-F238E27FC236}">
                  <a16:creationId xmlns:a16="http://schemas.microsoft.com/office/drawing/2014/main" id="{ECF73A1D-904C-7134-A27A-B4859B40E51B}"/>
                </a:ext>
              </a:extLst>
            </p:cNvPr>
            <p:cNvSpPr/>
            <p:nvPr/>
          </p:nvSpPr>
          <p:spPr>
            <a:xfrm>
              <a:off x="6261375" y="3879025"/>
              <a:ext cx="66150" cy="81850"/>
            </a:xfrm>
            <a:custGeom>
              <a:avLst/>
              <a:gdLst/>
              <a:ahLst/>
              <a:cxnLst/>
              <a:rect l="l" t="t" r="r" b="b"/>
              <a:pathLst>
                <a:path w="2646" h="3274" extrusionOk="0">
                  <a:moveTo>
                    <a:pt x="64" y="0"/>
                  </a:moveTo>
                  <a:cubicBezTo>
                    <a:pt x="61" y="0"/>
                    <a:pt x="57" y="0"/>
                    <a:pt x="53" y="1"/>
                  </a:cubicBezTo>
                  <a:cubicBezTo>
                    <a:pt x="18" y="13"/>
                    <a:pt x="0" y="48"/>
                    <a:pt x="6" y="77"/>
                  </a:cubicBezTo>
                  <a:cubicBezTo>
                    <a:pt x="47" y="248"/>
                    <a:pt x="117" y="412"/>
                    <a:pt x="188" y="564"/>
                  </a:cubicBezTo>
                  <a:cubicBezTo>
                    <a:pt x="270" y="723"/>
                    <a:pt x="358" y="869"/>
                    <a:pt x="458" y="1010"/>
                  </a:cubicBezTo>
                  <a:cubicBezTo>
                    <a:pt x="645" y="1298"/>
                    <a:pt x="863" y="1562"/>
                    <a:pt x="1068" y="1831"/>
                  </a:cubicBezTo>
                  <a:cubicBezTo>
                    <a:pt x="1285" y="2095"/>
                    <a:pt x="1502" y="2359"/>
                    <a:pt x="1743" y="2600"/>
                  </a:cubicBezTo>
                  <a:cubicBezTo>
                    <a:pt x="1983" y="2846"/>
                    <a:pt x="2247" y="3075"/>
                    <a:pt x="2534" y="3263"/>
                  </a:cubicBezTo>
                  <a:cubicBezTo>
                    <a:pt x="2546" y="3270"/>
                    <a:pt x="2559" y="3273"/>
                    <a:pt x="2571" y="3273"/>
                  </a:cubicBezTo>
                  <a:cubicBezTo>
                    <a:pt x="2590" y="3273"/>
                    <a:pt x="2608" y="3265"/>
                    <a:pt x="2622" y="3251"/>
                  </a:cubicBezTo>
                  <a:cubicBezTo>
                    <a:pt x="2646" y="3222"/>
                    <a:pt x="2646" y="3181"/>
                    <a:pt x="2617" y="3157"/>
                  </a:cubicBezTo>
                  <a:lnTo>
                    <a:pt x="2611" y="3151"/>
                  </a:lnTo>
                  <a:cubicBezTo>
                    <a:pt x="2488" y="3046"/>
                    <a:pt x="2358" y="2940"/>
                    <a:pt x="2241" y="2823"/>
                  </a:cubicBezTo>
                  <a:cubicBezTo>
                    <a:pt x="2118" y="2711"/>
                    <a:pt x="2001" y="2588"/>
                    <a:pt x="1889" y="2465"/>
                  </a:cubicBezTo>
                  <a:cubicBezTo>
                    <a:pt x="1660" y="2219"/>
                    <a:pt x="1449" y="1961"/>
                    <a:pt x="1238" y="1697"/>
                  </a:cubicBezTo>
                  <a:cubicBezTo>
                    <a:pt x="1027" y="1433"/>
                    <a:pt x="810" y="1169"/>
                    <a:pt x="610" y="905"/>
                  </a:cubicBezTo>
                  <a:cubicBezTo>
                    <a:pt x="417" y="635"/>
                    <a:pt x="241" y="353"/>
                    <a:pt x="123" y="42"/>
                  </a:cubicBezTo>
                  <a:cubicBezTo>
                    <a:pt x="113" y="17"/>
                    <a:pt x="90" y="0"/>
                    <a:pt x="6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212;p49">
              <a:extLst>
                <a:ext uri="{FF2B5EF4-FFF2-40B4-BE49-F238E27FC236}">
                  <a16:creationId xmlns:a16="http://schemas.microsoft.com/office/drawing/2014/main" id="{93BD0F1C-303A-13CA-D5AC-A35EA893B9A8}"/>
                </a:ext>
              </a:extLst>
            </p:cNvPr>
            <p:cNvSpPr/>
            <p:nvPr/>
          </p:nvSpPr>
          <p:spPr>
            <a:xfrm>
              <a:off x="5849675" y="3874825"/>
              <a:ext cx="50500" cy="77725"/>
            </a:xfrm>
            <a:custGeom>
              <a:avLst/>
              <a:gdLst/>
              <a:ahLst/>
              <a:cxnLst/>
              <a:rect l="l" t="t" r="r" b="b"/>
              <a:pathLst>
                <a:path w="2020" h="3109" extrusionOk="0">
                  <a:moveTo>
                    <a:pt x="1954" y="0"/>
                  </a:moveTo>
                  <a:cubicBezTo>
                    <a:pt x="1929" y="0"/>
                    <a:pt x="1905" y="12"/>
                    <a:pt x="1896" y="34"/>
                  </a:cubicBezTo>
                  <a:cubicBezTo>
                    <a:pt x="1767" y="298"/>
                    <a:pt x="1638" y="562"/>
                    <a:pt x="1497" y="820"/>
                  </a:cubicBezTo>
                  <a:cubicBezTo>
                    <a:pt x="1350" y="1078"/>
                    <a:pt x="1209" y="1331"/>
                    <a:pt x="1051" y="1577"/>
                  </a:cubicBezTo>
                  <a:cubicBezTo>
                    <a:pt x="893" y="1823"/>
                    <a:pt x="728" y="2064"/>
                    <a:pt x="558" y="2299"/>
                  </a:cubicBezTo>
                  <a:cubicBezTo>
                    <a:pt x="470" y="2422"/>
                    <a:pt x="382" y="2539"/>
                    <a:pt x="294" y="2651"/>
                  </a:cubicBezTo>
                  <a:lnTo>
                    <a:pt x="159" y="2827"/>
                  </a:lnTo>
                  <a:cubicBezTo>
                    <a:pt x="112" y="2885"/>
                    <a:pt x="66" y="2938"/>
                    <a:pt x="19" y="2997"/>
                  </a:cubicBezTo>
                  <a:cubicBezTo>
                    <a:pt x="1" y="3026"/>
                    <a:pt x="1" y="3061"/>
                    <a:pt x="24" y="3091"/>
                  </a:cubicBezTo>
                  <a:cubicBezTo>
                    <a:pt x="39" y="3102"/>
                    <a:pt x="57" y="3108"/>
                    <a:pt x="74" y="3108"/>
                  </a:cubicBezTo>
                  <a:cubicBezTo>
                    <a:pt x="92" y="3108"/>
                    <a:pt x="110" y="3102"/>
                    <a:pt x="124" y="3091"/>
                  </a:cubicBezTo>
                  <a:cubicBezTo>
                    <a:pt x="230" y="2985"/>
                    <a:pt x="329" y="2874"/>
                    <a:pt x="429" y="2762"/>
                  </a:cubicBezTo>
                  <a:cubicBezTo>
                    <a:pt x="529" y="2651"/>
                    <a:pt x="623" y="2539"/>
                    <a:pt x="717" y="2422"/>
                  </a:cubicBezTo>
                  <a:cubicBezTo>
                    <a:pt x="899" y="2187"/>
                    <a:pt x="1069" y="1941"/>
                    <a:pt x="1233" y="1689"/>
                  </a:cubicBezTo>
                  <a:cubicBezTo>
                    <a:pt x="1385" y="1436"/>
                    <a:pt x="1538" y="1178"/>
                    <a:pt x="1667" y="908"/>
                  </a:cubicBezTo>
                  <a:cubicBezTo>
                    <a:pt x="1796" y="638"/>
                    <a:pt x="1913" y="363"/>
                    <a:pt x="2007" y="81"/>
                  </a:cubicBezTo>
                  <a:cubicBezTo>
                    <a:pt x="2019" y="52"/>
                    <a:pt x="2007" y="22"/>
                    <a:pt x="1978" y="5"/>
                  </a:cubicBezTo>
                  <a:cubicBezTo>
                    <a:pt x="1970" y="2"/>
                    <a:pt x="1962" y="0"/>
                    <a:pt x="195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13;p49">
              <a:extLst>
                <a:ext uri="{FF2B5EF4-FFF2-40B4-BE49-F238E27FC236}">
                  <a16:creationId xmlns:a16="http://schemas.microsoft.com/office/drawing/2014/main" id="{A4D142EE-1397-C268-F3CA-99BB4AF3356D}"/>
                </a:ext>
              </a:extLst>
            </p:cNvPr>
            <p:cNvSpPr/>
            <p:nvPr/>
          </p:nvSpPr>
          <p:spPr>
            <a:xfrm>
              <a:off x="6020850" y="3328325"/>
              <a:ext cx="126450" cy="71900"/>
            </a:xfrm>
            <a:custGeom>
              <a:avLst/>
              <a:gdLst/>
              <a:ahLst/>
              <a:cxnLst/>
              <a:rect l="l" t="t" r="r" b="b"/>
              <a:pathLst>
                <a:path w="5058" h="2876" extrusionOk="0">
                  <a:moveTo>
                    <a:pt x="0" y="1"/>
                  </a:moveTo>
                  <a:lnTo>
                    <a:pt x="0" y="2001"/>
                  </a:lnTo>
                  <a:cubicBezTo>
                    <a:pt x="0" y="2001"/>
                    <a:pt x="644" y="2875"/>
                    <a:pt x="2611" y="2875"/>
                  </a:cubicBezTo>
                  <a:cubicBezTo>
                    <a:pt x="2630" y="2875"/>
                    <a:pt x="2650" y="2875"/>
                    <a:pt x="2669" y="2875"/>
                  </a:cubicBezTo>
                  <a:cubicBezTo>
                    <a:pt x="4511" y="2864"/>
                    <a:pt x="5057" y="2042"/>
                    <a:pt x="5057" y="2042"/>
                  </a:cubicBezTo>
                  <a:lnTo>
                    <a:pt x="5057" y="1"/>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14;p49">
              <a:extLst>
                <a:ext uri="{FF2B5EF4-FFF2-40B4-BE49-F238E27FC236}">
                  <a16:creationId xmlns:a16="http://schemas.microsoft.com/office/drawing/2014/main" id="{D4835E34-5047-03DF-D933-A4AE01E27637}"/>
                </a:ext>
              </a:extLst>
            </p:cNvPr>
            <p:cNvSpPr/>
            <p:nvPr/>
          </p:nvSpPr>
          <p:spPr>
            <a:xfrm>
              <a:off x="5873000" y="2935975"/>
              <a:ext cx="426225" cy="418200"/>
            </a:xfrm>
            <a:custGeom>
              <a:avLst/>
              <a:gdLst/>
              <a:ahLst/>
              <a:cxnLst/>
              <a:rect l="l" t="t" r="r" b="b"/>
              <a:pathLst>
                <a:path w="17049" h="16728" extrusionOk="0">
                  <a:moveTo>
                    <a:pt x="9152" y="0"/>
                  </a:moveTo>
                  <a:cubicBezTo>
                    <a:pt x="8447" y="0"/>
                    <a:pt x="7702" y="70"/>
                    <a:pt x="6923" y="213"/>
                  </a:cubicBezTo>
                  <a:cubicBezTo>
                    <a:pt x="1074" y="1293"/>
                    <a:pt x="816" y="8555"/>
                    <a:pt x="816" y="8555"/>
                  </a:cubicBezTo>
                  <a:cubicBezTo>
                    <a:pt x="816" y="8555"/>
                    <a:pt x="1" y="16727"/>
                    <a:pt x="8730" y="16727"/>
                  </a:cubicBezTo>
                  <a:cubicBezTo>
                    <a:pt x="17049" y="16727"/>
                    <a:pt x="16556" y="7957"/>
                    <a:pt x="16556" y="7957"/>
                  </a:cubicBezTo>
                  <a:cubicBezTo>
                    <a:pt x="16668" y="2958"/>
                    <a:pt x="13743" y="0"/>
                    <a:pt x="915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15;p49">
              <a:extLst>
                <a:ext uri="{FF2B5EF4-FFF2-40B4-BE49-F238E27FC236}">
                  <a16:creationId xmlns:a16="http://schemas.microsoft.com/office/drawing/2014/main" id="{B69C1A07-8479-9A73-7AC7-1777D5EEC756}"/>
                </a:ext>
              </a:extLst>
            </p:cNvPr>
            <p:cNvSpPr/>
            <p:nvPr/>
          </p:nvSpPr>
          <p:spPr>
            <a:xfrm>
              <a:off x="6020850" y="3345625"/>
              <a:ext cx="113525" cy="16275"/>
            </a:xfrm>
            <a:custGeom>
              <a:avLst/>
              <a:gdLst/>
              <a:ahLst/>
              <a:cxnLst/>
              <a:rect l="l" t="t" r="r" b="b"/>
              <a:pathLst>
                <a:path w="4541" h="651" extrusionOk="0">
                  <a:moveTo>
                    <a:pt x="0" y="1"/>
                  </a:moveTo>
                  <a:lnTo>
                    <a:pt x="0" y="529"/>
                  </a:lnTo>
                  <a:cubicBezTo>
                    <a:pt x="777" y="616"/>
                    <a:pt x="1430" y="651"/>
                    <a:pt x="1976" y="651"/>
                  </a:cubicBezTo>
                  <a:cubicBezTo>
                    <a:pt x="3957" y="651"/>
                    <a:pt x="4541" y="200"/>
                    <a:pt x="4541" y="200"/>
                  </a:cubicBezTo>
                  <a:lnTo>
                    <a:pt x="4541" y="200"/>
                  </a:lnTo>
                  <a:cubicBezTo>
                    <a:pt x="4013" y="294"/>
                    <a:pt x="3438" y="341"/>
                    <a:pt x="2816" y="341"/>
                  </a:cubicBezTo>
                  <a:cubicBezTo>
                    <a:pt x="1742" y="341"/>
                    <a:pt x="810" y="218"/>
                    <a:pt x="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216;p49">
              <a:extLst>
                <a:ext uri="{FF2B5EF4-FFF2-40B4-BE49-F238E27FC236}">
                  <a16:creationId xmlns:a16="http://schemas.microsoft.com/office/drawing/2014/main" id="{EE7FE4A8-00C3-ABC4-10F0-0F706542320B}"/>
                </a:ext>
              </a:extLst>
            </p:cNvPr>
            <p:cNvSpPr/>
            <p:nvPr/>
          </p:nvSpPr>
          <p:spPr>
            <a:xfrm>
              <a:off x="6157525" y="3154925"/>
              <a:ext cx="68950" cy="18825"/>
            </a:xfrm>
            <a:custGeom>
              <a:avLst/>
              <a:gdLst/>
              <a:ahLst/>
              <a:cxnLst/>
              <a:rect l="l" t="t" r="r" b="b"/>
              <a:pathLst>
                <a:path w="2758" h="753" extrusionOk="0">
                  <a:moveTo>
                    <a:pt x="1314" y="0"/>
                  </a:moveTo>
                  <a:cubicBezTo>
                    <a:pt x="1094" y="0"/>
                    <a:pt x="875" y="36"/>
                    <a:pt x="669" y="108"/>
                  </a:cubicBezTo>
                  <a:cubicBezTo>
                    <a:pt x="435" y="190"/>
                    <a:pt x="212" y="313"/>
                    <a:pt x="30" y="478"/>
                  </a:cubicBezTo>
                  <a:cubicBezTo>
                    <a:pt x="7" y="501"/>
                    <a:pt x="1" y="536"/>
                    <a:pt x="18" y="566"/>
                  </a:cubicBezTo>
                  <a:cubicBezTo>
                    <a:pt x="30" y="588"/>
                    <a:pt x="53" y="599"/>
                    <a:pt x="76" y="599"/>
                  </a:cubicBezTo>
                  <a:cubicBezTo>
                    <a:pt x="89" y="599"/>
                    <a:pt x="102" y="596"/>
                    <a:pt x="112" y="589"/>
                  </a:cubicBezTo>
                  <a:cubicBezTo>
                    <a:pt x="306" y="466"/>
                    <a:pt x="517" y="372"/>
                    <a:pt x="734" y="313"/>
                  </a:cubicBezTo>
                  <a:cubicBezTo>
                    <a:pt x="908" y="271"/>
                    <a:pt x="1086" y="244"/>
                    <a:pt x="1265" y="244"/>
                  </a:cubicBezTo>
                  <a:cubicBezTo>
                    <a:pt x="1309" y="244"/>
                    <a:pt x="1353" y="245"/>
                    <a:pt x="1397" y="249"/>
                  </a:cubicBezTo>
                  <a:cubicBezTo>
                    <a:pt x="1614" y="261"/>
                    <a:pt x="1837" y="313"/>
                    <a:pt x="2042" y="396"/>
                  </a:cubicBezTo>
                  <a:cubicBezTo>
                    <a:pt x="2148" y="437"/>
                    <a:pt x="2248" y="484"/>
                    <a:pt x="2347" y="542"/>
                  </a:cubicBezTo>
                  <a:cubicBezTo>
                    <a:pt x="2441" y="595"/>
                    <a:pt x="2535" y="665"/>
                    <a:pt x="2623" y="736"/>
                  </a:cubicBezTo>
                  <a:cubicBezTo>
                    <a:pt x="2637" y="747"/>
                    <a:pt x="2653" y="753"/>
                    <a:pt x="2670" y="753"/>
                  </a:cubicBezTo>
                  <a:cubicBezTo>
                    <a:pt x="2689" y="753"/>
                    <a:pt x="2707" y="745"/>
                    <a:pt x="2723" y="730"/>
                  </a:cubicBezTo>
                  <a:cubicBezTo>
                    <a:pt x="2752" y="707"/>
                    <a:pt x="2758" y="654"/>
                    <a:pt x="2729" y="624"/>
                  </a:cubicBezTo>
                  <a:cubicBezTo>
                    <a:pt x="2646" y="531"/>
                    <a:pt x="2553" y="448"/>
                    <a:pt x="2453" y="372"/>
                  </a:cubicBezTo>
                  <a:cubicBezTo>
                    <a:pt x="2353" y="302"/>
                    <a:pt x="2248" y="237"/>
                    <a:pt x="2136" y="184"/>
                  </a:cubicBezTo>
                  <a:cubicBezTo>
                    <a:pt x="1907" y="79"/>
                    <a:pt x="1661" y="14"/>
                    <a:pt x="1409" y="3"/>
                  </a:cubicBezTo>
                  <a:cubicBezTo>
                    <a:pt x="1377" y="1"/>
                    <a:pt x="1346" y="0"/>
                    <a:pt x="131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217;p49">
              <a:extLst>
                <a:ext uri="{FF2B5EF4-FFF2-40B4-BE49-F238E27FC236}">
                  <a16:creationId xmlns:a16="http://schemas.microsoft.com/office/drawing/2014/main" id="{90542AAA-1FAD-B972-C0D2-2E90C4AC4AC4}"/>
                </a:ext>
              </a:extLst>
            </p:cNvPr>
            <p:cNvSpPr/>
            <p:nvPr/>
          </p:nvSpPr>
          <p:spPr>
            <a:xfrm>
              <a:off x="5953075" y="3149850"/>
              <a:ext cx="69100" cy="17525"/>
            </a:xfrm>
            <a:custGeom>
              <a:avLst/>
              <a:gdLst/>
              <a:ahLst/>
              <a:cxnLst/>
              <a:rect l="l" t="t" r="r" b="b"/>
              <a:pathLst>
                <a:path w="2764" h="701" extrusionOk="0">
                  <a:moveTo>
                    <a:pt x="1374" y="0"/>
                  </a:moveTo>
                  <a:cubicBezTo>
                    <a:pt x="1121" y="6"/>
                    <a:pt x="869" y="59"/>
                    <a:pt x="640" y="159"/>
                  </a:cubicBezTo>
                  <a:cubicBezTo>
                    <a:pt x="529" y="206"/>
                    <a:pt x="417" y="264"/>
                    <a:pt x="312" y="335"/>
                  </a:cubicBezTo>
                  <a:cubicBezTo>
                    <a:pt x="212" y="405"/>
                    <a:pt x="112" y="481"/>
                    <a:pt x="30" y="569"/>
                  </a:cubicBezTo>
                  <a:cubicBezTo>
                    <a:pt x="7" y="599"/>
                    <a:pt x="1" y="640"/>
                    <a:pt x="24" y="669"/>
                  </a:cubicBezTo>
                  <a:cubicBezTo>
                    <a:pt x="38" y="690"/>
                    <a:pt x="61" y="701"/>
                    <a:pt x="84" y="701"/>
                  </a:cubicBezTo>
                  <a:cubicBezTo>
                    <a:pt x="100" y="701"/>
                    <a:pt x="116" y="696"/>
                    <a:pt x="130" y="687"/>
                  </a:cubicBezTo>
                  <a:cubicBezTo>
                    <a:pt x="224" y="622"/>
                    <a:pt x="318" y="558"/>
                    <a:pt x="417" y="505"/>
                  </a:cubicBezTo>
                  <a:cubicBezTo>
                    <a:pt x="517" y="452"/>
                    <a:pt x="617" y="405"/>
                    <a:pt x="722" y="370"/>
                  </a:cubicBezTo>
                  <a:cubicBezTo>
                    <a:pt x="934" y="294"/>
                    <a:pt x="1157" y="252"/>
                    <a:pt x="1379" y="247"/>
                  </a:cubicBezTo>
                  <a:cubicBezTo>
                    <a:pt x="1396" y="246"/>
                    <a:pt x="1412" y="246"/>
                    <a:pt x="1428" y="246"/>
                  </a:cubicBezTo>
                  <a:cubicBezTo>
                    <a:pt x="1634" y="246"/>
                    <a:pt x="1835" y="281"/>
                    <a:pt x="2037" y="340"/>
                  </a:cubicBezTo>
                  <a:cubicBezTo>
                    <a:pt x="2254" y="405"/>
                    <a:pt x="2453" y="505"/>
                    <a:pt x="2647" y="634"/>
                  </a:cubicBezTo>
                  <a:cubicBezTo>
                    <a:pt x="2657" y="644"/>
                    <a:pt x="2671" y="649"/>
                    <a:pt x="2685" y="649"/>
                  </a:cubicBezTo>
                  <a:cubicBezTo>
                    <a:pt x="2703" y="649"/>
                    <a:pt x="2721" y="641"/>
                    <a:pt x="2735" y="628"/>
                  </a:cubicBezTo>
                  <a:cubicBezTo>
                    <a:pt x="2764" y="599"/>
                    <a:pt x="2758" y="558"/>
                    <a:pt x="2735" y="528"/>
                  </a:cubicBezTo>
                  <a:cubicBezTo>
                    <a:pt x="2559" y="358"/>
                    <a:pt x="2342" y="223"/>
                    <a:pt x="2107" y="135"/>
                  </a:cubicBezTo>
                  <a:cubicBezTo>
                    <a:pt x="1878" y="41"/>
                    <a:pt x="1626" y="0"/>
                    <a:pt x="137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218;p49">
              <a:extLst>
                <a:ext uri="{FF2B5EF4-FFF2-40B4-BE49-F238E27FC236}">
                  <a16:creationId xmlns:a16="http://schemas.microsoft.com/office/drawing/2014/main" id="{C81246EC-B2EF-EA1D-7C83-3B55BC62B67E}"/>
                </a:ext>
              </a:extLst>
            </p:cNvPr>
            <p:cNvSpPr/>
            <p:nvPr/>
          </p:nvSpPr>
          <p:spPr>
            <a:xfrm>
              <a:off x="6060300" y="3211750"/>
              <a:ext cx="51500" cy="11525"/>
            </a:xfrm>
            <a:custGeom>
              <a:avLst/>
              <a:gdLst/>
              <a:ahLst/>
              <a:cxnLst/>
              <a:rect l="l" t="t" r="r" b="b"/>
              <a:pathLst>
                <a:path w="2060" h="461" extrusionOk="0">
                  <a:moveTo>
                    <a:pt x="84" y="0"/>
                  </a:moveTo>
                  <a:cubicBezTo>
                    <a:pt x="61" y="0"/>
                    <a:pt x="40" y="9"/>
                    <a:pt x="24" y="29"/>
                  </a:cubicBezTo>
                  <a:cubicBezTo>
                    <a:pt x="0" y="64"/>
                    <a:pt x="12" y="117"/>
                    <a:pt x="47" y="141"/>
                  </a:cubicBezTo>
                  <a:cubicBezTo>
                    <a:pt x="329" y="334"/>
                    <a:pt x="669" y="434"/>
                    <a:pt x="1015" y="457"/>
                  </a:cubicBezTo>
                  <a:cubicBezTo>
                    <a:pt x="1054" y="459"/>
                    <a:pt x="1094" y="460"/>
                    <a:pt x="1133" y="460"/>
                  </a:cubicBezTo>
                  <a:cubicBezTo>
                    <a:pt x="1440" y="460"/>
                    <a:pt x="1748" y="398"/>
                    <a:pt x="2018" y="258"/>
                  </a:cubicBezTo>
                  <a:cubicBezTo>
                    <a:pt x="2042" y="246"/>
                    <a:pt x="2059" y="211"/>
                    <a:pt x="2053" y="182"/>
                  </a:cubicBezTo>
                  <a:cubicBezTo>
                    <a:pt x="2044" y="148"/>
                    <a:pt x="2018" y="126"/>
                    <a:pt x="1986" y="126"/>
                  </a:cubicBezTo>
                  <a:cubicBezTo>
                    <a:pt x="1980" y="126"/>
                    <a:pt x="1973" y="127"/>
                    <a:pt x="1965" y="129"/>
                  </a:cubicBezTo>
                  <a:cubicBezTo>
                    <a:pt x="1725" y="188"/>
                    <a:pt x="1484" y="219"/>
                    <a:pt x="1243" y="219"/>
                  </a:cubicBezTo>
                  <a:cubicBezTo>
                    <a:pt x="1173" y="219"/>
                    <a:pt x="1103" y="216"/>
                    <a:pt x="1033" y="211"/>
                  </a:cubicBezTo>
                  <a:cubicBezTo>
                    <a:pt x="722" y="193"/>
                    <a:pt x="417" y="117"/>
                    <a:pt x="118" y="6"/>
                  </a:cubicBezTo>
                  <a:cubicBezTo>
                    <a:pt x="106" y="2"/>
                    <a:pt x="95" y="0"/>
                    <a:pt x="84"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219;p49">
              <a:extLst>
                <a:ext uri="{FF2B5EF4-FFF2-40B4-BE49-F238E27FC236}">
                  <a16:creationId xmlns:a16="http://schemas.microsoft.com/office/drawing/2014/main" id="{F3533663-A03F-8687-8EDB-0E200DB95123}"/>
                </a:ext>
              </a:extLst>
            </p:cNvPr>
            <p:cNvSpPr/>
            <p:nvPr/>
          </p:nvSpPr>
          <p:spPr>
            <a:xfrm>
              <a:off x="6078325" y="3176075"/>
              <a:ext cx="14250" cy="17500"/>
            </a:xfrm>
            <a:custGeom>
              <a:avLst/>
              <a:gdLst/>
              <a:ahLst/>
              <a:cxnLst/>
              <a:rect l="l" t="t" r="r" b="b"/>
              <a:pathLst>
                <a:path w="570" h="700" extrusionOk="0">
                  <a:moveTo>
                    <a:pt x="207" y="1"/>
                  </a:moveTo>
                  <a:cubicBezTo>
                    <a:pt x="194" y="1"/>
                    <a:pt x="181" y="5"/>
                    <a:pt x="171" y="13"/>
                  </a:cubicBezTo>
                  <a:cubicBezTo>
                    <a:pt x="95" y="54"/>
                    <a:pt x="42" y="136"/>
                    <a:pt x="18" y="224"/>
                  </a:cubicBezTo>
                  <a:cubicBezTo>
                    <a:pt x="1" y="306"/>
                    <a:pt x="7" y="406"/>
                    <a:pt x="54" y="494"/>
                  </a:cubicBezTo>
                  <a:cubicBezTo>
                    <a:pt x="95" y="576"/>
                    <a:pt x="171" y="641"/>
                    <a:pt x="253" y="676"/>
                  </a:cubicBezTo>
                  <a:cubicBezTo>
                    <a:pt x="297" y="691"/>
                    <a:pt x="343" y="699"/>
                    <a:pt x="387" y="699"/>
                  </a:cubicBezTo>
                  <a:cubicBezTo>
                    <a:pt x="432" y="699"/>
                    <a:pt x="476" y="691"/>
                    <a:pt x="517" y="670"/>
                  </a:cubicBezTo>
                  <a:cubicBezTo>
                    <a:pt x="541" y="658"/>
                    <a:pt x="552" y="641"/>
                    <a:pt x="558" y="617"/>
                  </a:cubicBezTo>
                  <a:cubicBezTo>
                    <a:pt x="570" y="570"/>
                    <a:pt x="541" y="529"/>
                    <a:pt x="499" y="523"/>
                  </a:cubicBezTo>
                  <a:lnTo>
                    <a:pt x="488" y="523"/>
                  </a:lnTo>
                  <a:cubicBezTo>
                    <a:pt x="382" y="500"/>
                    <a:pt x="306" y="447"/>
                    <a:pt x="265" y="377"/>
                  </a:cubicBezTo>
                  <a:cubicBezTo>
                    <a:pt x="230" y="312"/>
                    <a:pt x="224" y="207"/>
                    <a:pt x="265" y="113"/>
                  </a:cubicBezTo>
                  <a:lnTo>
                    <a:pt x="271" y="101"/>
                  </a:lnTo>
                  <a:cubicBezTo>
                    <a:pt x="282" y="83"/>
                    <a:pt x="277" y="60"/>
                    <a:pt x="265" y="37"/>
                  </a:cubicBezTo>
                  <a:cubicBezTo>
                    <a:pt x="253" y="14"/>
                    <a:pt x="230" y="1"/>
                    <a:pt x="20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220;p49">
              <a:extLst>
                <a:ext uri="{FF2B5EF4-FFF2-40B4-BE49-F238E27FC236}">
                  <a16:creationId xmlns:a16="http://schemas.microsoft.com/office/drawing/2014/main" id="{7613BC60-71DC-ED57-DA02-A31555E45ECB}"/>
                </a:ext>
              </a:extLst>
            </p:cNvPr>
            <p:cNvSpPr/>
            <p:nvPr/>
          </p:nvSpPr>
          <p:spPr>
            <a:xfrm>
              <a:off x="6148500" y="3536725"/>
              <a:ext cx="286400" cy="221825"/>
            </a:xfrm>
            <a:custGeom>
              <a:avLst/>
              <a:gdLst/>
              <a:ahLst/>
              <a:cxnLst/>
              <a:rect l="l" t="t" r="r" b="b"/>
              <a:pathLst>
                <a:path w="11456" h="8873" extrusionOk="0">
                  <a:moveTo>
                    <a:pt x="9772" y="1"/>
                  </a:moveTo>
                  <a:lnTo>
                    <a:pt x="5589" y="2664"/>
                  </a:lnTo>
                  <a:cubicBezTo>
                    <a:pt x="5847" y="3257"/>
                    <a:pt x="6076" y="3867"/>
                    <a:pt x="6275" y="4483"/>
                  </a:cubicBezTo>
                  <a:cubicBezTo>
                    <a:pt x="5371" y="4771"/>
                    <a:pt x="4372" y="4949"/>
                    <a:pt x="3401" y="4949"/>
                  </a:cubicBezTo>
                  <a:cubicBezTo>
                    <a:pt x="3049" y="4949"/>
                    <a:pt x="2701" y="4926"/>
                    <a:pt x="2362" y="4876"/>
                  </a:cubicBezTo>
                  <a:cubicBezTo>
                    <a:pt x="2239" y="4718"/>
                    <a:pt x="1846" y="4500"/>
                    <a:pt x="1764" y="4348"/>
                  </a:cubicBezTo>
                  <a:cubicBezTo>
                    <a:pt x="1723" y="4278"/>
                    <a:pt x="1652" y="4225"/>
                    <a:pt x="1576" y="4225"/>
                  </a:cubicBezTo>
                  <a:cubicBezTo>
                    <a:pt x="1429" y="4225"/>
                    <a:pt x="1406" y="4342"/>
                    <a:pt x="1394" y="4442"/>
                  </a:cubicBezTo>
                  <a:cubicBezTo>
                    <a:pt x="1382" y="4630"/>
                    <a:pt x="1394" y="4817"/>
                    <a:pt x="1424" y="4999"/>
                  </a:cubicBezTo>
                  <a:cubicBezTo>
                    <a:pt x="1401" y="5005"/>
                    <a:pt x="1378" y="5008"/>
                    <a:pt x="1356" y="5008"/>
                  </a:cubicBezTo>
                  <a:cubicBezTo>
                    <a:pt x="1123" y="5008"/>
                    <a:pt x="907" y="4696"/>
                    <a:pt x="687" y="4696"/>
                  </a:cubicBezTo>
                  <a:cubicBezTo>
                    <a:pt x="655" y="4696"/>
                    <a:pt x="623" y="4702"/>
                    <a:pt x="590" y="4718"/>
                  </a:cubicBezTo>
                  <a:cubicBezTo>
                    <a:pt x="497" y="4764"/>
                    <a:pt x="444" y="4864"/>
                    <a:pt x="438" y="4964"/>
                  </a:cubicBezTo>
                  <a:cubicBezTo>
                    <a:pt x="433" y="5125"/>
                    <a:pt x="516" y="5252"/>
                    <a:pt x="611" y="5367"/>
                  </a:cubicBezTo>
                  <a:lnTo>
                    <a:pt x="611" y="5367"/>
                  </a:lnTo>
                  <a:cubicBezTo>
                    <a:pt x="575" y="5333"/>
                    <a:pt x="529" y="5317"/>
                    <a:pt x="481" y="5317"/>
                  </a:cubicBezTo>
                  <a:cubicBezTo>
                    <a:pt x="344" y="5317"/>
                    <a:pt x="188" y="5438"/>
                    <a:pt x="180" y="5592"/>
                  </a:cubicBezTo>
                  <a:cubicBezTo>
                    <a:pt x="168" y="5815"/>
                    <a:pt x="344" y="6002"/>
                    <a:pt x="538" y="6102"/>
                  </a:cubicBezTo>
                  <a:lnTo>
                    <a:pt x="256" y="6073"/>
                  </a:lnTo>
                  <a:cubicBezTo>
                    <a:pt x="250" y="6072"/>
                    <a:pt x="245" y="6072"/>
                    <a:pt x="239" y="6072"/>
                  </a:cubicBezTo>
                  <a:cubicBezTo>
                    <a:pt x="112" y="6072"/>
                    <a:pt x="17" y="6195"/>
                    <a:pt x="57" y="6319"/>
                  </a:cubicBezTo>
                  <a:cubicBezTo>
                    <a:pt x="100" y="6464"/>
                    <a:pt x="196" y="6597"/>
                    <a:pt x="323" y="6679"/>
                  </a:cubicBezTo>
                  <a:lnTo>
                    <a:pt x="323" y="6679"/>
                  </a:lnTo>
                  <a:cubicBezTo>
                    <a:pt x="313" y="6677"/>
                    <a:pt x="304" y="6677"/>
                    <a:pt x="293" y="6677"/>
                  </a:cubicBezTo>
                  <a:cubicBezTo>
                    <a:pt x="152" y="6677"/>
                    <a:pt x="0" y="6846"/>
                    <a:pt x="27" y="7005"/>
                  </a:cubicBezTo>
                  <a:cubicBezTo>
                    <a:pt x="68" y="7217"/>
                    <a:pt x="274" y="7346"/>
                    <a:pt x="473" y="7398"/>
                  </a:cubicBezTo>
                  <a:cubicBezTo>
                    <a:pt x="667" y="7457"/>
                    <a:pt x="1341" y="7686"/>
                    <a:pt x="1341" y="7686"/>
                  </a:cubicBezTo>
                  <a:cubicBezTo>
                    <a:pt x="2755" y="8179"/>
                    <a:pt x="4187" y="8671"/>
                    <a:pt x="5671" y="8824"/>
                  </a:cubicBezTo>
                  <a:cubicBezTo>
                    <a:pt x="5966" y="8855"/>
                    <a:pt x="6264" y="8872"/>
                    <a:pt x="6562" y="8872"/>
                  </a:cubicBezTo>
                  <a:cubicBezTo>
                    <a:pt x="7765" y="8872"/>
                    <a:pt x="8971" y="8601"/>
                    <a:pt x="9977" y="7938"/>
                  </a:cubicBezTo>
                  <a:cubicBezTo>
                    <a:pt x="10399" y="7657"/>
                    <a:pt x="10792" y="7299"/>
                    <a:pt x="11027" y="6835"/>
                  </a:cubicBezTo>
                  <a:cubicBezTo>
                    <a:pt x="11455" y="6008"/>
                    <a:pt x="11309" y="4999"/>
                    <a:pt x="11103" y="4084"/>
                  </a:cubicBezTo>
                  <a:cubicBezTo>
                    <a:pt x="10786" y="2688"/>
                    <a:pt x="10335" y="1315"/>
                    <a:pt x="9772"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221;p49">
              <a:extLst>
                <a:ext uri="{FF2B5EF4-FFF2-40B4-BE49-F238E27FC236}">
                  <a16:creationId xmlns:a16="http://schemas.microsoft.com/office/drawing/2014/main" id="{BE9D17E5-14B8-D2E9-C2D6-69B1000982FB}"/>
                </a:ext>
              </a:extLst>
            </p:cNvPr>
            <p:cNvSpPr/>
            <p:nvPr/>
          </p:nvSpPr>
          <p:spPr>
            <a:xfrm>
              <a:off x="5753775" y="3536725"/>
              <a:ext cx="286250" cy="221825"/>
            </a:xfrm>
            <a:custGeom>
              <a:avLst/>
              <a:gdLst/>
              <a:ahLst/>
              <a:cxnLst/>
              <a:rect l="l" t="t" r="r" b="b"/>
              <a:pathLst>
                <a:path w="11450" h="8873" extrusionOk="0">
                  <a:moveTo>
                    <a:pt x="1684" y="1"/>
                  </a:moveTo>
                  <a:cubicBezTo>
                    <a:pt x="1115" y="1315"/>
                    <a:pt x="669" y="2688"/>
                    <a:pt x="352" y="4084"/>
                  </a:cubicBezTo>
                  <a:cubicBezTo>
                    <a:pt x="141" y="4999"/>
                    <a:pt x="0" y="6008"/>
                    <a:pt x="423" y="6835"/>
                  </a:cubicBezTo>
                  <a:cubicBezTo>
                    <a:pt x="663" y="7299"/>
                    <a:pt x="1050" y="7657"/>
                    <a:pt x="1479" y="7938"/>
                  </a:cubicBezTo>
                  <a:cubicBezTo>
                    <a:pt x="2485" y="8601"/>
                    <a:pt x="3691" y="8872"/>
                    <a:pt x="4894" y="8872"/>
                  </a:cubicBezTo>
                  <a:cubicBezTo>
                    <a:pt x="5192" y="8872"/>
                    <a:pt x="5490" y="8855"/>
                    <a:pt x="5785" y="8824"/>
                  </a:cubicBezTo>
                  <a:cubicBezTo>
                    <a:pt x="7269" y="8671"/>
                    <a:pt x="8700" y="8179"/>
                    <a:pt x="10114" y="7686"/>
                  </a:cubicBezTo>
                  <a:cubicBezTo>
                    <a:pt x="10114" y="7686"/>
                    <a:pt x="10783" y="7457"/>
                    <a:pt x="10982" y="7398"/>
                  </a:cubicBezTo>
                  <a:cubicBezTo>
                    <a:pt x="11182" y="7346"/>
                    <a:pt x="11387" y="7217"/>
                    <a:pt x="11422" y="7005"/>
                  </a:cubicBezTo>
                  <a:cubicBezTo>
                    <a:pt x="11450" y="6846"/>
                    <a:pt x="11301" y="6677"/>
                    <a:pt x="11161" y="6677"/>
                  </a:cubicBezTo>
                  <a:cubicBezTo>
                    <a:pt x="11152" y="6677"/>
                    <a:pt x="11142" y="6677"/>
                    <a:pt x="11132" y="6679"/>
                  </a:cubicBezTo>
                  <a:lnTo>
                    <a:pt x="11132" y="6679"/>
                  </a:lnTo>
                  <a:cubicBezTo>
                    <a:pt x="11260" y="6597"/>
                    <a:pt x="11355" y="6464"/>
                    <a:pt x="11399" y="6319"/>
                  </a:cubicBezTo>
                  <a:cubicBezTo>
                    <a:pt x="11433" y="6195"/>
                    <a:pt x="11337" y="6072"/>
                    <a:pt x="11216" y="6072"/>
                  </a:cubicBezTo>
                  <a:cubicBezTo>
                    <a:pt x="11210" y="6072"/>
                    <a:pt x="11205" y="6072"/>
                    <a:pt x="11199" y="6073"/>
                  </a:cubicBezTo>
                  <a:lnTo>
                    <a:pt x="10912" y="6102"/>
                  </a:lnTo>
                  <a:cubicBezTo>
                    <a:pt x="11106" y="6002"/>
                    <a:pt x="11287" y="5815"/>
                    <a:pt x="11276" y="5592"/>
                  </a:cubicBezTo>
                  <a:cubicBezTo>
                    <a:pt x="11264" y="5438"/>
                    <a:pt x="11109" y="5317"/>
                    <a:pt x="10974" y="5317"/>
                  </a:cubicBezTo>
                  <a:cubicBezTo>
                    <a:pt x="10926" y="5317"/>
                    <a:pt x="10880" y="5333"/>
                    <a:pt x="10844" y="5367"/>
                  </a:cubicBezTo>
                  <a:lnTo>
                    <a:pt x="10844" y="5367"/>
                  </a:lnTo>
                  <a:cubicBezTo>
                    <a:pt x="10939" y="5252"/>
                    <a:pt x="11018" y="5125"/>
                    <a:pt x="11018" y="4964"/>
                  </a:cubicBezTo>
                  <a:cubicBezTo>
                    <a:pt x="11012" y="4864"/>
                    <a:pt x="10959" y="4764"/>
                    <a:pt x="10865" y="4718"/>
                  </a:cubicBezTo>
                  <a:cubicBezTo>
                    <a:pt x="10833" y="4702"/>
                    <a:pt x="10801" y="4696"/>
                    <a:pt x="10769" y="4696"/>
                  </a:cubicBezTo>
                  <a:cubicBezTo>
                    <a:pt x="10548" y="4696"/>
                    <a:pt x="10333" y="5008"/>
                    <a:pt x="10100" y="5008"/>
                  </a:cubicBezTo>
                  <a:cubicBezTo>
                    <a:pt x="10077" y="5008"/>
                    <a:pt x="10055" y="5005"/>
                    <a:pt x="10032" y="4999"/>
                  </a:cubicBezTo>
                  <a:cubicBezTo>
                    <a:pt x="10061" y="4817"/>
                    <a:pt x="10073" y="4630"/>
                    <a:pt x="10055" y="4442"/>
                  </a:cubicBezTo>
                  <a:cubicBezTo>
                    <a:pt x="10050" y="4342"/>
                    <a:pt x="10026" y="4225"/>
                    <a:pt x="9879" y="4225"/>
                  </a:cubicBezTo>
                  <a:cubicBezTo>
                    <a:pt x="9797" y="4225"/>
                    <a:pt x="9727" y="4278"/>
                    <a:pt x="9686" y="4348"/>
                  </a:cubicBezTo>
                  <a:cubicBezTo>
                    <a:pt x="9610" y="4500"/>
                    <a:pt x="9217" y="4718"/>
                    <a:pt x="9087" y="4876"/>
                  </a:cubicBezTo>
                  <a:cubicBezTo>
                    <a:pt x="8749" y="4926"/>
                    <a:pt x="8401" y="4949"/>
                    <a:pt x="8050" y="4949"/>
                  </a:cubicBezTo>
                  <a:cubicBezTo>
                    <a:pt x="7080" y="4949"/>
                    <a:pt x="6085" y="4771"/>
                    <a:pt x="5180" y="4483"/>
                  </a:cubicBezTo>
                  <a:cubicBezTo>
                    <a:pt x="5380" y="3867"/>
                    <a:pt x="5609" y="3257"/>
                    <a:pt x="5861" y="2664"/>
                  </a:cubicBezTo>
                  <a:lnTo>
                    <a:pt x="1684" y="1"/>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222;p49">
              <a:extLst>
                <a:ext uri="{FF2B5EF4-FFF2-40B4-BE49-F238E27FC236}">
                  <a16:creationId xmlns:a16="http://schemas.microsoft.com/office/drawing/2014/main" id="{7A5D2490-6527-09FE-B61E-C1EFA68D38BE}"/>
                </a:ext>
              </a:extLst>
            </p:cNvPr>
            <p:cNvSpPr/>
            <p:nvPr/>
          </p:nvSpPr>
          <p:spPr>
            <a:xfrm>
              <a:off x="5883275" y="2927475"/>
              <a:ext cx="441550" cy="222400"/>
            </a:xfrm>
            <a:custGeom>
              <a:avLst/>
              <a:gdLst/>
              <a:ahLst/>
              <a:cxnLst/>
              <a:rect l="l" t="t" r="r" b="b"/>
              <a:pathLst>
                <a:path w="17662" h="8896" extrusionOk="0">
                  <a:moveTo>
                    <a:pt x="8215" y="0"/>
                  </a:moveTo>
                  <a:cubicBezTo>
                    <a:pt x="6437" y="0"/>
                    <a:pt x="4927" y="317"/>
                    <a:pt x="4406" y="606"/>
                  </a:cubicBezTo>
                  <a:cubicBezTo>
                    <a:pt x="2265" y="1797"/>
                    <a:pt x="1402" y="2741"/>
                    <a:pt x="769" y="4589"/>
                  </a:cubicBezTo>
                  <a:cubicBezTo>
                    <a:pt x="335" y="5856"/>
                    <a:pt x="0" y="7446"/>
                    <a:pt x="687" y="8608"/>
                  </a:cubicBezTo>
                  <a:cubicBezTo>
                    <a:pt x="1238" y="8056"/>
                    <a:pt x="1825" y="7188"/>
                    <a:pt x="1884" y="6408"/>
                  </a:cubicBezTo>
                  <a:cubicBezTo>
                    <a:pt x="2939" y="6185"/>
                    <a:pt x="3843" y="5375"/>
                    <a:pt x="4183" y="4355"/>
                  </a:cubicBezTo>
                  <a:cubicBezTo>
                    <a:pt x="4301" y="5100"/>
                    <a:pt x="5072" y="5631"/>
                    <a:pt x="5831" y="5631"/>
                  </a:cubicBezTo>
                  <a:cubicBezTo>
                    <a:pt x="5866" y="5631"/>
                    <a:pt x="5902" y="5630"/>
                    <a:pt x="5937" y="5628"/>
                  </a:cubicBezTo>
                  <a:cubicBezTo>
                    <a:pt x="6729" y="5569"/>
                    <a:pt x="7421" y="5012"/>
                    <a:pt x="7809" y="4319"/>
                  </a:cubicBezTo>
                  <a:cubicBezTo>
                    <a:pt x="7850" y="5023"/>
                    <a:pt x="7897" y="5768"/>
                    <a:pt x="8290" y="6355"/>
                  </a:cubicBezTo>
                  <a:cubicBezTo>
                    <a:pt x="8725" y="7006"/>
                    <a:pt x="9501" y="7305"/>
                    <a:pt x="10297" y="7305"/>
                  </a:cubicBezTo>
                  <a:cubicBezTo>
                    <a:pt x="10735" y="7305"/>
                    <a:pt x="11179" y="7214"/>
                    <a:pt x="11575" y="7041"/>
                  </a:cubicBezTo>
                  <a:cubicBezTo>
                    <a:pt x="12695" y="6560"/>
                    <a:pt x="13517" y="5598"/>
                    <a:pt x="14303" y="4666"/>
                  </a:cubicBezTo>
                  <a:cubicBezTo>
                    <a:pt x="14303" y="6232"/>
                    <a:pt x="14942" y="7786"/>
                    <a:pt x="16045" y="8895"/>
                  </a:cubicBezTo>
                  <a:cubicBezTo>
                    <a:pt x="17661" y="1628"/>
                    <a:pt x="12248" y="0"/>
                    <a:pt x="821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23;p49">
              <a:extLst>
                <a:ext uri="{FF2B5EF4-FFF2-40B4-BE49-F238E27FC236}">
                  <a16:creationId xmlns:a16="http://schemas.microsoft.com/office/drawing/2014/main" id="{6266FCDD-D2AE-B61E-7741-379C160B301E}"/>
                </a:ext>
              </a:extLst>
            </p:cNvPr>
            <p:cNvSpPr/>
            <p:nvPr/>
          </p:nvSpPr>
          <p:spPr>
            <a:xfrm>
              <a:off x="6268400" y="3127875"/>
              <a:ext cx="89200" cy="79325"/>
            </a:xfrm>
            <a:custGeom>
              <a:avLst/>
              <a:gdLst/>
              <a:ahLst/>
              <a:cxnLst/>
              <a:rect l="l" t="t" r="r" b="b"/>
              <a:pathLst>
                <a:path w="3568" h="3173" extrusionOk="0">
                  <a:moveTo>
                    <a:pt x="2125" y="0"/>
                  </a:moveTo>
                  <a:cubicBezTo>
                    <a:pt x="2086" y="0"/>
                    <a:pt x="2046" y="2"/>
                    <a:pt x="2007" y="5"/>
                  </a:cubicBezTo>
                  <a:cubicBezTo>
                    <a:pt x="1579" y="34"/>
                    <a:pt x="335" y="416"/>
                    <a:pt x="1" y="686"/>
                  </a:cubicBezTo>
                  <a:lnTo>
                    <a:pt x="476" y="2545"/>
                  </a:lnTo>
                  <a:cubicBezTo>
                    <a:pt x="871" y="2925"/>
                    <a:pt x="1410" y="3173"/>
                    <a:pt x="1953" y="3173"/>
                  </a:cubicBezTo>
                  <a:cubicBezTo>
                    <a:pt x="2047" y="3173"/>
                    <a:pt x="2142" y="3165"/>
                    <a:pt x="2236" y="3150"/>
                  </a:cubicBezTo>
                  <a:cubicBezTo>
                    <a:pt x="2869" y="3050"/>
                    <a:pt x="3444" y="2534"/>
                    <a:pt x="3532" y="1900"/>
                  </a:cubicBezTo>
                  <a:cubicBezTo>
                    <a:pt x="3568" y="1665"/>
                    <a:pt x="3538" y="1431"/>
                    <a:pt x="3485" y="1196"/>
                  </a:cubicBezTo>
                  <a:cubicBezTo>
                    <a:pt x="3427" y="932"/>
                    <a:pt x="3333" y="668"/>
                    <a:pt x="3163" y="457"/>
                  </a:cubicBezTo>
                  <a:cubicBezTo>
                    <a:pt x="2912" y="158"/>
                    <a:pt x="2516" y="0"/>
                    <a:pt x="2125"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224;p49">
              <a:extLst>
                <a:ext uri="{FF2B5EF4-FFF2-40B4-BE49-F238E27FC236}">
                  <a16:creationId xmlns:a16="http://schemas.microsoft.com/office/drawing/2014/main" id="{1586AF87-47DC-8B7D-9E81-0E37A920A65E}"/>
                </a:ext>
              </a:extLst>
            </p:cNvPr>
            <p:cNvSpPr/>
            <p:nvPr/>
          </p:nvSpPr>
          <p:spPr>
            <a:xfrm>
              <a:off x="6298475" y="3150775"/>
              <a:ext cx="27600" cy="34025"/>
            </a:xfrm>
            <a:custGeom>
              <a:avLst/>
              <a:gdLst/>
              <a:ahLst/>
              <a:cxnLst/>
              <a:rect l="l" t="t" r="r" b="b"/>
              <a:pathLst>
                <a:path w="1104" h="1361" extrusionOk="0">
                  <a:moveTo>
                    <a:pt x="1020" y="1"/>
                  </a:moveTo>
                  <a:cubicBezTo>
                    <a:pt x="1013" y="1"/>
                    <a:pt x="1005" y="2"/>
                    <a:pt x="998" y="4"/>
                  </a:cubicBezTo>
                  <a:cubicBezTo>
                    <a:pt x="734" y="104"/>
                    <a:pt x="505" y="286"/>
                    <a:pt x="329" y="503"/>
                  </a:cubicBezTo>
                  <a:cubicBezTo>
                    <a:pt x="153" y="726"/>
                    <a:pt x="30" y="996"/>
                    <a:pt x="0" y="1277"/>
                  </a:cubicBezTo>
                  <a:cubicBezTo>
                    <a:pt x="0" y="1307"/>
                    <a:pt x="18" y="1342"/>
                    <a:pt x="47" y="1354"/>
                  </a:cubicBezTo>
                  <a:cubicBezTo>
                    <a:pt x="58" y="1358"/>
                    <a:pt x="69" y="1360"/>
                    <a:pt x="80" y="1360"/>
                  </a:cubicBezTo>
                  <a:cubicBezTo>
                    <a:pt x="111" y="1360"/>
                    <a:pt x="140" y="1343"/>
                    <a:pt x="153" y="1313"/>
                  </a:cubicBezTo>
                  <a:cubicBezTo>
                    <a:pt x="253" y="1078"/>
                    <a:pt x="370" y="855"/>
                    <a:pt x="522" y="655"/>
                  </a:cubicBezTo>
                  <a:cubicBezTo>
                    <a:pt x="675" y="456"/>
                    <a:pt x="857" y="286"/>
                    <a:pt x="1062" y="127"/>
                  </a:cubicBezTo>
                  <a:lnTo>
                    <a:pt x="1068" y="127"/>
                  </a:lnTo>
                  <a:cubicBezTo>
                    <a:pt x="1092" y="110"/>
                    <a:pt x="1103" y="81"/>
                    <a:pt x="1092" y="45"/>
                  </a:cubicBezTo>
                  <a:cubicBezTo>
                    <a:pt x="1078" y="18"/>
                    <a:pt x="1049" y="1"/>
                    <a:pt x="102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225;p49">
              <a:extLst>
                <a:ext uri="{FF2B5EF4-FFF2-40B4-BE49-F238E27FC236}">
                  <a16:creationId xmlns:a16="http://schemas.microsoft.com/office/drawing/2014/main" id="{32DC66B5-4120-6210-5A1C-A2427BA02F42}"/>
                </a:ext>
              </a:extLst>
            </p:cNvPr>
            <p:cNvSpPr/>
            <p:nvPr/>
          </p:nvSpPr>
          <p:spPr>
            <a:xfrm>
              <a:off x="6306825" y="3164025"/>
              <a:ext cx="16300" cy="24175"/>
            </a:xfrm>
            <a:custGeom>
              <a:avLst/>
              <a:gdLst/>
              <a:ahLst/>
              <a:cxnLst/>
              <a:rect l="l" t="t" r="r" b="b"/>
              <a:pathLst>
                <a:path w="652" h="967" extrusionOk="0">
                  <a:moveTo>
                    <a:pt x="85" y="0"/>
                  </a:moveTo>
                  <a:cubicBezTo>
                    <a:pt x="65" y="0"/>
                    <a:pt x="48" y="7"/>
                    <a:pt x="30" y="20"/>
                  </a:cubicBezTo>
                  <a:cubicBezTo>
                    <a:pt x="1" y="43"/>
                    <a:pt x="1" y="90"/>
                    <a:pt x="30" y="120"/>
                  </a:cubicBezTo>
                  <a:lnTo>
                    <a:pt x="30" y="125"/>
                  </a:lnTo>
                  <a:cubicBezTo>
                    <a:pt x="136" y="237"/>
                    <a:pt x="230" y="354"/>
                    <a:pt x="300" y="483"/>
                  </a:cubicBezTo>
                  <a:cubicBezTo>
                    <a:pt x="370" y="618"/>
                    <a:pt x="417" y="753"/>
                    <a:pt x="464" y="906"/>
                  </a:cubicBezTo>
                  <a:lnTo>
                    <a:pt x="464" y="912"/>
                  </a:lnTo>
                  <a:cubicBezTo>
                    <a:pt x="470" y="935"/>
                    <a:pt x="494" y="959"/>
                    <a:pt x="523" y="964"/>
                  </a:cubicBezTo>
                  <a:cubicBezTo>
                    <a:pt x="529" y="966"/>
                    <a:pt x="535" y="967"/>
                    <a:pt x="541" y="967"/>
                  </a:cubicBezTo>
                  <a:cubicBezTo>
                    <a:pt x="576" y="967"/>
                    <a:pt x="607" y="941"/>
                    <a:pt x="617" y="906"/>
                  </a:cubicBezTo>
                  <a:cubicBezTo>
                    <a:pt x="652" y="718"/>
                    <a:pt x="605" y="524"/>
                    <a:pt x="517" y="366"/>
                  </a:cubicBezTo>
                  <a:cubicBezTo>
                    <a:pt x="423" y="202"/>
                    <a:pt x="276" y="67"/>
                    <a:pt x="106" y="2"/>
                  </a:cubicBezTo>
                  <a:cubicBezTo>
                    <a:pt x="99" y="1"/>
                    <a:pt x="92" y="0"/>
                    <a:pt x="8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226;p49">
              <a:extLst>
                <a:ext uri="{FF2B5EF4-FFF2-40B4-BE49-F238E27FC236}">
                  <a16:creationId xmlns:a16="http://schemas.microsoft.com/office/drawing/2014/main" id="{BAF05B70-7AF4-D2B4-C61F-7B3E21E3977B}"/>
                </a:ext>
              </a:extLst>
            </p:cNvPr>
            <p:cNvSpPr/>
            <p:nvPr/>
          </p:nvSpPr>
          <p:spPr>
            <a:xfrm>
              <a:off x="5821825" y="3110450"/>
              <a:ext cx="94900" cy="79400"/>
            </a:xfrm>
            <a:custGeom>
              <a:avLst/>
              <a:gdLst/>
              <a:ahLst/>
              <a:cxnLst/>
              <a:rect l="l" t="t" r="r" b="b"/>
              <a:pathLst>
                <a:path w="3796" h="3176" extrusionOk="0">
                  <a:moveTo>
                    <a:pt x="1457" y="0"/>
                  </a:moveTo>
                  <a:cubicBezTo>
                    <a:pt x="1060" y="0"/>
                    <a:pt x="653" y="154"/>
                    <a:pt x="405" y="462"/>
                  </a:cubicBezTo>
                  <a:cubicBezTo>
                    <a:pt x="235" y="673"/>
                    <a:pt x="141" y="937"/>
                    <a:pt x="82" y="1201"/>
                  </a:cubicBezTo>
                  <a:cubicBezTo>
                    <a:pt x="30" y="1430"/>
                    <a:pt x="0" y="1670"/>
                    <a:pt x="36" y="1899"/>
                  </a:cubicBezTo>
                  <a:cubicBezTo>
                    <a:pt x="124" y="2538"/>
                    <a:pt x="698" y="3049"/>
                    <a:pt x="1332" y="3154"/>
                  </a:cubicBezTo>
                  <a:cubicBezTo>
                    <a:pt x="1422" y="3168"/>
                    <a:pt x="1513" y="3175"/>
                    <a:pt x="1603" y="3175"/>
                  </a:cubicBezTo>
                  <a:cubicBezTo>
                    <a:pt x="2150" y="3175"/>
                    <a:pt x="2694" y="2927"/>
                    <a:pt x="3092" y="2544"/>
                  </a:cubicBezTo>
                  <a:lnTo>
                    <a:pt x="3796" y="984"/>
                  </a:lnTo>
                  <a:cubicBezTo>
                    <a:pt x="3045" y="221"/>
                    <a:pt x="1989" y="33"/>
                    <a:pt x="1561" y="4"/>
                  </a:cubicBezTo>
                  <a:cubicBezTo>
                    <a:pt x="1526" y="2"/>
                    <a:pt x="1492" y="0"/>
                    <a:pt x="145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227;p49">
              <a:extLst>
                <a:ext uri="{FF2B5EF4-FFF2-40B4-BE49-F238E27FC236}">
                  <a16:creationId xmlns:a16="http://schemas.microsoft.com/office/drawing/2014/main" id="{8F9ABBA5-7F24-8724-C180-822FE04978C9}"/>
                </a:ext>
              </a:extLst>
            </p:cNvPr>
            <p:cNvSpPr/>
            <p:nvPr/>
          </p:nvSpPr>
          <p:spPr>
            <a:xfrm>
              <a:off x="5853350" y="3133425"/>
              <a:ext cx="27600" cy="34050"/>
            </a:xfrm>
            <a:custGeom>
              <a:avLst/>
              <a:gdLst/>
              <a:ahLst/>
              <a:cxnLst/>
              <a:rect l="l" t="t" r="r" b="b"/>
              <a:pathLst>
                <a:path w="1104" h="1362" extrusionOk="0">
                  <a:moveTo>
                    <a:pt x="77" y="0"/>
                  </a:moveTo>
                  <a:cubicBezTo>
                    <a:pt x="56" y="0"/>
                    <a:pt x="36" y="9"/>
                    <a:pt x="24" y="30"/>
                  </a:cubicBezTo>
                  <a:cubicBezTo>
                    <a:pt x="1" y="59"/>
                    <a:pt x="6" y="106"/>
                    <a:pt x="36" y="129"/>
                  </a:cubicBezTo>
                  <a:cubicBezTo>
                    <a:pt x="241" y="282"/>
                    <a:pt x="429" y="458"/>
                    <a:pt x="576" y="657"/>
                  </a:cubicBezTo>
                  <a:cubicBezTo>
                    <a:pt x="734" y="857"/>
                    <a:pt x="851" y="1074"/>
                    <a:pt x="951" y="1314"/>
                  </a:cubicBezTo>
                  <a:cubicBezTo>
                    <a:pt x="963" y="1344"/>
                    <a:pt x="998" y="1361"/>
                    <a:pt x="1033" y="1361"/>
                  </a:cubicBezTo>
                  <a:cubicBezTo>
                    <a:pt x="1074" y="1355"/>
                    <a:pt x="1104" y="1320"/>
                    <a:pt x="1098" y="1273"/>
                  </a:cubicBezTo>
                  <a:cubicBezTo>
                    <a:pt x="1068" y="997"/>
                    <a:pt x="945" y="728"/>
                    <a:pt x="775" y="505"/>
                  </a:cubicBezTo>
                  <a:cubicBezTo>
                    <a:pt x="599" y="282"/>
                    <a:pt x="370" y="100"/>
                    <a:pt x="106" y="6"/>
                  </a:cubicBezTo>
                  <a:cubicBezTo>
                    <a:pt x="97" y="2"/>
                    <a:pt x="87" y="0"/>
                    <a:pt x="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28;p49">
              <a:extLst>
                <a:ext uri="{FF2B5EF4-FFF2-40B4-BE49-F238E27FC236}">
                  <a16:creationId xmlns:a16="http://schemas.microsoft.com/office/drawing/2014/main" id="{483DEFE2-BDC3-AED0-D183-3CD58424045D}"/>
                </a:ext>
              </a:extLst>
            </p:cNvPr>
            <p:cNvSpPr/>
            <p:nvPr/>
          </p:nvSpPr>
          <p:spPr>
            <a:xfrm>
              <a:off x="5856275" y="3146625"/>
              <a:ext cx="16175" cy="24150"/>
            </a:xfrm>
            <a:custGeom>
              <a:avLst/>
              <a:gdLst/>
              <a:ahLst/>
              <a:cxnLst/>
              <a:rect l="l" t="t" r="r" b="b"/>
              <a:pathLst>
                <a:path w="647" h="966" extrusionOk="0">
                  <a:moveTo>
                    <a:pt x="572" y="0"/>
                  </a:moveTo>
                  <a:cubicBezTo>
                    <a:pt x="563" y="0"/>
                    <a:pt x="555" y="2"/>
                    <a:pt x="547" y="6"/>
                  </a:cubicBezTo>
                  <a:cubicBezTo>
                    <a:pt x="371" y="65"/>
                    <a:pt x="230" y="206"/>
                    <a:pt x="136" y="364"/>
                  </a:cubicBezTo>
                  <a:cubicBezTo>
                    <a:pt x="42" y="528"/>
                    <a:pt x="1" y="722"/>
                    <a:pt x="36" y="904"/>
                  </a:cubicBezTo>
                  <a:cubicBezTo>
                    <a:pt x="42" y="933"/>
                    <a:pt x="60" y="956"/>
                    <a:pt x="89" y="962"/>
                  </a:cubicBezTo>
                  <a:cubicBezTo>
                    <a:pt x="97" y="964"/>
                    <a:pt x="105" y="965"/>
                    <a:pt x="113" y="965"/>
                  </a:cubicBezTo>
                  <a:cubicBezTo>
                    <a:pt x="149" y="965"/>
                    <a:pt x="179" y="943"/>
                    <a:pt x="189" y="909"/>
                  </a:cubicBezTo>
                  <a:cubicBezTo>
                    <a:pt x="230" y="757"/>
                    <a:pt x="283" y="616"/>
                    <a:pt x="353" y="487"/>
                  </a:cubicBezTo>
                  <a:cubicBezTo>
                    <a:pt x="423" y="358"/>
                    <a:pt x="511" y="241"/>
                    <a:pt x="623" y="123"/>
                  </a:cubicBezTo>
                  <a:cubicBezTo>
                    <a:pt x="640" y="100"/>
                    <a:pt x="646" y="76"/>
                    <a:pt x="640" y="47"/>
                  </a:cubicBezTo>
                  <a:cubicBezTo>
                    <a:pt x="627" y="20"/>
                    <a:pt x="600" y="0"/>
                    <a:pt x="57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29;p49">
              <a:extLst>
                <a:ext uri="{FF2B5EF4-FFF2-40B4-BE49-F238E27FC236}">
                  <a16:creationId xmlns:a16="http://schemas.microsoft.com/office/drawing/2014/main" id="{39F14278-CBA5-509F-2820-47CE519F226A}"/>
                </a:ext>
              </a:extLst>
            </p:cNvPr>
            <p:cNvSpPr/>
            <p:nvPr/>
          </p:nvSpPr>
          <p:spPr>
            <a:xfrm>
              <a:off x="6078325" y="3919800"/>
              <a:ext cx="21150" cy="83925"/>
            </a:xfrm>
            <a:custGeom>
              <a:avLst/>
              <a:gdLst/>
              <a:ahLst/>
              <a:cxnLst/>
              <a:rect l="l" t="t" r="r" b="b"/>
              <a:pathLst>
                <a:path w="846" h="3357" extrusionOk="0">
                  <a:moveTo>
                    <a:pt x="92" y="0"/>
                  </a:moveTo>
                  <a:cubicBezTo>
                    <a:pt x="60" y="0"/>
                    <a:pt x="36" y="28"/>
                    <a:pt x="36" y="60"/>
                  </a:cubicBezTo>
                  <a:cubicBezTo>
                    <a:pt x="24" y="318"/>
                    <a:pt x="18" y="576"/>
                    <a:pt x="13" y="834"/>
                  </a:cubicBezTo>
                  <a:cubicBezTo>
                    <a:pt x="7" y="1092"/>
                    <a:pt x="1" y="1356"/>
                    <a:pt x="1" y="1614"/>
                  </a:cubicBezTo>
                  <a:lnTo>
                    <a:pt x="1" y="2001"/>
                  </a:lnTo>
                  <a:lnTo>
                    <a:pt x="7" y="2395"/>
                  </a:lnTo>
                  <a:lnTo>
                    <a:pt x="13" y="2782"/>
                  </a:lnTo>
                  <a:lnTo>
                    <a:pt x="24" y="3169"/>
                  </a:lnTo>
                  <a:lnTo>
                    <a:pt x="24" y="3175"/>
                  </a:lnTo>
                  <a:cubicBezTo>
                    <a:pt x="24" y="3216"/>
                    <a:pt x="54" y="3257"/>
                    <a:pt x="101" y="3263"/>
                  </a:cubicBezTo>
                  <a:cubicBezTo>
                    <a:pt x="318" y="3298"/>
                    <a:pt x="541" y="3327"/>
                    <a:pt x="763" y="3357"/>
                  </a:cubicBezTo>
                  <a:cubicBezTo>
                    <a:pt x="799" y="3357"/>
                    <a:pt x="828" y="3339"/>
                    <a:pt x="840" y="3304"/>
                  </a:cubicBezTo>
                  <a:cubicBezTo>
                    <a:pt x="846" y="3269"/>
                    <a:pt x="822" y="3233"/>
                    <a:pt x="787" y="3222"/>
                  </a:cubicBezTo>
                  <a:cubicBezTo>
                    <a:pt x="595" y="3175"/>
                    <a:pt x="404" y="3133"/>
                    <a:pt x="208" y="3096"/>
                  </a:cubicBezTo>
                  <a:lnTo>
                    <a:pt x="208" y="3096"/>
                  </a:lnTo>
                  <a:lnTo>
                    <a:pt x="218" y="2782"/>
                  </a:lnTo>
                  <a:lnTo>
                    <a:pt x="218" y="2389"/>
                  </a:lnTo>
                  <a:lnTo>
                    <a:pt x="218" y="2001"/>
                  </a:lnTo>
                  <a:lnTo>
                    <a:pt x="212" y="1614"/>
                  </a:lnTo>
                  <a:cubicBezTo>
                    <a:pt x="206" y="1356"/>
                    <a:pt x="206" y="1092"/>
                    <a:pt x="194" y="834"/>
                  </a:cubicBezTo>
                  <a:cubicBezTo>
                    <a:pt x="189" y="576"/>
                    <a:pt x="177" y="318"/>
                    <a:pt x="159" y="54"/>
                  </a:cubicBezTo>
                  <a:cubicBezTo>
                    <a:pt x="159" y="24"/>
                    <a:pt x="136" y="1"/>
                    <a:pt x="101" y="1"/>
                  </a:cubicBezTo>
                  <a:cubicBezTo>
                    <a:pt x="97" y="1"/>
                    <a:pt x="94" y="0"/>
                    <a:pt x="9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30;p49">
              <a:extLst>
                <a:ext uri="{FF2B5EF4-FFF2-40B4-BE49-F238E27FC236}">
                  <a16:creationId xmlns:a16="http://schemas.microsoft.com/office/drawing/2014/main" id="{B103D8F8-D6B4-3232-E95F-93F143AC3652}"/>
                </a:ext>
              </a:extLst>
            </p:cNvPr>
            <p:cNvSpPr/>
            <p:nvPr/>
          </p:nvSpPr>
          <p:spPr>
            <a:xfrm>
              <a:off x="6111775" y="3079600"/>
              <a:ext cx="170300" cy="170725"/>
            </a:xfrm>
            <a:custGeom>
              <a:avLst/>
              <a:gdLst/>
              <a:ahLst/>
              <a:cxnLst/>
              <a:rect l="l" t="t" r="r" b="b"/>
              <a:pathLst>
                <a:path w="6812" h="6829" extrusionOk="0">
                  <a:moveTo>
                    <a:pt x="3460" y="305"/>
                  </a:moveTo>
                  <a:cubicBezTo>
                    <a:pt x="4268" y="305"/>
                    <a:pt x="5068" y="633"/>
                    <a:pt x="5644" y="1203"/>
                  </a:cubicBezTo>
                  <a:cubicBezTo>
                    <a:pt x="6236" y="1778"/>
                    <a:pt x="6583" y="2587"/>
                    <a:pt x="6588" y="3414"/>
                  </a:cubicBezTo>
                  <a:lnTo>
                    <a:pt x="6594" y="3414"/>
                  </a:lnTo>
                  <a:cubicBezTo>
                    <a:pt x="6588" y="3825"/>
                    <a:pt x="6500" y="4236"/>
                    <a:pt x="6336" y="4617"/>
                  </a:cubicBezTo>
                  <a:cubicBezTo>
                    <a:pt x="6178" y="4993"/>
                    <a:pt x="5937" y="5339"/>
                    <a:pt x="5644" y="5626"/>
                  </a:cubicBezTo>
                  <a:cubicBezTo>
                    <a:pt x="5351" y="5908"/>
                    <a:pt x="5004" y="6137"/>
                    <a:pt x="4629" y="6289"/>
                  </a:cubicBezTo>
                  <a:cubicBezTo>
                    <a:pt x="4260" y="6436"/>
                    <a:pt x="3870" y="6518"/>
                    <a:pt x="3479" y="6518"/>
                  </a:cubicBezTo>
                  <a:cubicBezTo>
                    <a:pt x="3465" y="6518"/>
                    <a:pt x="3452" y="6518"/>
                    <a:pt x="3438" y="6518"/>
                  </a:cubicBezTo>
                  <a:cubicBezTo>
                    <a:pt x="2623" y="6512"/>
                    <a:pt x="1819" y="6178"/>
                    <a:pt x="1250" y="5603"/>
                  </a:cubicBezTo>
                  <a:cubicBezTo>
                    <a:pt x="675" y="5028"/>
                    <a:pt x="346" y="4224"/>
                    <a:pt x="352" y="3414"/>
                  </a:cubicBezTo>
                  <a:cubicBezTo>
                    <a:pt x="352" y="3010"/>
                    <a:pt x="429" y="2605"/>
                    <a:pt x="581" y="2229"/>
                  </a:cubicBezTo>
                  <a:cubicBezTo>
                    <a:pt x="734" y="1860"/>
                    <a:pt x="962" y="1514"/>
                    <a:pt x="1250" y="1226"/>
                  </a:cubicBezTo>
                  <a:cubicBezTo>
                    <a:pt x="1819" y="651"/>
                    <a:pt x="2623" y="311"/>
                    <a:pt x="3438" y="305"/>
                  </a:cubicBezTo>
                  <a:cubicBezTo>
                    <a:pt x="3445" y="305"/>
                    <a:pt x="3452" y="305"/>
                    <a:pt x="3460" y="305"/>
                  </a:cubicBezTo>
                  <a:close/>
                  <a:moveTo>
                    <a:pt x="3438" y="0"/>
                  </a:moveTo>
                  <a:cubicBezTo>
                    <a:pt x="2992" y="0"/>
                    <a:pt x="2541" y="88"/>
                    <a:pt x="2130" y="252"/>
                  </a:cubicBezTo>
                  <a:cubicBezTo>
                    <a:pt x="1713" y="423"/>
                    <a:pt x="1332" y="675"/>
                    <a:pt x="1015" y="992"/>
                  </a:cubicBezTo>
                  <a:cubicBezTo>
                    <a:pt x="376" y="1625"/>
                    <a:pt x="0" y="2517"/>
                    <a:pt x="6" y="3414"/>
                  </a:cubicBezTo>
                  <a:cubicBezTo>
                    <a:pt x="6" y="3860"/>
                    <a:pt x="94" y="4312"/>
                    <a:pt x="270" y="4723"/>
                  </a:cubicBezTo>
                  <a:cubicBezTo>
                    <a:pt x="440" y="5139"/>
                    <a:pt x="698" y="5521"/>
                    <a:pt x="1015" y="5837"/>
                  </a:cubicBezTo>
                  <a:cubicBezTo>
                    <a:pt x="1332" y="6148"/>
                    <a:pt x="1713" y="6400"/>
                    <a:pt x="2130" y="6571"/>
                  </a:cubicBezTo>
                  <a:cubicBezTo>
                    <a:pt x="2541" y="6747"/>
                    <a:pt x="2992" y="6829"/>
                    <a:pt x="3438" y="6829"/>
                  </a:cubicBezTo>
                  <a:cubicBezTo>
                    <a:pt x="3884" y="6823"/>
                    <a:pt x="4330" y="6729"/>
                    <a:pt x="4740" y="6559"/>
                  </a:cubicBezTo>
                  <a:cubicBezTo>
                    <a:pt x="5145" y="6383"/>
                    <a:pt x="5521" y="6131"/>
                    <a:pt x="5832" y="5814"/>
                  </a:cubicBezTo>
                  <a:cubicBezTo>
                    <a:pt x="6459" y="5180"/>
                    <a:pt x="6811" y="4294"/>
                    <a:pt x="6794" y="3414"/>
                  </a:cubicBezTo>
                  <a:lnTo>
                    <a:pt x="6800" y="3414"/>
                  </a:lnTo>
                  <a:cubicBezTo>
                    <a:pt x="6805" y="2974"/>
                    <a:pt x="6723" y="2529"/>
                    <a:pt x="6559" y="2124"/>
                  </a:cubicBezTo>
                  <a:cubicBezTo>
                    <a:pt x="6389" y="1713"/>
                    <a:pt x="6143" y="1332"/>
                    <a:pt x="5832" y="1015"/>
                  </a:cubicBezTo>
                  <a:cubicBezTo>
                    <a:pt x="5521" y="698"/>
                    <a:pt x="5151" y="446"/>
                    <a:pt x="4740" y="270"/>
                  </a:cubicBezTo>
                  <a:cubicBezTo>
                    <a:pt x="4330" y="100"/>
                    <a:pt x="3884" y="6"/>
                    <a:pt x="343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31;p49">
              <a:extLst>
                <a:ext uri="{FF2B5EF4-FFF2-40B4-BE49-F238E27FC236}">
                  <a16:creationId xmlns:a16="http://schemas.microsoft.com/office/drawing/2014/main" id="{D043B7AE-5BA5-481C-7544-EE52D39E32BA}"/>
                </a:ext>
              </a:extLst>
            </p:cNvPr>
            <p:cNvSpPr/>
            <p:nvPr/>
          </p:nvSpPr>
          <p:spPr>
            <a:xfrm>
              <a:off x="5896475" y="3075475"/>
              <a:ext cx="170300" cy="170600"/>
            </a:xfrm>
            <a:custGeom>
              <a:avLst/>
              <a:gdLst/>
              <a:ahLst/>
              <a:cxnLst/>
              <a:rect l="l" t="t" r="r" b="b"/>
              <a:pathLst>
                <a:path w="6812" h="6824" extrusionOk="0">
                  <a:moveTo>
                    <a:pt x="3454" y="306"/>
                  </a:moveTo>
                  <a:cubicBezTo>
                    <a:pt x="4262" y="306"/>
                    <a:pt x="5062" y="634"/>
                    <a:pt x="5644" y="1204"/>
                  </a:cubicBezTo>
                  <a:cubicBezTo>
                    <a:pt x="6231" y="1773"/>
                    <a:pt x="6577" y="2588"/>
                    <a:pt x="6583" y="3415"/>
                  </a:cubicBezTo>
                  <a:lnTo>
                    <a:pt x="6594" y="3415"/>
                  </a:lnTo>
                  <a:cubicBezTo>
                    <a:pt x="6583" y="3826"/>
                    <a:pt x="6495" y="4237"/>
                    <a:pt x="6336" y="4612"/>
                  </a:cubicBezTo>
                  <a:cubicBezTo>
                    <a:pt x="6172" y="4993"/>
                    <a:pt x="5937" y="5334"/>
                    <a:pt x="5644" y="5621"/>
                  </a:cubicBezTo>
                  <a:cubicBezTo>
                    <a:pt x="5351" y="5908"/>
                    <a:pt x="5004" y="6137"/>
                    <a:pt x="4623" y="6290"/>
                  </a:cubicBezTo>
                  <a:cubicBezTo>
                    <a:pt x="4248" y="6442"/>
                    <a:pt x="3843" y="6519"/>
                    <a:pt x="3432" y="6519"/>
                  </a:cubicBezTo>
                  <a:cubicBezTo>
                    <a:pt x="2617" y="6513"/>
                    <a:pt x="1819" y="6178"/>
                    <a:pt x="1244" y="5598"/>
                  </a:cubicBezTo>
                  <a:cubicBezTo>
                    <a:pt x="675" y="5028"/>
                    <a:pt x="341" y="4225"/>
                    <a:pt x="346" y="3415"/>
                  </a:cubicBezTo>
                  <a:cubicBezTo>
                    <a:pt x="352" y="3010"/>
                    <a:pt x="429" y="2606"/>
                    <a:pt x="581" y="2230"/>
                  </a:cubicBezTo>
                  <a:cubicBezTo>
                    <a:pt x="734" y="1855"/>
                    <a:pt x="962" y="1514"/>
                    <a:pt x="1250" y="1227"/>
                  </a:cubicBezTo>
                  <a:cubicBezTo>
                    <a:pt x="1819" y="652"/>
                    <a:pt x="2617" y="312"/>
                    <a:pt x="3432" y="306"/>
                  </a:cubicBezTo>
                  <a:cubicBezTo>
                    <a:pt x="3439" y="306"/>
                    <a:pt x="3447" y="306"/>
                    <a:pt x="3454" y="306"/>
                  </a:cubicBezTo>
                  <a:close/>
                  <a:moveTo>
                    <a:pt x="3432" y="1"/>
                  </a:moveTo>
                  <a:cubicBezTo>
                    <a:pt x="2986" y="1"/>
                    <a:pt x="2541" y="83"/>
                    <a:pt x="2124" y="253"/>
                  </a:cubicBezTo>
                  <a:cubicBezTo>
                    <a:pt x="1708" y="423"/>
                    <a:pt x="1332" y="676"/>
                    <a:pt x="1009" y="992"/>
                  </a:cubicBezTo>
                  <a:cubicBezTo>
                    <a:pt x="376" y="1620"/>
                    <a:pt x="0" y="2512"/>
                    <a:pt x="0" y="3415"/>
                  </a:cubicBezTo>
                  <a:cubicBezTo>
                    <a:pt x="6" y="3861"/>
                    <a:pt x="94" y="4313"/>
                    <a:pt x="270" y="4723"/>
                  </a:cubicBezTo>
                  <a:cubicBezTo>
                    <a:pt x="440" y="5140"/>
                    <a:pt x="693" y="5515"/>
                    <a:pt x="1015" y="5832"/>
                  </a:cubicBezTo>
                  <a:cubicBezTo>
                    <a:pt x="1332" y="6149"/>
                    <a:pt x="1713" y="6401"/>
                    <a:pt x="2124" y="6571"/>
                  </a:cubicBezTo>
                  <a:cubicBezTo>
                    <a:pt x="2528" y="6736"/>
                    <a:pt x="2959" y="6824"/>
                    <a:pt x="3390" y="6824"/>
                  </a:cubicBezTo>
                  <a:cubicBezTo>
                    <a:pt x="3404" y="6824"/>
                    <a:pt x="3418" y="6824"/>
                    <a:pt x="3432" y="6824"/>
                  </a:cubicBezTo>
                  <a:cubicBezTo>
                    <a:pt x="3878" y="6818"/>
                    <a:pt x="4324" y="6730"/>
                    <a:pt x="4735" y="6554"/>
                  </a:cubicBezTo>
                  <a:cubicBezTo>
                    <a:pt x="5145" y="6384"/>
                    <a:pt x="5521" y="6126"/>
                    <a:pt x="5832" y="5809"/>
                  </a:cubicBezTo>
                  <a:cubicBezTo>
                    <a:pt x="6453" y="5175"/>
                    <a:pt x="6811" y="4295"/>
                    <a:pt x="6794" y="3415"/>
                  </a:cubicBezTo>
                  <a:lnTo>
                    <a:pt x="6800" y="3415"/>
                  </a:lnTo>
                  <a:cubicBezTo>
                    <a:pt x="6805" y="2969"/>
                    <a:pt x="6723" y="2529"/>
                    <a:pt x="6553" y="2119"/>
                  </a:cubicBezTo>
                  <a:cubicBezTo>
                    <a:pt x="6389" y="1708"/>
                    <a:pt x="6143" y="1333"/>
                    <a:pt x="5832" y="1016"/>
                  </a:cubicBezTo>
                  <a:cubicBezTo>
                    <a:pt x="5521" y="699"/>
                    <a:pt x="5145" y="441"/>
                    <a:pt x="4735" y="271"/>
                  </a:cubicBezTo>
                  <a:cubicBezTo>
                    <a:pt x="4324" y="95"/>
                    <a:pt x="3878" y="7"/>
                    <a:pt x="343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32;p49">
              <a:extLst>
                <a:ext uri="{FF2B5EF4-FFF2-40B4-BE49-F238E27FC236}">
                  <a16:creationId xmlns:a16="http://schemas.microsoft.com/office/drawing/2014/main" id="{8D25E484-DA00-E751-7C23-FABE60796A6A}"/>
                </a:ext>
              </a:extLst>
            </p:cNvPr>
            <p:cNvSpPr/>
            <p:nvPr/>
          </p:nvSpPr>
          <p:spPr>
            <a:xfrm>
              <a:off x="6062200" y="3147900"/>
              <a:ext cx="55750" cy="18975"/>
            </a:xfrm>
            <a:custGeom>
              <a:avLst/>
              <a:gdLst/>
              <a:ahLst/>
              <a:cxnLst/>
              <a:rect l="l" t="t" r="r" b="b"/>
              <a:pathLst>
                <a:path w="2230" h="759" extrusionOk="0">
                  <a:moveTo>
                    <a:pt x="1011" y="0"/>
                  </a:moveTo>
                  <a:cubicBezTo>
                    <a:pt x="841" y="0"/>
                    <a:pt x="673" y="32"/>
                    <a:pt x="523" y="96"/>
                  </a:cubicBezTo>
                  <a:cubicBezTo>
                    <a:pt x="317" y="172"/>
                    <a:pt x="147" y="284"/>
                    <a:pt x="0" y="448"/>
                  </a:cubicBezTo>
                  <a:lnTo>
                    <a:pt x="130" y="583"/>
                  </a:lnTo>
                  <a:cubicBezTo>
                    <a:pt x="276" y="489"/>
                    <a:pt x="446" y="413"/>
                    <a:pt x="611" y="372"/>
                  </a:cubicBezTo>
                  <a:cubicBezTo>
                    <a:pt x="730" y="339"/>
                    <a:pt x="849" y="320"/>
                    <a:pt x="969" y="320"/>
                  </a:cubicBezTo>
                  <a:cubicBezTo>
                    <a:pt x="1019" y="320"/>
                    <a:pt x="1070" y="323"/>
                    <a:pt x="1121" y="330"/>
                  </a:cubicBezTo>
                  <a:cubicBezTo>
                    <a:pt x="1162" y="336"/>
                    <a:pt x="1203" y="348"/>
                    <a:pt x="1250" y="354"/>
                  </a:cubicBezTo>
                  <a:cubicBezTo>
                    <a:pt x="1291" y="360"/>
                    <a:pt x="1332" y="372"/>
                    <a:pt x="1373" y="383"/>
                  </a:cubicBezTo>
                  <a:cubicBezTo>
                    <a:pt x="1414" y="401"/>
                    <a:pt x="1455" y="407"/>
                    <a:pt x="1496" y="424"/>
                  </a:cubicBezTo>
                  <a:cubicBezTo>
                    <a:pt x="1538" y="442"/>
                    <a:pt x="1579" y="460"/>
                    <a:pt x="1620" y="477"/>
                  </a:cubicBezTo>
                  <a:cubicBezTo>
                    <a:pt x="1661" y="495"/>
                    <a:pt x="1696" y="518"/>
                    <a:pt x="1737" y="542"/>
                  </a:cubicBezTo>
                  <a:lnTo>
                    <a:pt x="1860" y="606"/>
                  </a:lnTo>
                  <a:cubicBezTo>
                    <a:pt x="1936" y="653"/>
                    <a:pt x="2007" y="706"/>
                    <a:pt x="2089" y="759"/>
                  </a:cubicBezTo>
                  <a:lnTo>
                    <a:pt x="2230" y="606"/>
                  </a:lnTo>
                  <a:cubicBezTo>
                    <a:pt x="2159" y="530"/>
                    <a:pt x="2089" y="460"/>
                    <a:pt x="2013" y="389"/>
                  </a:cubicBezTo>
                  <a:cubicBezTo>
                    <a:pt x="1931" y="330"/>
                    <a:pt x="1854" y="260"/>
                    <a:pt x="1760" y="213"/>
                  </a:cubicBezTo>
                  <a:cubicBezTo>
                    <a:pt x="1579" y="102"/>
                    <a:pt x="1373" y="37"/>
                    <a:pt x="1156" y="8"/>
                  </a:cubicBezTo>
                  <a:cubicBezTo>
                    <a:pt x="1108" y="3"/>
                    <a:pt x="1059" y="0"/>
                    <a:pt x="10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92870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barn(inVertical)">
                                      <p:cBhvr>
                                        <p:cTn id="33" dur="500"/>
                                        <p:tgtEl>
                                          <p:spTgt spid="2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1">
                                            <p:txEl>
                                              <p:pRg st="1" end="1"/>
                                            </p:txEl>
                                          </p:spTgt>
                                        </p:tgtEl>
                                        <p:attrNameLst>
                                          <p:attrName>style.visibility</p:attrName>
                                        </p:attrNameLst>
                                      </p:cBhvr>
                                      <p:to>
                                        <p:strVal val="visible"/>
                                      </p:to>
                                    </p:set>
                                    <p:animEffect transition="in" filter="barn(inVertical)">
                                      <p:cBhvr>
                                        <p:cTn id="38" dur="500"/>
                                        <p:tgtEl>
                                          <p:spTgt spid="2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1000"/>
                                        <p:tgtEl>
                                          <p:spTgt spid="23">
                                            <p:txEl>
                                              <p:pRg st="0" end="0"/>
                                            </p:txEl>
                                          </p:spTgt>
                                        </p:tgtEl>
                                      </p:cBhvr>
                                    </p:animEffect>
                                    <p:anim calcmode="lin" valueType="num">
                                      <p:cBhvr>
                                        <p:cTn id="55"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Effect transition="in" filter="barn(inVertical)">
                                      <p:cBhvr>
                                        <p:cTn id="61"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 sz="16600" b="1" dirty="0">
                <a:latin typeface="Times New Roman" panose="02020603050405020304" pitchFamily="18" charset="0"/>
                <a:cs typeface="Times New Roman" panose="02020603050405020304" pitchFamily="18" charset="0"/>
              </a:rPr>
              <a:t>Câu 4</a:t>
            </a:r>
            <a:endParaRPr sz="166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04</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876514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7994300" y="2804717"/>
            <a:ext cx="4057347" cy="4699823"/>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96" name="Google Shape;1096;p46"/>
          <p:cNvSpPr/>
          <p:nvPr/>
        </p:nvSpPr>
        <p:spPr>
          <a:xfrm>
            <a:off x="2807083" y="4794928"/>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24499" y="389537"/>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510787" y="1282495"/>
            <a:ext cx="7924000" cy="3078000"/>
          </a:xfrm>
          <a:prstGeom prst="rect">
            <a:avLst/>
          </a:prstGeom>
        </p:spPr>
        <p:txBody>
          <a:bodyPr spcFirstLastPara="1" wrap="square" lIns="121900" tIns="121900" rIns="121900" bIns="121900" anchor="ctr" anchorCtr="0">
            <a:noAutofit/>
          </a:bodyPr>
          <a:lstStyle/>
          <a:p>
            <a:pPr algn="ctr">
              <a:lnSpc>
                <a:spcPct val="100000"/>
              </a:lnSpc>
              <a:spcAft>
                <a:spcPts val="267"/>
              </a:spcAft>
            </a:pPr>
            <a:r>
              <a:rPr lang="en-SG" sz="11500" b="1" dirty="0">
                <a:latin typeface="Times New Roman" panose="02020603050405020304" pitchFamily="18" charset="0"/>
                <a:ea typeface="Black Han Sans"/>
                <a:cs typeface="Times New Roman" panose="02020603050405020304" pitchFamily="18" charset="0"/>
                <a:sym typeface="Black Han Sans"/>
              </a:rPr>
              <a:t>H</a:t>
            </a:r>
            <a:r>
              <a:rPr lang="en" sz="11500" b="1" dirty="0">
                <a:latin typeface="Times New Roman" panose="02020603050405020304" pitchFamily="18" charset="0"/>
                <a:ea typeface="Black Han Sans"/>
                <a:cs typeface="Times New Roman" panose="02020603050405020304" pitchFamily="18" charset="0"/>
                <a:sym typeface="Black Han Sans"/>
              </a:rPr>
              <a:t>oạt động mở đầu</a:t>
            </a:r>
            <a:endParaRPr sz="8000" b="1" dirty="0">
              <a:latin typeface="Times New Roman" panose="02020603050405020304" pitchFamily="18" charset="0"/>
              <a:ea typeface="Black Han Sans"/>
              <a:cs typeface="Times New Roman" panose="02020603050405020304" pitchFamily="18" charset="0"/>
              <a:sym typeface="Black Han Sans"/>
            </a:endParaRPr>
          </a:p>
        </p:txBody>
      </p:sp>
    </p:spTree>
    <p:extLst>
      <p:ext uri="{BB962C8B-B14F-4D97-AF65-F5344CB8AC3E}">
        <p14:creationId xmlns:p14="http://schemas.microsoft.com/office/powerpoint/2010/main" val="3787088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 calcmode="lin" valueType="num">
                                      <p:cBhvr additive="base">
                                        <p:cTn id="7" dur="500" fill="hold"/>
                                        <p:tgtEl>
                                          <p:spTgt spid="1053"/>
                                        </p:tgtEl>
                                        <p:attrNameLst>
                                          <p:attrName>ppt_x</p:attrName>
                                        </p:attrNameLst>
                                      </p:cBhvr>
                                      <p:tavLst>
                                        <p:tav tm="0">
                                          <p:val>
                                            <p:strVal val="0-#ppt_w/2"/>
                                          </p:val>
                                        </p:tav>
                                        <p:tav tm="100000">
                                          <p:val>
                                            <p:strVal val="#ppt_x"/>
                                          </p:val>
                                        </p:tav>
                                      </p:tavLst>
                                    </p:anim>
                                    <p:anim calcmode="lin" valueType="num">
                                      <p:cBhvr additive="base">
                                        <p:cTn id="8" dur="500" fill="hold"/>
                                        <p:tgtEl>
                                          <p:spTgt spid="1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500" fill="hold"/>
                                        <p:tgtEl>
                                          <p:spTgt spid="1096"/>
                                        </p:tgtEl>
                                        <p:attrNameLst>
                                          <p:attrName>ppt_x</p:attrName>
                                        </p:attrNameLst>
                                      </p:cBhvr>
                                      <p:tavLst>
                                        <p:tav tm="0">
                                          <p:val>
                                            <p:strVal val="0-#ppt_w/2"/>
                                          </p:val>
                                        </p:tav>
                                        <p:tav tm="100000">
                                          <p:val>
                                            <p:strVal val="#ppt_x"/>
                                          </p:val>
                                        </p:tav>
                                      </p:tavLst>
                                    </p:anim>
                                    <p:anim calcmode="lin" valueType="num">
                                      <p:cBhvr additive="base">
                                        <p:cTn id="12" dur="500" fill="hold"/>
                                        <p:tgtEl>
                                          <p:spTgt spid="10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 calcmode="lin" valueType="num">
                                      <p:cBhvr additive="base">
                                        <p:cTn id="15" dur="500" fill="hold"/>
                                        <p:tgtEl>
                                          <p:spTgt spid="1097"/>
                                        </p:tgtEl>
                                        <p:attrNameLst>
                                          <p:attrName>ppt_x</p:attrName>
                                        </p:attrNameLst>
                                      </p:cBhvr>
                                      <p:tavLst>
                                        <p:tav tm="0">
                                          <p:val>
                                            <p:strVal val="0-#ppt_w/2"/>
                                          </p:val>
                                        </p:tav>
                                        <p:tav tm="100000">
                                          <p:val>
                                            <p:strVal val="#ppt_x"/>
                                          </p:val>
                                        </p:tav>
                                      </p:tavLst>
                                    </p:anim>
                                    <p:anim calcmode="lin" valueType="num">
                                      <p:cBhvr additive="base">
                                        <p:cTn id="16" dur="500" fill="hold"/>
                                        <p:tgtEl>
                                          <p:spTgt spid="109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06"/>
                                        </p:tgtEl>
                                        <p:attrNameLst>
                                          <p:attrName>style.visibility</p:attrName>
                                        </p:attrNameLst>
                                      </p:cBhvr>
                                      <p:to>
                                        <p:strVal val="visible"/>
                                      </p:to>
                                    </p:set>
                                    <p:anim calcmode="lin" valueType="num">
                                      <p:cBhvr additive="base">
                                        <p:cTn id="19" dur="500" fill="hold"/>
                                        <p:tgtEl>
                                          <p:spTgt spid="1106"/>
                                        </p:tgtEl>
                                        <p:attrNameLst>
                                          <p:attrName>ppt_x</p:attrName>
                                        </p:attrNameLst>
                                      </p:cBhvr>
                                      <p:tavLst>
                                        <p:tav tm="0">
                                          <p:val>
                                            <p:strVal val="0-#ppt_w/2"/>
                                          </p:val>
                                        </p:tav>
                                        <p:tav tm="100000">
                                          <p:val>
                                            <p:strVal val="#ppt_x"/>
                                          </p:val>
                                        </p:tav>
                                      </p:tavLst>
                                    </p:anim>
                                    <p:anim calcmode="lin" valueType="num">
                                      <p:cBhvr additive="base">
                                        <p:cTn id="20" dur="500" fill="hold"/>
                                        <p:tgtEl>
                                          <p:spTgt spid="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4</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roup 1">
            <a:extLst>
              <a:ext uri="{FF2B5EF4-FFF2-40B4-BE49-F238E27FC236}">
                <a16:creationId xmlns:a16="http://schemas.microsoft.com/office/drawing/2014/main" id="{7CDF2E60-F5BB-0D9B-8CAD-54005B24CB6F}"/>
              </a:ext>
            </a:extLst>
          </p:cNvPr>
          <p:cNvGrpSpPr/>
          <p:nvPr/>
        </p:nvGrpSpPr>
        <p:grpSpPr>
          <a:xfrm>
            <a:off x="4793901" y="1688470"/>
            <a:ext cx="6422416" cy="4344403"/>
            <a:chOff x="3595426" y="1266352"/>
            <a:chExt cx="4816812" cy="3258302"/>
          </a:xfrm>
        </p:grpSpPr>
        <p:sp>
          <p:nvSpPr>
            <p:cNvPr id="3" name="Freeform 11">
              <a:extLst>
                <a:ext uri="{FF2B5EF4-FFF2-40B4-BE49-F238E27FC236}">
                  <a16:creationId xmlns:a16="http://schemas.microsoft.com/office/drawing/2014/main" id="{14A1C782-2B46-B04B-3B7E-5B4BD5C7C790}"/>
                </a:ext>
              </a:extLst>
            </p:cNvPr>
            <p:cNvSpPr/>
            <p:nvPr/>
          </p:nvSpPr>
          <p:spPr>
            <a:xfrm flipH="1">
              <a:off x="3595426" y="1266352"/>
              <a:ext cx="4816812" cy="3258302"/>
            </a:xfrm>
            <a:custGeom>
              <a:avLst/>
              <a:gdLst/>
              <a:ahLst/>
              <a:cxnLst/>
              <a:rect l="l" t="t" r="r" b="b"/>
              <a:pathLst>
                <a:path w="5296086" h="3488796">
                  <a:moveTo>
                    <a:pt x="0" y="0"/>
                  </a:moveTo>
                  <a:lnTo>
                    <a:pt x="5296086" y="0"/>
                  </a:lnTo>
                  <a:lnTo>
                    <a:pt x="5296086" y="3488797"/>
                  </a:lnTo>
                  <a:lnTo>
                    <a:pt x="0" y="3488797"/>
                  </a:lnTo>
                  <a:lnTo>
                    <a:pt x="0" y="0"/>
                  </a:lnTo>
                  <a:close/>
                </a:path>
              </a:pathLst>
            </a:custGeom>
            <a:blipFill>
              <a:blip r:embed="rId2"/>
              <a:stretch>
                <a:fillRect/>
              </a:stretch>
            </a:blipFill>
          </p:spPr>
          <p:txBody>
            <a:bodyPr/>
            <a:lstStyle/>
            <a:p>
              <a:pPr defTabSz="1219170">
                <a:defRPr/>
              </a:pPr>
              <a:endParaRPr lang="en-SG" sz="2400">
                <a:solidFill>
                  <a:prstClr val="black"/>
                </a:solidFill>
                <a:latin typeface="Calibri"/>
                <a:cs typeface="Arial"/>
                <a:sym typeface="Arial"/>
              </a:endParaRPr>
            </a:p>
          </p:txBody>
        </p:sp>
        <p:sp>
          <p:nvSpPr>
            <p:cNvPr id="4" name="TextBox 3">
              <a:extLst>
                <a:ext uri="{FF2B5EF4-FFF2-40B4-BE49-F238E27FC236}">
                  <a16:creationId xmlns:a16="http://schemas.microsoft.com/office/drawing/2014/main" id="{DC7CAF28-A3E0-C3FC-10EE-CC3BCF1141E7}"/>
                </a:ext>
              </a:extLst>
            </p:cNvPr>
            <p:cNvSpPr txBox="1"/>
            <p:nvPr/>
          </p:nvSpPr>
          <p:spPr>
            <a:xfrm>
              <a:off x="4069284" y="1972173"/>
              <a:ext cx="4150640" cy="2100575"/>
            </a:xfrm>
            <a:prstGeom prst="rect">
              <a:avLst/>
            </a:prstGeom>
            <a:noFill/>
          </p:spPr>
          <p:txBody>
            <a:bodyPr wrap="square">
              <a:spAutoFit/>
            </a:bodyPr>
            <a:lstStyle/>
            <a:p>
              <a:pPr algn="ctr">
                <a:spcAft>
                  <a:spcPts val="800"/>
                </a:spcAft>
              </a:pPr>
              <a:r>
                <a:rPr lang="vi-VN" sz="4400" dirty="0">
                  <a:effectLst/>
                  <a:latin typeface="Times New Roman" panose="02020603050405020304" pitchFamily="18" charset="0"/>
                  <a:ea typeface="Calibri" panose="020F0502020204030204" pitchFamily="34" charset="0"/>
                  <a:cs typeface="Times New Roman" panose="02020603050405020304" pitchFamily="18" charset="0"/>
                </a:rPr>
                <a:t>Trình bày những lưu ý về việc tham khảo, trích dẫn tài liệu để tránh đạo văn.</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Freeform 2">
            <a:extLst>
              <a:ext uri="{FF2B5EF4-FFF2-40B4-BE49-F238E27FC236}">
                <a16:creationId xmlns:a16="http://schemas.microsoft.com/office/drawing/2014/main" id="{4668E096-AD15-A745-E5DC-890630F21B0F}"/>
              </a:ext>
            </a:extLst>
          </p:cNvPr>
          <p:cNvSpPr/>
          <p:nvPr/>
        </p:nvSpPr>
        <p:spPr>
          <a:xfrm>
            <a:off x="975683" y="2629565"/>
            <a:ext cx="3439403" cy="4759705"/>
          </a:xfrm>
          <a:custGeom>
            <a:avLst/>
            <a:gdLst/>
            <a:ahLst/>
            <a:cxnLst/>
            <a:rect l="l" t="t" r="r" b="b"/>
            <a:pathLst>
              <a:path w="6613379" h="6954796">
                <a:moveTo>
                  <a:pt x="0" y="0"/>
                </a:moveTo>
                <a:lnTo>
                  <a:pt x="6613379" y="0"/>
                </a:lnTo>
                <a:lnTo>
                  <a:pt x="6613379" y="6954796"/>
                </a:lnTo>
                <a:lnTo>
                  <a:pt x="0" y="6954796"/>
                </a:lnTo>
                <a:lnTo>
                  <a:pt x="0" y="0"/>
                </a:lnTo>
                <a:close/>
              </a:path>
            </a:pathLst>
          </a:custGeom>
          <a:blipFill>
            <a:blip r:embed="rId3">
              <a:extLst>
                <a:ext uri="{96DAC541-7B7A-43D3-8B79-37D633B846F1}">
                  <asvg:svgBlip xmlns="" xmlns:asvg="http://schemas.microsoft.com/office/drawing/2016/SVG/main" r:embed="rId4"/>
                </a:ext>
              </a:extLst>
            </a:blip>
            <a:stretch>
              <a:fillRect r="-85391" b="-43736"/>
            </a:stretch>
          </a:blipFill>
        </p:spPr>
        <p:txBody>
          <a:bodyPr/>
          <a:lstStyle/>
          <a:p>
            <a:pPr defTabSz="1219170">
              <a:defRPr/>
            </a:pPr>
            <a:endParaRPr lang="en-SG" sz="2400" dirty="0">
              <a:solidFill>
                <a:prstClr val="black"/>
              </a:solidFill>
              <a:latin typeface="Calibri"/>
              <a:cs typeface="Arial"/>
              <a:sym typeface="Arial"/>
            </a:endParaRPr>
          </a:p>
        </p:txBody>
      </p:sp>
    </p:spTree>
    <p:extLst>
      <p:ext uri="{BB962C8B-B14F-4D97-AF65-F5344CB8AC3E}">
        <p14:creationId xmlns:p14="http://schemas.microsoft.com/office/powerpoint/2010/main" val="4221839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4</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 name="组合 10">
            <a:extLst>
              <a:ext uri="{FF2B5EF4-FFF2-40B4-BE49-F238E27FC236}">
                <a16:creationId xmlns:a16="http://schemas.microsoft.com/office/drawing/2014/main" id="{3C377753-240B-A0E0-23F3-3AC12869D791}"/>
              </a:ext>
            </a:extLst>
          </p:cNvPr>
          <p:cNvGrpSpPr/>
          <p:nvPr/>
        </p:nvGrpSpPr>
        <p:grpSpPr>
          <a:xfrm>
            <a:off x="1719640" y="1803332"/>
            <a:ext cx="9579731" cy="2062004"/>
            <a:chOff x="2522" y="6023"/>
            <a:chExt cx="13787" cy="3248"/>
          </a:xfrm>
        </p:grpSpPr>
        <p:grpSp>
          <p:nvGrpSpPr>
            <p:cNvPr id="4" name="组合 11">
              <a:extLst>
                <a:ext uri="{FF2B5EF4-FFF2-40B4-BE49-F238E27FC236}">
                  <a16:creationId xmlns:a16="http://schemas.microsoft.com/office/drawing/2014/main" id="{7F3D19B1-4E5D-EDEC-5192-60C1FD5BD569}"/>
                </a:ext>
              </a:extLst>
            </p:cNvPr>
            <p:cNvGrpSpPr/>
            <p:nvPr/>
          </p:nvGrpSpPr>
          <p:grpSpPr>
            <a:xfrm>
              <a:off x="2522" y="6427"/>
              <a:ext cx="1146" cy="1146"/>
              <a:chOff x="3250" y="6121"/>
              <a:chExt cx="1146" cy="1146"/>
            </a:xfrm>
          </p:grpSpPr>
          <p:sp>
            <p:nvSpPr>
              <p:cNvPr id="6" name="椭圆 1">
                <a:extLst>
                  <a:ext uri="{FF2B5EF4-FFF2-40B4-BE49-F238E27FC236}">
                    <a16:creationId xmlns:a16="http://schemas.microsoft.com/office/drawing/2014/main" id="{C4E73394-1534-EF90-DF1D-5F5F9F6A4AA6}"/>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94"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7" name="TextBox 32">
                <a:extLst>
                  <a:ext uri="{FF2B5EF4-FFF2-40B4-BE49-F238E27FC236}">
                    <a16:creationId xmlns:a16="http://schemas.microsoft.com/office/drawing/2014/main" id="{061B01AD-1E75-344D-24ED-6B4BBF828532}"/>
                  </a:ext>
                </a:extLst>
              </p:cNvPr>
              <p:cNvSpPr txBox="1">
                <a:spLocks noChangeArrowheads="1"/>
              </p:cNvSpPr>
              <p:nvPr/>
            </p:nvSpPr>
            <p:spPr bwMode="auto">
              <a:xfrm>
                <a:off x="3398" y="6227"/>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94"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5" name="TextBox 76">
              <a:extLst>
                <a:ext uri="{FF2B5EF4-FFF2-40B4-BE49-F238E27FC236}">
                  <a16:creationId xmlns:a16="http://schemas.microsoft.com/office/drawing/2014/main" id="{6550727A-02C5-42BF-F5A0-02E0317EE9D2}"/>
                </a:ext>
              </a:extLst>
            </p:cNvPr>
            <p:cNvSpPr txBox="1"/>
            <p:nvPr/>
          </p:nvSpPr>
          <p:spPr>
            <a:xfrm>
              <a:off x="5039" y="6023"/>
              <a:ext cx="11270" cy="3248"/>
            </a:xfrm>
            <a:prstGeom prst="rect">
              <a:avLst/>
            </a:prstGeom>
            <a:noFill/>
          </p:spPr>
          <p:txBody>
            <a:bodyPr wrap="square" rtlCol="0">
              <a:spAutoFit/>
            </a:bodyPr>
            <a:lstStyle/>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Để tránh lỗi đạo văn, chúng ta cần trích dẫn chính xác và đúng quy định khi sử dụng lời nói, ý tưởng, quan điểm… của người khác.</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图片 2">
            <a:extLst>
              <a:ext uri="{FF2B5EF4-FFF2-40B4-BE49-F238E27FC236}">
                <a16:creationId xmlns:a16="http://schemas.microsoft.com/office/drawing/2014/main" id="{44A08976-88E2-739F-939E-8B1C1C73AD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184" y="1416724"/>
            <a:ext cx="1701283" cy="1701283"/>
          </a:xfrm>
          <a:prstGeom prst="rect">
            <a:avLst/>
          </a:prstGeom>
        </p:spPr>
      </p:pic>
      <p:grpSp>
        <p:nvGrpSpPr>
          <p:cNvPr id="9" name="组合 33">
            <a:extLst>
              <a:ext uri="{FF2B5EF4-FFF2-40B4-BE49-F238E27FC236}">
                <a16:creationId xmlns:a16="http://schemas.microsoft.com/office/drawing/2014/main" id="{E8DA2CF0-A71F-7DB9-5264-8D9D682EC42A}"/>
              </a:ext>
            </a:extLst>
          </p:cNvPr>
          <p:cNvGrpSpPr/>
          <p:nvPr/>
        </p:nvGrpSpPr>
        <p:grpSpPr>
          <a:xfrm>
            <a:off x="709505" y="4197945"/>
            <a:ext cx="8780017" cy="2062010"/>
            <a:chOff x="6744" y="5808"/>
            <a:chExt cx="13830" cy="3248"/>
          </a:xfrm>
        </p:grpSpPr>
        <p:grpSp>
          <p:nvGrpSpPr>
            <p:cNvPr id="10" name="组合 34">
              <a:extLst>
                <a:ext uri="{FF2B5EF4-FFF2-40B4-BE49-F238E27FC236}">
                  <a16:creationId xmlns:a16="http://schemas.microsoft.com/office/drawing/2014/main" id="{0E5B22BB-1274-451D-356C-0DA6099C8233}"/>
                </a:ext>
              </a:extLst>
            </p:cNvPr>
            <p:cNvGrpSpPr/>
            <p:nvPr/>
          </p:nvGrpSpPr>
          <p:grpSpPr>
            <a:xfrm>
              <a:off x="6744" y="6427"/>
              <a:ext cx="1146" cy="1146"/>
              <a:chOff x="11167" y="6123"/>
              <a:chExt cx="1146" cy="1146"/>
            </a:xfrm>
          </p:grpSpPr>
          <p:sp>
            <p:nvSpPr>
              <p:cNvPr id="12" name="椭圆 1">
                <a:extLst>
                  <a:ext uri="{FF2B5EF4-FFF2-40B4-BE49-F238E27FC236}">
                    <a16:creationId xmlns:a16="http://schemas.microsoft.com/office/drawing/2014/main" id="{2FD723D5-0B85-B27B-8F35-6C33DBB91448}"/>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94"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3" name="TextBox 32">
                <a:extLst>
                  <a:ext uri="{FF2B5EF4-FFF2-40B4-BE49-F238E27FC236}">
                    <a16:creationId xmlns:a16="http://schemas.microsoft.com/office/drawing/2014/main" id="{FAB5FDFA-3AA0-2673-8BB3-380A6EC2DBCB}"/>
                  </a:ext>
                </a:extLst>
              </p:cNvPr>
              <p:cNvSpPr txBox="1">
                <a:spLocks noChangeArrowheads="1"/>
              </p:cNvSpPr>
              <p:nvPr/>
            </p:nvSpPr>
            <p:spPr bwMode="auto">
              <a:xfrm>
                <a:off x="11266" y="6236"/>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94"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1" name="TextBox 76">
              <a:extLst>
                <a:ext uri="{FF2B5EF4-FFF2-40B4-BE49-F238E27FC236}">
                  <a16:creationId xmlns:a16="http://schemas.microsoft.com/office/drawing/2014/main" id="{5DAA2BF4-1364-D33D-4A2F-2BFF8CEB40DA}"/>
                </a:ext>
              </a:extLst>
            </p:cNvPr>
            <p:cNvSpPr txBox="1"/>
            <p:nvPr/>
          </p:nvSpPr>
          <p:spPr>
            <a:xfrm>
              <a:off x="8783" y="5808"/>
              <a:ext cx="11791" cy="3248"/>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spcAft>
                  <a:spcPts val="80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 trích dẫn có thể bao gồm các nội dung sau: ý trích dẫn (lời nói, ý tưởng, quan điểm, …), tác giả, tên tác phẩm/ công trình, nhà xuất bản, nơi xuất bản, năm xuất bản.</a:t>
              </a:r>
              <a:endParaRPr lang="en-SG"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4" name="图片 40">
            <a:extLst>
              <a:ext uri="{FF2B5EF4-FFF2-40B4-BE49-F238E27FC236}">
                <a16:creationId xmlns:a16="http://schemas.microsoft.com/office/drawing/2014/main" id="{F7855F27-8595-1DA2-06FE-03062972EE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996" y="3811998"/>
            <a:ext cx="1701283" cy="1701283"/>
          </a:xfrm>
          <a:prstGeom prst="rect">
            <a:avLst/>
          </a:prstGeom>
        </p:spPr>
      </p:pic>
      <p:grpSp>
        <p:nvGrpSpPr>
          <p:cNvPr id="15" name="Group 14">
            <a:extLst>
              <a:ext uri="{FF2B5EF4-FFF2-40B4-BE49-F238E27FC236}">
                <a16:creationId xmlns:a16="http://schemas.microsoft.com/office/drawing/2014/main" id="{A9E2239A-3E16-364C-61F7-AB27122F9E11}"/>
              </a:ext>
            </a:extLst>
          </p:cNvPr>
          <p:cNvGrpSpPr/>
          <p:nvPr/>
        </p:nvGrpSpPr>
        <p:grpSpPr>
          <a:xfrm>
            <a:off x="9634591" y="3150788"/>
            <a:ext cx="2720695" cy="3607808"/>
            <a:chOff x="11604736" y="839607"/>
            <a:chExt cx="6309347" cy="8177673"/>
          </a:xfrm>
        </p:grpSpPr>
        <p:sp>
          <p:nvSpPr>
            <p:cNvPr id="16" name="Freeform 16">
              <a:extLst>
                <a:ext uri="{FF2B5EF4-FFF2-40B4-BE49-F238E27FC236}">
                  <a16:creationId xmlns:a16="http://schemas.microsoft.com/office/drawing/2014/main" id="{E857CBFA-6A8E-0924-5792-477E94CF5328}"/>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1219170">
                <a:buClr>
                  <a:srgbClr val="000000"/>
                </a:buClr>
              </a:pPr>
              <a:endParaRPr lang="en-SG" sz="1867" kern="0">
                <a:solidFill>
                  <a:srgbClr val="000000"/>
                </a:solidFill>
                <a:latin typeface="Arial"/>
                <a:cs typeface="Arial"/>
                <a:sym typeface="Arial"/>
              </a:endParaRPr>
            </a:p>
          </p:txBody>
        </p:sp>
        <p:sp>
          <p:nvSpPr>
            <p:cNvPr id="17" name="Freeform 17">
              <a:extLst>
                <a:ext uri="{FF2B5EF4-FFF2-40B4-BE49-F238E27FC236}">
                  <a16:creationId xmlns:a16="http://schemas.microsoft.com/office/drawing/2014/main" id="{6A002627-F822-9EE6-4B5F-D1D02F6C128F}"/>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1219170">
                <a:buClr>
                  <a:srgbClr val="000000"/>
                </a:buClr>
              </a:pPr>
              <a:endParaRPr lang="en-SG" sz="1867" kern="0">
                <a:solidFill>
                  <a:srgbClr val="000000"/>
                </a:solidFill>
                <a:latin typeface="Arial"/>
                <a:cs typeface="Arial"/>
                <a:sym typeface="Arial"/>
              </a:endParaRPr>
            </a:p>
          </p:txBody>
        </p:sp>
        <p:sp>
          <p:nvSpPr>
            <p:cNvPr id="18" name="Freeform 18">
              <a:extLst>
                <a:ext uri="{FF2B5EF4-FFF2-40B4-BE49-F238E27FC236}">
                  <a16:creationId xmlns:a16="http://schemas.microsoft.com/office/drawing/2014/main" id="{4CB592C9-1C11-BEBF-D2CF-B3EA9AAFC707}"/>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1219170">
                <a:buClr>
                  <a:srgbClr val="000000"/>
                </a:buClr>
              </a:pPr>
              <a:endParaRPr lang="en-SG" sz="1867" kern="0">
                <a:solidFill>
                  <a:srgbClr val="000000"/>
                </a:solidFill>
                <a:latin typeface="Arial"/>
                <a:cs typeface="Arial"/>
                <a:sym typeface="Arial"/>
              </a:endParaRPr>
            </a:p>
          </p:txBody>
        </p:sp>
      </p:grpSp>
    </p:spTree>
    <p:extLst>
      <p:ext uri="{BB962C8B-B14F-4D97-AF65-F5344CB8AC3E}">
        <p14:creationId xmlns:p14="http://schemas.microsoft.com/office/powerpoint/2010/main" val="1763330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ppt_x"/>
                                          </p:val>
                                        </p:tav>
                                        <p:tav tm="100000">
                                          <p:val>
                                            <p:strVal val="#ppt_x"/>
                                          </p:val>
                                        </p:tav>
                                      </p:tavLst>
                                    </p:anim>
                                    <p:anim calcmode="lin" valueType="num">
                                      <p:cBhvr additive="base">
                                        <p:cTn id="26"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 sz="16600" b="1" dirty="0">
                <a:latin typeface="Times New Roman" panose="02020603050405020304" pitchFamily="18" charset="0"/>
                <a:cs typeface="Times New Roman" panose="02020603050405020304" pitchFamily="18" charset="0"/>
              </a:rPr>
              <a:t>Câu 5</a:t>
            </a:r>
            <a:endParaRPr sz="166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05</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43608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5</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7">
            <a:extLst>
              <a:ext uri="{FF2B5EF4-FFF2-40B4-BE49-F238E27FC236}">
                <a16:creationId xmlns:a16="http://schemas.microsoft.com/office/drawing/2014/main" id="{4ABA2B54-B032-63A6-74C4-2AE5C24001B3}"/>
              </a:ext>
            </a:extLst>
          </p:cNvPr>
          <p:cNvSpPr/>
          <p:nvPr/>
        </p:nvSpPr>
        <p:spPr>
          <a:xfrm flipH="1">
            <a:off x="4361793" y="1321850"/>
            <a:ext cx="7151875" cy="4910957"/>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1219170">
              <a:defRPr/>
            </a:pPr>
            <a:endParaRPr lang="en-SG" sz="2400">
              <a:solidFill>
                <a:prstClr val="black"/>
              </a:solidFill>
              <a:latin typeface="Calibri" panose="020F0502020204030204"/>
              <a:cs typeface="Arial"/>
              <a:sym typeface="Arial"/>
            </a:endParaRPr>
          </a:p>
        </p:txBody>
      </p:sp>
      <p:sp>
        <p:nvSpPr>
          <p:cNvPr id="3" name="TextBox 2">
            <a:extLst>
              <a:ext uri="{FF2B5EF4-FFF2-40B4-BE49-F238E27FC236}">
                <a16:creationId xmlns:a16="http://schemas.microsoft.com/office/drawing/2014/main" id="{EB076CBD-B228-8117-6E86-5ADAA9A76A8D}"/>
              </a:ext>
            </a:extLst>
          </p:cNvPr>
          <p:cNvSpPr txBox="1"/>
          <p:nvPr/>
        </p:nvSpPr>
        <p:spPr>
          <a:xfrm>
            <a:off x="5375049" y="2119830"/>
            <a:ext cx="5405272" cy="3416320"/>
          </a:xfrm>
          <a:prstGeom prst="rect">
            <a:avLst/>
          </a:prstGeom>
          <a:noFill/>
        </p:spPr>
        <p:txBody>
          <a:bodyPr wrap="square">
            <a:spAutoFit/>
          </a:bodyPr>
          <a:lstStyle/>
          <a:p>
            <a:pPr algn="ctr"/>
            <a:r>
              <a:rPr lang="vi-VN" sz="3600" dirty="0">
                <a:latin typeface="Times New Roman" panose="02020603050405020304" pitchFamily="18" charset="0"/>
                <a:cs typeface="Times New Roman" panose="02020603050405020304" pitchFamily="18" charset="0"/>
              </a:rPr>
              <a:t>Tìm một ví dụ về việc dẫn nguồn lời nói, ý tưởng, quan điểm,… của người khác trong khi viết và chỉ ra các yếu tố trong phần dẫn nguồn đó.</a:t>
            </a:r>
            <a:endParaRPr lang="en-SG" sz="3600" dirty="0">
              <a:latin typeface="Times New Roman" panose="02020603050405020304" pitchFamily="18" charset="0"/>
              <a:cs typeface="Times New Roman" panose="02020603050405020304" pitchFamily="18" charset="0"/>
            </a:endParaRPr>
          </a:p>
        </p:txBody>
      </p:sp>
      <p:pic>
        <p:nvPicPr>
          <p:cNvPr id="4" name="Picture 3" descr="A person writing on a piece of paper&#10;&#10;Description automatically generated">
            <a:extLst>
              <a:ext uri="{FF2B5EF4-FFF2-40B4-BE49-F238E27FC236}">
                <a16:creationId xmlns:a16="http://schemas.microsoft.com/office/drawing/2014/main" id="{216350E0-AEC1-3259-C714-8A61C9E27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79547" y="2818784"/>
            <a:ext cx="4591040" cy="4591040"/>
          </a:xfrm>
          <a:prstGeom prst="rect">
            <a:avLst/>
          </a:prstGeom>
        </p:spPr>
      </p:pic>
    </p:spTree>
    <p:extLst>
      <p:ext uri="{BB962C8B-B14F-4D97-AF65-F5344CB8AC3E}">
        <p14:creationId xmlns:p14="http://schemas.microsoft.com/office/powerpoint/2010/main" val="4031177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p27">
            <a:extLst>
              <a:ext uri="{FF2B5EF4-FFF2-40B4-BE49-F238E27FC236}">
                <a16:creationId xmlns:a16="http://schemas.microsoft.com/office/drawing/2014/main" id="{63C1F7EA-7D9F-DD6F-B3EB-93A90ECE3DD1}"/>
              </a:ext>
            </a:extLst>
          </p:cNvPr>
          <p:cNvSpPr/>
          <p:nvPr/>
        </p:nvSpPr>
        <p:spPr>
          <a:xfrm>
            <a:off x="84363" y="1097440"/>
            <a:ext cx="12009666" cy="559727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F"/>
          </a:solidFill>
          <a:ln>
            <a:noFill/>
          </a:ln>
          <a:effectLst>
            <a:outerShdw blurRad="28575" dist="19050" dir="198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nvGrpSpPr>
          <p:cNvPr id="7" name="组合 1">
            <a:extLst>
              <a:ext uri="{FF2B5EF4-FFF2-40B4-BE49-F238E27FC236}">
                <a16:creationId xmlns:a16="http://schemas.microsoft.com/office/drawing/2014/main" id="{24B46865-677D-358F-0462-48A85101E872}"/>
              </a:ext>
            </a:extLst>
          </p:cNvPr>
          <p:cNvGrpSpPr/>
          <p:nvPr/>
        </p:nvGrpSpPr>
        <p:grpSpPr>
          <a:xfrm>
            <a:off x="0" y="-135830"/>
            <a:ext cx="3699815" cy="1233272"/>
            <a:chOff x="171449" y="-24683"/>
            <a:chExt cx="3699815" cy="1233272"/>
          </a:xfrm>
        </p:grpSpPr>
        <p:pic>
          <p:nvPicPr>
            <p:cNvPr id="8" name="图片 14">
              <a:extLst>
                <a:ext uri="{FF2B5EF4-FFF2-40B4-BE49-F238E27FC236}">
                  <a16:creationId xmlns:a16="http://schemas.microsoft.com/office/drawing/2014/main" id="{E3D5F4B7-E2BD-7E82-18CC-4C4AD8B5E02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742" t="29630" r="23703" b="50185"/>
            <a:stretch/>
          </p:blipFill>
          <p:spPr>
            <a:xfrm>
              <a:off x="171449" y="-24683"/>
              <a:ext cx="3699815" cy="1233272"/>
            </a:xfrm>
            <a:prstGeom prst="rect">
              <a:avLst/>
            </a:prstGeom>
          </p:spPr>
        </p:pic>
        <p:sp>
          <p:nvSpPr>
            <p:cNvPr id="9" name="矩形 15">
              <a:extLst>
                <a:ext uri="{FF2B5EF4-FFF2-40B4-BE49-F238E27FC236}">
                  <a16:creationId xmlns:a16="http://schemas.microsoft.com/office/drawing/2014/main" id="{83DCDBEC-7EA7-52D9-11F0-25A709FB7811}"/>
                </a:ext>
              </a:extLst>
            </p:cNvPr>
            <p:cNvSpPr/>
            <p:nvPr/>
          </p:nvSpPr>
          <p:spPr>
            <a:xfrm>
              <a:off x="811204" y="361120"/>
              <a:ext cx="28937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1" name="TextBox 10">
            <a:extLst>
              <a:ext uri="{FF2B5EF4-FFF2-40B4-BE49-F238E27FC236}">
                <a16:creationId xmlns:a16="http://schemas.microsoft.com/office/drawing/2014/main" id="{5AE53957-93AF-64EA-78C5-C71CF336714F}"/>
              </a:ext>
            </a:extLst>
          </p:cNvPr>
          <p:cNvSpPr txBox="1"/>
          <p:nvPr/>
        </p:nvSpPr>
        <p:spPr>
          <a:xfrm>
            <a:off x="1125251" y="196834"/>
            <a:ext cx="6096000" cy="646331"/>
          </a:xfrm>
          <a:prstGeom prst="rect">
            <a:avLst/>
          </a:prstGeom>
          <a:noFill/>
        </p:spPr>
        <p:txBody>
          <a:bodyPr wrap="square">
            <a:spAutoFit/>
          </a:bodyPr>
          <a:lstStyle/>
          <a:p>
            <a:r>
              <a:rPr lang="vi-VN" sz="3600" b="1" dirty="0">
                <a:solidFill>
                  <a:schemeClr val="accent4">
                    <a:lumMod val="75000"/>
                  </a:schemeClr>
                </a:solidFill>
                <a:effectLst/>
                <a:latin typeface="Times New Roman" panose="02020603050405020304" pitchFamily="18" charset="0"/>
                <a:ea typeface="Calibri" panose="020F0502020204030204" pitchFamily="34" charset="0"/>
              </a:rPr>
              <a:t>Gợi ý</a:t>
            </a:r>
            <a:endParaRPr lang="en-SG" sz="3600" b="1" dirty="0">
              <a:solidFill>
                <a:schemeClr val="accent4">
                  <a:lumMod val="75000"/>
                </a:schemeClr>
              </a:solidFill>
            </a:endParaRPr>
          </a:p>
        </p:txBody>
      </p:sp>
      <p:sp>
        <p:nvSpPr>
          <p:cNvPr id="13" name="TextBox 12">
            <a:extLst>
              <a:ext uri="{FF2B5EF4-FFF2-40B4-BE49-F238E27FC236}">
                <a16:creationId xmlns:a16="http://schemas.microsoft.com/office/drawing/2014/main" id="{A9DA14B5-7054-5DE9-907C-AFE122A322B6}"/>
              </a:ext>
            </a:extLst>
          </p:cNvPr>
          <p:cNvSpPr txBox="1"/>
          <p:nvPr/>
        </p:nvSpPr>
        <p:spPr>
          <a:xfrm>
            <a:off x="440872" y="1310054"/>
            <a:ext cx="11310256" cy="4154984"/>
          </a:xfrm>
          <a:prstGeom prst="rect">
            <a:avLst/>
          </a:prstGeom>
          <a:noFill/>
        </p:spPr>
        <p:txBody>
          <a:bodyPr wrap="square">
            <a:spAutoFit/>
          </a:bodyPr>
          <a:lstStyle/>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Thạch Lam là một trong số những cây bút viết truyện ngắn tiêu biểu trong nền văn học Việt Nam hiện đại. Nếu hai người anh trong Tự lực văn đoàn lựa chọn đem đến cho người đọc những ấn tượng mạnh mẽ, những câu chuyện kịch tính, những cảm xúc xót xa, đau đớn, day dứt thì người em út Thạch Lam lại hành văn theo một phái riêng như nhà văn Vũ Ngọc Phan từng nhận xét trong cuốn Những nhà văn hiện đại: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“Ngay trong tác phẩm đầu tay (Gió lạnh đầu mùa), người ta đã thấy Thạch lam đứng vào một phái riêng… Ông có một ngòi bút lặng lẽ, điềm tĩnh vô cùng, ngòi bút chuyên tả tỉ mỷ những cái rất nhỏ và rất đẹp… Phải là người giàu tình cảm lắm mới viết được như vậy…”</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Có lẽ chính nhờ ngòi bút lặng lẽ, điềm tĩnh cùng dòng chảy của cảm xúc âm thầm được lồng ghép trong từng câu chữ mà khi đọc Gió lạnh đầu mùa, Dưới bóng hoàng lan hay đặc biệt nhất là truyện ngắn Hai đứa trẻ tâm hồn của chúng ta mới có được sự rung động mãnh liệt đến vậy.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F219B3F-2762-EDFF-01E1-4621DF2C62BC}"/>
              </a:ext>
            </a:extLst>
          </p:cNvPr>
          <p:cNvSpPr txBox="1"/>
          <p:nvPr/>
        </p:nvSpPr>
        <p:spPr>
          <a:xfrm>
            <a:off x="440872" y="5547946"/>
            <a:ext cx="11027910" cy="830997"/>
          </a:xfrm>
          <a:prstGeom prst="rect">
            <a:avLst/>
          </a:prstGeom>
          <a:solidFill>
            <a:schemeClr val="accent4">
              <a:lumMod val="20000"/>
              <a:lumOff val="80000"/>
            </a:schemeClr>
          </a:solidFill>
        </p:spPr>
        <p:txBody>
          <a:bodyPr wrap="square">
            <a:spAutoFit/>
          </a:bodyPr>
          <a:lstStyle/>
          <a:p>
            <a:pPr algn="ctr">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Ở đoạn văn trên, người viết đã trích dẫn ý kiến, quan điểm của nhà văn Vũ Ngọc Phan trong cuốn Những nhà văn hiện đại để nhận xét về nhà văn Thạch Lam.</a:t>
            </a:r>
            <a:endParaRPr lang="en-SG"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oogle Shape;1879;p60">
            <a:extLst>
              <a:ext uri="{FF2B5EF4-FFF2-40B4-BE49-F238E27FC236}">
                <a16:creationId xmlns:a16="http://schemas.microsoft.com/office/drawing/2014/main" id="{579178EE-39F5-9F81-B30E-78D173CD8186}"/>
              </a:ext>
            </a:extLst>
          </p:cNvPr>
          <p:cNvGrpSpPr/>
          <p:nvPr/>
        </p:nvGrpSpPr>
        <p:grpSpPr>
          <a:xfrm>
            <a:off x="11390249" y="-106407"/>
            <a:ext cx="980972" cy="856946"/>
            <a:chOff x="4397300" y="1469825"/>
            <a:chExt cx="637250" cy="688300"/>
          </a:xfrm>
        </p:grpSpPr>
        <p:sp>
          <p:nvSpPr>
            <p:cNvPr id="17" name="Google Shape;1880;p60">
              <a:extLst>
                <a:ext uri="{FF2B5EF4-FFF2-40B4-BE49-F238E27FC236}">
                  <a16:creationId xmlns:a16="http://schemas.microsoft.com/office/drawing/2014/main" id="{6E4C5EFC-69D5-C9B2-F58B-F7BDCEBCD4E9}"/>
                </a:ext>
              </a:extLst>
            </p:cNvPr>
            <p:cNvSpPr/>
            <p:nvPr/>
          </p:nvSpPr>
          <p:spPr>
            <a:xfrm>
              <a:off x="4596475" y="1487375"/>
              <a:ext cx="422475" cy="268950"/>
            </a:xfrm>
            <a:custGeom>
              <a:avLst/>
              <a:gdLst/>
              <a:ahLst/>
              <a:cxnLst/>
              <a:rect l="l" t="t" r="r" b="b"/>
              <a:pathLst>
                <a:path w="16899" h="10758" extrusionOk="0">
                  <a:moveTo>
                    <a:pt x="2385" y="1"/>
                  </a:moveTo>
                  <a:lnTo>
                    <a:pt x="0" y="4490"/>
                  </a:lnTo>
                  <a:lnTo>
                    <a:pt x="15231" y="10757"/>
                  </a:lnTo>
                  <a:lnTo>
                    <a:pt x="16899" y="6689"/>
                  </a:lnTo>
                  <a:lnTo>
                    <a:pt x="238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881;p60">
              <a:extLst>
                <a:ext uri="{FF2B5EF4-FFF2-40B4-BE49-F238E27FC236}">
                  <a16:creationId xmlns:a16="http://schemas.microsoft.com/office/drawing/2014/main" id="{99FFEDCD-C6B8-4DD5-5766-00A0C89A366C}"/>
                </a:ext>
              </a:extLst>
            </p:cNvPr>
            <p:cNvSpPr/>
            <p:nvPr/>
          </p:nvSpPr>
          <p:spPr>
            <a:xfrm>
              <a:off x="4397300" y="1469825"/>
              <a:ext cx="637250" cy="688300"/>
            </a:xfrm>
            <a:custGeom>
              <a:avLst/>
              <a:gdLst/>
              <a:ahLst/>
              <a:cxnLst/>
              <a:rect l="l" t="t" r="r" b="b"/>
              <a:pathLst>
                <a:path w="25490" h="27532" extrusionOk="0">
                  <a:moveTo>
                    <a:pt x="11252" y="0"/>
                  </a:moveTo>
                  <a:cubicBezTo>
                    <a:pt x="11238" y="0"/>
                    <a:pt x="11223" y="0"/>
                    <a:pt x="11210" y="1"/>
                  </a:cubicBezTo>
                  <a:cubicBezTo>
                    <a:pt x="9370" y="110"/>
                    <a:pt x="8326" y="2496"/>
                    <a:pt x="8326" y="2496"/>
                  </a:cubicBezTo>
                  <a:cubicBezTo>
                    <a:pt x="8326" y="2496"/>
                    <a:pt x="1513" y="15076"/>
                    <a:pt x="749" y="18287"/>
                  </a:cubicBezTo>
                  <a:cubicBezTo>
                    <a:pt x="1" y="21514"/>
                    <a:pt x="5535" y="23136"/>
                    <a:pt x="5535" y="23136"/>
                  </a:cubicBezTo>
                  <a:lnTo>
                    <a:pt x="15122" y="27532"/>
                  </a:lnTo>
                  <a:cubicBezTo>
                    <a:pt x="17913" y="21811"/>
                    <a:pt x="20922" y="16183"/>
                    <a:pt x="24133" y="10680"/>
                  </a:cubicBezTo>
                  <a:lnTo>
                    <a:pt x="12348" y="4631"/>
                  </a:lnTo>
                  <a:cubicBezTo>
                    <a:pt x="12348" y="4631"/>
                    <a:pt x="9432" y="2979"/>
                    <a:pt x="10539" y="1794"/>
                  </a:cubicBezTo>
                  <a:cubicBezTo>
                    <a:pt x="10539" y="1794"/>
                    <a:pt x="10667" y="1510"/>
                    <a:pt x="11245" y="1510"/>
                  </a:cubicBezTo>
                  <a:cubicBezTo>
                    <a:pt x="11698" y="1510"/>
                    <a:pt x="12430" y="1685"/>
                    <a:pt x="13595" y="2308"/>
                  </a:cubicBezTo>
                  <a:cubicBezTo>
                    <a:pt x="16245" y="3727"/>
                    <a:pt x="24959" y="8310"/>
                    <a:pt x="24959" y="8310"/>
                  </a:cubicBezTo>
                  <a:lnTo>
                    <a:pt x="25489" y="7172"/>
                  </a:lnTo>
                  <a:cubicBezTo>
                    <a:pt x="25489" y="7172"/>
                    <a:pt x="13233" y="0"/>
                    <a:pt x="1125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882;p60">
              <a:extLst>
                <a:ext uri="{FF2B5EF4-FFF2-40B4-BE49-F238E27FC236}">
                  <a16:creationId xmlns:a16="http://schemas.microsoft.com/office/drawing/2014/main" id="{CBEE332E-3FB9-BCCF-5E7C-7C99BFAC5EED}"/>
                </a:ext>
              </a:extLst>
            </p:cNvPr>
            <p:cNvSpPr/>
            <p:nvPr/>
          </p:nvSpPr>
          <p:spPr>
            <a:xfrm>
              <a:off x="4444850" y="1564950"/>
              <a:ext cx="200350" cy="403775"/>
            </a:xfrm>
            <a:custGeom>
              <a:avLst/>
              <a:gdLst/>
              <a:ahLst/>
              <a:cxnLst/>
              <a:rect l="l" t="t" r="r" b="b"/>
              <a:pathLst>
                <a:path w="8014" h="16151" extrusionOk="0">
                  <a:moveTo>
                    <a:pt x="7873" y="0"/>
                  </a:moveTo>
                  <a:cubicBezTo>
                    <a:pt x="7203" y="1325"/>
                    <a:pt x="6533" y="2666"/>
                    <a:pt x="5878" y="3991"/>
                  </a:cubicBezTo>
                  <a:cubicBezTo>
                    <a:pt x="4038" y="7685"/>
                    <a:pt x="1747" y="12378"/>
                    <a:pt x="1" y="16072"/>
                  </a:cubicBezTo>
                  <a:lnTo>
                    <a:pt x="141" y="16150"/>
                  </a:lnTo>
                  <a:cubicBezTo>
                    <a:pt x="2745" y="11006"/>
                    <a:pt x="5551" y="5254"/>
                    <a:pt x="8014" y="62"/>
                  </a:cubicBezTo>
                  <a:lnTo>
                    <a:pt x="7873" y="0"/>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883;p60">
              <a:extLst>
                <a:ext uri="{FF2B5EF4-FFF2-40B4-BE49-F238E27FC236}">
                  <a16:creationId xmlns:a16="http://schemas.microsoft.com/office/drawing/2014/main" id="{81A18529-57C1-D008-794D-E9D89C133BB9}"/>
                </a:ext>
              </a:extLst>
            </p:cNvPr>
            <p:cNvSpPr/>
            <p:nvPr/>
          </p:nvSpPr>
          <p:spPr>
            <a:xfrm>
              <a:off x="4491225" y="1608375"/>
              <a:ext cx="294275" cy="498275"/>
            </a:xfrm>
            <a:custGeom>
              <a:avLst/>
              <a:gdLst/>
              <a:ahLst/>
              <a:cxnLst/>
              <a:rect l="l" t="t" r="r" b="b"/>
              <a:pathLst>
                <a:path w="11771" h="19931" extrusionOk="0">
                  <a:moveTo>
                    <a:pt x="7719" y="0"/>
                  </a:moveTo>
                  <a:cubicBezTo>
                    <a:pt x="7327" y="0"/>
                    <a:pt x="6955" y="258"/>
                    <a:pt x="6673" y="555"/>
                  </a:cubicBezTo>
                  <a:cubicBezTo>
                    <a:pt x="6237" y="991"/>
                    <a:pt x="5894" y="1506"/>
                    <a:pt x="5566" y="2036"/>
                  </a:cubicBezTo>
                  <a:cubicBezTo>
                    <a:pt x="3618" y="5122"/>
                    <a:pt x="2074" y="8458"/>
                    <a:pt x="547" y="11779"/>
                  </a:cubicBezTo>
                  <a:cubicBezTo>
                    <a:pt x="328" y="12293"/>
                    <a:pt x="79" y="12823"/>
                    <a:pt x="48" y="13385"/>
                  </a:cubicBezTo>
                  <a:cubicBezTo>
                    <a:pt x="1" y="14242"/>
                    <a:pt x="453" y="15084"/>
                    <a:pt x="1077" y="15676"/>
                  </a:cubicBezTo>
                  <a:cubicBezTo>
                    <a:pt x="1700" y="16269"/>
                    <a:pt x="2480" y="16658"/>
                    <a:pt x="3275" y="17017"/>
                  </a:cubicBezTo>
                  <a:cubicBezTo>
                    <a:pt x="4880" y="17765"/>
                    <a:pt x="6548" y="18389"/>
                    <a:pt x="8092" y="19277"/>
                  </a:cubicBezTo>
                  <a:cubicBezTo>
                    <a:pt x="8466" y="19495"/>
                    <a:pt x="8840" y="19729"/>
                    <a:pt x="9245" y="19854"/>
                  </a:cubicBezTo>
                  <a:cubicBezTo>
                    <a:pt x="9411" y="19903"/>
                    <a:pt x="9586" y="19930"/>
                    <a:pt x="9759" y="19930"/>
                  </a:cubicBezTo>
                  <a:cubicBezTo>
                    <a:pt x="10027" y="19930"/>
                    <a:pt x="10290" y="19865"/>
                    <a:pt x="10508" y="19714"/>
                  </a:cubicBezTo>
                  <a:cubicBezTo>
                    <a:pt x="10882" y="19464"/>
                    <a:pt x="11069" y="18981"/>
                    <a:pt x="11054" y="18513"/>
                  </a:cubicBezTo>
                  <a:cubicBezTo>
                    <a:pt x="11054" y="18061"/>
                    <a:pt x="10898" y="17609"/>
                    <a:pt x="10726" y="17188"/>
                  </a:cubicBezTo>
                  <a:cubicBezTo>
                    <a:pt x="10134" y="15707"/>
                    <a:pt x="9339" y="14304"/>
                    <a:pt x="8840" y="12777"/>
                  </a:cubicBezTo>
                  <a:cubicBezTo>
                    <a:pt x="8357" y="11264"/>
                    <a:pt x="8185" y="9550"/>
                    <a:pt x="8824" y="8100"/>
                  </a:cubicBezTo>
                  <a:cubicBezTo>
                    <a:pt x="9261" y="7102"/>
                    <a:pt x="10040" y="6307"/>
                    <a:pt x="10664" y="5434"/>
                  </a:cubicBezTo>
                  <a:cubicBezTo>
                    <a:pt x="11132" y="4795"/>
                    <a:pt x="11521" y="4062"/>
                    <a:pt x="11630" y="3283"/>
                  </a:cubicBezTo>
                  <a:cubicBezTo>
                    <a:pt x="11771" y="2285"/>
                    <a:pt x="11381" y="2098"/>
                    <a:pt x="10570" y="1599"/>
                  </a:cubicBezTo>
                  <a:cubicBezTo>
                    <a:pt x="9869" y="1163"/>
                    <a:pt x="9167" y="726"/>
                    <a:pt x="8450" y="290"/>
                  </a:cubicBezTo>
                  <a:cubicBezTo>
                    <a:pt x="8263" y="165"/>
                    <a:pt x="8076" y="40"/>
                    <a:pt x="7842" y="9"/>
                  </a:cubicBezTo>
                  <a:cubicBezTo>
                    <a:pt x="7801" y="3"/>
                    <a:pt x="7760" y="0"/>
                    <a:pt x="7719" y="0"/>
                  </a:cubicBezTo>
                  <a:close/>
                </a:path>
              </a:pathLst>
            </a:custGeom>
            <a:solidFill>
              <a:srgbClr val="FFFDFB">
                <a:alpha val="301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884;p60">
              <a:extLst>
                <a:ext uri="{FF2B5EF4-FFF2-40B4-BE49-F238E27FC236}">
                  <a16:creationId xmlns:a16="http://schemas.microsoft.com/office/drawing/2014/main" id="{FAB03142-F1C1-E304-9ADA-CC6E7CC3CDF8}"/>
                </a:ext>
              </a:extLst>
            </p:cNvPr>
            <p:cNvSpPr/>
            <p:nvPr/>
          </p:nvSpPr>
          <p:spPr>
            <a:xfrm>
              <a:off x="4698175" y="1521675"/>
              <a:ext cx="288825" cy="152400"/>
            </a:xfrm>
            <a:custGeom>
              <a:avLst/>
              <a:gdLst/>
              <a:ahLst/>
              <a:cxnLst/>
              <a:rect l="l" t="t" r="r" b="b"/>
              <a:pathLst>
                <a:path w="11553" h="6096" fill="none" extrusionOk="0">
                  <a:moveTo>
                    <a:pt x="1" y="1"/>
                  </a:moveTo>
                  <a:lnTo>
                    <a:pt x="11552" y="6096"/>
                  </a:lnTo>
                </a:path>
              </a:pathLst>
            </a:custGeom>
            <a:noFill/>
            <a:ln w="1550" cap="flat" cmpd="sng">
              <a:solidFill>
                <a:srgbClr val="3C3C3B"/>
              </a:solidFill>
              <a:prstDash val="solid"/>
              <a:miter lim="1558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885;p60">
              <a:extLst>
                <a:ext uri="{FF2B5EF4-FFF2-40B4-BE49-F238E27FC236}">
                  <a16:creationId xmlns:a16="http://schemas.microsoft.com/office/drawing/2014/main" id="{B84FF73A-490E-00AD-7B5C-B2788CF60481}"/>
                </a:ext>
              </a:extLst>
            </p:cNvPr>
            <p:cNvSpPr/>
            <p:nvPr/>
          </p:nvSpPr>
          <p:spPr>
            <a:xfrm>
              <a:off x="4677125" y="1526350"/>
              <a:ext cx="305975" cy="161375"/>
            </a:xfrm>
            <a:custGeom>
              <a:avLst/>
              <a:gdLst/>
              <a:ahLst/>
              <a:cxnLst/>
              <a:rect l="l" t="t" r="r" b="b"/>
              <a:pathLst>
                <a:path w="12239" h="6455" fill="none" extrusionOk="0">
                  <a:moveTo>
                    <a:pt x="1" y="1"/>
                  </a:moveTo>
                  <a:lnTo>
                    <a:pt x="12238" y="6455"/>
                  </a:lnTo>
                </a:path>
              </a:pathLst>
            </a:custGeom>
            <a:noFill/>
            <a:ln w="1550" cap="flat" cmpd="sng">
              <a:solidFill>
                <a:srgbClr val="3C3C3B"/>
              </a:solidFill>
              <a:prstDash val="solid"/>
              <a:miter lim="1558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886;p60">
              <a:extLst>
                <a:ext uri="{FF2B5EF4-FFF2-40B4-BE49-F238E27FC236}">
                  <a16:creationId xmlns:a16="http://schemas.microsoft.com/office/drawing/2014/main" id="{4CB7D5B3-F558-DC7B-DB4F-DF4649FF1D59}"/>
                </a:ext>
              </a:extLst>
            </p:cNvPr>
            <p:cNvSpPr/>
            <p:nvPr/>
          </p:nvSpPr>
          <p:spPr>
            <a:xfrm>
              <a:off x="4677525" y="1541175"/>
              <a:ext cx="299725" cy="160200"/>
            </a:xfrm>
            <a:custGeom>
              <a:avLst/>
              <a:gdLst/>
              <a:ahLst/>
              <a:cxnLst/>
              <a:rect l="l" t="t" r="r" b="b"/>
              <a:pathLst>
                <a:path w="11989" h="6408" fill="none" extrusionOk="0">
                  <a:moveTo>
                    <a:pt x="1" y="0"/>
                  </a:moveTo>
                  <a:lnTo>
                    <a:pt x="11989" y="6407"/>
                  </a:lnTo>
                </a:path>
              </a:pathLst>
            </a:custGeom>
            <a:noFill/>
            <a:ln w="1550" cap="flat" cmpd="sng">
              <a:solidFill>
                <a:srgbClr val="3C3C3B"/>
              </a:solidFill>
              <a:prstDash val="solid"/>
              <a:miter lim="1558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887;p60">
              <a:extLst>
                <a:ext uri="{FF2B5EF4-FFF2-40B4-BE49-F238E27FC236}">
                  <a16:creationId xmlns:a16="http://schemas.microsoft.com/office/drawing/2014/main" id="{04328779-6C9A-1F72-A313-C41486447829}"/>
                </a:ext>
              </a:extLst>
            </p:cNvPr>
            <p:cNvSpPr/>
            <p:nvPr/>
          </p:nvSpPr>
          <p:spPr>
            <a:xfrm>
              <a:off x="4677125" y="1557150"/>
              <a:ext cx="295050" cy="155900"/>
            </a:xfrm>
            <a:custGeom>
              <a:avLst/>
              <a:gdLst/>
              <a:ahLst/>
              <a:cxnLst/>
              <a:rect l="l" t="t" r="r" b="b"/>
              <a:pathLst>
                <a:path w="11802" h="6236" fill="none" extrusionOk="0">
                  <a:moveTo>
                    <a:pt x="1" y="0"/>
                  </a:moveTo>
                  <a:lnTo>
                    <a:pt x="11802" y="6236"/>
                  </a:lnTo>
                </a:path>
              </a:pathLst>
            </a:custGeom>
            <a:noFill/>
            <a:ln w="1550" cap="flat" cmpd="sng">
              <a:solidFill>
                <a:srgbClr val="3C3C3B"/>
              </a:solidFill>
              <a:prstDash val="solid"/>
              <a:miter lim="1558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 name="Google Shape;1888;p60">
            <a:extLst>
              <a:ext uri="{FF2B5EF4-FFF2-40B4-BE49-F238E27FC236}">
                <a16:creationId xmlns:a16="http://schemas.microsoft.com/office/drawing/2014/main" id="{3BDB9C62-CFE9-E53E-11E6-232E23C3F104}"/>
              </a:ext>
            </a:extLst>
          </p:cNvPr>
          <p:cNvGrpSpPr/>
          <p:nvPr/>
        </p:nvGrpSpPr>
        <p:grpSpPr>
          <a:xfrm rot="10800000">
            <a:off x="11880735" y="791953"/>
            <a:ext cx="520380" cy="777304"/>
            <a:chOff x="6316225" y="3717575"/>
            <a:chExt cx="251400" cy="421100"/>
          </a:xfrm>
        </p:grpSpPr>
        <p:sp>
          <p:nvSpPr>
            <p:cNvPr id="26" name="Google Shape;1889;p60">
              <a:extLst>
                <a:ext uri="{FF2B5EF4-FFF2-40B4-BE49-F238E27FC236}">
                  <a16:creationId xmlns:a16="http://schemas.microsoft.com/office/drawing/2014/main" id="{B9050FB7-1360-570E-84E3-79D57AE87EFE}"/>
                </a:ext>
              </a:extLst>
            </p:cNvPr>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890;p60">
              <a:extLst>
                <a:ext uri="{FF2B5EF4-FFF2-40B4-BE49-F238E27FC236}">
                  <a16:creationId xmlns:a16="http://schemas.microsoft.com/office/drawing/2014/main" id="{52645DF7-1E83-E310-2F78-985192837533}"/>
                </a:ext>
              </a:extLst>
            </p:cNvPr>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891;p60">
              <a:extLst>
                <a:ext uri="{FF2B5EF4-FFF2-40B4-BE49-F238E27FC236}">
                  <a16:creationId xmlns:a16="http://schemas.microsoft.com/office/drawing/2014/main" id="{0A9386F0-2385-5688-CA3A-963262C39AE2}"/>
                </a:ext>
              </a:extLst>
            </p:cNvPr>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892;p60">
              <a:extLst>
                <a:ext uri="{FF2B5EF4-FFF2-40B4-BE49-F238E27FC236}">
                  <a16:creationId xmlns:a16="http://schemas.microsoft.com/office/drawing/2014/main" id="{17836D7A-28A6-119E-1118-941BEED4D018}"/>
                </a:ext>
              </a:extLst>
            </p:cNvPr>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893;p60">
              <a:extLst>
                <a:ext uri="{FF2B5EF4-FFF2-40B4-BE49-F238E27FC236}">
                  <a16:creationId xmlns:a16="http://schemas.microsoft.com/office/drawing/2014/main" id="{B10F1927-1E6F-B3EE-665B-CB044F338D3A}"/>
                </a:ext>
              </a:extLst>
            </p:cNvPr>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94;p60">
              <a:extLst>
                <a:ext uri="{FF2B5EF4-FFF2-40B4-BE49-F238E27FC236}">
                  <a16:creationId xmlns:a16="http://schemas.microsoft.com/office/drawing/2014/main" id="{955B8A61-7291-3C98-63EB-D0FB59D2CD65}"/>
                </a:ext>
              </a:extLst>
            </p:cNvPr>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95;p60">
              <a:extLst>
                <a:ext uri="{FF2B5EF4-FFF2-40B4-BE49-F238E27FC236}">
                  <a16:creationId xmlns:a16="http://schemas.microsoft.com/office/drawing/2014/main" id="{3E165B7D-8983-A6C0-3E03-30A9E0EA18DA}"/>
                </a:ext>
              </a:extLst>
            </p:cNvPr>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96;p60">
              <a:extLst>
                <a:ext uri="{FF2B5EF4-FFF2-40B4-BE49-F238E27FC236}">
                  <a16:creationId xmlns:a16="http://schemas.microsoft.com/office/drawing/2014/main" id="{E0715FE7-FF70-4F9D-8FFF-0A0840A180DF}"/>
                </a:ext>
              </a:extLst>
            </p:cNvPr>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35" name="Straight Connector 34">
            <a:extLst>
              <a:ext uri="{FF2B5EF4-FFF2-40B4-BE49-F238E27FC236}">
                <a16:creationId xmlns:a16="http://schemas.microsoft.com/office/drawing/2014/main" id="{1DE99A4E-BB9E-0D71-72DA-7DBCE5B4A0FE}"/>
              </a:ext>
            </a:extLst>
          </p:cNvPr>
          <p:cNvCxnSpPr/>
          <p:nvPr/>
        </p:nvCxnSpPr>
        <p:spPr>
          <a:xfrm>
            <a:off x="8492187" y="3181928"/>
            <a:ext cx="31555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E44A07D-E7A6-3A5E-ED13-C370754CEBB1}"/>
              </a:ext>
            </a:extLst>
          </p:cNvPr>
          <p:cNvCxnSpPr>
            <a:cxnSpLocks/>
          </p:cNvCxnSpPr>
          <p:nvPr/>
        </p:nvCxnSpPr>
        <p:spPr>
          <a:xfrm>
            <a:off x="508861" y="3530270"/>
            <a:ext cx="111087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987C401-1946-F709-3FFB-8F014B15B7CC}"/>
              </a:ext>
            </a:extLst>
          </p:cNvPr>
          <p:cNvCxnSpPr>
            <a:cxnSpLocks/>
          </p:cNvCxnSpPr>
          <p:nvPr/>
        </p:nvCxnSpPr>
        <p:spPr>
          <a:xfrm>
            <a:off x="541603" y="3896076"/>
            <a:ext cx="111087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7D0D8B-1C34-E834-81FB-7E037D46D573}"/>
              </a:ext>
            </a:extLst>
          </p:cNvPr>
          <p:cNvCxnSpPr>
            <a:cxnSpLocks/>
          </p:cNvCxnSpPr>
          <p:nvPr/>
        </p:nvCxnSpPr>
        <p:spPr>
          <a:xfrm>
            <a:off x="574345" y="4261882"/>
            <a:ext cx="826485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99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inVertical)">
                                      <p:cBhvr>
                                        <p:cTn id="11" dur="500"/>
                                        <p:tgtEl>
                                          <p:spTgt spid="3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inVertical)">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 sz="16600" b="1" dirty="0">
                <a:latin typeface="Times New Roman" panose="02020603050405020304" pitchFamily="18" charset="0"/>
                <a:cs typeface="Times New Roman" panose="02020603050405020304" pitchFamily="18" charset="0"/>
              </a:rPr>
              <a:t>Câu 6</a:t>
            </a:r>
            <a:endParaRPr sz="166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06</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184579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6</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 name="Google Shape;897;p36">
            <a:extLst>
              <a:ext uri="{FF2B5EF4-FFF2-40B4-BE49-F238E27FC236}">
                <a16:creationId xmlns:a16="http://schemas.microsoft.com/office/drawing/2014/main" id="{EA471AE5-7033-33EA-2343-C9A1D4BF2963}"/>
              </a:ext>
            </a:extLst>
          </p:cNvPr>
          <p:cNvGrpSpPr/>
          <p:nvPr/>
        </p:nvGrpSpPr>
        <p:grpSpPr>
          <a:xfrm>
            <a:off x="930666" y="3343819"/>
            <a:ext cx="3358204" cy="3119888"/>
            <a:chOff x="698048" y="2449711"/>
            <a:chExt cx="2518653" cy="2339916"/>
          </a:xfrm>
        </p:grpSpPr>
        <p:sp>
          <p:nvSpPr>
            <p:cNvPr id="59" name="Google Shape;902;p36">
              <a:extLst>
                <a:ext uri="{FF2B5EF4-FFF2-40B4-BE49-F238E27FC236}">
                  <a16:creationId xmlns:a16="http://schemas.microsoft.com/office/drawing/2014/main" id="{4C0EBC4A-80C2-ADEF-DCAF-D177CB2E181F}"/>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903;p36">
              <a:extLst>
                <a:ext uri="{FF2B5EF4-FFF2-40B4-BE49-F238E27FC236}">
                  <a16:creationId xmlns:a16="http://schemas.microsoft.com/office/drawing/2014/main" id="{B1EF503D-E56A-98B8-9CE9-047DA88BBFAC}"/>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04;p36">
              <a:extLst>
                <a:ext uri="{FF2B5EF4-FFF2-40B4-BE49-F238E27FC236}">
                  <a16:creationId xmlns:a16="http://schemas.microsoft.com/office/drawing/2014/main" id="{FFABA136-2544-62A0-DF1F-50572568B337}"/>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905;p36">
              <a:extLst>
                <a:ext uri="{FF2B5EF4-FFF2-40B4-BE49-F238E27FC236}">
                  <a16:creationId xmlns:a16="http://schemas.microsoft.com/office/drawing/2014/main" id="{B377F6AC-5FBF-9307-FDB3-3100CDD2A836}"/>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06;p36">
              <a:extLst>
                <a:ext uri="{FF2B5EF4-FFF2-40B4-BE49-F238E27FC236}">
                  <a16:creationId xmlns:a16="http://schemas.microsoft.com/office/drawing/2014/main" id="{A57B8C6F-32CD-4ADF-FC8F-0B1498AD71AE}"/>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907;p36">
              <a:extLst>
                <a:ext uri="{FF2B5EF4-FFF2-40B4-BE49-F238E27FC236}">
                  <a16:creationId xmlns:a16="http://schemas.microsoft.com/office/drawing/2014/main" id="{6634763F-D21B-AE88-9B46-C94991FB29DF}"/>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908;p36">
              <a:extLst>
                <a:ext uri="{FF2B5EF4-FFF2-40B4-BE49-F238E27FC236}">
                  <a16:creationId xmlns:a16="http://schemas.microsoft.com/office/drawing/2014/main" id="{12FE05BE-8167-25D8-8072-AF761BF3EB66}"/>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10;p36">
              <a:extLst>
                <a:ext uri="{FF2B5EF4-FFF2-40B4-BE49-F238E27FC236}">
                  <a16:creationId xmlns:a16="http://schemas.microsoft.com/office/drawing/2014/main" id="{130D6AFA-762F-200E-EC71-B55D264A53CF}"/>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11;p36">
              <a:extLst>
                <a:ext uri="{FF2B5EF4-FFF2-40B4-BE49-F238E27FC236}">
                  <a16:creationId xmlns:a16="http://schemas.microsoft.com/office/drawing/2014/main" id="{9004717D-0842-5E31-0744-655F21165895}"/>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12;p36">
              <a:extLst>
                <a:ext uri="{FF2B5EF4-FFF2-40B4-BE49-F238E27FC236}">
                  <a16:creationId xmlns:a16="http://schemas.microsoft.com/office/drawing/2014/main" id="{B3487A3B-AE1D-EB72-3484-C337FF71CC9E}"/>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913;p36">
              <a:extLst>
                <a:ext uri="{FF2B5EF4-FFF2-40B4-BE49-F238E27FC236}">
                  <a16:creationId xmlns:a16="http://schemas.microsoft.com/office/drawing/2014/main" id="{E3D52E9F-3616-097A-2536-2A6AAD7C39DF}"/>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914;p36">
              <a:extLst>
                <a:ext uri="{FF2B5EF4-FFF2-40B4-BE49-F238E27FC236}">
                  <a16:creationId xmlns:a16="http://schemas.microsoft.com/office/drawing/2014/main" id="{E13F2305-EC81-3EB9-0D56-FF67D34F439B}"/>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15;p36">
              <a:extLst>
                <a:ext uri="{FF2B5EF4-FFF2-40B4-BE49-F238E27FC236}">
                  <a16:creationId xmlns:a16="http://schemas.microsoft.com/office/drawing/2014/main" id="{7C43DFC1-5447-561B-FB3C-E0E31AC25B86}"/>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6;p36">
              <a:extLst>
                <a:ext uri="{FF2B5EF4-FFF2-40B4-BE49-F238E27FC236}">
                  <a16:creationId xmlns:a16="http://schemas.microsoft.com/office/drawing/2014/main" id="{D049F40A-B7B0-BFDD-1AF1-9B6EBAC0447B}"/>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17;p36">
              <a:extLst>
                <a:ext uri="{FF2B5EF4-FFF2-40B4-BE49-F238E27FC236}">
                  <a16:creationId xmlns:a16="http://schemas.microsoft.com/office/drawing/2014/main" id="{41341560-C763-F49F-6B30-E448D04BE8E8}"/>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18;p36">
              <a:extLst>
                <a:ext uri="{FF2B5EF4-FFF2-40B4-BE49-F238E27FC236}">
                  <a16:creationId xmlns:a16="http://schemas.microsoft.com/office/drawing/2014/main" id="{22462E92-0E57-194B-224F-16112BFBC8C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19;p36">
              <a:extLst>
                <a:ext uri="{FF2B5EF4-FFF2-40B4-BE49-F238E27FC236}">
                  <a16:creationId xmlns:a16="http://schemas.microsoft.com/office/drawing/2014/main" id="{69386DEC-4251-BF0F-F14A-736E3DF15EC6}"/>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20;p36">
              <a:extLst>
                <a:ext uri="{FF2B5EF4-FFF2-40B4-BE49-F238E27FC236}">
                  <a16:creationId xmlns:a16="http://schemas.microsoft.com/office/drawing/2014/main" id="{BF74FC28-094B-AFA7-3566-82FDC5E2C0CF}"/>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24;p36">
              <a:extLst>
                <a:ext uri="{FF2B5EF4-FFF2-40B4-BE49-F238E27FC236}">
                  <a16:creationId xmlns:a16="http://schemas.microsoft.com/office/drawing/2014/main" id="{E52E8F10-285E-E36D-4CAD-8FAE35139C6A}"/>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25;p36">
              <a:extLst>
                <a:ext uri="{FF2B5EF4-FFF2-40B4-BE49-F238E27FC236}">
                  <a16:creationId xmlns:a16="http://schemas.microsoft.com/office/drawing/2014/main" id="{58D9C07C-4C63-4BF6-D159-128C194E58F0}"/>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26;p36">
              <a:extLst>
                <a:ext uri="{FF2B5EF4-FFF2-40B4-BE49-F238E27FC236}">
                  <a16:creationId xmlns:a16="http://schemas.microsoft.com/office/drawing/2014/main" id="{AD480B8D-08E9-08D7-3BD0-799115698003}"/>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27;p36">
              <a:extLst>
                <a:ext uri="{FF2B5EF4-FFF2-40B4-BE49-F238E27FC236}">
                  <a16:creationId xmlns:a16="http://schemas.microsoft.com/office/drawing/2014/main" id="{E420A998-E4F4-9B2A-02DA-7D483D8F47D3}"/>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928;p36">
              <a:extLst>
                <a:ext uri="{FF2B5EF4-FFF2-40B4-BE49-F238E27FC236}">
                  <a16:creationId xmlns:a16="http://schemas.microsoft.com/office/drawing/2014/main" id="{7DCEB76A-0478-6477-4124-443A7FC9B797}"/>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929;p36">
              <a:extLst>
                <a:ext uri="{FF2B5EF4-FFF2-40B4-BE49-F238E27FC236}">
                  <a16:creationId xmlns:a16="http://schemas.microsoft.com/office/drawing/2014/main" id="{E128B974-F944-43A7-32C3-C0C1132CE79D}"/>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930;p36">
              <a:extLst>
                <a:ext uri="{FF2B5EF4-FFF2-40B4-BE49-F238E27FC236}">
                  <a16:creationId xmlns:a16="http://schemas.microsoft.com/office/drawing/2014/main" id="{9A3F1E67-0F13-E10A-E373-0BEE19FA84E1}"/>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931;p36">
              <a:extLst>
                <a:ext uri="{FF2B5EF4-FFF2-40B4-BE49-F238E27FC236}">
                  <a16:creationId xmlns:a16="http://schemas.microsoft.com/office/drawing/2014/main" id="{1B7AEC20-8974-A7B0-FD7C-B7E0DFBE72B3}"/>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932;p36">
              <a:extLst>
                <a:ext uri="{FF2B5EF4-FFF2-40B4-BE49-F238E27FC236}">
                  <a16:creationId xmlns:a16="http://schemas.microsoft.com/office/drawing/2014/main" id="{4BDAF152-65A9-4B20-1CF6-22619B4200DE}"/>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933;p36">
              <a:extLst>
                <a:ext uri="{FF2B5EF4-FFF2-40B4-BE49-F238E27FC236}">
                  <a16:creationId xmlns:a16="http://schemas.microsoft.com/office/drawing/2014/main" id="{8787F17F-D3E4-EABC-6F46-0652E95F80FA}"/>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934;p36">
              <a:extLst>
                <a:ext uri="{FF2B5EF4-FFF2-40B4-BE49-F238E27FC236}">
                  <a16:creationId xmlns:a16="http://schemas.microsoft.com/office/drawing/2014/main" id="{970D631E-FE26-0774-D1AE-B4AB93285E5E}"/>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935;p36">
              <a:extLst>
                <a:ext uri="{FF2B5EF4-FFF2-40B4-BE49-F238E27FC236}">
                  <a16:creationId xmlns:a16="http://schemas.microsoft.com/office/drawing/2014/main" id="{5190F78B-F20C-90AB-CDD3-81081DC151B2}"/>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936;p36">
              <a:extLst>
                <a:ext uri="{FF2B5EF4-FFF2-40B4-BE49-F238E27FC236}">
                  <a16:creationId xmlns:a16="http://schemas.microsoft.com/office/drawing/2014/main" id="{A9125A4A-ABA0-1EDE-FE15-01058FBB6DF4}"/>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937;p36">
              <a:extLst>
                <a:ext uri="{FF2B5EF4-FFF2-40B4-BE49-F238E27FC236}">
                  <a16:creationId xmlns:a16="http://schemas.microsoft.com/office/drawing/2014/main" id="{AF64CBC6-09B5-C081-46D8-8A147DE530D4}"/>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938;p36">
              <a:extLst>
                <a:ext uri="{FF2B5EF4-FFF2-40B4-BE49-F238E27FC236}">
                  <a16:creationId xmlns:a16="http://schemas.microsoft.com/office/drawing/2014/main" id="{B68E7B41-89E6-3448-8C53-B02F0B2EFEE0}"/>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939;p36">
              <a:extLst>
                <a:ext uri="{FF2B5EF4-FFF2-40B4-BE49-F238E27FC236}">
                  <a16:creationId xmlns:a16="http://schemas.microsoft.com/office/drawing/2014/main" id="{44F54189-3879-C1CE-38A8-47B24B9D5272}"/>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940;p36">
              <a:extLst>
                <a:ext uri="{FF2B5EF4-FFF2-40B4-BE49-F238E27FC236}">
                  <a16:creationId xmlns:a16="http://schemas.microsoft.com/office/drawing/2014/main" id="{C703F344-8563-3B0E-AD33-6F46CC54D3E4}"/>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941;p36">
              <a:extLst>
                <a:ext uri="{FF2B5EF4-FFF2-40B4-BE49-F238E27FC236}">
                  <a16:creationId xmlns:a16="http://schemas.microsoft.com/office/drawing/2014/main" id="{9E898130-1A3F-1B0A-F77D-D77BA20CE54F}"/>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942;p36">
              <a:extLst>
                <a:ext uri="{FF2B5EF4-FFF2-40B4-BE49-F238E27FC236}">
                  <a16:creationId xmlns:a16="http://schemas.microsoft.com/office/drawing/2014/main" id="{9A0D23CE-8DE3-50EF-F227-D63D42C98DBE}"/>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943;p36">
              <a:extLst>
                <a:ext uri="{FF2B5EF4-FFF2-40B4-BE49-F238E27FC236}">
                  <a16:creationId xmlns:a16="http://schemas.microsoft.com/office/drawing/2014/main" id="{DE641069-983C-C6F6-0C21-47209C78A074}"/>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944;p36">
              <a:extLst>
                <a:ext uri="{FF2B5EF4-FFF2-40B4-BE49-F238E27FC236}">
                  <a16:creationId xmlns:a16="http://schemas.microsoft.com/office/drawing/2014/main" id="{0298C244-5F9E-176C-F8FE-D2AFE72F2134}"/>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945;p36">
              <a:extLst>
                <a:ext uri="{FF2B5EF4-FFF2-40B4-BE49-F238E27FC236}">
                  <a16:creationId xmlns:a16="http://schemas.microsoft.com/office/drawing/2014/main" id="{6D2575FF-E3DF-C82D-3D51-80C23EB8A7A9}"/>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946;p36">
              <a:extLst>
                <a:ext uri="{FF2B5EF4-FFF2-40B4-BE49-F238E27FC236}">
                  <a16:creationId xmlns:a16="http://schemas.microsoft.com/office/drawing/2014/main" id="{2E519B86-9949-C35F-87AB-6A976376336F}"/>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947;p36">
              <a:extLst>
                <a:ext uri="{FF2B5EF4-FFF2-40B4-BE49-F238E27FC236}">
                  <a16:creationId xmlns:a16="http://schemas.microsoft.com/office/drawing/2014/main" id="{61CF6CB7-F953-4761-C7C9-63773CE74F50}"/>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948;p36">
              <a:extLst>
                <a:ext uri="{FF2B5EF4-FFF2-40B4-BE49-F238E27FC236}">
                  <a16:creationId xmlns:a16="http://schemas.microsoft.com/office/drawing/2014/main" id="{5F46FAD6-F006-0961-8E10-0424BC39CBEC}"/>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949;p36">
              <a:extLst>
                <a:ext uri="{FF2B5EF4-FFF2-40B4-BE49-F238E27FC236}">
                  <a16:creationId xmlns:a16="http://schemas.microsoft.com/office/drawing/2014/main" id="{1B267D42-4C1C-DCE8-E7B5-F78C7BD59E1B}"/>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950;p36">
              <a:extLst>
                <a:ext uri="{FF2B5EF4-FFF2-40B4-BE49-F238E27FC236}">
                  <a16:creationId xmlns:a16="http://schemas.microsoft.com/office/drawing/2014/main" id="{25FD30D5-E824-2A7B-E752-D3A100168FBF}"/>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951;p36">
              <a:extLst>
                <a:ext uri="{FF2B5EF4-FFF2-40B4-BE49-F238E27FC236}">
                  <a16:creationId xmlns:a16="http://schemas.microsoft.com/office/drawing/2014/main" id="{4508B3C2-3A4D-D5FD-A69C-09B43FCD4E0C}"/>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952;p36">
              <a:extLst>
                <a:ext uri="{FF2B5EF4-FFF2-40B4-BE49-F238E27FC236}">
                  <a16:creationId xmlns:a16="http://schemas.microsoft.com/office/drawing/2014/main" id="{B431C017-C4DF-3819-C900-B27B687B4C40}"/>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953;p36">
              <a:extLst>
                <a:ext uri="{FF2B5EF4-FFF2-40B4-BE49-F238E27FC236}">
                  <a16:creationId xmlns:a16="http://schemas.microsoft.com/office/drawing/2014/main" id="{70664DB6-BA01-6660-E3E0-7DAF98BC2262}"/>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954;p36">
              <a:extLst>
                <a:ext uri="{FF2B5EF4-FFF2-40B4-BE49-F238E27FC236}">
                  <a16:creationId xmlns:a16="http://schemas.microsoft.com/office/drawing/2014/main" id="{F997FE11-0B12-E089-159B-634681932423}"/>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955;p36">
              <a:extLst>
                <a:ext uri="{FF2B5EF4-FFF2-40B4-BE49-F238E27FC236}">
                  <a16:creationId xmlns:a16="http://schemas.microsoft.com/office/drawing/2014/main" id="{6F9A9D28-CEA8-22EC-515D-78A00DA3B281}"/>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956;p36">
              <a:extLst>
                <a:ext uri="{FF2B5EF4-FFF2-40B4-BE49-F238E27FC236}">
                  <a16:creationId xmlns:a16="http://schemas.microsoft.com/office/drawing/2014/main" id="{58CB69AE-2A3F-251B-143E-49A741DCFF47}"/>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957;p36">
              <a:extLst>
                <a:ext uri="{FF2B5EF4-FFF2-40B4-BE49-F238E27FC236}">
                  <a16:creationId xmlns:a16="http://schemas.microsoft.com/office/drawing/2014/main" id="{F0F7EFA9-8F41-2EEF-0E5C-AC84B95C7A2E}"/>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958;p36">
              <a:extLst>
                <a:ext uri="{FF2B5EF4-FFF2-40B4-BE49-F238E27FC236}">
                  <a16:creationId xmlns:a16="http://schemas.microsoft.com/office/drawing/2014/main" id="{700A837C-2027-6A90-7907-2264CCBCF5B6}"/>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959;p36">
              <a:extLst>
                <a:ext uri="{FF2B5EF4-FFF2-40B4-BE49-F238E27FC236}">
                  <a16:creationId xmlns:a16="http://schemas.microsoft.com/office/drawing/2014/main" id="{3DA28E33-630B-7B25-9D02-D19045C46775}"/>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 name="Group 131">
            <a:extLst>
              <a:ext uri="{FF2B5EF4-FFF2-40B4-BE49-F238E27FC236}">
                <a16:creationId xmlns:a16="http://schemas.microsoft.com/office/drawing/2014/main" id="{891F9B96-D9B2-1E2C-2D9C-02236C71E1D3}"/>
              </a:ext>
            </a:extLst>
          </p:cNvPr>
          <p:cNvGrpSpPr/>
          <p:nvPr/>
        </p:nvGrpSpPr>
        <p:grpSpPr>
          <a:xfrm>
            <a:off x="5186352" y="1250501"/>
            <a:ext cx="6076833" cy="5299318"/>
            <a:chOff x="5359078" y="1200436"/>
            <a:chExt cx="5812058" cy="5303899"/>
          </a:xfrm>
        </p:grpSpPr>
        <p:pic>
          <p:nvPicPr>
            <p:cNvPr id="133" name="图片 10245" descr="22">
              <a:extLst>
                <a:ext uri="{FF2B5EF4-FFF2-40B4-BE49-F238E27FC236}">
                  <a16:creationId xmlns:a16="http://schemas.microsoft.com/office/drawing/2014/main" id="{03DB755D-2C1C-DD22-0557-E65D05D3E8EB}"/>
                </a:ext>
              </a:extLst>
            </p:cNvPr>
            <p:cNvPicPr>
              <a:picLocks noChangeAspect="1"/>
            </p:cNvPicPr>
            <p:nvPr/>
          </p:nvPicPr>
          <p:blipFill>
            <a:blip r:embed="rId2"/>
            <a:stretch>
              <a:fillRect/>
            </a:stretch>
          </p:blipFill>
          <p:spPr>
            <a:xfrm>
              <a:off x="5359078" y="1200436"/>
              <a:ext cx="5812058" cy="4917497"/>
            </a:xfrm>
            <a:prstGeom prst="rect">
              <a:avLst/>
            </a:prstGeom>
            <a:noFill/>
            <a:ln w="9525">
              <a:noFill/>
            </a:ln>
          </p:spPr>
        </p:pic>
        <p:sp>
          <p:nvSpPr>
            <p:cNvPr id="134" name="TextBox 133">
              <a:extLst>
                <a:ext uri="{FF2B5EF4-FFF2-40B4-BE49-F238E27FC236}">
                  <a16:creationId xmlns:a16="http://schemas.microsoft.com/office/drawing/2014/main" id="{5A26F47A-A937-612C-D824-985A96B2A36F}"/>
                </a:ext>
              </a:extLst>
            </p:cNvPr>
            <p:cNvSpPr txBox="1"/>
            <p:nvPr/>
          </p:nvSpPr>
          <p:spPr>
            <a:xfrm>
              <a:off x="5792649" y="2530585"/>
              <a:ext cx="4944917" cy="3973750"/>
            </a:xfrm>
            <a:prstGeom prst="rect">
              <a:avLst/>
            </a:prstGeom>
            <a:noFill/>
          </p:spPr>
          <p:txBody>
            <a:bodyPr wrap="square">
              <a:spAutoFit/>
            </a:bodyPr>
            <a:lstStyle/>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Đối với bài văn nghị luận phân tích tác phẩm văn học, cần lưu ý điều gì khi phân tích chủ đề và những nét đặc sắc về hình thức nghệ thuật của tác phẩm?</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73575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2"/>
                                        </p:tgtEl>
                                        <p:attrNameLst>
                                          <p:attrName>style.visibility</p:attrName>
                                        </p:attrNameLst>
                                      </p:cBhvr>
                                      <p:to>
                                        <p:strVal val="visible"/>
                                      </p:to>
                                    </p:set>
                                    <p:anim calcmode="lin" valueType="num">
                                      <p:cBhvr additive="base">
                                        <p:cTn id="14" dur="500" fill="hold"/>
                                        <p:tgtEl>
                                          <p:spTgt spid="132"/>
                                        </p:tgtEl>
                                        <p:attrNameLst>
                                          <p:attrName>ppt_x</p:attrName>
                                        </p:attrNameLst>
                                      </p:cBhvr>
                                      <p:tavLst>
                                        <p:tav tm="0">
                                          <p:val>
                                            <p:strVal val="#ppt_x"/>
                                          </p:val>
                                        </p:tav>
                                        <p:tav tm="100000">
                                          <p:val>
                                            <p:strVal val="#ppt_x"/>
                                          </p:val>
                                        </p:tav>
                                      </p:tavLst>
                                    </p:anim>
                                    <p:anim calcmode="lin" valueType="num">
                                      <p:cBhvr additive="base">
                                        <p:cTn id="15"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6</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3">
            <a:extLst>
              <a:ext uri="{FF2B5EF4-FFF2-40B4-BE49-F238E27FC236}">
                <a16:creationId xmlns:a16="http://schemas.microsoft.com/office/drawing/2014/main" id="{5F757166-435D-B617-D545-DF19347821F0}"/>
              </a:ext>
            </a:extLst>
          </p:cNvPr>
          <p:cNvSpPr/>
          <p:nvPr/>
        </p:nvSpPr>
        <p:spPr>
          <a:xfrm rot="-5859846">
            <a:off x="337517" y="1599169"/>
            <a:ext cx="2686140" cy="2993284"/>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2"/>
            <a:stretch>
              <a:fillRect l="-4554" r="-27031"/>
            </a:stretch>
          </a:blipFill>
        </p:spPr>
        <p:txBody>
          <a:bodyPr/>
          <a:lstStyle/>
          <a:p>
            <a:pPr defTabSz="812820"/>
            <a:endParaRPr lang="en-SG" sz="1600">
              <a:solidFill>
                <a:prstClr val="black"/>
              </a:solidFill>
              <a:latin typeface="Calibri"/>
            </a:endParaRPr>
          </a:p>
        </p:txBody>
      </p:sp>
      <p:sp>
        <p:nvSpPr>
          <p:cNvPr id="3" name="Freeform 4">
            <a:extLst>
              <a:ext uri="{FF2B5EF4-FFF2-40B4-BE49-F238E27FC236}">
                <a16:creationId xmlns:a16="http://schemas.microsoft.com/office/drawing/2014/main" id="{FCBD21AD-C83D-4E8E-4444-5ECBAD5A2BB3}"/>
              </a:ext>
            </a:extLst>
          </p:cNvPr>
          <p:cNvSpPr/>
          <p:nvPr/>
        </p:nvSpPr>
        <p:spPr>
          <a:xfrm>
            <a:off x="-165833" y="3315453"/>
            <a:ext cx="3051531" cy="3206048"/>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812820"/>
            <a:endParaRPr lang="en-SG" sz="1600">
              <a:solidFill>
                <a:prstClr val="black"/>
              </a:solidFill>
              <a:latin typeface="Calibri"/>
            </a:endParaRPr>
          </a:p>
        </p:txBody>
      </p:sp>
      <p:sp>
        <p:nvSpPr>
          <p:cNvPr id="4" name="Freeform 5">
            <a:extLst>
              <a:ext uri="{FF2B5EF4-FFF2-40B4-BE49-F238E27FC236}">
                <a16:creationId xmlns:a16="http://schemas.microsoft.com/office/drawing/2014/main" id="{3D7432CE-6326-A7BE-D112-BA9C3D50985F}"/>
              </a:ext>
            </a:extLst>
          </p:cNvPr>
          <p:cNvSpPr/>
          <p:nvPr/>
        </p:nvSpPr>
        <p:spPr>
          <a:xfrm flipH="1">
            <a:off x="817057" y="1951175"/>
            <a:ext cx="1727063" cy="439656"/>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5"/>
            <a:stretch>
              <a:fillRect l="-88701" t="-111098" r="-4196" b="-123704"/>
            </a:stretch>
          </a:blipFill>
        </p:spPr>
        <p:txBody>
          <a:bodyPr/>
          <a:lstStyle/>
          <a:p>
            <a:pPr defTabSz="812820"/>
            <a:endParaRPr lang="en-SG" sz="1600">
              <a:solidFill>
                <a:prstClr val="black"/>
              </a:solidFill>
              <a:latin typeface="Calibri"/>
            </a:endParaRPr>
          </a:p>
        </p:txBody>
      </p:sp>
      <p:sp>
        <p:nvSpPr>
          <p:cNvPr id="5" name="TextBox 4">
            <a:extLst>
              <a:ext uri="{FF2B5EF4-FFF2-40B4-BE49-F238E27FC236}">
                <a16:creationId xmlns:a16="http://schemas.microsoft.com/office/drawing/2014/main" id="{6A70A55A-2ECA-3BF8-2E4D-4AA2F40310BC}"/>
              </a:ext>
            </a:extLst>
          </p:cNvPr>
          <p:cNvSpPr txBox="1"/>
          <p:nvPr/>
        </p:nvSpPr>
        <p:spPr>
          <a:xfrm>
            <a:off x="411669" y="2439524"/>
            <a:ext cx="3264575" cy="830997"/>
          </a:xfrm>
          <a:prstGeom prst="rect">
            <a:avLst/>
          </a:prstGeom>
          <a:noFill/>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Lưu</a:t>
            </a:r>
            <a:r>
              <a:rPr lang="en-US" sz="4800" b="1" dirty="0">
                <a:latin typeface="Times New Roman" panose="02020603050405020304" pitchFamily="18" charset="0"/>
                <a:cs typeface="Times New Roman" panose="02020603050405020304" pitchFamily="18" charset="0"/>
              </a:rPr>
              <a:t> ý</a:t>
            </a:r>
            <a:endParaRPr lang="en-SG" sz="4800" b="1" dirty="0">
              <a:latin typeface="Times New Roman" panose="02020603050405020304" pitchFamily="18" charset="0"/>
              <a:cs typeface="Times New Roman" panose="02020603050405020304" pitchFamily="18" charset="0"/>
            </a:endParaRPr>
          </a:p>
        </p:txBody>
      </p:sp>
      <p:sp>
        <p:nvSpPr>
          <p:cNvPr id="6" name="Freeform 25">
            <a:extLst>
              <a:ext uri="{FF2B5EF4-FFF2-40B4-BE49-F238E27FC236}">
                <a16:creationId xmlns:a16="http://schemas.microsoft.com/office/drawing/2014/main" id="{1D03AF99-F62D-B07E-7E40-4C43A2E3679A}"/>
              </a:ext>
            </a:extLst>
          </p:cNvPr>
          <p:cNvSpPr/>
          <p:nvPr/>
        </p:nvSpPr>
        <p:spPr>
          <a:xfrm>
            <a:off x="3422646" y="1331872"/>
            <a:ext cx="531243" cy="53348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SG" sz="2400"/>
          </a:p>
        </p:txBody>
      </p:sp>
      <p:sp>
        <p:nvSpPr>
          <p:cNvPr id="7" name="Freeform 25">
            <a:extLst>
              <a:ext uri="{FF2B5EF4-FFF2-40B4-BE49-F238E27FC236}">
                <a16:creationId xmlns:a16="http://schemas.microsoft.com/office/drawing/2014/main" id="{4A23B7DC-6B68-534E-F1D4-CBA2CC7B018F}"/>
              </a:ext>
            </a:extLst>
          </p:cNvPr>
          <p:cNvSpPr/>
          <p:nvPr/>
        </p:nvSpPr>
        <p:spPr>
          <a:xfrm>
            <a:off x="3261385" y="4408436"/>
            <a:ext cx="531243" cy="53348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SG" sz="2400" dirty="0"/>
          </a:p>
        </p:txBody>
      </p:sp>
      <p:sp>
        <p:nvSpPr>
          <p:cNvPr id="8" name="TextBox 7">
            <a:extLst>
              <a:ext uri="{FF2B5EF4-FFF2-40B4-BE49-F238E27FC236}">
                <a16:creationId xmlns:a16="http://schemas.microsoft.com/office/drawing/2014/main" id="{1204C381-C413-81F2-FC41-528E9E8D7425}"/>
              </a:ext>
            </a:extLst>
          </p:cNvPr>
          <p:cNvSpPr txBox="1"/>
          <p:nvPr/>
        </p:nvSpPr>
        <p:spPr>
          <a:xfrm>
            <a:off x="4214888" y="1238618"/>
            <a:ext cx="7443712" cy="2246769"/>
          </a:xfrm>
          <a:prstGeom prst="rect">
            <a:avLst/>
          </a:prstGeom>
          <a:solidFill>
            <a:schemeClr val="accent2">
              <a:lumMod val="20000"/>
              <a:lumOff val="80000"/>
            </a:schemeClr>
          </a:solid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Cần xác định chủ đề chính của tác phẩm là gì? Chủ đề ấy được thể hiện như thế nào trong tác phẩm (qua nhân vật, hình ảnh, sự việc, cốt truyện,…) và gợi ra thông điệp, suy nghĩ, tình cảm gì ở người đọc?</a:t>
            </a:r>
            <a:endParaRPr lang="en-SG"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A077D94-9530-C38E-9AE4-538BAE1318D4}"/>
              </a:ext>
            </a:extLst>
          </p:cNvPr>
          <p:cNvSpPr txBox="1"/>
          <p:nvPr/>
        </p:nvSpPr>
        <p:spPr>
          <a:xfrm>
            <a:off x="4123173" y="3843845"/>
            <a:ext cx="8068827" cy="3108543"/>
          </a:xfrm>
          <a:prstGeom prst="rect">
            <a:avLst/>
          </a:prstGeom>
          <a:solidFill>
            <a:schemeClr val="accent4">
              <a:lumMod val="40000"/>
              <a:lumOff val="60000"/>
            </a:schemeClr>
          </a:solid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Cần xác định và phân tích đặc sắc nghệ thuật của tác phẩm thể hiện ở những phương diện nào? Những nét đặc sắc về nghệ thuật biểu hiện như thế nào trong tác phẩm? (với văn bản thơ: chú ý vần, nhịp, hình ảnh thơ, từ ngữ, biện pháp tu từ,…; với văn bản truyện: chú ý cốt truyện, tình huống truyện, nhân vật, ngôi kể, sự việc, chi tiết nghệ thuật,…).</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09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 sz="16600" b="1" dirty="0">
                <a:latin typeface="Times New Roman" panose="02020603050405020304" pitchFamily="18" charset="0"/>
                <a:cs typeface="Times New Roman" panose="02020603050405020304" pitchFamily="18" charset="0"/>
              </a:rPr>
              <a:t>Câu 7</a:t>
            </a:r>
            <a:endParaRPr sz="166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07</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9304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131148" y="394293"/>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44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Câu 7</a:t>
            </a:r>
            <a:endParaRPr kumimoji="0" sz="44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7">
            <a:extLst>
              <a:ext uri="{FF2B5EF4-FFF2-40B4-BE49-F238E27FC236}">
                <a16:creationId xmlns:a16="http://schemas.microsoft.com/office/drawing/2014/main" id="{63149798-9F66-91F3-3C80-D502FF17439C}"/>
              </a:ext>
            </a:extLst>
          </p:cNvPr>
          <p:cNvSpPr/>
          <p:nvPr/>
        </p:nvSpPr>
        <p:spPr>
          <a:xfrm>
            <a:off x="644793" y="3589104"/>
            <a:ext cx="2435863" cy="3280549"/>
          </a:xfrm>
          <a:custGeom>
            <a:avLst/>
            <a:gdLst/>
            <a:ahLst/>
            <a:cxnLst/>
            <a:rect l="l" t="t" r="r" b="b"/>
            <a:pathLst>
              <a:path w="1482330" h="2215439">
                <a:moveTo>
                  <a:pt x="0" y="0"/>
                </a:moveTo>
                <a:lnTo>
                  <a:pt x="1482331" y="0"/>
                </a:lnTo>
                <a:lnTo>
                  <a:pt x="1482331" y="2215439"/>
                </a:lnTo>
                <a:lnTo>
                  <a:pt x="0" y="221543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1219170">
              <a:defRPr/>
            </a:pPr>
            <a:endParaRPr lang="en-SG" sz="2400">
              <a:solidFill>
                <a:prstClr val="black"/>
              </a:solidFill>
              <a:latin typeface="Calibri"/>
              <a:cs typeface="Arial"/>
              <a:sym typeface="Arial"/>
            </a:endParaRPr>
          </a:p>
        </p:txBody>
      </p:sp>
      <p:sp>
        <p:nvSpPr>
          <p:cNvPr id="3" name="Freeform 13">
            <a:extLst>
              <a:ext uri="{FF2B5EF4-FFF2-40B4-BE49-F238E27FC236}">
                <a16:creationId xmlns:a16="http://schemas.microsoft.com/office/drawing/2014/main" id="{02007E62-4EE7-9ACB-2793-8ECC63A5861A}"/>
              </a:ext>
            </a:extLst>
          </p:cNvPr>
          <p:cNvSpPr/>
          <p:nvPr/>
        </p:nvSpPr>
        <p:spPr>
          <a:xfrm>
            <a:off x="3687106" y="1659394"/>
            <a:ext cx="7242936" cy="4330482"/>
          </a:xfrm>
          <a:custGeom>
            <a:avLst/>
            <a:gdLst/>
            <a:ahLst/>
            <a:cxnLst/>
            <a:rect l="l" t="t" r="r" b="b"/>
            <a:pathLst>
              <a:path w="2773456" h="2057400">
                <a:moveTo>
                  <a:pt x="0" y="0"/>
                </a:moveTo>
                <a:lnTo>
                  <a:pt x="2773456" y="0"/>
                </a:lnTo>
                <a:lnTo>
                  <a:pt x="2773456" y="2057400"/>
                </a:lnTo>
                <a:lnTo>
                  <a:pt x="0" y="20574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1219170">
              <a:defRPr/>
            </a:pPr>
            <a:endParaRPr lang="en-SG" sz="2400">
              <a:solidFill>
                <a:prstClr val="black"/>
              </a:solidFill>
              <a:latin typeface="Calibri"/>
              <a:cs typeface="Arial"/>
              <a:sym typeface="Arial"/>
            </a:endParaRPr>
          </a:p>
        </p:txBody>
      </p:sp>
      <p:sp>
        <p:nvSpPr>
          <p:cNvPr id="4" name="TextBox 3">
            <a:extLst>
              <a:ext uri="{FF2B5EF4-FFF2-40B4-BE49-F238E27FC236}">
                <a16:creationId xmlns:a16="http://schemas.microsoft.com/office/drawing/2014/main" id="{17992395-C127-DB5E-F065-97E9D91FE2F8}"/>
              </a:ext>
            </a:extLst>
          </p:cNvPr>
          <p:cNvSpPr txBox="1"/>
          <p:nvPr/>
        </p:nvSpPr>
        <p:spPr>
          <a:xfrm>
            <a:off x="4299955" y="1965954"/>
            <a:ext cx="5845531" cy="3477875"/>
          </a:xfrm>
          <a:prstGeom prst="rect">
            <a:avLst/>
          </a:prstGeom>
          <a:noFill/>
        </p:spPr>
        <p:txBody>
          <a:bodyPr wrap="square">
            <a:spAutoFit/>
          </a:bodyPr>
          <a:lstStyle/>
          <a:p>
            <a:pPr algn="ctr"/>
            <a:r>
              <a:rPr lang="vi-VN" sz="4400" dirty="0">
                <a:solidFill>
                  <a:schemeClr val="bg1"/>
                </a:solidFill>
                <a:latin typeface="Times New Roman" panose="02020603050405020304" pitchFamily="18" charset="0"/>
                <a:cs typeface="Times New Roman" panose="02020603050405020304" pitchFamily="18" charset="0"/>
              </a:rPr>
              <a:t>Tìm thêm ví dụ về một số lỗi lập luận thường gặp em đã được học trong bài (ít nhất một ví dụ/ lỗi lập luận).</a:t>
            </a:r>
            <a:endParaRPr lang="en-SG"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376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084100" y="463122"/>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36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Hoạt động </a:t>
            </a:r>
            <a:r>
              <a:rPr kumimoji="0" lang="en"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rPr>
              <a:t>mở đầu</a:t>
            </a:r>
            <a:endParaRPr kumimoji="0"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5" name="图片 11">
            <a:extLst>
              <a:ext uri="{FF2B5EF4-FFF2-40B4-BE49-F238E27FC236}">
                <a16:creationId xmlns:a16="http://schemas.microsoft.com/office/drawing/2014/main" id="{8BF009E5-1CE3-44E9-9A9E-95AEF7056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321" y="1401133"/>
            <a:ext cx="6778082" cy="4518722"/>
          </a:xfrm>
          <a:prstGeom prst="rect">
            <a:avLst/>
          </a:prstGeom>
        </p:spPr>
      </p:pic>
      <p:sp>
        <p:nvSpPr>
          <p:cNvPr id="87" name="TextBox 86">
            <a:extLst>
              <a:ext uri="{FF2B5EF4-FFF2-40B4-BE49-F238E27FC236}">
                <a16:creationId xmlns:a16="http://schemas.microsoft.com/office/drawing/2014/main" id="{0DB6EA16-EF24-98C9-624D-A780A8587C4E}"/>
              </a:ext>
            </a:extLst>
          </p:cNvPr>
          <p:cNvSpPr txBox="1"/>
          <p:nvPr/>
        </p:nvSpPr>
        <p:spPr>
          <a:xfrm>
            <a:off x="5942850" y="2424691"/>
            <a:ext cx="4789024" cy="1754326"/>
          </a:xfrm>
          <a:prstGeom prst="rect">
            <a:avLst/>
          </a:prstGeom>
          <a:noFill/>
        </p:spPr>
        <p:txBody>
          <a:bodyPr wrap="square">
            <a:spAutoFit/>
          </a:bodyPr>
          <a:lstStyle/>
          <a:p>
            <a:pPr algn="just">
              <a:spcAft>
                <a:spcPts val="800"/>
              </a:spcAft>
            </a:pPr>
            <a:r>
              <a:rPr lang="vi-VN" sz="5400" b="1" i="1" dirty="0">
                <a:effectLst/>
                <a:latin typeface="Times New Roman" panose="02020603050405020304" pitchFamily="18" charset="0"/>
                <a:ea typeface="Calibri" panose="020F0502020204030204" pitchFamily="34" charset="0"/>
                <a:cs typeface="Times New Roman" panose="02020603050405020304" pitchFamily="18" charset="0"/>
              </a:rPr>
              <a:t>Bài thơ sau gợi cho em điều gì?</a:t>
            </a:r>
            <a:endParaRPr lang="en-SG"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9" name="Picture 88" descr="A person and a child holding hands&#10;&#10;Description automatically generated">
            <a:extLst>
              <a:ext uri="{FF2B5EF4-FFF2-40B4-BE49-F238E27FC236}">
                <a16:creationId xmlns:a16="http://schemas.microsoft.com/office/drawing/2014/main" id="{F9D375DA-28D4-487A-9AA1-E0B1CF9DF4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649" y="1739341"/>
            <a:ext cx="5123260" cy="5123260"/>
          </a:xfrm>
          <a:prstGeom prst="rect">
            <a:avLst/>
          </a:prstGeom>
        </p:spPr>
      </p:pic>
    </p:spTree>
    <p:extLst>
      <p:ext uri="{BB962C8B-B14F-4D97-AF65-F5344CB8AC3E}">
        <p14:creationId xmlns:p14="http://schemas.microsoft.com/office/powerpoint/2010/main" val="1167475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barn(inVertical)">
                                      <p:cBhvr>
                                        <p:cTn id="14" dur="500"/>
                                        <p:tgtEl>
                                          <p:spTgt spid="8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arn(inVertical)">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250588" y="1983120"/>
            <a:ext cx="5706047" cy="473586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32496" y="1231551"/>
            <a:ext cx="5706047" cy="606255"/>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31545" y="1307866"/>
            <a:ext cx="2794779" cy="490519"/>
          </a:xfrm>
          <a:prstGeom prst="rect">
            <a:avLst/>
          </a:prstGeom>
        </p:spPr>
        <p:txBody>
          <a:bodyPr lIns="0" tIns="0" rIns="0" bIns="0" rtlCol="0" anchor="t">
            <a:spAutoFit/>
          </a:bodyPr>
          <a:lstStyle/>
          <a:p>
            <a:pPr marL="0" marR="0" lvl="0" indent="0" algn="l" defTabSz="609615" rtl="0" eaLnBrk="1" fontAlgn="auto" latinLnBrk="0" hangingPunct="1">
              <a:lnSpc>
                <a:spcPts val="4107"/>
              </a:lnSpc>
              <a:spcBef>
                <a:spcPct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a:sym typeface="Arial"/>
              </a:rPr>
              <a:t>Ví</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a:sym typeface="Arial"/>
              </a:rPr>
              <a:t>dụ</a:t>
            </a:r>
            <a:endParaRPr kumimoji="0" lang="en-US" sz="3733"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2" name="Group 22"/>
          <p:cNvGrpSpPr/>
          <p:nvPr/>
        </p:nvGrpSpPr>
        <p:grpSpPr>
          <a:xfrm>
            <a:off x="6591359" y="1614894"/>
            <a:ext cx="5401823" cy="4999257"/>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25" name="Group 25"/>
          <p:cNvGrpSpPr/>
          <p:nvPr/>
        </p:nvGrpSpPr>
        <p:grpSpPr>
          <a:xfrm>
            <a:off x="7511143" y="1168144"/>
            <a:ext cx="3483427" cy="704216"/>
            <a:chOff x="0" y="0"/>
            <a:chExt cx="812800" cy="499817"/>
          </a:xfrm>
        </p:grpSpPr>
        <p:sp>
          <p:nvSpPr>
            <p:cNvPr id="26" name="Freeform 26"/>
            <p:cNvSpPr/>
            <p:nvPr/>
          </p:nvSpPr>
          <p:spPr>
            <a:xfrm>
              <a:off x="0" y="0"/>
              <a:ext cx="812800" cy="499817"/>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accent6">
                <a:lumMod val="40000"/>
                <a:lumOff val="60000"/>
              </a:schemeClr>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333"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7" name="TextBox 27"/>
            <p:cNvSpPr txBox="1"/>
            <p:nvPr/>
          </p:nvSpPr>
          <p:spPr>
            <a:xfrm>
              <a:off x="76200" y="19476"/>
              <a:ext cx="660400" cy="433483"/>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a:sym typeface="Arial"/>
                </a:rPr>
                <a:t>Lỗi</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a:sym typeface="Arial"/>
                </a:rPr>
                <a:t>lập</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 </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a:sym typeface="Arial"/>
                </a:rPr>
                <a:t>luận</a:t>
              </a:r>
              <a:endParaRPr kumimoji="0" lang="en-US" sz="3733"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1" name="Freeform 8">
            <a:extLst>
              <a:ext uri="{FF2B5EF4-FFF2-40B4-BE49-F238E27FC236}">
                <a16:creationId xmlns:a16="http://schemas.microsoft.com/office/drawing/2014/main" id="{DF4A488D-7E3F-2B95-B8E6-BEE289E2724B}"/>
              </a:ext>
            </a:extLst>
          </p:cNvPr>
          <p:cNvSpPr/>
          <p:nvPr/>
        </p:nvSpPr>
        <p:spPr>
          <a:xfrm rot="20719017">
            <a:off x="4040921" y="1090284"/>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2" name="TextBox 61">
            <a:extLst>
              <a:ext uri="{FF2B5EF4-FFF2-40B4-BE49-F238E27FC236}">
                <a16:creationId xmlns:a16="http://schemas.microsoft.com/office/drawing/2014/main" id="{979834AF-1788-EBFE-280C-72B3E7E79408}"/>
              </a:ext>
            </a:extLst>
          </p:cNvPr>
          <p:cNvSpPr txBox="1"/>
          <p:nvPr/>
        </p:nvSpPr>
        <p:spPr>
          <a:xfrm>
            <a:off x="232496" y="2043130"/>
            <a:ext cx="5706047" cy="4493538"/>
          </a:xfrm>
          <a:prstGeom prst="rect">
            <a:avLst/>
          </a:prstGeom>
          <a:solidFill>
            <a:srgbClr val="FDEFE9"/>
          </a:solidFill>
        </p:spPr>
        <p:txBody>
          <a:bodyPr wrap="square">
            <a:spAutoFit/>
          </a:bodyPr>
          <a:lstStyle/>
          <a:p>
            <a:pPr algn="just"/>
            <a:r>
              <a:rPr lang="vi-VN" sz="2600" dirty="0">
                <a:latin typeface="+mj-lt"/>
              </a:rPr>
              <a:t>Trong bài thơ “Đồng chí” của tác giả Chính Hữu. Đồng chí là cùng chung ý tưởng, ý nghĩ và ý chí. Đồng thời nó cũng là cách mà những người lính gọi nhau trong đoàn đội. Với nhan đề, bài thơ đã nói lên được bản chất cách mạng của tình đồng chí và cũng nói lên ý nghĩa của tình đồng đội. Câu thớ thứ 7 trong bài thơ là một câu thơ đặc biệt, có ý nghĩa quan trọng trong bố cục, trong mạch cảm xúc của bài và mang ý nghĩa sâu xa.</a:t>
            </a:r>
            <a:endParaRPr lang="en-SG" sz="2600" dirty="0">
              <a:latin typeface="+mj-lt"/>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830444" y="577628"/>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897380" y="84164"/>
            <a:ext cx="8538209" cy="820632"/>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60961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79646">
                    <a:lumMod val="50000"/>
                  </a:srgbClr>
                </a:solidFill>
                <a:effectLst/>
                <a:uLnTx/>
                <a:uFillTx/>
                <a:latin typeface="Times New Roman" panose="02020603050405020304" pitchFamily="18" charset="0"/>
                <a:ea typeface="Times New Roman" panose="02020603050405020304" pitchFamily="18" charset="0"/>
                <a:cs typeface="+mn-cs"/>
              </a:rPr>
              <a:t>Câu</a:t>
            </a:r>
            <a:r>
              <a:rPr kumimoji="0" lang="en-US" sz="4800" b="1"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Times New Roman" panose="02020603050405020304" pitchFamily="18" charset="0"/>
                <a:cs typeface="+mn-cs"/>
              </a:rPr>
              <a:t> 7</a:t>
            </a:r>
            <a:endParaRPr kumimoji="0" lang="en-SG" sz="6000" b="1"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9" name="Group 28">
            <a:extLst>
              <a:ext uri="{FF2B5EF4-FFF2-40B4-BE49-F238E27FC236}">
                <a16:creationId xmlns:a16="http://schemas.microsoft.com/office/drawing/2014/main" id="{4B1B79EB-A544-488B-BA03-4606EADD55F4}"/>
              </a:ext>
            </a:extLst>
          </p:cNvPr>
          <p:cNvGrpSpPr/>
          <p:nvPr/>
        </p:nvGrpSpPr>
        <p:grpSpPr>
          <a:xfrm>
            <a:off x="6744445" y="2002220"/>
            <a:ext cx="5055069" cy="1426780"/>
            <a:chOff x="0" y="0"/>
            <a:chExt cx="13461567" cy="3127943"/>
          </a:xfrm>
        </p:grpSpPr>
        <p:sp>
          <p:nvSpPr>
            <p:cNvPr id="11" name="Freeform 29">
              <a:extLst>
                <a:ext uri="{FF2B5EF4-FFF2-40B4-BE49-F238E27FC236}">
                  <a16:creationId xmlns:a16="http://schemas.microsoft.com/office/drawing/2014/main" id="{0B791479-03EB-C9CC-3F19-1CB904E8BAAB}"/>
                </a:ext>
              </a:extLst>
            </p:cNvPr>
            <p:cNvSpPr/>
            <p:nvPr/>
          </p:nvSpPr>
          <p:spPr>
            <a:xfrm>
              <a:off x="0" y="0"/>
              <a:ext cx="13461567" cy="3127943"/>
            </a:xfrm>
            <a:custGeom>
              <a:avLst/>
              <a:gdLst/>
              <a:ahLst/>
              <a:cxnLst/>
              <a:rect l="l" t="t" r="r" b="b"/>
              <a:pathLst>
                <a:path w="13461567" h="3127943">
                  <a:moveTo>
                    <a:pt x="67360" y="0"/>
                  </a:moveTo>
                  <a:lnTo>
                    <a:pt x="13394207" y="0"/>
                  </a:lnTo>
                  <a:cubicBezTo>
                    <a:pt x="13431410" y="0"/>
                    <a:pt x="13461567" y="30158"/>
                    <a:pt x="13461567" y="67360"/>
                  </a:cubicBezTo>
                  <a:lnTo>
                    <a:pt x="13461567" y="3060583"/>
                  </a:lnTo>
                  <a:cubicBezTo>
                    <a:pt x="13461567" y="3078448"/>
                    <a:pt x="13454470" y="3095581"/>
                    <a:pt x="13441838" y="3108214"/>
                  </a:cubicBezTo>
                  <a:cubicBezTo>
                    <a:pt x="13429207" y="3120846"/>
                    <a:pt x="13412073" y="3127943"/>
                    <a:pt x="13394207" y="3127943"/>
                  </a:cubicBezTo>
                  <a:lnTo>
                    <a:pt x="67360" y="3127943"/>
                  </a:lnTo>
                  <a:cubicBezTo>
                    <a:pt x="49495" y="3127943"/>
                    <a:pt x="32362" y="3120846"/>
                    <a:pt x="19729" y="3108214"/>
                  </a:cubicBezTo>
                  <a:cubicBezTo>
                    <a:pt x="7097" y="3095581"/>
                    <a:pt x="0" y="3078448"/>
                    <a:pt x="0" y="3060583"/>
                  </a:cubicBezTo>
                  <a:lnTo>
                    <a:pt x="0" y="67360"/>
                  </a:lnTo>
                  <a:cubicBezTo>
                    <a:pt x="0" y="49495"/>
                    <a:pt x="7097" y="32362"/>
                    <a:pt x="19729" y="19729"/>
                  </a:cubicBezTo>
                  <a:cubicBezTo>
                    <a:pt x="32362" y="7097"/>
                    <a:pt x="49495" y="0"/>
                    <a:pt x="67360" y="0"/>
                  </a:cubicBezTo>
                  <a:close/>
                </a:path>
              </a:pathLst>
            </a:custGeom>
            <a:solidFill>
              <a:srgbClr val="FFFFFF"/>
            </a:solidFill>
            <a:ln w="190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40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30">
              <a:extLst>
                <a:ext uri="{FF2B5EF4-FFF2-40B4-BE49-F238E27FC236}">
                  <a16:creationId xmlns:a16="http://schemas.microsoft.com/office/drawing/2014/main" id="{0536988D-25FF-C0C1-7904-2B67D1DA0D1A}"/>
                </a:ext>
              </a:extLst>
            </p:cNvPr>
            <p:cNvSpPr txBox="1"/>
            <p:nvPr/>
          </p:nvSpPr>
          <p:spPr>
            <a:xfrm>
              <a:off x="269230" y="226582"/>
              <a:ext cx="12825420" cy="2901361"/>
            </a:xfrm>
            <a:prstGeom prst="rect">
              <a:avLst/>
            </a:prstGeom>
            <a:solidFill>
              <a:schemeClr val="accent3">
                <a:lumMod val="40000"/>
                <a:lumOff val="60000"/>
              </a:schemeClr>
            </a:solidFill>
          </p:spPr>
          <p:txBody>
            <a:bodyPr lIns="33867" tIns="33867" rIns="33867" bIns="33867" rtlCol="0" anchor="ctr"/>
            <a:lstStyle/>
            <a:p>
              <a:pPr marL="0" marR="0" lvl="0" indent="0" algn="just" defTabSz="609630" rtl="0" eaLnBrk="1" fontAlgn="auto" latinLnBrk="0" hangingPunct="1">
                <a:lnSpc>
                  <a:spcPct val="100000"/>
                </a:lnSpc>
                <a:spcBef>
                  <a:spcPts val="0"/>
                </a:spcBef>
                <a:spcAft>
                  <a:spcPts val="533"/>
                </a:spcAft>
                <a:buClrTx/>
                <a:buSzTx/>
                <a:buFontTx/>
                <a:buNone/>
                <a:tabLst/>
                <a:defRPr/>
              </a:pPr>
              <a:r>
                <a:rPr lang="vi-VN" sz="2800" b="1" dirty="0">
                  <a:effectLst/>
                  <a:latin typeface="Times New Roman" panose="02020603050405020304" pitchFamily="18" charset="0"/>
                  <a:ea typeface="Calibri" panose="020F0502020204030204" pitchFamily="34" charset="0"/>
                </a:rPr>
                <a:t>Lỗi nêu luận điểm</a:t>
              </a:r>
              <a:r>
                <a:rPr lang="vi-VN" sz="2800" dirty="0">
                  <a:effectLst/>
                  <a:latin typeface="Times New Roman" panose="02020603050405020304" pitchFamily="18" charset="0"/>
                  <a:ea typeface="Calibri" panose="020F0502020204030204" pitchFamily="34" charset="0"/>
                </a:rPr>
                <a:t>: Người viết chưa nếu được luận điểm khái quát về tác phẩm.</a:t>
              </a:r>
              <a:endParaRPr kumimoji="0" lang="en-SG"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31">
            <a:extLst>
              <a:ext uri="{FF2B5EF4-FFF2-40B4-BE49-F238E27FC236}">
                <a16:creationId xmlns:a16="http://schemas.microsoft.com/office/drawing/2014/main" id="{B28154A3-0A17-A489-663F-B62551605B6D}"/>
              </a:ext>
            </a:extLst>
          </p:cNvPr>
          <p:cNvGrpSpPr/>
          <p:nvPr/>
        </p:nvGrpSpPr>
        <p:grpSpPr>
          <a:xfrm>
            <a:off x="6769535" y="3952144"/>
            <a:ext cx="5055069" cy="2725036"/>
            <a:chOff x="0" y="-4"/>
            <a:chExt cx="13461566" cy="7947273"/>
          </a:xfrm>
        </p:grpSpPr>
        <p:sp>
          <p:nvSpPr>
            <p:cNvPr id="17" name="Freeform 32">
              <a:extLst>
                <a:ext uri="{FF2B5EF4-FFF2-40B4-BE49-F238E27FC236}">
                  <a16:creationId xmlns:a16="http://schemas.microsoft.com/office/drawing/2014/main" id="{56BBB56B-F1B8-534A-CF4A-CA735EB0FB80}"/>
                </a:ext>
              </a:extLst>
            </p:cNvPr>
            <p:cNvSpPr/>
            <p:nvPr/>
          </p:nvSpPr>
          <p:spPr>
            <a:xfrm>
              <a:off x="0" y="-4"/>
              <a:ext cx="13461566" cy="7536231"/>
            </a:xfrm>
            <a:custGeom>
              <a:avLst/>
              <a:gdLst/>
              <a:ahLst/>
              <a:cxnLst/>
              <a:rect l="l" t="t" r="r" b="b"/>
              <a:pathLst>
                <a:path w="13461567" h="3127943">
                  <a:moveTo>
                    <a:pt x="67360" y="0"/>
                  </a:moveTo>
                  <a:lnTo>
                    <a:pt x="13394207" y="0"/>
                  </a:lnTo>
                  <a:cubicBezTo>
                    <a:pt x="13431410" y="0"/>
                    <a:pt x="13461567" y="30158"/>
                    <a:pt x="13461567" y="67360"/>
                  </a:cubicBezTo>
                  <a:lnTo>
                    <a:pt x="13461567" y="3060583"/>
                  </a:lnTo>
                  <a:cubicBezTo>
                    <a:pt x="13461567" y="3078448"/>
                    <a:pt x="13454470" y="3095581"/>
                    <a:pt x="13441838" y="3108214"/>
                  </a:cubicBezTo>
                  <a:cubicBezTo>
                    <a:pt x="13429207" y="3120846"/>
                    <a:pt x="13412073" y="3127943"/>
                    <a:pt x="13394207" y="3127943"/>
                  </a:cubicBezTo>
                  <a:lnTo>
                    <a:pt x="67360" y="3127943"/>
                  </a:lnTo>
                  <a:cubicBezTo>
                    <a:pt x="49495" y="3127943"/>
                    <a:pt x="32362" y="3120846"/>
                    <a:pt x="19729" y="3108214"/>
                  </a:cubicBezTo>
                  <a:cubicBezTo>
                    <a:pt x="7097" y="3095581"/>
                    <a:pt x="0" y="3078448"/>
                    <a:pt x="0" y="3060583"/>
                  </a:cubicBezTo>
                  <a:lnTo>
                    <a:pt x="0" y="67360"/>
                  </a:lnTo>
                  <a:cubicBezTo>
                    <a:pt x="0" y="49495"/>
                    <a:pt x="7097" y="32362"/>
                    <a:pt x="19729" y="19729"/>
                  </a:cubicBezTo>
                  <a:cubicBezTo>
                    <a:pt x="32362" y="7097"/>
                    <a:pt x="49495" y="0"/>
                    <a:pt x="67360" y="0"/>
                  </a:cubicBezTo>
                  <a:close/>
                </a:path>
              </a:pathLst>
            </a:custGeom>
            <a:solidFill>
              <a:srgbClr val="FFFFFF"/>
            </a:solidFill>
            <a:ln w="190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33">
              <a:extLst>
                <a:ext uri="{FF2B5EF4-FFF2-40B4-BE49-F238E27FC236}">
                  <a16:creationId xmlns:a16="http://schemas.microsoft.com/office/drawing/2014/main" id="{0E2A4D89-7B79-5DC7-AAEB-6438567AD25F}"/>
                </a:ext>
              </a:extLst>
            </p:cNvPr>
            <p:cNvSpPr txBox="1"/>
            <p:nvPr/>
          </p:nvSpPr>
          <p:spPr>
            <a:xfrm>
              <a:off x="41772" y="190197"/>
              <a:ext cx="12986064" cy="7757072"/>
            </a:xfrm>
            <a:prstGeom prst="rect">
              <a:avLst/>
            </a:prstGeom>
            <a:solidFill>
              <a:schemeClr val="accent3"/>
            </a:solidFill>
          </p:spPr>
          <p:txBody>
            <a:bodyPr lIns="33867" tIns="33867" rIns="33867" bIns="33867" rtlCol="0" anchor="ctr"/>
            <a:lstStyle/>
            <a:p>
              <a:pPr marL="0" marR="0" lvl="0" indent="0" algn="just" defTabSz="609630" rtl="0" eaLnBrk="1" fontAlgn="auto" latinLnBrk="0" hangingPunct="1">
                <a:lnSpc>
                  <a:spcPct val="100000"/>
                </a:lnSpc>
                <a:spcBef>
                  <a:spcPts val="0"/>
                </a:spcBef>
                <a:spcAft>
                  <a:spcPts val="533"/>
                </a:spcAft>
                <a:buClrTx/>
                <a:buSzTx/>
                <a:buFontTx/>
                <a:buNone/>
                <a:tabLst/>
                <a:defRPr/>
              </a:pPr>
              <a:r>
                <a:rPr lang="vi-VN" sz="2800" b="1" dirty="0">
                  <a:effectLst/>
                  <a:latin typeface="Times New Roman" panose="02020603050405020304" pitchFamily="18" charset="0"/>
                  <a:ea typeface="Calibri" panose="020F0502020204030204" pitchFamily="34" charset="0"/>
                </a:rPr>
                <a:t>Lỗi nêu luận cứ: </a:t>
              </a:r>
              <a:r>
                <a:rPr lang="vi-VN" sz="2800" dirty="0">
                  <a:effectLst/>
                  <a:latin typeface="Times New Roman" panose="02020603050405020304" pitchFamily="18" charset="0"/>
                  <a:ea typeface="Calibri" panose="020F0502020204030204" pitchFamily="34" charset="0"/>
                </a:rPr>
                <a:t>Các luận cứ được đưa ra rất mơ hồ, vô định. Nội dung được đề cập tới trong các luận cứ chưa được rõ ràng như ở câu văn số 7, bị trùng lặp ý trong câu văn số 3.</a:t>
              </a:r>
              <a:endParaRPr kumimoji="0" lang="en-SG"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1" name="Freeform 39">
            <a:extLst>
              <a:ext uri="{FF2B5EF4-FFF2-40B4-BE49-F238E27FC236}">
                <a16:creationId xmlns:a16="http://schemas.microsoft.com/office/drawing/2014/main" id="{7188EE9B-C972-5604-CE6B-A847322E55A4}"/>
              </a:ext>
            </a:extLst>
          </p:cNvPr>
          <p:cNvSpPr/>
          <p:nvPr/>
        </p:nvSpPr>
        <p:spPr>
          <a:xfrm>
            <a:off x="9003200" y="3557247"/>
            <a:ext cx="289070" cy="331868"/>
          </a:xfrm>
          <a:custGeom>
            <a:avLst/>
            <a:gdLst/>
            <a:ahLst/>
            <a:cxnLst/>
            <a:rect l="l" t="t" r="r" b="b"/>
            <a:pathLst>
              <a:path w="401182" h="672713">
                <a:moveTo>
                  <a:pt x="0" y="0"/>
                </a:moveTo>
                <a:lnTo>
                  <a:pt x="401182" y="0"/>
                </a:lnTo>
                <a:lnTo>
                  <a:pt x="401182" y="672714"/>
                </a:lnTo>
                <a:lnTo>
                  <a:pt x="0" y="67271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572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7994300" y="2804717"/>
            <a:ext cx="4057347" cy="4699823"/>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96" name="Google Shape;1096;p46"/>
          <p:cNvSpPr/>
          <p:nvPr/>
        </p:nvSpPr>
        <p:spPr>
          <a:xfrm>
            <a:off x="2807083" y="4794928"/>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24499" y="389537"/>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715348" y="1372399"/>
            <a:ext cx="7924000" cy="3078000"/>
          </a:xfrm>
          <a:prstGeom prst="rect">
            <a:avLst/>
          </a:prstGeom>
        </p:spPr>
        <p:txBody>
          <a:bodyPr spcFirstLastPara="1" wrap="square" lIns="121900" tIns="121900" rIns="121900" bIns="121900" anchor="ctr" anchorCtr="0">
            <a:noAutofit/>
          </a:bodyPr>
          <a:lstStyle/>
          <a:p>
            <a:pPr algn="ctr">
              <a:lnSpc>
                <a:spcPct val="100000"/>
              </a:lnSpc>
              <a:spcAft>
                <a:spcPts val="267"/>
              </a:spcAft>
            </a:pPr>
            <a:r>
              <a:rPr lang="en-US" b="1" dirty="0"/>
              <a:t>HOẠT ĐỘNG THẢO LUẬN VỀ CÂU HỎI LỚN CỦA CHỦ ĐIỂM</a:t>
            </a:r>
            <a:endParaRPr sz="8000" b="1" dirty="0">
              <a:latin typeface="Times New Roman" panose="02020603050405020304" pitchFamily="18" charset="0"/>
              <a:ea typeface="Black Han Sans"/>
              <a:cs typeface="Times New Roman" panose="02020603050405020304" pitchFamily="18" charset="0"/>
              <a:sym typeface="Black Han Sans"/>
            </a:endParaRPr>
          </a:p>
        </p:txBody>
      </p:sp>
    </p:spTree>
    <p:extLst>
      <p:ext uri="{BB962C8B-B14F-4D97-AF65-F5344CB8AC3E}">
        <p14:creationId xmlns:p14="http://schemas.microsoft.com/office/powerpoint/2010/main" val="1193809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 calcmode="lin" valueType="num">
                                      <p:cBhvr additive="base">
                                        <p:cTn id="7" dur="500" fill="hold"/>
                                        <p:tgtEl>
                                          <p:spTgt spid="1053"/>
                                        </p:tgtEl>
                                        <p:attrNameLst>
                                          <p:attrName>ppt_x</p:attrName>
                                        </p:attrNameLst>
                                      </p:cBhvr>
                                      <p:tavLst>
                                        <p:tav tm="0">
                                          <p:val>
                                            <p:strVal val="0-#ppt_w/2"/>
                                          </p:val>
                                        </p:tav>
                                        <p:tav tm="100000">
                                          <p:val>
                                            <p:strVal val="#ppt_x"/>
                                          </p:val>
                                        </p:tav>
                                      </p:tavLst>
                                    </p:anim>
                                    <p:anim calcmode="lin" valueType="num">
                                      <p:cBhvr additive="base">
                                        <p:cTn id="8" dur="500" fill="hold"/>
                                        <p:tgtEl>
                                          <p:spTgt spid="1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500" fill="hold"/>
                                        <p:tgtEl>
                                          <p:spTgt spid="1096"/>
                                        </p:tgtEl>
                                        <p:attrNameLst>
                                          <p:attrName>ppt_x</p:attrName>
                                        </p:attrNameLst>
                                      </p:cBhvr>
                                      <p:tavLst>
                                        <p:tav tm="0">
                                          <p:val>
                                            <p:strVal val="0-#ppt_w/2"/>
                                          </p:val>
                                        </p:tav>
                                        <p:tav tm="100000">
                                          <p:val>
                                            <p:strVal val="#ppt_x"/>
                                          </p:val>
                                        </p:tav>
                                      </p:tavLst>
                                    </p:anim>
                                    <p:anim calcmode="lin" valueType="num">
                                      <p:cBhvr additive="base">
                                        <p:cTn id="12" dur="500" fill="hold"/>
                                        <p:tgtEl>
                                          <p:spTgt spid="10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 calcmode="lin" valueType="num">
                                      <p:cBhvr additive="base">
                                        <p:cTn id="15" dur="500" fill="hold"/>
                                        <p:tgtEl>
                                          <p:spTgt spid="1097"/>
                                        </p:tgtEl>
                                        <p:attrNameLst>
                                          <p:attrName>ppt_x</p:attrName>
                                        </p:attrNameLst>
                                      </p:cBhvr>
                                      <p:tavLst>
                                        <p:tav tm="0">
                                          <p:val>
                                            <p:strVal val="0-#ppt_w/2"/>
                                          </p:val>
                                        </p:tav>
                                        <p:tav tm="100000">
                                          <p:val>
                                            <p:strVal val="#ppt_x"/>
                                          </p:val>
                                        </p:tav>
                                      </p:tavLst>
                                    </p:anim>
                                    <p:anim calcmode="lin" valueType="num">
                                      <p:cBhvr additive="base">
                                        <p:cTn id="16" dur="500" fill="hold"/>
                                        <p:tgtEl>
                                          <p:spTgt spid="109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06"/>
                                        </p:tgtEl>
                                        <p:attrNameLst>
                                          <p:attrName>style.visibility</p:attrName>
                                        </p:attrNameLst>
                                      </p:cBhvr>
                                      <p:to>
                                        <p:strVal val="visible"/>
                                      </p:to>
                                    </p:set>
                                    <p:anim calcmode="lin" valueType="num">
                                      <p:cBhvr additive="base">
                                        <p:cTn id="19" dur="500" fill="hold"/>
                                        <p:tgtEl>
                                          <p:spTgt spid="1106"/>
                                        </p:tgtEl>
                                        <p:attrNameLst>
                                          <p:attrName>ppt_x</p:attrName>
                                        </p:attrNameLst>
                                      </p:cBhvr>
                                      <p:tavLst>
                                        <p:tav tm="0">
                                          <p:val>
                                            <p:strVal val="0-#ppt_w/2"/>
                                          </p:val>
                                        </p:tav>
                                        <p:tav tm="100000">
                                          <p:val>
                                            <p:strVal val="#ppt_x"/>
                                          </p:val>
                                        </p:tav>
                                      </p:tavLst>
                                    </p:anim>
                                    <p:anim calcmode="lin" valueType="num">
                                      <p:cBhvr additive="base">
                                        <p:cTn id="20" dur="500" fill="hold"/>
                                        <p:tgtEl>
                                          <p:spTgt spid="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1951298" y="536047"/>
            <a:ext cx="9163797"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1945604" y="542684"/>
            <a:ext cx="909558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lvl="0">
              <a:buClr>
                <a:srgbClr val="675CAC"/>
              </a:buClr>
              <a:defRPr/>
            </a:pPr>
            <a:r>
              <a:rPr lang="en-US" sz="2400" b="1" dirty="0">
                <a:solidFill>
                  <a:schemeClr val="accent2">
                    <a:lumMod val="75000"/>
                  </a:schemeClr>
                </a:solidFill>
                <a:latin typeface="Times New Roman" panose="02020603050405020304" pitchFamily="18" charset="0"/>
                <a:cs typeface="Times New Roman" panose="02020603050405020304" pitchFamily="18" charset="0"/>
              </a:rPr>
              <a:t>HOẠT ĐỘNG THẢO LUẬN VỀ CÂU HỎI LỚN CỦA CHỦ ĐIỂM</a:t>
            </a:r>
            <a:endParaRPr kumimoji="0" sz="3600" b="1" i="0" u="none" strike="noStrike" kern="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sym typeface="Luckiest Guy"/>
            </a:endParaRPr>
          </a:p>
        </p:txBody>
      </p:sp>
      <p:sp>
        <p:nvSpPr>
          <p:cNvPr id="2" name="Freeform 11">
            <a:extLst>
              <a:ext uri="{FF2B5EF4-FFF2-40B4-BE49-F238E27FC236}">
                <a16:creationId xmlns:a16="http://schemas.microsoft.com/office/drawing/2014/main" id="{EFA1474D-2D2D-7118-40AF-4620BF83E910}"/>
              </a:ext>
            </a:extLst>
          </p:cNvPr>
          <p:cNvSpPr/>
          <p:nvPr/>
        </p:nvSpPr>
        <p:spPr>
          <a:xfrm>
            <a:off x="4180114" y="1250501"/>
            <a:ext cx="7239000" cy="5071452"/>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2"/>
            <a:stretch>
              <a:fillRect/>
            </a:stretch>
          </a:blipFill>
        </p:spPr>
        <p:txBody>
          <a:bodyPr/>
          <a:lstStyle/>
          <a:p>
            <a:endParaRPr lang="en-SG"/>
          </a:p>
        </p:txBody>
      </p:sp>
      <p:sp>
        <p:nvSpPr>
          <p:cNvPr id="3" name="TextBox 2">
            <a:extLst>
              <a:ext uri="{FF2B5EF4-FFF2-40B4-BE49-F238E27FC236}">
                <a16:creationId xmlns:a16="http://schemas.microsoft.com/office/drawing/2014/main" id="{AA61036D-C734-F6E4-0F1D-68DB8C35FAFE}"/>
              </a:ext>
            </a:extLst>
          </p:cNvPr>
          <p:cNvSpPr txBox="1"/>
          <p:nvPr/>
        </p:nvSpPr>
        <p:spPr>
          <a:xfrm>
            <a:off x="4429584" y="2587909"/>
            <a:ext cx="6740060" cy="3170099"/>
          </a:xfrm>
          <a:prstGeom prst="rect">
            <a:avLst/>
          </a:prstGeom>
          <a:noFill/>
        </p:spPr>
        <p:txBody>
          <a:bodyPr wrap="square">
            <a:spAutoFit/>
          </a:bodyPr>
          <a:lstStyle/>
          <a:p>
            <a:pPr algn="ctr"/>
            <a:r>
              <a:rPr lang="vi-VN" sz="4000" dirty="0">
                <a:latin typeface="Times New Roman" panose="02020603050405020304" pitchFamily="18" charset="0"/>
                <a:cs typeface="Times New Roman" panose="02020603050405020304" pitchFamily="18" charset="0"/>
              </a:rPr>
              <a:t>Thiết kế một sản phẩm sáng tạo (tranh vẽ, áp phích, tờ rơi, sơ đồ tư duy, …) để giới thiệu một tác phẩm văn học giúp em nhận ra sức mạnh của văn chương.</a:t>
            </a:r>
            <a:endParaRPr lang="en-SG" sz="4000" dirty="0">
              <a:latin typeface="Times New Roman" panose="02020603050405020304" pitchFamily="18" charset="0"/>
              <a:cs typeface="Times New Roman" panose="02020603050405020304" pitchFamily="18" charset="0"/>
            </a:endParaRPr>
          </a:p>
        </p:txBody>
      </p:sp>
      <p:pic>
        <p:nvPicPr>
          <p:cNvPr id="89" name="图片 8">
            <a:extLst>
              <a:ext uri="{FF2B5EF4-FFF2-40B4-BE49-F238E27FC236}">
                <a16:creationId xmlns:a16="http://schemas.microsoft.com/office/drawing/2014/main" id="{BE324D96-B09A-A23C-9DA1-0CDB81FD57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5597" y="3397421"/>
            <a:ext cx="3771101" cy="3673603"/>
          </a:xfrm>
          <a:prstGeom prst="rect">
            <a:avLst/>
          </a:prstGeom>
        </p:spPr>
      </p:pic>
      <p:sp>
        <p:nvSpPr>
          <p:cNvPr id="4" name="Rectangle 3"/>
          <p:cNvSpPr/>
          <p:nvPr/>
        </p:nvSpPr>
        <p:spPr>
          <a:xfrm>
            <a:off x="245597" y="1530063"/>
            <a:ext cx="2948847" cy="646331"/>
          </a:xfrm>
          <a:prstGeom prst="rect">
            <a:avLst/>
          </a:prstGeom>
        </p:spPr>
        <p:txBody>
          <a:bodyPr wrap="square">
            <a:spAutoFit/>
          </a:bodyPr>
          <a:lstStyle/>
          <a:p>
            <a:pPr algn="ctr"/>
            <a:r>
              <a:rPr lang="en-US" b="1" dirty="0" err="1">
                <a:solidFill>
                  <a:schemeClr val="bg1"/>
                </a:solidFill>
              </a:rPr>
              <a:t>Nguyễn</a:t>
            </a:r>
            <a:r>
              <a:rPr lang="en-US" b="1" dirty="0">
                <a:solidFill>
                  <a:schemeClr val="bg1"/>
                </a:solidFill>
              </a:rPr>
              <a:t> </a:t>
            </a:r>
            <a:r>
              <a:rPr lang="en-US" b="1" dirty="0" err="1">
                <a:solidFill>
                  <a:schemeClr val="bg1"/>
                </a:solidFill>
              </a:rPr>
              <a:t>Nhâm</a:t>
            </a:r>
            <a:endParaRPr lang="en-US" b="1" dirty="0">
              <a:solidFill>
                <a:schemeClr val="bg1"/>
              </a:solidFill>
            </a:endParaRPr>
          </a:p>
          <a:p>
            <a:pPr algn="ctr"/>
            <a:r>
              <a:rPr lang="en-US" b="1" dirty="0" err="1">
                <a:solidFill>
                  <a:schemeClr val="bg1"/>
                </a:solidFill>
              </a:rPr>
              <a:t>Zalo</a:t>
            </a:r>
            <a:r>
              <a:rPr lang="en-US" b="1" dirty="0">
                <a:solidFill>
                  <a:schemeClr val="bg1"/>
                </a:solidFill>
              </a:rPr>
              <a:t>: 0981.713.891</a:t>
            </a:r>
            <a:endParaRPr lang="en-US" b="1" dirty="0">
              <a:solidFill>
                <a:schemeClr val="bg1"/>
              </a:solidFill>
            </a:endParaRPr>
          </a:p>
        </p:txBody>
      </p:sp>
    </p:spTree>
    <p:extLst>
      <p:ext uri="{BB962C8B-B14F-4D97-AF65-F5344CB8AC3E}">
        <p14:creationId xmlns:p14="http://schemas.microsoft.com/office/powerpoint/2010/main" val="2200862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1951298" y="536047"/>
            <a:ext cx="9163797"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1945604" y="542684"/>
            <a:ext cx="909558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lvl="0">
              <a:buClr>
                <a:srgbClr val="675CAC"/>
              </a:buClr>
              <a:defRPr/>
            </a:pPr>
            <a:r>
              <a:rPr lang="en-US" sz="2400" b="1" dirty="0">
                <a:solidFill>
                  <a:schemeClr val="accent2">
                    <a:lumMod val="75000"/>
                  </a:schemeClr>
                </a:solidFill>
                <a:latin typeface="Times New Roman" panose="02020603050405020304" pitchFamily="18" charset="0"/>
                <a:cs typeface="Times New Roman" panose="02020603050405020304" pitchFamily="18" charset="0"/>
              </a:rPr>
              <a:t>HOẠT ĐỘNG THẢO LUẬN VỀ CÂU HỎI LỚN CỦA CHỦ ĐIỂM</a:t>
            </a:r>
            <a:endParaRPr kumimoji="0" sz="3600" b="1" i="0" u="none" strike="noStrike" kern="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sym typeface="Luckiest Guy"/>
            </a:endParaRPr>
          </a:p>
        </p:txBody>
      </p:sp>
      <p:grpSp>
        <p:nvGrpSpPr>
          <p:cNvPr id="4" name="Group 3">
            <a:extLst>
              <a:ext uri="{FF2B5EF4-FFF2-40B4-BE49-F238E27FC236}">
                <a16:creationId xmlns:a16="http://schemas.microsoft.com/office/drawing/2014/main" id="{DAB4C8E8-CEA7-540A-D341-601E01BD4605}"/>
              </a:ext>
            </a:extLst>
          </p:cNvPr>
          <p:cNvGrpSpPr/>
          <p:nvPr/>
        </p:nvGrpSpPr>
        <p:grpSpPr>
          <a:xfrm>
            <a:off x="1778917" y="1043108"/>
            <a:ext cx="9391388" cy="5157045"/>
            <a:chOff x="1452011" y="619825"/>
            <a:chExt cx="15884005" cy="9113435"/>
          </a:xfrm>
        </p:grpSpPr>
        <p:sp>
          <p:nvSpPr>
            <p:cNvPr id="5" name="Freeform 3">
              <a:extLst>
                <a:ext uri="{FF2B5EF4-FFF2-40B4-BE49-F238E27FC236}">
                  <a16:creationId xmlns:a16="http://schemas.microsoft.com/office/drawing/2014/main" id="{33B67BB3-1EAC-6466-4B2C-75F3F299A073}"/>
                </a:ext>
              </a:extLst>
            </p:cNvPr>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sp>
          <p:nvSpPr>
            <p:cNvPr id="6" name="Freeform 4">
              <a:extLst>
                <a:ext uri="{FF2B5EF4-FFF2-40B4-BE49-F238E27FC236}">
                  <a16:creationId xmlns:a16="http://schemas.microsoft.com/office/drawing/2014/main" id="{F2F7B5B0-690D-BBFF-5834-C9C678369DDD}"/>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grpSp>
          <p:nvGrpSpPr>
            <p:cNvPr id="7" name="Group 5">
              <a:extLst>
                <a:ext uri="{FF2B5EF4-FFF2-40B4-BE49-F238E27FC236}">
                  <a16:creationId xmlns:a16="http://schemas.microsoft.com/office/drawing/2014/main" id="{AC1F10DE-D5E9-B027-0096-023C233D66F8}"/>
                </a:ext>
              </a:extLst>
            </p:cNvPr>
            <p:cNvGrpSpPr/>
            <p:nvPr/>
          </p:nvGrpSpPr>
          <p:grpSpPr>
            <a:xfrm>
              <a:off x="2305772" y="2119826"/>
              <a:ext cx="13706108" cy="5530013"/>
              <a:chOff x="0" y="-102583"/>
              <a:chExt cx="5076336" cy="2048153"/>
            </a:xfrm>
          </p:grpSpPr>
          <p:sp>
            <p:nvSpPr>
              <p:cNvPr id="14" name="Freeform 6">
                <a:extLst>
                  <a:ext uri="{FF2B5EF4-FFF2-40B4-BE49-F238E27FC236}">
                    <a16:creationId xmlns:a16="http://schemas.microsoft.com/office/drawing/2014/main" id="{E72335C3-011D-1E77-BF44-B5C12495AA68}"/>
                  </a:ext>
                </a:extLst>
              </p:cNvPr>
              <p:cNvSpPr/>
              <p:nvPr/>
            </p:nvSpPr>
            <p:spPr>
              <a:xfrm>
                <a:off x="10982" y="-102583"/>
                <a:ext cx="5065354" cy="1945570"/>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914377">
                  <a:defRPr/>
                </a:pPr>
                <a:endParaRPr lang="en-SG">
                  <a:solidFill>
                    <a:prstClr val="black"/>
                  </a:solidFill>
                  <a:latin typeface="Calibri" panose="020F0502020204030204"/>
                  <a:ea typeface="微软雅黑"/>
                  <a:cs typeface="Arial"/>
                  <a:sym typeface="Arial"/>
                </a:endParaRPr>
              </a:p>
            </p:txBody>
          </p:sp>
          <p:sp>
            <p:nvSpPr>
              <p:cNvPr id="15" name="TextBox 7">
                <a:extLst>
                  <a:ext uri="{FF2B5EF4-FFF2-40B4-BE49-F238E27FC236}">
                    <a16:creationId xmlns:a16="http://schemas.microsoft.com/office/drawing/2014/main" id="{19844218-154C-DB07-0058-C5A0A2598096}"/>
                  </a:ext>
                </a:extLst>
              </p:cNvPr>
              <p:cNvSpPr txBox="1"/>
              <p:nvPr/>
            </p:nvSpPr>
            <p:spPr>
              <a:xfrm>
                <a:off x="0" y="9525"/>
                <a:ext cx="5065354" cy="1936045"/>
              </a:xfrm>
              <a:prstGeom prst="rect">
                <a:avLst/>
              </a:prstGeom>
            </p:spPr>
            <p:txBody>
              <a:bodyPr lIns="50800" tIns="50800" rIns="50800" bIns="50800" rtlCol="0" anchor="ctr"/>
              <a:lstStyle/>
              <a:p>
                <a:pPr algn="ctr" defTabSz="914377">
                  <a:lnSpc>
                    <a:spcPts val="1540"/>
                  </a:lnSpc>
                  <a:defRPr/>
                </a:pPr>
                <a:endParaRPr>
                  <a:solidFill>
                    <a:prstClr val="black"/>
                  </a:solidFill>
                  <a:latin typeface="Calibri" panose="020F0502020204030204"/>
                  <a:ea typeface="微软雅黑"/>
                  <a:cs typeface="Arial"/>
                  <a:sym typeface="Arial"/>
                </a:endParaRPr>
              </a:p>
            </p:txBody>
          </p:sp>
        </p:grpSp>
        <p:sp>
          <p:nvSpPr>
            <p:cNvPr id="8" name="Freeform 8">
              <a:extLst>
                <a:ext uri="{FF2B5EF4-FFF2-40B4-BE49-F238E27FC236}">
                  <a16:creationId xmlns:a16="http://schemas.microsoft.com/office/drawing/2014/main" id="{0C26EED3-2F7B-1850-8C98-AD2342B04A9F}"/>
                </a:ext>
              </a:extLst>
            </p:cNvPr>
            <p:cNvSpPr/>
            <p:nvPr/>
          </p:nvSpPr>
          <p:spPr>
            <a:xfrm rot="1537641">
              <a:off x="14129705" y="6467518"/>
              <a:ext cx="2476025" cy="3265742"/>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sp>
          <p:nvSpPr>
            <p:cNvPr id="9" name="Freeform 9">
              <a:extLst>
                <a:ext uri="{FF2B5EF4-FFF2-40B4-BE49-F238E27FC236}">
                  <a16:creationId xmlns:a16="http://schemas.microsoft.com/office/drawing/2014/main" id="{7D1B411B-50C1-49E3-98A3-06B60C55A0B4}"/>
                </a:ext>
              </a:extLst>
            </p:cNvPr>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sp>
          <p:nvSpPr>
            <p:cNvPr id="10" name="Freeform 10">
              <a:extLst>
                <a:ext uri="{FF2B5EF4-FFF2-40B4-BE49-F238E27FC236}">
                  <a16:creationId xmlns:a16="http://schemas.microsoft.com/office/drawing/2014/main" id="{F2232C66-5B29-0D04-E50B-D34EF8E31F5B}"/>
                </a:ext>
              </a:extLst>
            </p:cNvPr>
            <p:cNvSpPr/>
            <p:nvPr/>
          </p:nvSpPr>
          <p:spPr>
            <a:xfrm>
              <a:off x="8182656" y="1679304"/>
              <a:ext cx="2308527" cy="650584"/>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sp>
          <p:nvSpPr>
            <p:cNvPr id="11" name="Freeform 12">
              <a:extLst>
                <a:ext uri="{FF2B5EF4-FFF2-40B4-BE49-F238E27FC236}">
                  <a16:creationId xmlns:a16="http://schemas.microsoft.com/office/drawing/2014/main" id="{920BECAD-82BB-D7FB-4AA7-5890D57762B0}"/>
                </a:ext>
              </a:extLst>
            </p:cNvPr>
            <p:cNvSpPr/>
            <p:nvPr/>
          </p:nvSpPr>
          <p:spPr>
            <a:xfrm rot="4483766">
              <a:off x="4585313" y="7165650"/>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sp>
          <p:nvSpPr>
            <p:cNvPr id="12" name="Freeform 13">
              <a:extLst>
                <a:ext uri="{FF2B5EF4-FFF2-40B4-BE49-F238E27FC236}">
                  <a16:creationId xmlns:a16="http://schemas.microsoft.com/office/drawing/2014/main" id="{8B5CCACF-35A7-7CBC-E87B-3C134518D4D7}"/>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4">
                <a:extLst>
                  <a:ext uri="{96DAC541-7B7A-43D3-8B79-37D633B846F1}">
                    <asvg:svgBlip xmlns="" xmlns:asvg="http://schemas.microsoft.com/office/drawing/2016/SVG/main" r:embed="rId15"/>
                  </a:ext>
                </a:extLst>
              </a:blip>
              <a:stretch>
                <a:fillRect t="-19117" r="-25904"/>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sp>
          <p:nvSpPr>
            <p:cNvPr id="13" name="Freeform 14">
              <a:extLst>
                <a:ext uri="{FF2B5EF4-FFF2-40B4-BE49-F238E27FC236}">
                  <a16:creationId xmlns:a16="http://schemas.microsoft.com/office/drawing/2014/main" id="{0FD055FC-5FC2-44F0-8134-F86C9148721E}"/>
                </a:ext>
              </a:extLst>
            </p:cNvPr>
            <p:cNvSpPr/>
            <p:nvPr/>
          </p:nvSpPr>
          <p:spPr>
            <a:xfrm>
              <a:off x="15521493" y="1120835"/>
              <a:ext cx="1814523"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defTabSz="914377">
                <a:defRPr/>
              </a:pPr>
              <a:endParaRPr lang="en-SG">
                <a:solidFill>
                  <a:prstClr val="black"/>
                </a:solidFill>
                <a:latin typeface="Calibri" panose="020F0502020204030204"/>
                <a:ea typeface="微软雅黑"/>
                <a:cs typeface="Arial"/>
                <a:sym typeface="Arial"/>
              </a:endParaRPr>
            </a:p>
          </p:txBody>
        </p:sp>
      </p:grpSp>
      <p:grpSp>
        <p:nvGrpSpPr>
          <p:cNvPr id="16" name="Google Shape;49;p15">
            <a:extLst>
              <a:ext uri="{FF2B5EF4-FFF2-40B4-BE49-F238E27FC236}">
                <a16:creationId xmlns:a16="http://schemas.microsoft.com/office/drawing/2014/main" id="{577D965F-46C0-D1B6-7C8D-F908DC0170F0}"/>
              </a:ext>
            </a:extLst>
          </p:cNvPr>
          <p:cNvGrpSpPr/>
          <p:nvPr/>
        </p:nvGrpSpPr>
        <p:grpSpPr>
          <a:xfrm>
            <a:off x="128363" y="3200402"/>
            <a:ext cx="3516880" cy="3730924"/>
            <a:chOff x="457200" y="1608525"/>
            <a:chExt cx="3653750" cy="3648425"/>
          </a:xfrm>
        </p:grpSpPr>
        <p:sp>
          <p:nvSpPr>
            <p:cNvPr id="17" name="Google Shape;50;p15">
              <a:extLst>
                <a:ext uri="{FF2B5EF4-FFF2-40B4-BE49-F238E27FC236}">
                  <a16:creationId xmlns:a16="http://schemas.microsoft.com/office/drawing/2014/main" id="{617C149A-92E4-59C4-0ED3-B09ADA50C04B}"/>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8" name="Google Shape;51;p15">
              <a:extLst>
                <a:ext uri="{FF2B5EF4-FFF2-40B4-BE49-F238E27FC236}">
                  <a16:creationId xmlns:a16="http://schemas.microsoft.com/office/drawing/2014/main" id="{CD10E966-DC6F-F41C-5D6D-7CACC391CB33}"/>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19" name="Google Shape;52;p15">
              <a:extLst>
                <a:ext uri="{FF2B5EF4-FFF2-40B4-BE49-F238E27FC236}">
                  <a16:creationId xmlns:a16="http://schemas.microsoft.com/office/drawing/2014/main" id="{BF4612F9-8967-D7D3-6BAB-FAF688ADC896}"/>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0" name="Google Shape;53;p15">
              <a:extLst>
                <a:ext uri="{FF2B5EF4-FFF2-40B4-BE49-F238E27FC236}">
                  <a16:creationId xmlns:a16="http://schemas.microsoft.com/office/drawing/2014/main" id="{EAEC1368-052D-FF19-A7A3-E126E560EBAF}"/>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1" name="Google Shape;54;p15">
              <a:extLst>
                <a:ext uri="{FF2B5EF4-FFF2-40B4-BE49-F238E27FC236}">
                  <a16:creationId xmlns:a16="http://schemas.microsoft.com/office/drawing/2014/main" id="{89FBD27C-B0BC-FEEC-5572-E6760979D127}"/>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2" name="Google Shape;55;p15">
              <a:extLst>
                <a:ext uri="{FF2B5EF4-FFF2-40B4-BE49-F238E27FC236}">
                  <a16:creationId xmlns:a16="http://schemas.microsoft.com/office/drawing/2014/main" id="{85A2CB59-6689-2FD1-F2FF-9B0CB4D6632C}"/>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3" name="Google Shape;56;p15">
              <a:extLst>
                <a:ext uri="{FF2B5EF4-FFF2-40B4-BE49-F238E27FC236}">
                  <a16:creationId xmlns:a16="http://schemas.microsoft.com/office/drawing/2014/main" id="{82FE6C4C-5920-0C5A-2A5B-725033A84701}"/>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4" name="Google Shape;57;p15">
              <a:extLst>
                <a:ext uri="{FF2B5EF4-FFF2-40B4-BE49-F238E27FC236}">
                  <a16:creationId xmlns:a16="http://schemas.microsoft.com/office/drawing/2014/main" id="{AC20450A-51AE-7130-0A9E-DBE5F1430A16}"/>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5" name="Google Shape;58;p15">
              <a:extLst>
                <a:ext uri="{FF2B5EF4-FFF2-40B4-BE49-F238E27FC236}">
                  <a16:creationId xmlns:a16="http://schemas.microsoft.com/office/drawing/2014/main" id="{1911482A-56BD-7AD4-D124-F3330F8B9E2B}"/>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6" name="Google Shape;59;p15">
              <a:extLst>
                <a:ext uri="{FF2B5EF4-FFF2-40B4-BE49-F238E27FC236}">
                  <a16:creationId xmlns:a16="http://schemas.microsoft.com/office/drawing/2014/main" id="{64D002EC-D0F2-FB56-F337-7BD101848A6F}"/>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7" name="Google Shape;60;p15">
              <a:extLst>
                <a:ext uri="{FF2B5EF4-FFF2-40B4-BE49-F238E27FC236}">
                  <a16:creationId xmlns:a16="http://schemas.microsoft.com/office/drawing/2014/main" id="{E61F5E61-2218-B66E-DF1B-3C5717DF08F8}"/>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8" name="Google Shape;61;p15">
              <a:extLst>
                <a:ext uri="{FF2B5EF4-FFF2-40B4-BE49-F238E27FC236}">
                  <a16:creationId xmlns:a16="http://schemas.microsoft.com/office/drawing/2014/main" id="{0E52A690-177A-A610-7C8D-A0C864263C54}"/>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9" name="Google Shape;62;p15">
              <a:extLst>
                <a:ext uri="{FF2B5EF4-FFF2-40B4-BE49-F238E27FC236}">
                  <a16:creationId xmlns:a16="http://schemas.microsoft.com/office/drawing/2014/main" id="{7064B5AE-AB6D-C8D7-9306-92116417AA78}"/>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0" name="Google Shape;63;p15">
              <a:extLst>
                <a:ext uri="{FF2B5EF4-FFF2-40B4-BE49-F238E27FC236}">
                  <a16:creationId xmlns:a16="http://schemas.microsoft.com/office/drawing/2014/main" id="{C47E413E-78EC-85DE-5FD2-A34C63202372}"/>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1" name="Google Shape;64;p15">
              <a:extLst>
                <a:ext uri="{FF2B5EF4-FFF2-40B4-BE49-F238E27FC236}">
                  <a16:creationId xmlns:a16="http://schemas.microsoft.com/office/drawing/2014/main" id="{627DA7E1-A486-89AE-7BDF-1E97BBBD352E}"/>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2" name="Google Shape;65;p15">
              <a:extLst>
                <a:ext uri="{FF2B5EF4-FFF2-40B4-BE49-F238E27FC236}">
                  <a16:creationId xmlns:a16="http://schemas.microsoft.com/office/drawing/2014/main" id="{CE7ADEC4-7D8A-62E5-67B9-C0C0FFE55BCA}"/>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3" name="Google Shape;66;p15">
              <a:extLst>
                <a:ext uri="{FF2B5EF4-FFF2-40B4-BE49-F238E27FC236}">
                  <a16:creationId xmlns:a16="http://schemas.microsoft.com/office/drawing/2014/main" id="{7A8A8F20-66A2-4710-9953-CCD8CC7101A1}"/>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4" name="Google Shape;67;p15">
              <a:extLst>
                <a:ext uri="{FF2B5EF4-FFF2-40B4-BE49-F238E27FC236}">
                  <a16:creationId xmlns:a16="http://schemas.microsoft.com/office/drawing/2014/main" id="{0A6D181F-F318-AACB-A73B-1AA6547F0DCE}"/>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5" name="Google Shape;68;p15">
              <a:extLst>
                <a:ext uri="{FF2B5EF4-FFF2-40B4-BE49-F238E27FC236}">
                  <a16:creationId xmlns:a16="http://schemas.microsoft.com/office/drawing/2014/main" id="{10C76C1D-F76D-F208-DCFF-84719DB0120E}"/>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36" name="Google Shape;69;p15">
              <a:extLst>
                <a:ext uri="{FF2B5EF4-FFF2-40B4-BE49-F238E27FC236}">
                  <a16:creationId xmlns:a16="http://schemas.microsoft.com/office/drawing/2014/main" id="{9E71B195-6BAA-1E7E-FE97-78C57A1057C5}"/>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7" name="Google Shape;70;p15">
              <a:extLst>
                <a:ext uri="{FF2B5EF4-FFF2-40B4-BE49-F238E27FC236}">
                  <a16:creationId xmlns:a16="http://schemas.microsoft.com/office/drawing/2014/main" id="{B8E058AC-494E-3D62-A9D0-F9307032B10F}"/>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8" name="Google Shape;71;p15">
              <a:extLst>
                <a:ext uri="{FF2B5EF4-FFF2-40B4-BE49-F238E27FC236}">
                  <a16:creationId xmlns:a16="http://schemas.microsoft.com/office/drawing/2014/main" id="{06E3D266-3C5C-6FA6-4695-C736DF585BBB}"/>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9" name="Google Shape;72;p15">
              <a:extLst>
                <a:ext uri="{FF2B5EF4-FFF2-40B4-BE49-F238E27FC236}">
                  <a16:creationId xmlns:a16="http://schemas.microsoft.com/office/drawing/2014/main" id="{514A5C75-F553-F7DD-090B-5B304F1B3947}"/>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0" name="Google Shape;73;p15">
              <a:extLst>
                <a:ext uri="{FF2B5EF4-FFF2-40B4-BE49-F238E27FC236}">
                  <a16:creationId xmlns:a16="http://schemas.microsoft.com/office/drawing/2014/main" id="{90B2B2A1-33B6-8BAA-3E7C-2CC5F26F9ADC}"/>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1" name="Google Shape;74;p15">
              <a:extLst>
                <a:ext uri="{FF2B5EF4-FFF2-40B4-BE49-F238E27FC236}">
                  <a16:creationId xmlns:a16="http://schemas.microsoft.com/office/drawing/2014/main" id="{2EAECDD3-22E6-D53C-DE7B-80BC90B1C848}"/>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2" name="Google Shape;75;p15">
              <a:extLst>
                <a:ext uri="{FF2B5EF4-FFF2-40B4-BE49-F238E27FC236}">
                  <a16:creationId xmlns:a16="http://schemas.microsoft.com/office/drawing/2014/main" id="{AA3429E3-2397-FA8B-EB27-424948FA015F}"/>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3" name="Google Shape;76;p15">
              <a:extLst>
                <a:ext uri="{FF2B5EF4-FFF2-40B4-BE49-F238E27FC236}">
                  <a16:creationId xmlns:a16="http://schemas.microsoft.com/office/drawing/2014/main" id="{29A3974D-94D2-BAA0-7D3B-5D3F15F4497B}"/>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4" name="Google Shape;77;p15">
              <a:extLst>
                <a:ext uri="{FF2B5EF4-FFF2-40B4-BE49-F238E27FC236}">
                  <a16:creationId xmlns:a16="http://schemas.microsoft.com/office/drawing/2014/main" id="{638A7A74-B047-8E7C-76A9-8B38087F3E28}"/>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5" name="Google Shape;83;p15">
              <a:extLst>
                <a:ext uri="{FF2B5EF4-FFF2-40B4-BE49-F238E27FC236}">
                  <a16:creationId xmlns:a16="http://schemas.microsoft.com/office/drawing/2014/main" id="{D508CA5C-EF24-05E1-FA22-0C7CEA65AB5F}"/>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46" name="Google Shape;84;p15">
              <a:extLst>
                <a:ext uri="{FF2B5EF4-FFF2-40B4-BE49-F238E27FC236}">
                  <a16:creationId xmlns:a16="http://schemas.microsoft.com/office/drawing/2014/main" id="{62F27C11-9F0C-C08D-0BC6-6AD9213251B6}"/>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7" name="Google Shape;85;p15">
              <a:extLst>
                <a:ext uri="{FF2B5EF4-FFF2-40B4-BE49-F238E27FC236}">
                  <a16:creationId xmlns:a16="http://schemas.microsoft.com/office/drawing/2014/main" id="{1B633B4C-CB0E-F806-9BF2-45446E14C5BA}"/>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8" name="Google Shape;86;p15">
              <a:extLst>
                <a:ext uri="{FF2B5EF4-FFF2-40B4-BE49-F238E27FC236}">
                  <a16:creationId xmlns:a16="http://schemas.microsoft.com/office/drawing/2014/main" id="{4FE351F0-6CB2-4F56-6AEA-9ECD7720B224}"/>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9" name="Google Shape;87;p15">
              <a:extLst>
                <a:ext uri="{FF2B5EF4-FFF2-40B4-BE49-F238E27FC236}">
                  <a16:creationId xmlns:a16="http://schemas.microsoft.com/office/drawing/2014/main" id="{82D55B50-A8C2-EDF5-4616-D89BD768B2BB}"/>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50" name="Google Shape;88;p15">
              <a:extLst>
                <a:ext uri="{FF2B5EF4-FFF2-40B4-BE49-F238E27FC236}">
                  <a16:creationId xmlns:a16="http://schemas.microsoft.com/office/drawing/2014/main" id="{2643EF26-5630-90D6-1071-581E77294F93}"/>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sp>
        <p:nvSpPr>
          <p:cNvPr id="51" name="TextBox 50">
            <a:extLst>
              <a:ext uri="{FF2B5EF4-FFF2-40B4-BE49-F238E27FC236}">
                <a16:creationId xmlns:a16="http://schemas.microsoft.com/office/drawing/2014/main" id="{A90908BE-2ED2-DDFC-0D28-14479E97EFF6}"/>
              </a:ext>
            </a:extLst>
          </p:cNvPr>
          <p:cNvSpPr txBox="1"/>
          <p:nvPr/>
        </p:nvSpPr>
        <p:spPr>
          <a:xfrm>
            <a:off x="2498209" y="2186481"/>
            <a:ext cx="7692227" cy="2308324"/>
          </a:xfrm>
          <a:prstGeom prst="rect">
            <a:avLst/>
          </a:prstGeom>
          <a:noFill/>
        </p:spPr>
        <p:txBody>
          <a:bodyPr wrap="square">
            <a:spAutoFit/>
          </a:bodyPr>
          <a:lstStyle/>
          <a:p>
            <a:pPr algn="just" defTabSz="1219170">
              <a:buClr>
                <a:srgbClr val="000000"/>
              </a:buClr>
            </a:pPr>
            <a:r>
              <a:rPr lang="vi-VN" sz="4800" b="1" i="1" dirty="0">
                <a:latin typeface="Times New Roman" panose="02020603050405020304" pitchFamily="18" charset="0"/>
                <a:cs typeface="Times New Roman" panose="02020603050405020304" pitchFamily="18" charset="0"/>
              </a:rPr>
              <a:t>Văn chương góp phần làm cho cuộc sống tốt đẹp hơn bằng những cách nào?</a:t>
            </a:r>
            <a:endParaRPr lang="en-SG" sz="8800" b="1"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352286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01" name="Google Shape;801;p44"/>
          <p:cNvSpPr txBox="1">
            <a:spLocks noGrp="1"/>
          </p:cNvSpPr>
          <p:nvPr>
            <p:ph type="title"/>
          </p:nvPr>
        </p:nvSpPr>
        <p:spPr>
          <a:xfrm>
            <a:off x="515073" y="657055"/>
            <a:ext cx="10290000" cy="763600"/>
          </a:xfrm>
          <a:prstGeom prst="rect">
            <a:avLst/>
          </a:prstGeom>
        </p:spPr>
        <p:txBody>
          <a:bodyPr spcFirstLastPara="1" wrap="square" lIns="121900" tIns="121900" rIns="121900" bIns="121900" anchor="t" anchorCtr="0">
            <a:noAutofit/>
          </a:bodyPr>
          <a:lstStyle/>
          <a:p>
            <a:r>
              <a:rPr lang="en" sz="3600" b="1" dirty="0">
                <a:latin typeface="Times New Roman" panose="02020603050405020304" pitchFamily="18" charset="0"/>
                <a:cs typeface="Times New Roman" panose="02020603050405020304" pitchFamily="18" charset="0"/>
              </a:rPr>
              <a:t>THƯ CỦA </a:t>
            </a:r>
            <a:r>
              <a:rPr lang="en" sz="3600" b="1" dirty="0">
                <a:solidFill>
                  <a:schemeClr val="lt2"/>
                </a:solidFill>
                <a:latin typeface="Times New Roman" panose="02020603050405020304" pitchFamily="18" charset="0"/>
                <a:cs typeface="Times New Roman" panose="02020603050405020304" pitchFamily="18" charset="0"/>
              </a:rPr>
              <a:t>CHA</a:t>
            </a:r>
            <a:br>
              <a:rPr lang="en" sz="3600" b="1" dirty="0">
                <a:solidFill>
                  <a:schemeClr val="lt2"/>
                </a:solidFill>
                <a:latin typeface="Times New Roman" panose="02020603050405020304" pitchFamily="18" charset="0"/>
                <a:cs typeface="Times New Roman" panose="02020603050405020304" pitchFamily="18" charset="0"/>
              </a:rPr>
            </a:br>
            <a:r>
              <a:rPr lang="en" sz="3600" b="1" dirty="0">
                <a:solidFill>
                  <a:schemeClr val="lt2"/>
                </a:solidFill>
                <a:latin typeface="Times New Roman" panose="02020603050405020304" pitchFamily="18" charset="0"/>
                <a:cs typeface="Times New Roman" panose="02020603050405020304" pitchFamily="18" charset="0"/>
              </a:rPr>
              <a:t>                                </a:t>
            </a:r>
            <a:r>
              <a:rPr lang="en" sz="3200" b="1" dirty="0">
                <a:solidFill>
                  <a:schemeClr val="lt2"/>
                </a:solidFill>
                <a:latin typeface="Times New Roman" panose="02020603050405020304" pitchFamily="18" charset="0"/>
                <a:cs typeface="Times New Roman" panose="02020603050405020304" pitchFamily="18" charset="0"/>
              </a:rPr>
              <a:t>_Nguyên Hương_</a:t>
            </a:r>
            <a:endParaRPr sz="3600" b="1" dirty="0">
              <a:solidFill>
                <a:schemeClr val="lt2"/>
              </a:solidFill>
              <a:latin typeface="Times New Roman" panose="02020603050405020304" pitchFamily="18" charset="0"/>
              <a:cs typeface="Times New Roman" panose="02020603050405020304" pitchFamily="18" charset="0"/>
            </a:endParaRPr>
          </a:p>
        </p:txBody>
      </p:sp>
      <p:sp>
        <p:nvSpPr>
          <p:cNvPr id="808" name="Google Shape;808;p44"/>
          <p:cNvSpPr/>
          <p:nvPr/>
        </p:nvSpPr>
        <p:spPr>
          <a:xfrm rot="-2286152">
            <a:off x="2915523" y="913607"/>
            <a:ext cx="345572" cy="345675"/>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44"/>
          <p:cNvSpPr/>
          <p:nvPr/>
        </p:nvSpPr>
        <p:spPr>
          <a:xfrm rot="-645004">
            <a:off x="8971552" y="954212"/>
            <a:ext cx="345553" cy="345667"/>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026" name="Picture 2">
            <a:extLst>
              <a:ext uri="{FF2B5EF4-FFF2-40B4-BE49-F238E27FC236}">
                <a16:creationId xmlns:a16="http://schemas.microsoft.com/office/drawing/2014/main" id="{9FAD7618-924D-CAF3-56E9-9E29889A6C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10" b="13141"/>
          <a:stretch/>
        </p:blipFill>
        <p:spPr bwMode="auto">
          <a:xfrm>
            <a:off x="4455820" y="3429000"/>
            <a:ext cx="3538431" cy="2999249"/>
          </a:xfrm>
          <a:prstGeom prst="cloud">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A62DCD6-A7EF-4A06-9326-9F30FAABFA79}"/>
              </a:ext>
            </a:extLst>
          </p:cNvPr>
          <p:cNvSpPr txBox="1"/>
          <p:nvPr/>
        </p:nvSpPr>
        <p:spPr>
          <a:xfrm>
            <a:off x="306728" y="1852817"/>
            <a:ext cx="6562844" cy="5262979"/>
          </a:xfrm>
          <a:prstGeom prst="rect">
            <a:avLst/>
          </a:prstGeom>
          <a:noFill/>
        </p:spPr>
        <p:txBody>
          <a:bodyPr wrap="square">
            <a:spAutoFit/>
          </a:bodyPr>
          <a:lstStyle/>
          <a:p>
            <a:pPr algn="just" fontAlgn="base"/>
            <a:r>
              <a:rPr lang="vi-VN" sz="2100" b="0" i="0" dirty="0">
                <a:solidFill>
                  <a:srgbClr val="000000"/>
                </a:solidFill>
                <a:effectLst/>
                <a:latin typeface="Lora" pitchFamily="2" charset="0"/>
              </a:rPr>
              <a:t>Giấy báo con đậu đại học</a:t>
            </a:r>
          </a:p>
          <a:p>
            <a:pPr algn="just" fontAlgn="base"/>
            <a:r>
              <a:rPr lang="vi-VN" sz="2100" b="0" i="0" dirty="0">
                <a:solidFill>
                  <a:srgbClr val="000000"/>
                </a:solidFill>
                <a:effectLst/>
                <a:latin typeface="Lora" pitchFamily="2" charset="0"/>
              </a:rPr>
              <a:t>Mẹ mừng quýnh vấp bờ mương</a:t>
            </a:r>
          </a:p>
          <a:p>
            <a:pPr algn="just" fontAlgn="base"/>
            <a:r>
              <a:rPr lang="vi-VN" sz="2100" b="0" i="0" dirty="0">
                <a:solidFill>
                  <a:srgbClr val="000000"/>
                </a:solidFill>
                <a:effectLst/>
                <a:latin typeface="Lora" pitchFamily="2" charset="0"/>
              </a:rPr>
              <a:t>Cha mừng buông rơi cán cuốc</a:t>
            </a:r>
          </a:p>
          <a:p>
            <a:pPr algn="just" fontAlgn="base"/>
            <a:r>
              <a:rPr lang="vi-VN" sz="2100" b="0" i="0" dirty="0">
                <a:solidFill>
                  <a:srgbClr val="000000"/>
                </a:solidFill>
                <a:effectLst/>
                <a:latin typeface="Lora" pitchFamily="2" charset="0"/>
              </a:rPr>
              <a:t>Vùng kinh tế mới tưng bừng</a:t>
            </a:r>
          </a:p>
          <a:p>
            <a:pPr algn="just" fontAlgn="base"/>
            <a:r>
              <a:rPr lang="vi-VN" sz="2100" b="0" i="0" dirty="0">
                <a:solidFill>
                  <a:srgbClr val="000000"/>
                </a:solidFill>
                <a:effectLst/>
                <a:latin typeface="Lora" pitchFamily="2" charset="0"/>
              </a:rPr>
              <a:t> </a:t>
            </a:r>
          </a:p>
          <a:p>
            <a:pPr algn="just" fontAlgn="base"/>
            <a:r>
              <a:rPr lang="vi-VN" sz="2100" b="0" i="0" dirty="0">
                <a:solidFill>
                  <a:srgbClr val="000000"/>
                </a:solidFill>
                <a:effectLst/>
                <a:latin typeface="Lora" pitchFamily="2" charset="0"/>
              </a:rPr>
              <a:t>Vội bán non hai sào đậu</a:t>
            </a:r>
          </a:p>
          <a:p>
            <a:pPr algn="just" fontAlgn="base"/>
            <a:r>
              <a:rPr lang="vi-VN" sz="2100" b="0" i="0" dirty="0">
                <a:solidFill>
                  <a:srgbClr val="000000"/>
                </a:solidFill>
                <a:effectLst/>
                <a:latin typeface="Lora" pitchFamily="2" charset="0"/>
              </a:rPr>
              <a:t>Cho con hành trang lên đường</a:t>
            </a:r>
          </a:p>
          <a:p>
            <a:pPr algn="just" fontAlgn="base"/>
            <a:r>
              <a:rPr lang="vi-VN" sz="2100" b="0" i="0" dirty="0">
                <a:solidFill>
                  <a:srgbClr val="000000"/>
                </a:solidFill>
                <a:effectLst/>
                <a:latin typeface="Lora" pitchFamily="2" charset="0"/>
              </a:rPr>
              <a:t>“Thị thành xa hoa rực rỡ</a:t>
            </a:r>
          </a:p>
          <a:p>
            <a:pPr algn="just" fontAlgn="base"/>
            <a:r>
              <a:rPr lang="vi-VN" sz="2100" b="0" i="0" dirty="0">
                <a:solidFill>
                  <a:srgbClr val="000000"/>
                </a:solidFill>
                <a:effectLst/>
                <a:latin typeface="Lora" pitchFamily="2" charset="0"/>
              </a:rPr>
              <a:t>Mình nghèo, ráng học nghe con!”</a:t>
            </a:r>
          </a:p>
          <a:p>
            <a:pPr algn="just" fontAlgn="base"/>
            <a:r>
              <a:rPr lang="vi-VN" sz="2100" b="0" i="0" dirty="0">
                <a:solidFill>
                  <a:srgbClr val="000000"/>
                </a:solidFill>
                <a:effectLst/>
                <a:latin typeface="Lora" pitchFamily="2" charset="0"/>
              </a:rPr>
              <a:t> </a:t>
            </a:r>
          </a:p>
          <a:p>
            <a:pPr algn="just" fontAlgn="base"/>
            <a:r>
              <a:rPr lang="vi-VN" sz="2100" b="0" i="0" dirty="0">
                <a:solidFill>
                  <a:srgbClr val="000000"/>
                </a:solidFill>
                <a:effectLst/>
                <a:latin typeface="Lora" pitchFamily="2" charset="0"/>
              </a:rPr>
              <a:t>Con đi việc nhà dồn lại</a:t>
            </a:r>
          </a:p>
          <a:p>
            <a:pPr algn="just" fontAlgn="base"/>
            <a:r>
              <a:rPr lang="vi-VN" sz="2100" b="0" i="0" dirty="0">
                <a:solidFill>
                  <a:srgbClr val="000000"/>
                </a:solidFill>
                <a:effectLst/>
                <a:latin typeface="Lora" pitchFamily="2" charset="0"/>
              </a:rPr>
              <a:t>Vai mẹ thêm gầy mẹ ơi!</a:t>
            </a:r>
          </a:p>
          <a:p>
            <a:pPr algn="just" fontAlgn="base"/>
            <a:r>
              <a:rPr lang="vi-VN" sz="2100" b="0" i="0" dirty="0">
                <a:solidFill>
                  <a:srgbClr val="000000"/>
                </a:solidFill>
                <a:effectLst/>
                <a:latin typeface="Lora" pitchFamily="2" charset="0"/>
              </a:rPr>
              <a:t>Bầy em vẫn còn thơ dại</a:t>
            </a:r>
          </a:p>
          <a:p>
            <a:pPr algn="just" fontAlgn="base"/>
            <a:r>
              <a:rPr lang="vi-VN" sz="2100" b="0" i="0" dirty="0">
                <a:solidFill>
                  <a:srgbClr val="000000"/>
                </a:solidFill>
                <a:effectLst/>
                <a:latin typeface="Lora" pitchFamily="2" charset="0"/>
              </a:rPr>
              <a:t>Mình cha cặm cụi trên đồi</a:t>
            </a:r>
            <a:endParaRPr lang="en-US" sz="2100" b="0" i="0" dirty="0">
              <a:solidFill>
                <a:srgbClr val="000000"/>
              </a:solidFill>
              <a:effectLst/>
              <a:latin typeface="Lora" pitchFamily="2" charset="0"/>
            </a:endParaRPr>
          </a:p>
          <a:p>
            <a:pPr algn="just" fontAlgn="base"/>
            <a:endParaRPr lang="vi-VN" sz="2100" b="0" i="0" dirty="0">
              <a:solidFill>
                <a:srgbClr val="000000"/>
              </a:solidFill>
              <a:effectLst/>
              <a:latin typeface="Lora" pitchFamily="2" charset="0"/>
            </a:endParaRPr>
          </a:p>
          <a:p>
            <a:pPr algn="just" fontAlgn="base"/>
            <a:endParaRPr lang="vi-VN" sz="2100" b="0" i="0" dirty="0">
              <a:solidFill>
                <a:srgbClr val="000000"/>
              </a:solidFill>
              <a:effectLst/>
              <a:latin typeface="Lora" pitchFamily="2" charset="0"/>
            </a:endParaRPr>
          </a:p>
        </p:txBody>
      </p:sp>
      <p:sp>
        <p:nvSpPr>
          <p:cNvPr id="16" name="TextBox 15">
            <a:extLst>
              <a:ext uri="{FF2B5EF4-FFF2-40B4-BE49-F238E27FC236}">
                <a16:creationId xmlns:a16="http://schemas.microsoft.com/office/drawing/2014/main" id="{81F0CCA0-5B71-4330-8717-CB86069D398E}"/>
              </a:ext>
            </a:extLst>
          </p:cNvPr>
          <p:cNvSpPr txBox="1"/>
          <p:nvPr/>
        </p:nvSpPr>
        <p:spPr>
          <a:xfrm>
            <a:off x="7959526" y="1561026"/>
            <a:ext cx="6562844" cy="4939814"/>
          </a:xfrm>
          <a:prstGeom prst="rect">
            <a:avLst/>
          </a:prstGeom>
          <a:noFill/>
        </p:spPr>
        <p:txBody>
          <a:bodyPr wrap="square">
            <a:spAutoFit/>
          </a:bodyPr>
          <a:lstStyle/>
          <a:p>
            <a:pPr algn="just" fontAlgn="base"/>
            <a:endParaRPr lang="vi-VN" sz="2100" b="0" i="0" dirty="0">
              <a:solidFill>
                <a:srgbClr val="000000"/>
              </a:solidFill>
              <a:effectLst/>
              <a:latin typeface="Lora" pitchFamily="2" charset="0"/>
            </a:endParaRPr>
          </a:p>
          <a:p>
            <a:pPr algn="just" fontAlgn="base"/>
            <a:r>
              <a:rPr lang="vi-VN" sz="2100" b="0" i="0" dirty="0">
                <a:solidFill>
                  <a:srgbClr val="000000"/>
                </a:solidFill>
                <a:effectLst/>
                <a:latin typeface="Lora" pitchFamily="2" charset="0"/>
              </a:rPr>
              <a:t>Thư cha đến giữa giảng đường</a:t>
            </a:r>
          </a:p>
          <a:p>
            <a:pPr algn="just" fontAlgn="base"/>
            <a:r>
              <a:rPr lang="vi-VN" sz="2100" b="0" i="0" dirty="0">
                <a:solidFill>
                  <a:srgbClr val="000000"/>
                </a:solidFill>
                <a:effectLst/>
                <a:latin typeface="Lora" pitchFamily="2" charset="0"/>
              </a:rPr>
              <a:t>Con đọc quên nghe thầy giảng</a:t>
            </a:r>
          </a:p>
          <a:p>
            <a:pPr algn="just" fontAlgn="base"/>
            <a:r>
              <a:rPr lang="vi-VN" sz="2100" b="0" i="0" dirty="0">
                <a:solidFill>
                  <a:srgbClr val="000000"/>
                </a:solidFill>
                <a:effectLst/>
                <a:latin typeface="Lora" pitchFamily="2" charset="0"/>
              </a:rPr>
              <a:t>Lá thư còn đọng mùi hương</a:t>
            </a:r>
          </a:p>
          <a:p>
            <a:pPr algn="just" fontAlgn="base"/>
            <a:r>
              <a:rPr lang="vi-VN" sz="2100" b="0" i="0" dirty="0">
                <a:solidFill>
                  <a:srgbClr val="000000"/>
                </a:solidFill>
                <a:effectLst/>
                <a:latin typeface="Lora" pitchFamily="2" charset="0"/>
              </a:rPr>
              <a:t>Cỏ, rơm, đất bùn, mưa nắng...</a:t>
            </a:r>
          </a:p>
          <a:p>
            <a:pPr algn="just" fontAlgn="base"/>
            <a:r>
              <a:rPr lang="vi-VN" sz="2100" b="0" i="0" dirty="0">
                <a:solidFill>
                  <a:srgbClr val="000000"/>
                </a:solidFill>
                <a:effectLst/>
                <a:latin typeface="Lora" pitchFamily="2" charset="0"/>
              </a:rPr>
              <a:t> </a:t>
            </a:r>
          </a:p>
          <a:p>
            <a:pPr algn="just" fontAlgn="base"/>
            <a:r>
              <a:rPr lang="vi-VN" sz="2100" b="0" i="0" dirty="0">
                <a:solidFill>
                  <a:srgbClr val="000000"/>
                </a:solidFill>
                <a:effectLst/>
                <a:latin typeface="Lora" pitchFamily="2" charset="0"/>
              </a:rPr>
              <a:t>“Việc đồng dạo này bận quá</a:t>
            </a:r>
          </a:p>
          <a:p>
            <a:pPr algn="just" fontAlgn="base"/>
            <a:r>
              <a:rPr lang="vi-VN" sz="2100" b="0" i="0" dirty="0">
                <a:solidFill>
                  <a:srgbClr val="000000"/>
                </a:solidFill>
                <a:effectLst/>
                <a:latin typeface="Lora" pitchFamily="2" charset="0"/>
              </a:rPr>
              <a:t>Nhớ con không biết làm xao</a:t>
            </a:r>
          </a:p>
          <a:p>
            <a:pPr algn="just" fontAlgn="base"/>
            <a:r>
              <a:rPr lang="vi-VN" sz="2100" b="0" i="0" dirty="0">
                <a:solidFill>
                  <a:srgbClr val="000000"/>
                </a:solidFill>
                <a:effectLst/>
                <a:latin typeface="Lora" pitchFamily="2" charset="0"/>
              </a:rPr>
              <a:t>Con hãy giữ gìn sức khỏe</a:t>
            </a:r>
          </a:p>
          <a:p>
            <a:pPr algn="just" fontAlgn="base"/>
            <a:r>
              <a:rPr lang="vi-VN" sz="2100" b="0" i="0" dirty="0">
                <a:solidFill>
                  <a:srgbClr val="000000"/>
                </a:solidFill>
                <a:effectLst/>
                <a:latin typeface="Lora" pitchFamily="2" charset="0"/>
              </a:rPr>
              <a:t>À nhà vừa bán con heo”</a:t>
            </a:r>
          </a:p>
          <a:p>
            <a:pPr algn="just" fontAlgn="base"/>
            <a:r>
              <a:rPr lang="vi-VN" sz="2100" b="0" i="0" dirty="0">
                <a:solidFill>
                  <a:srgbClr val="000000"/>
                </a:solidFill>
                <a:effectLst/>
                <a:latin typeface="Lora" pitchFamily="2" charset="0"/>
              </a:rPr>
              <a:t> </a:t>
            </a:r>
          </a:p>
          <a:p>
            <a:pPr algn="just" fontAlgn="base"/>
            <a:r>
              <a:rPr lang="vi-VN" sz="2100" b="0" i="0" dirty="0">
                <a:solidFill>
                  <a:srgbClr val="000000"/>
                </a:solidFill>
                <a:effectLst/>
                <a:latin typeface="Lora" pitchFamily="2" charset="0"/>
              </a:rPr>
              <a:t>Thư viết đầy lỗi chính tả</a:t>
            </a:r>
          </a:p>
          <a:p>
            <a:pPr algn="just" fontAlgn="base"/>
            <a:r>
              <a:rPr lang="vi-VN" sz="2100" b="0" i="0" dirty="0">
                <a:solidFill>
                  <a:srgbClr val="000000"/>
                </a:solidFill>
                <a:effectLst/>
                <a:latin typeface="Lora" pitchFamily="2" charset="0"/>
              </a:rPr>
              <a:t>Con bật khóc giữa giảng đường</a:t>
            </a:r>
          </a:p>
          <a:p>
            <a:pPr algn="just" fontAlgn="base"/>
            <a:r>
              <a:rPr lang="vi-VN" sz="2100" b="0" i="0" dirty="0">
                <a:solidFill>
                  <a:srgbClr val="000000"/>
                </a:solidFill>
                <a:effectLst/>
                <a:latin typeface="Lora" pitchFamily="2" charset="0"/>
              </a:rPr>
              <a:t>Vòng tay nuôi con khôn lớn</a:t>
            </a:r>
          </a:p>
          <a:p>
            <a:pPr algn="just" fontAlgn="base"/>
            <a:r>
              <a:rPr lang="vi-VN" sz="2100" b="0" i="0" dirty="0">
                <a:solidFill>
                  <a:srgbClr val="000000"/>
                </a:solidFill>
                <a:effectLst/>
                <a:latin typeface="Lora" pitchFamily="2" charset="0"/>
              </a:rPr>
              <a:t>Lần đầu cầm bút rưng rưng...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1"/>
                                        </p:tgtEl>
                                        <p:attrNameLst>
                                          <p:attrName>style.visibility</p:attrName>
                                        </p:attrNameLst>
                                      </p:cBhvr>
                                      <p:to>
                                        <p:strVal val="visible"/>
                                      </p:to>
                                    </p:set>
                                    <p:animEffect transition="in" filter="fade">
                                      <p:cBhvr>
                                        <p:cTn id="12" dur="1000"/>
                                        <p:tgtEl>
                                          <p:spTgt spid="801"/>
                                        </p:tgtEl>
                                      </p:cBhvr>
                                    </p:animEffect>
                                    <p:anim calcmode="lin" valueType="num">
                                      <p:cBhvr>
                                        <p:cTn id="13" dur="1000" fill="hold"/>
                                        <p:tgtEl>
                                          <p:spTgt spid="801"/>
                                        </p:tgtEl>
                                        <p:attrNameLst>
                                          <p:attrName>ppt_x</p:attrName>
                                        </p:attrNameLst>
                                      </p:cBhvr>
                                      <p:tavLst>
                                        <p:tav tm="0">
                                          <p:val>
                                            <p:strVal val="#ppt_x"/>
                                          </p:val>
                                        </p:tav>
                                        <p:tav tm="100000">
                                          <p:val>
                                            <p:strVal val="#ppt_x"/>
                                          </p:val>
                                        </p:tav>
                                      </p:tavLst>
                                    </p:anim>
                                    <p:anim calcmode="lin" valueType="num">
                                      <p:cBhvr>
                                        <p:cTn id="14" dur="1000" fill="hold"/>
                                        <p:tgtEl>
                                          <p:spTgt spid="80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inVertical)">
                                      <p:cBhvr>
                                        <p:cTn id="18" dur="500"/>
                                        <p:tgtEl>
                                          <p:spTgt spid="15">
                                            <p:txEl>
                                              <p:pRg st="0" end="0"/>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arn(inVertical)">
                                      <p:cBhvr>
                                        <p:cTn id="22" dur="500"/>
                                        <p:tgtEl>
                                          <p:spTgt spid="15">
                                            <p:txEl>
                                              <p:pRg st="1" end="1"/>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barn(inVertical)">
                                      <p:cBhvr>
                                        <p:cTn id="26" dur="500"/>
                                        <p:tgtEl>
                                          <p:spTgt spid="15">
                                            <p:txEl>
                                              <p:pRg st="2" end="2"/>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barn(inVertical)">
                                      <p:cBhvr>
                                        <p:cTn id="30" dur="500"/>
                                        <p:tgtEl>
                                          <p:spTgt spid="15">
                                            <p:txEl>
                                              <p:pRg st="3" end="3"/>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15">
                                            <p:txEl>
                                              <p:pRg st="4" end="4"/>
                                            </p:txEl>
                                          </p:spTgt>
                                        </p:tgtEl>
                                        <p:attrNameLst>
                                          <p:attrName>style.visibility</p:attrName>
                                        </p:attrNameLst>
                                      </p:cBhvr>
                                      <p:to>
                                        <p:strVal val="visible"/>
                                      </p:to>
                                    </p:set>
                                    <p:animEffect transition="in" filter="barn(inVertical)">
                                      <p:cBhvr>
                                        <p:cTn id="34" dur="500"/>
                                        <p:tgtEl>
                                          <p:spTgt spid="15">
                                            <p:txEl>
                                              <p:pRg st="4" end="4"/>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Effect transition="in" filter="barn(inVertical)">
                                      <p:cBhvr>
                                        <p:cTn id="38" dur="500"/>
                                        <p:tgtEl>
                                          <p:spTgt spid="15">
                                            <p:txEl>
                                              <p:pRg st="5" end="5"/>
                                            </p:txEl>
                                          </p:spTgt>
                                        </p:tgtEl>
                                      </p:cBhvr>
                                    </p:animEffect>
                                  </p:childTnLst>
                                </p:cTn>
                              </p:par>
                            </p:childTnLst>
                          </p:cTn>
                        </p:par>
                        <p:par>
                          <p:cTn id="39" fill="hold">
                            <p:stCondLst>
                              <p:cond delay="4000"/>
                            </p:stCondLst>
                            <p:childTnLst>
                              <p:par>
                                <p:cTn id="40" presetID="16" presetClass="entr" presetSubtype="21" fill="hold" grpId="0" nodeType="after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barn(inVertical)">
                                      <p:cBhvr>
                                        <p:cTn id="42" dur="500"/>
                                        <p:tgtEl>
                                          <p:spTgt spid="15">
                                            <p:txEl>
                                              <p:pRg st="6" end="6"/>
                                            </p:txEl>
                                          </p:spTgt>
                                        </p:tgtEl>
                                      </p:cBhvr>
                                    </p:animEffect>
                                  </p:childTnLst>
                                </p:cTn>
                              </p:par>
                            </p:childTnLst>
                          </p:cTn>
                        </p:par>
                        <p:par>
                          <p:cTn id="43" fill="hold">
                            <p:stCondLst>
                              <p:cond delay="4500"/>
                            </p:stCondLst>
                            <p:childTnLst>
                              <p:par>
                                <p:cTn id="44" presetID="16" presetClass="entr" presetSubtype="21" fill="hold" grpId="0" nodeType="afterEffect">
                                  <p:stCondLst>
                                    <p:cond delay="0"/>
                                  </p:stCondLst>
                                  <p:childTnLst>
                                    <p:set>
                                      <p:cBhvr>
                                        <p:cTn id="45" dur="1" fill="hold">
                                          <p:stCondLst>
                                            <p:cond delay="0"/>
                                          </p:stCondLst>
                                        </p:cTn>
                                        <p:tgtEl>
                                          <p:spTgt spid="15">
                                            <p:txEl>
                                              <p:pRg st="7" end="7"/>
                                            </p:txEl>
                                          </p:spTgt>
                                        </p:tgtEl>
                                        <p:attrNameLst>
                                          <p:attrName>style.visibility</p:attrName>
                                        </p:attrNameLst>
                                      </p:cBhvr>
                                      <p:to>
                                        <p:strVal val="visible"/>
                                      </p:to>
                                    </p:set>
                                    <p:animEffect transition="in" filter="barn(inVertical)">
                                      <p:cBhvr>
                                        <p:cTn id="46" dur="500"/>
                                        <p:tgtEl>
                                          <p:spTgt spid="15">
                                            <p:txEl>
                                              <p:pRg st="7" end="7"/>
                                            </p:txEl>
                                          </p:spTgt>
                                        </p:tgtEl>
                                      </p:cBhvr>
                                    </p:animEffect>
                                  </p:childTnLst>
                                </p:cTn>
                              </p:par>
                            </p:childTnLst>
                          </p:cTn>
                        </p:par>
                        <p:par>
                          <p:cTn id="47" fill="hold">
                            <p:stCondLst>
                              <p:cond delay="5000"/>
                            </p:stCondLst>
                            <p:childTnLst>
                              <p:par>
                                <p:cTn id="48" presetID="16" presetClass="entr" presetSubtype="21" fill="hold" grpId="0" nodeType="afterEffect">
                                  <p:stCondLst>
                                    <p:cond delay="0"/>
                                  </p:stCondLst>
                                  <p:childTnLst>
                                    <p:set>
                                      <p:cBhvr>
                                        <p:cTn id="49" dur="1" fill="hold">
                                          <p:stCondLst>
                                            <p:cond delay="0"/>
                                          </p:stCondLst>
                                        </p:cTn>
                                        <p:tgtEl>
                                          <p:spTgt spid="15">
                                            <p:txEl>
                                              <p:pRg st="8" end="8"/>
                                            </p:txEl>
                                          </p:spTgt>
                                        </p:tgtEl>
                                        <p:attrNameLst>
                                          <p:attrName>style.visibility</p:attrName>
                                        </p:attrNameLst>
                                      </p:cBhvr>
                                      <p:to>
                                        <p:strVal val="visible"/>
                                      </p:to>
                                    </p:set>
                                    <p:animEffect transition="in" filter="barn(inVertical)">
                                      <p:cBhvr>
                                        <p:cTn id="50" dur="500"/>
                                        <p:tgtEl>
                                          <p:spTgt spid="15">
                                            <p:txEl>
                                              <p:pRg st="8" end="8"/>
                                            </p:txEl>
                                          </p:spTgt>
                                        </p:tgtEl>
                                      </p:cBhvr>
                                    </p:animEffect>
                                  </p:childTnLst>
                                </p:cTn>
                              </p:par>
                            </p:childTnLst>
                          </p:cTn>
                        </p:par>
                        <p:par>
                          <p:cTn id="51" fill="hold">
                            <p:stCondLst>
                              <p:cond delay="5500"/>
                            </p:stCondLst>
                            <p:childTnLst>
                              <p:par>
                                <p:cTn id="52" presetID="16" presetClass="entr" presetSubtype="21" fill="hold" grpId="0" nodeType="afterEffect">
                                  <p:stCondLst>
                                    <p:cond delay="0"/>
                                  </p:stCondLst>
                                  <p:childTnLst>
                                    <p:set>
                                      <p:cBhvr>
                                        <p:cTn id="53" dur="1" fill="hold">
                                          <p:stCondLst>
                                            <p:cond delay="0"/>
                                          </p:stCondLst>
                                        </p:cTn>
                                        <p:tgtEl>
                                          <p:spTgt spid="15">
                                            <p:txEl>
                                              <p:pRg st="9" end="9"/>
                                            </p:txEl>
                                          </p:spTgt>
                                        </p:tgtEl>
                                        <p:attrNameLst>
                                          <p:attrName>style.visibility</p:attrName>
                                        </p:attrNameLst>
                                      </p:cBhvr>
                                      <p:to>
                                        <p:strVal val="visible"/>
                                      </p:to>
                                    </p:set>
                                    <p:animEffect transition="in" filter="barn(inVertical)">
                                      <p:cBhvr>
                                        <p:cTn id="54" dur="500"/>
                                        <p:tgtEl>
                                          <p:spTgt spid="15">
                                            <p:txEl>
                                              <p:pRg st="9" end="9"/>
                                            </p:txEl>
                                          </p:spTgt>
                                        </p:tgtEl>
                                      </p:cBhvr>
                                    </p:animEffect>
                                  </p:childTnLst>
                                </p:cTn>
                              </p:par>
                            </p:childTnLst>
                          </p:cTn>
                        </p:par>
                        <p:par>
                          <p:cTn id="55" fill="hold">
                            <p:stCondLst>
                              <p:cond delay="6000"/>
                            </p:stCondLst>
                            <p:childTnLst>
                              <p:par>
                                <p:cTn id="56" presetID="16" presetClass="entr" presetSubtype="21" fill="hold" grpId="0" nodeType="afterEffect">
                                  <p:stCondLst>
                                    <p:cond delay="0"/>
                                  </p:stCondLst>
                                  <p:childTnLst>
                                    <p:set>
                                      <p:cBhvr>
                                        <p:cTn id="57" dur="1" fill="hold">
                                          <p:stCondLst>
                                            <p:cond delay="0"/>
                                          </p:stCondLst>
                                        </p:cTn>
                                        <p:tgtEl>
                                          <p:spTgt spid="15">
                                            <p:txEl>
                                              <p:pRg st="10" end="10"/>
                                            </p:txEl>
                                          </p:spTgt>
                                        </p:tgtEl>
                                        <p:attrNameLst>
                                          <p:attrName>style.visibility</p:attrName>
                                        </p:attrNameLst>
                                      </p:cBhvr>
                                      <p:to>
                                        <p:strVal val="visible"/>
                                      </p:to>
                                    </p:set>
                                    <p:animEffect transition="in" filter="barn(inVertical)">
                                      <p:cBhvr>
                                        <p:cTn id="58" dur="500"/>
                                        <p:tgtEl>
                                          <p:spTgt spid="15">
                                            <p:txEl>
                                              <p:pRg st="10" end="10"/>
                                            </p:txEl>
                                          </p:spTgt>
                                        </p:tgtEl>
                                      </p:cBhvr>
                                    </p:animEffect>
                                  </p:childTnLst>
                                </p:cTn>
                              </p:par>
                            </p:childTnLst>
                          </p:cTn>
                        </p:par>
                        <p:par>
                          <p:cTn id="59" fill="hold">
                            <p:stCondLst>
                              <p:cond delay="6500"/>
                            </p:stCondLst>
                            <p:childTnLst>
                              <p:par>
                                <p:cTn id="60" presetID="16" presetClass="entr" presetSubtype="21" fill="hold" grpId="0" nodeType="afterEffect">
                                  <p:stCondLst>
                                    <p:cond delay="0"/>
                                  </p:stCondLst>
                                  <p:childTnLst>
                                    <p:set>
                                      <p:cBhvr>
                                        <p:cTn id="61" dur="1" fill="hold">
                                          <p:stCondLst>
                                            <p:cond delay="0"/>
                                          </p:stCondLst>
                                        </p:cTn>
                                        <p:tgtEl>
                                          <p:spTgt spid="15">
                                            <p:txEl>
                                              <p:pRg st="11" end="11"/>
                                            </p:txEl>
                                          </p:spTgt>
                                        </p:tgtEl>
                                        <p:attrNameLst>
                                          <p:attrName>style.visibility</p:attrName>
                                        </p:attrNameLst>
                                      </p:cBhvr>
                                      <p:to>
                                        <p:strVal val="visible"/>
                                      </p:to>
                                    </p:set>
                                    <p:animEffect transition="in" filter="barn(inVertical)">
                                      <p:cBhvr>
                                        <p:cTn id="62" dur="500"/>
                                        <p:tgtEl>
                                          <p:spTgt spid="15">
                                            <p:txEl>
                                              <p:pRg st="11" end="11"/>
                                            </p:txEl>
                                          </p:spTgt>
                                        </p:tgtEl>
                                      </p:cBhvr>
                                    </p:animEffect>
                                  </p:childTnLst>
                                </p:cTn>
                              </p:par>
                            </p:childTnLst>
                          </p:cTn>
                        </p:par>
                        <p:par>
                          <p:cTn id="63" fill="hold">
                            <p:stCondLst>
                              <p:cond delay="7000"/>
                            </p:stCondLst>
                            <p:childTnLst>
                              <p:par>
                                <p:cTn id="64" presetID="16" presetClass="entr" presetSubtype="21" fill="hold" grpId="0" nodeType="afterEffect">
                                  <p:stCondLst>
                                    <p:cond delay="0"/>
                                  </p:stCondLst>
                                  <p:childTnLst>
                                    <p:set>
                                      <p:cBhvr>
                                        <p:cTn id="65" dur="1" fill="hold">
                                          <p:stCondLst>
                                            <p:cond delay="0"/>
                                          </p:stCondLst>
                                        </p:cTn>
                                        <p:tgtEl>
                                          <p:spTgt spid="15">
                                            <p:txEl>
                                              <p:pRg st="12" end="12"/>
                                            </p:txEl>
                                          </p:spTgt>
                                        </p:tgtEl>
                                        <p:attrNameLst>
                                          <p:attrName>style.visibility</p:attrName>
                                        </p:attrNameLst>
                                      </p:cBhvr>
                                      <p:to>
                                        <p:strVal val="visible"/>
                                      </p:to>
                                    </p:set>
                                    <p:animEffect transition="in" filter="barn(inVertical)">
                                      <p:cBhvr>
                                        <p:cTn id="66" dur="500"/>
                                        <p:tgtEl>
                                          <p:spTgt spid="15">
                                            <p:txEl>
                                              <p:pRg st="12" end="12"/>
                                            </p:txEl>
                                          </p:spTgt>
                                        </p:tgtEl>
                                      </p:cBhvr>
                                    </p:animEffect>
                                  </p:childTnLst>
                                </p:cTn>
                              </p:par>
                            </p:childTnLst>
                          </p:cTn>
                        </p:par>
                        <p:par>
                          <p:cTn id="67" fill="hold">
                            <p:stCondLst>
                              <p:cond delay="7500"/>
                            </p:stCondLst>
                            <p:childTnLst>
                              <p:par>
                                <p:cTn id="68" presetID="16" presetClass="entr" presetSubtype="21" fill="hold" grpId="0" nodeType="afterEffect">
                                  <p:stCondLst>
                                    <p:cond delay="0"/>
                                  </p:stCondLst>
                                  <p:childTnLst>
                                    <p:set>
                                      <p:cBhvr>
                                        <p:cTn id="69" dur="1" fill="hold">
                                          <p:stCondLst>
                                            <p:cond delay="0"/>
                                          </p:stCondLst>
                                        </p:cTn>
                                        <p:tgtEl>
                                          <p:spTgt spid="15">
                                            <p:txEl>
                                              <p:pRg st="13" end="13"/>
                                            </p:txEl>
                                          </p:spTgt>
                                        </p:tgtEl>
                                        <p:attrNameLst>
                                          <p:attrName>style.visibility</p:attrName>
                                        </p:attrNameLst>
                                      </p:cBhvr>
                                      <p:to>
                                        <p:strVal val="visible"/>
                                      </p:to>
                                    </p:set>
                                    <p:animEffect transition="in" filter="barn(inVertical)">
                                      <p:cBhvr>
                                        <p:cTn id="70" dur="500"/>
                                        <p:tgtEl>
                                          <p:spTgt spid="15">
                                            <p:txEl>
                                              <p:pRg st="13" end="13"/>
                                            </p:txEl>
                                          </p:spTgt>
                                        </p:tgtEl>
                                      </p:cBhvr>
                                    </p:animEffect>
                                  </p:childTnLst>
                                </p:cTn>
                              </p:par>
                            </p:childTnLst>
                          </p:cTn>
                        </p:par>
                        <p:par>
                          <p:cTn id="71" fill="hold">
                            <p:stCondLst>
                              <p:cond delay="8000"/>
                            </p:stCondLst>
                            <p:childTnLst>
                              <p:par>
                                <p:cTn id="72" presetID="16" presetClass="entr" presetSubtype="21" fill="hold" grpId="0" nodeType="afterEffect">
                                  <p:stCondLst>
                                    <p:cond delay="0"/>
                                  </p:stCondLst>
                                  <p:childTnLst>
                                    <p:set>
                                      <p:cBhvr>
                                        <p:cTn id="73" dur="1" fill="hold">
                                          <p:stCondLst>
                                            <p:cond delay="0"/>
                                          </p:stCondLst>
                                        </p:cTn>
                                        <p:tgtEl>
                                          <p:spTgt spid="16">
                                            <p:txEl>
                                              <p:pRg st="1" end="1"/>
                                            </p:txEl>
                                          </p:spTgt>
                                        </p:tgtEl>
                                        <p:attrNameLst>
                                          <p:attrName>style.visibility</p:attrName>
                                        </p:attrNameLst>
                                      </p:cBhvr>
                                      <p:to>
                                        <p:strVal val="visible"/>
                                      </p:to>
                                    </p:set>
                                    <p:animEffect transition="in" filter="barn(inVertical)">
                                      <p:cBhvr>
                                        <p:cTn id="74" dur="500"/>
                                        <p:tgtEl>
                                          <p:spTgt spid="16">
                                            <p:txEl>
                                              <p:pRg st="1" end="1"/>
                                            </p:txEl>
                                          </p:spTgt>
                                        </p:tgtEl>
                                      </p:cBhvr>
                                    </p:animEffect>
                                  </p:childTnLst>
                                </p:cTn>
                              </p:par>
                            </p:childTnLst>
                          </p:cTn>
                        </p:par>
                        <p:par>
                          <p:cTn id="75" fill="hold">
                            <p:stCondLst>
                              <p:cond delay="8500"/>
                            </p:stCondLst>
                            <p:childTnLst>
                              <p:par>
                                <p:cTn id="76" presetID="16" presetClass="entr" presetSubtype="21" fill="hold" grpId="0" nodeType="afterEffect">
                                  <p:stCondLst>
                                    <p:cond delay="0"/>
                                  </p:stCondLst>
                                  <p:childTnLst>
                                    <p:set>
                                      <p:cBhvr>
                                        <p:cTn id="77" dur="1" fill="hold">
                                          <p:stCondLst>
                                            <p:cond delay="0"/>
                                          </p:stCondLst>
                                        </p:cTn>
                                        <p:tgtEl>
                                          <p:spTgt spid="16">
                                            <p:txEl>
                                              <p:pRg st="2" end="2"/>
                                            </p:txEl>
                                          </p:spTgt>
                                        </p:tgtEl>
                                        <p:attrNameLst>
                                          <p:attrName>style.visibility</p:attrName>
                                        </p:attrNameLst>
                                      </p:cBhvr>
                                      <p:to>
                                        <p:strVal val="visible"/>
                                      </p:to>
                                    </p:set>
                                    <p:animEffect transition="in" filter="barn(inVertical)">
                                      <p:cBhvr>
                                        <p:cTn id="78" dur="500"/>
                                        <p:tgtEl>
                                          <p:spTgt spid="16">
                                            <p:txEl>
                                              <p:pRg st="2" end="2"/>
                                            </p:txEl>
                                          </p:spTgt>
                                        </p:tgtEl>
                                      </p:cBhvr>
                                    </p:animEffect>
                                  </p:childTnLst>
                                </p:cTn>
                              </p:par>
                            </p:childTnLst>
                          </p:cTn>
                        </p:par>
                        <p:par>
                          <p:cTn id="79" fill="hold">
                            <p:stCondLst>
                              <p:cond delay="9000"/>
                            </p:stCondLst>
                            <p:childTnLst>
                              <p:par>
                                <p:cTn id="80" presetID="16" presetClass="entr" presetSubtype="21" fill="hold" grpId="0" nodeType="afterEffect">
                                  <p:stCondLst>
                                    <p:cond delay="0"/>
                                  </p:stCondLst>
                                  <p:childTnLst>
                                    <p:set>
                                      <p:cBhvr>
                                        <p:cTn id="81" dur="1" fill="hold">
                                          <p:stCondLst>
                                            <p:cond delay="0"/>
                                          </p:stCondLst>
                                        </p:cTn>
                                        <p:tgtEl>
                                          <p:spTgt spid="16">
                                            <p:txEl>
                                              <p:pRg st="3" end="3"/>
                                            </p:txEl>
                                          </p:spTgt>
                                        </p:tgtEl>
                                        <p:attrNameLst>
                                          <p:attrName>style.visibility</p:attrName>
                                        </p:attrNameLst>
                                      </p:cBhvr>
                                      <p:to>
                                        <p:strVal val="visible"/>
                                      </p:to>
                                    </p:set>
                                    <p:animEffect transition="in" filter="barn(inVertical)">
                                      <p:cBhvr>
                                        <p:cTn id="82" dur="500"/>
                                        <p:tgtEl>
                                          <p:spTgt spid="16">
                                            <p:txEl>
                                              <p:pRg st="3" end="3"/>
                                            </p:txEl>
                                          </p:spTgt>
                                        </p:tgtEl>
                                      </p:cBhvr>
                                    </p:animEffect>
                                  </p:childTnLst>
                                </p:cTn>
                              </p:par>
                            </p:childTnLst>
                          </p:cTn>
                        </p:par>
                        <p:par>
                          <p:cTn id="83" fill="hold">
                            <p:stCondLst>
                              <p:cond delay="9500"/>
                            </p:stCondLst>
                            <p:childTnLst>
                              <p:par>
                                <p:cTn id="84" presetID="16" presetClass="entr" presetSubtype="21" fill="hold" grpId="0" nodeType="afterEffect">
                                  <p:stCondLst>
                                    <p:cond delay="0"/>
                                  </p:stCondLst>
                                  <p:childTnLst>
                                    <p:set>
                                      <p:cBhvr>
                                        <p:cTn id="85" dur="1" fill="hold">
                                          <p:stCondLst>
                                            <p:cond delay="0"/>
                                          </p:stCondLst>
                                        </p:cTn>
                                        <p:tgtEl>
                                          <p:spTgt spid="16">
                                            <p:txEl>
                                              <p:pRg st="4" end="4"/>
                                            </p:txEl>
                                          </p:spTgt>
                                        </p:tgtEl>
                                        <p:attrNameLst>
                                          <p:attrName>style.visibility</p:attrName>
                                        </p:attrNameLst>
                                      </p:cBhvr>
                                      <p:to>
                                        <p:strVal val="visible"/>
                                      </p:to>
                                    </p:set>
                                    <p:animEffect transition="in" filter="barn(inVertical)">
                                      <p:cBhvr>
                                        <p:cTn id="86" dur="500"/>
                                        <p:tgtEl>
                                          <p:spTgt spid="16">
                                            <p:txEl>
                                              <p:pRg st="4" end="4"/>
                                            </p:txEl>
                                          </p:spTgt>
                                        </p:tgtEl>
                                      </p:cBhvr>
                                    </p:animEffect>
                                  </p:childTnLst>
                                </p:cTn>
                              </p:par>
                            </p:childTnLst>
                          </p:cTn>
                        </p:par>
                        <p:par>
                          <p:cTn id="87" fill="hold">
                            <p:stCondLst>
                              <p:cond delay="10000"/>
                            </p:stCondLst>
                            <p:childTnLst>
                              <p:par>
                                <p:cTn id="88" presetID="16" presetClass="entr" presetSubtype="21" fill="hold" grpId="0" nodeType="afterEffect">
                                  <p:stCondLst>
                                    <p:cond delay="0"/>
                                  </p:stCondLst>
                                  <p:childTnLst>
                                    <p:set>
                                      <p:cBhvr>
                                        <p:cTn id="89" dur="1" fill="hold">
                                          <p:stCondLst>
                                            <p:cond delay="0"/>
                                          </p:stCondLst>
                                        </p:cTn>
                                        <p:tgtEl>
                                          <p:spTgt spid="16">
                                            <p:txEl>
                                              <p:pRg st="5" end="5"/>
                                            </p:txEl>
                                          </p:spTgt>
                                        </p:tgtEl>
                                        <p:attrNameLst>
                                          <p:attrName>style.visibility</p:attrName>
                                        </p:attrNameLst>
                                      </p:cBhvr>
                                      <p:to>
                                        <p:strVal val="visible"/>
                                      </p:to>
                                    </p:set>
                                    <p:animEffect transition="in" filter="barn(inVertical)">
                                      <p:cBhvr>
                                        <p:cTn id="90" dur="500"/>
                                        <p:tgtEl>
                                          <p:spTgt spid="16">
                                            <p:txEl>
                                              <p:pRg st="5" end="5"/>
                                            </p:txEl>
                                          </p:spTgt>
                                        </p:tgtEl>
                                      </p:cBhvr>
                                    </p:animEffect>
                                  </p:childTnLst>
                                </p:cTn>
                              </p:par>
                            </p:childTnLst>
                          </p:cTn>
                        </p:par>
                        <p:par>
                          <p:cTn id="91" fill="hold">
                            <p:stCondLst>
                              <p:cond delay="10500"/>
                            </p:stCondLst>
                            <p:childTnLst>
                              <p:par>
                                <p:cTn id="92" presetID="16" presetClass="entr" presetSubtype="21" fill="hold" grpId="0" nodeType="afterEffect">
                                  <p:stCondLst>
                                    <p:cond delay="0"/>
                                  </p:stCondLst>
                                  <p:childTnLst>
                                    <p:set>
                                      <p:cBhvr>
                                        <p:cTn id="93" dur="1" fill="hold">
                                          <p:stCondLst>
                                            <p:cond delay="0"/>
                                          </p:stCondLst>
                                        </p:cTn>
                                        <p:tgtEl>
                                          <p:spTgt spid="16">
                                            <p:txEl>
                                              <p:pRg st="6" end="6"/>
                                            </p:txEl>
                                          </p:spTgt>
                                        </p:tgtEl>
                                        <p:attrNameLst>
                                          <p:attrName>style.visibility</p:attrName>
                                        </p:attrNameLst>
                                      </p:cBhvr>
                                      <p:to>
                                        <p:strVal val="visible"/>
                                      </p:to>
                                    </p:set>
                                    <p:animEffect transition="in" filter="barn(inVertical)">
                                      <p:cBhvr>
                                        <p:cTn id="94" dur="500"/>
                                        <p:tgtEl>
                                          <p:spTgt spid="16">
                                            <p:txEl>
                                              <p:pRg st="6" end="6"/>
                                            </p:txEl>
                                          </p:spTgt>
                                        </p:tgtEl>
                                      </p:cBhvr>
                                    </p:animEffect>
                                  </p:childTnLst>
                                </p:cTn>
                              </p:par>
                            </p:childTnLst>
                          </p:cTn>
                        </p:par>
                        <p:par>
                          <p:cTn id="95" fill="hold">
                            <p:stCondLst>
                              <p:cond delay="11000"/>
                            </p:stCondLst>
                            <p:childTnLst>
                              <p:par>
                                <p:cTn id="96" presetID="16" presetClass="entr" presetSubtype="21" fill="hold" grpId="0" nodeType="afterEffect">
                                  <p:stCondLst>
                                    <p:cond delay="0"/>
                                  </p:stCondLst>
                                  <p:childTnLst>
                                    <p:set>
                                      <p:cBhvr>
                                        <p:cTn id="97" dur="1" fill="hold">
                                          <p:stCondLst>
                                            <p:cond delay="0"/>
                                          </p:stCondLst>
                                        </p:cTn>
                                        <p:tgtEl>
                                          <p:spTgt spid="16">
                                            <p:txEl>
                                              <p:pRg st="7" end="7"/>
                                            </p:txEl>
                                          </p:spTgt>
                                        </p:tgtEl>
                                        <p:attrNameLst>
                                          <p:attrName>style.visibility</p:attrName>
                                        </p:attrNameLst>
                                      </p:cBhvr>
                                      <p:to>
                                        <p:strVal val="visible"/>
                                      </p:to>
                                    </p:set>
                                    <p:animEffect transition="in" filter="barn(inVertical)">
                                      <p:cBhvr>
                                        <p:cTn id="98" dur="500"/>
                                        <p:tgtEl>
                                          <p:spTgt spid="16">
                                            <p:txEl>
                                              <p:pRg st="7" end="7"/>
                                            </p:txEl>
                                          </p:spTgt>
                                        </p:tgtEl>
                                      </p:cBhvr>
                                    </p:animEffect>
                                  </p:childTnLst>
                                </p:cTn>
                              </p:par>
                            </p:childTnLst>
                          </p:cTn>
                        </p:par>
                        <p:par>
                          <p:cTn id="99" fill="hold">
                            <p:stCondLst>
                              <p:cond delay="11500"/>
                            </p:stCondLst>
                            <p:childTnLst>
                              <p:par>
                                <p:cTn id="100" presetID="16" presetClass="entr" presetSubtype="21" fill="hold" grpId="0" nodeType="afterEffect">
                                  <p:stCondLst>
                                    <p:cond delay="0"/>
                                  </p:stCondLst>
                                  <p:childTnLst>
                                    <p:set>
                                      <p:cBhvr>
                                        <p:cTn id="101" dur="1" fill="hold">
                                          <p:stCondLst>
                                            <p:cond delay="0"/>
                                          </p:stCondLst>
                                        </p:cTn>
                                        <p:tgtEl>
                                          <p:spTgt spid="16">
                                            <p:txEl>
                                              <p:pRg st="8" end="8"/>
                                            </p:txEl>
                                          </p:spTgt>
                                        </p:tgtEl>
                                        <p:attrNameLst>
                                          <p:attrName>style.visibility</p:attrName>
                                        </p:attrNameLst>
                                      </p:cBhvr>
                                      <p:to>
                                        <p:strVal val="visible"/>
                                      </p:to>
                                    </p:set>
                                    <p:animEffect transition="in" filter="barn(inVertical)">
                                      <p:cBhvr>
                                        <p:cTn id="102" dur="500"/>
                                        <p:tgtEl>
                                          <p:spTgt spid="16">
                                            <p:txEl>
                                              <p:pRg st="8" end="8"/>
                                            </p:txEl>
                                          </p:spTgt>
                                        </p:tgtEl>
                                      </p:cBhvr>
                                    </p:animEffect>
                                  </p:childTnLst>
                                </p:cTn>
                              </p:par>
                            </p:childTnLst>
                          </p:cTn>
                        </p:par>
                        <p:par>
                          <p:cTn id="103" fill="hold">
                            <p:stCondLst>
                              <p:cond delay="12000"/>
                            </p:stCondLst>
                            <p:childTnLst>
                              <p:par>
                                <p:cTn id="104" presetID="16" presetClass="entr" presetSubtype="21" fill="hold" grpId="0" nodeType="afterEffect">
                                  <p:stCondLst>
                                    <p:cond delay="0"/>
                                  </p:stCondLst>
                                  <p:childTnLst>
                                    <p:set>
                                      <p:cBhvr>
                                        <p:cTn id="105" dur="1" fill="hold">
                                          <p:stCondLst>
                                            <p:cond delay="0"/>
                                          </p:stCondLst>
                                        </p:cTn>
                                        <p:tgtEl>
                                          <p:spTgt spid="16">
                                            <p:txEl>
                                              <p:pRg st="9" end="9"/>
                                            </p:txEl>
                                          </p:spTgt>
                                        </p:tgtEl>
                                        <p:attrNameLst>
                                          <p:attrName>style.visibility</p:attrName>
                                        </p:attrNameLst>
                                      </p:cBhvr>
                                      <p:to>
                                        <p:strVal val="visible"/>
                                      </p:to>
                                    </p:set>
                                    <p:animEffect transition="in" filter="barn(inVertical)">
                                      <p:cBhvr>
                                        <p:cTn id="106" dur="500"/>
                                        <p:tgtEl>
                                          <p:spTgt spid="16">
                                            <p:txEl>
                                              <p:pRg st="9" end="9"/>
                                            </p:txEl>
                                          </p:spTgt>
                                        </p:tgtEl>
                                      </p:cBhvr>
                                    </p:animEffect>
                                  </p:childTnLst>
                                </p:cTn>
                              </p:par>
                            </p:childTnLst>
                          </p:cTn>
                        </p:par>
                        <p:par>
                          <p:cTn id="107" fill="hold">
                            <p:stCondLst>
                              <p:cond delay="12500"/>
                            </p:stCondLst>
                            <p:childTnLst>
                              <p:par>
                                <p:cTn id="108" presetID="16" presetClass="entr" presetSubtype="21" fill="hold" grpId="0" nodeType="afterEffect">
                                  <p:stCondLst>
                                    <p:cond delay="0"/>
                                  </p:stCondLst>
                                  <p:childTnLst>
                                    <p:set>
                                      <p:cBhvr>
                                        <p:cTn id="109" dur="1" fill="hold">
                                          <p:stCondLst>
                                            <p:cond delay="0"/>
                                          </p:stCondLst>
                                        </p:cTn>
                                        <p:tgtEl>
                                          <p:spTgt spid="16">
                                            <p:txEl>
                                              <p:pRg st="10" end="10"/>
                                            </p:txEl>
                                          </p:spTgt>
                                        </p:tgtEl>
                                        <p:attrNameLst>
                                          <p:attrName>style.visibility</p:attrName>
                                        </p:attrNameLst>
                                      </p:cBhvr>
                                      <p:to>
                                        <p:strVal val="visible"/>
                                      </p:to>
                                    </p:set>
                                    <p:animEffect transition="in" filter="barn(inVertical)">
                                      <p:cBhvr>
                                        <p:cTn id="110" dur="500"/>
                                        <p:tgtEl>
                                          <p:spTgt spid="16">
                                            <p:txEl>
                                              <p:pRg st="10" end="10"/>
                                            </p:txEl>
                                          </p:spTgt>
                                        </p:tgtEl>
                                      </p:cBhvr>
                                    </p:animEffect>
                                  </p:childTnLst>
                                </p:cTn>
                              </p:par>
                            </p:childTnLst>
                          </p:cTn>
                        </p:par>
                        <p:par>
                          <p:cTn id="111" fill="hold">
                            <p:stCondLst>
                              <p:cond delay="13000"/>
                            </p:stCondLst>
                            <p:childTnLst>
                              <p:par>
                                <p:cTn id="112" presetID="16" presetClass="entr" presetSubtype="21" fill="hold" grpId="0" nodeType="afterEffect">
                                  <p:stCondLst>
                                    <p:cond delay="0"/>
                                  </p:stCondLst>
                                  <p:childTnLst>
                                    <p:set>
                                      <p:cBhvr>
                                        <p:cTn id="113" dur="1" fill="hold">
                                          <p:stCondLst>
                                            <p:cond delay="0"/>
                                          </p:stCondLst>
                                        </p:cTn>
                                        <p:tgtEl>
                                          <p:spTgt spid="16">
                                            <p:txEl>
                                              <p:pRg st="11" end="11"/>
                                            </p:txEl>
                                          </p:spTgt>
                                        </p:tgtEl>
                                        <p:attrNameLst>
                                          <p:attrName>style.visibility</p:attrName>
                                        </p:attrNameLst>
                                      </p:cBhvr>
                                      <p:to>
                                        <p:strVal val="visible"/>
                                      </p:to>
                                    </p:set>
                                    <p:animEffect transition="in" filter="barn(inVertical)">
                                      <p:cBhvr>
                                        <p:cTn id="114" dur="500"/>
                                        <p:tgtEl>
                                          <p:spTgt spid="16">
                                            <p:txEl>
                                              <p:pRg st="11" end="11"/>
                                            </p:txEl>
                                          </p:spTgt>
                                        </p:tgtEl>
                                      </p:cBhvr>
                                    </p:animEffect>
                                  </p:childTnLst>
                                </p:cTn>
                              </p:par>
                            </p:childTnLst>
                          </p:cTn>
                        </p:par>
                        <p:par>
                          <p:cTn id="115" fill="hold">
                            <p:stCondLst>
                              <p:cond delay="13500"/>
                            </p:stCondLst>
                            <p:childTnLst>
                              <p:par>
                                <p:cTn id="116" presetID="16" presetClass="entr" presetSubtype="21" fill="hold" grpId="0" nodeType="afterEffect">
                                  <p:stCondLst>
                                    <p:cond delay="0"/>
                                  </p:stCondLst>
                                  <p:childTnLst>
                                    <p:set>
                                      <p:cBhvr>
                                        <p:cTn id="117" dur="1" fill="hold">
                                          <p:stCondLst>
                                            <p:cond delay="0"/>
                                          </p:stCondLst>
                                        </p:cTn>
                                        <p:tgtEl>
                                          <p:spTgt spid="16">
                                            <p:txEl>
                                              <p:pRg st="12" end="12"/>
                                            </p:txEl>
                                          </p:spTgt>
                                        </p:tgtEl>
                                        <p:attrNameLst>
                                          <p:attrName>style.visibility</p:attrName>
                                        </p:attrNameLst>
                                      </p:cBhvr>
                                      <p:to>
                                        <p:strVal val="visible"/>
                                      </p:to>
                                    </p:set>
                                    <p:animEffect transition="in" filter="barn(inVertical)">
                                      <p:cBhvr>
                                        <p:cTn id="118" dur="500"/>
                                        <p:tgtEl>
                                          <p:spTgt spid="16">
                                            <p:txEl>
                                              <p:pRg st="12" end="12"/>
                                            </p:txEl>
                                          </p:spTgt>
                                        </p:tgtEl>
                                      </p:cBhvr>
                                    </p:animEffect>
                                  </p:childTnLst>
                                </p:cTn>
                              </p:par>
                            </p:childTnLst>
                          </p:cTn>
                        </p:par>
                        <p:par>
                          <p:cTn id="119" fill="hold">
                            <p:stCondLst>
                              <p:cond delay="14000"/>
                            </p:stCondLst>
                            <p:childTnLst>
                              <p:par>
                                <p:cTn id="120" presetID="16" presetClass="entr" presetSubtype="21" fill="hold" grpId="0" nodeType="afterEffect">
                                  <p:stCondLst>
                                    <p:cond delay="0"/>
                                  </p:stCondLst>
                                  <p:childTnLst>
                                    <p:set>
                                      <p:cBhvr>
                                        <p:cTn id="121" dur="1" fill="hold">
                                          <p:stCondLst>
                                            <p:cond delay="0"/>
                                          </p:stCondLst>
                                        </p:cTn>
                                        <p:tgtEl>
                                          <p:spTgt spid="16">
                                            <p:txEl>
                                              <p:pRg st="13" end="13"/>
                                            </p:txEl>
                                          </p:spTgt>
                                        </p:tgtEl>
                                        <p:attrNameLst>
                                          <p:attrName>style.visibility</p:attrName>
                                        </p:attrNameLst>
                                      </p:cBhvr>
                                      <p:to>
                                        <p:strVal val="visible"/>
                                      </p:to>
                                    </p:set>
                                    <p:animEffect transition="in" filter="barn(inVertical)">
                                      <p:cBhvr>
                                        <p:cTn id="122" dur="500"/>
                                        <p:tgtEl>
                                          <p:spTgt spid="16">
                                            <p:txEl>
                                              <p:pRg st="13" end="13"/>
                                            </p:txEl>
                                          </p:spTgt>
                                        </p:tgtEl>
                                      </p:cBhvr>
                                    </p:animEffect>
                                  </p:childTnLst>
                                </p:cTn>
                              </p:par>
                            </p:childTnLst>
                          </p:cTn>
                        </p:par>
                        <p:par>
                          <p:cTn id="123" fill="hold">
                            <p:stCondLst>
                              <p:cond delay="14500"/>
                            </p:stCondLst>
                            <p:childTnLst>
                              <p:par>
                                <p:cTn id="124" presetID="16" presetClass="entr" presetSubtype="21" fill="hold" grpId="0" nodeType="afterEffect">
                                  <p:stCondLst>
                                    <p:cond delay="0"/>
                                  </p:stCondLst>
                                  <p:childTnLst>
                                    <p:set>
                                      <p:cBhvr>
                                        <p:cTn id="125" dur="1" fill="hold">
                                          <p:stCondLst>
                                            <p:cond delay="0"/>
                                          </p:stCondLst>
                                        </p:cTn>
                                        <p:tgtEl>
                                          <p:spTgt spid="16">
                                            <p:txEl>
                                              <p:pRg st="14" end="14"/>
                                            </p:txEl>
                                          </p:spTgt>
                                        </p:tgtEl>
                                        <p:attrNameLst>
                                          <p:attrName>style.visibility</p:attrName>
                                        </p:attrNameLst>
                                      </p:cBhvr>
                                      <p:to>
                                        <p:strVal val="visible"/>
                                      </p:to>
                                    </p:set>
                                    <p:animEffect transition="in" filter="barn(inVertical)">
                                      <p:cBhvr>
                                        <p:cTn id="126" dur="500"/>
                                        <p:tgtEl>
                                          <p:spTgt spid="1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 grpId="0"/>
      <p:bldP spid="15" grpId="0" build="p"/>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AFE4E-5CE7-3CCB-B788-732E5A22A2F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730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Shape 1052"/>
        <p:cNvGrpSpPr/>
        <p:nvPr/>
      </p:nvGrpSpPr>
      <p:grpSpPr>
        <a:xfrm>
          <a:off x="0" y="0"/>
          <a:ext cx="0" cy="0"/>
          <a:chOff x="0" y="0"/>
          <a:chExt cx="0" cy="0"/>
        </a:xfrm>
      </p:grpSpPr>
      <p:grpSp>
        <p:nvGrpSpPr>
          <p:cNvPr id="1053" name="Google Shape;1053;p46"/>
          <p:cNvGrpSpPr/>
          <p:nvPr/>
        </p:nvGrpSpPr>
        <p:grpSpPr>
          <a:xfrm>
            <a:off x="7994300" y="2804717"/>
            <a:ext cx="4057347" cy="4699823"/>
            <a:chOff x="4624775" y="1602375"/>
            <a:chExt cx="918700" cy="1064175"/>
          </a:xfrm>
        </p:grpSpPr>
        <p:sp>
          <p:nvSpPr>
            <p:cNvPr id="1054" name="Google Shape;1054;p46"/>
            <p:cNvSpPr/>
            <p:nvPr/>
          </p:nvSpPr>
          <p:spPr>
            <a:xfrm>
              <a:off x="4946636" y="2481823"/>
              <a:ext cx="503200" cy="177625"/>
            </a:xfrm>
            <a:custGeom>
              <a:avLst/>
              <a:gdLst/>
              <a:ahLst/>
              <a:cxnLst/>
              <a:rect l="l" t="t" r="r" b="b"/>
              <a:pathLst>
                <a:path w="20128" h="7105" extrusionOk="0">
                  <a:moveTo>
                    <a:pt x="939" y="0"/>
                  </a:moveTo>
                  <a:lnTo>
                    <a:pt x="839" y="1109"/>
                  </a:lnTo>
                  <a:lnTo>
                    <a:pt x="0" y="7104"/>
                  </a:lnTo>
                  <a:lnTo>
                    <a:pt x="20128" y="7104"/>
                  </a:lnTo>
                  <a:lnTo>
                    <a:pt x="18966" y="0"/>
                  </a:lnTo>
                  <a:close/>
                </a:path>
              </a:pathLst>
            </a:custGeom>
            <a:solidFill>
              <a:srgbClr val="8BD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6"/>
            <p:cNvSpPr/>
            <p:nvPr/>
          </p:nvSpPr>
          <p:spPr>
            <a:xfrm>
              <a:off x="5159800" y="2532825"/>
              <a:ext cx="22600" cy="109475"/>
            </a:xfrm>
            <a:custGeom>
              <a:avLst/>
              <a:gdLst/>
              <a:ahLst/>
              <a:cxnLst/>
              <a:rect l="l" t="t" r="r" b="b"/>
              <a:pathLst>
                <a:path w="904" h="4379" extrusionOk="0">
                  <a:moveTo>
                    <a:pt x="79" y="0"/>
                  </a:moveTo>
                  <a:cubicBezTo>
                    <a:pt x="53" y="0"/>
                    <a:pt x="29" y="22"/>
                    <a:pt x="29" y="54"/>
                  </a:cubicBezTo>
                  <a:cubicBezTo>
                    <a:pt x="12" y="406"/>
                    <a:pt x="6" y="758"/>
                    <a:pt x="6" y="1116"/>
                  </a:cubicBezTo>
                  <a:cubicBezTo>
                    <a:pt x="0" y="1468"/>
                    <a:pt x="6" y="1820"/>
                    <a:pt x="12" y="2172"/>
                  </a:cubicBezTo>
                  <a:lnTo>
                    <a:pt x="18" y="3234"/>
                  </a:lnTo>
                  <a:cubicBezTo>
                    <a:pt x="18" y="3586"/>
                    <a:pt x="12" y="3938"/>
                    <a:pt x="0" y="4290"/>
                  </a:cubicBezTo>
                  <a:lnTo>
                    <a:pt x="0" y="4295"/>
                  </a:lnTo>
                  <a:cubicBezTo>
                    <a:pt x="6" y="4342"/>
                    <a:pt x="41" y="4378"/>
                    <a:pt x="88" y="4378"/>
                  </a:cubicBezTo>
                  <a:cubicBezTo>
                    <a:pt x="199" y="4370"/>
                    <a:pt x="311" y="4366"/>
                    <a:pt x="422" y="4366"/>
                  </a:cubicBezTo>
                  <a:cubicBezTo>
                    <a:pt x="558" y="4366"/>
                    <a:pt x="695" y="4371"/>
                    <a:pt x="833" y="4378"/>
                  </a:cubicBezTo>
                  <a:cubicBezTo>
                    <a:pt x="836" y="4378"/>
                    <a:pt x="839" y="4378"/>
                    <a:pt x="842" y="4378"/>
                  </a:cubicBezTo>
                  <a:cubicBezTo>
                    <a:pt x="868" y="4378"/>
                    <a:pt x="892" y="4357"/>
                    <a:pt x="898" y="4331"/>
                  </a:cubicBezTo>
                  <a:cubicBezTo>
                    <a:pt x="904" y="4295"/>
                    <a:pt x="880" y="4266"/>
                    <a:pt x="845" y="4260"/>
                  </a:cubicBezTo>
                  <a:cubicBezTo>
                    <a:pt x="624" y="4224"/>
                    <a:pt x="403" y="4206"/>
                    <a:pt x="179" y="4206"/>
                  </a:cubicBezTo>
                  <a:cubicBezTo>
                    <a:pt x="178" y="4206"/>
                    <a:pt x="177" y="4206"/>
                    <a:pt x="176" y="4206"/>
                  </a:cubicBezTo>
                  <a:lnTo>
                    <a:pt x="176" y="4206"/>
                  </a:lnTo>
                  <a:cubicBezTo>
                    <a:pt x="196" y="3883"/>
                    <a:pt x="205" y="3556"/>
                    <a:pt x="205" y="3234"/>
                  </a:cubicBezTo>
                  <a:cubicBezTo>
                    <a:pt x="211" y="2876"/>
                    <a:pt x="205" y="2524"/>
                    <a:pt x="200" y="2172"/>
                  </a:cubicBezTo>
                  <a:cubicBezTo>
                    <a:pt x="188" y="1462"/>
                    <a:pt x="158" y="758"/>
                    <a:pt x="141" y="54"/>
                  </a:cubicBezTo>
                  <a:cubicBezTo>
                    <a:pt x="141" y="25"/>
                    <a:pt x="117" y="1"/>
                    <a:pt x="88" y="1"/>
                  </a:cubicBezTo>
                  <a:cubicBezTo>
                    <a:pt x="85" y="1"/>
                    <a:pt x="82"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6"/>
            <p:cNvSpPr/>
            <p:nvPr/>
          </p:nvSpPr>
          <p:spPr>
            <a:xfrm>
              <a:off x="5339750" y="2527325"/>
              <a:ext cx="60725" cy="64475"/>
            </a:xfrm>
            <a:custGeom>
              <a:avLst/>
              <a:gdLst/>
              <a:ahLst/>
              <a:cxnLst/>
              <a:rect l="l" t="t" r="r" b="b"/>
              <a:pathLst>
                <a:path w="2429" h="2579" extrusionOk="0">
                  <a:moveTo>
                    <a:pt x="60" y="0"/>
                  </a:moveTo>
                  <a:cubicBezTo>
                    <a:pt x="54" y="0"/>
                    <a:pt x="48" y="2"/>
                    <a:pt x="41" y="4"/>
                  </a:cubicBezTo>
                  <a:cubicBezTo>
                    <a:pt x="12" y="16"/>
                    <a:pt x="0" y="45"/>
                    <a:pt x="6" y="74"/>
                  </a:cubicBezTo>
                  <a:cubicBezTo>
                    <a:pt x="100" y="350"/>
                    <a:pt x="229" y="614"/>
                    <a:pt x="376" y="866"/>
                  </a:cubicBezTo>
                  <a:cubicBezTo>
                    <a:pt x="528" y="1119"/>
                    <a:pt x="710" y="1353"/>
                    <a:pt x="910" y="1570"/>
                  </a:cubicBezTo>
                  <a:cubicBezTo>
                    <a:pt x="1109" y="1782"/>
                    <a:pt x="1332" y="1981"/>
                    <a:pt x="1567" y="2151"/>
                  </a:cubicBezTo>
                  <a:cubicBezTo>
                    <a:pt x="1807" y="2321"/>
                    <a:pt x="2065" y="2462"/>
                    <a:pt x="2335" y="2574"/>
                  </a:cubicBezTo>
                  <a:cubicBezTo>
                    <a:pt x="2343" y="2577"/>
                    <a:pt x="2351" y="2578"/>
                    <a:pt x="2358" y="2578"/>
                  </a:cubicBezTo>
                  <a:cubicBezTo>
                    <a:pt x="2379" y="2578"/>
                    <a:pt x="2398" y="2567"/>
                    <a:pt x="2411" y="2550"/>
                  </a:cubicBezTo>
                  <a:cubicBezTo>
                    <a:pt x="2429" y="2521"/>
                    <a:pt x="2417" y="2486"/>
                    <a:pt x="2388" y="2468"/>
                  </a:cubicBezTo>
                  <a:cubicBezTo>
                    <a:pt x="2136" y="2333"/>
                    <a:pt x="1901" y="2181"/>
                    <a:pt x="1672" y="2005"/>
                  </a:cubicBezTo>
                  <a:cubicBezTo>
                    <a:pt x="1449" y="1834"/>
                    <a:pt x="1238" y="1647"/>
                    <a:pt x="1050" y="1436"/>
                  </a:cubicBezTo>
                  <a:cubicBezTo>
                    <a:pt x="851" y="1236"/>
                    <a:pt x="681" y="1007"/>
                    <a:pt x="522" y="773"/>
                  </a:cubicBezTo>
                  <a:cubicBezTo>
                    <a:pt x="364" y="538"/>
                    <a:pt x="229" y="292"/>
                    <a:pt x="112" y="33"/>
                  </a:cubicBezTo>
                  <a:cubicBezTo>
                    <a:pt x="103" y="15"/>
                    <a:pt x="83" y="0"/>
                    <a:pt x="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6"/>
            <p:cNvSpPr/>
            <p:nvPr/>
          </p:nvSpPr>
          <p:spPr>
            <a:xfrm>
              <a:off x="4973100" y="1682800"/>
              <a:ext cx="450275" cy="339825"/>
            </a:xfrm>
            <a:custGeom>
              <a:avLst/>
              <a:gdLst/>
              <a:ahLst/>
              <a:cxnLst/>
              <a:rect l="l" t="t" r="r" b="b"/>
              <a:pathLst>
                <a:path w="18011" h="13593" extrusionOk="0">
                  <a:moveTo>
                    <a:pt x="14332" y="0"/>
                  </a:moveTo>
                  <a:lnTo>
                    <a:pt x="3303" y="182"/>
                  </a:lnTo>
                  <a:cubicBezTo>
                    <a:pt x="2751" y="1537"/>
                    <a:pt x="2493" y="3010"/>
                    <a:pt x="2558" y="4471"/>
                  </a:cubicBezTo>
                  <a:cubicBezTo>
                    <a:pt x="2575" y="4869"/>
                    <a:pt x="2617" y="5274"/>
                    <a:pt x="2540" y="5673"/>
                  </a:cubicBezTo>
                  <a:cubicBezTo>
                    <a:pt x="2265" y="7122"/>
                    <a:pt x="563" y="7949"/>
                    <a:pt x="223" y="9392"/>
                  </a:cubicBezTo>
                  <a:cubicBezTo>
                    <a:pt x="0" y="10349"/>
                    <a:pt x="452" y="11369"/>
                    <a:pt x="1156" y="12062"/>
                  </a:cubicBezTo>
                  <a:cubicBezTo>
                    <a:pt x="1854" y="12754"/>
                    <a:pt x="2763" y="13188"/>
                    <a:pt x="3661" y="13593"/>
                  </a:cubicBezTo>
                  <a:lnTo>
                    <a:pt x="14349" y="13593"/>
                  </a:lnTo>
                  <a:cubicBezTo>
                    <a:pt x="15241" y="13188"/>
                    <a:pt x="16156" y="12754"/>
                    <a:pt x="16854" y="12062"/>
                  </a:cubicBezTo>
                  <a:cubicBezTo>
                    <a:pt x="17553" y="11369"/>
                    <a:pt x="18010" y="10349"/>
                    <a:pt x="17781" y="9392"/>
                  </a:cubicBezTo>
                  <a:cubicBezTo>
                    <a:pt x="17441" y="7949"/>
                    <a:pt x="15863" y="6594"/>
                    <a:pt x="15587" y="5139"/>
                  </a:cubicBezTo>
                  <a:cubicBezTo>
                    <a:pt x="15511" y="4746"/>
                    <a:pt x="15435" y="4869"/>
                    <a:pt x="15452" y="4471"/>
                  </a:cubicBezTo>
                  <a:cubicBezTo>
                    <a:pt x="15511" y="3010"/>
                    <a:pt x="15681" y="2106"/>
                    <a:pt x="14332"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6"/>
            <p:cNvSpPr/>
            <p:nvPr/>
          </p:nvSpPr>
          <p:spPr>
            <a:xfrm>
              <a:off x="5448425" y="2588850"/>
              <a:ext cx="93450" cy="77700"/>
            </a:xfrm>
            <a:custGeom>
              <a:avLst/>
              <a:gdLst/>
              <a:ahLst/>
              <a:cxnLst/>
              <a:rect l="l" t="t" r="r" b="b"/>
              <a:pathLst>
                <a:path w="3738" h="3108" extrusionOk="0">
                  <a:moveTo>
                    <a:pt x="1822" y="0"/>
                  </a:moveTo>
                  <a:cubicBezTo>
                    <a:pt x="1438" y="0"/>
                    <a:pt x="1064" y="123"/>
                    <a:pt x="781" y="412"/>
                  </a:cubicBezTo>
                  <a:cubicBezTo>
                    <a:pt x="587" y="611"/>
                    <a:pt x="446" y="963"/>
                    <a:pt x="329" y="1210"/>
                  </a:cubicBezTo>
                  <a:cubicBezTo>
                    <a:pt x="258" y="1362"/>
                    <a:pt x="0" y="1609"/>
                    <a:pt x="129" y="1785"/>
                  </a:cubicBezTo>
                  <a:cubicBezTo>
                    <a:pt x="165" y="1838"/>
                    <a:pt x="314" y="1877"/>
                    <a:pt x="451" y="1877"/>
                  </a:cubicBezTo>
                  <a:cubicBezTo>
                    <a:pt x="583" y="1877"/>
                    <a:pt x="704" y="1841"/>
                    <a:pt x="704" y="1749"/>
                  </a:cubicBezTo>
                  <a:cubicBezTo>
                    <a:pt x="704" y="2054"/>
                    <a:pt x="734" y="2359"/>
                    <a:pt x="798" y="2659"/>
                  </a:cubicBezTo>
                  <a:cubicBezTo>
                    <a:pt x="822" y="2770"/>
                    <a:pt x="863" y="2899"/>
                    <a:pt x="962" y="2964"/>
                  </a:cubicBezTo>
                  <a:cubicBezTo>
                    <a:pt x="1000" y="2987"/>
                    <a:pt x="1041" y="2997"/>
                    <a:pt x="1082" y="2997"/>
                  </a:cubicBezTo>
                  <a:cubicBezTo>
                    <a:pt x="1210" y="2997"/>
                    <a:pt x="1343" y="2900"/>
                    <a:pt x="1397" y="2776"/>
                  </a:cubicBezTo>
                  <a:cubicBezTo>
                    <a:pt x="1467" y="2612"/>
                    <a:pt x="1438" y="2424"/>
                    <a:pt x="1408" y="2248"/>
                  </a:cubicBezTo>
                  <a:lnTo>
                    <a:pt x="1408" y="2248"/>
                  </a:lnTo>
                  <a:cubicBezTo>
                    <a:pt x="1590" y="2477"/>
                    <a:pt x="1373" y="2911"/>
                    <a:pt x="1619" y="3069"/>
                  </a:cubicBezTo>
                  <a:cubicBezTo>
                    <a:pt x="1659" y="3096"/>
                    <a:pt x="1703" y="3108"/>
                    <a:pt x="1747" y="3108"/>
                  </a:cubicBezTo>
                  <a:cubicBezTo>
                    <a:pt x="1896" y="3108"/>
                    <a:pt x="2052" y="2971"/>
                    <a:pt x="2106" y="2817"/>
                  </a:cubicBezTo>
                  <a:cubicBezTo>
                    <a:pt x="2171" y="2612"/>
                    <a:pt x="2142" y="2395"/>
                    <a:pt x="2194" y="2189"/>
                  </a:cubicBezTo>
                  <a:lnTo>
                    <a:pt x="2194" y="2189"/>
                  </a:lnTo>
                  <a:cubicBezTo>
                    <a:pt x="2230" y="2430"/>
                    <a:pt x="2101" y="2729"/>
                    <a:pt x="2288" y="2887"/>
                  </a:cubicBezTo>
                  <a:cubicBezTo>
                    <a:pt x="2336" y="2930"/>
                    <a:pt x="2395" y="2949"/>
                    <a:pt x="2456" y="2949"/>
                  </a:cubicBezTo>
                  <a:cubicBezTo>
                    <a:pt x="2588" y="2949"/>
                    <a:pt x="2730" y="2861"/>
                    <a:pt x="2799" y="2741"/>
                  </a:cubicBezTo>
                  <a:cubicBezTo>
                    <a:pt x="2864" y="2614"/>
                    <a:pt x="2875" y="2471"/>
                    <a:pt x="2868" y="2328"/>
                  </a:cubicBezTo>
                  <a:lnTo>
                    <a:pt x="2868" y="2328"/>
                  </a:lnTo>
                  <a:cubicBezTo>
                    <a:pt x="2883" y="2441"/>
                    <a:pt x="2913" y="2551"/>
                    <a:pt x="2980" y="2641"/>
                  </a:cubicBezTo>
                  <a:cubicBezTo>
                    <a:pt x="3045" y="2732"/>
                    <a:pt x="3162" y="2794"/>
                    <a:pt x="3271" y="2794"/>
                  </a:cubicBezTo>
                  <a:cubicBezTo>
                    <a:pt x="3330" y="2794"/>
                    <a:pt x="3387" y="2776"/>
                    <a:pt x="3432" y="2735"/>
                  </a:cubicBezTo>
                  <a:cubicBezTo>
                    <a:pt x="3508" y="2664"/>
                    <a:pt x="3532" y="2553"/>
                    <a:pt x="3550" y="2453"/>
                  </a:cubicBezTo>
                  <a:cubicBezTo>
                    <a:pt x="3649" y="1925"/>
                    <a:pt x="3737" y="1350"/>
                    <a:pt x="3473" y="881"/>
                  </a:cubicBezTo>
                  <a:cubicBezTo>
                    <a:pt x="3356" y="670"/>
                    <a:pt x="3174" y="500"/>
                    <a:pt x="2969" y="359"/>
                  </a:cubicBezTo>
                  <a:cubicBezTo>
                    <a:pt x="2641" y="136"/>
                    <a:pt x="2227" y="0"/>
                    <a:pt x="1822"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6"/>
            <p:cNvSpPr/>
            <p:nvPr/>
          </p:nvSpPr>
          <p:spPr>
            <a:xfrm>
              <a:off x="5087625" y="1965275"/>
              <a:ext cx="238650" cy="84500"/>
            </a:xfrm>
            <a:custGeom>
              <a:avLst/>
              <a:gdLst/>
              <a:ahLst/>
              <a:cxnLst/>
              <a:rect l="l" t="t" r="r" b="b"/>
              <a:pathLst>
                <a:path w="9546" h="3380" extrusionOk="0">
                  <a:moveTo>
                    <a:pt x="9546" y="0"/>
                  </a:moveTo>
                  <a:lnTo>
                    <a:pt x="4101" y="47"/>
                  </a:lnTo>
                  <a:lnTo>
                    <a:pt x="1" y="164"/>
                  </a:lnTo>
                  <a:cubicBezTo>
                    <a:pt x="882" y="2425"/>
                    <a:pt x="2973" y="3380"/>
                    <a:pt x="4675" y="3380"/>
                  </a:cubicBezTo>
                  <a:cubicBezTo>
                    <a:pt x="4979" y="3380"/>
                    <a:pt x="5269" y="3350"/>
                    <a:pt x="5539" y="3291"/>
                  </a:cubicBezTo>
                  <a:cubicBezTo>
                    <a:pt x="7316" y="2904"/>
                    <a:pt x="8748" y="1643"/>
                    <a:pt x="954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6"/>
            <p:cNvSpPr/>
            <p:nvPr/>
          </p:nvSpPr>
          <p:spPr>
            <a:xfrm>
              <a:off x="4968400" y="1962350"/>
              <a:ext cx="575075" cy="651475"/>
            </a:xfrm>
            <a:custGeom>
              <a:avLst/>
              <a:gdLst/>
              <a:ahLst/>
              <a:cxnLst/>
              <a:rect l="l" t="t" r="r" b="b"/>
              <a:pathLst>
                <a:path w="23003" h="26059" extrusionOk="0">
                  <a:moveTo>
                    <a:pt x="14467" y="0"/>
                  </a:moveTo>
                  <a:cubicBezTo>
                    <a:pt x="14158" y="0"/>
                    <a:pt x="13845" y="33"/>
                    <a:pt x="13540" y="105"/>
                  </a:cubicBezTo>
                  <a:cubicBezTo>
                    <a:pt x="13540" y="105"/>
                    <a:pt x="12163" y="2165"/>
                    <a:pt x="9789" y="2165"/>
                  </a:cubicBezTo>
                  <a:cubicBezTo>
                    <a:pt x="9772" y="2165"/>
                    <a:pt x="9755" y="2165"/>
                    <a:pt x="9739" y="2164"/>
                  </a:cubicBezTo>
                  <a:cubicBezTo>
                    <a:pt x="6577" y="2123"/>
                    <a:pt x="5298" y="258"/>
                    <a:pt x="5298" y="258"/>
                  </a:cubicBezTo>
                  <a:cubicBezTo>
                    <a:pt x="4960" y="154"/>
                    <a:pt x="4614" y="106"/>
                    <a:pt x="4268" y="106"/>
                  </a:cubicBezTo>
                  <a:cubicBezTo>
                    <a:pt x="3423" y="106"/>
                    <a:pt x="2575" y="391"/>
                    <a:pt x="1831" y="844"/>
                  </a:cubicBezTo>
                  <a:lnTo>
                    <a:pt x="980" y="13311"/>
                  </a:lnTo>
                  <a:lnTo>
                    <a:pt x="0" y="22192"/>
                  </a:lnTo>
                  <a:lnTo>
                    <a:pt x="18298" y="22192"/>
                  </a:lnTo>
                  <a:lnTo>
                    <a:pt x="18867" y="25953"/>
                  </a:lnTo>
                  <a:lnTo>
                    <a:pt x="23003" y="26058"/>
                  </a:lnTo>
                  <a:cubicBezTo>
                    <a:pt x="22651" y="21295"/>
                    <a:pt x="22246" y="14179"/>
                    <a:pt x="20908" y="9591"/>
                  </a:cubicBezTo>
                  <a:cubicBezTo>
                    <a:pt x="19964" y="6347"/>
                    <a:pt x="19718" y="3766"/>
                    <a:pt x="17042" y="880"/>
                  </a:cubicBezTo>
                  <a:cubicBezTo>
                    <a:pt x="16599" y="404"/>
                    <a:pt x="15558" y="0"/>
                    <a:pt x="14467" y="0"/>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6"/>
            <p:cNvSpPr/>
            <p:nvPr/>
          </p:nvSpPr>
          <p:spPr>
            <a:xfrm>
              <a:off x="4670075" y="1979925"/>
              <a:ext cx="350275" cy="378425"/>
            </a:xfrm>
            <a:custGeom>
              <a:avLst/>
              <a:gdLst/>
              <a:ahLst/>
              <a:cxnLst/>
              <a:rect l="l" t="t" r="r" b="b"/>
              <a:pathLst>
                <a:path w="14011" h="15137" extrusionOk="0">
                  <a:moveTo>
                    <a:pt x="14010" y="1"/>
                  </a:moveTo>
                  <a:cubicBezTo>
                    <a:pt x="13623" y="188"/>
                    <a:pt x="13441" y="359"/>
                    <a:pt x="13230" y="546"/>
                  </a:cubicBezTo>
                  <a:cubicBezTo>
                    <a:pt x="12285" y="1397"/>
                    <a:pt x="11071" y="3661"/>
                    <a:pt x="7487" y="8624"/>
                  </a:cubicBezTo>
                  <a:lnTo>
                    <a:pt x="2183" y="3163"/>
                  </a:lnTo>
                  <a:lnTo>
                    <a:pt x="1" y="5674"/>
                  </a:lnTo>
                  <a:cubicBezTo>
                    <a:pt x="1444" y="8730"/>
                    <a:pt x="2946" y="11880"/>
                    <a:pt x="5480" y="14127"/>
                  </a:cubicBezTo>
                  <a:cubicBezTo>
                    <a:pt x="6062" y="14647"/>
                    <a:pt x="6785" y="15136"/>
                    <a:pt x="7544" y="15136"/>
                  </a:cubicBezTo>
                  <a:cubicBezTo>
                    <a:pt x="7650" y="15136"/>
                    <a:pt x="7756" y="15127"/>
                    <a:pt x="7862" y="15107"/>
                  </a:cubicBezTo>
                  <a:cubicBezTo>
                    <a:pt x="8372" y="15013"/>
                    <a:pt x="8801" y="14696"/>
                    <a:pt x="9200" y="14373"/>
                  </a:cubicBezTo>
                  <a:cubicBezTo>
                    <a:pt x="10719" y="13147"/>
                    <a:pt x="12080" y="11716"/>
                    <a:pt x="13230" y="10132"/>
                  </a:cubicBezTo>
                  <a:lnTo>
                    <a:pt x="14010" y="1"/>
                  </a:ln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6"/>
            <p:cNvSpPr/>
            <p:nvPr/>
          </p:nvSpPr>
          <p:spPr>
            <a:xfrm>
              <a:off x="4659975" y="1999225"/>
              <a:ext cx="61025" cy="114625"/>
            </a:xfrm>
            <a:custGeom>
              <a:avLst/>
              <a:gdLst/>
              <a:ahLst/>
              <a:cxnLst/>
              <a:rect l="l" t="t" r="r" b="b"/>
              <a:pathLst>
                <a:path w="2441" h="4585" extrusionOk="0">
                  <a:moveTo>
                    <a:pt x="867" y="0"/>
                  </a:moveTo>
                  <a:cubicBezTo>
                    <a:pt x="717" y="0"/>
                    <a:pt x="566" y="113"/>
                    <a:pt x="493" y="249"/>
                  </a:cubicBezTo>
                  <a:cubicBezTo>
                    <a:pt x="405" y="420"/>
                    <a:pt x="264" y="795"/>
                    <a:pt x="264" y="989"/>
                  </a:cubicBezTo>
                  <a:lnTo>
                    <a:pt x="0" y="3922"/>
                  </a:lnTo>
                  <a:cubicBezTo>
                    <a:pt x="223" y="4321"/>
                    <a:pt x="405" y="4538"/>
                    <a:pt x="681" y="4585"/>
                  </a:cubicBezTo>
                  <a:lnTo>
                    <a:pt x="2441" y="2555"/>
                  </a:lnTo>
                  <a:cubicBezTo>
                    <a:pt x="2300" y="2250"/>
                    <a:pt x="1654" y="1851"/>
                    <a:pt x="1649" y="1822"/>
                  </a:cubicBezTo>
                  <a:cubicBezTo>
                    <a:pt x="1619" y="1370"/>
                    <a:pt x="1396" y="854"/>
                    <a:pt x="1256" y="425"/>
                  </a:cubicBezTo>
                  <a:cubicBezTo>
                    <a:pt x="1203" y="255"/>
                    <a:pt x="1127" y="73"/>
                    <a:pt x="956" y="15"/>
                  </a:cubicBezTo>
                  <a:cubicBezTo>
                    <a:pt x="927" y="5"/>
                    <a:pt x="897" y="0"/>
                    <a:pt x="867"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6"/>
            <p:cNvSpPr/>
            <p:nvPr/>
          </p:nvSpPr>
          <p:spPr>
            <a:xfrm>
              <a:off x="4659975" y="1888550"/>
              <a:ext cx="11600" cy="242600"/>
            </a:xfrm>
            <a:custGeom>
              <a:avLst/>
              <a:gdLst/>
              <a:ahLst/>
              <a:cxnLst/>
              <a:rect l="l" t="t" r="r" b="b"/>
              <a:pathLst>
                <a:path w="464" h="9704" fill="none" extrusionOk="0">
                  <a:moveTo>
                    <a:pt x="464" y="1"/>
                  </a:moveTo>
                  <a:lnTo>
                    <a:pt x="0" y="9704"/>
                  </a:lnTo>
                </a:path>
              </a:pathLst>
            </a:custGeom>
            <a:noFill/>
            <a:ln w="80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6"/>
            <p:cNvSpPr/>
            <p:nvPr/>
          </p:nvSpPr>
          <p:spPr>
            <a:xfrm>
              <a:off x="4660125" y="2020325"/>
              <a:ext cx="35250" cy="87200"/>
            </a:xfrm>
            <a:custGeom>
              <a:avLst/>
              <a:gdLst/>
              <a:ahLst/>
              <a:cxnLst/>
              <a:rect l="l" t="t" r="r" b="b"/>
              <a:pathLst>
                <a:path w="1410" h="3488" extrusionOk="0">
                  <a:moveTo>
                    <a:pt x="307" y="0"/>
                  </a:moveTo>
                  <a:cubicBezTo>
                    <a:pt x="223" y="0"/>
                    <a:pt x="141" y="9"/>
                    <a:pt x="65" y="27"/>
                  </a:cubicBezTo>
                  <a:cubicBezTo>
                    <a:pt x="241" y="27"/>
                    <a:pt x="411" y="27"/>
                    <a:pt x="575" y="80"/>
                  </a:cubicBezTo>
                  <a:cubicBezTo>
                    <a:pt x="968" y="186"/>
                    <a:pt x="1297" y="608"/>
                    <a:pt x="1003" y="978"/>
                  </a:cubicBezTo>
                  <a:cubicBezTo>
                    <a:pt x="956" y="1036"/>
                    <a:pt x="892" y="1072"/>
                    <a:pt x="827" y="1089"/>
                  </a:cubicBezTo>
                  <a:cubicBezTo>
                    <a:pt x="798" y="1095"/>
                    <a:pt x="774" y="1113"/>
                    <a:pt x="774" y="1142"/>
                  </a:cubicBezTo>
                  <a:cubicBezTo>
                    <a:pt x="763" y="1177"/>
                    <a:pt x="792" y="1212"/>
                    <a:pt x="827" y="1218"/>
                  </a:cubicBezTo>
                  <a:cubicBezTo>
                    <a:pt x="1238" y="1306"/>
                    <a:pt x="1285" y="1858"/>
                    <a:pt x="898" y="2010"/>
                  </a:cubicBezTo>
                  <a:cubicBezTo>
                    <a:pt x="827" y="2034"/>
                    <a:pt x="833" y="2139"/>
                    <a:pt x="909" y="2151"/>
                  </a:cubicBezTo>
                  <a:cubicBezTo>
                    <a:pt x="1209" y="2210"/>
                    <a:pt x="1209" y="2614"/>
                    <a:pt x="909" y="2679"/>
                  </a:cubicBezTo>
                  <a:cubicBezTo>
                    <a:pt x="857" y="2685"/>
                    <a:pt x="839" y="2761"/>
                    <a:pt x="886" y="2785"/>
                  </a:cubicBezTo>
                  <a:cubicBezTo>
                    <a:pt x="974" y="2837"/>
                    <a:pt x="1003" y="2966"/>
                    <a:pt x="980" y="3078"/>
                  </a:cubicBezTo>
                  <a:cubicBezTo>
                    <a:pt x="857" y="3465"/>
                    <a:pt x="340" y="3459"/>
                    <a:pt x="0" y="3465"/>
                  </a:cubicBezTo>
                  <a:cubicBezTo>
                    <a:pt x="108" y="3477"/>
                    <a:pt x="222" y="3487"/>
                    <a:pt x="337" y="3487"/>
                  </a:cubicBezTo>
                  <a:cubicBezTo>
                    <a:pt x="566" y="3487"/>
                    <a:pt x="794" y="3445"/>
                    <a:pt x="962" y="3289"/>
                  </a:cubicBezTo>
                  <a:cubicBezTo>
                    <a:pt x="1099" y="3157"/>
                    <a:pt x="1138" y="2922"/>
                    <a:pt x="1034" y="2766"/>
                  </a:cubicBezTo>
                  <a:lnTo>
                    <a:pt x="1034" y="2766"/>
                  </a:lnTo>
                  <a:cubicBezTo>
                    <a:pt x="1171" y="2704"/>
                    <a:pt x="1267" y="2566"/>
                    <a:pt x="1267" y="2409"/>
                  </a:cubicBezTo>
                  <a:cubicBezTo>
                    <a:pt x="1267" y="2269"/>
                    <a:pt x="1195" y="2143"/>
                    <a:pt x="1086" y="2070"/>
                  </a:cubicBezTo>
                  <a:lnTo>
                    <a:pt x="1086" y="2070"/>
                  </a:lnTo>
                  <a:cubicBezTo>
                    <a:pt x="1410" y="1836"/>
                    <a:pt x="1370" y="1321"/>
                    <a:pt x="1016" y="1143"/>
                  </a:cubicBezTo>
                  <a:lnTo>
                    <a:pt x="1016" y="1143"/>
                  </a:lnTo>
                  <a:cubicBezTo>
                    <a:pt x="1124" y="1061"/>
                    <a:pt x="1196" y="930"/>
                    <a:pt x="1220" y="796"/>
                  </a:cubicBezTo>
                  <a:cubicBezTo>
                    <a:pt x="1300" y="274"/>
                    <a:pt x="773" y="0"/>
                    <a:pt x="30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6"/>
            <p:cNvSpPr/>
            <p:nvPr/>
          </p:nvSpPr>
          <p:spPr>
            <a:xfrm>
              <a:off x="4624775" y="2018650"/>
              <a:ext cx="36975" cy="88325"/>
            </a:xfrm>
            <a:custGeom>
              <a:avLst/>
              <a:gdLst/>
              <a:ahLst/>
              <a:cxnLst/>
              <a:rect l="l" t="t" r="r" b="b"/>
              <a:pathLst>
                <a:path w="1479" h="3533" extrusionOk="0">
                  <a:moveTo>
                    <a:pt x="836" y="0"/>
                  </a:moveTo>
                  <a:cubicBezTo>
                    <a:pt x="438" y="0"/>
                    <a:pt x="270" y="402"/>
                    <a:pt x="194" y="734"/>
                  </a:cubicBezTo>
                  <a:cubicBezTo>
                    <a:pt x="71" y="1238"/>
                    <a:pt x="0" y="1766"/>
                    <a:pt x="112" y="2271"/>
                  </a:cubicBezTo>
                  <a:cubicBezTo>
                    <a:pt x="229" y="2775"/>
                    <a:pt x="558" y="3256"/>
                    <a:pt x="1039" y="3444"/>
                  </a:cubicBezTo>
                  <a:cubicBezTo>
                    <a:pt x="1162" y="3491"/>
                    <a:pt x="1285" y="3520"/>
                    <a:pt x="1414" y="3532"/>
                  </a:cubicBezTo>
                  <a:lnTo>
                    <a:pt x="1479" y="94"/>
                  </a:lnTo>
                  <a:lnTo>
                    <a:pt x="1479" y="94"/>
                  </a:lnTo>
                  <a:cubicBezTo>
                    <a:pt x="1424" y="98"/>
                    <a:pt x="1370" y="101"/>
                    <a:pt x="1316" y="101"/>
                  </a:cubicBezTo>
                  <a:cubicBezTo>
                    <a:pt x="1276" y="101"/>
                    <a:pt x="1237" y="99"/>
                    <a:pt x="1197" y="94"/>
                  </a:cubicBezTo>
                  <a:cubicBezTo>
                    <a:pt x="1080" y="77"/>
                    <a:pt x="962" y="0"/>
                    <a:pt x="845" y="0"/>
                  </a:cubicBezTo>
                  <a:cubicBezTo>
                    <a:pt x="842" y="0"/>
                    <a:pt x="839" y="0"/>
                    <a:pt x="836"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6"/>
            <p:cNvSpPr/>
            <p:nvPr/>
          </p:nvSpPr>
          <p:spPr>
            <a:xfrm>
              <a:off x="4853550" y="2193625"/>
              <a:ext cx="11175" cy="32875"/>
            </a:xfrm>
            <a:custGeom>
              <a:avLst/>
              <a:gdLst/>
              <a:ahLst/>
              <a:cxnLst/>
              <a:rect l="l" t="t" r="r" b="b"/>
              <a:pathLst>
                <a:path w="447" h="1315" extrusionOk="0">
                  <a:moveTo>
                    <a:pt x="118" y="0"/>
                  </a:moveTo>
                  <a:cubicBezTo>
                    <a:pt x="77" y="0"/>
                    <a:pt x="48" y="35"/>
                    <a:pt x="48" y="76"/>
                  </a:cubicBezTo>
                  <a:cubicBezTo>
                    <a:pt x="48" y="282"/>
                    <a:pt x="48" y="487"/>
                    <a:pt x="36" y="692"/>
                  </a:cubicBezTo>
                  <a:lnTo>
                    <a:pt x="1" y="1314"/>
                  </a:lnTo>
                  <a:cubicBezTo>
                    <a:pt x="110" y="1018"/>
                    <a:pt x="167" y="709"/>
                    <a:pt x="187" y="399"/>
                  </a:cubicBezTo>
                  <a:lnTo>
                    <a:pt x="187" y="399"/>
                  </a:lnTo>
                  <a:cubicBezTo>
                    <a:pt x="287" y="639"/>
                    <a:pt x="368" y="884"/>
                    <a:pt x="435" y="1138"/>
                  </a:cubicBezTo>
                  <a:cubicBezTo>
                    <a:pt x="447" y="757"/>
                    <a:pt x="347" y="381"/>
                    <a:pt x="183" y="41"/>
                  </a:cubicBezTo>
                  <a:cubicBezTo>
                    <a:pt x="177" y="18"/>
                    <a:pt x="148" y="0"/>
                    <a:pt x="11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6"/>
            <p:cNvSpPr/>
            <p:nvPr/>
          </p:nvSpPr>
          <p:spPr>
            <a:xfrm>
              <a:off x="5153625" y="1931250"/>
              <a:ext cx="99750" cy="56775"/>
            </a:xfrm>
            <a:custGeom>
              <a:avLst/>
              <a:gdLst/>
              <a:ahLst/>
              <a:cxnLst/>
              <a:rect l="l" t="t" r="r" b="b"/>
              <a:pathLst>
                <a:path w="3990" h="2271" extrusionOk="0">
                  <a:moveTo>
                    <a:pt x="1" y="0"/>
                  </a:moveTo>
                  <a:lnTo>
                    <a:pt x="1" y="1607"/>
                  </a:lnTo>
                  <a:cubicBezTo>
                    <a:pt x="1" y="1607"/>
                    <a:pt x="435" y="2259"/>
                    <a:pt x="1884" y="2270"/>
                  </a:cubicBezTo>
                  <a:cubicBezTo>
                    <a:pt x="1890" y="2270"/>
                    <a:pt x="1897" y="2270"/>
                    <a:pt x="1904" y="2270"/>
                  </a:cubicBezTo>
                  <a:cubicBezTo>
                    <a:pt x="3472" y="2270"/>
                    <a:pt x="3990" y="1578"/>
                    <a:pt x="3990" y="1578"/>
                  </a:cubicBezTo>
                  <a:lnTo>
                    <a:pt x="3990" y="0"/>
                  </a:ln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8" name="Google Shape;1068;p46"/>
            <p:cNvSpPr/>
            <p:nvPr/>
          </p:nvSpPr>
          <p:spPr>
            <a:xfrm>
              <a:off x="5033950" y="1622000"/>
              <a:ext cx="335875" cy="329650"/>
            </a:xfrm>
            <a:custGeom>
              <a:avLst/>
              <a:gdLst/>
              <a:ahLst/>
              <a:cxnLst/>
              <a:rect l="l" t="t" r="r" b="b"/>
              <a:pathLst>
                <a:path w="13435" h="13186" extrusionOk="0">
                  <a:moveTo>
                    <a:pt x="6226" y="1"/>
                  </a:moveTo>
                  <a:cubicBezTo>
                    <a:pt x="2609" y="1"/>
                    <a:pt x="301" y="2332"/>
                    <a:pt x="388" y="6269"/>
                  </a:cubicBezTo>
                  <a:cubicBezTo>
                    <a:pt x="388" y="6269"/>
                    <a:pt x="1" y="13185"/>
                    <a:pt x="6559" y="13185"/>
                  </a:cubicBezTo>
                  <a:cubicBezTo>
                    <a:pt x="13435" y="13185"/>
                    <a:pt x="12795" y="6744"/>
                    <a:pt x="12795" y="6744"/>
                  </a:cubicBezTo>
                  <a:cubicBezTo>
                    <a:pt x="12795" y="6744"/>
                    <a:pt x="12590" y="1019"/>
                    <a:pt x="7979" y="168"/>
                  </a:cubicBezTo>
                  <a:cubicBezTo>
                    <a:pt x="7367" y="56"/>
                    <a:pt x="6781" y="1"/>
                    <a:pt x="6226" y="1"/>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9" name="Google Shape;1069;p46"/>
            <p:cNvSpPr/>
            <p:nvPr/>
          </p:nvSpPr>
          <p:spPr>
            <a:xfrm>
              <a:off x="5163900" y="1944875"/>
              <a:ext cx="89475" cy="15725"/>
            </a:xfrm>
            <a:custGeom>
              <a:avLst/>
              <a:gdLst/>
              <a:ahLst/>
              <a:cxnLst/>
              <a:rect l="l" t="t" r="r" b="b"/>
              <a:pathLst>
                <a:path w="3579" h="629" extrusionOk="0">
                  <a:moveTo>
                    <a:pt x="3579" y="1"/>
                  </a:moveTo>
                  <a:cubicBezTo>
                    <a:pt x="2939" y="171"/>
                    <a:pt x="2206" y="270"/>
                    <a:pt x="1361" y="270"/>
                  </a:cubicBezTo>
                  <a:cubicBezTo>
                    <a:pt x="869" y="270"/>
                    <a:pt x="417" y="229"/>
                    <a:pt x="0" y="159"/>
                  </a:cubicBezTo>
                  <a:lnTo>
                    <a:pt x="0" y="159"/>
                  </a:lnTo>
                  <a:cubicBezTo>
                    <a:pt x="0" y="159"/>
                    <a:pt x="501" y="628"/>
                    <a:pt x="2223" y="628"/>
                  </a:cubicBezTo>
                  <a:cubicBezTo>
                    <a:pt x="2610" y="628"/>
                    <a:pt x="3060" y="604"/>
                    <a:pt x="3579" y="546"/>
                  </a:cubicBezTo>
                  <a:lnTo>
                    <a:pt x="3579" y="1"/>
                  </a:ln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0" name="Google Shape;1070;p46"/>
            <p:cNvSpPr/>
            <p:nvPr/>
          </p:nvSpPr>
          <p:spPr>
            <a:xfrm>
              <a:off x="5091600" y="1782450"/>
              <a:ext cx="54550" cy="15725"/>
            </a:xfrm>
            <a:custGeom>
              <a:avLst/>
              <a:gdLst/>
              <a:ahLst/>
              <a:cxnLst/>
              <a:rect l="l" t="t" r="r" b="b"/>
              <a:pathLst>
                <a:path w="2182" h="629" extrusionOk="0">
                  <a:moveTo>
                    <a:pt x="1167" y="1"/>
                  </a:moveTo>
                  <a:cubicBezTo>
                    <a:pt x="927" y="1"/>
                    <a:pt x="688" y="56"/>
                    <a:pt x="475" y="168"/>
                  </a:cubicBezTo>
                  <a:cubicBezTo>
                    <a:pt x="299" y="262"/>
                    <a:pt x="141" y="379"/>
                    <a:pt x="18" y="531"/>
                  </a:cubicBezTo>
                  <a:cubicBezTo>
                    <a:pt x="0" y="555"/>
                    <a:pt x="0" y="584"/>
                    <a:pt x="18" y="608"/>
                  </a:cubicBezTo>
                  <a:cubicBezTo>
                    <a:pt x="31" y="621"/>
                    <a:pt x="48" y="629"/>
                    <a:pt x="64" y="629"/>
                  </a:cubicBezTo>
                  <a:cubicBezTo>
                    <a:pt x="77" y="629"/>
                    <a:pt x="90" y="624"/>
                    <a:pt x="100" y="614"/>
                  </a:cubicBezTo>
                  <a:cubicBezTo>
                    <a:pt x="241" y="496"/>
                    <a:pt x="387" y="402"/>
                    <a:pt x="552" y="332"/>
                  </a:cubicBezTo>
                  <a:cubicBezTo>
                    <a:pt x="758" y="240"/>
                    <a:pt x="980" y="196"/>
                    <a:pt x="1204" y="196"/>
                  </a:cubicBezTo>
                  <a:cubicBezTo>
                    <a:pt x="1508" y="196"/>
                    <a:pt x="1813" y="279"/>
                    <a:pt x="2077" y="438"/>
                  </a:cubicBezTo>
                  <a:cubicBezTo>
                    <a:pt x="2085" y="442"/>
                    <a:pt x="2092" y="444"/>
                    <a:pt x="2100" y="444"/>
                  </a:cubicBezTo>
                  <a:cubicBezTo>
                    <a:pt x="2145" y="444"/>
                    <a:pt x="2182" y="379"/>
                    <a:pt x="2141" y="344"/>
                  </a:cubicBezTo>
                  <a:cubicBezTo>
                    <a:pt x="1870" y="118"/>
                    <a:pt x="1518" y="1"/>
                    <a:pt x="116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46"/>
            <p:cNvSpPr/>
            <p:nvPr/>
          </p:nvSpPr>
          <p:spPr>
            <a:xfrm>
              <a:off x="5251825" y="1778525"/>
              <a:ext cx="54975" cy="15675"/>
            </a:xfrm>
            <a:custGeom>
              <a:avLst/>
              <a:gdLst/>
              <a:ahLst/>
              <a:cxnLst/>
              <a:rect l="l" t="t" r="r" b="b"/>
              <a:pathLst>
                <a:path w="2199" h="627" extrusionOk="0">
                  <a:moveTo>
                    <a:pt x="1002" y="1"/>
                  </a:moveTo>
                  <a:cubicBezTo>
                    <a:pt x="656" y="1"/>
                    <a:pt x="311" y="112"/>
                    <a:pt x="44" y="342"/>
                  </a:cubicBezTo>
                  <a:cubicBezTo>
                    <a:pt x="0" y="376"/>
                    <a:pt x="33" y="439"/>
                    <a:pt x="76" y="439"/>
                  </a:cubicBezTo>
                  <a:cubicBezTo>
                    <a:pt x="85" y="439"/>
                    <a:pt x="94" y="436"/>
                    <a:pt x="103" y="430"/>
                  </a:cubicBezTo>
                  <a:cubicBezTo>
                    <a:pt x="365" y="271"/>
                    <a:pt x="664" y="193"/>
                    <a:pt x="962" y="193"/>
                  </a:cubicBezTo>
                  <a:cubicBezTo>
                    <a:pt x="1366" y="193"/>
                    <a:pt x="1770" y="336"/>
                    <a:pt x="2080" y="612"/>
                  </a:cubicBezTo>
                  <a:cubicBezTo>
                    <a:pt x="2091" y="622"/>
                    <a:pt x="2104" y="627"/>
                    <a:pt x="2116" y="627"/>
                  </a:cubicBezTo>
                  <a:cubicBezTo>
                    <a:pt x="2160" y="627"/>
                    <a:pt x="2199" y="570"/>
                    <a:pt x="2162" y="524"/>
                  </a:cubicBezTo>
                  <a:cubicBezTo>
                    <a:pt x="1880" y="180"/>
                    <a:pt x="1440" y="1"/>
                    <a:pt x="100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2" name="Google Shape;1072;p46"/>
            <p:cNvSpPr/>
            <p:nvPr/>
          </p:nvSpPr>
          <p:spPr>
            <a:xfrm>
              <a:off x="5181175" y="1831225"/>
              <a:ext cx="41500" cy="9150"/>
            </a:xfrm>
            <a:custGeom>
              <a:avLst/>
              <a:gdLst/>
              <a:ahLst/>
              <a:cxnLst/>
              <a:rect l="l" t="t" r="r" b="b"/>
              <a:pathLst>
                <a:path w="1660" h="366" extrusionOk="0">
                  <a:moveTo>
                    <a:pt x="1577" y="0"/>
                  </a:moveTo>
                  <a:cubicBezTo>
                    <a:pt x="1568" y="0"/>
                    <a:pt x="1560" y="2"/>
                    <a:pt x="1550" y="6"/>
                  </a:cubicBezTo>
                  <a:cubicBezTo>
                    <a:pt x="1270" y="116"/>
                    <a:pt x="972" y="172"/>
                    <a:pt x="674" y="172"/>
                  </a:cubicBezTo>
                  <a:cubicBezTo>
                    <a:pt x="480" y="172"/>
                    <a:pt x="285" y="148"/>
                    <a:pt x="95" y="100"/>
                  </a:cubicBezTo>
                  <a:cubicBezTo>
                    <a:pt x="90" y="98"/>
                    <a:pt x="85" y="98"/>
                    <a:pt x="80" y="98"/>
                  </a:cubicBezTo>
                  <a:cubicBezTo>
                    <a:pt x="26" y="98"/>
                    <a:pt x="1" y="179"/>
                    <a:pt x="54" y="205"/>
                  </a:cubicBezTo>
                  <a:cubicBezTo>
                    <a:pt x="271" y="317"/>
                    <a:pt x="521" y="366"/>
                    <a:pt x="766" y="366"/>
                  </a:cubicBezTo>
                  <a:cubicBezTo>
                    <a:pt x="793" y="366"/>
                    <a:pt x="820" y="365"/>
                    <a:pt x="846" y="364"/>
                  </a:cubicBezTo>
                  <a:cubicBezTo>
                    <a:pt x="1116" y="346"/>
                    <a:pt x="1386" y="264"/>
                    <a:pt x="1609" y="112"/>
                  </a:cubicBezTo>
                  <a:cubicBezTo>
                    <a:pt x="1660" y="76"/>
                    <a:pt x="1631" y="0"/>
                    <a:pt x="15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3" name="Google Shape;1073;p46"/>
            <p:cNvSpPr/>
            <p:nvPr/>
          </p:nvSpPr>
          <p:spPr>
            <a:xfrm>
              <a:off x="5196750" y="1803150"/>
              <a:ext cx="14300" cy="13800"/>
            </a:xfrm>
            <a:custGeom>
              <a:avLst/>
              <a:gdLst/>
              <a:ahLst/>
              <a:cxnLst/>
              <a:rect l="l" t="t" r="r" b="b"/>
              <a:pathLst>
                <a:path w="572" h="552" extrusionOk="0">
                  <a:moveTo>
                    <a:pt x="290" y="1"/>
                  </a:moveTo>
                  <a:cubicBezTo>
                    <a:pt x="251" y="1"/>
                    <a:pt x="217" y="47"/>
                    <a:pt x="241" y="85"/>
                  </a:cubicBezTo>
                  <a:cubicBezTo>
                    <a:pt x="276" y="161"/>
                    <a:pt x="270" y="243"/>
                    <a:pt x="241" y="296"/>
                  </a:cubicBezTo>
                  <a:cubicBezTo>
                    <a:pt x="212" y="349"/>
                    <a:pt x="153" y="396"/>
                    <a:pt x="71" y="407"/>
                  </a:cubicBezTo>
                  <a:cubicBezTo>
                    <a:pt x="47" y="413"/>
                    <a:pt x="24" y="425"/>
                    <a:pt x="18" y="449"/>
                  </a:cubicBezTo>
                  <a:cubicBezTo>
                    <a:pt x="0" y="478"/>
                    <a:pt x="18" y="513"/>
                    <a:pt x="47" y="531"/>
                  </a:cubicBezTo>
                  <a:cubicBezTo>
                    <a:pt x="84" y="545"/>
                    <a:pt x="120" y="551"/>
                    <a:pt x="154" y="551"/>
                  </a:cubicBezTo>
                  <a:cubicBezTo>
                    <a:pt x="413" y="551"/>
                    <a:pt x="571" y="174"/>
                    <a:pt x="317" y="9"/>
                  </a:cubicBezTo>
                  <a:cubicBezTo>
                    <a:pt x="308" y="3"/>
                    <a:pt x="299" y="1"/>
                    <a:pt x="29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4" name="Google Shape;1074;p46"/>
            <p:cNvSpPr/>
            <p:nvPr/>
          </p:nvSpPr>
          <p:spPr>
            <a:xfrm>
              <a:off x="5054325" y="1722275"/>
              <a:ext cx="135250" cy="126750"/>
            </a:xfrm>
            <a:custGeom>
              <a:avLst/>
              <a:gdLst/>
              <a:ahLst/>
              <a:cxnLst/>
              <a:rect l="l" t="t" r="r" b="b"/>
              <a:pathLst>
                <a:path w="5410" h="5070" extrusionOk="0">
                  <a:moveTo>
                    <a:pt x="2570" y="253"/>
                  </a:moveTo>
                  <a:cubicBezTo>
                    <a:pt x="3171" y="253"/>
                    <a:pt x="3784" y="491"/>
                    <a:pt x="4266" y="1020"/>
                  </a:cubicBezTo>
                  <a:cubicBezTo>
                    <a:pt x="5087" y="1912"/>
                    <a:pt x="5005" y="3425"/>
                    <a:pt x="4090" y="4217"/>
                  </a:cubicBezTo>
                  <a:cubicBezTo>
                    <a:pt x="3635" y="4624"/>
                    <a:pt x="3101" y="4806"/>
                    <a:pt x="2579" y="4806"/>
                  </a:cubicBezTo>
                  <a:cubicBezTo>
                    <a:pt x="1361" y="4806"/>
                    <a:pt x="204" y="3821"/>
                    <a:pt x="253" y="2405"/>
                  </a:cubicBezTo>
                  <a:cubicBezTo>
                    <a:pt x="364" y="1086"/>
                    <a:pt x="1447" y="253"/>
                    <a:pt x="2570" y="253"/>
                  </a:cubicBezTo>
                  <a:close/>
                  <a:moveTo>
                    <a:pt x="2616" y="0"/>
                  </a:moveTo>
                  <a:cubicBezTo>
                    <a:pt x="1364" y="0"/>
                    <a:pt x="152" y="926"/>
                    <a:pt x="83" y="2393"/>
                  </a:cubicBezTo>
                  <a:cubicBezTo>
                    <a:pt x="1" y="3967"/>
                    <a:pt x="1259" y="5070"/>
                    <a:pt x="2606" y="5070"/>
                  </a:cubicBezTo>
                  <a:cubicBezTo>
                    <a:pt x="3177" y="5070"/>
                    <a:pt x="3764" y="4872"/>
                    <a:pt x="4272" y="4429"/>
                  </a:cubicBezTo>
                  <a:cubicBezTo>
                    <a:pt x="5316" y="3525"/>
                    <a:pt x="5410" y="1841"/>
                    <a:pt x="4471" y="832"/>
                  </a:cubicBezTo>
                  <a:cubicBezTo>
                    <a:pt x="3950" y="259"/>
                    <a:pt x="3278" y="0"/>
                    <a:pt x="2616"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5" name="Google Shape;1075;p46"/>
            <p:cNvSpPr/>
            <p:nvPr/>
          </p:nvSpPr>
          <p:spPr>
            <a:xfrm>
              <a:off x="5213325" y="1727875"/>
              <a:ext cx="135250" cy="126725"/>
            </a:xfrm>
            <a:custGeom>
              <a:avLst/>
              <a:gdLst/>
              <a:ahLst/>
              <a:cxnLst/>
              <a:rect l="l" t="t" r="r" b="b"/>
              <a:pathLst>
                <a:path w="5410" h="5069" extrusionOk="0">
                  <a:moveTo>
                    <a:pt x="2572" y="253"/>
                  </a:moveTo>
                  <a:cubicBezTo>
                    <a:pt x="3172" y="253"/>
                    <a:pt x="3784" y="490"/>
                    <a:pt x="4265" y="1019"/>
                  </a:cubicBezTo>
                  <a:cubicBezTo>
                    <a:pt x="5087" y="1911"/>
                    <a:pt x="5004" y="3424"/>
                    <a:pt x="4089" y="4222"/>
                  </a:cubicBezTo>
                  <a:cubicBezTo>
                    <a:pt x="3635" y="4627"/>
                    <a:pt x="3102" y="4808"/>
                    <a:pt x="2579" y="4808"/>
                  </a:cubicBezTo>
                  <a:cubicBezTo>
                    <a:pt x="1361" y="4808"/>
                    <a:pt x="203" y="3824"/>
                    <a:pt x="253" y="2404"/>
                  </a:cubicBezTo>
                  <a:cubicBezTo>
                    <a:pt x="364" y="1088"/>
                    <a:pt x="1447" y="253"/>
                    <a:pt x="2572" y="253"/>
                  </a:cubicBezTo>
                  <a:close/>
                  <a:moveTo>
                    <a:pt x="2619" y="1"/>
                  </a:moveTo>
                  <a:cubicBezTo>
                    <a:pt x="1366" y="1"/>
                    <a:pt x="152" y="930"/>
                    <a:pt x="82" y="2398"/>
                  </a:cubicBezTo>
                  <a:cubicBezTo>
                    <a:pt x="0" y="3968"/>
                    <a:pt x="1258" y="5069"/>
                    <a:pt x="2605" y="5069"/>
                  </a:cubicBezTo>
                  <a:cubicBezTo>
                    <a:pt x="3176" y="5069"/>
                    <a:pt x="3763" y="4871"/>
                    <a:pt x="4271" y="4427"/>
                  </a:cubicBezTo>
                  <a:cubicBezTo>
                    <a:pt x="5315" y="3524"/>
                    <a:pt x="5409" y="1840"/>
                    <a:pt x="4471" y="831"/>
                  </a:cubicBezTo>
                  <a:cubicBezTo>
                    <a:pt x="3950" y="259"/>
                    <a:pt x="3279" y="1"/>
                    <a:pt x="261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6" name="Google Shape;1076;p46"/>
            <p:cNvSpPr/>
            <p:nvPr/>
          </p:nvSpPr>
          <p:spPr>
            <a:xfrm>
              <a:off x="5177400" y="1776725"/>
              <a:ext cx="41800" cy="13900"/>
            </a:xfrm>
            <a:custGeom>
              <a:avLst/>
              <a:gdLst/>
              <a:ahLst/>
              <a:cxnLst/>
              <a:rect l="l" t="t" r="r" b="b"/>
              <a:pathLst>
                <a:path w="1672" h="556" extrusionOk="0">
                  <a:moveTo>
                    <a:pt x="887" y="1"/>
                  </a:moveTo>
                  <a:cubicBezTo>
                    <a:pt x="554" y="1"/>
                    <a:pt x="219" y="162"/>
                    <a:pt x="0" y="414"/>
                  </a:cubicBezTo>
                  <a:lnTo>
                    <a:pt x="112" y="555"/>
                  </a:lnTo>
                  <a:cubicBezTo>
                    <a:pt x="176" y="526"/>
                    <a:pt x="235" y="491"/>
                    <a:pt x="293" y="455"/>
                  </a:cubicBezTo>
                  <a:cubicBezTo>
                    <a:pt x="492" y="349"/>
                    <a:pt x="695" y="294"/>
                    <a:pt x="897" y="294"/>
                  </a:cubicBezTo>
                  <a:cubicBezTo>
                    <a:pt x="1120" y="294"/>
                    <a:pt x="1340" y="361"/>
                    <a:pt x="1549" y="502"/>
                  </a:cubicBezTo>
                  <a:lnTo>
                    <a:pt x="1672" y="391"/>
                  </a:lnTo>
                  <a:cubicBezTo>
                    <a:pt x="1572" y="256"/>
                    <a:pt x="1443" y="162"/>
                    <a:pt x="1297" y="92"/>
                  </a:cubicBezTo>
                  <a:cubicBezTo>
                    <a:pt x="1166" y="29"/>
                    <a:pt x="1027" y="1"/>
                    <a:pt x="88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7" name="Google Shape;1077;p46"/>
            <p:cNvSpPr/>
            <p:nvPr/>
          </p:nvSpPr>
          <p:spPr>
            <a:xfrm>
              <a:off x="5392700" y="2298625"/>
              <a:ext cx="33150" cy="218550"/>
            </a:xfrm>
            <a:custGeom>
              <a:avLst/>
              <a:gdLst/>
              <a:ahLst/>
              <a:cxnLst/>
              <a:rect l="l" t="t" r="r" b="b"/>
              <a:pathLst>
                <a:path w="1326" h="8742" extrusionOk="0">
                  <a:moveTo>
                    <a:pt x="0" y="0"/>
                  </a:moveTo>
                  <a:lnTo>
                    <a:pt x="0" y="0"/>
                  </a:lnTo>
                  <a:cubicBezTo>
                    <a:pt x="323" y="2934"/>
                    <a:pt x="763" y="5849"/>
                    <a:pt x="1326" y="8741"/>
                  </a:cubicBezTo>
                  <a:cubicBezTo>
                    <a:pt x="1009" y="5808"/>
                    <a:pt x="569" y="2893"/>
                    <a:pt x="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6"/>
            <p:cNvSpPr/>
            <p:nvPr/>
          </p:nvSpPr>
          <p:spPr>
            <a:xfrm>
              <a:off x="5121500" y="1602375"/>
              <a:ext cx="237625" cy="145125"/>
            </a:xfrm>
            <a:custGeom>
              <a:avLst/>
              <a:gdLst/>
              <a:ahLst/>
              <a:cxnLst/>
              <a:rect l="l" t="t" r="r" b="b"/>
              <a:pathLst>
                <a:path w="9505" h="5805" extrusionOk="0">
                  <a:moveTo>
                    <a:pt x="2395" y="0"/>
                  </a:moveTo>
                  <a:cubicBezTo>
                    <a:pt x="1960" y="0"/>
                    <a:pt x="1539" y="50"/>
                    <a:pt x="1168" y="173"/>
                  </a:cubicBezTo>
                  <a:cubicBezTo>
                    <a:pt x="1" y="554"/>
                    <a:pt x="400" y="1880"/>
                    <a:pt x="1098" y="2507"/>
                  </a:cubicBezTo>
                  <a:cubicBezTo>
                    <a:pt x="2177" y="3481"/>
                    <a:pt x="3885" y="4778"/>
                    <a:pt x="5287" y="5153"/>
                  </a:cubicBezTo>
                  <a:cubicBezTo>
                    <a:pt x="6689" y="5529"/>
                    <a:pt x="8056" y="5705"/>
                    <a:pt x="9505" y="5804"/>
                  </a:cubicBezTo>
                  <a:cubicBezTo>
                    <a:pt x="9106" y="3458"/>
                    <a:pt x="7803" y="1850"/>
                    <a:pt x="6319" y="982"/>
                  </a:cubicBezTo>
                  <a:cubicBezTo>
                    <a:pt x="5832" y="695"/>
                    <a:pt x="5292" y="507"/>
                    <a:pt x="4741" y="354"/>
                  </a:cubicBezTo>
                  <a:cubicBezTo>
                    <a:pt x="4065" y="171"/>
                    <a:pt x="3206" y="0"/>
                    <a:pt x="239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6"/>
            <p:cNvSpPr/>
            <p:nvPr/>
          </p:nvSpPr>
          <p:spPr>
            <a:xfrm>
              <a:off x="5032200" y="1623100"/>
              <a:ext cx="135375" cy="165750"/>
            </a:xfrm>
            <a:custGeom>
              <a:avLst/>
              <a:gdLst/>
              <a:ahLst/>
              <a:cxnLst/>
              <a:rect l="l" t="t" r="r" b="b"/>
              <a:pathLst>
                <a:path w="5415" h="6630" extrusionOk="0">
                  <a:moveTo>
                    <a:pt x="3665" y="0"/>
                  </a:moveTo>
                  <a:cubicBezTo>
                    <a:pt x="3349" y="0"/>
                    <a:pt x="3039" y="139"/>
                    <a:pt x="2763" y="300"/>
                  </a:cubicBezTo>
                  <a:cubicBezTo>
                    <a:pt x="1719" y="910"/>
                    <a:pt x="962" y="1937"/>
                    <a:pt x="540" y="3069"/>
                  </a:cubicBezTo>
                  <a:cubicBezTo>
                    <a:pt x="112" y="4195"/>
                    <a:pt x="0" y="5421"/>
                    <a:pt x="47" y="6630"/>
                  </a:cubicBezTo>
                  <a:cubicBezTo>
                    <a:pt x="1262" y="5726"/>
                    <a:pt x="2312" y="4612"/>
                    <a:pt x="3139" y="3345"/>
                  </a:cubicBezTo>
                  <a:cubicBezTo>
                    <a:pt x="3544" y="2723"/>
                    <a:pt x="5415" y="42"/>
                    <a:pt x="3684" y="1"/>
                  </a:cubicBezTo>
                  <a:cubicBezTo>
                    <a:pt x="3678" y="1"/>
                    <a:pt x="3671" y="0"/>
                    <a:pt x="3665"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6"/>
            <p:cNvSpPr/>
            <p:nvPr/>
          </p:nvSpPr>
          <p:spPr>
            <a:xfrm>
              <a:off x="4988050" y="1773225"/>
              <a:ext cx="60900" cy="62575"/>
            </a:xfrm>
            <a:custGeom>
              <a:avLst/>
              <a:gdLst/>
              <a:ahLst/>
              <a:cxnLst/>
              <a:rect l="l" t="t" r="r" b="b"/>
              <a:pathLst>
                <a:path w="2436" h="2503" extrusionOk="0">
                  <a:moveTo>
                    <a:pt x="1144" y="0"/>
                  </a:moveTo>
                  <a:cubicBezTo>
                    <a:pt x="831" y="0"/>
                    <a:pt x="517" y="123"/>
                    <a:pt x="317" y="361"/>
                  </a:cubicBezTo>
                  <a:cubicBezTo>
                    <a:pt x="182" y="531"/>
                    <a:pt x="106" y="736"/>
                    <a:pt x="59" y="947"/>
                  </a:cubicBezTo>
                  <a:cubicBezTo>
                    <a:pt x="24" y="1129"/>
                    <a:pt x="0" y="1317"/>
                    <a:pt x="24" y="1499"/>
                  </a:cubicBezTo>
                  <a:cubicBezTo>
                    <a:pt x="94" y="1997"/>
                    <a:pt x="546" y="2402"/>
                    <a:pt x="1045" y="2484"/>
                  </a:cubicBezTo>
                  <a:cubicBezTo>
                    <a:pt x="1119" y="2497"/>
                    <a:pt x="1195" y="2502"/>
                    <a:pt x="1270" y="2502"/>
                  </a:cubicBezTo>
                  <a:cubicBezTo>
                    <a:pt x="1701" y="2502"/>
                    <a:pt x="2125" y="2309"/>
                    <a:pt x="2435" y="2009"/>
                  </a:cubicBezTo>
                  <a:lnTo>
                    <a:pt x="2435" y="466"/>
                  </a:lnTo>
                  <a:cubicBezTo>
                    <a:pt x="2171" y="255"/>
                    <a:pt x="1561" y="26"/>
                    <a:pt x="1227" y="3"/>
                  </a:cubicBezTo>
                  <a:cubicBezTo>
                    <a:pt x="1199" y="1"/>
                    <a:pt x="1172" y="0"/>
                    <a:pt x="1144"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1" name="Google Shape;1081;p46"/>
            <p:cNvSpPr/>
            <p:nvPr/>
          </p:nvSpPr>
          <p:spPr>
            <a:xfrm>
              <a:off x="5012400" y="1791225"/>
              <a:ext cx="22175" cy="26975"/>
            </a:xfrm>
            <a:custGeom>
              <a:avLst/>
              <a:gdLst/>
              <a:ahLst/>
              <a:cxnLst/>
              <a:rect l="l" t="t" r="r" b="b"/>
              <a:pathLst>
                <a:path w="887" h="1079" extrusionOk="0">
                  <a:moveTo>
                    <a:pt x="80" y="1"/>
                  </a:moveTo>
                  <a:cubicBezTo>
                    <a:pt x="32" y="1"/>
                    <a:pt x="0" y="73"/>
                    <a:pt x="47" y="104"/>
                  </a:cubicBezTo>
                  <a:cubicBezTo>
                    <a:pt x="376" y="345"/>
                    <a:pt x="616" y="662"/>
                    <a:pt x="769" y="1037"/>
                  </a:cubicBezTo>
                  <a:cubicBezTo>
                    <a:pt x="775" y="1060"/>
                    <a:pt x="804" y="1078"/>
                    <a:pt x="833" y="1078"/>
                  </a:cubicBezTo>
                  <a:cubicBezTo>
                    <a:pt x="863" y="1072"/>
                    <a:pt x="886" y="1043"/>
                    <a:pt x="886" y="1008"/>
                  </a:cubicBezTo>
                  <a:cubicBezTo>
                    <a:pt x="833" y="568"/>
                    <a:pt x="511" y="163"/>
                    <a:pt x="100" y="4"/>
                  </a:cubicBezTo>
                  <a:cubicBezTo>
                    <a:pt x="93" y="2"/>
                    <a:pt x="87" y="1"/>
                    <a:pt x="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2" name="Google Shape;1082;p46"/>
            <p:cNvSpPr/>
            <p:nvPr/>
          </p:nvSpPr>
          <p:spPr>
            <a:xfrm>
              <a:off x="5015175" y="1801750"/>
              <a:ext cx="12800" cy="19050"/>
            </a:xfrm>
            <a:custGeom>
              <a:avLst/>
              <a:gdLst/>
              <a:ahLst/>
              <a:cxnLst/>
              <a:rect l="l" t="t" r="r" b="b"/>
              <a:pathLst>
                <a:path w="512" h="762" extrusionOk="0">
                  <a:moveTo>
                    <a:pt x="449" y="1"/>
                  </a:moveTo>
                  <a:cubicBezTo>
                    <a:pt x="338" y="1"/>
                    <a:pt x="135" y="215"/>
                    <a:pt x="106" y="287"/>
                  </a:cubicBezTo>
                  <a:cubicBezTo>
                    <a:pt x="36" y="417"/>
                    <a:pt x="1" y="569"/>
                    <a:pt x="24" y="710"/>
                  </a:cubicBezTo>
                  <a:cubicBezTo>
                    <a:pt x="30" y="744"/>
                    <a:pt x="61" y="761"/>
                    <a:pt x="90" y="761"/>
                  </a:cubicBezTo>
                  <a:cubicBezTo>
                    <a:pt x="116" y="761"/>
                    <a:pt x="142" y="746"/>
                    <a:pt x="147" y="716"/>
                  </a:cubicBezTo>
                  <a:cubicBezTo>
                    <a:pt x="212" y="475"/>
                    <a:pt x="318" y="276"/>
                    <a:pt x="488" y="100"/>
                  </a:cubicBezTo>
                  <a:cubicBezTo>
                    <a:pt x="505" y="82"/>
                    <a:pt x="511" y="59"/>
                    <a:pt x="505" y="35"/>
                  </a:cubicBezTo>
                  <a:cubicBezTo>
                    <a:pt x="493" y="11"/>
                    <a:pt x="473" y="1"/>
                    <a:pt x="449"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3" name="Google Shape;1083;p46"/>
            <p:cNvSpPr/>
            <p:nvPr/>
          </p:nvSpPr>
          <p:spPr>
            <a:xfrm>
              <a:off x="5344150" y="1759575"/>
              <a:ext cx="66175" cy="62525"/>
            </a:xfrm>
            <a:custGeom>
              <a:avLst/>
              <a:gdLst/>
              <a:ahLst/>
              <a:cxnLst/>
              <a:rect l="l" t="t" r="r" b="b"/>
              <a:pathLst>
                <a:path w="2647" h="2501" extrusionOk="0">
                  <a:moveTo>
                    <a:pt x="1499" y="0"/>
                  </a:moveTo>
                  <a:cubicBezTo>
                    <a:pt x="1471" y="0"/>
                    <a:pt x="1442" y="1"/>
                    <a:pt x="1414" y="3"/>
                  </a:cubicBezTo>
                  <a:cubicBezTo>
                    <a:pt x="1080" y="27"/>
                    <a:pt x="264" y="332"/>
                    <a:pt x="0" y="549"/>
                  </a:cubicBezTo>
                  <a:lnTo>
                    <a:pt x="206" y="2004"/>
                  </a:lnTo>
                  <a:cubicBezTo>
                    <a:pt x="518" y="2306"/>
                    <a:pt x="948" y="2501"/>
                    <a:pt x="1383" y="2501"/>
                  </a:cubicBezTo>
                  <a:cubicBezTo>
                    <a:pt x="1454" y="2501"/>
                    <a:pt x="1525" y="2496"/>
                    <a:pt x="1596" y="2485"/>
                  </a:cubicBezTo>
                  <a:cubicBezTo>
                    <a:pt x="2095" y="2403"/>
                    <a:pt x="2546" y="1998"/>
                    <a:pt x="2617" y="1493"/>
                  </a:cubicBezTo>
                  <a:cubicBezTo>
                    <a:pt x="2646" y="1312"/>
                    <a:pt x="2623" y="1124"/>
                    <a:pt x="2581" y="942"/>
                  </a:cubicBezTo>
                  <a:cubicBezTo>
                    <a:pt x="2535" y="737"/>
                    <a:pt x="2458" y="525"/>
                    <a:pt x="2323" y="361"/>
                  </a:cubicBezTo>
                  <a:cubicBezTo>
                    <a:pt x="2130" y="119"/>
                    <a:pt x="1813" y="0"/>
                    <a:pt x="1499" y="0"/>
                  </a:cubicBezTo>
                  <a:close/>
                </a:path>
              </a:pathLst>
            </a:custGeom>
            <a:solidFill>
              <a:srgbClr val="F9C2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4" name="Google Shape;1084;p46"/>
            <p:cNvSpPr/>
            <p:nvPr/>
          </p:nvSpPr>
          <p:spPr>
            <a:xfrm>
              <a:off x="5363550" y="1777600"/>
              <a:ext cx="21825" cy="26825"/>
            </a:xfrm>
            <a:custGeom>
              <a:avLst/>
              <a:gdLst/>
              <a:ahLst/>
              <a:cxnLst/>
              <a:rect l="l" t="t" r="r" b="b"/>
              <a:pathLst>
                <a:path w="873" h="1073" extrusionOk="0">
                  <a:moveTo>
                    <a:pt x="810" y="0"/>
                  </a:moveTo>
                  <a:cubicBezTo>
                    <a:pt x="803" y="0"/>
                    <a:pt x="797" y="1"/>
                    <a:pt x="791" y="4"/>
                  </a:cubicBezTo>
                  <a:cubicBezTo>
                    <a:pt x="585" y="80"/>
                    <a:pt x="403" y="227"/>
                    <a:pt x="263" y="397"/>
                  </a:cubicBezTo>
                  <a:cubicBezTo>
                    <a:pt x="128" y="573"/>
                    <a:pt x="28" y="784"/>
                    <a:pt x="4" y="1007"/>
                  </a:cubicBezTo>
                  <a:cubicBezTo>
                    <a:pt x="1" y="1046"/>
                    <a:pt x="36" y="1073"/>
                    <a:pt x="70" y="1073"/>
                  </a:cubicBezTo>
                  <a:cubicBezTo>
                    <a:pt x="92" y="1073"/>
                    <a:pt x="113" y="1062"/>
                    <a:pt x="122" y="1036"/>
                  </a:cubicBezTo>
                  <a:cubicBezTo>
                    <a:pt x="280" y="661"/>
                    <a:pt x="515" y="344"/>
                    <a:pt x="843" y="104"/>
                  </a:cubicBezTo>
                  <a:cubicBezTo>
                    <a:pt x="867" y="86"/>
                    <a:pt x="873" y="63"/>
                    <a:pt x="867" y="39"/>
                  </a:cubicBezTo>
                  <a:cubicBezTo>
                    <a:pt x="858" y="16"/>
                    <a:pt x="834" y="0"/>
                    <a:pt x="81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5" name="Google Shape;1085;p46"/>
            <p:cNvSpPr/>
            <p:nvPr/>
          </p:nvSpPr>
          <p:spPr>
            <a:xfrm>
              <a:off x="5369825" y="1788000"/>
              <a:ext cx="13350" cy="19075"/>
            </a:xfrm>
            <a:custGeom>
              <a:avLst/>
              <a:gdLst/>
              <a:ahLst/>
              <a:cxnLst/>
              <a:rect l="l" t="t" r="r" b="b"/>
              <a:pathLst>
                <a:path w="534" h="763" extrusionOk="0">
                  <a:moveTo>
                    <a:pt x="79" y="0"/>
                  </a:moveTo>
                  <a:cubicBezTo>
                    <a:pt x="35" y="0"/>
                    <a:pt x="0" y="63"/>
                    <a:pt x="41" y="98"/>
                  </a:cubicBezTo>
                  <a:cubicBezTo>
                    <a:pt x="217" y="280"/>
                    <a:pt x="317" y="480"/>
                    <a:pt x="381" y="720"/>
                  </a:cubicBezTo>
                  <a:cubicBezTo>
                    <a:pt x="387" y="738"/>
                    <a:pt x="405" y="755"/>
                    <a:pt x="428" y="761"/>
                  </a:cubicBezTo>
                  <a:cubicBezTo>
                    <a:pt x="433" y="762"/>
                    <a:pt x="437" y="762"/>
                    <a:pt x="441" y="762"/>
                  </a:cubicBezTo>
                  <a:cubicBezTo>
                    <a:pt x="472" y="762"/>
                    <a:pt x="499" y="745"/>
                    <a:pt x="504" y="714"/>
                  </a:cubicBezTo>
                  <a:cubicBezTo>
                    <a:pt x="534" y="568"/>
                    <a:pt x="499" y="415"/>
                    <a:pt x="422" y="292"/>
                  </a:cubicBezTo>
                  <a:cubicBezTo>
                    <a:pt x="352" y="163"/>
                    <a:pt x="235" y="57"/>
                    <a:pt x="100" y="4"/>
                  </a:cubicBezTo>
                  <a:cubicBezTo>
                    <a:pt x="93" y="1"/>
                    <a:pt x="86" y="0"/>
                    <a:pt x="79"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6" name="Google Shape;1086;p46"/>
            <p:cNvSpPr/>
            <p:nvPr/>
          </p:nvSpPr>
          <p:spPr>
            <a:xfrm>
              <a:off x="4968400" y="2516700"/>
              <a:ext cx="466700" cy="38525"/>
            </a:xfrm>
            <a:custGeom>
              <a:avLst/>
              <a:gdLst/>
              <a:ahLst/>
              <a:cxnLst/>
              <a:rect l="l" t="t" r="r" b="b"/>
              <a:pathLst>
                <a:path w="18668" h="1541" extrusionOk="0">
                  <a:moveTo>
                    <a:pt x="18374" y="1"/>
                  </a:moveTo>
                  <a:lnTo>
                    <a:pt x="0" y="18"/>
                  </a:lnTo>
                  <a:cubicBezTo>
                    <a:pt x="578" y="591"/>
                    <a:pt x="1434" y="703"/>
                    <a:pt x="2267" y="703"/>
                  </a:cubicBezTo>
                  <a:cubicBezTo>
                    <a:pt x="2424" y="703"/>
                    <a:pt x="2581" y="699"/>
                    <a:pt x="2734" y="693"/>
                  </a:cubicBezTo>
                  <a:cubicBezTo>
                    <a:pt x="4511" y="631"/>
                    <a:pt x="6300" y="514"/>
                    <a:pt x="8080" y="514"/>
                  </a:cubicBezTo>
                  <a:cubicBezTo>
                    <a:pt x="9649" y="514"/>
                    <a:pt x="11212" y="605"/>
                    <a:pt x="12754" y="904"/>
                  </a:cubicBezTo>
                  <a:cubicBezTo>
                    <a:pt x="14014" y="1153"/>
                    <a:pt x="15269" y="1540"/>
                    <a:pt x="16545" y="1540"/>
                  </a:cubicBezTo>
                  <a:cubicBezTo>
                    <a:pt x="16683" y="1540"/>
                    <a:pt x="16822" y="1536"/>
                    <a:pt x="16960" y="1526"/>
                  </a:cubicBezTo>
                  <a:cubicBezTo>
                    <a:pt x="17365" y="1497"/>
                    <a:pt x="17799" y="1409"/>
                    <a:pt x="18098" y="1127"/>
                  </a:cubicBezTo>
                  <a:cubicBezTo>
                    <a:pt x="18398" y="846"/>
                    <a:pt x="18667" y="282"/>
                    <a:pt x="18374" y="1"/>
                  </a:cubicBezTo>
                  <a:close/>
                </a:path>
              </a:pathLst>
            </a:custGeom>
            <a:solidFill>
              <a:srgbClr val="C361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7" name="Google Shape;1087;p46"/>
            <p:cNvSpPr/>
            <p:nvPr/>
          </p:nvSpPr>
          <p:spPr>
            <a:xfrm>
              <a:off x="5337825" y="1763900"/>
              <a:ext cx="16325" cy="24950"/>
            </a:xfrm>
            <a:custGeom>
              <a:avLst/>
              <a:gdLst/>
              <a:ahLst/>
              <a:cxnLst/>
              <a:rect l="l" t="t" r="r" b="b"/>
              <a:pathLst>
                <a:path w="653" h="998" fill="none" extrusionOk="0">
                  <a:moveTo>
                    <a:pt x="1" y="998"/>
                  </a:moveTo>
                  <a:lnTo>
                    <a:pt x="652" y="0"/>
                  </a:lnTo>
                </a:path>
              </a:pathLst>
            </a:custGeom>
            <a:noFill/>
            <a:ln w="7175"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8" name="Google Shape;1088;p46"/>
            <p:cNvSpPr/>
            <p:nvPr/>
          </p:nvSpPr>
          <p:spPr>
            <a:xfrm>
              <a:off x="5037775" y="1769175"/>
              <a:ext cx="19675" cy="22475"/>
            </a:xfrm>
            <a:custGeom>
              <a:avLst/>
              <a:gdLst/>
              <a:ahLst/>
              <a:cxnLst/>
              <a:rect l="l" t="t" r="r" b="b"/>
              <a:pathLst>
                <a:path w="787" h="899" fill="none" extrusionOk="0">
                  <a:moveTo>
                    <a:pt x="786" y="898"/>
                  </a:moveTo>
                  <a:lnTo>
                    <a:pt x="0" y="1"/>
                  </a:lnTo>
                </a:path>
              </a:pathLst>
            </a:custGeom>
            <a:noFill/>
            <a:ln w="7175" cap="rnd" cmpd="sng">
              <a:solidFill>
                <a:srgbClr val="3C3C3B"/>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9" name="Google Shape;1089;p46"/>
            <p:cNvSpPr/>
            <p:nvPr/>
          </p:nvSpPr>
          <p:spPr>
            <a:xfrm>
              <a:off x="5330950" y="2212625"/>
              <a:ext cx="16600" cy="33975"/>
            </a:xfrm>
            <a:custGeom>
              <a:avLst/>
              <a:gdLst/>
              <a:ahLst/>
              <a:cxnLst/>
              <a:rect l="l" t="t" r="r" b="b"/>
              <a:pathLst>
                <a:path w="664" h="1359" extrusionOk="0">
                  <a:moveTo>
                    <a:pt x="261" y="1"/>
                  </a:moveTo>
                  <a:cubicBezTo>
                    <a:pt x="181" y="1"/>
                    <a:pt x="106" y="51"/>
                    <a:pt x="82" y="132"/>
                  </a:cubicBezTo>
                  <a:cubicBezTo>
                    <a:pt x="0" y="408"/>
                    <a:pt x="0" y="672"/>
                    <a:pt x="35" y="953"/>
                  </a:cubicBezTo>
                  <a:cubicBezTo>
                    <a:pt x="59" y="1070"/>
                    <a:pt x="65" y="1246"/>
                    <a:pt x="188" y="1329"/>
                  </a:cubicBezTo>
                  <a:cubicBezTo>
                    <a:pt x="221" y="1349"/>
                    <a:pt x="257" y="1359"/>
                    <a:pt x="293" y="1359"/>
                  </a:cubicBezTo>
                  <a:cubicBezTo>
                    <a:pt x="360" y="1359"/>
                    <a:pt x="426" y="1325"/>
                    <a:pt x="464" y="1264"/>
                  </a:cubicBezTo>
                  <a:cubicBezTo>
                    <a:pt x="663" y="900"/>
                    <a:pt x="634" y="425"/>
                    <a:pt x="405" y="79"/>
                  </a:cubicBezTo>
                  <a:cubicBezTo>
                    <a:pt x="387" y="44"/>
                    <a:pt x="352" y="20"/>
                    <a:pt x="317" y="9"/>
                  </a:cubicBezTo>
                  <a:cubicBezTo>
                    <a:pt x="299" y="3"/>
                    <a:pt x="280" y="1"/>
                    <a:pt x="26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0" name="Google Shape;1090;p46"/>
            <p:cNvSpPr/>
            <p:nvPr/>
          </p:nvSpPr>
          <p:spPr>
            <a:xfrm>
              <a:off x="5274475" y="2273725"/>
              <a:ext cx="16450" cy="36350"/>
            </a:xfrm>
            <a:custGeom>
              <a:avLst/>
              <a:gdLst/>
              <a:ahLst/>
              <a:cxnLst/>
              <a:rect l="l" t="t" r="r" b="b"/>
              <a:pathLst>
                <a:path w="658" h="1454" extrusionOk="0">
                  <a:moveTo>
                    <a:pt x="244" y="0"/>
                  </a:moveTo>
                  <a:cubicBezTo>
                    <a:pt x="166" y="0"/>
                    <a:pt x="86" y="46"/>
                    <a:pt x="65" y="128"/>
                  </a:cubicBezTo>
                  <a:cubicBezTo>
                    <a:pt x="7" y="334"/>
                    <a:pt x="1" y="527"/>
                    <a:pt x="1" y="732"/>
                  </a:cubicBezTo>
                  <a:cubicBezTo>
                    <a:pt x="7" y="932"/>
                    <a:pt x="24" y="1120"/>
                    <a:pt x="89" y="1319"/>
                  </a:cubicBezTo>
                  <a:cubicBezTo>
                    <a:pt x="106" y="1360"/>
                    <a:pt x="136" y="1401"/>
                    <a:pt x="177" y="1425"/>
                  </a:cubicBezTo>
                  <a:cubicBezTo>
                    <a:pt x="210" y="1444"/>
                    <a:pt x="245" y="1453"/>
                    <a:pt x="279" y="1453"/>
                  </a:cubicBezTo>
                  <a:cubicBezTo>
                    <a:pt x="348" y="1453"/>
                    <a:pt x="413" y="1417"/>
                    <a:pt x="452" y="1354"/>
                  </a:cubicBezTo>
                  <a:cubicBezTo>
                    <a:pt x="658" y="961"/>
                    <a:pt x="623" y="457"/>
                    <a:pt x="388" y="75"/>
                  </a:cubicBezTo>
                  <a:cubicBezTo>
                    <a:pt x="356" y="24"/>
                    <a:pt x="301" y="0"/>
                    <a:pt x="24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1" name="Google Shape;1091;p46"/>
            <p:cNvSpPr/>
            <p:nvPr/>
          </p:nvSpPr>
          <p:spPr>
            <a:xfrm>
              <a:off x="5210975" y="2199575"/>
              <a:ext cx="15575" cy="38550"/>
            </a:xfrm>
            <a:custGeom>
              <a:avLst/>
              <a:gdLst/>
              <a:ahLst/>
              <a:cxnLst/>
              <a:rect l="l" t="t" r="r" b="b"/>
              <a:pathLst>
                <a:path w="623" h="1542" extrusionOk="0">
                  <a:moveTo>
                    <a:pt x="222" y="0"/>
                  </a:moveTo>
                  <a:cubicBezTo>
                    <a:pt x="141" y="0"/>
                    <a:pt x="59" y="50"/>
                    <a:pt x="42" y="138"/>
                  </a:cubicBezTo>
                  <a:cubicBezTo>
                    <a:pt x="0" y="360"/>
                    <a:pt x="0" y="566"/>
                    <a:pt x="6" y="777"/>
                  </a:cubicBezTo>
                  <a:cubicBezTo>
                    <a:pt x="18" y="994"/>
                    <a:pt x="36" y="1194"/>
                    <a:pt x="106" y="1399"/>
                  </a:cubicBezTo>
                  <a:cubicBezTo>
                    <a:pt x="118" y="1446"/>
                    <a:pt x="153" y="1493"/>
                    <a:pt x="194" y="1516"/>
                  </a:cubicBezTo>
                  <a:cubicBezTo>
                    <a:pt x="231" y="1534"/>
                    <a:pt x="264" y="1541"/>
                    <a:pt x="294" y="1541"/>
                  </a:cubicBezTo>
                  <a:cubicBezTo>
                    <a:pt x="477" y="1541"/>
                    <a:pt x="550" y="1255"/>
                    <a:pt x="575" y="1094"/>
                  </a:cubicBezTo>
                  <a:cubicBezTo>
                    <a:pt x="622" y="748"/>
                    <a:pt x="570" y="372"/>
                    <a:pt x="364" y="73"/>
                  </a:cubicBezTo>
                  <a:cubicBezTo>
                    <a:pt x="331" y="23"/>
                    <a:pt x="277" y="0"/>
                    <a:pt x="2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2" name="Google Shape;1092;p46"/>
            <p:cNvSpPr/>
            <p:nvPr/>
          </p:nvSpPr>
          <p:spPr>
            <a:xfrm>
              <a:off x="5126650" y="2245525"/>
              <a:ext cx="17775" cy="40550"/>
            </a:xfrm>
            <a:custGeom>
              <a:avLst/>
              <a:gdLst/>
              <a:ahLst/>
              <a:cxnLst/>
              <a:rect l="l" t="t" r="r" b="b"/>
              <a:pathLst>
                <a:path w="711" h="1622" extrusionOk="0">
                  <a:moveTo>
                    <a:pt x="450" y="1"/>
                  </a:moveTo>
                  <a:cubicBezTo>
                    <a:pt x="212" y="1"/>
                    <a:pt x="101" y="585"/>
                    <a:pt x="59" y="758"/>
                  </a:cubicBezTo>
                  <a:cubicBezTo>
                    <a:pt x="18" y="992"/>
                    <a:pt x="0" y="1227"/>
                    <a:pt x="53" y="1467"/>
                  </a:cubicBezTo>
                  <a:cubicBezTo>
                    <a:pt x="65" y="1520"/>
                    <a:pt x="94" y="1561"/>
                    <a:pt x="141" y="1591"/>
                  </a:cubicBezTo>
                  <a:cubicBezTo>
                    <a:pt x="172" y="1611"/>
                    <a:pt x="208" y="1621"/>
                    <a:pt x="243" y="1621"/>
                  </a:cubicBezTo>
                  <a:cubicBezTo>
                    <a:pt x="308" y="1621"/>
                    <a:pt x="371" y="1589"/>
                    <a:pt x="405" y="1532"/>
                  </a:cubicBezTo>
                  <a:cubicBezTo>
                    <a:pt x="640" y="1110"/>
                    <a:pt x="710" y="611"/>
                    <a:pt x="622" y="142"/>
                  </a:cubicBezTo>
                  <a:cubicBezTo>
                    <a:pt x="616" y="95"/>
                    <a:pt x="587" y="54"/>
                    <a:pt x="546" y="30"/>
                  </a:cubicBezTo>
                  <a:cubicBezTo>
                    <a:pt x="512" y="10"/>
                    <a:pt x="480" y="1"/>
                    <a:pt x="45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3" name="Google Shape;1093;p46"/>
            <p:cNvSpPr/>
            <p:nvPr/>
          </p:nvSpPr>
          <p:spPr>
            <a:xfrm>
              <a:off x="5056100" y="2201800"/>
              <a:ext cx="16600" cy="31625"/>
            </a:xfrm>
            <a:custGeom>
              <a:avLst/>
              <a:gdLst/>
              <a:ahLst/>
              <a:cxnLst/>
              <a:rect l="l" t="t" r="r" b="b"/>
              <a:pathLst>
                <a:path w="664" h="1265" extrusionOk="0">
                  <a:moveTo>
                    <a:pt x="240" y="1"/>
                  </a:moveTo>
                  <a:cubicBezTo>
                    <a:pt x="160" y="1"/>
                    <a:pt x="79" y="50"/>
                    <a:pt x="53" y="137"/>
                  </a:cubicBezTo>
                  <a:cubicBezTo>
                    <a:pt x="6" y="307"/>
                    <a:pt x="0" y="471"/>
                    <a:pt x="0" y="641"/>
                  </a:cubicBezTo>
                  <a:cubicBezTo>
                    <a:pt x="12" y="811"/>
                    <a:pt x="24" y="964"/>
                    <a:pt x="94" y="1134"/>
                  </a:cubicBezTo>
                  <a:cubicBezTo>
                    <a:pt x="106" y="1169"/>
                    <a:pt x="135" y="1204"/>
                    <a:pt x="171" y="1228"/>
                  </a:cubicBezTo>
                  <a:cubicBezTo>
                    <a:pt x="205" y="1253"/>
                    <a:pt x="245" y="1264"/>
                    <a:pt x="285" y="1264"/>
                  </a:cubicBezTo>
                  <a:cubicBezTo>
                    <a:pt x="349" y="1264"/>
                    <a:pt x="413" y="1235"/>
                    <a:pt x="452" y="1181"/>
                  </a:cubicBezTo>
                  <a:cubicBezTo>
                    <a:pt x="663" y="841"/>
                    <a:pt x="622" y="371"/>
                    <a:pt x="376" y="60"/>
                  </a:cubicBezTo>
                  <a:cubicBezTo>
                    <a:pt x="340" y="20"/>
                    <a:pt x="290" y="1"/>
                    <a:pt x="24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4" name="Google Shape;1094;p46"/>
            <p:cNvSpPr/>
            <p:nvPr/>
          </p:nvSpPr>
          <p:spPr>
            <a:xfrm>
              <a:off x="5052875" y="2287400"/>
              <a:ext cx="15850" cy="28925"/>
            </a:xfrm>
            <a:custGeom>
              <a:avLst/>
              <a:gdLst/>
              <a:ahLst/>
              <a:cxnLst/>
              <a:rect l="l" t="t" r="r" b="b"/>
              <a:pathLst>
                <a:path w="634" h="1157" extrusionOk="0">
                  <a:moveTo>
                    <a:pt x="315" y="0"/>
                  </a:moveTo>
                  <a:cubicBezTo>
                    <a:pt x="37" y="0"/>
                    <a:pt x="1" y="609"/>
                    <a:pt x="53" y="813"/>
                  </a:cubicBezTo>
                  <a:cubicBezTo>
                    <a:pt x="77" y="913"/>
                    <a:pt x="106" y="1054"/>
                    <a:pt x="212" y="1124"/>
                  </a:cubicBezTo>
                  <a:cubicBezTo>
                    <a:pt x="252" y="1146"/>
                    <a:pt x="289" y="1156"/>
                    <a:pt x="324" y="1156"/>
                  </a:cubicBezTo>
                  <a:cubicBezTo>
                    <a:pt x="478" y="1156"/>
                    <a:pt x="569" y="957"/>
                    <a:pt x="593" y="813"/>
                  </a:cubicBezTo>
                  <a:cubicBezTo>
                    <a:pt x="634" y="567"/>
                    <a:pt x="611" y="315"/>
                    <a:pt x="487" y="92"/>
                  </a:cubicBezTo>
                  <a:cubicBezTo>
                    <a:pt x="470" y="62"/>
                    <a:pt x="446" y="45"/>
                    <a:pt x="423" y="27"/>
                  </a:cubicBezTo>
                  <a:cubicBezTo>
                    <a:pt x="383" y="9"/>
                    <a:pt x="347" y="0"/>
                    <a:pt x="31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5" name="Google Shape;1095;p46"/>
            <p:cNvSpPr/>
            <p:nvPr/>
          </p:nvSpPr>
          <p:spPr>
            <a:xfrm>
              <a:off x="5348825" y="2302875"/>
              <a:ext cx="17350" cy="21650"/>
            </a:xfrm>
            <a:custGeom>
              <a:avLst/>
              <a:gdLst/>
              <a:ahLst/>
              <a:cxnLst/>
              <a:rect l="l" t="t" r="r" b="b"/>
              <a:pathLst>
                <a:path w="694" h="866" extrusionOk="0">
                  <a:moveTo>
                    <a:pt x="314" y="1"/>
                  </a:moveTo>
                  <a:cubicBezTo>
                    <a:pt x="243" y="1"/>
                    <a:pt x="171" y="36"/>
                    <a:pt x="130" y="100"/>
                  </a:cubicBezTo>
                  <a:cubicBezTo>
                    <a:pt x="1" y="323"/>
                    <a:pt x="19" y="611"/>
                    <a:pt x="200" y="798"/>
                  </a:cubicBezTo>
                  <a:cubicBezTo>
                    <a:pt x="246" y="844"/>
                    <a:pt x="304" y="865"/>
                    <a:pt x="362" y="865"/>
                  </a:cubicBezTo>
                  <a:cubicBezTo>
                    <a:pt x="439" y="865"/>
                    <a:pt x="515" y="828"/>
                    <a:pt x="558" y="757"/>
                  </a:cubicBezTo>
                  <a:cubicBezTo>
                    <a:pt x="693" y="529"/>
                    <a:pt x="640" y="247"/>
                    <a:pt x="459" y="59"/>
                  </a:cubicBezTo>
                  <a:cubicBezTo>
                    <a:pt x="419" y="20"/>
                    <a:pt x="367" y="1"/>
                    <a:pt x="31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96" name="Google Shape;1096;p46"/>
          <p:cNvSpPr/>
          <p:nvPr/>
        </p:nvSpPr>
        <p:spPr>
          <a:xfrm>
            <a:off x="2807083" y="4794928"/>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97" name="Google Shape;1097;p46"/>
          <p:cNvGrpSpPr/>
          <p:nvPr/>
        </p:nvGrpSpPr>
        <p:grpSpPr>
          <a:xfrm rot="-9899976">
            <a:off x="10324499" y="389537"/>
            <a:ext cx="1007831" cy="1688136"/>
            <a:chOff x="6316225" y="3717575"/>
            <a:chExt cx="251400" cy="421100"/>
          </a:xfrm>
        </p:grpSpPr>
        <p:sp>
          <p:nvSpPr>
            <p:cNvPr id="1098" name="Google Shape;1098;p46"/>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9" name="Google Shape;1099;p46"/>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0" name="Google Shape;1100;p46"/>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1" name="Google Shape;1101;p46"/>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2" name="Google Shape;1102;p46"/>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3" name="Google Shape;1103;p46"/>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4" name="Google Shape;1104;p46"/>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5" name="Google Shape;1105;p46"/>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06" name="Google Shape;1106;p46"/>
          <p:cNvSpPr txBox="1">
            <a:spLocks noGrp="1"/>
          </p:cNvSpPr>
          <p:nvPr>
            <p:ph type="ctrTitle"/>
          </p:nvPr>
        </p:nvSpPr>
        <p:spPr>
          <a:xfrm rot="-174">
            <a:off x="728475" y="1393928"/>
            <a:ext cx="7924000" cy="3078000"/>
          </a:xfrm>
          <a:prstGeom prst="rect">
            <a:avLst/>
          </a:prstGeom>
        </p:spPr>
        <p:txBody>
          <a:bodyPr spcFirstLastPara="1" wrap="square" lIns="121900" tIns="121900" rIns="121900" bIns="121900" anchor="ctr" anchorCtr="0">
            <a:noAutofit/>
          </a:bodyPr>
          <a:lstStyle/>
          <a:p>
            <a:pPr algn="ctr">
              <a:lnSpc>
                <a:spcPct val="100000"/>
              </a:lnSpc>
              <a:spcAft>
                <a:spcPts val="267"/>
              </a:spcAft>
            </a:pPr>
            <a:r>
              <a:rPr lang="en-SG" sz="11500" b="1" dirty="0" err="1">
                <a:latin typeface="Times New Roman" panose="02020603050405020304" pitchFamily="18" charset="0"/>
                <a:ea typeface="Black Han Sans"/>
                <a:cs typeface="Times New Roman" panose="02020603050405020304" pitchFamily="18" charset="0"/>
                <a:sym typeface="Black Han Sans"/>
              </a:rPr>
              <a:t>Hình</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thành</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kiến</a:t>
            </a:r>
            <a:r>
              <a:rPr lang="en-SG" sz="11500" b="1" dirty="0">
                <a:latin typeface="Times New Roman" panose="02020603050405020304" pitchFamily="18" charset="0"/>
                <a:ea typeface="Black Han Sans"/>
                <a:cs typeface="Times New Roman" panose="02020603050405020304" pitchFamily="18" charset="0"/>
                <a:sym typeface="Black Han Sans"/>
              </a:rPr>
              <a:t> </a:t>
            </a:r>
            <a:r>
              <a:rPr lang="en-SG" sz="11500" b="1" dirty="0" err="1">
                <a:latin typeface="Times New Roman" panose="02020603050405020304" pitchFamily="18" charset="0"/>
                <a:ea typeface="Black Han Sans"/>
                <a:cs typeface="Times New Roman" panose="02020603050405020304" pitchFamily="18" charset="0"/>
                <a:sym typeface="Black Han Sans"/>
              </a:rPr>
              <a:t>thức</a:t>
            </a:r>
            <a:endParaRPr sz="8000" b="1" dirty="0">
              <a:latin typeface="Times New Roman" panose="02020603050405020304" pitchFamily="18" charset="0"/>
              <a:ea typeface="Black Han Sans"/>
              <a:cs typeface="Times New Roman" panose="02020603050405020304" pitchFamily="18" charset="0"/>
              <a:sym typeface="Black Han Sans"/>
            </a:endParaRPr>
          </a:p>
        </p:txBody>
      </p:sp>
    </p:spTree>
    <p:extLst>
      <p:ext uri="{BB962C8B-B14F-4D97-AF65-F5344CB8AC3E}">
        <p14:creationId xmlns:p14="http://schemas.microsoft.com/office/powerpoint/2010/main" val="3331897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53"/>
                                        </p:tgtEl>
                                        <p:attrNameLst>
                                          <p:attrName>style.visibility</p:attrName>
                                        </p:attrNameLst>
                                      </p:cBhvr>
                                      <p:to>
                                        <p:strVal val="visible"/>
                                      </p:to>
                                    </p:set>
                                    <p:anim calcmode="lin" valueType="num">
                                      <p:cBhvr additive="base">
                                        <p:cTn id="7" dur="500" fill="hold"/>
                                        <p:tgtEl>
                                          <p:spTgt spid="1053"/>
                                        </p:tgtEl>
                                        <p:attrNameLst>
                                          <p:attrName>ppt_x</p:attrName>
                                        </p:attrNameLst>
                                      </p:cBhvr>
                                      <p:tavLst>
                                        <p:tav tm="0">
                                          <p:val>
                                            <p:strVal val="0-#ppt_w/2"/>
                                          </p:val>
                                        </p:tav>
                                        <p:tav tm="100000">
                                          <p:val>
                                            <p:strVal val="#ppt_x"/>
                                          </p:val>
                                        </p:tav>
                                      </p:tavLst>
                                    </p:anim>
                                    <p:anim calcmode="lin" valueType="num">
                                      <p:cBhvr additive="base">
                                        <p:cTn id="8" dur="500" fill="hold"/>
                                        <p:tgtEl>
                                          <p:spTgt spid="10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96"/>
                                        </p:tgtEl>
                                        <p:attrNameLst>
                                          <p:attrName>style.visibility</p:attrName>
                                        </p:attrNameLst>
                                      </p:cBhvr>
                                      <p:to>
                                        <p:strVal val="visible"/>
                                      </p:to>
                                    </p:set>
                                    <p:anim calcmode="lin" valueType="num">
                                      <p:cBhvr additive="base">
                                        <p:cTn id="11" dur="500" fill="hold"/>
                                        <p:tgtEl>
                                          <p:spTgt spid="1096"/>
                                        </p:tgtEl>
                                        <p:attrNameLst>
                                          <p:attrName>ppt_x</p:attrName>
                                        </p:attrNameLst>
                                      </p:cBhvr>
                                      <p:tavLst>
                                        <p:tav tm="0">
                                          <p:val>
                                            <p:strVal val="0-#ppt_w/2"/>
                                          </p:val>
                                        </p:tav>
                                        <p:tav tm="100000">
                                          <p:val>
                                            <p:strVal val="#ppt_x"/>
                                          </p:val>
                                        </p:tav>
                                      </p:tavLst>
                                    </p:anim>
                                    <p:anim calcmode="lin" valueType="num">
                                      <p:cBhvr additive="base">
                                        <p:cTn id="12" dur="500" fill="hold"/>
                                        <p:tgtEl>
                                          <p:spTgt spid="109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 calcmode="lin" valueType="num">
                                      <p:cBhvr additive="base">
                                        <p:cTn id="15" dur="500" fill="hold"/>
                                        <p:tgtEl>
                                          <p:spTgt spid="1097"/>
                                        </p:tgtEl>
                                        <p:attrNameLst>
                                          <p:attrName>ppt_x</p:attrName>
                                        </p:attrNameLst>
                                      </p:cBhvr>
                                      <p:tavLst>
                                        <p:tav tm="0">
                                          <p:val>
                                            <p:strVal val="0-#ppt_w/2"/>
                                          </p:val>
                                        </p:tav>
                                        <p:tav tm="100000">
                                          <p:val>
                                            <p:strVal val="#ppt_x"/>
                                          </p:val>
                                        </p:tav>
                                      </p:tavLst>
                                    </p:anim>
                                    <p:anim calcmode="lin" valueType="num">
                                      <p:cBhvr additive="base">
                                        <p:cTn id="16" dur="500" fill="hold"/>
                                        <p:tgtEl>
                                          <p:spTgt spid="109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06"/>
                                        </p:tgtEl>
                                        <p:attrNameLst>
                                          <p:attrName>style.visibility</p:attrName>
                                        </p:attrNameLst>
                                      </p:cBhvr>
                                      <p:to>
                                        <p:strVal val="visible"/>
                                      </p:to>
                                    </p:set>
                                    <p:anim calcmode="lin" valueType="num">
                                      <p:cBhvr additive="base">
                                        <p:cTn id="19" dur="500" fill="hold"/>
                                        <p:tgtEl>
                                          <p:spTgt spid="1106"/>
                                        </p:tgtEl>
                                        <p:attrNameLst>
                                          <p:attrName>ppt_x</p:attrName>
                                        </p:attrNameLst>
                                      </p:cBhvr>
                                      <p:tavLst>
                                        <p:tav tm="0">
                                          <p:val>
                                            <p:strVal val="0-#ppt_w/2"/>
                                          </p:val>
                                        </p:tav>
                                        <p:tav tm="100000">
                                          <p:val>
                                            <p:strVal val="#ppt_x"/>
                                          </p:val>
                                        </p:tav>
                                      </p:tavLst>
                                    </p:anim>
                                    <p:anim calcmode="lin" valueType="num">
                                      <p:cBhvr additive="base">
                                        <p:cTn id="20" dur="500" fill="hold"/>
                                        <p:tgtEl>
                                          <p:spTgt spid="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animBg="1"/>
      <p:bldP spid="110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2789499" y="536047"/>
            <a:ext cx="6400799"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084100" y="463122"/>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kumimoji="0" lang="en" sz="3600" b="1" i="0" u="none" strike="noStrike" kern="0" cap="none" spc="0" normalizeH="0" baseline="0" noProof="0" dirty="0">
                <a:ln>
                  <a:noFill/>
                </a:ln>
                <a:solidFill>
                  <a:srgbClr val="675CAC"/>
                </a:solidFill>
                <a:effectLst/>
                <a:uLnTx/>
                <a:uFillTx/>
                <a:latin typeface="Times New Roman" panose="02020603050405020304" pitchFamily="18" charset="0"/>
                <a:cs typeface="Times New Roman" panose="02020603050405020304" pitchFamily="18" charset="0"/>
                <a:sym typeface="Luckiest Guy"/>
              </a:rPr>
              <a:t>Hình thành </a:t>
            </a:r>
            <a:r>
              <a:rPr kumimoji="0" lang="en"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rPr>
              <a:t>kiến thức</a:t>
            </a:r>
            <a:endParaRPr kumimoji="0" sz="3600" b="1" i="0" u="none" strike="noStrike" kern="0" cap="none" spc="0" normalizeH="0" baseline="0" noProof="0" dirty="0">
              <a:ln>
                <a:noFill/>
              </a:ln>
              <a:solidFill>
                <a:srgbClr val="FF81B6"/>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3557517" y="650638"/>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8099590" y="650643"/>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roup 1">
            <a:extLst>
              <a:ext uri="{FF2B5EF4-FFF2-40B4-BE49-F238E27FC236}">
                <a16:creationId xmlns:a16="http://schemas.microsoft.com/office/drawing/2014/main" id="{DAB4D23F-E9E5-F41B-BEF0-4C0BE8489E0F}"/>
              </a:ext>
            </a:extLst>
          </p:cNvPr>
          <p:cNvGrpSpPr/>
          <p:nvPr/>
        </p:nvGrpSpPr>
        <p:grpSpPr>
          <a:xfrm>
            <a:off x="5717036" y="1316003"/>
            <a:ext cx="5765050" cy="4913250"/>
            <a:chOff x="5359078" y="1200436"/>
            <a:chExt cx="5812058" cy="4917497"/>
          </a:xfrm>
        </p:grpSpPr>
        <p:pic>
          <p:nvPicPr>
            <p:cNvPr id="3" name="图片 10245" descr="22">
              <a:extLst>
                <a:ext uri="{FF2B5EF4-FFF2-40B4-BE49-F238E27FC236}">
                  <a16:creationId xmlns:a16="http://schemas.microsoft.com/office/drawing/2014/main" id="{67982450-B611-0122-E36B-B5A149F890EE}"/>
                </a:ext>
              </a:extLst>
            </p:cNvPr>
            <p:cNvPicPr>
              <a:picLocks noChangeAspect="1"/>
            </p:cNvPicPr>
            <p:nvPr/>
          </p:nvPicPr>
          <p:blipFill>
            <a:blip r:embed="rId2"/>
            <a:stretch>
              <a:fillRect/>
            </a:stretch>
          </p:blipFill>
          <p:spPr>
            <a:xfrm>
              <a:off x="5359078" y="1200436"/>
              <a:ext cx="5812058" cy="4917497"/>
            </a:xfrm>
            <a:prstGeom prst="rect">
              <a:avLst/>
            </a:prstGeom>
            <a:noFill/>
            <a:ln w="9525">
              <a:noFill/>
            </a:ln>
          </p:spPr>
        </p:pic>
        <p:sp>
          <p:nvSpPr>
            <p:cNvPr id="4" name="TextBox 3">
              <a:extLst>
                <a:ext uri="{FF2B5EF4-FFF2-40B4-BE49-F238E27FC236}">
                  <a16:creationId xmlns:a16="http://schemas.microsoft.com/office/drawing/2014/main" id="{BBCF1010-51A8-27BB-A6F6-4FE43C009FBA}"/>
                </a:ext>
              </a:extLst>
            </p:cNvPr>
            <p:cNvSpPr txBox="1"/>
            <p:nvPr/>
          </p:nvSpPr>
          <p:spPr>
            <a:xfrm>
              <a:off x="5772531" y="2655040"/>
              <a:ext cx="4944917" cy="3030686"/>
            </a:xfrm>
            <a:prstGeom prst="rect">
              <a:avLst/>
            </a:prstGeom>
            <a:noFill/>
          </p:spPr>
          <p:txBody>
            <a:bodyPr wrap="square">
              <a:spAutoFit/>
            </a:bodyPr>
            <a:lstStyle/>
            <a:p>
              <a:pPr algn="just">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ôn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A9D8D07-F632-891C-60DC-87CF372EEBCC}"/>
              </a:ext>
            </a:extLst>
          </p:cNvPr>
          <p:cNvGrpSpPr/>
          <p:nvPr/>
        </p:nvGrpSpPr>
        <p:grpSpPr>
          <a:xfrm>
            <a:off x="1098202" y="3015742"/>
            <a:ext cx="3242304" cy="3449351"/>
            <a:chOff x="862249" y="2523666"/>
            <a:chExt cx="3698176" cy="4048125"/>
          </a:xfrm>
        </p:grpSpPr>
        <p:sp>
          <p:nvSpPr>
            <p:cNvPr id="6" name="Freeform 20">
              <a:extLst>
                <a:ext uri="{FF2B5EF4-FFF2-40B4-BE49-F238E27FC236}">
                  <a16:creationId xmlns:a16="http://schemas.microsoft.com/office/drawing/2014/main" id="{AB913C90-4672-19B3-4B33-819CB6BDB704}"/>
                </a:ext>
              </a:extLst>
            </p:cNvPr>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85800">
                <a:buClrTx/>
              </a:pPr>
              <a:endParaRPr lang="en-SG" sz="1350" kern="1200" dirty="0">
                <a:solidFill>
                  <a:prstClr val="black"/>
                </a:solidFill>
                <a:latin typeface="Calibri" panose="020F0502020204030204"/>
                <a:ea typeface="+mn-ea"/>
                <a:cs typeface="+mn-cs"/>
              </a:endParaRPr>
            </a:p>
          </p:txBody>
        </p:sp>
        <p:sp>
          <p:nvSpPr>
            <p:cNvPr id="7" name="Freeform 21">
              <a:extLst>
                <a:ext uri="{FF2B5EF4-FFF2-40B4-BE49-F238E27FC236}">
                  <a16:creationId xmlns:a16="http://schemas.microsoft.com/office/drawing/2014/main" id="{0569DC7D-CAED-89A5-3CCD-3038123C0D7E}"/>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5">
                <a:extLst>
                  <a:ext uri="{96DAC541-7B7A-43D3-8B79-37D633B846F1}">
                    <asvg:svgBlip xmlns="" xmlns:asvg="http://schemas.microsoft.com/office/drawing/2016/SVG/main" r:embed="rId6"/>
                  </a:ext>
                </a:extLst>
              </a:blip>
              <a:stretch>
                <a:fillRect r="-69273" b="-52568"/>
              </a:stretch>
            </a:blipFill>
            <a:ln cap="sq">
              <a:noFill/>
              <a:prstDash val="solid"/>
              <a:miter/>
            </a:ln>
          </p:spPr>
          <p:txBody>
            <a:bodyPr/>
            <a:lstStyle/>
            <a:p>
              <a:pPr defTabSz="685800">
                <a:buClrTx/>
              </a:pPr>
              <a:endParaRPr lang="en-SG" sz="1350" kern="1200">
                <a:solidFill>
                  <a:prstClr val="black"/>
                </a:solidFill>
                <a:latin typeface="Calibri" panose="020F0502020204030204"/>
                <a:ea typeface="+mn-ea"/>
                <a:cs typeface="+mn-cs"/>
              </a:endParaRPr>
            </a:p>
          </p:txBody>
        </p:sp>
      </p:grpSp>
    </p:spTree>
    <p:extLst>
      <p:ext uri="{BB962C8B-B14F-4D97-AF65-F5344CB8AC3E}">
        <p14:creationId xmlns:p14="http://schemas.microsoft.com/office/powerpoint/2010/main" val="2982893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51"/>
          <p:cNvSpPr txBox="1">
            <a:spLocks noGrp="1"/>
          </p:cNvSpPr>
          <p:nvPr>
            <p:ph type="title"/>
          </p:nvPr>
        </p:nvSpPr>
        <p:spPr>
          <a:xfrm>
            <a:off x="2853601" y="3556023"/>
            <a:ext cx="7183600" cy="1574400"/>
          </a:xfrm>
          <a:prstGeom prst="rect">
            <a:avLst/>
          </a:prstGeom>
        </p:spPr>
        <p:txBody>
          <a:bodyPr spcFirstLastPara="1" wrap="square" lIns="121900" tIns="121900" rIns="121900" bIns="121900" anchor="ctr" anchorCtr="0">
            <a:noAutofit/>
          </a:bodyPr>
          <a:lstStyle/>
          <a:p>
            <a:r>
              <a:rPr lang="en" sz="16600" b="1" dirty="0">
                <a:latin typeface="Times New Roman" panose="02020603050405020304" pitchFamily="18" charset="0"/>
                <a:cs typeface="Times New Roman" panose="02020603050405020304" pitchFamily="18" charset="0"/>
              </a:rPr>
              <a:t>Câu 1</a:t>
            </a:r>
            <a:endParaRPr sz="16600" b="1" dirty="0">
              <a:latin typeface="Times New Roman" panose="02020603050405020304" pitchFamily="18" charset="0"/>
              <a:cs typeface="Times New Roman" panose="02020603050405020304" pitchFamily="18" charset="0"/>
            </a:endParaRPr>
          </a:p>
        </p:txBody>
      </p:sp>
      <p:sp>
        <p:nvSpPr>
          <p:cNvPr id="1272" name="Google Shape;1272;p51"/>
          <p:cNvSpPr txBox="1">
            <a:spLocks noGrp="1"/>
          </p:cNvSpPr>
          <p:nvPr>
            <p:ph type="title" idx="2"/>
          </p:nvPr>
        </p:nvSpPr>
        <p:spPr>
          <a:xfrm>
            <a:off x="5489099" y="1132500"/>
            <a:ext cx="1424468" cy="1307290"/>
          </a:xfrm>
          <a:prstGeom prst="rect">
            <a:avLst/>
          </a:prstGeom>
          <a:solidFill>
            <a:schemeClr val="accent5">
              <a:lumMod val="20000"/>
              <a:lumOff val="80000"/>
            </a:schemeClr>
          </a:solidFill>
        </p:spPr>
        <p:txBody>
          <a:bodyPr spcFirstLastPara="1" wrap="square" lIns="121900" tIns="121900" rIns="121900" bIns="121900" anchor="ctr" anchorCtr="0">
            <a:noAutofit/>
          </a:bodyPr>
          <a:lstStyle/>
          <a:p>
            <a:r>
              <a:rPr lang="en" sz="8000" b="1" dirty="0">
                <a:solidFill>
                  <a:schemeClr val="tx1"/>
                </a:solidFill>
              </a:rPr>
              <a:t>01</a:t>
            </a:r>
            <a:endParaRPr sz="8000" b="1" dirty="0">
              <a:solidFill>
                <a:schemeClr val="tx1"/>
              </a:solidFill>
            </a:endParaRPr>
          </a:p>
        </p:txBody>
      </p:sp>
      <p:grpSp>
        <p:nvGrpSpPr>
          <p:cNvPr id="1273" name="Google Shape;1273;p51"/>
          <p:cNvGrpSpPr/>
          <p:nvPr/>
        </p:nvGrpSpPr>
        <p:grpSpPr>
          <a:xfrm rot="-983671">
            <a:off x="1498201" y="5591190"/>
            <a:ext cx="1599660" cy="1341855"/>
            <a:chOff x="2677400" y="3539525"/>
            <a:chExt cx="801675" cy="672475"/>
          </a:xfrm>
        </p:grpSpPr>
        <p:sp>
          <p:nvSpPr>
            <p:cNvPr id="1274" name="Google Shape;1274;p51"/>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5" name="Google Shape;1275;p51"/>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6" name="Google Shape;1276;p51"/>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7" name="Google Shape;1277;p51"/>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8" name="Google Shape;1278;p51"/>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9" name="Google Shape;1279;p51"/>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0" name="Google Shape;1280;p51"/>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1" name="Google Shape;1281;p51"/>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2" name="Google Shape;1282;p51"/>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3" name="Google Shape;1283;p51"/>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89" name="Google Shape;1289;p51"/>
          <p:cNvSpPr/>
          <p:nvPr/>
        </p:nvSpPr>
        <p:spPr>
          <a:xfrm>
            <a:off x="2901667" y="1659934"/>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chemeClr val="dk2"/>
            </a:solidFill>
            <a:prstDash val="solid"/>
            <a:round/>
            <a:headEnd type="none" w="med" len="med"/>
            <a:tailEnd type="none" w="med" len="med"/>
          </a:ln>
        </p:spPr>
        <p:txBody>
          <a:bodyPr/>
          <a:lstStyle/>
          <a:p>
            <a:endParaRPr lang="en-SG"/>
          </a:p>
        </p:txBody>
      </p:sp>
      <p:sp>
        <p:nvSpPr>
          <p:cNvPr id="1290" name="Google Shape;1290;p51"/>
          <p:cNvSpPr/>
          <p:nvPr/>
        </p:nvSpPr>
        <p:spPr>
          <a:xfrm>
            <a:off x="4601834" y="3019467"/>
            <a:ext cx="3331409" cy="73967"/>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704;p56">
            <a:extLst>
              <a:ext uri="{FF2B5EF4-FFF2-40B4-BE49-F238E27FC236}">
                <a16:creationId xmlns:a16="http://schemas.microsoft.com/office/drawing/2014/main" id="{C4DD1C6B-6793-488F-A457-7B4FD8CF21BC}"/>
              </a:ext>
            </a:extLst>
          </p:cNvPr>
          <p:cNvGrpSpPr/>
          <p:nvPr/>
        </p:nvGrpSpPr>
        <p:grpSpPr>
          <a:xfrm>
            <a:off x="1332110" y="1484825"/>
            <a:ext cx="1088587" cy="1311077"/>
            <a:chOff x="2832275" y="1612375"/>
            <a:chExt cx="797300" cy="922575"/>
          </a:xfrm>
        </p:grpSpPr>
        <p:sp>
          <p:nvSpPr>
            <p:cNvPr id="53" name="Google Shape;1705;p56">
              <a:extLst>
                <a:ext uri="{FF2B5EF4-FFF2-40B4-BE49-F238E27FC236}">
                  <a16:creationId xmlns:a16="http://schemas.microsoft.com/office/drawing/2014/main" id="{5E5E4638-57A7-C7F7-6714-98952C11BC8E}"/>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706;p56">
              <a:extLst>
                <a:ext uri="{FF2B5EF4-FFF2-40B4-BE49-F238E27FC236}">
                  <a16:creationId xmlns:a16="http://schemas.microsoft.com/office/drawing/2014/main" id="{41014D0F-9D00-6F6F-434E-5EAB0D109B3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707;p56">
              <a:extLst>
                <a:ext uri="{FF2B5EF4-FFF2-40B4-BE49-F238E27FC236}">
                  <a16:creationId xmlns:a16="http://schemas.microsoft.com/office/drawing/2014/main" id="{3D6E68BB-5E43-4603-74D7-DFC5626F523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708;p56">
              <a:extLst>
                <a:ext uri="{FF2B5EF4-FFF2-40B4-BE49-F238E27FC236}">
                  <a16:creationId xmlns:a16="http://schemas.microsoft.com/office/drawing/2014/main" id="{482CB169-2E1C-797C-792F-8258E9495F1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709;p56">
              <a:extLst>
                <a:ext uri="{FF2B5EF4-FFF2-40B4-BE49-F238E27FC236}">
                  <a16:creationId xmlns:a16="http://schemas.microsoft.com/office/drawing/2014/main" id="{D9C9D624-DCC4-97AC-4386-438C54C37611}"/>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710;p56">
              <a:extLst>
                <a:ext uri="{FF2B5EF4-FFF2-40B4-BE49-F238E27FC236}">
                  <a16:creationId xmlns:a16="http://schemas.microsoft.com/office/drawing/2014/main" id="{E318AB35-3A34-A3AD-9F5C-FEAE0DCE85BF}"/>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711;p56">
              <a:extLst>
                <a:ext uri="{FF2B5EF4-FFF2-40B4-BE49-F238E27FC236}">
                  <a16:creationId xmlns:a16="http://schemas.microsoft.com/office/drawing/2014/main" id="{43F812E7-8A45-7F74-B67B-CB17B7CEB7F2}"/>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712;p56">
              <a:extLst>
                <a:ext uri="{FF2B5EF4-FFF2-40B4-BE49-F238E27FC236}">
                  <a16:creationId xmlns:a16="http://schemas.microsoft.com/office/drawing/2014/main" id="{67A6410F-454B-C846-B8DF-DA1332D3F3D1}"/>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713;p56">
              <a:extLst>
                <a:ext uri="{FF2B5EF4-FFF2-40B4-BE49-F238E27FC236}">
                  <a16:creationId xmlns:a16="http://schemas.microsoft.com/office/drawing/2014/main" id="{027FFB82-1B73-6311-18C1-8B2DCFF741D8}"/>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714;p56">
              <a:extLst>
                <a:ext uri="{FF2B5EF4-FFF2-40B4-BE49-F238E27FC236}">
                  <a16:creationId xmlns:a16="http://schemas.microsoft.com/office/drawing/2014/main" id="{C81B184B-C033-B461-FBE2-B12D6CE18E14}"/>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715;p56">
              <a:extLst>
                <a:ext uri="{FF2B5EF4-FFF2-40B4-BE49-F238E27FC236}">
                  <a16:creationId xmlns:a16="http://schemas.microsoft.com/office/drawing/2014/main" id="{01ABA5AC-B68E-A518-801C-29E4A1EEE6A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716;p56">
              <a:extLst>
                <a:ext uri="{FF2B5EF4-FFF2-40B4-BE49-F238E27FC236}">
                  <a16:creationId xmlns:a16="http://schemas.microsoft.com/office/drawing/2014/main" id="{2C415750-A1D3-B905-4AD4-04B06A0CF936}"/>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717;p56">
              <a:extLst>
                <a:ext uri="{FF2B5EF4-FFF2-40B4-BE49-F238E27FC236}">
                  <a16:creationId xmlns:a16="http://schemas.microsoft.com/office/drawing/2014/main" id="{462351AF-7E08-6E20-A299-CED84ECB4882}"/>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20" name="Google Shape;1139;p48">
            <a:extLst>
              <a:ext uri="{FF2B5EF4-FFF2-40B4-BE49-F238E27FC236}">
                <a16:creationId xmlns:a16="http://schemas.microsoft.com/office/drawing/2014/main" id="{0DC6D81F-BFC9-0503-9273-36B70C1334E1}"/>
              </a:ext>
            </a:extLst>
          </p:cNvPr>
          <p:cNvGrpSpPr/>
          <p:nvPr/>
        </p:nvGrpSpPr>
        <p:grpSpPr>
          <a:xfrm rot="-983671">
            <a:off x="10272250" y="4604423"/>
            <a:ext cx="1599660" cy="1341855"/>
            <a:chOff x="2677400" y="3539525"/>
            <a:chExt cx="801675" cy="672475"/>
          </a:xfrm>
        </p:grpSpPr>
        <p:sp>
          <p:nvSpPr>
            <p:cNvPr id="1221" name="Google Shape;1140;p48">
              <a:extLst>
                <a:ext uri="{FF2B5EF4-FFF2-40B4-BE49-F238E27FC236}">
                  <a16:creationId xmlns:a16="http://schemas.microsoft.com/office/drawing/2014/main" id="{4690C146-5D9F-8F9F-E41C-CE1B6CC8CFB3}"/>
                </a:ext>
              </a:extLst>
            </p:cNvPr>
            <p:cNvSpPr/>
            <p:nvPr/>
          </p:nvSpPr>
          <p:spPr>
            <a:xfrm>
              <a:off x="3167675" y="3664300"/>
              <a:ext cx="311400" cy="150125"/>
            </a:xfrm>
            <a:custGeom>
              <a:avLst/>
              <a:gdLst/>
              <a:ahLst/>
              <a:cxnLst/>
              <a:rect l="l" t="t" r="r" b="b"/>
              <a:pathLst>
                <a:path w="12456" h="6005" extrusionOk="0">
                  <a:moveTo>
                    <a:pt x="9640" y="1"/>
                  </a:moveTo>
                  <a:cubicBezTo>
                    <a:pt x="7047" y="1"/>
                    <a:pt x="4448" y="865"/>
                    <a:pt x="2412" y="2471"/>
                  </a:cubicBezTo>
                  <a:cubicBezTo>
                    <a:pt x="1708" y="3029"/>
                    <a:pt x="975" y="3715"/>
                    <a:pt x="564" y="4525"/>
                  </a:cubicBezTo>
                  <a:cubicBezTo>
                    <a:pt x="1" y="5622"/>
                    <a:pt x="1291" y="5751"/>
                    <a:pt x="2142" y="5892"/>
                  </a:cubicBezTo>
                  <a:cubicBezTo>
                    <a:pt x="2611" y="5967"/>
                    <a:pt x="3086" y="6004"/>
                    <a:pt x="3561" y="6004"/>
                  </a:cubicBezTo>
                  <a:cubicBezTo>
                    <a:pt x="4928" y="6004"/>
                    <a:pt x="6297" y="5698"/>
                    <a:pt x="7533" y="5123"/>
                  </a:cubicBezTo>
                  <a:cubicBezTo>
                    <a:pt x="9639" y="4143"/>
                    <a:pt x="11364" y="2407"/>
                    <a:pt x="12455" y="354"/>
                  </a:cubicBezTo>
                  <a:cubicBezTo>
                    <a:pt x="11536" y="116"/>
                    <a:pt x="10588" y="1"/>
                    <a:pt x="9640" y="1"/>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141;p48">
              <a:extLst>
                <a:ext uri="{FF2B5EF4-FFF2-40B4-BE49-F238E27FC236}">
                  <a16:creationId xmlns:a16="http://schemas.microsoft.com/office/drawing/2014/main" id="{E1DDCDAA-D7E5-F084-9321-47D1ADBD36F2}"/>
                </a:ext>
              </a:extLst>
            </p:cNvPr>
            <p:cNvSpPr/>
            <p:nvPr/>
          </p:nvSpPr>
          <p:spPr>
            <a:xfrm>
              <a:off x="3010750" y="3539525"/>
              <a:ext cx="149025" cy="276900"/>
            </a:xfrm>
            <a:custGeom>
              <a:avLst/>
              <a:gdLst/>
              <a:ahLst/>
              <a:cxnLst/>
              <a:rect l="l" t="t" r="r" b="b"/>
              <a:pathLst>
                <a:path w="5961" h="11076" extrusionOk="0">
                  <a:moveTo>
                    <a:pt x="5251" y="0"/>
                  </a:moveTo>
                  <a:cubicBezTo>
                    <a:pt x="3444" y="951"/>
                    <a:pt x="1966" y="2511"/>
                    <a:pt x="1109" y="4365"/>
                  </a:cubicBezTo>
                  <a:cubicBezTo>
                    <a:pt x="300" y="6125"/>
                    <a:pt x="1" y="8231"/>
                    <a:pt x="429" y="10132"/>
                  </a:cubicBezTo>
                  <a:cubicBezTo>
                    <a:pt x="573" y="10778"/>
                    <a:pt x="774" y="11076"/>
                    <a:pt x="1142" y="11076"/>
                  </a:cubicBezTo>
                  <a:cubicBezTo>
                    <a:pt x="1328" y="11076"/>
                    <a:pt x="1557" y="10999"/>
                    <a:pt x="1843" y="10853"/>
                  </a:cubicBezTo>
                  <a:cubicBezTo>
                    <a:pt x="2699" y="10425"/>
                    <a:pt x="3450" y="9920"/>
                    <a:pt x="4066" y="9175"/>
                  </a:cubicBezTo>
                  <a:cubicBezTo>
                    <a:pt x="4729" y="8366"/>
                    <a:pt x="5204" y="7392"/>
                    <a:pt x="5451" y="6377"/>
                  </a:cubicBezTo>
                  <a:cubicBezTo>
                    <a:pt x="5961" y="4295"/>
                    <a:pt x="5668" y="2106"/>
                    <a:pt x="5251"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142;p48">
              <a:extLst>
                <a:ext uri="{FF2B5EF4-FFF2-40B4-BE49-F238E27FC236}">
                  <a16:creationId xmlns:a16="http://schemas.microsoft.com/office/drawing/2014/main" id="{C12D6263-0EA0-9093-F12E-EF1B5A4205A9}"/>
                </a:ext>
              </a:extLst>
            </p:cNvPr>
            <p:cNvSpPr/>
            <p:nvPr/>
          </p:nvSpPr>
          <p:spPr>
            <a:xfrm>
              <a:off x="3027175" y="3853525"/>
              <a:ext cx="335000" cy="116100"/>
            </a:xfrm>
            <a:custGeom>
              <a:avLst/>
              <a:gdLst/>
              <a:ahLst/>
              <a:cxnLst/>
              <a:rect l="l" t="t" r="r" b="b"/>
              <a:pathLst>
                <a:path w="13400" h="4644" extrusionOk="0">
                  <a:moveTo>
                    <a:pt x="6538" y="0"/>
                  </a:moveTo>
                  <a:cubicBezTo>
                    <a:pt x="6530" y="0"/>
                    <a:pt x="6521" y="0"/>
                    <a:pt x="6512" y="0"/>
                  </a:cubicBezTo>
                  <a:cubicBezTo>
                    <a:pt x="5386" y="0"/>
                    <a:pt x="4254" y="200"/>
                    <a:pt x="3210" y="616"/>
                  </a:cubicBezTo>
                  <a:cubicBezTo>
                    <a:pt x="2318" y="974"/>
                    <a:pt x="1438" y="1490"/>
                    <a:pt x="775" y="2194"/>
                  </a:cubicBezTo>
                  <a:cubicBezTo>
                    <a:pt x="1" y="3016"/>
                    <a:pt x="1021" y="3473"/>
                    <a:pt x="1778" y="3860"/>
                  </a:cubicBezTo>
                  <a:cubicBezTo>
                    <a:pt x="2854" y="4405"/>
                    <a:pt x="4067" y="4643"/>
                    <a:pt x="5274" y="4643"/>
                  </a:cubicBezTo>
                  <a:cubicBezTo>
                    <a:pt x="5838" y="4643"/>
                    <a:pt x="6400" y="4591"/>
                    <a:pt x="6947" y="4494"/>
                  </a:cubicBezTo>
                  <a:cubicBezTo>
                    <a:pt x="9258" y="4089"/>
                    <a:pt x="11370" y="2957"/>
                    <a:pt x="13400" y="1784"/>
                  </a:cubicBezTo>
                  <a:cubicBezTo>
                    <a:pt x="11231" y="802"/>
                    <a:pt x="8917" y="0"/>
                    <a:pt x="6538"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143;p48">
              <a:extLst>
                <a:ext uri="{FF2B5EF4-FFF2-40B4-BE49-F238E27FC236}">
                  <a16:creationId xmlns:a16="http://schemas.microsoft.com/office/drawing/2014/main" id="{7057E8A3-87E2-6832-FF95-36F21CA73473}"/>
                </a:ext>
              </a:extLst>
            </p:cNvPr>
            <p:cNvSpPr/>
            <p:nvPr/>
          </p:nvSpPr>
          <p:spPr>
            <a:xfrm>
              <a:off x="2792375" y="3647475"/>
              <a:ext cx="150050" cy="315050"/>
            </a:xfrm>
            <a:custGeom>
              <a:avLst/>
              <a:gdLst/>
              <a:ahLst/>
              <a:cxnLst/>
              <a:rect l="l" t="t" r="r" b="b"/>
              <a:pathLst>
                <a:path w="6002" h="12602" extrusionOk="0">
                  <a:moveTo>
                    <a:pt x="3673" y="0"/>
                  </a:moveTo>
                  <a:cubicBezTo>
                    <a:pt x="2159" y="1214"/>
                    <a:pt x="1039" y="2922"/>
                    <a:pt x="517" y="4793"/>
                  </a:cubicBezTo>
                  <a:cubicBezTo>
                    <a:pt x="0" y="6670"/>
                    <a:pt x="88" y="8706"/>
                    <a:pt x="757" y="10530"/>
                  </a:cubicBezTo>
                  <a:cubicBezTo>
                    <a:pt x="968" y="11093"/>
                    <a:pt x="1496" y="12566"/>
                    <a:pt x="2224" y="12601"/>
                  </a:cubicBezTo>
                  <a:cubicBezTo>
                    <a:pt x="2234" y="12602"/>
                    <a:pt x="2244" y="12602"/>
                    <a:pt x="2253" y="12602"/>
                  </a:cubicBezTo>
                  <a:cubicBezTo>
                    <a:pt x="2852" y="12602"/>
                    <a:pt x="3573" y="11568"/>
                    <a:pt x="3896" y="11164"/>
                  </a:cubicBezTo>
                  <a:cubicBezTo>
                    <a:pt x="4928" y="9856"/>
                    <a:pt x="5597" y="8254"/>
                    <a:pt x="5767" y="6594"/>
                  </a:cubicBezTo>
                  <a:cubicBezTo>
                    <a:pt x="6002" y="4236"/>
                    <a:pt x="5228" y="1789"/>
                    <a:pt x="3673"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144;p48">
              <a:extLst>
                <a:ext uri="{FF2B5EF4-FFF2-40B4-BE49-F238E27FC236}">
                  <a16:creationId xmlns:a16="http://schemas.microsoft.com/office/drawing/2014/main" id="{438601C6-C6AF-E1D1-76F5-ED1DE78C436E}"/>
                </a:ext>
              </a:extLst>
            </p:cNvPr>
            <p:cNvSpPr/>
            <p:nvPr/>
          </p:nvSpPr>
          <p:spPr>
            <a:xfrm>
              <a:off x="2800150" y="4007925"/>
              <a:ext cx="393950" cy="145725"/>
            </a:xfrm>
            <a:custGeom>
              <a:avLst/>
              <a:gdLst/>
              <a:ahLst/>
              <a:cxnLst/>
              <a:rect l="l" t="t" r="r" b="b"/>
              <a:pathLst>
                <a:path w="15758" h="5829" extrusionOk="0">
                  <a:moveTo>
                    <a:pt x="8485" y="0"/>
                  </a:moveTo>
                  <a:cubicBezTo>
                    <a:pt x="8271" y="0"/>
                    <a:pt x="8057" y="7"/>
                    <a:pt x="7844" y="19"/>
                  </a:cubicBezTo>
                  <a:cubicBezTo>
                    <a:pt x="6518" y="96"/>
                    <a:pt x="5198" y="430"/>
                    <a:pt x="4013" y="1040"/>
                  </a:cubicBezTo>
                  <a:cubicBezTo>
                    <a:pt x="2300" y="1914"/>
                    <a:pt x="0" y="4155"/>
                    <a:pt x="2846" y="5229"/>
                  </a:cubicBezTo>
                  <a:cubicBezTo>
                    <a:pt x="3963" y="5647"/>
                    <a:pt x="5160" y="5828"/>
                    <a:pt x="6362" y="5828"/>
                  </a:cubicBezTo>
                  <a:cubicBezTo>
                    <a:pt x="7519" y="5828"/>
                    <a:pt x="8680" y="5660"/>
                    <a:pt x="9780" y="5375"/>
                  </a:cubicBezTo>
                  <a:cubicBezTo>
                    <a:pt x="11903" y="4824"/>
                    <a:pt x="13886" y="3827"/>
                    <a:pt x="15758" y="2671"/>
                  </a:cubicBezTo>
                  <a:cubicBezTo>
                    <a:pt x="13750" y="962"/>
                    <a:pt x="11120" y="0"/>
                    <a:pt x="8485" y="0"/>
                  </a:cubicBezTo>
                  <a:close/>
                </a:path>
              </a:pathLst>
            </a:custGeom>
            <a:solidFill>
              <a:srgbClr val="00A0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145;p48">
              <a:extLst>
                <a:ext uri="{FF2B5EF4-FFF2-40B4-BE49-F238E27FC236}">
                  <a16:creationId xmlns:a16="http://schemas.microsoft.com/office/drawing/2014/main" id="{EA851A25-4265-0AF0-D535-35B04D6395AF}"/>
                </a:ext>
              </a:extLst>
            </p:cNvPr>
            <p:cNvSpPr/>
            <p:nvPr/>
          </p:nvSpPr>
          <p:spPr>
            <a:xfrm>
              <a:off x="2677400" y="3703525"/>
              <a:ext cx="730975" cy="508475"/>
            </a:xfrm>
            <a:custGeom>
              <a:avLst/>
              <a:gdLst/>
              <a:ahLst/>
              <a:cxnLst/>
              <a:rect l="l" t="t" r="r" b="b"/>
              <a:pathLst>
                <a:path w="29239" h="20339" extrusionOk="0">
                  <a:moveTo>
                    <a:pt x="29111" y="0"/>
                  </a:moveTo>
                  <a:cubicBezTo>
                    <a:pt x="29101" y="0"/>
                    <a:pt x="29091" y="2"/>
                    <a:pt x="29080" y="5"/>
                  </a:cubicBezTo>
                  <a:cubicBezTo>
                    <a:pt x="26998" y="627"/>
                    <a:pt x="24704" y="1401"/>
                    <a:pt x="22633" y="2093"/>
                  </a:cubicBezTo>
                  <a:lnTo>
                    <a:pt x="22099" y="2275"/>
                  </a:lnTo>
                  <a:lnTo>
                    <a:pt x="21565" y="2481"/>
                  </a:lnTo>
                  <a:cubicBezTo>
                    <a:pt x="20873" y="2745"/>
                    <a:pt x="20146" y="3032"/>
                    <a:pt x="19471" y="3349"/>
                  </a:cubicBezTo>
                  <a:cubicBezTo>
                    <a:pt x="18667" y="3689"/>
                    <a:pt x="17699" y="4188"/>
                    <a:pt x="16913" y="4581"/>
                  </a:cubicBezTo>
                  <a:cubicBezTo>
                    <a:pt x="16450" y="4827"/>
                    <a:pt x="15646" y="5296"/>
                    <a:pt x="15183" y="5555"/>
                  </a:cubicBezTo>
                  <a:cubicBezTo>
                    <a:pt x="14743" y="5824"/>
                    <a:pt x="13945" y="6329"/>
                    <a:pt x="13499" y="6605"/>
                  </a:cubicBezTo>
                  <a:cubicBezTo>
                    <a:pt x="12590" y="7221"/>
                    <a:pt x="11598" y="7913"/>
                    <a:pt x="10736" y="8582"/>
                  </a:cubicBezTo>
                  <a:cubicBezTo>
                    <a:pt x="6547" y="11796"/>
                    <a:pt x="2916" y="15745"/>
                    <a:pt x="35" y="20162"/>
                  </a:cubicBezTo>
                  <a:cubicBezTo>
                    <a:pt x="0" y="20215"/>
                    <a:pt x="18" y="20285"/>
                    <a:pt x="71" y="20320"/>
                  </a:cubicBezTo>
                  <a:cubicBezTo>
                    <a:pt x="89" y="20333"/>
                    <a:pt x="110" y="20339"/>
                    <a:pt x="131" y="20339"/>
                  </a:cubicBezTo>
                  <a:cubicBezTo>
                    <a:pt x="169" y="20339"/>
                    <a:pt x="206" y="20319"/>
                    <a:pt x="229" y="20285"/>
                  </a:cubicBezTo>
                  <a:cubicBezTo>
                    <a:pt x="2042" y="17440"/>
                    <a:pt x="4206" y="14812"/>
                    <a:pt x="6641" y="12477"/>
                  </a:cubicBezTo>
                  <a:cubicBezTo>
                    <a:pt x="9275" y="9948"/>
                    <a:pt x="12255" y="7778"/>
                    <a:pt x="15423" y="5965"/>
                  </a:cubicBezTo>
                  <a:cubicBezTo>
                    <a:pt x="15881" y="5719"/>
                    <a:pt x="16690" y="5273"/>
                    <a:pt x="17148" y="5032"/>
                  </a:cubicBezTo>
                  <a:cubicBezTo>
                    <a:pt x="17482" y="4868"/>
                    <a:pt x="18315" y="4458"/>
                    <a:pt x="18661" y="4287"/>
                  </a:cubicBezTo>
                  <a:cubicBezTo>
                    <a:pt x="19676" y="3818"/>
                    <a:pt x="20715" y="3378"/>
                    <a:pt x="21759" y="2979"/>
                  </a:cubicBezTo>
                  <a:cubicBezTo>
                    <a:pt x="22797" y="2563"/>
                    <a:pt x="23883" y="2228"/>
                    <a:pt x="24933" y="1829"/>
                  </a:cubicBezTo>
                  <a:cubicBezTo>
                    <a:pt x="26347" y="1313"/>
                    <a:pt x="27754" y="779"/>
                    <a:pt x="29157" y="222"/>
                  </a:cubicBezTo>
                  <a:cubicBezTo>
                    <a:pt x="29209" y="198"/>
                    <a:pt x="29239" y="140"/>
                    <a:pt x="29221" y="81"/>
                  </a:cubicBezTo>
                  <a:cubicBezTo>
                    <a:pt x="29207" y="33"/>
                    <a:pt x="29160" y="0"/>
                    <a:pt x="29111"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146;p48">
              <a:extLst>
                <a:ext uri="{FF2B5EF4-FFF2-40B4-BE49-F238E27FC236}">
                  <a16:creationId xmlns:a16="http://schemas.microsoft.com/office/drawing/2014/main" id="{C3C2D59D-2BA6-CE04-16CA-FA9010F2C7AA}"/>
                </a:ext>
              </a:extLst>
            </p:cNvPr>
            <p:cNvSpPr/>
            <p:nvPr/>
          </p:nvSpPr>
          <p:spPr>
            <a:xfrm>
              <a:off x="2883275" y="3896900"/>
              <a:ext cx="391500" cy="80675"/>
            </a:xfrm>
            <a:custGeom>
              <a:avLst/>
              <a:gdLst/>
              <a:ahLst/>
              <a:cxnLst/>
              <a:rect l="l" t="t" r="r" b="b"/>
              <a:pathLst>
                <a:path w="15660" h="3227" extrusionOk="0">
                  <a:moveTo>
                    <a:pt x="15548" y="0"/>
                  </a:moveTo>
                  <a:cubicBezTo>
                    <a:pt x="15542" y="0"/>
                    <a:pt x="15536" y="1"/>
                    <a:pt x="15530" y="2"/>
                  </a:cubicBezTo>
                  <a:cubicBezTo>
                    <a:pt x="12920" y="295"/>
                    <a:pt x="10315" y="588"/>
                    <a:pt x="7722" y="970"/>
                  </a:cubicBezTo>
                  <a:cubicBezTo>
                    <a:pt x="5458" y="1322"/>
                    <a:pt x="3146" y="1744"/>
                    <a:pt x="1017" y="2601"/>
                  </a:cubicBezTo>
                  <a:cubicBezTo>
                    <a:pt x="712" y="2724"/>
                    <a:pt x="412" y="2865"/>
                    <a:pt x="113" y="3011"/>
                  </a:cubicBezTo>
                  <a:cubicBezTo>
                    <a:pt x="1" y="3070"/>
                    <a:pt x="59" y="3227"/>
                    <a:pt x="164" y="3227"/>
                  </a:cubicBezTo>
                  <a:cubicBezTo>
                    <a:pt x="174" y="3227"/>
                    <a:pt x="185" y="3226"/>
                    <a:pt x="195" y="3223"/>
                  </a:cubicBezTo>
                  <a:cubicBezTo>
                    <a:pt x="5223" y="1826"/>
                    <a:pt x="10344" y="676"/>
                    <a:pt x="15548" y="225"/>
                  </a:cubicBezTo>
                  <a:cubicBezTo>
                    <a:pt x="15612" y="219"/>
                    <a:pt x="15659" y="160"/>
                    <a:pt x="15653" y="102"/>
                  </a:cubicBezTo>
                  <a:cubicBezTo>
                    <a:pt x="15648" y="44"/>
                    <a:pt x="15601" y="0"/>
                    <a:pt x="1554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147;p48">
              <a:extLst>
                <a:ext uri="{FF2B5EF4-FFF2-40B4-BE49-F238E27FC236}">
                  <a16:creationId xmlns:a16="http://schemas.microsoft.com/office/drawing/2014/main" id="{058DE8D6-3E79-2777-0DC1-46E3B9D740BA}"/>
                </a:ext>
              </a:extLst>
            </p:cNvPr>
            <p:cNvSpPr/>
            <p:nvPr/>
          </p:nvSpPr>
          <p:spPr>
            <a:xfrm>
              <a:off x="3003425" y="3602550"/>
              <a:ext cx="125000" cy="280225"/>
            </a:xfrm>
            <a:custGeom>
              <a:avLst/>
              <a:gdLst/>
              <a:ahLst/>
              <a:cxnLst/>
              <a:rect l="l" t="t" r="r" b="b"/>
              <a:pathLst>
                <a:path w="5000" h="11209" extrusionOk="0">
                  <a:moveTo>
                    <a:pt x="4863" y="0"/>
                  </a:moveTo>
                  <a:cubicBezTo>
                    <a:pt x="4816" y="0"/>
                    <a:pt x="4769" y="26"/>
                    <a:pt x="4752" y="84"/>
                  </a:cubicBezTo>
                  <a:cubicBezTo>
                    <a:pt x="4224" y="2002"/>
                    <a:pt x="3420" y="3844"/>
                    <a:pt x="2570" y="5645"/>
                  </a:cubicBezTo>
                  <a:cubicBezTo>
                    <a:pt x="1819" y="7223"/>
                    <a:pt x="704" y="9459"/>
                    <a:pt x="24" y="11048"/>
                  </a:cubicBezTo>
                  <a:cubicBezTo>
                    <a:pt x="0" y="11095"/>
                    <a:pt x="12" y="11148"/>
                    <a:pt x="53" y="11183"/>
                  </a:cubicBezTo>
                  <a:cubicBezTo>
                    <a:pt x="75" y="11201"/>
                    <a:pt x="100" y="11208"/>
                    <a:pt x="125" y="11208"/>
                  </a:cubicBezTo>
                  <a:cubicBezTo>
                    <a:pt x="160" y="11208"/>
                    <a:pt x="193" y="11193"/>
                    <a:pt x="217" y="11166"/>
                  </a:cubicBezTo>
                  <a:cubicBezTo>
                    <a:pt x="839" y="10368"/>
                    <a:pt x="1320" y="9476"/>
                    <a:pt x="1754" y="8573"/>
                  </a:cubicBezTo>
                  <a:cubicBezTo>
                    <a:pt x="2629" y="6760"/>
                    <a:pt x="3303" y="4871"/>
                    <a:pt x="4001" y="2994"/>
                  </a:cubicBezTo>
                  <a:cubicBezTo>
                    <a:pt x="4347" y="2055"/>
                    <a:pt x="4682" y="1111"/>
                    <a:pt x="4975" y="149"/>
                  </a:cubicBezTo>
                  <a:cubicBezTo>
                    <a:pt x="4999" y="55"/>
                    <a:pt x="4931" y="0"/>
                    <a:pt x="4863"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148;p48">
              <a:extLst>
                <a:ext uri="{FF2B5EF4-FFF2-40B4-BE49-F238E27FC236}">
                  <a16:creationId xmlns:a16="http://schemas.microsoft.com/office/drawing/2014/main" id="{0DB02A0F-D358-3B80-65E7-EDEC35015C61}"/>
                </a:ext>
              </a:extLst>
            </p:cNvPr>
            <p:cNvSpPr/>
            <p:nvPr/>
          </p:nvSpPr>
          <p:spPr>
            <a:xfrm>
              <a:off x="2820850" y="3711225"/>
              <a:ext cx="53375" cy="321400"/>
            </a:xfrm>
            <a:custGeom>
              <a:avLst/>
              <a:gdLst/>
              <a:ahLst/>
              <a:cxnLst/>
              <a:rect l="l" t="t" r="r" b="b"/>
              <a:pathLst>
                <a:path w="2135" h="12856" extrusionOk="0">
                  <a:moveTo>
                    <a:pt x="1878" y="0"/>
                  </a:moveTo>
                  <a:cubicBezTo>
                    <a:pt x="1817" y="0"/>
                    <a:pt x="1756" y="45"/>
                    <a:pt x="1765" y="125"/>
                  </a:cubicBezTo>
                  <a:cubicBezTo>
                    <a:pt x="1818" y="647"/>
                    <a:pt x="1842" y="1181"/>
                    <a:pt x="1812" y="1715"/>
                  </a:cubicBezTo>
                  <a:cubicBezTo>
                    <a:pt x="1812" y="1909"/>
                    <a:pt x="1789" y="2313"/>
                    <a:pt x="1771" y="2507"/>
                  </a:cubicBezTo>
                  <a:cubicBezTo>
                    <a:pt x="1554" y="5423"/>
                    <a:pt x="797" y="8279"/>
                    <a:pt x="269" y="11148"/>
                  </a:cubicBezTo>
                  <a:cubicBezTo>
                    <a:pt x="176" y="11676"/>
                    <a:pt x="82" y="12198"/>
                    <a:pt x="11" y="12726"/>
                  </a:cubicBezTo>
                  <a:cubicBezTo>
                    <a:pt x="1" y="12809"/>
                    <a:pt x="62" y="12856"/>
                    <a:pt x="125" y="12856"/>
                  </a:cubicBezTo>
                  <a:cubicBezTo>
                    <a:pt x="168" y="12856"/>
                    <a:pt x="213" y="12833"/>
                    <a:pt x="234" y="12785"/>
                  </a:cubicBezTo>
                  <a:cubicBezTo>
                    <a:pt x="1009" y="10784"/>
                    <a:pt x="1331" y="8637"/>
                    <a:pt x="1613" y="6520"/>
                  </a:cubicBezTo>
                  <a:cubicBezTo>
                    <a:pt x="1848" y="4384"/>
                    <a:pt x="2135" y="2261"/>
                    <a:pt x="1988" y="102"/>
                  </a:cubicBezTo>
                  <a:cubicBezTo>
                    <a:pt x="1980" y="32"/>
                    <a:pt x="1930" y="0"/>
                    <a:pt x="187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149;p48">
              <a:extLst>
                <a:ext uri="{FF2B5EF4-FFF2-40B4-BE49-F238E27FC236}">
                  <a16:creationId xmlns:a16="http://schemas.microsoft.com/office/drawing/2014/main" id="{333F741D-1C16-F493-EA82-CC8AA3ABACAA}"/>
                </a:ext>
              </a:extLst>
            </p:cNvPr>
            <p:cNvSpPr/>
            <p:nvPr/>
          </p:nvSpPr>
          <p:spPr>
            <a:xfrm>
              <a:off x="2733850" y="4062300"/>
              <a:ext cx="345300" cy="71925"/>
            </a:xfrm>
            <a:custGeom>
              <a:avLst/>
              <a:gdLst/>
              <a:ahLst/>
              <a:cxnLst/>
              <a:rect l="l" t="t" r="r" b="b"/>
              <a:pathLst>
                <a:path w="13812" h="2877" extrusionOk="0">
                  <a:moveTo>
                    <a:pt x="10128" y="0"/>
                  </a:moveTo>
                  <a:cubicBezTo>
                    <a:pt x="7224" y="0"/>
                    <a:pt x="4308" y="781"/>
                    <a:pt x="1655" y="1904"/>
                  </a:cubicBezTo>
                  <a:cubicBezTo>
                    <a:pt x="1115" y="2139"/>
                    <a:pt x="587" y="2385"/>
                    <a:pt x="71" y="2661"/>
                  </a:cubicBezTo>
                  <a:cubicBezTo>
                    <a:pt x="24" y="2684"/>
                    <a:pt x="1" y="2737"/>
                    <a:pt x="12" y="2790"/>
                  </a:cubicBezTo>
                  <a:cubicBezTo>
                    <a:pt x="27" y="2843"/>
                    <a:pt x="74" y="2876"/>
                    <a:pt x="123" y="2876"/>
                  </a:cubicBezTo>
                  <a:cubicBezTo>
                    <a:pt x="133" y="2876"/>
                    <a:pt x="143" y="2875"/>
                    <a:pt x="153" y="2872"/>
                  </a:cubicBezTo>
                  <a:cubicBezTo>
                    <a:pt x="722" y="2719"/>
                    <a:pt x="1274" y="2537"/>
                    <a:pt x="1825" y="2350"/>
                  </a:cubicBezTo>
                  <a:cubicBezTo>
                    <a:pt x="4640" y="1345"/>
                    <a:pt x="7626" y="229"/>
                    <a:pt x="10631" y="229"/>
                  </a:cubicBezTo>
                  <a:cubicBezTo>
                    <a:pt x="11628" y="229"/>
                    <a:pt x="12627" y="352"/>
                    <a:pt x="13623" y="643"/>
                  </a:cubicBezTo>
                  <a:cubicBezTo>
                    <a:pt x="13634" y="645"/>
                    <a:pt x="13645" y="646"/>
                    <a:pt x="13655" y="646"/>
                  </a:cubicBezTo>
                  <a:cubicBezTo>
                    <a:pt x="13781" y="646"/>
                    <a:pt x="13812" y="458"/>
                    <a:pt x="13681" y="426"/>
                  </a:cubicBezTo>
                  <a:cubicBezTo>
                    <a:pt x="12512" y="132"/>
                    <a:pt x="11321" y="0"/>
                    <a:pt x="10128" y="0"/>
                  </a:cubicBezTo>
                  <a:close/>
                </a:path>
              </a:pathLst>
            </a:custGeom>
            <a:solidFill>
              <a:srgbClr val="3C3C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31" name="Google Shape;1150;p48">
            <a:extLst>
              <a:ext uri="{FF2B5EF4-FFF2-40B4-BE49-F238E27FC236}">
                <a16:creationId xmlns:a16="http://schemas.microsoft.com/office/drawing/2014/main" id="{8539CEBA-E217-8801-654E-D65209FCF506}"/>
              </a:ext>
            </a:extLst>
          </p:cNvPr>
          <p:cNvGrpSpPr/>
          <p:nvPr/>
        </p:nvGrpSpPr>
        <p:grpSpPr>
          <a:xfrm>
            <a:off x="9855388" y="4585780"/>
            <a:ext cx="2047669" cy="2238342"/>
            <a:chOff x="4488675" y="3729750"/>
            <a:chExt cx="424750" cy="471750"/>
          </a:xfrm>
        </p:grpSpPr>
        <p:sp>
          <p:nvSpPr>
            <p:cNvPr id="1232" name="Google Shape;1151;p48">
              <a:extLst>
                <a:ext uri="{FF2B5EF4-FFF2-40B4-BE49-F238E27FC236}">
                  <a16:creationId xmlns:a16="http://schemas.microsoft.com/office/drawing/2014/main" id="{583C1943-0C9A-6A93-6F7A-2D2CF6D20800}"/>
                </a:ext>
              </a:extLst>
            </p:cNvPr>
            <p:cNvSpPr/>
            <p:nvPr/>
          </p:nvSpPr>
          <p:spPr>
            <a:xfrm>
              <a:off x="4488675" y="3729750"/>
              <a:ext cx="252275" cy="135175"/>
            </a:xfrm>
            <a:custGeom>
              <a:avLst/>
              <a:gdLst/>
              <a:ahLst/>
              <a:cxnLst/>
              <a:rect l="l" t="t" r="r" b="b"/>
              <a:pathLst>
                <a:path w="10091" h="5407" extrusionOk="0">
                  <a:moveTo>
                    <a:pt x="9545" y="0"/>
                  </a:moveTo>
                  <a:cubicBezTo>
                    <a:pt x="8565" y="422"/>
                    <a:pt x="2294" y="3444"/>
                    <a:pt x="0" y="4963"/>
                  </a:cubicBezTo>
                  <a:cubicBezTo>
                    <a:pt x="0" y="4963"/>
                    <a:pt x="180" y="5407"/>
                    <a:pt x="1055" y="5407"/>
                  </a:cubicBezTo>
                  <a:cubicBezTo>
                    <a:pt x="1319" y="5407"/>
                    <a:pt x="1645" y="5367"/>
                    <a:pt x="2048" y="5262"/>
                  </a:cubicBezTo>
                  <a:lnTo>
                    <a:pt x="10090" y="968"/>
                  </a:lnTo>
                  <a:lnTo>
                    <a:pt x="9545" y="0"/>
                  </a:ln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152;p48">
              <a:extLst>
                <a:ext uri="{FF2B5EF4-FFF2-40B4-BE49-F238E27FC236}">
                  <a16:creationId xmlns:a16="http://schemas.microsoft.com/office/drawing/2014/main" id="{E89B0805-FDCE-02A3-216C-3B6F0ACADC54}"/>
                </a:ext>
              </a:extLst>
            </p:cNvPr>
            <p:cNvSpPr/>
            <p:nvPr/>
          </p:nvSpPr>
          <p:spPr>
            <a:xfrm>
              <a:off x="4493950" y="3733400"/>
              <a:ext cx="272800" cy="137550"/>
            </a:xfrm>
            <a:custGeom>
              <a:avLst/>
              <a:gdLst/>
              <a:ahLst/>
              <a:cxnLst/>
              <a:rect l="l" t="t" r="r" b="b"/>
              <a:pathLst>
                <a:path w="10912" h="5502" extrusionOk="0">
                  <a:moveTo>
                    <a:pt x="9868" y="1"/>
                  </a:moveTo>
                  <a:cubicBezTo>
                    <a:pt x="9756" y="1"/>
                    <a:pt x="9651" y="48"/>
                    <a:pt x="9545" y="95"/>
                  </a:cubicBezTo>
                  <a:cubicBezTo>
                    <a:pt x="8565" y="511"/>
                    <a:pt x="2294" y="3538"/>
                    <a:pt x="0" y="5058"/>
                  </a:cubicBezTo>
                  <a:cubicBezTo>
                    <a:pt x="0" y="5058"/>
                    <a:pt x="181" y="5501"/>
                    <a:pt x="1056" y="5501"/>
                  </a:cubicBezTo>
                  <a:cubicBezTo>
                    <a:pt x="1319" y="5501"/>
                    <a:pt x="1645" y="5461"/>
                    <a:pt x="2048" y="5357"/>
                  </a:cubicBezTo>
                  <a:lnTo>
                    <a:pt x="10912" y="376"/>
                  </a:lnTo>
                  <a:cubicBezTo>
                    <a:pt x="10912" y="376"/>
                    <a:pt x="10478" y="230"/>
                    <a:pt x="10202" y="101"/>
                  </a:cubicBezTo>
                  <a:cubicBezTo>
                    <a:pt x="10097" y="54"/>
                    <a:pt x="9985" y="1"/>
                    <a:pt x="98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153;p48">
              <a:extLst>
                <a:ext uri="{FF2B5EF4-FFF2-40B4-BE49-F238E27FC236}">
                  <a16:creationId xmlns:a16="http://schemas.microsoft.com/office/drawing/2014/main" id="{DC5F0E65-A0E4-45F0-4B77-6255624976E4}"/>
                </a:ext>
              </a:extLst>
            </p:cNvPr>
            <p:cNvSpPr/>
            <p:nvPr/>
          </p:nvSpPr>
          <p:spPr>
            <a:xfrm>
              <a:off x="4535900" y="3739425"/>
              <a:ext cx="377525" cy="456275"/>
            </a:xfrm>
            <a:custGeom>
              <a:avLst/>
              <a:gdLst/>
              <a:ahLst/>
              <a:cxnLst/>
              <a:rect l="l" t="t" r="r" b="b"/>
              <a:pathLst>
                <a:path w="15101" h="18251" extrusionOk="0">
                  <a:moveTo>
                    <a:pt x="9298" y="0"/>
                  </a:moveTo>
                  <a:cubicBezTo>
                    <a:pt x="6547" y="1496"/>
                    <a:pt x="2822" y="3221"/>
                    <a:pt x="0" y="4588"/>
                  </a:cubicBezTo>
                  <a:lnTo>
                    <a:pt x="5538" y="18251"/>
                  </a:lnTo>
                  <a:cubicBezTo>
                    <a:pt x="8847" y="17142"/>
                    <a:pt x="12285" y="15312"/>
                    <a:pt x="15100" y="13258"/>
                  </a:cubicBezTo>
                  <a:cubicBezTo>
                    <a:pt x="13516" y="8694"/>
                    <a:pt x="11575" y="4259"/>
                    <a:pt x="9298" y="0"/>
                  </a:cubicBezTo>
                  <a:close/>
                </a:path>
              </a:pathLst>
            </a:custGeom>
            <a:solidFill>
              <a:srgbClr val="F9DB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154;p48">
              <a:extLst>
                <a:ext uri="{FF2B5EF4-FFF2-40B4-BE49-F238E27FC236}">
                  <a16:creationId xmlns:a16="http://schemas.microsoft.com/office/drawing/2014/main" id="{92D5207E-329F-31E8-7661-9C48998FDE37}"/>
                </a:ext>
              </a:extLst>
            </p:cNvPr>
            <p:cNvSpPr/>
            <p:nvPr/>
          </p:nvSpPr>
          <p:spPr>
            <a:xfrm>
              <a:off x="4535900" y="3847225"/>
              <a:ext cx="377525" cy="348475"/>
            </a:xfrm>
            <a:custGeom>
              <a:avLst/>
              <a:gdLst/>
              <a:ahLst/>
              <a:cxnLst/>
              <a:rect l="l" t="t" r="r" b="b"/>
              <a:pathLst>
                <a:path w="15101" h="13939" extrusionOk="0">
                  <a:moveTo>
                    <a:pt x="15100" y="8946"/>
                  </a:moveTo>
                  <a:cubicBezTo>
                    <a:pt x="14508" y="9378"/>
                    <a:pt x="13888" y="9801"/>
                    <a:pt x="13247" y="10208"/>
                  </a:cubicBezTo>
                  <a:lnTo>
                    <a:pt x="13247" y="10208"/>
                  </a:lnTo>
                  <a:cubicBezTo>
                    <a:pt x="14387" y="9612"/>
                    <a:pt x="15100" y="8947"/>
                    <a:pt x="15100" y="8946"/>
                  </a:cubicBezTo>
                  <a:close/>
                  <a:moveTo>
                    <a:pt x="569" y="0"/>
                  </a:moveTo>
                  <a:cubicBezTo>
                    <a:pt x="376" y="94"/>
                    <a:pt x="188" y="188"/>
                    <a:pt x="0" y="276"/>
                  </a:cubicBezTo>
                  <a:lnTo>
                    <a:pt x="5538" y="13939"/>
                  </a:lnTo>
                  <a:cubicBezTo>
                    <a:pt x="8151" y="13063"/>
                    <a:pt x="10843" y="11738"/>
                    <a:pt x="13247" y="10208"/>
                  </a:cubicBezTo>
                  <a:lnTo>
                    <a:pt x="13247" y="10208"/>
                  </a:lnTo>
                  <a:cubicBezTo>
                    <a:pt x="12319" y="10694"/>
                    <a:pt x="11109" y="11135"/>
                    <a:pt x="9770" y="11135"/>
                  </a:cubicBezTo>
                  <a:cubicBezTo>
                    <a:pt x="6766" y="11135"/>
                    <a:pt x="3116" y="8914"/>
                    <a:pt x="569" y="0"/>
                  </a:cubicBezTo>
                  <a:close/>
                </a:path>
              </a:pathLst>
            </a:custGeom>
            <a:solidFill>
              <a:srgbClr val="FFFDFB">
                <a:alpha val="222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155;p48">
              <a:extLst>
                <a:ext uri="{FF2B5EF4-FFF2-40B4-BE49-F238E27FC236}">
                  <a16:creationId xmlns:a16="http://schemas.microsoft.com/office/drawing/2014/main" id="{1724217D-AE86-8260-3D23-1B22665E1FF7}"/>
                </a:ext>
              </a:extLst>
            </p:cNvPr>
            <p:cNvSpPr/>
            <p:nvPr/>
          </p:nvSpPr>
          <p:spPr>
            <a:xfrm>
              <a:off x="4488675" y="3853675"/>
              <a:ext cx="185700" cy="347825"/>
            </a:xfrm>
            <a:custGeom>
              <a:avLst/>
              <a:gdLst/>
              <a:ahLst/>
              <a:cxnLst/>
              <a:rect l="l" t="t" r="r" b="b"/>
              <a:pathLst>
                <a:path w="7428" h="13913" extrusionOk="0">
                  <a:moveTo>
                    <a:pt x="1930" y="0"/>
                  </a:moveTo>
                  <a:cubicBezTo>
                    <a:pt x="1496" y="162"/>
                    <a:pt x="1165" y="239"/>
                    <a:pt x="870" y="239"/>
                  </a:cubicBezTo>
                  <a:cubicBezTo>
                    <a:pt x="566" y="239"/>
                    <a:pt x="301" y="158"/>
                    <a:pt x="0" y="6"/>
                  </a:cubicBezTo>
                  <a:lnTo>
                    <a:pt x="0" y="6"/>
                  </a:lnTo>
                  <a:lnTo>
                    <a:pt x="5391" y="13628"/>
                  </a:lnTo>
                  <a:cubicBezTo>
                    <a:pt x="5653" y="13804"/>
                    <a:pt x="5964" y="13913"/>
                    <a:pt x="6279" y="13913"/>
                  </a:cubicBezTo>
                  <a:cubicBezTo>
                    <a:pt x="6310" y="13913"/>
                    <a:pt x="6340" y="13912"/>
                    <a:pt x="6371" y="13910"/>
                  </a:cubicBezTo>
                  <a:cubicBezTo>
                    <a:pt x="6711" y="13880"/>
                    <a:pt x="7104" y="13792"/>
                    <a:pt x="7427" y="13681"/>
                  </a:cubicBezTo>
                  <a:lnTo>
                    <a:pt x="1930" y="0"/>
                  </a:lnTo>
                  <a:close/>
                </a:path>
              </a:pathLst>
            </a:custGeom>
            <a:solidFill>
              <a:srgbClr val="D1B6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2"/>
                                        </p:tgtEl>
                                        <p:attrNameLst>
                                          <p:attrName>style.visibility</p:attrName>
                                        </p:attrNameLst>
                                      </p:cBhvr>
                                      <p:to>
                                        <p:strVal val="visible"/>
                                      </p:to>
                                    </p:set>
                                    <p:anim calcmode="lin" valueType="num">
                                      <p:cBhvr additive="base">
                                        <p:cTn id="7" dur="500" fill="hold"/>
                                        <p:tgtEl>
                                          <p:spTgt spid="1272"/>
                                        </p:tgtEl>
                                        <p:attrNameLst>
                                          <p:attrName>ppt_x</p:attrName>
                                        </p:attrNameLst>
                                      </p:cBhvr>
                                      <p:tavLst>
                                        <p:tav tm="0">
                                          <p:val>
                                            <p:strVal val="#ppt_x"/>
                                          </p:val>
                                        </p:tav>
                                        <p:tav tm="100000">
                                          <p:val>
                                            <p:strVal val="#ppt_x"/>
                                          </p:val>
                                        </p:tav>
                                      </p:tavLst>
                                    </p:anim>
                                    <p:anim calcmode="lin" valueType="num">
                                      <p:cBhvr additive="base">
                                        <p:cTn id="8" dur="500" fill="hold"/>
                                        <p:tgtEl>
                                          <p:spTgt spid="12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0"/>
                                        </p:tgtEl>
                                        <p:attrNameLst>
                                          <p:attrName>style.visibility</p:attrName>
                                        </p:attrNameLst>
                                      </p:cBhvr>
                                      <p:to>
                                        <p:strVal val="visible"/>
                                      </p:to>
                                    </p:set>
                                    <p:anim calcmode="lin" valueType="num">
                                      <p:cBhvr additive="base">
                                        <p:cTn id="11" dur="500" fill="hold"/>
                                        <p:tgtEl>
                                          <p:spTgt spid="1290"/>
                                        </p:tgtEl>
                                        <p:attrNameLst>
                                          <p:attrName>ppt_x</p:attrName>
                                        </p:attrNameLst>
                                      </p:cBhvr>
                                      <p:tavLst>
                                        <p:tav tm="0">
                                          <p:val>
                                            <p:strVal val="#ppt_x"/>
                                          </p:val>
                                        </p:tav>
                                        <p:tav tm="100000">
                                          <p:val>
                                            <p:strVal val="#ppt_x"/>
                                          </p:val>
                                        </p:tav>
                                      </p:tavLst>
                                    </p:anim>
                                    <p:anim calcmode="lin" valueType="num">
                                      <p:cBhvr additive="base">
                                        <p:cTn id="12" dur="500" fill="hold"/>
                                        <p:tgtEl>
                                          <p:spTgt spid="12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70"/>
                                        </p:tgtEl>
                                        <p:attrNameLst>
                                          <p:attrName>style.visibility</p:attrName>
                                        </p:attrNameLst>
                                      </p:cBhvr>
                                      <p:to>
                                        <p:strVal val="visible"/>
                                      </p:to>
                                    </p:set>
                                    <p:anim calcmode="lin" valueType="num">
                                      <p:cBhvr additive="base">
                                        <p:cTn id="15" dur="500" fill="hold"/>
                                        <p:tgtEl>
                                          <p:spTgt spid="1270"/>
                                        </p:tgtEl>
                                        <p:attrNameLst>
                                          <p:attrName>ppt_x</p:attrName>
                                        </p:attrNameLst>
                                      </p:cBhvr>
                                      <p:tavLst>
                                        <p:tav tm="0">
                                          <p:val>
                                            <p:strVal val="#ppt_x"/>
                                          </p:val>
                                        </p:tav>
                                        <p:tav tm="100000">
                                          <p:val>
                                            <p:strVal val="#ppt_x"/>
                                          </p:val>
                                        </p:tav>
                                      </p:tavLst>
                                    </p:anim>
                                    <p:anim calcmode="lin" valueType="num">
                                      <p:cBhvr additive="base">
                                        <p:cTn id="16" dur="500" fill="hold"/>
                                        <p:tgtEl>
                                          <p:spTgt spid="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 grpId="0"/>
      <p:bldP spid="1272" grpId="0" animBg="1"/>
      <p:bldP spid="12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3"/>
        </a:solidFill>
        <a:effectLst/>
      </p:bgPr>
    </p:bg>
    <p:spTree>
      <p:nvGrpSpPr>
        <p:cNvPr id="1" name=""/>
        <p:cNvGrpSpPr/>
        <p:nvPr/>
      </p:nvGrpSpPr>
      <p:grpSpPr>
        <a:xfrm>
          <a:off x="0" y="0"/>
          <a:ext cx="0" cy="0"/>
          <a:chOff x="0" y="0"/>
          <a:chExt cx="0" cy="0"/>
        </a:xfrm>
      </p:grpSpPr>
      <p:sp>
        <p:nvSpPr>
          <p:cNvPr id="66" name="Google Shape;1289;p51">
            <a:extLst>
              <a:ext uri="{FF2B5EF4-FFF2-40B4-BE49-F238E27FC236}">
                <a16:creationId xmlns:a16="http://schemas.microsoft.com/office/drawing/2014/main" id="{4E76319E-F086-F0E7-9A15-4EBF2ABE1251}"/>
              </a:ext>
            </a:extLst>
          </p:cNvPr>
          <p:cNvSpPr/>
          <p:nvPr/>
        </p:nvSpPr>
        <p:spPr>
          <a:xfrm>
            <a:off x="2084100" y="433018"/>
            <a:ext cx="490967" cy="843167"/>
          </a:xfrm>
          <a:custGeom>
            <a:avLst/>
            <a:gdLst/>
            <a:ahLst/>
            <a:cxnLst/>
            <a:rect l="l" t="t" r="r" b="b"/>
            <a:pathLst>
              <a:path w="14729" h="25295" extrusionOk="0">
                <a:moveTo>
                  <a:pt x="0" y="0"/>
                </a:moveTo>
                <a:cubicBezTo>
                  <a:pt x="2893" y="0"/>
                  <a:pt x="8003" y="1096"/>
                  <a:pt x="7715" y="3975"/>
                </a:cubicBezTo>
                <a:cubicBezTo>
                  <a:pt x="7321" y="7915"/>
                  <a:pt x="-691" y="9854"/>
                  <a:pt x="701" y="13561"/>
                </a:cubicBezTo>
                <a:cubicBezTo>
                  <a:pt x="2023" y="17082"/>
                  <a:pt x="11548" y="8650"/>
                  <a:pt x="11923" y="12392"/>
                </a:cubicBezTo>
                <a:cubicBezTo>
                  <a:pt x="12445" y="17604"/>
                  <a:pt x="-2184" y="19824"/>
                  <a:pt x="1169" y="23848"/>
                </a:cubicBezTo>
                <a:cubicBezTo>
                  <a:pt x="4063" y="27321"/>
                  <a:pt x="10342" y="22988"/>
                  <a:pt x="14729" y="24081"/>
                </a:cubicBezTo>
              </a:path>
            </a:pathLst>
          </a:custGeom>
          <a:noFill/>
          <a:ln w="19050" cap="flat" cmpd="sng">
            <a:solidFill>
              <a:srgbClr val="FCF4E3"/>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srgbClr val="2A1B4C"/>
              </a:solidFill>
              <a:effectLst/>
              <a:uLnTx/>
              <a:uFillTx/>
              <a:latin typeface="Arial"/>
            </a:endParaRPr>
          </a:p>
        </p:txBody>
      </p:sp>
      <p:grpSp>
        <p:nvGrpSpPr>
          <p:cNvPr id="67" name="Google Shape;1704;p56">
            <a:extLst>
              <a:ext uri="{FF2B5EF4-FFF2-40B4-BE49-F238E27FC236}">
                <a16:creationId xmlns:a16="http://schemas.microsoft.com/office/drawing/2014/main" id="{4AB79D25-ABE4-E82C-92A8-2CDF8DEB7950}"/>
              </a:ext>
            </a:extLst>
          </p:cNvPr>
          <p:cNvGrpSpPr/>
          <p:nvPr/>
        </p:nvGrpSpPr>
        <p:grpSpPr>
          <a:xfrm>
            <a:off x="539365" y="401264"/>
            <a:ext cx="735097" cy="843167"/>
            <a:chOff x="2832275" y="1612375"/>
            <a:chExt cx="797300" cy="922575"/>
          </a:xfrm>
        </p:grpSpPr>
        <p:sp>
          <p:nvSpPr>
            <p:cNvPr id="68" name="Google Shape;1705;p56">
              <a:extLst>
                <a:ext uri="{FF2B5EF4-FFF2-40B4-BE49-F238E27FC236}">
                  <a16:creationId xmlns:a16="http://schemas.microsoft.com/office/drawing/2014/main" id="{453D359C-310F-DC04-E675-9BB6B719535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706;p56">
              <a:extLst>
                <a:ext uri="{FF2B5EF4-FFF2-40B4-BE49-F238E27FC236}">
                  <a16:creationId xmlns:a16="http://schemas.microsoft.com/office/drawing/2014/main" id="{A807B2EA-A7E3-FB13-D127-0578E83C0C79}"/>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707;p56">
              <a:extLst>
                <a:ext uri="{FF2B5EF4-FFF2-40B4-BE49-F238E27FC236}">
                  <a16:creationId xmlns:a16="http://schemas.microsoft.com/office/drawing/2014/main" id="{F60E1AE9-5157-AC01-2A41-CAA615E5480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708;p56">
              <a:extLst>
                <a:ext uri="{FF2B5EF4-FFF2-40B4-BE49-F238E27FC236}">
                  <a16:creationId xmlns:a16="http://schemas.microsoft.com/office/drawing/2014/main" id="{326930F8-2D1B-367B-A7DD-811E87333A35}"/>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709;p56">
              <a:extLst>
                <a:ext uri="{FF2B5EF4-FFF2-40B4-BE49-F238E27FC236}">
                  <a16:creationId xmlns:a16="http://schemas.microsoft.com/office/drawing/2014/main" id="{DA0A0DBE-2341-896E-64D0-871626C8BAD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10;p56">
              <a:extLst>
                <a:ext uri="{FF2B5EF4-FFF2-40B4-BE49-F238E27FC236}">
                  <a16:creationId xmlns:a16="http://schemas.microsoft.com/office/drawing/2014/main" id="{215EC6BE-396E-7D3A-0955-7E0A4B5A187D}"/>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11;p56">
              <a:extLst>
                <a:ext uri="{FF2B5EF4-FFF2-40B4-BE49-F238E27FC236}">
                  <a16:creationId xmlns:a16="http://schemas.microsoft.com/office/drawing/2014/main" id="{CE9E26F3-2AA9-3F92-D167-70D3BCE46A0C}"/>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712;p56">
              <a:extLst>
                <a:ext uri="{FF2B5EF4-FFF2-40B4-BE49-F238E27FC236}">
                  <a16:creationId xmlns:a16="http://schemas.microsoft.com/office/drawing/2014/main" id="{383E22DA-A2C3-0700-4F6D-CF31AD52970B}"/>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713;p56">
              <a:extLst>
                <a:ext uri="{FF2B5EF4-FFF2-40B4-BE49-F238E27FC236}">
                  <a16:creationId xmlns:a16="http://schemas.microsoft.com/office/drawing/2014/main" id="{D27D9E00-555B-6B5F-90FB-ADD27A907449}"/>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14;p56">
              <a:extLst>
                <a:ext uri="{FF2B5EF4-FFF2-40B4-BE49-F238E27FC236}">
                  <a16:creationId xmlns:a16="http://schemas.microsoft.com/office/drawing/2014/main" id="{4BCC26AE-DC04-B398-6F7D-8743DE5E978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15;p56">
              <a:extLst>
                <a:ext uri="{FF2B5EF4-FFF2-40B4-BE49-F238E27FC236}">
                  <a16:creationId xmlns:a16="http://schemas.microsoft.com/office/drawing/2014/main" id="{5B1CE4F8-90CF-A1AD-2DE2-9916336F03B3}"/>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16;p56">
              <a:extLst>
                <a:ext uri="{FF2B5EF4-FFF2-40B4-BE49-F238E27FC236}">
                  <a16:creationId xmlns:a16="http://schemas.microsoft.com/office/drawing/2014/main" id="{D713B6F5-5892-DA5A-31B2-1B8BDF62905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17;p56">
              <a:extLst>
                <a:ext uri="{FF2B5EF4-FFF2-40B4-BE49-F238E27FC236}">
                  <a16:creationId xmlns:a16="http://schemas.microsoft.com/office/drawing/2014/main" id="{24D1D4C6-8ECE-FC20-F68D-EF08E10303EE}"/>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799;p44">
            <a:extLst>
              <a:ext uri="{FF2B5EF4-FFF2-40B4-BE49-F238E27FC236}">
                <a16:creationId xmlns:a16="http://schemas.microsoft.com/office/drawing/2014/main" id="{FF465C00-BC08-367E-F31C-170E1F62A2C8}"/>
              </a:ext>
            </a:extLst>
          </p:cNvPr>
          <p:cNvSpPr/>
          <p:nvPr/>
        </p:nvSpPr>
        <p:spPr>
          <a:xfrm>
            <a:off x="1655181" y="536047"/>
            <a:ext cx="9062976" cy="572700"/>
          </a:xfrm>
          <a:prstGeom prst="roundRect">
            <a:avLst>
              <a:gd name="adj" fmla="val 50000"/>
            </a:avLst>
          </a:prstGeom>
          <a:solidFill>
            <a:srgbClr val="FFFFFF"/>
          </a:solidFill>
          <a:ln w="19050" cap="flat" cmpd="sng">
            <a:solidFill>
              <a:srgbClr val="51BEA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01;p44">
            <a:extLst>
              <a:ext uri="{FF2B5EF4-FFF2-40B4-BE49-F238E27FC236}">
                <a16:creationId xmlns:a16="http://schemas.microsoft.com/office/drawing/2014/main" id="{69CCDD9D-8D2E-C882-AB71-58F10757ABE2}"/>
              </a:ext>
            </a:extLst>
          </p:cNvPr>
          <p:cNvSpPr txBox="1">
            <a:spLocks noGrp="1"/>
          </p:cNvSpPr>
          <p:nvPr/>
        </p:nvSpPr>
        <p:spPr>
          <a:xfrm>
            <a:off x="2084100" y="522657"/>
            <a:ext cx="836420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1pPr>
            <a:lvl2pPr marR="0" lvl="1"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2pPr>
            <a:lvl3pPr marR="0" lvl="2"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3pPr>
            <a:lvl4pPr marR="0" lvl="3"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4pPr>
            <a:lvl5pPr marR="0" lvl="4"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5pPr>
            <a:lvl6pPr marR="0" lvl="5"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6pPr>
            <a:lvl7pPr marR="0" lvl="6"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7pPr>
            <a:lvl8pPr marR="0" lvl="7"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8pPr>
            <a:lvl9pPr marR="0" lvl="8" algn="ctr" rtl="0">
              <a:lnSpc>
                <a:spcPct val="100000"/>
              </a:lnSpc>
              <a:spcBef>
                <a:spcPts val="0"/>
              </a:spcBef>
              <a:spcAft>
                <a:spcPts val="0"/>
              </a:spcAft>
              <a:buClr>
                <a:schemeClr val="accent4"/>
              </a:buClr>
              <a:buSzPts val="3000"/>
              <a:buFont typeface="Luckiest Guy"/>
              <a:buNone/>
              <a:defRPr sz="3000" b="0" i="0" u="none" strike="noStrike" cap="none">
                <a:solidFill>
                  <a:schemeClr val="accent4"/>
                </a:solidFill>
                <a:latin typeface="Luckiest Guy"/>
                <a:ea typeface="Luckiest Guy"/>
                <a:cs typeface="Luckiest Guy"/>
                <a:sym typeface="Luckiest Guy"/>
              </a:defRPr>
            </a:lvl9pPr>
          </a:lstStyle>
          <a:p>
            <a:pPr marL="0" marR="0" lvl="0" indent="0" algn="ctr" defTabSz="914400" rtl="0" eaLnBrk="1" fontAlgn="auto" latinLnBrk="0" hangingPunct="1">
              <a:lnSpc>
                <a:spcPct val="100000"/>
              </a:lnSpc>
              <a:spcBef>
                <a:spcPts val="0"/>
              </a:spcBef>
              <a:spcAft>
                <a:spcPts val="0"/>
              </a:spcAft>
              <a:buClr>
                <a:srgbClr val="675CAC"/>
              </a:buClr>
              <a:buSzPts val="3000"/>
              <a:buFont typeface="Luckiest Guy"/>
              <a:buNone/>
              <a:tabLst/>
              <a:defRPr/>
            </a:pPr>
            <a:r>
              <a:rPr lang="vi-VN" sz="2400" b="1" dirty="0">
                <a:solidFill>
                  <a:srgbClr val="7030A0"/>
                </a:solidFill>
                <a:effectLst/>
                <a:latin typeface="Times New Roman" panose="02020603050405020304" pitchFamily="18" charset="0"/>
                <a:ea typeface="Calibri" panose="020F0502020204030204" pitchFamily="34" charset="0"/>
              </a:rPr>
              <a:t>Đọc lại các văn bản đã học và điển vào bảng sau (làm vào vở)</a:t>
            </a:r>
            <a:endParaRPr kumimoji="0" sz="54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Luckiest Guy"/>
            </a:endParaRPr>
          </a:p>
        </p:txBody>
      </p:sp>
      <p:sp>
        <p:nvSpPr>
          <p:cNvPr id="83" name="Google Shape;808;p44">
            <a:extLst>
              <a:ext uri="{FF2B5EF4-FFF2-40B4-BE49-F238E27FC236}">
                <a16:creationId xmlns:a16="http://schemas.microsoft.com/office/drawing/2014/main" id="{91979C5D-A5E0-702C-2622-0B09C5B4D05A}"/>
              </a:ext>
            </a:extLst>
          </p:cNvPr>
          <p:cNvSpPr/>
          <p:nvPr/>
        </p:nvSpPr>
        <p:spPr>
          <a:xfrm rot="-2286152">
            <a:off x="1796070" y="703224"/>
            <a:ext cx="259179" cy="259256"/>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09;p44">
            <a:extLst>
              <a:ext uri="{FF2B5EF4-FFF2-40B4-BE49-F238E27FC236}">
                <a16:creationId xmlns:a16="http://schemas.microsoft.com/office/drawing/2014/main" id="{5F9B63A2-C4B2-C89E-E327-E9688F3ECE85}"/>
              </a:ext>
            </a:extLst>
          </p:cNvPr>
          <p:cNvSpPr/>
          <p:nvPr/>
        </p:nvSpPr>
        <p:spPr>
          <a:xfrm rot="-645004">
            <a:off x="10302163" y="694504"/>
            <a:ext cx="259165" cy="259250"/>
          </a:xfrm>
          <a:custGeom>
            <a:avLst/>
            <a:gdLst/>
            <a:ahLst/>
            <a:cxnLst/>
            <a:rect l="l" t="t" r="r" b="b"/>
            <a:pathLst>
              <a:path w="10943" h="10943" extrusionOk="0">
                <a:moveTo>
                  <a:pt x="2492" y="1"/>
                </a:moveTo>
                <a:lnTo>
                  <a:pt x="2962" y="4698"/>
                </a:lnTo>
                <a:lnTo>
                  <a:pt x="1" y="8451"/>
                </a:lnTo>
                <a:lnTo>
                  <a:pt x="4698" y="7981"/>
                </a:lnTo>
                <a:lnTo>
                  <a:pt x="8451" y="10943"/>
                </a:lnTo>
                <a:lnTo>
                  <a:pt x="7982" y="6246"/>
                </a:lnTo>
                <a:lnTo>
                  <a:pt x="10943" y="2492"/>
                </a:lnTo>
                <a:lnTo>
                  <a:pt x="6246" y="2962"/>
                </a:lnTo>
                <a:lnTo>
                  <a:pt x="2492" y="1"/>
                </a:lnTo>
                <a:close/>
              </a:path>
            </a:pathLst>
          </a:custGeom>
          <a:solidFill>
            <a:srgbClr val="FCBC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9812302D-DCEC-C6B1-D4A2-2D4960CF3DCE}"/>
              </a:ext>
            </a:extLst>
          </p:cNvPr>
          <p:cNvGraphicFramePr>
            <a:graphicFrameLocks noGrp="1"/>
          </p:cNvGraphicFramePr>
          <p:nvPr>
            <p:extLst>
              <p:ext uri="{D42A27DB-BD31-4B8C-83A1-F6EECF244321}">
                <p14:modId xmlns:p14="http://schemas.microsoft.com/office/powerpoint/2010/main" val="2502693897"/>
              </p:ext>
            </p:extLst>
          </p:nvPr>
        </p:nvGraphicFramePr>
        <p:xfrm>
          <a:off x="539365" y="1259887"/>
          <a:ext cx="11058468" cy="5147635"/>
        </p:xfrm>
        <a:graphic>
          <a:graphicData uri="http://schemas.openxmlformats.org/drawingml/2006/table">
            <a:tbl>
              <a:tblPr firstRow="1" firstCol="1" bandRow="1">
                <a:tableStyleId>{FABFCF23-3B69-468F-B69F-88F6DE6A72F2}</a:tableStyleId>
              </a:tblPr>
              <a:tblGrid>
                <a:gridCol w="2805719">
                  <a:extLst>
                    <a:ext uri="{9D8B030D-6E8A-4147-A177-3AD203B41FA5}">
                      <a16:colId xmlns:a16="http://schemas.microsoft.com/office/drawing/2014/main" val="1031450518"/>
                    </a:ext>
                  </a:extLst>
                </a:gridCol>
                <a:gridCol w="2083443">
                  <a:extLst>
                    <a:ext uri="{9D8B030D-6E8A-4147-A177-3AD203B41FA5}">
                      <a16:colId xmlns:a16="http://schemas.microsoft.com/office/drawing/2014/main" val="3860783986"/>
                    </a:ext>
                  </a:extLst>
                </a:gridCol>
                <a:gridCol w="3159888">
                  <a:extLst>
                    <a:ext uri="{9D8B030D-6E8A-4147-A177-3AD203B41FA5}">
                      <a16:colId xmlns:a16="http://schemas.microsoft.com/office/drawing/2014/main" val="1482054880"/>
                    </a:ext>
                  </a:extLst>
                </a:gridCol>
                <a:gridCol w="3009418">
                  <a:extLst>
                    <a:ext uri="{9D8B030D-6E8A-4147-A177-3AD203B41FA5}">
                      <a16:colId xmlns:a16="http://schemas.microsoft.com/office/drawing/2014/main" val="1875686306"/>
                    </a:ext>
                  </a:extLst>
                </a:gridCol>
              </a:tblGrid>
              <a:tr h="132519">
                <a:tc>
                  <a:txBody>
                    <a:bodyPr/>
                    <a:lstStyle/>
                    <a:p>
                      <a:pPr algn="ctr">
                        <a:lnSpc>
                          <a:spcPct val="100000"/>
                        </a:lnSpc>
                        <a:spcAft>
                          <a:spcPts val="800"/>
                        </a:spcAft>
                      </a:pPr>
                      <a:r>
                        <a:rPr lang="vi-VN" sz="2800">
                          <a:effectLst/>
                          <a:latin typeface="Times New Roman" panose="02020603050405020304" pitchFamily="18" charset="0"/>
                          <a:cs typeface="Times New Roman" panose="02020603050405020304" pitchFamily="18" charset="0"/>
                        </a:rPr>
                        <a:t>Văn bản</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Times New Roman" panose="02020603050405020304" pitchFamily="18" charset="0"/>
                          <a:cs typeface="Times New Roman" panose="02020603050405020304" pitchFamily="18" charset="0"/>
                        </a:rPr>
                        <a:t>Luận đề</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Times New Roman" panose="02020603050405020304" pitchFamily="18" charset="0"/>
                          <a:cs typeface="Times New Roman" panose="02020603050405020304" pitchFamily="18" charset="0"/>
                        </a:rPr>
                        <a:t>Luận điểm</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a:effectLst/>
                          <a:latin typeface="Times New Roman" panose="02020603050405020304" pitchFamily="18" charset="0"/>
                          <a:cs typeface="Times New Roman" panose="02020603050405020304" pitchFamily="18" charset="0"/>
                        </a:rPr>
                        <a:t>Lí lẽ và bằng chứng tiêu biểu</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2258305"/>
                  </a:ext>
                </a:extLst>
              </a:tr>
              <a:tr h="1739249">
                <a:tc>
                  <a:txBody>
                    <a:bodyPr/>
                    <a:lstStyle/>
                    <a:p>
                      <a:pPr algn="just">
                        <a:lnSpc>
                          <a:spcPct val="100000"/>
                        </a:lnSpc>
                        <a:spcAft>
                          <a:spcPts val="800"/>
                        </a:spcAft>
                      </a:pPr>
                      <a:r>
                        <a:rPr lang="vi-VN" sz="2800">
                          <a:effectLst/>
                          <a:latin typeface="Times New Roman" panose="02020603050405020304" pitchFamily="18" charset="0"/>
                          <a:cs typeface="Times New Roman" panose="02020603050405020304" pitchFamily="18" charset="0"/>
                        </a:rPr>
                        <a:t>Về hình tượng bà Tú trong bài thơ “Thương vợ”</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299899"/>
                  </a:ext>
                </a:extLst>
              </a:tr>
              <a:tr h="1274786">
                <a:tc>
                  <a:txBody>
                    <a:bodyPr/>
                    <a:lstStyle/>
                    <a:p>
                      <a:pPr algn="just">
                        <a:lnSpc>
                          <a:spcPct val="100000"/>
                        </a:lnSpc>
                        <a:spcAft>
                          <a:spcPts val="800"/>
                        </a:spcAft>
                      </a:pPr>
                      <a:r>
                        <a:rPr lang="vi-VN" sz="2800">
                          <a:effectLst/>
                          <a:latin typeface="Times New Roman" panose="02020603050405020304" pitchFamily="18" charset="0"/>
                          <a:cs typeface="Times New Roman" panose="02020603050405020304" pitchFamily="18" charset="0"/>
                        </a:rPr>
                        <a:t>Ý nghĩa văn chương</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827198"/>
                  </a:ext>
                </a:extLst>
              </a:tr>
              <a:tr h="1204783">
                <a:tc>
                  <a:txBody>
                    <a:bodyPr/>
                    <a:lstStyle/>
                    <a:p>
                      <a:pPr algn="just">
                        <a:lnSpc>
                          <a:spcPct val="100000"/>
                        </a:lnSpc>
                        <a:spcAft>
                          <a:spcPts val="800"/>
                        </a:spcAft>
                      </a:pPr>
                      <a:r>
                        <a:rPr lang="vi-VN" sz="2800">
                          <a:effectLst/>
                          <a:latin typeface="Times New Roman" panose="02020603050405020304" pitchFamily="18" charset="0"/>
                          <a:cs typeface="Times New Roman" panose="02020603050405020304" pitchFamily="18" charset="0"/>
                        </a:rPr>
                        <a:t>Tính đa nghĩa trong bài thơ “Bánh trôi nước”</a:t>
                      </a: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01" marR="15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033861"/>
                  </a:ext>
                </a:extLst>
              </a:tr>
            </a:tbl>
          </a:graphicData>
        </a:graphic>
      </p:graphicFrame>
    </p:spTree>
    <p:extLst>
      <p:ext uri="{BB962C8B-B14F-4D97-AF65-F5344CB8AC3E}">
        <p14:creationId xmlns:p14="http://schemas.microsoft.com/office/powerpoint/2010/main" val="11915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pbit4g5">
      <a:majorFont>
        <a:latin typeface="思源黑体 CN" panose="020F0302020204030204"/>
        <a:ea typeface="思源黑体 CN"/>
        <a:cs typeface=""/>
      </a:majorFont>
      <a:minorFont>
        <a:latin typeface="思源黑体 CN" panose="020F0502020204030204"/>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eative Writing Workshop for Kids by Slidesgo">
  <a:themeElements>
    <a:clrScheme name="Simple Light">
      <a:dk1>
        <a:srgbClr val="2A1B4C"/>
      </a:dk1>
      <a:lt1>
        <a:srgbClr val="FFFDFB"/>
      </a:lt1>
      <a:dk2>
        <a:srgbClr val="FCF4E3"/>
      </a:dk2>
      <a:lt2>
        <a:srgbClr val="79C29D"/>
      </a:lt2>
      <a:accent1>
        <a:srgbClr val="1AB2BF"/>
      </a:accent1>
      <a:accent2>
        <a:srgbClr val="8BD2F5"/>
      </a:accent2>
      <a:accent3>
        <a:srgbClr val="6776B7"/>
      </a:accent3>
      <a:accent4>
        <a:srgbClr val="C361A2"/>
      </a:accent4>
      <a:accent5>
        <a:srgbClr val="F9DB0E"/>
      </a:accent5>
      <a:accent6>
        <a:srgbClr val="C99D66"/>
      </a:accent6>
      <a:hlink>
        <a:srgbClr val="2A1B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umber Sense Activities for Pre-K by Slidesgo">
  <a:themeElements>
    <a:clrScheme name="Simple Light">
      <a:dk1>
        <a:srgbClr val="4B4B4B"/>
      </a:dk1>
      <a:lt1>
        <a:srgbClr val="FFFFFF"/>
      </a:lt1>
      <a:dk2>
        <a:srgbClr val="FCF1DA"/>
      </a:dk2>
      <a:lt2>
        <a:srgbClr val="FF81B6"/>
      </a:lt2>
      <a:accent1>
        <a:srgbClr val="F85A45"/>
      </a:accent1>
      <a:accent2>
        <a:srgbClr val="FCBC00"/>
      </a:accent2>
      <a:accent3>
        <a:srgbClr val="51BEAF"/>
      </a:accent3>
      <a:accent4>
        <a:srgbClr val="675CAC"/>
      </a:accent4>
      <a:accent5>
        <a:srgbClr val="2D8799"/>
      </a:accent5>
      <a:accent6>
        <a:srgbClr val="F18A41"/>
      </a:accent6>
      <a:hlink>
        <a:srgbClr val="4B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303</TotalTime>
  <Words>1516</Words>
  <Application>Microsoft Office PowerPoint</Application>
  <PresentationFormat>Widescreen</PresentationFormat>
  <Paragraphs>161</Paragraphs>
  <Slides>33</Slides>
  <Notes>13</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33</vt:i4>
      </vt:variant>
    </vt:vector>
  </HeadingPairs>
  <TitlesOfParts>
    <vt:vector size="56" baseType="lpstr">
      <vt:lpstr>DengXian</vt:lpstr>
      <vt:lpstr>微软雅黑</vt:lpstr>
      <vt:lpstr>宋体</vt:lpstr>
      <vt:lpstr>Amiko</vt:lpstr>
      <vt:lpstr>Aptos</vt:lpstr>
      <vt:lpstr>Arial</vt:lpstr>
      <vt:lpstr>Black Han Sans</vt:lpstr>
      <vt:lpstr>Calibri</vt:lpstr>
      <vt:lpstr>Covered By Your Grace</vt:lpstr>
      <vt:lpstr>Denk One</vt:lpstr>
      <vt:lpstr>Lora</vt:lpstr>
      <vt:lpstr>Luckiest Guy</vt:lpstr>
      <vt:lpstr>Palanquin Dark</vt:lpstr>
      <vt:lpstr>PT Sans</vt:lpstr>
      <vt:lpstr>Sniglet</vt:lpstr>
      <vt:lpstr>Times New Roman</vt:lpstr>
      <vt:lpstr>Wingdings</vt:lpstr>
      <vt:lpstr>仓耳羽辰体-谷力 W04</vt:lpstr>
      <vt:lpstr>思源黑体 CN</vt:lpstr>
      <vt:lpstr>Office 主题​​</vt:lpstr>
      <vt:lpstr>Creative Writing Workshop for Kids by Slidesgo</vt:lpstr>
      <vt:lpstr>Number Sense Activities for Pre-K by Slidesgo</vt:lpstr>
      <vt:lpstr>3_Office Theme</vt:lpstr>
      <vt:lpstr>Ôn tập</vt:lpstr>
      <vt:lpstr>Hoạt động mở đầu</vt:lpstr>
      <vt:lpstr>PowerPoint Presentation</vt:lpstr>
      <vt:lpstr>THƯ CỦA CHA                                 _Nguyên Hương_</vt:lpstr>
      <vt:lpstr>PowerPoint Presentation</vt:lpstr>
      <vt:lpstr>Hình thành kiến thức</vt:lpstr>
      <vt:lpstr>PowerPoint Presentation</vt:lpstr>
      <vt:lpstr>Câu 1</vt:lpstr>
      <vt:lpstr>PowerPoint Presentation</vt:lpstr>
      <vt:lpstr>PowerPoint Presentation</vt:lpstr>
      <vt:lpstr>PowerPoint Presentation</vt:lpstr>
      <vt:lpstr>PowerPoint Presentation</vt:lpstr>
      <vt:lpstr>Câu 2</vt:lpstr>
      <vt:lpstr>PowerPoint Presentation</vt:lpstr>
      <vt:lpstr>PowerPoint Presentation</vt:lpstr>
      <vt:lpstr>Câu 3</vt:lpstr>
      <vt:lpstr>PowerPoint Presentation</vt:lpstr>
      <vt:lpstr>PowerPoint Presentation</vt:lpstr>
      <vt:lpstr>Câu 4</vt:lpstr>
      <vt:lpstr>PowerPoint Presentation</vt:lpstr>
      <vt:lpstr>PowerPoint Presentation</vt:lpstr>
      <vt:lpstr>Câu 5</vt:lpstr>
      <vt:lpstr>PowerPoint Presentation</vt:lpstr>
      <vt:lpstr>PowerPoint Presentation</vt:lpstr>
      <vt:lpstr>Câu 6</vt:lpstr>
      <vt:lpstr>PowerPoint Presentation</vt:lpstr>
      <vt:lpstr>PowerPoint Presentation</vt:lpstr>
      <vt:lpstr>Câu 7</vt:lpstr>
      <vt:lpstr>PowerPoint Presentation</vt:lpstr>
      <vt:lpstr>PowerPoint Presentation</vt:lpstr>
      <vt:lpstr>HOẠT ĐỘNG THẢO LUẬN VỀ CÂU HỎI LỚN CỦA CHỦ ĐIỂM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dc:creator>admin</dc:creator>
  <cp:lastModifiedBy>Admin</cp:lastModifiedBy>
  <cp:revision>8</cp:revision>
  <dcterms:created xsi:type="dcterms:W3CDTF">2024-07-03T04:15:07Z</dcterms:created>
  <dcterms:modified xsi:type="dcterms:W3CDTF">2024-07-25T13:58:32Z</dcterms:modified>
</cp:coreProperties>
</file>