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 id="2147483666" r:id="rId2"/>
    <p:sldMasterId id="2147483678" r:id="rId3"/>
    <p:sldMasterId id="2147483690" r:id="rId4"/>
  </p:sldMasterIdLst>
  <p:notesMasterIdLst>
    <p:notesMasterId r:id="rId25"/>
  </p:notesMasterIdLst>
  <p:sldIdLst>
    <p:sldId id="2007577995" r:id="rId5"/>
    <p:sldId id="2007577997" r:id="rId6"/>
    <p:sldId id="257" r:id="rId7"/>
    <p:sldId id="2007578002" r:id="rId8"/>
    <p:sldId id="2007578038" r:id="rId9"/>
    <p:sldId id="2007578044" r:id="rId10"/>
    <p:sldId id="2007578039" r:id="rId11"/>
    <p:sldId id="2007578043" r:id="rId12"/>
    <p:sldId id="2007578047" r:id="rId13"/>
    <p:sldId id="2007578055" r:id="rId14"/>
    <p:sldId id="2007578013" r:id="rId15"/>
    <p:sldId id="2007578049" r:id="rId16"/>
    <p:sldId id="2007578000" r:id="rId17"/>
    <p:sldId id="2007578050" r:id="rId18"/>
    <p:sldId id="2007578051" r:id="rId19"/>
    <p:sldId id="2007578053" r:id="rId20"/>
    <p:sldId id="2007578031" r:id="rId21"/>
    <p:sldId id="2007578052" r:id="rId22"/>
    <p:sldId id="2007578054" r:id="rId23"/>
    <p:sldId id="2007578057" r:id="rId24"/>
  </p:sldIdLst>
  <p:sldSz cx="9144000" cy="5143500" type="screen16x9"/>
  <p:notesSz cx="6858000" cy="9144000"/>
  <p:embeddedFontLst>
    <p:embeddedFont>
      <p:font typeface="Anaheim" panose="020B0604020202020204" charset="0"/>
      <p:regular r:id="rId26"/>
    </p:embeddedFont>
    <p:embeddedFont>
      <p:font typeface="Josefin Sans" pitchFamily="2" charset="0"/>
      <p:regular r:id="rId27"/>
      <p:bold r:id="rId28"/>
      <p:italic r:id="rId29"/>
      <p:boldItalic r:id="rId30"/>
    </p:embeddedFont>
    <p:embeddedFont>
      <p:font typeface="Montserrat" panose="00000500000000000000" pitchFamily="2" charset="0"/>
      <p:regular r:id="rId31"/>
      <p:bold r:id="rId32"/>
      <p:italic r:id="rId33"/>
      <p:boldItalic r:id="rId34"/>
    </p:embeddedFont>
    <p:embeddedFont>
      <p:font typeface="Poppins Medium" panose="00000600000000000000" pitchFamily="2" charset="0"/>
      <p:regular r:id="rId35"/>
      <p:italic r:id="rId36"/>
    </p:embeddedFont>
    <p:embeddedFont>
      <p:font typeface="Roboto Condensed Light" panose="02000000000000000000" pitchFamily="2" charset="0"/>
      <p:regular r:id="rId37"/>
      <p: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9ED"/>
    <a:srgbClr val="FF9933"/>
    <a:srgbClr val="FBEFA3"/>
    <a:srgbClr val="F3B95F"/>
    <a:srgbClr val="E2ECFB"/>
    <a:srgbClr val="FDEFE9"/>
    <a:srgbClr val="FFD7C4"/>
    <a:srgbClr val="FCD5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5F1A1EC-6E2A-4AA5-B4EC-78852B04F3B8}">
  <a:tblStyle styleId="{C5F1A1EC-6E2A-4AA5-B4EC-78852B04F3B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2998" autoAdjust="0"/>
  </p:normalViewPr>
  <p:slideViewPr>
    <p:cSldViewPr snapToGrid="0">
      <p:cViewPr varScale="1">
        <p:scale>
          <a:sx n="113" d="100"/>
          <a:sy n="113" d="100"/>
        </p:scale>
        <p:origin x="586" y="77"/>
      </p:cViewPr>
      <p:guideLst/>
    </p:cSldViewPr>
  </p:slideViewPr>
  <p:notesTextViewPr>
    <p:cViewPr>
      <p:scale>
        <a:sx n="1" d="1"/>
        <a:sy n="1" d="1"/>
      </p:scale>
      <p:origin x="0" y="0"/>
    </p:cViewPr>
  </p:notesTextViewPr>
  <p:sorterViewPr>
    <p:cViewPr>
      <p:scale>
        <a:sx n="132" d="100"/>
        <a:sy n="13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font" Target="fonts/font9.fntdata"/><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A66342-03B4-4033-86AF-C99D7556CEEB}"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DA0BC71F-1F1B-40EB-8AEA-90CD73367B94}">
      <dgm:prSet phldrT="[Text]" custT="1"/>
      <dgm:spPr>
        <a:solidFill>
          <a:schemeClr val="accent3">
            <a:lumMod val="20000"/>
            <a:lumOff val="80000"/>
          </a:schemeClr>
        </a:solidFill>
        <a:ln>
          <a:solidFill>
            <a:schemeClr val="tx1"/>
          </a:solidFill>
        </a:ln>
      </dgm:spPr>
      <dgm:t>
        <a:bodyPr/>
        <a:lstStyle/>
        <a:p>
          <a:pPr marL="0" indent="342900" algn="just"/>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solidFill>
              <a:schemeClr val="tx1"/>
            </a:solidFill>
          </a:endParaRPr>
        </a:p>
      </dgm:t>
    </dgm:pt>
    <dgm:pt modelId="{686F8A2B-2592-46A1-A7DF-867429DF366F}" type="parTrans" cxnId="{23B6AEF0-A187-4758-8302-CC61D19B3A40}">
      <dgm:prSet/>
      <dgm:spPr/>
      <dgm:t>
        <a:bodyPr/>
        <a:lstStyle/>
        <a:p>
          <a:endParaRPr lang="en-US"/>
        </a:p>
      </dgm:t>
    </dgm:pt>
    <dgm:pt modelId="{348C880F-ACC3-4E78-A6DB-E3727B46BF71}" type="sibTrans" cxnId="{23B6AEF0-A187-4758-8302-CC61D19B3A40}">
      <dgm:prSet/>
      <dgm:spPr/>
      <dgm:t>
        <a:bodyPr/>
        <a:lstStyle/>
        <a:p>
          <a:endParaRPr lang="en-US"/>
        </a:p>
      </dgm:t>
    </dgm:pt>
    <dgm:pt modelId="{34CC1683-C53C-44A7-B7A2-79F46B7F0AB1}">
      <dgm:prSet phldrT="[Text]" custT="1"/>
      <dgm:spPr>
        <a:solidFill>
          <a:schemeClr val="accent3">
            <a:lumMod val="20000"/>
            <a:lumOff val="80000"/>
          </a:schemeClr>
        </a:solidFill>
        <a:ln>
          <a:solidFill>
            <a:schemeClr val="tx1"/>
          </a:solidFill>
        </a:ln>
      </dgm:spPr>
      <dgm:t>
        <a:bodyPr/>
        <a:lstStyle/>
        <a:p>
          <a:pPr>
            <a:lnSpc>
              <a:spcPct val="100000"/>
            </a:lnSpc>
            <a:spcAft>
              <a:spcPts val="0"/>
            </a:spcAft>
          </a:pPr>
          <a:endParaRPr lang="en-US" sz="2200" dirty="0">
            <a:solidFill>
              <a:schemeClr val="tx1"/>
            </a:solidFill>
          </a:endParaRPr>
        </a:p>
      </dgm:t>
    </dgm:pt>
    <dgm:pt modelId="{66C45448-9A22-42C0-BA02-D68715CAA89B}" type="parTrans" cxnId="{619A18CA-1811-48EB-8A24-BC487BD1EFD9}">
      <dgm:prSet/>
      <dgm:spPr/>
      <dgm:t>
        <a:bodyPr/>
        <a:lstStyle/>
        <a:p>
          <a:endParaRPr lang="en-US"/>
        </a:p>
      </dgm:t>
    </dgm:pt>
    <dgm:pt modelId="{0574DB71-5855-469B-931B-38A4007A33DC}" type="sibTrans" cxnId="{619A18CA-1811-48EB-8A24-BC487BD1EFD9}">
      <dgm:prSet/>
      <dgm:spPr/>
      <dgm:t>
        <a:bodyPr/>
        <a:lstStyle/>
        <a:p>
          <a:endParaRPr lang="en-US"/>
        </a:p>
      </dgm:t>
    </dgm:pt>
    <dgm:pt modelId="{B70289F6-3664-42D9-B185-9B162F3436AD}">
      <dgm:prSet phldrT="[Text]" custT="1"/>
      <dgm:spPr>
        <a:solidFill>
          <a:schemeClr val="accent3">
            <a:lumMod val="20000"/>
            <a:lumOff val="80000"/>
          </a:schemeClr>
        </a:solidFill>
        <a:ln>
          <a:solidFill>
            <a:schemeClr val="tx1"/>
          </a:solidFill>
        </a:ln>
      </dgm:spPr>
      <dgm:t>
        <a:bodyPr/>
        <a:lstStyle/>
        <a:p>
          <a:endParaRPr lang="en-US" sz="2400" dirty="0">
            <a:solidFill>
              <a:schemeClr val="tx1"/>
            </a:solidFill>
            <a:latin typeface="+mj-lt"/>
          </a:endParaRPr>
        </a:p>
      </dgm:t>
    </dgm:pt>
    <dgm:pt modelId="{94CF56C0-C3BC-4E0B-94E2-BE2DD96E3D27}" type="parTrans" cxnId="{63698D88-5990-4E8F-A1D6-B03CE79B54BF}">
      <dgm:prSet/>
      <dgm:spPr/>
      <dgm:t>
        <a:bodyPr/>
        <a:lstStyle/>
        <a:p>
          <a:endParaRPr lang="en-US"/>
        </a:p>
      </dgm:t>
    </dgm:pt>
    <dgm:pt modelId="{47994A14-BA64-4376-83A3-043587064186}" type="sibTrans" cxnId="{63698D88-5990-4E8F-A1D6-B03CE79B54BF}">
      <dgm:prSet/>
      <dgm:spPr/>
      <dgm:t>
        <a:bodyPr/>
        <a:lstStyle/>
        <a:p>
          <a:endParaRPr lang="en-US"/>
        </a:p>
      </dgm:t>
    </dgm:pt>
    <dgm:pt modelId="{442F004C-7603-44BE-AD69-57E028B58E72}" type="pres">
      <dgm:prSet presAssocID="{86A66342-03B4-4033-86AF-C99D7556CEEB}" presName="linear" presStyleCnt="0">
        <dgm:presLayoutVars>
          <dgm:dir/>
          <dgm:resizeHandles val="exact"/>
        </dgm:presLayoutVars>
      </dgm:prSet>
      <dgm:spPr/>
    </dgm:pt>
    <dgm:pt modelId="{430AAE64-1A0D-4BD7-9717-C9C316D2D8DB}" type="pres">
      <dgm:prSet presAssocID="{DA0BC71F-1F1B-40EB-8AEA-90CD73367B94}" presName="comp" presStyleCnt="0"/>
      <dgm:spPr/>
    </dgm:pt>
    <dgm:pt modelId="{44C22A43-C976-4767-A07E-A189E6217A69}" type="pres">
      <dgm:prSet presAssocID="{DA0BC71F-1F1B-40EB-8AEA-90CD73367B94}" presName="box" presStyleLbl="node1" presStyleIdx="0" presStyleCnt="3" custScaleY="35308"/>
      <dgm:spPr/>
    </dgm:pt>
    <dgm:pt modelId="{2FA7F494-16FA-4107-8E83-565BDF383D70}" type="pres">
      <dgm:prSet presAssocID="{DA0BC71F-1F1B-40EB-8AEA-90CD73367B94}" presName="img" presStyleLbl="fgImgPlace1" presStyleIdx="0" presStyleCnt="3" custScaleX="9675" custScaleY="13107" custLinFactNeighborX="-44696" custLinFactNeighborY="-1990"/>
      <dgm:spPr/>
    </dgm:pt>
    <dgm:pt modelId="{5E4095E3-2F3C-4FBE-A3DD-F38F48341986}" type="pres">
      <dgm:prSet presAssocID="{DA0BC71F-1F1B-40EB-8AEA-90CD73367B94}" presName="text" presStyleLbl="node1" presStyleIdx="0" presStyleCnt="3">
        <dgm:presLayoutVars>
          <dgm:bulletEnabled val="1"/>
        </dgm:presLayoutVars>
      </dgm:prSet>
      <dgm:spPr/>
    </dgm:pt>
    <dgm:pt modelId="{F15C7474-2BDA-4536-A976-365DE541E2B6}" type="pres">
      <dgm:prSet presAssocID="{348C880F-ACC3-4E78-A6DB-E3727B46BF71}" presName="spacer" presStyleCnt="0"/>
      <dgm:spPr/>
    </dgm:pt>
    <dgm:pt modelId="{FD7C20F8-B8DB-4201-9AAD-E1B83E33D1F6}" type="pres">
      <dgm:prSet presAssocID="{34CC1683-C53C-44A7-B7A2-79F46B7F0AB1}" presName="comp" presStyleCnt="0"/>
      <dgm:spPr/>
    </dgm:pt>
    <dgm:pt modelId="{1E340AE5-601E-4E7D-8A00-F95691F92854}" type="pres">
      <dgm:prSet presAssocID="{34CC1683-C53C-44A7-B7A2-79F46B7F0AB1}" presName="box" presStyleLbl="node1" presStyleIdx="1" presStyleCnt="3" custScaleY="143128" custLinFactNeighborX="0" custLinFactNeighborY="-1857"/>
      <dgm:spPr/>
    </dgm:pt>
    <dgm:pt modelId="{F3483063-DB23-43F2-8F18-49D2C6D41982}" type="pres">
      <dgm:prSet presAssocID="{34CC1683-C53C-44A7-B7A2-79F46B7F0AB1}" presName="img" presStyleLbl="fgImgPlace1" presStyleIdx="1" presStyleCnt="3" custScaleX="14479" custScaleY="10492" custLinFactNeighborX="-40425" custLinFactNeighborY="409"/>
      <dgm:spPr/>
    </dgm:pt>
    <dgm:pt modelId="{4317D910-66A7-479E-B90F-D6D966672CC6}" type="pres">
      <dgm:prSet presAssocID="{34CC1683-C53C-44A7-B7A2-79F46B7F0AB1}" presName="text" presStyleLbl="node1" presStyleIdx="1" presStyleCnt="3">
        <dgm:presLayoutVars>
          <dgm:bulletEnabled val="1"/>
        </dgm:presLayoutVars>
      </dgm:prSet>
      <dgm:spPr/>
    </dgm:pt>
    <dgm:pt modelId="{036510D0-674A-44E0-BDA4-2EFB64A866BA}" type="pres">
      <dgm:prSet presAssocID="{0574DB71-5855-469B-931B-38A4007A33DC}" presName="spacer" presStyleCnt="0"/>
      <dgm:spPr/>
    </dgm:pt>
    <dgm:pt modelId="{EF8834B4-9FA6-41FE-843D-F80FF388D752}" type="pres">
      <dgm:prSet presAssocID="{B70289F6-3664-42D9-B185-9B162F3436AD}" presName="comp" presStyleCnt="0"/>
      <dgm:spPr/>
    </dgm:pt>
    <dgm:pt modelId="{F3E4EACD-9D3D-499B-98F5-D3AF6C7F24E2}" type="pres">
      <dgm:prSet presAssocID="{B70289F6-3664-42D9-B185-9B162F3436AD}" presName="box" presStyleLbl="node1" presStyleIdx="2" presStyleCnt="3" custScaleY="27528" custLinFactNeighborY="-843"/>
      <dgm:spPr/>
    </dgm:pt>
    <dgm:pt modelId="{0169E02C-1B03-4F9D-84B2-7C74A302D654}" type="pres">
      <dgm:prSet presAssocID="{B70289F6-3664-42D9-B185-9B162F3436AD}" presName="img" presStyleLbl="fgImgPlace1" presStyleIdx="2" presStyleCnt="3" custScaleX="4681" custScaleY="23101" custLinFactNeighborX="-44283" custLinFactNeighborY="789"/>
      <dgm:spPr/>
    </dgm:pt>
    <dgm:pt modelId="{D8EFB192-0F44-42A0-A3A1-75809A4AF524}" type="pres">
      <dgm:prSet presAssocID="{B70289F6-3664-42D9-B185-9B162F3436AD}" presName="text" presStyleLbl="node1" presStyleIdx="2" presStyleCnt="3">
        <dgm:presLayoutVars>
          <dgm:bulletEnabled val="1"/>
        </dgm:presLayoutVars>
      </dgm:prSet>
      <dgm:spPr/>
    </dgm:pt>
  </dgm:ptLst>
  <dgm:cxnLst>
    <dgm:cxn modelId="{455FEA06-D4A3-4942-9A43-FB72EA7AF01A}" type="presOf" srcId="{34CC1683-C53C-44A7-B7A2-79F46B7F0AB1}" destId="{1E340AE5-601E-4E7D-8A00-F95691F92854}" srcOrd="0" destOrd="0" presId="urn:microsoft.com/office/officeart/2005/8/layout/vList4"/>
    <dgm:cxn modelId="{69EA2025-585A-4F04-A603-924AACB91738}" type="presOf" srcId="{34CC1683-C53C-44A7-B7A2-79F46B7F0AB1}" destId="{4317D910-66A7-479E-B90F-D6D966672CC6}" srcOrd="1" destOrd="0" presId="urn:microsoft.com/office/officeart/2005/8/layout/vList4"/>
    <dgm:cxn modelId="{CF403F6F-D07F-4DEA-90F5-6EBCDF964C22}" type="presOf" srcId="{DA0BC71F-1F1B-40EB-8AEA-90CD73367B94}" destId="{44C22A43-C976-4767-A07E-A189E6217A69}" srcOrd="0" destOrd="0" presId="urn:microsoft.com/office/officeart/2005/8/layout/vList4"/>
    <dgm:cxn modelId="{4C98D84F-CB72-403B-AC18-BD52930D39FB}" type="presOf" srcId="{86A66342-03B4-4033-86AF-C99D7556CEEB}" destId="{442F004C-7603-44BE-AD69-57E028B58E72}" srcOrd="0" destOrd="0" presId="urn:microsoft.com/office/officeart/2005/8/layout/vList4"/>
    <dgm:cxn modelId="{CFE5E186-F6B6-43D7-A97F-6F4AB2C9B34A}" type="presOf" srcId="{DA0BC71F-1F1B-40EB-8AEA-90CD73367B94}" destId="{5E4095E3-2F3C-4FBE-A3DD-F38F48341986}" srcOrd="1" destOrd="0" presId="urn:microsoft.com/office/officeart/2005/8/layout/vList4"/>
    <dgm:cxn modelId="{63698D88-5990-4E8F-A1D6-B03CE79B54BF}" srcId="{86A66342-03B4-4033-86AF-C99D7556CEEB}" destId="{B70289F6-3664-42D9-B185-9B162F3436AD}" srcOrd="2" destOrd="0" parTransId="{94CF56C0-C3BC-4E0B-94E2-BE2DD96E3D27}" sibTransId="{47994A14-BA64-4376-83A3-043587064186}"/>
    <dgm:cxn modelId="{6E6D41B1-17AD-4D01-9700-6577D501CF62}" type="presOf" srcId="{B70289F6-3664-42D9-B185-9B162F3436AD}" destId="{D8EFB192-0F44-42A0-A3A1-75809A4AF524}" srcOrd="1" destOrd="0" presId="urn:microsoft.com/office/officeart/2005/8/layout/vList4"/>
    <dgm:cxn modelId="{619A18CA-1811-48EB-8A24-BC487BD1EFD9}" srcId="{86A66342-03B4-4033-86AF-C99D7556CEEB}" destId="{34CC1683-C53C-44A7-B7A2-79F46B7F0AB1}" srcOrd="1" destOrd="0" parTransId="{66C45448-9A22-42C0-BA02-D68715CAA89B}" sibTransId="{0574DB71-5855-469B-931B-38A4007A33DC}"/>
    <dgm:cxn modelId="{77950CD1-9CF1-4732-9B6D-3F0FF8C7707A}" type="presOf" srcId="{B70289F6-3664-42D9-B185-9B162F3436AD}" destId="{F3E4EACD-9D3D-499B-98F5-D3AF6C7F24E2}" srcOrd="0" destOrd="0" presId="urn:microsoft.com/office/officeart/2005/8/layout/vList4"/>
    <dgm:cxn modelId="{23B6AEF0-A187-4758-8302-CC61D19B3A40}" srcId="{86A66342-03B4-4033-86AF-C99D7556CEEB}" destId="{DA0BC71F-1F1B-40EB-8AEA-90CD73367B94}" srcOrd="0" destOrd="0" parTransId="{686F8A2B-2592-46A1-A7DF-867429DF366F}" sibTransId="{348C880F-ACC3-4E78-A6DB-E3727B46BF71}"/>
    <dgm:cxn modelId="{C0A76DB5-5103-4F43-BAA2-99217493C92F}" type="presParOf" srcId="{442F004C-7603-44BE-AD69-57E028B58E72}" destId="{430AAE64-1A0D-4BD7-9717-C9C316D2D8DB}" srcOrd="0" destOrd="0" presId="urn:microsoft.com/office/officeart/2005/8/layout/vList4"/>
    <dgm:cxn modelId="{095AF6AF-D2F6-4ECE-A61E-720437CB9416}" type="presParOf" srcId="{430AAE64-1A0D-4BD7-9717-C9C316D2D8DB}" destId="{44C22A43-C976-4767-A07E-A189E6217A69}" srcOrd="0" destOrd="0" presId="urn:microsoft.com/office/officeart/2005/8/layout/vList4"/>
    <dgm:cxn modelId="{8AE685BB-9454-4266-9135-CE12A0C88966}" type="presParOf" srcId="{430AAE64-1A0D-4BD7-9717-C9C316D2D8DB}" destId="{2FA7F494-16FA-4107-8E83-565BDF383D70}" srcOrd="1" destOrd="0" presId="urn:microsoft.com/office/officeart/2005/8/layout/vList4"/>
    <dgm:cxn modelId="{9E0CEA2B-842C-4FF9-A7E2-71BC52B68B7D}" type="presParOf" srcId="{430AAE64-1A0D-4BD7-9717-C9C316D2D8DB}" destId="{5E4095E3-2F3C-4FBE-A3DD-F38F48341986}" srcOrd="2" destOrd="0" presId="urn:microsoft.com/office/officeart/2005/8/layout/vList4"/>
    <dgm:cxn modelId="{253D4E63-AC28-4B39-A43D-E2AA27149F89}" type="presParOf" srcId="{442F004C-7603-44BE-AD69-57E028B58E72}" destId="{F15C7474-2BDA-4536-A976-365DE541E2B6}" srcOrd="1" destOrd="0" presId="urn:microsoft.com/office/officeart/2005/8/layout/vList4"/>
    <dgm:cxn modelId="{92DE8072-154E-4685-BBE9-C7A873815E93}" type="presParOf" srcId="{442F004C-7603-44BE-AD69-57E028B58E72}" destId="{FD7C20F8-B8DB-4201-9AAD-E1B83E33D1F6}" srcOrd="2" destOrd="0" presId="urn:microsoft.com/office/officeart/2005/8/layout/vList4"/>
    <dgm:cxn modelId="{819965B1-1135-44FE-B66C-0E488FDAF952}" type="presParOf" srcId="{FD7C20F8-B8DB-4201-9AAD-E1B83E33D1F6}" destId="{1E340AE5-601E-4E7D-8A00-F95691F92854}" srcOrd="0" destOrd="0" presId="urn:microsoft.com/office/officeart/2005/8/layout/vList4"/>
    <dgm:cxn modelId="{6629425D-DC64-447C-B679-8233CABC0197}" type="presParOf" srcId="{FD7C20F8-B8DB-4201-9AAD-E1B83E33D1F6}" destId="{F3483063-DB23-43F2-8F18-49D2C6D41982}" srcOrd="1" destOrd="0" presId="urn:microsoft.com/office/officeart/2005/8/layout/vList4"/>
    <dgm:cxn modelId="{EB5A7C35-2A66-430C-ABB5-A4B4F6BB1286}" type="presParOf" srcId="{FD7C20F8-B8DB-4201-9AAD-E1B83E33D1F6}" destId="{4317D910-66A7-479E-B90F-D6D966672CC6}" srcOrd="2" destOrd="0" presId="urn:microsoft.com/office/officeart/2005/8/layout/vList4"/>
    <dgm:cxn modelId="{8B7921A3-4698-4BC4-B4C8-F43CF18E617F}" type="presParOf" srcId="{442F004C-7603-44BE-AD69-57E028B58E72}" destId="{036510D0-674A-44E0-BDA4-2EFB64A866BA}" srcOrd="3" destOrd="0" presId="urn:microsoft.com/office/officeart/2005/8/layout/vList4"/>
    <dgm:cxn modelId="{2205FBCC-77D8-436C-AB8B-DFEFD72D6AD8}" type="presParOf" srcId="{442F004C-7603-44BE-AD69-57E028B58E72}" destId="{EF8834B4-9FA6-41FE-843D-F80FF388D752}" srcOrd="4" destOrd="0" presId="urn:microsoft.com/office/officeart/2005/8/layout/vList4"/>
    <dgm:cxn modelId="{2203FCC0-71D0-4C35-B246-82DAF059C8E8}" type="presParOf" srcId="{EF8834B4-9FA6-41FE-843D-F80FF388D752}" destId="{F3E4EACD-9D3D-499B-98F5-D3AF6C7F24E2}" srcOrd="0" destOrd="0" presId="urn:microsoft.com/office/officeart/2005/8/layout/vList4"/>
    <dgm:cxn modelId="{4938510D-0CEB-485C-8A5D-BB46FC917A27}" type="presParOf" srcId="{EF8834B4-9FA6-41FE-843D-F80FF388D752}" destId="{0169E02C-1B03-4F9D-84B2-7C74A302D654}" srcOrd="1" destOrd="0" presId="urn:microsoft.com/office/officeart/2005/8/layout/vList4"/>
    <dgm:cxn modelId="{80F7C792-FC35-4106-91C9-1C68FB709BA2}" type="presParOf" srcId="{EF8834B4-9FA6-41FE-843D-F80FF388D752}" destId="{D8EFB192-0F44-42A0-A3A1-75809A4AF524}" srcOrd="2" destOrd="0" presId="urn:microsoft.com/office/officeart/2005/8/layout/vList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C22A43-C976-4767-A07E-A189E6217A69}">
      <dsp:nvSpPr>
        <dsp:cNvPr id="0" name=""/>
        <dsp:cNvSpPr/>
      </dsp:nvSpPr>
      <dsp:spPr>
        <a:xfrm>
          <a:off x="0" y="0"/>
          <a:ext cx="8210815" cy="582845"/>
        </a:xfrm>
        <a:prstGeom prst="roundRect">
          <a:avLst>
            <a:gd name="adj" fmla="val 10000"/>
          </a:avLst>
        </a:prstGeom>
        <a:solidFill>
          <a:schemeClr val="accent3">
            <a:lumMod val="20000"/>
            <a:lumOff val="8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342900" algn="just" defTabSz="889000">
            <a:lnSpc>
              <a:spcPct val="90000"/>
            </a:lnSpc>
            <a:spcBef>
              <a:spcPct val="0"/>
            </a:spcBef>
            <a:spcAft>
              <a:spcPct val="35000"/>
            </a:spcAft>
            <a:buNone/>
          </a:pPr>
          <a:r>
            <a:rPr lang="en-US" sz="20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kern="1200" dirty="0">
            <a:solidFill>
              <a:schemeClr val="tx1"/>
            </a:solidFill>
          </a:endParaRPr>
        </a:p>
      </dsp:txBody>
      <dsp:txXfrm>
        <a:off x="1807237" y="0"/>
        <a:ext cx="6403577" cy="582845"/>
      </dsp:txXfrm>
    </dsp:sp>
    <dsp:sp modelId="{2FA7F494-16FA-4107-8E83-565BDF383D70}">
      <dsp:nvSpPr>
        <dsp:cNvPr id="0" name=""/>
        <dsp:cNvSpPr/>
      </dsp:nvSpPr>
      <dsp:spPr>
        <a:xfrm>
          <a:off x="172735" y="178597"/>
          <a:ext cx="158879" cy="173090"/>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340AE5-601E-4E7D-8A00-F95691F92854}">
      <dsp:nvSpPr>
        <dsp:cNvPr id="0" name=""/>
        <dsp:cNvSpPr/>
      </dsp:nvSpPr>
      <dsp:spPr>
        <a:xfrm>
          <a:off x="0" y="717266"/>
          <a:ext cx="8210815" cy="2362681"/>
        </a:xfrm>
        <a:prstGeom prst="roundRect">
          <a:avLst>
            <a:gd name="adj" fmla="val 10000"/>
          </a:avLst>
        </a:prstGeom>
        <a:solidFill>
          <a:schemeClr val="accent3">
            <a:lumMod val="20000"/>
            <a:lumOff val="8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100000"/>
            </a:lnSpc>
            <a:spcBef>
              <a:spcPct val="0"/>
            </a:spcBef>
            <a:spcAft>
              <a:spcPts val="0"/>
            </a:spcAft>
            <a:buNone/>
          </a:pPr>
          <a:endParaRPr lang="en-US" sz="2200" kern="1200" dirty="0">
            <a:solidFill>
              <a:schemeClr val="tx1"/>
            </a:solidFill>
          </a:endParaRPr>
        </a:p>
      </dsp:txBody>
      <dsp:txXfrm>
        <a:off x="1807237" y="717266"/>
        <a:ext cx="6403577" cy="2362681"/>
      </dsp:txXfrm>
    </dsp:sp>
    <dsp:sp modelId="{F3483063-DB23-43F2-8F18-49D2C6D41982}">
      <dsp:nvSpPr>
        <dsp:cNvPr id="0" name=""/>
        <dsp:cNvSpPr/>
      </dsp:nvSpPr>
      <dsp:spPr>
        <a:xfrm>
          <a:off x="203427" y="1865384"/>
          <a:ext cx="237768" cy="138557"/>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E4EACD-9D3D-499B-98F5-D3AF6C7F24E2}">
      <dsp:nvSpPr>
        <dsp:cNvPr id="0" name=""/>
        <dsp:cNvSpPr/>
      </dsp:nvSpPr>
      <dsp:spPr>
        <a:xfrm>
          <a:off x="0" y="3261761"/>
          <a:ext cx="8210815" cy="454417"/>
        </a:xfrm>
        <a:prstGeom prst="roundRect">
          <a:avLst>
            <a:gd name="adj" fmla="val 10000"/>
          </a:avLst>
        </a:prstGeom>
        <a:solidFill>
          <a:schemeClr val="accent3">
            <a:lumMod val="20000"/>
            <a:lumOff val="8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endParaRPr lang="en-US" sz="2400" kern="1200" dirty="0">
            <a:solidFill>
              <a:schemeClr val="tx1"/>
            </a:solidFill>
            <a:latin typeface="+mj-lt"/>
          </a:endParaRPr>
        </a:p>
      </dsp:txBody>
      <dsp:txXfrm>
        <a:off x="1807237" y="3261761"/>
        <a:ext cx="6403577" cy="454417"/>
      </dsp:txXfrm>
    </dsp:sp>
    <dsp:sp modelId="{0169E02C-1B03-4F9D-84B2-7C74A302D654}">
      <dsp:nvSpPr>
        <dsp:cNvPr id="0" name=""/>
        <dsp:cNvSpPr/>
      </dsp:nvSpPr>
      <dsp:spPr>
        <a:xfrm>
          <a:off x="220522" y="3360770"/>
          <a:ext cx="76869" cy="305071"/>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74818032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8" name="Google Shape;1018;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02014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8" name="Google Shape;1018;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13127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8" name="Google Shape;1018;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48297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8" name="Google Shape;1018;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3329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8" name="Google Shape;1018;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35757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8" name="Google Shape;1018;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30797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8" name="Google Shape;1018;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68483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8" name="Google Shape;1018;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37845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8" name="Google Shape;1018;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26909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8" name="Google Shape;1018;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96866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8" name="Google Shape;1018;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30813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8" name="Google Shape;1018;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60834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3"/>
        <p:cNvGrpSpPr/>
        <p:nvPr/>
      </p:nvGrpSpPr>
      <p:grpSpPr>
        <a:xfrm>
          <a:off x="0" y="0"/>
          <a:ext cx="0" cy="0"/>
          <a:chOff x="0" y="0"/>
          <a:chExt cx="0" cy="0"/>
        </a:xfrm>
      </p:grpSpPr>
      <p:sp>
        <p:nvSpPr>
          <p:cNvPr id="154" name="Google Shape;154;p4"/>
          <p:cNvSpPr/>
          <p:nvPr/>
        </p:nvSpPr>
        <p:spPr>
          <a:xfrm rot="-5400000" flipH="1">
            <a:off x="7653426" y="-329232"/>
            <a:ext cx="1355164" cy="1946272"/>
          </a:xfrm>
          <a:custGeom>
            <a:avLst/>
            <a:gdLst/>
            <a:ahLst/>
            <a:cxnLst/>
            <a:rect l="l" t="t" r="r" b="b"/>
            <a:pathLst>
              <a:path w="4915" h="7059" extrusionOk="0">
                <a:moveTo>
                  <a:pt x="2073" y="4394"/>
                </a:moveTo>
                <a:cubicBezTo>
                  <a:pt x="2210" y="4589"/>
                  <a:pt x="2298" y="4825"/>
                  <a:pt x="2363" y="5054"/>
                </a:cubicBezTo>
                <a:cubicBezTo>
                  <a:pt x="2417" y="5241"/>
                  <a:pt x="2396" y="5441"/>
                  <a:pt x="2337" y="5441"/>
                </a:cubicBezTo>
                <a:cubicBezTo>
                  <a:pt x="2304" y="5441"/>
                  <a:pt x="2259" y="5378"/>
                  <a:pt x="2209" y="5214"/>
                </a:cubicBezTo>
                <a:cubicBezTo>
                  <a:pt x="2143" y="5004"/>
                  <a:pt x="2118" y="4777"/>
                  <a:pt x="2091" y="4560"/>
                </a:cubicBezTo>
                <a:cubicBezTo>
                  <a:pt x="2084" y="4506"/>
                  <a:pt x="2078" y="4451"/>
                  <a:pt x="2073" y="4394"/>
                </a:cubicBezTo>
                <a:close/>
                <a:moveTo>
                  <a:pt x="4127" y="1"/>
                </a:moveTo>
                <a:cubicBezTo>
                  <a:pt x="2884" y="1"/>
                  <a:pt x="2154" y="1184"/>
                  <a:pt x="1848" y="2466"/>
                </a:cubicBezTo>
                <a:cubicBezTo>
                  <a:pt x="1815" y="2606"/>
                  <a:pt x="1753" y="3136"/>
                  <a:pt x="1734" y="3739"/>
                </a:cubicBezTo>
                <a:lnTo>
                  <a:pt x="1734" y="3739"/>
                </a:lnTo>
                <a:cubicBezTo>
                  <a:pt x="1561" y="3650"/>
                  <a:pt x="1378" y="3598"/>
                  <a:pt x="1191" y="3598"/>
                </a:cubicBezTo>
                <a:cubicBezTo>
                  <a:pt x="1005" y="3598"/>
                  <a:pt x="816" y="3650"/>
                  <a:pt x="632" y="3770"/>
                </a:cubicBezTo>
                <a:cubicBezTo>
                  <a:pt x="1" y="4184"/>
                  <a:pt x="260" y="5387"/>
                  <a:pt x="470" y="5954"/>
                </a:cubicBezTo>
                <a:cubicBezTo>
                  <a:pt x="710" y="6604"/>
                  <a:pt x="1177" y="7059"/>
                  <a:pt x="1804" y="7059"/>
                </a:cubicBezTo>
                <a:cubicBezTo>
                  <a:pt x="1899" y="7059"/>
                  <a:pt x="1997" y="7048"/>
                  <a:pt x="2099" y="7027"/>
                </a:cubicBezTo>
                <a:cubicBezTo>
                  <a:pt x="2295" y="6985"/>
                  <a:pt x="2255" y="6774"/>
                  <a:pt x="2085" y="6774"/>
                </a:cubicBezTo>
                <a:cubicBezTo>
                  <a:pt x="2069" y="6774"/>
                  <a:pt x="2052" y="6775"/>
                  <a:pt x="2035" y="6779"/>
                </a:cubicBezTo>
                <a:cubicBezTo>
                  <a:pt x="1971" y="6793"/>
                  <a:pt x="1910" y="6799"/>
                  <a:pt x="1850" y="6799"/>
                </a:cubicBezTo>
                <a:cubicBezTo>
                  <a:pt x="786" y="6799"/>
                  <a:pt x="257" y="4788"/>
                  <a:pt x="801" y="3996"/>
                </a:cubicBezTo>
                <a:cubicBezTo>
                  <a:pt x="893" y="3863"/>
                  <a:pt x="1014" y="3811"/>
                  <a:pt x="1146" y="3811"/>
                </a:cubicBezTo>
                <a:cubicBezTo>
                  <a:pt x="1339" y="3811"/>
                  <a:pt x="1554" y="3923"/>
                  <a:pt x="1729" y="4052"/>
                </a:cubicBezTo>
                <a:lnTo>
                  <a:pt x="1729" y="4052"/>
                </a:lnTo>
                <a:cubicBezTo>
                  <a:pt x="1726" y="4951"/>
                  <a:pt x="1840" y="5889"/>
                  <a:pt x="2292" y="5889"/>
                </a:cubicBezTo>
                <a:cubicBezTo>
                  <a:pt x="2338" y="5889"/>
                  <a:pt x="2388" y="5879"/>
                  <a:pt x="2442" y="5858"/>
                </a:cubicBezTo>
                <a:cubicBezTo>
                  <a:pt x="3097" y="5605"/>
                  <a:pt x="2732" y="4522"/>
                  <a:pt x="2051" y="3952"/>
                </a:cubicBezTo>
                <a:lnTo>
                  <a:pt x="2051" y="3952"/>
                </a:lnTo>
                <a:cubicBezTo>
                  <a:pt x="2031" y="2442"/>
                  <a:pt x="2522" y="258"/>
                  <a:pt x="4037" y="258"/>
                </a:cubicBezTo>
                <a:cubicBezTo>
                  <a:pt x="4190" y="258"/>
                  <a:pt x="4354" y="281"/>
                  <a:pt x="4528" y="328"/>
                </a:cubicBezTo>
                <a:cubicBezTo>
                  <a:pt x="4540" y="331"/>
                  <a:pt x="4553" y="333"/>
                  <a:pt x="4566" y="333"/>
                </a:cubicBezTo>
                <a:cubicBezTo>
                  <a:pt x="4715" y="333"/>
                  <a:pt x="4915" y="137"/>
                  <a:pt x="4724" y="85"/>
                </a:cubicBezTo>
                <a:cubicBezTo>
                  <a:pt x="4513" y="28"/>
                  <a:pt x="4314" y="1"/>
                  <a:pt x="4127" y="1"/>
                </a:cubicBezTo>
                <a:close/>
              </a:path>
            </a:pathLst>
          </a:custGeom>
          <a:solidFill>
            <a:srgbClr val="FF7C35">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 name="Google Shape;207;p4"/>
          <p:cNvGrpSpPr/>
          <p:nvPr/>
        </p:nvGrpSpPr>
        <p:grpSpPr>
          <a:xfrm>
            <a:off x="191474" y="206447"/>
            <a:ext cx="8824901" cy="4757278"/>
            <a:chOff x="385750" y="206447"/>
            <a:chExt cx="8336049" cy="4757278"/>
          </a:xfrm>
        </p:grpSpPr>
        <p:sp>
          <p:nvSpPr>
            <p:cNvPr id="208" name="Google Shape;208;p4"/>
            <p:cNvSpPr/>
            <p:nvPr/>
          </p:nvSpPr>
          <p:spPr>
            <a:xfrm rot="-5400000">
              <a:off x="2208886" y="-1549189"/>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4"/>
            <p:cNvSpPr/>
            <p:nvPr/>
          </p:nvSpPr>
          <p:spPr>
            <a:xfrm rot="-5400000">
              <a:off x="2168061" y="-1575864"/>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0" name="Google Shape;210;p4"/>
          <p:cNvSpPr txBox="1">
            <a:spLocks noGrp="1"/>
          </p:cNvSpPr>
          <p:nvPr>
            <p:ph type="title"/>
          </p:nvPr>
        </p:nvSpPr>
        <p:spPr>
          <a:xfrm>
            <a:off x="720000" y="445025"/>
            <a:ext cx="7704000" cy="11265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1" name="Google Shape;211;p4"/>
          <p:cNvSpPr txBox="1">
            <a:spLocks noGrp="1"/>
          </p:cNvSpPr>
          <p:nvPr>
            <p:ph type="body" idx="1"/>
          </p:nvPr>
        </p:nvSpPr>
        <p:spPr>
          <a:xfrm>
            <a:off x="720000" y="1825345"/>
            <a:ext cx="7704000" cy="2502600"/>
          </a:xfrm>
          <a:prstGeom prst="rect">
            <a:avLst/>
          </a:prstGeom>
        </p:spPr>
        <p:txBody>
          <a:bodyPr spcFirstLastPara="1" wrap="square" lIns="91425" tIns="91425" rIns="91425" bIns="91425" anchor="t" anchorCtr="0">
            <a:noAutofit/>
          </a:bodyPr>
          <a:lstStyle>
            <a:lvl1pPr marL="457200" lvl="0" indent="-279400" rtl="0">
              <a:lnSpc>
                <a:spcPct val="100000"/>
              </a:lnSpc>
              <a:spcBef>
                <a:spcPts val="0"/>
              </a:spcBef>
              <a:spcAft>
                <a:spcPts val="0"/>
              </a:spcAft>
              <a:buClr>
                <a:srgbClr val="191919"/>
              </a:buClr>
              <a:buSzPts val="800"/>
              <a:buFont typeface="Anaheim"/>
              <a:buChar char="●"/>
              <a:defRPr sz="1200">
                <a:solidFill>
                  <a:srgbClr val="434343"/>
                </a:solidFill>
              </a:defRPr>
            </a:lvl1pPr>
            <a:lvl2pPr marL="914400" lvl="1" indent="-304800" rtl="0">
              <a:lnSpc>
                <a:spcPct val="100000"/>
              </a:lnSpc>
              <a:spcBef>
                <a:spcPts val="0"/>
              </a:spcBef>
              <a:spcAft>
                <a:spcPts val="0"/>
              </a:spcAft>
              <a:buClr>
                <a:srgbClr val="191919"/>
              </a:buClr>
              <a:buSzPts val="1200"/>
              <a:buFont typeface="Roboto Condensed Light"/>
              <a:buChar char="●"/>
              <a:defRPr sz="1200">
                <a:solidFill>
                  <a:srgbClr val="434343"/>
                </a:solidFill>
              </a:defRPr>
            </a:lvl2pPr>
            <a:lvl3pPr marL="1371600" lvl="2" indent="-304800" rtl="0">
              <a:lnSpc>
                <a:spcPct val="115000"/>
              </a:lnSpc>
              <a:spcBef>
                <a:spcPts val="0"/>
              </a:spcBef>
              <a:spcAft>
                <a:spcPts val="0"/>
              </a:spcAft>
              <a:buClr>
                <a:srgbClr val="191919"/>
              </a:buClr>
              <a:buSzPts val="1200"/>
              <a:buFont typeface="Roboto Condensed Light"/>
              <a:buChar char="■"/>
              <a:defRPr>
                <a:solidFill>
                  <a:srgbClr val="434343"/>
                </a:solidFill>
              </a:defRPr>
            </a:lvl3pPr>
            <a:lvl4pPr marL="1828800" lvl="3" indent="-304800" rtl="0">
              <a:lnSpc>
                <a:spcPct val="115000"/>
              </a:lnSpc>
              <a:spcBef>
                <a:spcPts val="1600"/>
              </a:spcBef>
              <a:spcAft>
                <a:spcPts val="0"/>
              </a:spcAft>
              <a:buClr>
                <a:srgbClr val="191919"/>
              </a:buClr>
              <a:buSzPts val="1200"/>
              <a:buFont typeface="Roboto Condensed Light"/>
              <a:buChar char="●"/>
              <a:defRPr>
                <a:solidFill>
                  <a:srgbClr val="434343"/>
                </a:solidFill>
              </a:defRPr>
            </a:lvl4pPr>
            <a:lvl5pPr marL="2286000" lvl="4" indent="-304800" rtl="0">
              <a:lnSpc>
                <a:spcPct val="115000"/>
              </a:lnSpc>
              <a:spcBef>
                <a:spcPts val="1600"/>
              </a:spcBef>
              <a:spcAft>
                <a:spcPts val="0"/>
              </a:spcAft>
              <a:buClr>
                <a:srgbClr val="191919"/>
              </a:buClr>
              <a:buSzPts val="1200"/>
              <a:buFont typeface="Roboto Condensed Light"/>
              <a:buChar char="○"/>
              <a:defRPr>
                <a:solidFill>
                  <a:srgbClr val="434343"/>
                </a:solidFill>
              </a:defRPr>
            </a:lvl5pPr>
            <a:lvl6pPr marL="2743200" lvl="5" indent="-304800" rtl="0">
              <a:lnSpc>
                <a:spcPct val="115000"/>
              </a:lnSpc>
              <a:spcBef>
                <a:spcPts val="1600"/>
              </a:spcBef>
              <a:spcAft>
                <a:spcPts val="0"/>
              </a:spcAft>
              <a:buClr>
                <a:srgbClr val="191919"/>
              </a:buClr>
              <a:buSzPts val="1200"/>
              <a:buFont typeface="Roboto Condensed Light"/>
              <a:buChar char="■"/>
              <a:defRPr>
                <a:solidFill>
                  <a:srgbClr val="434343"/>
                </a:solidFill>
              </a:defRPr>
            </a:lvl6pPr>
            <a:lvl7pPr marL="3200400" lvl="6" indent="-304800" rtl="0">
              <a:lnSpc>
                <a:spcPct val="115000"/>
              </a:lnSpc>
              <a:spcBef>
                <a:spcPts val="1600"/>
              </a:spcBef>
              <a:spcAft>
                <a:spcPts val="0"/>
              </a:spcAft>
              <a:buClr>
                <a:srgbClr val="191919"/>
              </a:buClr>
              <a:buSzPts val="1200"/>
              <a:buFont typeface="Roboto Condensed Light"/>
              <a:buChar char="●"/>
              <a:defRPr>
                <a:solidFill>
                  <a:srgbClr val="434343"/>
                </a:solidFill>
              </a:defRPr>
            </a:lvl7pPr>
            <a:lvl8pPr marL="3657600" lvl="7" indent="-304800" rtl="0">
              <a:lnSpc>
                <a:spcPct val="115000"/>
              </a:lnSpc>
              <a:spcBef>
                <a:spcPts val="1600"/>
              </a:spcBef>
              <a:spcAft>
                <a:spcPts val="0"/>
              </a:spcAft>
              <a:buClr>
                <a:srgbClr val="191919"/>
              </a:buClr>
              <a:buSzPts val="1200"/>
              <a:buFont typeface="Roboto Condensed Light"/>
              <a:buChar char="○"/>
              <a:defRPr>
                <a:solidFill>
                  <a:srgbClr val="434343"/>
                </a:solidFill>
              </a:defRPr>
            </a:lvl8pPr>
            <a:lvl9pPr marL="4114800" lvl="8" indent="-304800" rtl="0">
              <a:lnSpc>
                <a:spcPct val="115000"/>
              </a:lnSpc>
              <a:spcBef>
                <a:spcPts val="1600"/>
              </a:spcBef>
              <a:spcAft>
                <a:spcPts val="1600"/>
              </a:spcAft>
              <a:buClr>
                <a:srgbClr val="191919"/>
              </a:buClr>
              <a:buSzPts val="1200"/>
              <a:buFont typeface="Roboto Condensed Light"/>
              <a:buChar char="■"/>
              <a:defRPr>
                <a:solidFill>
                  <a:srgbClr val="434343"/>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C0C47-E523-AD22-D330-60479124F8E6}"/>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92E12672-A1CC-BCA5-8F4E-8BA8D41477F2}"/>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D0BA804C-3904-BFE4-0549-A1F346ABAE3A}"/>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9E85C310-BFD1-7016-CFA5-9845472C78A9}"/>
              </a:ext>
            </a:extLst>
          </p:cNvPr>
          <p:cNvSpPr>
            <a:spLocks noGrp="1"/>
          </p:cNvSpPr>
          <p:nvPr>
            <p:ph type="dt" sz="half" idx="10"/>
          </p:nvPr>
        </p:nvSpPr>
        <p:spPr/>
        <p:txBody>
          <a:bodyPr/>
          <a:lstStyle/>
          <a:p>
            <a:fld id="{E5F0B88C-C49B-4EB2-822F-740654588B07}" type="datetimeFigureOut">
              <a:rPr lang="en-SG" smtClean="0"/>
              <a:t>25/4/2025</a:t>
            </a:fld>
            <a:endParaRPr lang="en-SG"/>
          </a:p>
        </p:txBody>
      </p:sp>
      <p:sp>
        <p:nvSpPr>
          <p:cNvPr id="6" name="Footer Placeholder 5">
            <a:extLst>
              <a:ext uri="{FF2B5EF4-FFF2-40B4-BE49-F238E27FC236}">
                <a16:creationId xmlns:a16="http://schemas.microsoft.com/office/drawing/2014/main" id="{10E067EB-0032-D2DB-94BD-38073B16223F}"/>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65F43E0A-2070-DE58-EB7F-9E6B10387EF2}"/>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2964948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7C21E-544F-E78A-A016-FD91C6A96EB0}"/>
              </a:ext>
            </a:extLst>
          </p:cNvPr>
          <p:cNvSpPr>
            <a:spLocks noGrp="1"/>
          </p:cNvSpPr>
          <p:nvPr>
            <p:ph type="title"/>
          </p:nvPr>
        </p:nvSpPr>
        <p:spPr>
          <a:xfrm>
            <a:off x="629841" y="273844"/>
            <a:ext cx="7886700" cy="994172"/>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6555BFFE-ABA6-55E3-99EC-2B226674C8C4}"/>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3FABB37C-991D-D5A8-6891-127E4BB2213A}"/>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608963E6-B77A-BFA3-C517-337757493AB6}"/>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F5CADBB-3ECD-079D-2C81-47D1EF68238E}"/>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13A96B78-A02D-B1D2-2BAD-944B57D78B91}"/>
              </a:ext>
            </a:extLst>
          </p:cNvPr>
          <p:cNvSpPr>
            <a:spLocks noGrp="1"/>
          </p:cNvSpPr>
          <p:nvPr>
            <p:ph type="dt" sz="half" idx="10"/>
          </p:nvPr>
        </p:nvSpPr>
        <p:spPr/>
        <p:txBody>
          <a:bodyPr/>
          <a:lstStyle/>
          <a:p>
            <a:fld id="{E5F0B88C-C49B-4EB2-822F-740654588B07}" type="datetimeFigureOut">
              <a:rPr lang="en-SG" smtClean="0"/>
              <a:t>25/4/2025</a:t>
            </a:fld>
            <a:endParaRPr lang="en-SG"/>
          </a:p>
        </p:txBody>
      </p:sp>
      <p:sp>
        <p:nvSpPr>
          <p:cNvPr id="8" name="Footer Placeholder 7">
            <a:extLst>
              <a:ext uri="{FF2B5EF4-FFF2-40B4-BE49-F238E27FC236}">
                <a16:creationId xmlns:a16="http://schemas.microsoft.com/office/drawing/2014/main" id="{65386A77-BDA0-8DBA-C12C-2DFF38F4A49B}"/>
              </a:ext>
            </a:extLst>
          </p:cNvPr>
          <p:cNvSpPr>
            <a:spLocks noGrp="1"/>
          </p:cNvSpPr>
          <p:nvPr>
            <p:ph type="ftr" sz="quarter" idx="11"/>
          </p:nvPr>
        </p:nvSpPr>
        <p:spPr/>
        <p:txBody>
          <a:bodyPr/>
          <a:lstStyle/>
          <a:p>
            <a:endParaRPr lang="en-SG"/>
          </a:p>
        </p:txBody>
      </p:sp>
      <p:sp>
        <p:nvSpPr>
          <p:cNvPr id="9" name="Slide Number Placeholder 8">
            <a:extLst>
              <a:ext uri="{FF2B5EF4-FFF2-40B4-BE49-F238E27FC236}">
                <a16:creationId xmlns:a16="http://schemas.microsoft.com/office/drawing/2014/main" id="{9ECCD02A-9678-7872-C8B6-C064A77BE92A}"/>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3946308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C5DBE-CCDC-2E7A-6C1D-02CA5F6278EA}"/>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BA3B92B3-682B-1CC6-9E19-7B6F622730E1}"/>
              </a:ext>
            </a:extLst>
          </p:cNvPr>
          <p:cNvSpPr>
            <a:spLocks noGrp="1"/>
          </p:cNvSpPr>
          <p:nvPr>
            <p:ph type="dt" sz="half" idx="10"/>
          </p:nvPr>
        </p:nvSpPr>
        <p:spPr/>
        <p:txBody>
          <a:bodyPr/>
          <a:lstStyle/>
          <a:p>
            <a:fld id="{E5F0B88C-C49B-4EB2-822F-740654588B07}" type="datetimeFigureOut">
              <a:rPr lang="en-SG" smtClean="0"/>
              <a:t>25/4/2025</a:t>
            </a:fld>
            <a:endParaRPr lang="en-SG"/>
          </a:p>
        </p:txBody>
      </p:sp>
      <p:sp>
        <p:nvSpPr>
          <p:cNvPr id="4" name="Footer Placeholder 3">
            <a:extLst>
              <a:ext uri="{FF2B5EF4-FFF2-40B4-BE49-F238E27FC236}">
                <a16:creationId xmlns:a16="http://schemas.microsoft.com/office/drawing/2014/main" id="{C45760DF-B21E-CCB0-03C7-EB5E62589AB9}"/>
              </a:ext>
            </a:extLst>
          </p:cNvPr>
          <p:cNvSpPr>
            <a:spLocks noGrp="1"/>
          </p:cNvSpPr>
          <p:nvPr>
            <p:ph type="ftr" sz="quarter" idx="11"/>
          </p:nvPr>
        </p:nvSpPr>
        <p:spPr/>
        <p:txBody>
          <a:bodyPr/>
          <a:lstStyle/>
          <a:p>
            <a:endParaRPr lang="en-SG"/>
          </a:p>
        </p:txBody>
      </p:sp>
      <p:sp>
        <p:nvSpPr>
          <p:cNvPr id="5" name="Slide Number Placeholder 4">
            <a:extLst>
              <a:ext uri="{FF2B5EF4-FFF2-40B4-BE49-F238E27FC236}">
                <a16:creationId xmlns:a16="http://schemas.microsoft.com/office/drawing/2014/main" id="{6088A4E4-EE3E-A7E7-7DFA-5DD8E94076EE}"/>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24203653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83EB23-C56F-E963-23F3-3FBD11B94FD2}"/>
              </a:ext>
            </a:extLst>
          </p:cNvPr>
          <p:cNvSpPr>
            <a:spLocks noGrp="1"/>
          </p:cNvSpPr>
          <p:nvPr>
            <p:ph type="dt" sz="half" idx="10"/>
          </p:nvPr>
        </p:nvSpPr>
        <p:spPr/>
        <p:txBody>
          <a:bodyPr/>
          <a:lstStyle/>
          <a:p>
            <a:fld id="{E5F0B88C-C49B-4EB2-822F-740654588B07}" type="datetimeFigureOut">
              <a:rPr lang="en-SG" smtClean="0"/>
              <a:t>25/4/2025</a:t>
            </a:fld>
            <a:endParaRPr lang="en-SG"/>
          </a:p>
        </p:txBody>
      </p:sp>
      <p:sp>
        <p:nvSpPr>
          <p:cNvPr id="3" name="Footer Placeholder 2">
            <a:extLst>
              <a:ext uri="{FF2B5EF4-FFF2-40B4-BE49-F238E27FC236}">
                <a16:creationId xmlns:a16="http://schemas.microsoft.com/office/drawing/2014/main" id="{2334248B-DDEE-EA46-3733-6382AB104A67}"/>
              </a:ext>
            </a:extLst>
          </p:cNvPr>
          <p:cNvSpPr>
            <a:spLocks noGrp="1"/>
          </p:cNvSpPr>
          <p:nvPr>
            <p:ph type="ftr" sz="quarter" idx="11"/>
          </p:nvPr>
        </p:nvSpPr>
        <p:spPr/>
        <p:txBody>
          <a:bodyPr/>
          <a:lstStyle/>
          <a:p>
            <a:endParaRPr lang="en-SG"/>
          </a:p>
        </p:txBody>
      </p:sp>
      <p:sp>
        <p:nvSpPr>
          <p:cNvPr id="4" name="Slide Number Placeholder 3">
            <a:extLst>
              <a:ext uri="{FF2B5EF4-FFF2-40B4-BE49-F238E27FC236}">
                <a16:creationId xmlns:a16="http://schemas.microsoft.com/office/drawing/2014/main" id="{22B3D49D-9F21-C85F-B59F-8A186533B9C7}"/>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20320081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84AE8-19B6-6755-AC3B-AD0ECA2161D0}"/>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725A3133-66C9-B563-2054-39ADE7335742}"/>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F3C75355-D5B9-E3AA-81FC-0A411242E4F5}"/>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35CD1DB-3A0E-842A-430A-3D63977C3027}"/>
              </a:ext>
            </a:extLst>
          </p:cNvPr>
          <p:cNvSpPr>
            <a:spLocks noGrp="1"/>
          </p:cNvSpPr>
          <p:nvPr>
            <p:ph type="dt" sz="half" idx="10"/>
          </p:nvPr>
        </p:nvSpPr>
        <p:spPr/>
        <p:txBody>
          <a:bodyPr/>
          <a:lstStyle/>
          <a:p>
            <a:fld id="{E5F0B88C-C49B-4EB2-822F-740654588B07}" type="datetimeFigureOut">
              <a:rPr lang="en-SG" smtClean="0"/>
              <a:t>25/4/2025</a:t>
            </a:fld>
            <a:endParaRPr lang="en-SG"/>
          </a:p>
        </p:txBody>
      </p:sp>
      <p:sp>
        <p:nvSpPr>
          <p:cNvPr id="6" name="Footer Placeholder 5">
            <a:extLst>
              <a:ext uri="{FF2B5EF4-FFF2-40B4-BE49-F238E27FC236}">
                <a16:creationId xmlns:a16="http://schemas.microsoft.com/office/drawing/2014/main" id="{8ACF8BA7-9C40-BA85-3D57-F2D0B7A87477}"/>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50860ECB-D22F-217F-7991-A07867EE9C7B}"/>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30296916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007BD-E0C7-229A-72EA-EE31C3CABBA7}"/>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065B7B0D-89C1-899F-DCE4-2FBB72105949}"/>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SG"/>
          </a:p>
        </p:txBody>
      </p:sp>
      <p:sp>
        <p:nvSpPr>
          <p:cNvPr id="4" name="Text Placeholder 3">
            <a:extLst>
              <a:ext uri="{FF2B5EF4-FFF2-40B4-BE49-F238E27FC236}">
                <a16:creationId xmlns:a16="http://schemas.microsoft.com/office/drawing/2014/main" id="{6C3A0B59-9B26-BAFC-02EE-C7223A407A44}"/>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4884703-93AC-7508-E440-49843A22F71B}"/>
              </a:ext>
            </a:extLst>
          </p:cNvPr>
          <p:cNvSpPr>
            <a:spLocks noGrp="1"/>
          </p:cNvSpPr>
          <p:nvPr>
            <p:ph type="dt" sz="half" idx="10"/>
          </p:nvPr>
        </p:nvSpPr>
        <p:spPr/>
        <p:txBody>
          <a:bodyPr/>
          <a:lstStyle/>
          <a:p>
            <a:fld id="{E5F0B88C-C49B-4EB2-822F-740654588B07}" type="datetimeFigureOut">
              <a:rPr lang="en-SG" smtClean="0"/>
              <a:t>25/4/2025</a:t>
            </a:fld>
            <a:endParaRPr lang="en-SG"/>
          </a:p>
        </p:txBody>
      </p:sp>
      <p:sp>
        <p:nvSpPr>
          <p:cNvPr id="6" name="Footer Placeholder 5">
            <a:extLst>
              <a:ext uri="{FF2B5EF4-FFF2-40B4-BE49-F238E27FC236}">
                <a16:creationId xmlns:a16="http://schemas.microsoft.com/office/drawing/2014/main" id="{3255AC61-8389-BE3A-B139-A3A25B75F13C}"/>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7CC03CFB-B09F-71D1-B5A4-42AE46B854FE}"/>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144304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2F57B-C360-B2D4-FF8B-E9D5A2C2B230}"/>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CB540CDD-B7BD-9E92-4110-EEFB28389B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0A121477-4B5D-AE71-8F48-D136D4F7589F}"/>
              </a:ext>
            </a:extLst>
          </p:cNvPr>
          <p:cNvSpPr>
            <a:spLocks noGrp="1"/>
          </p:cNvSpPr>
          <p:nvPr>
            <p:ph type="dt" sz="half" idx="10"/>
          </p:nvPr>
        </p:nvSpPr>
        <p:spPr/>
        <p:txBody>
          <a:bodyPr/>
          <a:lstStyle/>
          <a:p>
            <a:fld id="{E5F0B88C-C49B-4EB2-822F-740654588B07}" type="datetimeFigureOut">
              <a:rPr lang="en-SG" smtClean="0"/>
              <a:t>25/4/2025</a:t>
            </a:fld>
            <a:endParaRPr lang="en-SG"/>
          </a:p>
        </p:txBody>
      </p:sp>
      <p:sp>
        <p:nvSpPr>
          <p:cNvPr id="5" name="Footer Placeholder 4">
            <a:extLst>
              <a:ext uri="{FF2B5EF4-FFF2-40B4-BE49-F238E27FC236}">
                <a16:creationId xmlns:a16="http://schemas.microsoft.com/office/drawing/2014/main" id="{39792BEF-B025-8099-A4A8-4B5E60EDB6A8}"/>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2B7BD71D-C96B-C076-97E7-F74A800DB7B4}"/>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20052704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E83212-32F1-6F90-2A25-72B7B4245583}"/>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FFC25BC8-C182-18FC-F753-E14268BF52DE}"/>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A8E0E563-A3FE-6876-86B9-01CA4444B1F1}"/>
              </a:ext>
            </a:extLst>
          </p:cNvPr>
          <p:cNvSpPr>
            <a:spLocks noGrp="1"/>
          </p:cNvSpPr>
          <p:nvPr>
            <p:ph type="dt" sz="half" idx="10"/>
          </p:nvPr>
        </p:nvSpPr>
        <p:spPr/>
        <p:txBody>
          <a:bodyPr/>
          <a:lstStyle/>
          <a:p>
            <a:fld id="{E5F0B88C-C49B-4EB2-822F-740654588B07}" type="datetimeFigureOut">
              <a:rPr lang="en-SG" smtClean="0"/>
              <a:t>25/4/2025</a:t>
            </a:fld>
            <a:endParaRPr lang="en-SG"/>
          </a:p>
        </p:txBody>
      </p:sp>
      <p:sp>
        <p:nvSpPr>
          <p:cNvPr id="5" name="Footer Placeholder 4">
            <a:extLst>
              <a:ext uri="{FF2B5EF4-FFF2-40B4-BE49-F238E27FC236}">
                <a16:creationId xmlns:a16="http://schemas.microsoft.com/office/drawing/2014/main" id="{9C316425-BA3F-A7CD-6E47-B6AAE5BA5FBF}"/>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7DCE325E-8CB8-95A5-564D-A780F5443E57}"/>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22478278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2025/4/25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935976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2025/4/25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396357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1"/>
        <p:cNvGrpSpPr/>
        <p:nvPr/>
      </p:nvGrpSpPr>
      <p:grpSpPr>
        <a:xfrm>
          <a:off x="0" y="0"/>
          <a:ext cx="0" cy="0"/>
          <a:chOff x="0" y="0"/>
          <a:chExt cx="0" cy="0"/>
        </a:xfrm>
      </p:grpSpPr>
      <p:grpSp>
        <p:nvGrpSpPr>
          <p:cNvPr id="392" name="Google Shape;392;p8"/>
          <p:cNvGrpSpPr/>
          <p:nvPr/>
        </p:nvGrpSpPr>
        <p:grpSpPr>
          <a:xfrm rot="-2700000">
            <a:off x="-559037" y="386780"/>
            <a:ext cx="2789660" cy="806012"/>
            <a:chOff x="4314275" y="3002400"/>
            <a:chExt cx="1825625" cy="527475"/>
          </a:xfrm>
        </p:grpSpPr>
        <p:sp>
          <p:nvSpPr>
            <p:cNvPr id="393" name="Google Shape;393;p8"/>
            <p:cNvSpPr/>
            <p:nvPr/>
          </p:nvSpPr>
          <p:spPr>
            <a:xfrm>
              <a:off x="5996650" y="3489625"/>
              <a:ext cx="35350" cy="26475"/>
            </a:xfrm>
            <a:custGeom>
              <a:avLst/>
              <a:gdLst/>
              <a:ahLst/>
              <a:cxnLst/>
              <a:rect l="l" t="t" r="r" b="b"/>
              <a:pathLst>
                <a:path w="1414" h="1059" extrusionOk="0">
                  <a:moveTo>
                    <a:pt x="1413" y="753"/>
                  </a:moveTo>
                  <a:lnTo>
                    <a:pt x="1210" y="0"/>
                  </a:lnTo>
                  <a:cubicBezTo>
                    <a:pt x="1110" y="28"/>
                    <a:pt x="1010" y="52"/>
                    <a:pt x="908" y="78"/>
                  </a:cubicBezTo>
                  <a:lnTo>
                    <a:pt x="606" y="154"/>
                  </a:lnTo>
                  <a:cubicBezTo>
                    <a:pt x="581" y="162"/>
                    <a:pt x="555" y="168"/>
                    <a:pt x="531" y="173"/>
                  </a:cubicBezTo>
                  <a:lnTo>
                    <a:pt x="455" y="190"/>
                  </a:lnTo>
                  <a:lnTo>
                    <a:pt x="303" y="225"/>
                  </a:lnTo>
                  <a:cubicBezTo>
                    <a:pt x="201" y="248"/>
                    <a:pt x="101" y="272"/>
                    <a:pt x="0" y="294"/>
                  </a:cubicBezTo>
                  <a:lnTo>
                    <a:pt x="165" y="1058"/>
                  </a:lnTo>
                  <a:cubicBezTo>
                    <a:pt x="269" y="1035"/>
                    <a:pt x="373" y="1011"/>
                    <a:pt x="479" y="986"/>
                  </a:cubicBezTo>
                  <a:lnTo>
                    <a:pt x="636" y="950"/>
                  </a:lnTo>
                  <a:lnTo>
                    <a:pt x="714" y="932"/>
                  </a:lnTo>
                  <a:cubicBezTo>
                    <a:pt x="740" y="925"/>
                    <a:pt x="766" y="920"/>
                    <a:pt x="792" y="913"/>
                  </a:cubicBezTo>
                  <a:lnTo>
                    <a:pt x="1102" y="834"/>
                  </a:lnTo>
                  <a:cubicBezTo>
                    <a:pt x="1206" y="808"/>
                    <a:pt x="1310" y="783"/>
                    <a:pt x="1413" y="7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8"/>
            <p:cNvSpPr/>
            <p:nvPr/>
          </p:nvSpPr>
          <p:spPr>
            <a:xfrm>
              <a:off x="6050700" y="3472725"/>
              <a:ext cx="36225" cy="28650"/>
            </a:xfrm>
            <a:custGeom>
              <a:avLst/>
              <a:gdLst/>
              <a:ahLst/>
              <a:cxnLst/>
              <a:rect l="l" t="t" r="r" b="b"/>
              <a:pathLst>
                <a:path w="1449" h="1146" extrusionOk="0">
                  <a:moveTo>
                    <a:pt x="1448" y="733"/>
                  </a:moveTo>
                  <a:lnTo>
                    <a:pt x="1181" y="0"/>
                  </a:lnTo>
                  <a:lnTo>
                    <a:pt x="1108" y="28"/>
                  </a:lnTo>
                  <a:lnTo>
                    <a:pt x="1035" y="54"/>
                  </a:lnTo>
                  <a:lnTo>
                    <a:pt x="887" y="106"/>
                  </a:lnTo>
                  <a:lnTo>
                    <a:pt x="594" y="209"/>
                  </a:lnTo>
                  <a:cubicBezTo>
                    <a:pt x="495" y="241"/>
                    <a:pt x="396" y="273"/>
                    <a:pt x="297" y="304"/>
                  </a:cubicBezTo>
                  <a:lnTo>
                    <a:pt x="148" y="353"/>
                  </a:lnTo>
                  <a:cubicBezTo>
                    <a:pt x="99" y="369"/>
                    <a:pt x="49" y="386"/>
                    <a:pt x="0" y="400"/>
                  </a:cubicBezTo>
                  <a:lnTo>
                    <a:pt x="233" y="1146"/>
                  </a:lnTo>
                  <a:cubicBezTo>
                    <a:pt x="285" y="1131"/>
                    <a:pt x="334" y="1113"/>
                    <a:pt x="386" y="1096"/>
                  </a:cubicBezTo>
                  <a:lnTo>
                    <a:pt x="538" y="1047"/>
                  </a:lnTo>
                  <a:cubicBezTo>
                    <a:pt x="640" y="1012"/>
                    <a:pt x="743" y="980"/>
                    <a:pt x="844" y="947"/>
                  </a:cubicBezTo>
                  <a:lnTo>
                    <a:pt x="1147" y="840"/>
                  </a:lnTo>
                  <a:lnTo>
                    <a:pt x="1298" y="787"/>
                  </a:lnTo>
                  <a:lnTo>
                    <a:pt x="1374" y="76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8"/>
            <p:cNvSpPr/>
            <p:nvPr/>
          </p:nvSpPr>
          <p:spPr>
            <a:xfrm>
              <a:off x="6103125" y="3451300"/>
              <a:ext cx="36775" cy="30575"/>
            </a:xfrm>
            <a:custGeom>
              <a:avLst/>
              <a:gdLst/>
              <a:ahLst/>
              <a:cxnLst/>
              <a:rect l="l" t="t" r="r" b="b"/>
              <a:pathLst>
                <a:path w="1471" h="1223" extrusionOk="0">
                  <a:moveTo>
                    <a:pt x="1470" y="707"/>
                  </a:moveTo>
                  <a:lnTo>
                    <a:pt x="1140" y="1"/>
                  </a:lnTo>
                  <a:cubicBezTo>
                    <a:pt x="1093" y="24"/>
                    <a:pt x="1046" y="45"/>
                    <a:pt x="997" y="66"/>
                  </a:cubicBezTo>
                  <a:lnTo>
                    <a:pt x="856" y="130"/>
                  </a:lnTo>
                  <a:lnTo>
                    <a:pt x="573" y="259"/>
                  </a:lnTo>
                  <a:lnTo>
                    <a:pt x="286" y="381"/>
                  </a:lnTo>
                  <a:lnTo>
                    <a:pt x="143" y="442"/>
                  </a:lnTo>
                  <a:lnTo>
                    <a:pt x="71" y="472"/>
                  </a:lnTo>
                  <a:cubicBezTo>
                    <a:pt x="48" y="483"/>
                    <a:pt x="23" y="492"/>
                    <a:pt x="0" y="500"/>
                  </a:cubicBezTo>
                  <a:lnTo>
                    <a:pt x="297" y="1223"/>
                  </a:lnTo>
                  <a:cubicBezTo>
                    <a:pt x="321" y="1212"/>
                    <a:pt x="346" y="1203"/>
                    <a:pt x="371" y="1193"/>
                  </a:cubicBezTo>
                  <a:lnTo>
                    <a:pt x="445" y="1161"/>
                  </a:lnTo>
                  <a:lnTo>
                    <a:pt x="591" y="1099"/>
                  </a:lnTo>
                  <a:lnTo>
                    <a:pt x="887" y="973"/>
                  </a:lnTo>
                  <a:lnTo>
                    <a:pt x="1180" y="841"/>
                  </a:lnTo>
                  <a:lnTo>
                    <a:pt x="1325" y="774"/>
                  </a:lnTo>
                  <a:cubicBezTo>
                    <a:pt x="1372" y="752"/>
                    <a:pt x="1422" y="731"/>
                    <a:pt x="1470" y="70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8"/>
            <p:cNvSpPr/>
            <p:nvPr/>
          </p:nvSpPr>
          <p:spPr>
            <a:xfrm>
              <a:off x="5828575" y="3508875"/>
              <a:ext cx="32525" cy="21000"/>
            </a:xfrm>
            <a:custGeom>
              <a:avLst/>
              <a:gdLst/>
              <a:ahLst/>
              <a:cxnLst/>
              <a:rect l="l" t="t" r="r" b="b"/>
              <a:pathLst>
                <a:path w="1301" h="840" extrusionOk="0">
                  <a:moveTo>
                    <a:pt x="1286" y="840"/>
                  </a:moveTo>
                  <a:lnTo>
                    <a:pt x="1301" y="59"/>
                  </a:lnTo>
                  <a:lnTo>
                    <a:pt x="990" y="51"/>
                  </a:lnTo>
                  <a:lnTo>
                    <a:pt x="679" y="38"/>
                  </a:lnTo>
                  <a:cubicBezTo>
                    <a:pt x="575" y="34"/>
                    <a:pt x="472" y="28"/>
                    <a:pt x="369" y="21"/>
                  </a:cubicBezTo>
                  <a:cubicBezTo>
                    <a:pt x="266" y="14"/>
                    <a:pt x="162" y="9"/>
                    <a:pt x="60" y="1"/>
                  </a:cubicBezTo>
                  <a:lnTo>
                    <a:pt x="0" y="778"/>
                  </a:lnTo>
                  <a:cubicBezTo>
                    <a:pt x="108" y="788"/>
                    <a:pt x="214" y="793"/>
                    <a:pt x="322" y="800"/>
                  </a:cubicBezTo>
                  <a:cubicBezTo>
                    <a:pt x="429" y="808"/>
                    <a:pt x="536" y="815"/>
                    <a:pt x="644" y="819"/>
                  </a:cubicBezTo>
                  <a:lnTo>
                    <a:pt x="966" y="83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8"/>
            <p:cNvSpPr/>
            <p:nvPr/>
          </p:nvSpPr>
          <p:spPr>
            <a:xfrm>
              <a:off x="5885750" y="3508675"/>
              <a:ext cx="32625" cy="21125"/>
            </a:xfrm>
            <a:custGeom>
              <a:avLst/>
              <a:gdLst/>
              <a:ahLst/>
              <a:cxnLst/>
              <a:rect l="l" t="t" r="r" b="b"/>
              <a:pathLst>
                <a:path w="1305" h="845" extrusionOk="0">
                  <a:moveTo>
                    <a:pt x="1305" y="779"/>
                  </a:moveTo>
                  <a:lnTo>
                    <a:pt x="1243" y="0"/>
                  </a:lnTo>
                  <a:cubicBezTo>
                    <a:pt x="830" y="32"/>
                    <a:pt x="415" y="52"/>
                    <a:pt x="1" y="64"/>
                  </a:cubicBezTo>
                  <a:lnTo>
                    <a:pt x="20" y="845"/>
                  </a:lnTo>
                  <a:cubicBezTo>
                    <a:pt x="450" y="833"/>
                    <a:pt x="878" y="811"/>
                    <a:pt x="1305" y="7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8"/>
            <p:cNvSpPr/>
            <p:nvPr/>
          </p:nvSpPr>
          <p:spPr>
            <a:xfrm>
              <a:off x="5941225" y="3501750"/>
              <a:ext cx="34125" cy="23975"/>
            </a:xfrm>
            <a:custGeom>
              <a:avLst/>
              <a:gdLst/>
              <a:ahLst/>
              <a:cxnLst/>
              <a:rect l="l" t="t" r="r" b="b"/>
              <a:pathLst>
                <a:path w="1365" h="959" extrusionOk="0">
                  <a:moveTo>
                    <a:pt x="1365" y="770"/>
                  </a:moveTo>
                  <a:lnTo>
                    <a:pt x="1231" y="0"/>
                  </a:lnTo>
                  <a:cubicBezTo>
                    <a:pt x="1130" y="19"/>
                    <a:pt x="1027" y="34"/>
                    <a:pt x="924" y="50"/>
                  </a:cubicBezTo>
                  <a:lnTo>
                    <a:pt x="617" y="99"/>
                  </a:lnTo>
                  <a:cubicBezTo>
                    <a:pt x="591" y="102"/>
                    <a:pt x="567" y="107"/>
                    <a:pt x="541" y="111"/>
                  </a:cubicBezTo>
                  <a:lnTo>
                    <a:pt x="464" y="121"/>
                  </a:lnTo>
                  <a:lnTo>
                    <a:pt x="309" y="142"/>
                  </a:lnTo>
                  <a:cubicBezTo>
                    <a:pt x="206" y="154"/>
                    <a:pt x="104" y="171"/>
                    <a:pt x="1" y="183"/>
                  </a:cubicBezTo>
                  <a:lnTo>
                    <a:pt x="94" y="958"/>
                  </a:lnTo>
                  <a:cubicBezTo>
                    <a:pt x="201" y="945"/>
                    <a:pt x="307" y="930"/>
                    <a:pt x="413" y="917"/>
                  </a:cubicBezTo>
                  <a:lnTo>
                    <a:pt x="572" y="896"/>
                  </a:lnTo>
                  <a:lnTo>
                    <a:pt x="651" y="885"/>
                  </a:lnTo>
                  <a:cubicBezTo>
                    <a:pt x="678" y="881"/>
                    <a:pt x="705" y="878"/>
                    <a:pt x="731" y="874"/>
                  </a:cubicBezTo>
                  <a:lnTo>
                    <a:pt x="1048" y="824"/>
                  </a:lnTo>
                  <a:cubicBezTo>
                    <a:pt x="1153" y="803"/>
                    <a:pt x="1261" y="789"/>
                    <a:pt x="1365" y="7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8"/>
            <p:cNvSpPr/>
            <p:nvPr/>
          </p:nvSpPr>
          <p:spPr>
            <a:xfrm>
              <a:off x="5661000" y="3468850"/>
              <a:ext cx="36650" cy="30075"/>
            </a:xfrm>
            <a:custGeom>
              <a:avLst/>
              <a:gdLst/>
              <a:ahLst/>
              <a:cxnLst/>
              <a:rect l="l" t="t" r="r" b="b"/>
              <a:pathLst>
                <a:path w="1466" h="1203" extrusionOk="0">
                  <a:moveTo>
                    <a:pt x="1193" y="1203"/>
                  </a:moveTo>
                  <a:lnTo>
                    <a:pt x="1465" y="472"/>
                  </a:lnTo>
                  <a:lnTo>
                    <a:pt x="1177" y="361"/>
                  </a:lnTo>
                  <a:cubicBezTo>
                    <a:pt x="1128" y="343"/>
                    <a:pt x="1080" y="323"/>
                    <a:pt x="1033" y="303"/>
                  </a:cubicBezTo>
                  <a:lnTo>
                    <a:pt x="890" y="245"/>
                  </a:lnTo>
                  <a:lnTo>
                    <a:pt x="747" y="187"/>
                  </a:lnTo>
                  <a:cubicBezTo>
                    <a:pt x="700" y="167"/>
                    <a:pt x="653" y="145"/>
                    <a:pt x="605" y="125"/>
                  </a:cubicBezTo>
                  <a:lnTo>
                    <a:pt x="465" y="63"/>
                  </a:lnTo>
                  <a:lnTo>
                    <a:pt x="394" y="32"/>
                  </a:lnTo>
                  <a:lnTo>
                    <a:pt x="324" y="0"/>
                  </a:lnTo>
                  <a:lnTo>
                    <a:pt x="0" y="711"/>
                  </a:lnTo>
                  <a:cubicBezTo>
                    <a:pt x="24" y="723"/>
                    <a:pt x="49" y="733"/>
                    <a:pt x="74" y="745"/>
                  </a:cubicBezTo>
                  <a:lnTo>
                    <a:pt x="148" y="777"/>
                  </a:lnTo>
                  <a:lnTo>
                    <a:pt x="297" y="843"/>
                  </a:lnTo>
                  <a:cubicBezTo>
                    <a:pt x="346" y="864"/>
                    <a:pt x="396" y="886"/>
                    <a:pt x="445" y="907"/>
                  </a:cubicBezTo>
                  <a:lnTo>
                    <a:pt x="595" y="969"/>
                  </a:lnTo>
                  <a:lnTo>
                    <a:pt x="745" y="1030"/>
                  </a:lnTo>
                  <a:cubicBezTo>
                    <a:pt x="794" y="1051"/>
                    <a:pt x="844" y="1072"/>
                    <a:pt x="893" y="108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8"/>
            <p:cNvSpPr/>
            <p:nvPr/>
          </p:nvSpPr>
          <p:spPr>
            <a:xfrm>
              <a:off x="5715050" y="3488500"/>
              <a:ext cx="35650" cy="27175"/>
            </a:xfrm>
            <a:custGeom>
              <a:avLst/>
              <a:gdLst/>
              <a:ahLst/>
              <a:cxnLst/>
              <a:rect l="l" t="t" r="r" b="b"/>
              <a:pathLst>
                <a:path w="1426" h="1087" extrusionOk="0">
                  <a:moveTo>
                    <a:pt x="1244" y="1086"/>
                  </a:moveTo>
                  <a:lnTo>
                    <a:pt x="1425" y="326"/>
                  </a:lnTo>
                  <a:lnTo>
                    <a:pt x="1349" y="309"/>
                  </a:lnTo>
                  <a:lnTo>
                    <a:pt x="1274" y="290"/>
                  </a:lnTo>
                  <a:lnTo>
                    <a:pt x="1124" y="251"/>
                  </a:lnTo>
                  <a:lnTo>
                    <a:pt x="974" y="214"/>
                  </a:lnTo>
                  <a:cubicBezTo>
                    <a:pt x="925" y="201"/>
                    <a:pt x="875" y="187"/>
                    <a:pt x="824" y="173"/>
                  </a:cubicBezTo>
                  <a:cubicBezTo>
                    <a:pt x="725" y="146"/>
                    <a:pt x="625" y="119"/>
                    <a:pt x="527" y="90"/>
                  </a:cubicBezTo>
                  <a:lnTo>
                    <a:pt x="231" y="0"/>
                  </a:lnTo>
                  <a:lnTo>
                    <a:pt x="1" y="746"/>
                  </a:lnTo>
                  <a:lnTo>
                    <a:pt x="309" y="840"/>
                  </a:lnTo>
                  <a:cubicBezTo>
                    <a:pt x="412" y="870"/>
                    <a:pt x="516" y="897"/>
                    <a:pt x="620" y="927"/>
                  </a:cubicBezTo>
                  <a:cubicBezTo>
                    <a:pt x="672" y="942"/>
                    <a:pt x="723" y="957"/>
                    <a:pt x="775" y="970"/>
                  </a:cubicBezTo>
                  <a:lnTo>
                    <a:pt x="932" y="1009"/>
                  </a:lnTo>
                  <a:lnTo>
                    <a:pt x="1088" y="1048"/>
                  </a:lnTo>
                  <a:lnTo>
                    <a:pt x="1166" y="106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8"/>
            <p:cNvSpPr/>
            <p:nvPr/>
          </p:nvSpPr>
          <p:spPr>
            <a:xfrm>
              <a:off x="5770975" y="3501725"/>
              <a:ext cx="34200" cy="24050"/>
            </a:xfrm>
            <a:custGeom>
              <a:avLst/>
              <a:gdLst/>
              <a:ahLst/>
              <a:cxnLst/>
              <a:rect l="l" t="t" r="r" b="b"/>
              <a:pathLst>
                <a:path w="1368" h="962" extrusionOk="0">
                  <a:moveTo>
                    <a:pt x="1273" y="961"/>
                  </a:moveTo>
                  <a:lnTo>
                    <a:pt x="1367" y="188"/>
                  </a:lnTo>
                  <a:lnTo>
                    <a:pt x="1214" y="169"/>
                  </a:lnTo>
                  <a:cubicBezTo>
                    <a:pt x="1163" y="163"/>
                    <a:pt x="1111" y="154"/>
                    <a:pt x="1060" y="148"/>
                  </a:cubicBezTo>
                  <a:cubicBezTo>
                    <a:pt x="958" y="134"/>
                    <a:pt x="856" y="120"/>
                    <a:pt x="753" y="104"/>
                  </a:cubicBezTo>
                  <a:cubicBezTo>
                    <a:pt x="549" y="70"/>
                    <a:pt x="345" y="39"/>
                    <a:pt x="142" y="0"/>
                  </a:cubicBezTo>
                  <a:lnTo>
                    <a:pt x="0" y="768"/>
                  </a:lnTo>
                  <a:cubicBezTo>
                    <a:pt x="211" y="809"/>
                    <a:pt x="423" y="842"/>
                    <a:pt x="635" y="876"/>
                  </a:cubicBezTo>
                  <a:cubicBezTo>
                    <a:pt x="742" y="892"/>
                    <a:pt x="847" y="905"/>
                    <a:pt x="954" y="922"/>
                  </a:cubicBezTo>
                  <a:cubicBezTo>
                    <a:pt x="1007" y="929"/>
                    <a:pt x="1060" y="937"/>
                    <a:pt x="1112" y="94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8"/>
            <p:cNvSpPr/>
            <p:nvPr/>
          </p:nvSpPr>
          <p:spPr>
            <a:xfrm>
              <a:off x="5523475" y="3369525"/>
              <a:ext cx="35550" cy="36550"/>
            </a:xfrm>
            <a:custGeom>
              <a:avLst/>
              <a:gdLst/>
              <a:ahLst/>
              <a:cxnLst/>
              <a:rect l="l" t="t" r="r" b="b"/>
              <a:pathLst>
                <a:path w="1422" h="1462" extrusionOk="0">
                  <a:moveTo>
                    <a:pt x="863" y="1462"/>
                  </a:moveTo>
                  <a:lnTo>
                    <a:pt x="1422" y="916"/>
                  </a:lnTo>
                  <a:lnTo>
                    <a:pt x="1211" y="692"/>
                  </a:lnTo>
                  <a:lnTo>
                    <a:pt x="1157" y="637"/>
                  </a:lnTo>
                  <a:lnTo>
                    <a:pt x="1131" y="609"/>
                  </a:lnTo>
                  <a:lnTo>
                    <a:pt x="1105" y="580"/>
                  </a:lnTo>
                  <a:lnTo>
                    <a:pt x="1004" y="465"/>
                  </a:lnTo>
                  <a:lnTo>
                    <a:pt x="902" y="351"/>
                  </a:lnTo>
                  <a:lnTo>
                    <a:pt x="852" y="294"/>
                  </a:lnTo>
                  <a:lnTo>
                    <a:pt x="802" y="235"/>
                  </a:lnTo>
                  <a:lnTo>
                    <a:pt x="604" y="0"/>
                  </a:lnTo>
                  <a:lnTo>
                    <a:pt x="0" y="495"/>
                  </a:lnTo>
                  <a:lnTo>
                    <a:pt x="209" y="743"/>
                  </a:lnTo>
                  <a:lnTo>
                    <a:pt x="261" y="805"/>
                  </a:lnTo>
                  <a:lnTo>
                    <a:pt x="314" y="865"/>
                  </a:lnTo>
                  <a:lnTo>
                    <a:pt x="422" y="986"/>
                  </a:lnTo>
                  <a:lnTo>
                    <a:pt x="529" y="1108"/>
                  </a:lnTo>
                  <a:lnTo>
                    <a:pt x="556" y="1137"/>
                  </a:lnTo>
                  <a:lnTo>
                    <a:pt x="584" y="1167"/>
                  </a:lnTo>
                  <a:lnTo>
                    <a:pt x="640" y="122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8"/>
            <p:cNvSpPr/>
            <p:nvPr/>
          </p:nvSpPr>
          <p:spPr>
            <a:xfrm>
              <a:off x="5563675" y="3409225"/>
              <a:ext cx="36725" cy="35025"/>
            </a:xfrm>
            <a:custGeom>
              <a:avLst/>
              <a:gdLst/>
              <a:ahLst/>
              <a:cxnLst/>
              <a:rect l="l" t="t" r="r" b="b"/>
              <a:pathLst>
                <a:path w="1469" h="1401" extrusionOk="0">
                  <a:moveTo>
                    <a:pt x="1004" y="1400"/>
                  </a:moveTo>
                  <a:lnTo>
                    <a:pt x="1468" y="772"/>
                  </a:lnTo>
                  <a:cubicBezTo>
                    <a:pt x="1385" y="714"/>
                    <a:pt x="1306" y="651"/>
                    <a:pt x="1225" y="588"/>
                  </a:cubicBezTo>
                  <a:lnTo>
                    <a:pt x="1104" y="494"/>
                  </a:lnTo>
                  <a:cubicBezTo>
                    <a:pt x="1084" y="479"/>
                    <a:pt x="1063" y="463"/>
                    <a:pt x="1043" y="448"/>
                  </a:cubicBezTo>
                  <a:lnTo>
                    <a:pt x="985" y="398"/>
                  </a:lnTo>
                  <a:lnTo>
                    <a:pt x="750" y="203"/>
                  </a:lnTo>
                  <a:cubicBezTo>
                    <a:pt x="730" y="187"/>
                    <a:pt x="710" y="169"/>
                    <a:pt x="691" y="153"/>
                  </a:cubicBezTo>
                  <a:lnTo>
                    <a:pt x="634" y="102"/>
                  </a:lnTo>
                  <a:lnTo>
                    <a:pt x="520" y="1"/>
                  </a:lnTo>
                  <a:lnTo>
                    <a:pt x="0" y="584"/>
                  </a:lnTo>
                  <a:lnTo>
                    <a:pt x="121" y="691"/>
                  </a:lnTo>
                  <a:lnTo>
                    <a:pt x="182" y="744"/>
                  </a:lnTo>
                  <a:cubicBezTo>
                    <a:pt x="203" y="762"/>
                    <a:pt x="223" y="781"/>
                    <a:pt x="244" y="797"/>
                  </a:cubicBezTo>
                  <a:lnTo>
                    <a:pt x="494" y="1005"/>
                  </a:lnTo>
                  <a:lnTo>
                    <a:pt x="556" y="1057"/>
                  </a:lnTo>
                  <a:cubicBezTo>
                    <a:pt x="577" y="1073"/>
                    <a:pt x="599" y="1090"/>
                    <a:pt x="620" y="1106"/>
                  </a:cubicBezTo>
                  <a:lnTo>
                    <a:pt x="747" y="1205"/>
                  </a:lnTo>
                  <a:cubicBezTo>
                    <a:pt x="832" y="1270"/>
                    <a:pt x="916" y="1337"/>
                    <a:pt x="1004" y="14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8"/>
            <p:cNvSpPr/>
            <p:nvPr/>
          </p:nvSpPr>
          <p:spPr>
            <a:xfrm>
              <a:off x="5609825" y="3442250"/>
              <a:ext cx="37050" cy="32775"/>
            </a:xfrm>
            <a:custGeom>
              <a:avLst/>
              <a:gdLst/>
              <a:ahLst/>
              <a:cxnLst/>
              <a:rect l="l" t="t" r="r" b="b"/>
              <a:pathLst>
                <a:path w="1482" h="1311" extrusionOk="0">
                  <a:moveTo>
                    <a:pt x="1113" y="1310"/>
                  </a:moveTo>
                  <a:lnTo>
                    <a:pt x="1482" y="622"/>
                  </a:lnTo>
                  <a:lnTo>
                    <a:pt x="1346" y="549"/>
                  </a:lnTo>
                  <a:cubicBezTo>
                    <a:pt x="1325" y="537"/>
                    <a:pt x="1301" y="526"/>
                    <a:pt x="1279" y="512"/>
                  </a:cubicBezTo>
                  <a:lnTo>
                    <a:pt x="1212" y="475"/>
                  </a:lnTo>
                  <a:lnTo>
                    <a:pt x="946" y="323"/>
                  </a:lnTo>
                  <a:cubicBezTo>
                    <a:pt x="857" y="271"/>
                    <a:pt x="770" y="216"/>
                    <a:pt x="682" y="164"/>
                  </a:cubicBezTo>
                  <a:cubicBezTo>
                    <a:pt x="638" y="137"/>
                    <a:pt x="594" y="112"/>
                    <a:pt x="551" y="82"/>
                  </a:cubicBezTo>
                  <a:lnTo>
                    <a:pt x="422" y="0"/>
                  </a:lnTo>
                  <a:lnTo>
                    <a:pt x="0" y="657"/>
                  </a:lnTo>
                  <a:lnTo>
                    <a:pt x="135" y="745"/>
                  </a:lnTo>
                  <a:cubicBezTo>
                    <a:pt x="181" y="773"/>
                    <a:pt x="228" y="800"/>
                    <a:pt x="274" y="829"/>
                  </a:cubicBezTo>
                  <a:cubicBezTo>
                    <a:pt x="367" y="885"/>
                    <a:pt x="457" y="940"/>
                    <a:pt x="551" y="996"/>
                  </a:cubicBezTo>
                  <a:lnTo>
                    <a:pt x="832" y="1155"/>
                  </a:lnTo>
                  <a:lnTo>
                    <a:pt x="903" y="1195"/>
                  </a:lnTo>
                  <a:cubicBezTo>
                    <a:pt x="926" y="1209"/>
                    <a:pt x="950" y="1222"/>
                    <a:pt x="974" y="123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8"/>
            <p:cNvSpPr/>
            <p:nvPr/>
          </p:nvSpPr>
          <p:spPr>
            <a:xfrm>
              <a:off x="5450300" y="3221950"/>
              <a:ext cx="26025" cy="35000"/>
            </a:xfrm>
            <a:custGeom>
              <a:avLst/>
              <a:gdLst/>
              <a:ahLst/>
              <a:cxnLst/>
              <a:rect l="l" t="t" r="r" b="b"/>
              <a:pathLst>
                <a:path w="1041" h="1400" extrusionOk="0">
                  <a:moveTo>
                    <a:pt x="289" y="1400"/>
                  </a:moveTo>
                  <a:lnTo>
                    <a:pt x="1041" y="1187"/>
                  </a:lnTo>
                  <a:lnTo>
                    <a:pt x="1018" y="1115"/>
                  </a:lnTo>
                  <a:lnTo>
                    <a:pt x="999" y="1041"/>
                  </a:lnTo>
                  <a:lnTo>
                    <a:pt x="961" y="894"/>
                  </a:lnTo>
                  <a:lnTo>
                    <a:pt x="923" y="746"/>
                  </a:lnTo>
                  <a:cubicBezTo>
                    <a:pt x="917" y="722"/>
                    <a:pt x="912" y="697"/>
                    <a:pt x="906" y="672"/>
                  </a:cubicBezTo>
                  <a:lnTo>
                    <a:pt x="890" y="598"/>
                  </a:lnTo>
                  <a:cubicBezTo>
                    <a:pt x="867" y="499"/>
                    <a:pt x="845" y="400"/>
                    <a:pt x="824" y="300"/>
                  </a:cubicBezTo>
                  <a:lnTo>
                    <a:pt x="770" y="0"/>
                  </a:lnTo>
                  <a:lnTo>
                    <a:pt x="1" y="134"/>
                  </a:lnTo>
                  <a:lnTo>
                    <a:pt x="59" y="453"/>
                  </a:lnTo>
                  <a:cubicBezTo>
                    <a:pt x="81" y="561"/>
                    <a:pt x="106" y="666"/>
                    <a:pt x="128" y="771"/>
                  </a:cubicBezTo>
                  <a:lnTo>
                    <a:pt x="145" y="850"/>
                  </a:lnTo>
                  <a:cubicBezTo>
                    <a:pt x="152" y="876"/>
                    <a:pt x="157" y="904"/>
                    <a:pt x="163" y="930"/>
                  </a:cubicBezTo>
                  <a:lnTo>
                    <a:pt x="204" y="1087"/>
                  </a:lnTo>
                  <a:lnTo>
                    <a:pt x="244" y="1245"/>
                  </a:lnTo>
                  <a:lnTo>
                    <a:pt x="265" y="132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8"/>
            <p:cNvSpPr/>
            <p:nvPr/>
          </p:nvSpPr>
          <p:spPr>
            <a:xfrm>
              <a:off x="5465525" y="3274625"/>
              <a:ext cx="30350" cy="36625"/>
            </a:xfrm>
            <a:custGeom>
              <a:avLst/>
              <a:gdLst/>
              <a:ahLst/>
              <a:cxnLst/>
              <a:rect l="l" t="t" r="r" b="b"/>
              <a:pathLst>
                <a:path w="1214" h="1465" extrusionOk="0">
                  <a:moveTo>
                    <a:pt x="511" y="1465"/>
                  </a:moveTo>
                  <a:lnTo>
                    <a:pt x="1214" y="1123"/>
                  </a:lnTo>
                  <a:cubicBezTo>
                    <a:pt x="1121" y="941"/>
                    <a:pt x="1043" y="754"/>
                    <a:pt x="959" y="568"/>
                  </a:cubicBezTo>
                  <a:lnTo>
                    <a:pt x="843" y="285"/>
                  </a:lnTo>
                  <a:lnTo>
                    <a:pt x="814" y="215"/>
                  </a:lnTo>
                  <a:cubicBezTo>
                    <a:pt x="809" y="204"/>
                    <a:pt x="803" y="191"/>
                    <a:pt x="799" y="180"/>
                  </a:cubicBezTo>
                  <a:lnTo>
                    <a:pt x="787" y="144"/>
                  </a:lnTo>
                  <a:lnTo>
                    <a:pt x="733" y="1"/>
                  </a:lnTo>
                  <a:lnTo>
                    <a:pt x="1" y="273"/>
                  </a:lnTo>
                  <a:lnTo>
                    <a:pt x="56" y="425"/>
                  </a:lnTo>
                  <a:lnTo>
                    <a:pt x="70" y="462"/>
                  </a:lnTo>
                  <a:cubicBezTo>
                    <a:pt x="76" y="476"/>
                    <a:pt x="81" y="487"/>
                    <a:pt x="86" y="501"/>
                  </a:cubicBezTo>
                  <a:lnTo>
                    <a:pt x="117" y="576"/>
                  </a:lnTo>
                  <a:lnTo>
                    <a:pt x="240" y="877"/>
                  </a:lnTo>
                  <a:cubicBezTo>
                    <a:pt x="330" y="1072"/>
                    <a:pt x="413" y="1272"/>
                    <a:pt x="511" y="146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8"/>
            <p:cNvSpPr/>
            <p:nvPr/>
          </p:nvSpPr>
          <p:spPr>
            <a:xfrm>
              <a:off x="5490250" y="3324050"/>
              <a:ext cx="33400" cy="37050"/>
            </a:xfrm>
            <a:custGeom>
              <a:avLst/>
              <a:gdLst/>
              <a:ahLst/>
              <a:cxnLst/>
              <a:rect l="l" t="t" r="r" b="b"/>
              <a:pathLst>
                <a:path w="1336" h="1482" extrusionOk="0">
                  <a:moveTo>
                    <a:pt x="698" y="1482"/>
                  </a:moveTo>
                  <a:lnTo>
                    <a:pt x="1336" y="1032"/>
                  </a:lnTo>
                  <a:lnTo>
                    <a:pt x="1162" y="780"/>
                  </a:lnTo>
                  <a:lnTo>
                    <a:pt x="995" y="524"/>
                  </a:lnTo>
                  <a:cubicBezTo>
                    <a:pt x="938" y="439"/>
                    <a:pt x="886" y="351"/>
                    <a:pt x="834" y="263"/>
                  </a:cubicBezTo>
                  <a:lnTo>
                    <a:pt x="755" y="132"/>
                  </a:lnTo>
                  <a:cubicBezTo>
                    <a:pt x="741" y="109"/>
                    <a:pt x="727" y="90"/>
                    <a:pt x="715" y="67"/>
                  </a:cubicBezTo>
                  <a:lnTo>
                    <a:pt x="678" y="0"/>
                  </a:lnTo>
                  <a:lnTo>
                    <a:pt x="1" y="391"/>
                  </a:lnTo>
                  <a:lnTo>
                    <a:pt x="41" y="461"/>
                  </a:lnTo>
                  <a:cubicBezTo>
                    <a:pt x="54" y="484"/>
                    <a:pt x="69" y="508"/>
                    <a:pt x="83" y="530"/>
                  </a:cubicBezTo>
                  <a:lnTo>
                    <a:pt x="167" y="669"/>
                  </a:lnTo>
                  <a:cubicBezTo>
                    <a:pt x="224" y="760"/>
                    <a:pt x="278" y="853"/>
                    <a:pt x="339" y="942"/>
                  </a:cubicBezTo>
                  <a:lnTo>
                    <a:pt x="516" y="121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8"/>
            <p:cNvSpPr/>
            <p:nvPr/>
          </p:nvSpPr>
          <p:spPr>
            <a:xfrm>
              <a:off x="5465000" y="3056050"/>
              <a:ext cx="32475" cy="36850"/>
            </a:xfrm>
            <a:custGeom>
              <a:avLst/>
              <a:gdLst/>
              <a:ahLst/>
              <a:cxnLst/>
              <a:rect l="l" t="t" r="r" b="b"/>
              <a:pathLst>
                <a:path w="1299" h="1474" extrusionOk="0">
                  <a:moveTo>
                    <a:pt x="1" y="1143"/>
                  </a:moveTo>
                  <a:lnTo>
                    <a:pt x="708" y="1473"/>
                  </a:lnTo>
                  <a:cubicBezTo>
                    <a:pt x="874" y="1115"/>
                    <a:pt x="1072" y="771"/>
                    <a:pt x="1298" y="452"/>
                  </a:cubicBezTo>
                  <a:lnTo>
                    <a:pt x="661" y="1"/>
                  </a:lnTo>
                  <a:cubicBezTo>
                    <a:pt x="407" y="362"/>
                    <a:pt x="187" y="744"/>
                    <a:pt x="1" y="11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8"/>
            <p:cNvSpPr/>
            <p:nvPr/>
          </p:nvSpPr>
          <p:spPr>
            <a:xfrm>
              <a:off x="5448250" y="3108950"/>
              <a:ext cx="25925" cy="34775"/>
            </a:xfrm>
            <a:custGeom>
              <a:avLst/>
              <a:gdLst/>
              <a:ahLst/>
              <a:cxnLst/>
              <a:rect l="l" t="t" r="r" b="b"/>
              <a:pathLst>
                <a:path w="1037" h="1391" extrusionOk="0">
                  <a:moveTo>
                    <a:pt x="0" y="1283"/>
                  </a:moveTo>
                  <a:lnTo>
                    <a:pt x="774" y="1391"/>
                  </a:lnTo>
                  <a:cubicBezTo>
                    <a:pt x="786" y="1293"/>
                    <a:pt x="803" y="1197"/>
                    <a:pt x="821" y="1099"/>
                  </a:cubicBezTo>
                  <a:cubicBezTo>
                    <a:pt x="839" y="1002"/>
                    <a:pt x="858" y="905"/>
                    <a:pt x="880" y="809"/>
                  </a:cubicBezTo>
                  <a:cubicBezTo>
                    <a:pt x="925" y="616"/>
                    <a:pt x="977" y="424"/>
                    <a:pt x="1036" y="236"/>
                  </a:cubicBezTo>
                  <a:lnTo>
                    <a:pt x="292" y="1"/>
                  </a:lnTo>
                  <a:cubicBezTo>
                    <a:pt x="225" y="210"/>
                    <a:pt x="168" y="422"/>
                    <a:pt x="119" y="636"/>
                  </a:cubicBezTo>
                  <a:cubicBezTo>
                    <a:pt x="94" y="742"/>
                    <a:pt x="72" y="850"/>
                    <a:pt x="52" y="958"/>
                  </a:cubicBezTo>
                  <a:cubicBezTo>
                    <a:pt x="33" y="1067"/>
                    <a:pt x="15" y="1174"/>
                    <a:pt x="0" y="128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8"/>
            <p:cNvSpPr/>
            <p:nvPr/>
          </p:nvSpPr>
          <p:spPr>
            <a:xfrm>
              <a:off x="5446025" y="3166775"/>
              <a:ext cx="20475" cy="32500"/>
            </a:xfrm>
            <a:custGeom>
              <a:avLst/>
              <a:gdLst/>
              <a:ahLst/>
              <a:cxnLst/>
              <a:rect l="l" t="t" r="r" b="b"/>
              <a:pathLst>
                <a:path w="819" h="1300" extrusionOk="0">
                  <a:moveTo>
                    <a:pt x="40" y="1300"/>
                  </a:moveTo>
                  <a:lnTo>
                    <a:pt x="818" y="1235"/>
                  </a:lnTo>
                  <a:lnTo>
                    <a:pt x="797" y="932"/>
                  </a:lnTo>
                  <a:cubicBezTo>
                    <a:pt x="794" y="907"/>
                    <a:pt x="794" y="881"/>
                    <a:pt x="793" y="857"/>
                  </a:cubicBezTo>
                  <a:lnTo>
                    <a:pt x="791" y="781"/>
                  </a:lnTo>
                  <a:lnTo>
                    <a:pt x="786" y="630"/>
                  </a:lnTo>
                  <a:cubicBezTo>
                    <a:pt x="784" y="579"/>
                    <a:pt x="782" y="529"/>
                    <a:pt x="782" y="479"/>
                  </a:cubicBezTo>
                  <a:lnTo>
                    <a:pt x="783" y="328"/>
                  </a:lnTo>
                  <a:lnTo>
                    <a:pt x="785" y="177"/>
                  </a:lnTo>
                  <a:lnTo>
                    <a:pt x="785" y="102"/>
                  </a:lnTo>
                  <a:cubicBezTo>
                    <a:pt x="785" y="77"/>
                    <a:pt x="787" y="51"/>
                    <a:pt x="787" y="26"/>
                  </a:cubicBezTo>
                  <a:lnTo>
                    <a:pt x="6" y="0"/>
                  </a:lnTo>
                  <a:cubicBezTo>
                    <a:pt x="5" y="27"/>
                    <a:pt x="4" y="55"/>
                    <a:pt x="4" y="82"/>
                  </a:cubicBezTo>
                  <a:lnTo>
                    <a:pt x="4" y="165"/>
                  </a:lnTo>
                  <a:lnTo>
                    <a:pt x="2" y="327"/>
                  </a:lnTo>
                  <a:lnTo>
                    <a:pt x="1" y="489"/>
                  </a:lnTo>
                  <a:cubicBezTo>
                    <a:pt x="1" y="545"/>
                    <a:pt x="4" y="598"/>
                    <a:pt x="5" y="652"/>
                  </a:cubicBezTo>
                  <a:lnTo>
                    <a:pt x="10" y="815"/>
                  </a:lnTo>
                  <a:lnTo>
                    <a:pt x="12" y="897"/>
                  </a:lnTo>
                  <a:cubicBezTo>
                    <a:pt x="14" y="925"/>
                    <a:pt x="14" y="952"/>
                    <a:pt x="16" y="97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8"/>
            <p:cNvSpPr/>
            <p:nvPr/>
          </p:nvSpPr>
          <p:spPr>
            <a:xfrm>
              <a:off x="5603025" y="3010225"/>
              <a:ext cx="35475" cy="33700"/>
            </a:xfrm>
            <a:custGeom>
              <a:avLst/>
              <a:gdLst/>
              <a:ahLst/>
              <a:cxnLst/>
              <a:rect l="l" t="t" r="r" b="b"/>
              <a:pathLst>
                <a:path w="1419" h="1348" extrusionOk="0">
                  <a:moveTo>
                    <a:pt x="285" y="0"/>
                  </a:moveTo>
                  <a:lnTo>
                    <a:pt x="0" y="743"/>
                  </a:lnTo>
                  <a:cubicBezTo>
                    <a:pt x="339" y="891"/>
                    <a:pt x="649" y="1099"/>
                    <a:pt x="922" y="1348"/>
                  </a:cubicBezTo>
                  <a:lnTo>
                    <a:pt x="1418" y="740"/>
                  </a:lnTo>
                  <a:cubicBezTo>
                    <a:pt x="1082" y="437"/>
                    <a:pt x="701" y="181"/>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8"/>
            <p:cNvSpPr/>
            <p:nvPr/>
          </p:nvSpPr>
          <p:spPr>
            <a:xfrm>
              <a:off x="5550525" y="3002400"/>
              <a:ext cx="33750" cy="22250"/>
            </a:xfrm>
            <a:custGeom>
              <a:avLst/>
              <a:gdLst/>
              <a:ahLst/>
              <a:cxnLst/>
              <a:rect l="l" t="t" r="r" b="b"/>
              <a:pathLst>
                <a:path w="1350" h="890" extrusionOk="0">
                  <a:moveTo>
                    <a:pt x="0" y="109"/>
                  </a:moveTo>
                  <a:lnTo>
                    <a:pt x="159" y="889"/>
                  </a:lnTo>
                  <a:cubicBezTo>
                    <a:pt x="339" y="844"/>
                    <a:pt x="521" y="816"/>
                    <a:pt x="705" y="806"/>
                  </a:cubicBezTo>
                  <a:lnTo>
                    <a:pt x="775" y="802"/>
                  </a:lnTo>
                  <a:lnTo>
                    <a:pt x="844" y="801"/>
                  </a:lnTo>
                  <a:lnTo>
                    <a:pt x="879" y="800"/>
                  </a:lnTo>
                  <a:lnTo>
                    <a:pt x="913" y="800"/>
                  </a:lnTo>
                  <a:lnTo>
                    <a:pt x="983" y="801"/>
                  </a:lnTo>
                  <a:cubicBezTo>
                    <a:pt x="1006" y="801"/>
                    <a:pt x="1028" y="803"/>
                    <a:pt x="1052" y="805"/>
                  </a:cubicBezTo>
                  <a:cubicBezTo>
                    <a:pt x="1075" y="806"/>
                    <a:pt x="1098" y="806"/>
                    <a:pt x="1121" y="808"/>
                  </a:cubicBezTo>
                  <a:cubicBezTo>
                    <a:pt x="1166" y="812"/>
                    <a:pt x="1213" y="816"/>
                    <a:pt x="1259" y="822"/>
                  </a:cubicBezTo>
                  <a:lnTo>
                    <a:pt x="1350" y="30"/>
                  </a:lnTo>
                  <a:cubicBezTo>
                    <a:pt x="1293" y="22"/>
                    <a:pt x="1237" y="19"/>
                    <a:pt x="1181" y="13"/>
                  </a:cubicBezTo>
                  <a:cubicBezTo>
                    <a:pt x="1152" y="10"/>
                    <a:pt x="1125" y="9"/>
                    <a:pt x="1096" y="8"/>
                  </a:cubicBezTo>
                  <a:cubicBezTo>
                    <a:pt x="1067" y="6"/>
                    <a:pt x="1040" y="4"/>
                    <a:pt x="1011" y="4"/>
                  </a:cubicBezTo>
                  <a:lnTo>
                    <a:pt x="927" y="3"/>
                  </a:lnTo>
                  <a:lnTo>
                    <a:pt x="884" y="1"/>
                  </a:lnTo>
                  <a:lnTo>
                    <a:pt x="841" y="3"/>
                  </a:lnTo>
                  <a:lnTo>
                    <a:pt x="756" y="4"/>
                  </a:lnTo>
                  <a:cubicBezTo>
                    <a:pt x="728" y="5"/>
                    <a:pt x="700" y="6"/>
                    <a:pt x="672" y="8"/>
                  </a:cubicBezTo>
                  <a:cubicBezTo>
                    <a:pt x="445" y="20"/>
                    <a:pt x="220" y="54"/>
                    <a:pt x="0" y="10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8"/>
            <p:cNvSpPr/>
            <p:nvPr/>
          </p:nvSpPr>
          <p:spPr>
            <a:xfrm>
              <a:off x="5498775" y="3014925"/>
              <a:ext cx="35600" cy="34575"/>
            </a:xfrm>
            <a:custGeom>
              <a:avLst/>
              <a:gdLst/>
              <a:ahLst/>
              <a:cxnLst/>
              <a:rect l="l" t="t" r="r" b="b"/>
              <a:pathLst>
                <a:path w="1424" h="1383" extrusionOk="0">
                  <a:moveTo>
                    <a:pt x="0" y="825"/>
                  </a:moveTo>
                  <a:lnTo>
                    <a:pt x="547" y="1382"/>
                  </a:lnTo>
                  <a:cubicBezTo>
                    <a:pt x="677" y="1252"/>
                    <a:pt x="817" y="1129"/>
                    <a:pt x="962" y="1016"/>
                  </a:cubicBezTo>
                  <a:cubicBezTo>
                    <a:pt x="1108" y="903"/>
                    <a:pt x="1262" y="801"/>
                    <a:pt x="1424" y="711"/>
                  </a:cubicBezTo>
                  <a:lnTo>
                    <a:pt x="1078" y="1"/>
                  </a:lnTo>
                  <a:cubicBezTo>
                    <a:pt x="880" y="112"/>
                    <a:pt x="692" y="238"/>
                    <a:pt x="511" y="376"/>
                  </a:cubicBezTo>
                  <a:cubicBezTo>
                    <a:pt x="332" y="515"/>
                    <a:pt x="161" y="665"/>
                    <a:pt x="0" y="8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8"/>
            <p:cNvSpPr/>
            <p:nvPr/>
          </p:nvSpPr>
          <p:spPr>
            <a:xfrm>
              <a:off x="5666475" y="3160225"/>
              <a:ext cx="22475" cy="33125"/>
            </a:xfrm>
            <a:custGeom>
              <a:avLst/>
              <a:gdLst/>
              <a:ahLst/>
              <a:cxnLst/>
              <a:rect l="l" t="t" r="r" b="b"/>
              <a:pathLst>
                <a:path w="899" h="1325" extrusionOk="0">
                  <a:moveTo>
                    <a:pt x="898" y="21"/>
                  </a:moveTo>
                  <a:lnTo>
                    <a:pt x="117" y="1"/>
                  </a:lnTo>
                  <a:cubicBezTo>
                    <a:pt x="109" y="401"/>
                    <a:pt x="68" y="798"/>
                    <a:pt x="1" y="1193"/>
                  </a:cubicBezTo>
                  <a:lnTo>
                    <a:pt x="770" y="1324"/>
                  </a:lnTo>
                  <a:cubicBezTo>
                    <a:pt x="845" y="893"/>
                    <a:pt x="890" y="457"/>
                    <a:pt x="898" y="2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8"/>
            <p:cNvSpPr/>
            <p:nvPr/>
          </p:nvSpPr>
          <p:spPr>
            <a:xfrm>
              <a:off x="5663350" y="3102225"/>
              <a:ext cx="24825" cy="34275"/>
            </a:xfrm>
            <a:custGeom>
              <a:avLst/>
              <a:gdLst/>
              <a:ahLst/>
              <a:cxnLst/>
              <a:rect l="l" t="t" r="r" b="b"/>
              <a:pathLst>
                <a:path w="993" h="1371" extrusionOk="0">
                  <a:moveTo>
                    <a:pt x="753" y="1"/>
                  </a:moveTo>
                  <a:lnTo>
                    <a:pt x="1" y="213"/>
                  </a:lnTo>
                  <a:cubicBezTo>
                    <a:pt x="54" y="402"/>
                    <a:pt x="99" y="593"/>
                    <a:pt x="135" y="787"/>
                  </a:cubicBezTo>
                  <a:cubicBezTo>
                    <a:pt x="153" y="884"/>
                    <a:pt x="169" y="980"/>
                    <a:pt x="182" y="1078"/>
                  </a:cubicBezTo>
                  <a:cubicBezTo>
                    <a:pt x="188" y="1125"/>
                    <a:pt x="193" y="1175"/>
                    <a:pt x="200" y="1223"/>
                  </a:cubicBezTo>
                  <a:cubicBezTo>
                    <a:pt x="205" y="1271"/>
                    <a:pt x="210" y="1319"/>
                    <a:pt x="214" y="1370"/>
                  </a:cubicBezTo>
                  <a:lnTo>
                    <a:pt x="992" y="1301"/>
                  </a:lnTo>
                  <a:cubicBezTo>
                    <a:pt x="989" y="1246"/>
                    <a:pt x="982" y="1192"/>
                    <a:pt x="976" y="1137"/>
                  </a:cubicBezTo>
                  <a:cubicBezTo>
                    <a:pt x="970" y="1083"/>
                    <a:pt x="964" y="1029"/>
                    <a:pt x="956" y="973"/>
                  </a:cubicBezTo>
                  <a:cubicBezTo>
                    <a:pt x="941" y="864"/>
                    <a:pt x="923" y="755"/>
                    <a:pt x="904" y="646"/>
                  </a:cubicBezTo>
                  <a:cubicBezTo>
                    <a:pt x="862" y="428"/>
                    <a:pt x="813" y="213"/>
                    <a:pt x="7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8"/>
            <p:cNvSpPr/>
            <p:nvPr/>
          </p:nvSpPr>
          <p:spPr>
            <a:xfrm>
              <a:off x="5640975" y="3049050"/>
              <a:ext cx="32350" cy="36700"/>
            </a:xfrm>
            <a:custGeom>
              <a:avLst/>
              <a:gdLst/>
              <a:ahLst/>
              <a:cxnLst/>
              <a:rect l="l" t="t" r="r" b="b"/>
              <a:pathLst>
                <a:path w="1294" h="1468" extrusionOk="0">
                  <a:moveTo>
                    <a:pt x="631" y="1"/>
                  </a:moveTo>
                  <a:lnTo>
                    <a:pt x="0" y="460"/>
                  </a:lnTo>
                  <a:cubicBezTo>
                    <a:pt x="226" y="770"/>
                    <a:pt x="421" y="1112"/>
                    <a:pt x="580" y="1468"/>
                  </a:cubicBezTo>
                  <a:lnTo>
                    <a:pt x="1294" y="1149"/>
                  </a:lnTo>
                  <a:cubicBezTo>
                    <a:pt x="1113" y="747"/>
                    <a:pt x="893" y="361"/>
                    <a:pt x="6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8"/>
            <p:cNvSpPr/>
            <p:nvPr/>
          </p:nvSpPr>
          <p:spPr>
            <a:xfrm>
              <a:off x="5588625" y="3308100"/>
              <a:ext cx="35750" cy="36375"/>
            </a:xfrm>
            <a:custGeom>
              <a:avLst/>
              <a:gdLst/>
              <a:ahLst/>
              <a:cxnLst/>
              <a:rect l="l" t="t" r="r" b="b"/>
              <a:pathLst>
                <a:path w="1430" h="1455" extrusionOk="0">
                  <a:moveTo>
                    <a:pt x="1429" y="503"/>
                  </a:moveTo>
                  <a:lnTo>
                    <a:pt x="831" y="1"/>
                  </a:lnTo>
                  <a:cubicBezTo>
                    <a:pt x="570" y="313"/>
                    <a:pt x="292" y="611"/>
                    <a:pt x="1" y="896"/>
                  </a:cubicBezTo>
                  <a:lnTo>
                    <a:pt x="547" y="1454"/>
                  </a:lnTo>
                  <a:cubicBezTo>
                    <a:pt x="856" y="1152"/>
                    <a:pt x="1152" y="835"/>
                    <a:pt x="1429" y="5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8"/>
            <p:cNvSpPr/>
            <p:nvPr/>
          </p:nvSpPr>
          <p:spPr>
            <a:xfrm>
              <a:off x="5624200" y="3263325"/>
              <a:ext cx="33300" cy="37025"/>
            </a:xfrm>
            <a:custGeom>
              <a:avLst/>
              <a:gdLst/>
              <a:ahLst/>
              <a:cxnLst/>
              <a:rect l="l" t="t" r="r" b="b"/>
              <a:pathLst>
                <a:path w="1332" h="1481" extrusionOk="0">
                  <a:moveTo>
                    <a:pt x="1332" y="379"/>
                  </a:moveTo>
                  <a:lnTo>
                    <a:pt x="647" y="1"/>
                  </a:lnTo>
                  <a:cubicBezTo>
                    <a:pt x="453" y="355"/>
                    <a:pt x="236" y="699"/>
                    <a:pt x="1" y="1030"/>
                  </a:cubicBezTo>
                  <a:lnTo>
                    <a:pt x="637" y="1481"/>
                  </a:lnTo>
                  <a:cubicBezTo>
                    <a:pt x="889" y="1127"/>
                    <a:pt x="1120" y="758"/>
                    <a:pt x="1332" y="3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8"/>
            <p:cNvSpPr/>
            <p:nvPr/>
          </p:nvSpPr>
          <p:spPr>
            <a:xfrm>
              <a:off x="5650900" y="3213625"/>
              <a:ext cx="29025" cy="36125"/>
            </a:xfrm>
            <a:custGeom>
              <a:avLst/>
              <a:gdLst/>
              <a:ahLst/>
              <a:cxnLst/>
              <a:rect l="l" t="t" r="r" b="b"/>
              <a:pathLst>
                <a:path w="1161" h="1445" extrusionOk="0">
                  <a:moveTo>
                    <a:pt x="1160" y="217"/>
                  </a:moveTo>
                  <a:lnTo>
                    <a:pt x="409" y="0"/>
                  </a:lnTo>
                  <a:cubicBezTo>
                    <a:pt x="297" y="386"/>
                    <a:pt x="160" y="765"/>
                    <a:pt x="0" y="1134"/>
                  </a:cubicBezTo>
                  <a:lnTo>
                    <a:pt x="716" y="1444"/>
                  </a:lnTo>
                  <a:cubicBezTo>
                    <a:pt x="890" y="1046"/>
                    <a:pt x="1039" y="635"/>
                    <a:pt x="1160" y="2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8"/>
            <p:cNvSpPr/>
            <p:nvPr/>
          </p:nvSpPr>
          <p:spPr>
            <a:xfrm>
              <a:off x="5448125" y="3404300"/>
              <a:ext cx="36350" cy="29300"/>
            </a:xfrm>
            <a:custGeom>
              <a:avLst/>
              <a:gdLst/>
              <a:ahLst/>
              <a:cxnLst/>
              <a:rect l="l" t="t" r="r" b="b"/>
              <a:pathLst>
                <a:path w="1454" h="1172" extrusionOk="0">
                  <a:moveTo>
                    <a:pt x="1454" y="720"/>
                  </a:moveTo>
                  <a:lnTo>
                    <a:pt x="1151" y="0"/>
                  </a:lnTo>
                  <a:cubicBezTo>
                    <a:pt x="774" y="159"/>
                    <a:pt x="390" y="302"/>
                    <a:pt x="0" y="428"/>
                  </a:cubicBezTo>
                  <a:lnTo>
                    <a:pt x="241" y="1171"/>
                  </a:lnTo>
                  <a:cubicBezTo>
                    <a:pt x="651" y="1039"/>
                    <a:pt x="1056" y="888"/>
                    <a:pt x="1454" y="7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8"/>
            <p:cNvSpPr/>
            <p:nvPr/>
          </p:nvSpPr>
          <p:spPr>
            <a:xfrm>
              <a:off x="5499000" y="3379175"/>
              <a:ext cx="37100" cy="32350"/>
            </a:xfrm>
            <a:custGeom>
              <a:avLst/>
              <a:gdLst/>
              <a:ahLst/>
              <a:cxnLst/>
              <a:rect l="l" t="t" r="r" b="b"/>
              <a:pathLst>
                <a:path w="1484" h="1294" extrusionOk="0">
                  <a:moveTo>
                    <a:pt x="1483" y="667"/>
                  </a:moveTo>
                  <a:lnTo>
                    <a:pt x="1076" y="0"/>
                  </a:lnTo>
                  <a:cubicBezTo>
                    <a:pt x="727" y="214"/>
                    <a:pt x="368" y="413"/>
                    <a:pt x="1" y="596"/>
                  </a:cubicBezTo>
                  <a:lnTo>
                    <a:pt x="351" y="1294"/>
                  </a:lnTo>
                  <a:cubicBezTo>
                    <a:pt x="738" y="1102"/>
                    <a:pt x="1115" y="894"/>
                    <a:pt x="1483" y="66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8"/>
            <p:cNvSpPr/>
            <p:nvPr/>
          </p:nvSpPr>
          <p:spPr>
            <a:xfrm>
              <a:off x="5546125" y="3347150"/>
              <a:ext cx="36875" cy="34725"/>
            </a:xfrm>
            <a:custGeom>
              <a:avLst/>
              <a:gdLst/>
              <a:ahLst/>
              <a:cxnLst/>
              <a:rect l="l" t="t" r="r" b="b"/>
              <a:pathLst>
                <a:path w="1475" h="1389" extrusionOk="0">
                  <a:moveTo>
                    <a:pt x="1475" y="597"/>
                  </a:moveTo>
                  <a:lnTo>
                    <a:pt x="971" y="1"/>
                  </a:lnTo>
                  <a:cubicBezTo>
                    <a:pt x="658" y="265"/>
                    <a:pt x="335" y="515"/>
                    <a:pt x="0" y="750"/>
                  </a:cubicBezTo>
                  <a:lnTo>
                    <a:pt x="450" y="1389"/>
                  </a:lnTo>
                  <a:cubicBezTo>
                    <a:pt x="802" y="1140"/>
                    <a:pt x="1145" y="875"/>
                    <a:pt x="1475" y="5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8"/>
            <p:cNvSpPr/>
            <p:nvPr/>
          </p:nvSpPr>
          <p:spPr>
            <a:xfrm>
              <a:off x="5282250" y="3432150"/>
              <a:ext cx="32325" cy="20675"/>
            </a:xfrm>
            <a:custGeom>
              <a:avLst/>
              <a:gdLst/>
              <a:ahLst/>
              <a:cxnLst/>
              <a:rect l="l" t="t" r="r" b="b"/>
              <a:pathLst>
                <a:path w="1293" h="827" extrusionOk="0">
                  <a:moveTo>
                    <a:pt x="1286" y="827"/>
                  </a:moveTo>
                  <a:lnTo>
                    <a:pt x="1293" y="46"/>
                  </a:lnTo>
                  <a:cubicBezTo>
                    <a:pt x="1189" y="44"/>
                    <a:pt x="1086" y="44"/>
                    <a:pt x="981" y="42"/>
                  </a:cubicBezTo>
                  <a:lnTo>
                    <a:pt x="670" y="31"/>
                  </a:lnTo>
                  <a:cubicBezTo>
                    <a:pt x="464" y="26"/>
                    <a:pt x="257" y="12"/>
                    <a:pt x="50" y="0"/>
                  </a:cubicBezTo>
                  <a:lnTo>
                    <a:pt x="1" y="780"/>
                  </a:lnTo>
                  <a:cubicBezTo>
                    <a:pt x="214" y="792"/>
                    <a:pt x="429" y="807"/>
                    <a:pt x="642" y="811"/>
                  </a:cubicBezTo>
                  <a:lnTo>
                    <a:pt x="964" y="822"/>
                  </a:lnTo>
                  <a:cubicBezTo>
                    <a:pt x="1071" y="825"/>
                    <a:pt x="1179" y="825"/>
                    <a:pt x="1286" y="8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8"/>
            <p:cNvSpPr/>
            <p:nvPr/>
          </p:nvSpPr>
          <p:spPr>
            <a:xfrm>
              <a:off x="5339175" y="3430775"/>
              <a:ext cx="32925" cy="21675"/>
            </a:xfrm>
            <a:custGeom>
              <a:avLst/>
              <a:gdLst/>
              <a:ahLst/>
              <a:cxnLst/>
              <a:rect l="l" t="t" r="r" b="b"/>
              <a:pathLst>
                <a:path w="1317" h="867" extrusionOk="0">
                  <a:moveTo>
                    <a:pt x="1317" y="778"/>
                  </a:moveTo>
                  <a:lnTo>
                    <a:pt x="1238" y="0"/>
                  </a:lnTo>
                  <a:lnTo>
                    <a:pt x="928" y="30"/>
                  </a:lnTo>
                  <a:cubicBezTo>
                    <a:pt x="826" y="40"/>
                    <a:pt x="723" y="45"/>
                    <a:pt x="620" y="52"/>
                  </a:cubicBezTo>
                  <a:lnTo>
                    <a:pt x="465" y="62"/>
                  </a:lnTo>
                  <a:cubicBezTo>
                    <a:pt x="413" y="67"/>
                    <a:pt x="363" y="71"/>
                    <a:pt x="311" y="72"/>
                  </a:cubicBezTo>
                  <a:lnTo>
                    <a:pt x="1" y="85"/>
                  </a:lnTo>
                  <a:lnTo>
                    <a:pt x="31" y="866"/>
                  </a:lnTo>
                  <a:lnTo>
                    <a:pt x="353" y="852"/>
                  </a:lnTo>
                  <a:cubicBezTo>
                    <a:pt x="406" y="851"/>
                    <a:pt x="459" y="845"/>
                    <a:pt x="514" y="841"/>
                  </a:cubicBezTo>
                  <a:lnTo>
                    <a:pt x="673" y="830"/>
                  </a:lnTo>
                  <a:cubicBezTo>
                    <a:pt x="781" y="822"/>
                    <a:pt x="889" y="815"/>
                    <a:pt x="995" y="8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8"/>
            <p:cNvSpPr/>
            <p:nvPr/>
          </p:nvSpPr>
          <p:spPr>
            <a:xfrm>
              <a:off x="5394225" y="3421725"/>
              <a:ext cx="34800" cy="25250"/>
            </a:xfrm>
            <a:custGeom>
              <a:avLst/>
              <a:gdLst/>
              <a:ahLst/>
              <a:cxnLst/>
              <a:rect l="l" t="t" r="r" b="b"/>
              <a:pathLst>
                <a:path w="1392" h="1010" extrusionOk="0">
                  <a:moveTo>
                    <a:pt x="1392" y="760"/>
                  </a:moveTo>
                  <a:lnTo>
                    <a:pt x="1207" y="1"/>
                  </a:lnTo>
                  <a:lnTo>
                    <a:pt x="1132" y="19"/>
                  </a:lnTo>
                  <a:lnTo>
                    <a:pt x="1058" y="36"/>
                  </a:lnTo>
                  <a:lnTo>
                    <a:pt x="908" y="69"/>
                  </a:lnTo>
                  <a:cubicBezTo>
                    <a:pt x="859" y="82"/>
                    <a:pt x="808" y="90"/>
                    <a:pt x="759" y="103"/>
                  </a:cubicBezTo>
                  <a:lnTo>
                    <a:pt x="609" y="134"/>
                  </a:lnTo>
                  <a:lnTo>
                    <a:pt x="458" y="162"/>
                  </a:lnTo>
                  <a:cubicBezTo>
                    <a:pt x="407" y="171"/>
                    <a:pt x="357" y="182"/>
                    <a:pt x="307" y="189"/>
                  </a:cubicBezTo>
                  <a:lnTo>
                    <a:pt x="1" y="238"/>
                  </a:lnTo>
                  <a:lnTo>
                    <a:pt x="121" y="1010"/>
                  </a:lnTo>
                  <a:lnTo>
                    <a:pt x="439" y="959"/>
                  </a:lnTo>
                  <a:cubicBezTo>
                    <a:pt x="493" y="949"/>
                    <a:pt x="546" y="939"/>
                    <a:pt x="599" y="931"/>
                  </a:cubicBezTo>
                  <a:lnTo>
                    <a:pt x="757" y="900"/>
                  </a:lnTo>
                  <a:lnTo>
                    <a:pt x="916" y="868"/>
                  </a:lnTo>
                  <a:cubicBezTo>
                    <a:pt x="969" y="856"/>
                    <a:pt x="1021" y="847"/>
                    <a:pt x="1074" y="834"/>
                  </a:cubicBezTo>
                  <a:lnTo>
                    <a:pt x="1233" y="797"/>
                  </a:lnTo>
                  <a:lnTo>
                    <a:pt x="1312" y="78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8"/>
            <p:cNvSpPr/>
            <p:nvPr/>
          </p:nvSpPr>
          <p:spPr>
            <a:xfrm>
              <a:off x="5112700" y="3402425"/>
              <a:ext cx="35575" cy="26850"/>
            </a:xfrm>
            <a:custGeom>
              <a:avLst/>
              <a:gdLst/>
              <a:ahLst/>
              <a:cxnLst/>
              <a:rect l="l" t="t" r="r" b="b"/>
              <a:pathLst>
                <a:path w="1423" h="1074" extrusionOk="0">
                  <a:moveTo>
                    <a:pt x="1236" y="1074"/>
                  </a:moveTo>
                  <a:lnTo>
                    <a:pt x="1422" y="315"/>
                  </a:lnTo>
                  <a:cubicBezTo>
                    <a:pt x="1015" y="216"/>
                    <a:pt x="610" y="109"/>
                    <a:pt x="205" y="0"/>
                  </a:cubicBezTo>
                  <a:lnTo>
                    <a:pt x="0" y="753"/>
                  </a:lnTo>
                  <a:cubicBezTo>
                    <a:pt x="410" y="865"/>
                    <a:pt x="822" y="973"/>
                    <a:pt x="1236" y="107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8"/>
            <p:cNvSpPr/>
            <p:nvPr/>
          </p:nvSpPr>
          <p:spPr>
            <a:xfrm>
              <a:off x="5168300" y="3415975"/>
              <a:ext cx="34925" cy="25325"/>
            </a:xfrm>
            <a:custGeom>
              <a:avLst/>
              <a:gdLst/>
              <a:ahLst/>
              <a:cxnLst/>
              <a:rect l="l" t="t" r="r" b="b"/>
              <a:pathLst>
                <a:path w="1397" h="1013" extrusionOk="0">
                  <a:moveTo>
                    <a:pt x="1258" y="1013"/>
                  </a:moveTo>
                  <a:lnTo>
                    <a:pt x="1396" y="245"/>
                  </a:lnTo>
                  <a:cubicBezTo>
                    <a:pt x="1191" y="210"/>
                    <a:pt x="987" y="167"/>
                    <a:pt x="781" y="128"/>
                  </a:cubicBezTo>
                  <a:lnTo>
                    <a:pt x="628" y="98"/>
                  </a:lnTo>
                  <a:lnTo>
                    <a:pt x="474" y="65"/>
                  </a:lnTo>
                  <a:lnTo>
                    <a:pt x="167" y="1"/>
                  </a:lnTo>
                  <a:lnTo>
                    <a:pt x="0" y="763"/>
                  </a:lnTo>
                  <a:lnTo>
                    <a:pt x="314" y="829"/>
                  </a:lnTo>
                  <a:lnTo>
                    <a:pt x="470" y="864"/>
                  </a:lnTo>
                  <a:lnTo>
                    <a:pt x="628" y="895"/>
                  </a:lnTo>
                  <a:cubicBezTo>
                    <a:pt x="837" y="935"/>
                    <a:pt x="1047" y="976"/>
                    <a:pt x="1258" y="10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8"/>
            <p:cNvSpPr/>
            <p:nvPr/>
          </p:nvSpPr>
          <p:spPr>
            <a:xfrm>
              <a:off x="5224625" y="3426125"/>
              <a:ext cx="33875" cy="23375"/>
            </a:xfrm>
            <a:custGeom>
              <a:avLst/>
              <a:gdLst/>
              <a:ahLst/>
              <a:cxnLst/>
              <a:rect l="l" t="t" r="r" b="b"/>
              <a:pathLst>
                <a:path w="1355" h="935" extrusionOk="0">
                  <a:moveTo>
                    <a:pt x="1275" y="935"/>
                  </a:moveTo>
                  <a:lnTo>
                    <a:pt x="1355" y="158"/>
                  </a:lnTo>
                  <a:lnTo>
                    <a:pt x="1199" y="142"/>
                  </a:lnTo>
                  <a:lnTo>
                    <a:pt x="1122" y="135"/>
                  </a:lnTo>
                  <a:lnTo>
                    <a:pt x="1044" y="125"/>
                  </a:lnTo>
                  <a:lnTo>
                    <a:pt x="734" y="86"/>
                  </a:lnTo>
                  <a:lnTo>
                    <a:pt x="579" y="67"/>
                  </a:lnTo>
                  <a:lnTo>
                    <a:pt x="426" y="44"/>
                  </a:lnTo>
                  <a:lnTo>
                    <a:pt x="116" y="1"/>
                  </a:lnTo>
                  <a:lnTo>
                    <a:pt x="0" y="773"/>
                  </a:lnTo>
                  <a:lnTo>
                    <a:pt x="318" y="819"/>
                  </a:lnTo>
                  <a:lnTo>
                    <a:pt x="476" y="841"/>
                  </a:lnTo>
                  <a:lnTo>
                    <a:pt x="637" y="861"/>
                  </a:lnTo>
                  <a:lnTo>
                    <a:pt x="954" y="900"/>
                  </a:lnTo>
                  <a:lnTo>
                    <a:pt x="1035" y="910"/>
                  </a:lnTo>
                  <a:lnTo>
                    <a:pt x="1114" y="91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8"/>
            <p:cNvSpPr/>
            <p:nvPr/>
          </p:nvSpPr>
          <p:spPr>
            <a:xfrm>
              <a:off x="4949225" y="3350300"/>
              <a:ext cx="36450" cy="28875"/>
            </a:xfrm>
            <a:custGeom>
              <a:avLst/>
              <a:gdLst/>
              <a:ahLst/>
              <a:cxnLst/>
              <a:rect l="l" t="t" r="r" b="b"/>
              <a:pathLst>
                <a:path w="1458" h="1155" extrusionOk="0">
                  <a:moveTo>
                    <a:pt x="1203" y="1154"/>
                  </a:moveTo>
                  <a:lnTo>
                    <a:pt x="1457" y="416"/>
                  </a:lnTo>
                  <a:lnTo>
                    <a:pt x="257" y="1"/>
                  </a:lnTo>
                  <a:lnTo>
                    <a:pt x="0" y="73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8"/>
            <p:cNvSpPr/>
            <p:nvPr/>
          </p:nvSpPr>
          <p:spPr>
            <a:xfrm>
              <a:off x="5003200" y="3368775"/>
              <a:ext cx="36300" cy="28600"/>
            </a:xfrm>
            <a:custGeom>
              <a:avLst/>
              <a:gdLst/>
              <a:ahLst/>
              <a:cxnLst/>
              <a:rect l="l" t="t" r="r" b="b"/>
              <a:pathLst>
                <a:path w="1452" h="1144" extrusionOk="0">
                  <a:moveTo>
                    <a:pt x="1210" y="1143"/>
                  </a:moveTo>
                  <a:lnTo>
                    <a:pt x="1451" y="400"/>
                  </a:lnTo>
                  <a:cubicBezTo>
                    <a:pt x="1050" y="270"/>
                    <a:pt x="650" y="135"/>
                    <a:pt x="251" y="1"/>
                  </a:cubicBezTo>
                  <a:lnTo>
                    <a:pt x="1" y="740"/>
                  </a:lnTo>
                  <a:cubicBezTo>
                    <a:pt x="403" y="878"/>
                    <a:pt x="805" y="1011"/>
                    <a:pt x="1210" y="11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8"/>
            <p:cNvSpPr/>
            <p:nvPr/>
          </p:nvSpPr>
          <p:spPr>
            <a:xfrm>
              <a:off x="5057350" y="3386325"/>
              <a:ext cx="36025" cy="27900"/>
            </a:xfrm>
            <a:custGeom>
              <a:avLst/>
              <a:gdLst/>
              <a:ahLst/>
              <a:cxnLst/>
              <a:rect l="l" t="t" r="r" b="b"/>
              <a:pathLst>
                <a:path w="1441" h="1116" extrusionOk="0">
                  <a:moveTo>
                    <a:pt x="1221" y="1116"/>
                  </a:moveTo>
                  <a:lnTo>
                    <a:pt x="1441" y="366"/>
                  </a:lnTo>
                  <a:cubicBezTo>
                    <a:pt x="1038" y="250"/>
                    <a:pt x="636" y="126"/>
                    <a:pt x="233" y="1"/>
                  </a:cubicBezTo>
                  <a:lnTo>
                    <a:pt x="1" y="746"/>
                  </a:lnTo>
                  <a:cubicBezTo>
                    <a:pt x="407" y="873"/>
                    <a:pt x="813" y="998"/>
                    <a:pt x="1221"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8"/>
            <p:cNvSpPr/>
            <p:nvPr/>
          </p:nvSpPr>
          <p:spPr>
            <a:xfrm>
              <a:off x="4786525" y="3298475"/>
              <a:ext cx="35925" cy="27325"/>
            </a:xfrm>
            <a:custGeom>
              <a:avLst/>
              <a:gdLst/>
              <a:ahLst/>
              <a:cxnLst/>
              <a:rect l="l" t="t" r="r" b="b"/>
              <a:pathLst>
                <a:path w="1437" h="1093" extrusionOk="0">
                  <a:moveTo>
                    <a:pt x="1219" y="1093"/>
                  </a:moveTo>
                  <a:lnTo>
                    <a:pt x="1437" y="343"/>
                  </a:lnTo>
                  <a:cubicBezTo>
                    <a:pt x="1026" y="223"/>
                    <a:pt x="614" y="110"/>
                    <a:pt x="200" y="1"/>
                  </a:cubicBezTo>
                  <a:lnTo>
                    <a:pt x="1" y="755"/>
                  </a:lnTo>
                  <a:cubicBezTo>
                    <a:pt x="407" y="862"/>
                    <a:pt x="814" y="974"/>
                    <a:pt x="1219" y="10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8"/>
            <p:cNvSpPr/>
            <p:nvPr/>
          </p:nvSpPr>
          <p:spPr>
            <a:xfrm>
              <a:off x="4841075" y="3314225"/>
              <a:ext cx="36225" cy="28250"/>
            </a:xfrm>
            <a:custGeom>
              <a:avLst/>
              <a:gdLst/>
              <a:ahLst/>
              <a:cxnLst/>
              <a:rect l="l" t="t" r="r" b="b"/>
              <a:pathLst>
                <a:path w="1449" h="1130" extrusionOk="0">
                  <a:moveTo>
                    <a:pt x="1208" y="1129"/>
                  </a:moveTo>
                  <a:lnTo>
                    <a:pt x="1449" y="386"/>
                  </a:lnTo>
                  <a:cubicBezTo>
                    <a:pt x="1043" y="255"/>
                    <a:pt x="636" y="127"/>
                    <a:pt x="229" y="1"/>
                  </a:cubicBezTo>
                  <a:lnTo>
                    <a:pt x="0" y="748"/>
                  </a:lnTo>
                  <a:cubicBezTo>
                    <a:pt x="402" y="873"/>
                    <a:pt x="806" y="999"/>
                    <a:pt x="1208" y="11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8"/>
            <p:cNvSpPr/>
            <p:nvPr/>
          </p:nvSpPr>
          <p:spPr>
            <a:xfrm>
              <a:off x="4894950" y="3331750"/>
              <a:ext cx="36400" cy="28700"/>
            </a:xfrm>
            <a:custGeom>
              <a:avLst/>
              <a:gdLst/>
              <a:ahLst/>
              <a:cxnLst/>
              <a:rect l="l" t="t" r="r" b="b"/>
              <a:pathLst>
                <a:path w="1456" h="1148" extrusionOk="0">
                  <a:moveTo>
                    <a:pt x="1203" y="1148"/>
                  </a:moveTo>
                  <a:lnTo>
                    <a:pt x="1455" y="408"/>
                  </a:lnTo>
                  <a:cubicBezTo>
                    <a:pt x="1053" y="271"/>
                    <a:pt x="651" y="136"/>
                    <a:pt x="247" y="0"/>
                  </a:cubicBezTo>
                  <a:lnTo>
                    <a:pt x="0" y="741"/>
                  </a:lnTo>
                  <a:cubicBezTo>
                    <a:pt x="402" y="875"/>
                    <a:pt x="803" y="1010"/>
                    <a:pt x="1203" y="11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8"/>
            <p:cNvSpPr/>
            <p:nvPr/>
          </p:nvSpPr>
          <p:spPr>
            <a:xfrm>
              <a:off x="4619400" y="3270250"/>
              <a:ext cx="33150" cy="21750"/>
            </a:xfrm>
            <a:custGeom>
              <a:avLst/>
              <a:gdLst/>
              <a:ahLst/>
              <a:cxnLst/>
              <a:rect l="l" t="t" r="r" b="b"/>
              <a:pathLst>
                <a:path w="1326" h="870" extrusionOk="0">
                  <a:moveTo>
                    <a:pt x="1252" y="869"/>
                  </a:moveTo>
                  <a:lnTo>
                    <a:pt x="1326" y="93"/>
                  </a:lnTo>
                  <a:cubicBezTo>
                    <a:pt x="1273" y="87"/>
                    <a:pt x="1220" y="81"/>
                    <a:pt x="1164" y="77"/>
                  </a:cubicBezTo>
                  <a:lnTo>
                    <a:pt x="1003" y="63"/>
                  </a:lnTo>
                  <a:lnTo>
                    <a:pt x="680" y="38"/>
                  </a:lnTo>
                  <a:cubicBezTo>
                    <a:pt x="627" y="34"/>
                    <a:pt x="573" y="31"/>
                    <a:pt x="519" y="29"/>
                  </a:cubicBezTo>
                  <a:lnTo>
                    <a:pt x="357" y="20"/>
                  </a:lnTo>
                  <a:cubicBezTo>
                    <a:pt x="250" y="14"/>
                    <a:pt x="142" y="6"/>
                    <a:pt x="34" y="1"/>
                  </a:cubicBezTo>
                  <a:lnTo>
                    <a:pt x="0" y="781"/>
                  </a:lnTo>
                  <a:cubicBezTo>
                    <a:pt x="104" y="786"/>
                    <a:pt x="210" y="792"/>
                    <a:pt x="314" y="797"/>
                  </a:cubicBezTo>
                  <a:lnTo>
                    <a:pt x="470" y="807"/>
                  </a:lnTo>
                  <a:cubicBezTo>
                    <a:pt x="522" y="810"/>
                    <a:pt x="574" y="812"/>
                    <a:pt x="626" y="817"/>
                  </a:cubicBezTo>
                  <a:lnTo>
                    <a:pt x="939" y="842"/>
                  </a:lnTo>
                  <a:lnTo>
                    <a:pt x="1096" y="85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8"/>
            <p:cNvSpPr/>
            <p:nvPr/>
          </p:nvSpPr>
          <p:spPr>
            <a:xfrm>
              <a:off x="4675475" y="3275450"/>
              <a:ext cx="34525" cy="24200"/>
            </a:xfrm>
            <a:custGeom>
              <a:avLst/>
              <a:gdLst/>
              <a:ahLst/>
              <a:cxnLst/>
              <a:rect l="l" t="t" r="r" b="b"/>
              <a:pathLst>
                <a:path w="1381" h="968" extrusionOk="0">
                  <a:moveTo>
                    <a:pt x="1246" y="967"/>
                  </a:moveTo>
                  <a:lnTo>
                    <a:pt x="1381" y="198"/>
                  </a:lnTo>
                  <a:lnTo>
                    <a:pt x="1221" y="169"/>
                  </a:lnTo>
                  <a:lnTo>
                    <a:pt x="1062" y="143"/>
                  </a:lnTo>
                  <a:lnTo>
                    <a:pt x="743" y="93"/>
                  </a:lnTo>
                  <a:cubicBezTo>
                    <a:pt x="637" y="74"/>
                    <a:pt x="530" y="62"/>
                    <a:pt x="424" y="46"/>
                  </a:cubicBezTo>
                  <a:lnTo>
                    <a:pt x="103" y="0"/>
                  </a:lnTo>
                  <a:lnTo>
                    <a:pt x="0" y="775"/>
                  </a:lnTo>
                  <a:lnTo>
                    <a:pt x="311" y="819"/>
                  </a:lnTo>
                  <a:cubicBezTo>
                    <a:pt x="415" y="834"/>
                    <a:pt x="520" y="848"/>
                    <a:pt x="623" y="864"/>
                  </a:cubicBezTo>
                  <a:lnTo>
                    <a:pt x="934" y="913"/>
                  </a:lnTo>
                  <a:lnTo>
                    <a:pt x="1088" y="93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8"/>
            <p:cNvSpPr/>
            <p:nvPr/>
          </p:nvSpPr>
          <p:spPr>
            <a:xfrm>
              <a:off x="4731000" y="3285100"/>
              <a:ext cx="35375" cy="26025"/>
            </a:xfrm>
            <a:custGeom>
              <a:avLst/>
              <a:gdLst/>
              <a:ahLst/>
              <a:cxnLst/>
              <a:rect l="l" t="t" r="r" b="b"/>
              <a:pathLst>
                <a:path w="1415" h="1041" extrusionOk="0">
                  <a:moveTo>
                    <a:pt x="1233" y="1041"/>
                  </a:moveTo>
                  <a:lnTo>
                    <a:pt x="1415" y="282"/>
                  </a:lnTo>
                  <a:lnTo>
                    <a:pt x="1259" y="244"/>
                  </a:lnTo>
                  <a:cubicBezTo>
                    <a:pt x="1207" y="232"/>
                    <a:pt x="1155" y="221"/>
                    <a:pt x="1103" y="208"/>
                  </a:cubicBezTo>
                  <a:lnTo>
                    <a:pt x="789" y="136"/>
                  </a:lnTo>
                  <a:cubicBezTo>
                    <a:pt x="685" y="112"/>
                    <a:pt x="579" y="91"/>
                    <a:pt x="474" y="67"/>
                  </a:cubicBezTo>
                  <a:lnTo>
                    <a:pt x="158" y="0"/>
                  </a:lnTo>
                  <a:lnTo>
                    <a:pt x="1" y="766"/>
                  </a:lnTo>
                  <a:lnTo>
                    <a:pt x="309" y="831"/>
                  </a:lnTo>
                  <a:cubicBezTo>
                    <a:pt x="412" y="853"/>
                    <a:pt x="515" y="874"/>
                    <a:pt x="618" y="899"/>
                  </a:cubicBezTo>
                  <a:lnTo>
                    <a:pt x="926" y="969"/>
                  </a:lnTo>
                  <a:cubicBezTo>
                    <a:pt x="977" y="981"/>
                    <a:pt x="1029" y="993"/>
                    <a:pt x="1079" y="10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8"/>
            <p:cNvSpPr/>
            <p:nvPr/>
          </p:nvSpPr>
          <p:spPr>
            <a:xfrm>
              <a:off x="4446675" y="3283850"/>
              <a:ext cx="36525" cy="28425"/>
            </a:xfrm>
            <a:custGeom>
              <a:avLst/>
              <a:gdLst/>
              <a:ahLst/>
              <a:cxnLst/>
              <a:rect l="l" t="t" r="r" b="b"/>
              <a:pathLst>
                <a:path w="1461" h="1137" extrusionOk="0">
                  <a:moveTo>
                    <a:pt x="1461" y="753"/>
                  </a:moveTo>
                  <a:lnTo>
                    <a:pt x="1257" y="0"/>
                  </a:lnTo>
                  <a:cubicBezTo>
                    <a:pt x="832" y="116"/>
                    <a:pt x="413" y="250"/>
                    <a:pt x="1" y="407"/>
                  </a:cubicBezTo>
                  <a:lnTo>
                    <a:pt x="278" y="1136"/>
                  </a:lnTo>
                  <a:cubicBezTo>
                    <a:pt x="664" y="991"/>
                    <a:pt x="1060" y="863"/>
                    <a:pt x="1461" y="7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8"/>
            <p:cNvSpPr/>
            <p:nvPr/>
          </p:nvSpPr>
          <p:spPr>
            <a:xfrm>
              <a:off x="4503500" y="3273050"/>
              <a:ext cx="34650" cy="24025"/>
            </a:xfrm>
            <a:custGeom>
              <a:avLst/>
              <a:gdLst/>
              <a:ahLst/>
              <a:cxnLst/>
              <a:rect l="l" t="t" r="r" b="b"/>
              <a:pathLst>
                <a:path w="1386" h="961" extrusionOk="0">
                  <a:moveTo>
                    <a:pt x="1386" y="776"/>
                  </a:moveTo>
                  <a:lnTo>
                    <a:pt x="1297" y="0"/>
                  </a:lnTo>
                  <a:cubicBezTo>
                    <a:pt x="1243" y="5"/>
                    <a:pt x="1190" y="13"/>
                    <a:pt x="1136" y="19"/>
                  </a:cubicBezTo>
                  <a:lnTo>
                    <a:pt x="974" y="40"/>
                  </a:lnTo>
                  <a:cubicBezTo>
                    <a:pt x="867" y="54"/>
                    <a:pt x="759" y="68"/>
                    <a:pt x="651" y="83"/>
                  </a:cubicBezTo>
                  <a:cubicBezTo>
                    <a:pt x="433" y="116"/>
                    <a:pt x="217" y="152"/>
                    <a:pt x="1" y="194"/>
                  </a:cubicBezTo>
                  <a:lnTo>
                    <a:pt x="151" y="960"/>
                  </a:lnTo>
                  <a:cubicBezTo>
                    <a:pt x="355" y="920"/>
                    <a:pt x="560" y="886"/>
                    <a:pt x="765" y="855"/>
                  </a:cubicBezTo>
                  <a:cubicBezTo>
                    <a:pt x="868" y="841"/>
                    <a:pt x="972" y="827"/>
                    <a:pt x="1075" y="814"/>
                  </a:cubicBezTo>
                  <a:lnTo>
                    <a:pt x="1229" y="793"/>
                  </a:lnTo>
                  <a:cubicBezTo>
                    <a:pt x="1282" y="789"/>
                    <a:pt x="1334" y="781"/>
                    <a:pt x="1386" y="77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8"/>
            <p:cNvSpPr/>
            <p:nvPr/>
          </p:nvSpPr>
          <p:spPr>
            <a:xfrm>
              <a:off x="4561500" y="3269750"/>
              <a:ext cx="32575" cy="20550"/>
            </a:xfrm>
            <a:custGeom>
              <a:avLst/>
              <a:gdLst/>
              <a:ahLst/>
              <a:cxnLst/>
              <a:rect l="l" t="t" r="r" b="b"/>
              <a:pathLst>
                <a:path w="1303" h="822" extrusionOk="0">
                  <a:moveTo>
                    <a:pt x="1302" y="781"/>
                  </a:moveTo>
                  <a:lnTo>
                    <a:pt x="1300" y="0"/>
                  </a:lnTo>
                  <a:lnTo>
                    <a:pt x="1220" y="0"/>
                  </a:lnTo>
                  <a:lnTo>
                    <a:pt x="1138" y="2"/>
                  </a:lnTo>
                  <a:lnTo>
                    <a:pt x="975" y="4"/>
                  </a:lnTo>
                  <a:lnTo>
                    <a:pt x="649" y="11"/>
                  </a:lnTo>
                  <a:lnTo>
                    <a:pt x="324" y="25"/>
                  </a:lnTo>
                  <a:lnTo>
                    <a:pt x="162" y="32"/>
                  </a:lnTo>
                  <a:lnTo>
                    <a:pt x="81" y="37"/>
                  </a:lnTo>
                  <a:lnTo>
                    <a:pt x="1" y="42"/>
                  </a:lnTo>
                  <a:lnTo>
                    <a:pt x="49" y="822"/>
                  </a:lnTo>
                  <a:lnTo>
                    <a:pt x="127" y="816"/>
                  </a:lnTo>
                  <a:lnTo>
                    <a:pt x="205" y="812"/>
                  </a:lnTo>
                  <a:lnTo>
                    <a:pt x="362" y="805"/>
                  </a:lnTo>
                  <a:lnTo>
                    <a:pt x="674" y="791"/>
                  </a:lnTo>
                  <a:lnTo>
                    <a:pt x="988" y="785"/>
                  </a:lnTo>
                  <a:lnTo>
                    <a:pt x="1146" y="783"/>
                  </a:lnTo>
                  <a:lnTo>
                    <a:pt x="1224" y="78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8"/>
            <p:cNvSpPr/>
            <p:nvPr/>
          </p:nvSpPr>
          <p:spPr>
            <a:xfrm>
              <a:off x="4314275" y="3380450"/>
              <a:ext cx="32350" cy="37650"/>
            </a:xfrm>
            <a:custGeom>
              <a:avLst/>
              <a:gdLst/>
              <a:ahLst/>
              <a:cxnLst/>
              <a:rect l="l" t="t" r="r" b="b"/>
              <a:pathLst>
                <a:path w="1294" h="1506" extrusionOk="0">
                  <a:moveTo>
                    <a:pt x="1293" y="433"/>
                  </a:moveTo>
                  <a:lnTo>
                    <a:pt x="644" y="0"/>
                  </a:lnTo>
                  <a:cubicBezTo>
                    <a:pt x="391" y="380"/>
                    <a:pt x="174" y="784"/>
                    <a:pt x="0" y="1210"/>
                  </a:cubicBezTo>
                  <a:lnTo>
                    <a:pt x="724" y="1506"/>
                  </a:lnTo>
                  <a:cubicBezTo>
                    <a:pt x="877" y="1131"/>
                    <a:pt x="1068" y="772"/>
                    <a:pt x="1293" y="43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8"/>
            <p:cNvSpPr/>
            <p:nvPr/>
          </p:nvSpPr>
          <p:spPr>
            <a:xfrm>
              <a:off x="4346925" y="3335975"/>
              <a:ext cx="36875" cy="36275"/>
            </a:xfrm>
            <a:custGeom>
              <a:avLst/>
              <a:gdLst/>
              <a:ahLst/>
              <a:cxnLst/>
              <a:rect l="l" t="t" r="r" b="b"/>
              <a:pathLst>
                <a:path w="1475" h="1451" extrusionOk="0">
                  <a:moveTo>
                    <a:pt x="1474" y="610"/>
                  </a:moveTo>
                  <a:lnTo>
                    <a:pt x="985" y="1"/>
                  </a:lnTo>
                  <a:cubicBezTo>
                    <a:pt x="635" y="282"/>
                    <a:pt x="305" y="591"/>
                    <a:pt x="1" y="927"/>
                  </a:cubicBezTo>
                  <a:lnTo>
                    <a:pt x="582" y="1450"/>
                  </a:lnTo>
                  <a:cubicBezTo>
                    <a:pt x="855" y="1146"/>
                    <a:pt x="1156" y="867"/>
                    <a:pt x="1474" y="6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8"/>
            <p:cNvSpPr/>
            <p:nvPr/>
          </p:nvSpPr>
          <p:spPr>
            <a:xfrm>
              <a:off x="4393000" y="3304500"/>
              <a:ext cx="37600" cy="32625"/>
            </a:xfrm>
            <a:custGeom>
              <a:avLst/>
              <a:gdLst/>
              <a:ahLst/>
              <a:cxnLst/>
              <a:rect l="l" t="t" r="r" b="b"/>
              <a:pathLst>
                <a:path w="1504" h="1305" extrusionOk="0">
                  <a:moveTo>
                    <a:pt x="1503" y="705"/>
                  </a:moveTo>
                  <a:lnTo>
                    <a:pt x="1165" y="0"/>
                  </a:lnTo>
                  <a:cubicBezTo>
                    <a:pt x="766" y="192"/>
                    <a:pt x="376" y="406"/>
                    <a:pt x="1" y="646"/>
                  </a:cubicBezTo>
                  <a:lnTo>
                    <a:pt x="422" y="1305"/>
                  </a:lnTo>
                  <a:cubicBezTo>
                    <a:pt x="769" y="1083"/>
                    <a:pt x="1131" y="884"/>
                    <a:pt x="1503" y="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4" name="Google Shape;444;p8"/>
          <p:cNvGrpSpPr/>
          <p:nvPr/>
        </p:nvGrpSpPr>
        <p:grpSpPr>
          <a:xfrm rot="-3988931">
            <a:off x="-12471" y="-3571935"/>
            <a:ext cx="11178540" cy="6861517"/>
            <a:chOff x="385750" y="206447"/>
            <a:chExt cx="8336049" cy="4757278"/>
          </a:xfrm>
        </p:grpSpPr>
        <p:sp>
          <p:nvSpPr>
            <p:cNvPr id="445" name="Google Shape;445;p8"/>
            <p:cNvSpPr/>
            <p:nvPr/>
          </p:nvSpPr>
          <p:spPr>
            <a:xfrm rot="-5400000">
              <a:off x="2208886" y="-1549189"/>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8"/>
            <p:cNvSpPr/>
            <p:nvPr/>
          </p:nvSpPr>
          <p:spPr>
            <a:xfrm rot="-5400000">
              <a:off x="2168061" y="-1575864"/>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7" name="Google Shape;447;p8"/>
          <p:cNvSpPr txBox="1">
            <a:spLocks noGrp="1"/>
          </p:cNvSpPr>
          <p:nvPr>
            <p:ph type="title"/>
          </p:nvPr>
        </p:nvSpPr>
        <p:spPr>
          <a:xfrm>
            <a:off x="1143000" y="1307100"/>
            <a:ext cx="68580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5600"/>
            </a:lvl1pPr>
            <a:lvl2pPr lvl="1">
              <a:spcBef>
                <a:spcPts val="100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6"/>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2025/4/25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242220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2025/4/25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215706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2" y="1260872"/>
            <a:ext cx="3887391" cy="617934"/>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4629152"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2025/4/25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5435793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2025/4/25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357085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2025/4/25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527729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740571"/>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1543052"/>
            <a:ext cx="2949178" cy="2858691"/>
          </a:xfrm>
        </p:spPr>
        <p:txBody>
          <a:bodyPr/>
          <a:lstStyle>
            <a:lvl1pPr marL="0" indent="0">
              <a:buNone/>
              <a:defRPr sz="1200"/>
            </a:lvl1pPr>
            <a:lvl2pPr marL="342884" indent="0">
              <a:buNone/>
              <a:defRPr sz="1050"/>
            </a:lvl2pPr>
            <a:lvl3pPr marL="685766" indent="0">
              <a:buNone/>
              <a:defRPr sz="900"/>
            </a:lvl3pPr>
            <a:lvl4pPr marL="1028649" indent="0">
              <a:buNone/>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2025/4/25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5967380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71"/>
            <a:ext cx="4629150" cy="3655219"/>
          </a:xfrm>
        </p:spPr>
        <p:txBody>
          <a:bodyPr/>
          <a:lstStyle>
            <a:lvl1pPr marL="0" indent="0">
              <a:buNone/>
              <a:defRPr sz="2400"/>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endParaRPr lang="zh-CN" altLang="en-US"/>
          </a:p>
        </p:txBody>
      </p:sp>
      <p:sp>
        <p:nvSpPr>
          <p:cNvPr id="4" name="文本占位符 3"/>
          <p:cNvSpPr>
            <a:spLocks noGrp="1"/>
          </p:cNvSpPr>
          <p:nvPr>
            <p:ph type="body" sz="half" idx="2"/>
          </p:nvPr>
        </p:nvSpPr>
        <p:spPr>
          <a:xfrm>
            <a:off x="629841" y="1543052"/>
            <a:ext cx="2949178" cy="2858691"/>
          </a:xfrm>
        </p:spPr>
        <p:txBody>
          <a:bodyPr/>
          <a:lstStyle>
            <a:lvl1pPr marL="0" indent="0">
              <a:buNone/>
              <a:defRPr sz="1200"/>
            </a:lvl1pPr>
            <a:lvl2pPr marL="342884" indent="0">
              <a:buNone/>
              <a:defRPr sz="1050"/>
            </a:lvl2pPr>
            <a:lvl3pPr marL="685766" indent="0">
              <a:buNone/>
              <a:defRPr sz="900"/>
            </a:lvl3pPr>
            <a:lvl4pPr marL="1028649" indent="0">
              <a:buNone/>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2025/4/25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5452538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2025/4/25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226642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46"/>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2" y="273846"/>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2025/4/25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749817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20760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8"/>
        <p:cNvGrpSpPr/>
        <p:nvPr/>
      </p:nvGrpSpPr>
      <p:grpSpPr>
        <a:xfrm>
          <a:off x="0" y="0"/>
          <a:ext cx="0" cy="0"/>
          <a:chOff x="0" y="0"/>
          <a:chExt cx="0" cy="0"/>
        </a:xfrm>
      </p:grpSpPr>
      <p:grpSp>
        <p:nvGrpSpPr>
          <p:cNvPr id="449" name="Google Shape;449;p9"/>
          <p:cNvGrpSpPr/>
          <p:nvPr/>
        </p:nvGrpSpPr>
        <p:grpSpPr>
          <a:xfrm>
            <a:off x="7873445" y="-539030"/>
            <a:ext cx="2640395" cy="1078523"/>
            <a:chOff x="4407125" y="893175"/>
            <a:chExt cx="1997575" cy="815950"/>
          </a:xfrm>
        </p:grpSpPr>
        <p:sp>
          <p:nvSpPr>
            <p:cNvPr id="450" name="Google Shape;450;p9"/>
            <p:cNvSpPr/>
            <p:nvPr/>
          </p:nvSpPr>
          <p:spPr>
            <a:xfrm>
              <a:off x="4407425" y="1009550"/>
              <a:ext cx="22800" cy="34100"/>
            </a:xfrm>
            <a:custGeom>
              <a:avLst/>
              <a:gdLst/>
              <a:ahLst/>
              <a:cxnLst/>
              <a:rect l="l" t="t" r="r" b="b"/>
              <a:pathLst>
                <a:path w="912" h="1364" extrusionOk="0">
                  <a:moveTo>
                    <a:pt x="781" y="0"/>
                  </a:moveTo>
                  <a:lnTo>
                    <a:pt x="1" y="44"/>
                  </a:lnTo>
                  <a:lnTo>
                    <a:pt x="5" y="127"/>
                  </a:lnTo>
                  <a:lnTo>
                    <a:pt x="10" y="211"/>
                  </a:lnTo>
                  <a:lnTo>
                    <a:pt x="22" y="375"/>
                  </a:lnTo>
                  <a:cubicBezTo>
                    <a:pt x="32" y="486"/>
                    <a:pt x="41" y="596"/>
                    <a:pt x="53" y="706"/>
                  </a:cubicBezTo>
                  <a:cubicBezTo>
                    <a:pt x="76" y="926"/>
                    <a:pt x="106" y="1144"/>
                    <a:pt x="140" y="1363"/>
                  </a:cubicBezTo>
                  <a:lnTo>
                    <a:pt x="912" y="1242"/>
                  </a:lnTo>
                  <a:cubicBezTo>
                    <a:pt x="880" y="1036"/>
                    <a:pt x="851" y="830"/>
                    <a:pt x="830" y="623"/>
                  </a:cubicBezTo>
                  <a:cubicBezTo>
                    <a:pt x="818" y="520"/>
                    <a:pt x="810" y="416"/>
                    <a:pt x="799" y="312"/>
                  </a:cubicBezTo>
                  <a:lnTo>
                    <a:pt x="788" y="155"/>
                  </a:lnTo>
                  <a:lnTo>
                    <a:pt x="783" y="7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9"/>
            <p:cNvSpPr/>
            <p:nvPr/>
          </p:nvSpPr>
          <p:spPr>
            <a:xfrm>
              <a:off x="4407125" y="950950"/>
              <a:ext cx="22300" cy="33900"/>
            </a:xfrm>
            <a:custGeom>
              <a:avLst/>
              <a:gdLst/>
              <a:ahLst/>
              <a:cxnLst/>
              <a:rect l="l" t="t" r="r" b="b"/>
              <a:pathLst>
                <a:path w="892" h="1356" extrusionOk="0">
                  <a:moveTo>
                    <a:pt x="892" y="118"/>
                  </a:moveTo>
                  <a:lnTo>
                    <a:pt x="120" y="0"/>
                  </a:lnTo>
                  <a:cubicBezTo>
                    <a:pt x="52" y="442"/>
                    <a:pt x="14" y="886"/>
                    <a:pt x="0" y="1331"/>
                  </a:cubicBezTo>
                  <a:lnTo>
                    <a:pt x="781" y="1355"/>
                  </a:lnTo>
                  <a:cubicBezTo>
                    <a:pt x="793" y="942"/>
                    <a:pt x="829" y="527"/>
                    <a:pt x="892" y="11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9"/>
            <p:cNvSpPr/>
            <p:nvPr/>
          </p:nvSpPr>
          <p:spPr>
            <a:xfrm>
              <a:off x="4415350" y="893175"/>
              <a:ext cx="28550" cy="36825"/>
            </a:xfrm>
            <a:custGeom>
              <a:avLst/>
              <a:gdLst/>
              <a:ahLst/>
              <a:cxnLst/>
              <a:rect l="l" t="t" r="r" b="b"/>
              <a:pathLst>
                <a:path w="1142" h="1473" extrusionOk="0">
                  <a:moveTo>
                    <a:pt x="1141" y="295"/>
                  </a:moveTo>
                  <a:lnTo>
                    <a:pt x="418" y="1"/>
                  </a:lnTo>
                  <a:lnTo>
                    <a:pt x="355" y="157"/>
                  </a:lnTo>
                  <a:lnTo>
                    <a:pt x="297" y="315"/>
                  </a:lnTo>
                  <a:cubicBezTo>
                    <a:pt x="288" y="341"/>
                    <a:pt x="277" y="367"/>
                    <a:pt x="268" y="395"/>
                  </a:cubicBezTo>
                  <a:lnTo>
                    <a:pt x="241" y="474"/>
                  </a:lnTo>
                  <a:cubicBezTo>
                    <a:pt x="222" y="527"/>
                    <a:pt x="204" y="579"/>
                    <a:pt x="188" y="632"/>
                  </a:cubicBezTo>
                  <a:cubicBezTo>
                    <a:pt x="153" y="739"/>
                    <a:pt x="118" y="845"/>
                    <a:pt x="89" y="954"/>
                  </a:cubicBezTo>
                  <a:cubicBezTo>
                    <a:pt x="55" y="1061"/>
                    <a:pt x="28" y="1170"/>
                    <a:pt x="0" y="1278"/>
                  </a:cubicBezTo>
                  <a:lnTo>
                    <a:pt x="756" y="1472"/>
                  </a:lnTo>
                  <a:cubicBezTo>
                    <a:pt x="783" y="1372"/>
                    <a:pt x="808" y="1271"/>
                    <a:pt x="838" y="1172"/>
                  </a:cubicBezTo>
                  <a:cubicBezTo>
                    <a:pt x="866" y="1073"/>
                    <a:pt x="898" y="975"/>
                    <a:pt x="929" y="876"/>
                  </a:cubicBezTo>
                  <a:cubicBezTo>
                    <a:pt x="945" y="827"/>
                    <a:pt x="963" y="778"/>
                    <a:pt x="979" y="729"/>
                  </a:cubicBezTo>
                  <a:lnTo>
                    <a:pt x="1003" y="656"/>
                  </a:lnTo>
                  <a:cubicBezTo>
                    <a:pt x="1012" y="631"/>
                    <a:pt x="1022" y="608"/>
                    <a:pt x="1031" y="583"/>
                  </a:cubicBezTo>
                  <a:lnTo>
                    <a:pt x="1084" y="43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9"/>
            <p:cNvSpPr/>
            <p:nvPr/>
          </p:nvSpPr>
          <p:spPr>
            <a:xfrm>
              <a:off x="4458700" y="1169700"/>
              <a:ext cx="33225" cy="37575"/>
            </a:xfrm>
            <a:custGeom>
              <a:avLst/>
              <a:gdLst/>
              <a:ahLst/>
              <a:cxnLst/>
              <a:rect l="l" t="t" r="r" b="b"/>
              <a:pathLst>
                <a:path w="1329" h="1503" extrusionOk="0">
                  <a:moveTo>
                    <a:pt x="686" y="1"/>
                  </a:moveTo>
                  <a:lnTo>
                    <a:pt x="1" y="377"/>
                  </a:lnTo>
                  <a:cubicBezTo>
                    <a:pt x="105" y="568"/>
                    <a:pt x="215" y="758"/>
                    <a:pt x="327" y="945"/>
                  </a:cubicBezTo>
                  <a:cubicBezTo>
                    <a:pt x="438" y="1133"/>
                    <a:pt x="553" y="1319"/>
                    <a:pt x="671" y="1502"/>
                  </a:cubicBezTo>
                  <a:lnTo>
                    <a:pt x="1328" y="1080"/>
                  </a:lnTo>
                  <a:cubicBezTo>
                    <a:pt x="1215" y="906"/>
                    <a:pt x="1105" y="725"/>
                    <a:pt x="998" y="546"/>
                  </a:cubicBezTo>
                  <a:cubicBezTo>
                    <a:pt x="892" y="366"/>
                    <a:pt x="786" y="185"/>
                    <a:pt x="6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9"/>
            <p:cNvSpPr/>
            <p:nvPr/>
          </p:nvSpPr>
          <p:spPr>
            <a:xfrm>
              <a:off x="4433700" y="1118800"/>
              <a:ext cx="30750" cy="37275"/>
            </a:xfrm>
            <a:custGeom>
              <a:avLst/>
              <a:gdLst/>
              <a:ahLst/>
              <a:cxnLst/>
              <a:rect l="l" t="t" r="r" b="b"/>
              <a:pathLst>
                <a:path w="1230" h="1491" extrusionOk="0">
                  <a:moveTo>
                    <a:pt x="726" y="0"/>
                  </a:moveTo>
                  <a:lnTo>
                    <a:pt x="0" y="286"/>
                  </a:lnTo>
                  <a:cubicBezTo>
                    <a:pt x="161" y="695"/>
                    <a:pt x="338" y="1095"/>
                    <a:pt x="526" y="1490"/>
                  </a:cubicBezTo>
                  <a:lnTo>
                    <a:pt x="1230" y="1152"/>
                  </a:lnTo>
                  <a:cubicBezTo>
                    <a:pt x="1048" y="773"/>
                    <a:pt x="879" y="388"/>
                    <a:pt x="7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9"/>
            <p:cNvSpPr/>
            <p:nvPr/>
          </p:nvSpPr>
          <p:spPr>
            <a:xfrm>
              <a:off x="4416100" y="1065325"/>
              <a:ext cx="27475" cy="36225"/>
            </a:xfrm>
            <a:custGeom>
              <a:avLst/>
              <a:gdLst/>
              <a:ahLst/>
              <a:cxnLst/>
              <a:rect l="l" t="t" r="r" b="b"/>
              <a:pathLst>
                <a:path w="1099" h="1449" extrusionOk="0">
                  <a:moveTo>
                    <a:pt x="761" y="0"/>
                  </a:moveTo>
                  <a:lnTo>
                    <a:pt x="0" y="179"/>
                  </a:lnTo>
                  <a:cubicBezTo>
                    <a:pt x="12" y="232"/>
                    <a:pt x="24" y="285"/>
                    <a:pt x="39" y="339"/>
                  </a:cubicBezTo>
                  <a:cubicBezTo>
                    <a:pt x="53" y="392"/>
                    <a:pt x="65" y="445"/>
                    <a:pt x="80" y="499"/>
                  </a:cubicBezTo>
                  <a:cubicBezTo>
                    <a:pt x="108" y="605"/>
                    <a:pt x="136" y="713"/>
                    <a:pt x="165" y="818"/>
                  </a:cubicBezTo>
                  <a:cubicBezTo>
                    <a:pt x="194" y="923"/>
                    <a:pt x="226" y="1028"/>
                    <a:pt x="258" y="1134"/>
                  </a:cubicBezTo>
                  <a:cubicBezTo>
                    <a:pt x="273" y="1186"/>
                    <a:pt x="290" y="1240"/>
                    <a:pt x="306" y="1292"/>
                  </a:cubicBezTo>
                  <a:cubicBezTo>
                    <a:pt x="323" y="1344"/>
                    <a:pt x="339" y="1397"/>
                    <a:pt x="356" y="1449"/>
                  </a:cubicBezTo>
                  <a:lnTo>
                    <a:pt x="1099" y="1208"/>
                  </a:lnTo>
                  <a:cubicBezTo>
                    <a:pt x="1081" y="1158"/>
                    <a:pt x="1066" y="1109"/>
                    <a:pt x="1052" y="1058"/>
                  </a:cubicBezTo>
                  <a:cubicBezTo>
                    <a:pt x="1036" y="1009"/>
                    <a:pt x="1021" y="958"/>
                    <a:pt x="1005" y="908"/>
                  </a:cubicBezTo>
                  <a:cubicBezTo>
                    <a:pt x="975" y="808"/>
                    <a:pt x="945" y="709"/>
                    <a:pt x="918" y="609"/>
                  </a:cubicBezTo>
                  <a:cubicBezTo>
                    <a:pt x="889" y="508"/>
                    <a:pt x="863" y="407"/>
                    <a:pt x="836" y="307"/>
                  </a:cubicBezTo>
                  <a:cubicBezTo>
                    <a:pt x="823" y="256"/>
                    <a:pt x="811" y="205"/>
                    <a:pt x="798" y="154"/>
                  </a:cubicBezTo>
                  <a:cubicBezTo>
                    <a:pt x="783" y="101"/>
                    <a:pt x="771" y="53"/>
                    <a:pt x="7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9"/>
            <p:cNvSpPr/>
            <p:nvPr/>
          </p:nvSpPr>
          <p:spPr>
            <a:xfrm>
              <a:off x="4568000" y="1301800"/>
              <a:ext cx="37025" cy="35800"/>
            </a:xfrm>
            <a:custGeom>
              <a:avLst/>
              <a:gdLst/>
              <a:ahLst/>
              <a:cxnLst/>
              <a:rect l="l" t="t" r="r" b="b"/>
              <a:pathLst>
                <a:path w="1481" h="1432" extrusionOk="0">
                  <a:moveTo>
                    <a:pt x="529" y="1"/>
                  </a:moveTo>
                  <a:lnTo>
                    <a:pt x="1" y="575"/>
                  </a:lnTo>
                  <a:lnTo>
                    <a:pt x="243" y="794"/>
                  </a:lnTo>
                  <a:lnTo>
                    <a:pt x="487" y="1010"/>
                  </a:lnTo>
                  <a:lnTo>
                    <a:pt x="610" y="1117"/>
                  </a:lnTo>
                  <a:lnTo>
                    <a:pt x="735" y="1223"/>
                  </a:lnTo>
                  <a:lnTo>
                    <a:pt x="985" y="1431"/>
                  </a:lnTo>
                  <a:lnTo>
                    <a:pt x="1481" y="829"/>
                  </a:lnTo>
                  <a:lnTo>
                    <a:pt x="1240" y="626"/>
                  </a:lnTo>
                  <a:lnTo>
                    <a:pt x="1118" y="524"/>
                  </a:lnTo>
                  <a:lnTo>
                    <a:pt x="1001" y="421"/>
                  </a:lnTo>
                  <a:lnTo>
                    <a:pt x="762" y="21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9"/>
            <p:cNvSpPr/>
            <p:nvPr/>
          </p:nvSpPr>
          <p:spPr>
            <a:xfrm>
              <a:off x="4527000" y="1261525"/>
              <a:ext cx="36225" cy="36725"/>
            </a:xfrm>
            <a:custGeom>
              <a:avLst/>
              <a:gdLst/>
              <a:ahLst/>
              <a:cxnLst/>
              <a:rect l="l" t="t" r="r" b="b"/>
              <a:pathLst>
                <a:path w="1449" h="1469" extrusionOk="0">
                  <a:moveTo>
                    <a:pt x="583" y="0"/>
                  </a:moveTo>
                  <a:lnTo>
                    <a:pt x="0" y="520"/>
                  </a:lnTo>
                  <a:cubicBezTo>
                    <a:pt x="71" y="602"/>
                    <a:pt x="146" y="681"/>
                    <a:pt x="219" y="762"/>
                  </a:cubicBezTo>
                  <a:cubicBezTo>
                    <a:pt x="293" y="841"/>
                    <a:pt x="365" y="922"/>
                    <a:pt x="439" y="1002"/>
                  </a:cubicBezTo>
                  <a:lnTo>
                    <a:pt x="666" y="1237"/>
                  </a:lnTo>
                  <a:lnTo>
                    <a:pt x="779" y="1354"/>
                  </a:lnTo>
                  <a:lnTo>
                    <a:pt x="895" y="1468"/>
                  </a:lnTo>
                  <a:lnTo>
                    <a:pt x="1448" y="916"/>
                  </a:lnTo>
                  <a:lnTo>
                    <a:pt x="1336" y="805"/>
                  </a:lnTo>
                  <a:lnTo>
                    <a:pt x="1227" y="691"/>
                  </a:lnTo>
                  <a:lnTo>
                    <a:pt x="1008" y="463"/>
                  </a:lnTo>
                  <a:cubicBezTo>
                    <a:pt x="937" y="387"/>
                    <a:pt x="865" y="309"/>
                    <a:pt x="794" y="232"/>
                  </a:cubicBezTo>
                  <a:cubicBezTo>
                    <a:pt x="724" y="156"/>
                    <a:pt x="652" y="80"/>
                    <a:pt x="5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9"/>
            <p:cNvSpPr/>
            <p:nvPr/>
          </p:nvSpPr>
          <p:spPr>
            <a:xfrm>
              <a:off x="4490375" y="1217700"/>
              <a:ext cx="35075" cy="37300"/>
            </a:xfrm>
            <a:custGeom>
              <a:avLst/>
              <a:gdLst/>
              <a:ahLst/>
              <a:cxnLst/>
              <a:rect l="l" t="t" r="r" b="b"/>
              <a:pathLst>
                <a:path w="1403" h="1492" extrusionOk="0">
                  <a:moveTo>
                    <a:pt x="634" y="1"/>
                  </a:moveTo>
                  <a:lnTo>
                    <a:pt x="0" y="457"/>
                  </a:lnTo>
                  <a:cubicBezTo>
                    <a:pt x="128" y="634"/>
                    <a:pt x="259" y="810"/>
                    <a:pt x="393" y="980"/>
                  </a:cubicBezTo>
                  <a:lnTo>
                    <a:pt x="493" y="1110"/>
                  </a:lnTo>
                  <a:cubicBezTo>
                    <a:pt x="526" y="1152"/>
                    <a:pt x="559" y="1195"/>
                    <a:pt x="592" y="1238"/>
                  </a:cubicBezTo>
                  <a:lnTo>
                    <a:pt x="797" y="1492"/>
                  </a:lnTo>
                  <a:lnTo>
                    <a:pt x="1403" y="998"/>
                  </a:lnTo>
                  <a:lnTo>
                    <a:pt x="1205" y="752"/>
                  </a:lnTo>
                  <a:cubicBezTo>
                    <a:pt x="1170" y="712"/>
                    <a:pt x="1139" y="670"/>
                    <a:pt x="1107" y="629"/>
                  </a:cubicBezTo>
                  <a:lnTo>
                    <a:pt x="1010" y="504"/>
                  </a:lnTo>
                  <a:cubicBezTo>
                    <a:pt x="882" y="337"/>
                    <a:pt x="755" y="170"/>
                    <a:pt x="6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9"/>
            <p:cNvSpPr/>
            <p:nvPr/>
          </p:nvSpPr>
          <p:spPr>
            <a:xfrm>
              <a:off x="4713375" y="1396175"/>
              <a:ext cx="37175" cy="30700"/>
            </a:xfrm>
            <a:custGeom>
              <a:avLst/>
              <a:gdLst/>
              <a:ahLst/>
              <a:cxnLst/>
              <a:rect l="l" t="t" r="r" b="b"/>
              <a:pathLst>
                <a:path w="1487" h="1228" extrusionOk="0">
                  <a:moveTo>
                    <a:pt x="330" y="0"/>
                  </a:moveTo>
                  <a:lnTo>
                    <a:pt x="0" y="708"/>
                  </a:lnTo>
                  <a:lnTo>
                    <a:pt x="297" y="845"/>
                  </a:lnTo>
                  <a:cubicBezTo>
                    <a:pt x="321" y="856"/>
                    <a:pt x="346" y="869"/>
                    <a:pt x="371" y="879"/>
                  </a:cubicBezTo>
                  <a:lnTo>
                    <a:pt x="446" y="911"/>
                  </a:lnTo>
                  <a:lnTo>
                    <a:pt x="596" y="976"/>
                  </a:lnTo>
                  <a:lnTo>
                    <a:pt x="746" y="1041"/>
                  </a:lnTo>
                  <a:lnTo>
                    <a:pt x="821" y="1074"/>
                  </a:lnTo>
                  <a:lnTo>
                    <a:pt x="897" y="1105"/>
                  </a:lnTo>
                  <a:lnTo>
                    <a:pt x="1200" y="1228"/>
                  </a:lnTo>
                  <a:lnTo>
                    <a:pt x="1487" y="501"/>
                  </a:lnTo>
                  <a:lnTo>
                    <a:pt x="1195" y="382"/>
                  </a:lnTo>
                  <a:lnTo>
                    <a:pt x="1122" y="353"/>
                  </a:lnTo>
                  <a:lnTo>
                    <a:pt x="1050" y="322"/>
                  </a:lnTo>
                  <a:lnTo>
                    <a:pt x="905" y="258"/>
                  </a:lnTo>
                  <a:lnTo>
                    <a:pt x="761" y="196"/>
                  </a:lnTo>
                  <a:lnTo>
                    <a:pt x="688" y="165"/>
                  </a:lnTo>
                  <a:cubicBezTo>
                    <a:pt x="663" y="154"/>
                    <a:pt x="639" y="143"/>
                    <a:pt x="616" y="13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9"/>
            <p:cNvSpPr/>
            <p:nvPr/>
          </p:nvSpPr>
          <p:spPr>
            <a:xfrm>
              <a:off x="4661725" y="1369625"/>
              <a:ext cx="37525" cy="32800"/>
            </a:xfrm>
            <a:custGeom>
              <a:avLst/>
              <a:gdLst/>
              <a:ahLst/>
              <a:cxnLst/>
              <a:rect l="l" t="t" r="r" b="b"/>
              <a:pathLst>
                <a:path w="1501" h="1312" extrusionOk="0">
                  <a:moveTo>
                    <a:pt x="402" y="0"/>
                  </a:moveTo>
                  <a:lnTo>
                    <a:pt x="0" y="669"/>
                  </a:lnTo>
                  <a:lnTo>
                    <a:pt x="140" y="754"/>
                  </a:lnTo>
                  <a:cubicBezTo>
                    <a:pt x="163" y="768"/>
                    <a:pt x="187" y="781"/>
                    <a:pt x="210" y="796"/>
                  </a:cubicBezTo>
                  <a:lnTo>
                    <a:pt x="280" y="835"/>
                  </a:lnTo>
                  <a:lnTo>
                    <a:pt x="564" y="999"/>
                  </a:lnTo>
                  <a:cubicBezTo>
                    <a:pt x="610" y="1026"/>
                    <a:pt x="658" y="1052"/>
                    <a:pt x="707" y="1078"/>
                  </a:cubicBezTo>
                  <a:lnTo>
                    <a:pt x="850" y="1156"/>
                  </a:lnTo>
                  <a:lnTo>
                    <a:pt x="994" y="1234"/>
                  </a:lnTo>
                  <a:cubicBezTo>
                    <a:pt x="1017" y="1247"/>
                    <a:pt x="1041" y="1260"/>
                    <a:pt x="1064" y="1273"/>
                  </a:cubicBezTo>
                  <a:lnTo>
                    <a:pt x="1137" y="1311"/>
                  </a:lnTo>
                  <a:lnTo>
                    <a:pt x="1501" y="620"/>
                  </a:lnTo>
                  <a:lnTo>
                    <a:pt x="1431" y="583"/>
                  </a:lnTo>
                  <a:cubicBezTo>
                    <a:pt x="1407" y="571"/>
                    <a:pt x="1385" y="558"/>
                    <a:pt x="1361" y="545"/>
                  </a:cubicBezTo>
                  <a:lnTo>
                    <a:pt x="1224" y="470"/>
                  </a:lnTo>
                  <a:lnTo>
                    <a:pt x="1085" y="394"/>
                  </a:lnTo>
                  <a:cubicBezTo>
                    <a:pt x="1040" y="370"/>
                    <a:pt x="994" y="345"/>
                    <a:pt x="948" y="318"/>
                  </a:cubicBezTo>
                  <a:lnTo>
                    <a:pt x="674" y="159"/>
                  </a:lnTo>
                  <a:lnTo>
                    <a:pt x="606" y="121"/>
                  </a:lnTo>
                  <a:cubicBezTo>
                    <a:pt x="583" y="107"/>
                    <a:pt x="560" y="95"/>
                    <a:pt x="539" y="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9"/>
            <p:cNvSpPr/>
            <p:nvPr/>
          </p:nvSpPr>
          <p:spPr>
            <a:xfrm>
              <a:off x="4613300" y="1338175"/>
              <a:ext cx="37475" cy="34450"/>
            </a:xfrm>
            <a:custGeom>
              <a:avLst/>
              <a:gdLst/>
              <a:ahLst/>
              <a:cxnLst/>
              <a:rect l="l" t="t" r="r" b="b"/>
              <a:pathLst>
                <a:path w="1499" h="1378" extrusionOk="0">
                  <a:moveTo>
                    <a:pt x="469" y="0"/>
                  </a:moveTo>
                  <a:lnTo>
                    <a:pt x="1" y="625"/>
                  </a:lnTo>
                  <a:lnTo>
                    <a:pt x="263" y="818"/>
                  </a:lnTo>
                  <a:lnTo>
                    <a:pt x="395" y="915"/>
                  </a:lnTo>
                  <a:lnTo>
                    <a:pt x="529" y="1008"/>
                  </a:lnTo>
                  <a:lnTo>
                    <a:pt x="796" y="1196"/>
                  </a:lnTo>
                  <a:cubicBezTo>
                    <a:pt x="886" y="1257"/>
                    <a:pt x="976" y="1316"/>
                    <a:pt x="1067" y="1378"/>
                  </a:cubicBezTo>
                  <a:lnTo>
                    <a:pt x="1499" y="727"/>
                  </a:lnTo>
                  <a:cubicBezTo>
                    <a:pt x="1411" y="669"/>
                    <a:pt x="1323" y="612"/>
                    <a:pt x="1237" y="551"/>
                  </a:cubicBezTo>
                  <a:lnTo>
                    <a:pt x="978" y="370"/>
                  </a:lnTo>
                  <a:lnTo>
                    <a:pt x="849" y="279"/>
                  </a:lnTo>
                  <a:lnTo>
                    <a:pt x="721" y="18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9"/>
            <p:cNvSpPr/>
            <p:nvPr/>
          </p:nvSpPr>
          <p:spPr>
            <a:xfrm>
              <a:off x="4882450" y="1441075"/>
              <a:ext cx="33275" cy="21425"/>
            </a:xfrm>
            <a:custGeom>
              <a:avLst/>
              <a:gdLst/>
              <a:ahLst/>
              <a:cxnLst/>
              <a:rect l="l" t="t" r="r" b="b"/>
              <a:pathLst>
                <a:path w="1331" h="857" extrusionOk="0">
                  <a:moveTo>
                    <a:pt x="75" y="0"/>
                  </a:moveTo>
                  <a:lnTo>
                    <a:pt x="1" y="777"/>
                  </a:lnTo>
                  <a:lnTo>
                    <a:pt x="328" y="804"/>
                  </a:lnTo>
                  <a:cubicBezTo>
                    <a:pt x="382" y="808"/>
                    <a:pt x="437" y="813"/>
                    <a:pt x="490" y="818"/>
                  </a:cubicBezTo>
                  <a:lnTo>
                    <a:pt x="654" y="826"/>
                  </a:lnTo>
                  <a:lnTo>
                    <a:pt x="980" y="846"/>
                  </a:lnTo>
                  <a:lnTo>
                    <a:pt x="1307" y="856"/>
                  </a:lnTo>
                  <a:lnTo>
                    <a:pt x="1330" y="75"/>
                  </a:lnTo>
                  <a:lnTo>
                    <a:pt x="1016" y="65"/>
                  </a:lnTo>
                  <a:lnTo>
                    <a:pt x="702" y="47"/>
                  </a:lnTo>
                  <a:lnTo>
                    <a:pt x="544" y="38"/>
                  </a:lnTo>
                  <a:cubicBezTo>
                    <a:pt x="492" y="34"/>
                    <a:pt x="440" y="28"/>
                    <a:pt x="388" y="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9"/>
            <p:cNvSpPr/>
            <p:nvPr/>
          </p:nvSpPr>
          <p:spPr>
            <a:xfrm>
              <a:off x="4824425" y="1432375"/>
              <a:ext cx="35125" cy="25025"/>
            </a:xfrm>
            <a:custGeom>
              <a:avLst/>
              <a:gdLst/>
              <a:ahLst/>
              <a:cxnLst/>
              <a:rect l="l" t="t" r="r" b="b"/>
              <a:pathLst>
                <a:path w="1405" h="1001" extrusionOk="0">
                  <a:moveTo>
                    <a:pt x="166" y="1"/>
                  </a:moveTo>
                  <a:lnTo>
                    <a:pt x="1" y="764"/>
                  </a:lnTo>
                  <a:cubicBezTo>
                    <a:pt x="427" y="858"/>
                    <a:pt x="859" y="932"/>
                    <a:pt x="1290" y="1000"/>
                  </a:cubicBezTo>
                  <a:lnTo>
                    <a:pt x="1404" y="228"/>
                  </a:lnTo>
                  <a:cubicBezTo>
                    <a:pt x="990" y="163"/>
                    <a:pt x="577" y="93"/>
                    <a:pt x="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9"/>
            <p:cNvSpPr/>
            <p:nvPr/>
          </p:nvSpPr>
          <p:spPr>
            <a:xfrm>
              <a:off x="4768075" y="1417375"/>
              <a:ext cx="36450" cy="28050"/>
            </a:xfrm>
            <a:custGeom>
              <a:avLst/>
              <a:gdLst/>
              <a:ahLst/>
              <a:cxnLst/>
              <a:rect l="l" t="t" r="r" b="b"/>
              <a:pathLst>
                <a:path w="1458" h="1122" extrusionOk="0">
                  <a:moveTo>
                    <a:pt x="252" y="1"/>
                  </a:moveTo>
                  <a:lnTo>
                    <a:pt x="1" y="740"/>
                  </a:lnTo>
                  <a:cubicBezTo>
                    <a:pt x="52" y="758"/>
                    <a:pt x="104" y="775"/>
                    <a:pt x="156" y="792"/>
                  </a:cubicBezTo>
                  <a:lnTo>
                    <a:pt x="312" y="843"/>
                  </a:lnTo>
                  <a:lnTo>
                    <a:pt x="468" y="893"/>
                  </a:lnTo>
                  <a:lnTo>
                    <a:pt x="546" y="918"/>
                  </a:lnTo>
                  <a:lnTo>
                    <a:pt x="624" y="942"/>
                  </a:lnTo>
                  <a:cubicBezTo>
                    <a:pt x="834" y="1002"/>
                    <a:pt x="1042" y="1067"/>
                    <a:pt x="1253" y="1121"/>
                  </a:cubicBezTo>
                  <a:lnTo>
                    <a:pt x="1457" y="367"/>
                  </a:lnTo>
                  <a:cubicBezTo>
                    <a:pt x="1254" y="315"/>
                    <a:pt x="1053" y="253"/>
                    <a:pt x="852" y="194"/>
                  </a:cubicBezTo>
                  <a:lnTo>
                    <a:pt x="776" y="173"/>
                  </a:lnTo>
                  <a:lnTo>
                    <a:pt x="701" y="148"/>
                  </a:lnTo>
                  <a:lnTo>
                    <a:pt x="551" y="100"/>
                  </a:lnTo>
                  <a:lnTo>
                    <a:pt x="402" y="52"/>
                  </a:lnTo>
                  <a:cubicBezTo>
                    <a:pt x="353" y="34"/>
                    <a:pt x="302" y="18"/>
                    <a:pt x="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9"/>
            <p:cNvSpPr/>
            <p:nvPr/>
          </p:nvSpPr>
          <p:spPr>
            <a:xfrm>
              <a:off x="5052400" y="1418500"/>
              <a:ext cx="36350" cy="27925"/>
            </a:xfrm>
            <a:custGeom>
              <a:avLst/>
              <a:gdLst/>
              <a:ahLst/>
              <a:cxnLst/>
              <a:rect l="l" t="t" r="r" b="b"/>
              <a:pathLst>
                <a:path w="1454" h="1117" extrusionOk="0">
                  <a:moveTo>
                    <a:pt x="1" y="362"/>
                  </a:moveTo>
                  <a:lnTo>
                    <a:pt x="199" y="1117"/>
                  </a:lnTo>
                  <a:cubicBezTo>
                    <a:pt x="252" y="1103"/>
                    <a:pt x="304" y="1088"/>
                    <a:pt x="356" y="1074"/>
                  </a:cubicBezTo>
                  <a:lnTo>
                    <a:pt x="513" y="1029"/>
                  </a:lnTo>
                  <a:lnTo>
                    <a:pt x="670" y="985"/>
                  </a:lnTo>
                  <a:cubicBezTo>
                    <a:pt x="696" y="977"/>
                    <a:pt x="722" y="971"/>
                    <a:pt x="750" y="963"/>
                  </a:cubicBezTo>
                  <a:lnTo>
                    <a:pt x="829" y="940"/>
                  </a:lnTo>
                  <a:lnTo>
                    <a:pt x="1142" y="843"/>
                  </a:lnTo>
                  <a:lnTo>
                    <a:pt x="1220" y="820"/>
                  </a:lnTo>
                  <a:lnTo>
                    <a:pt x="1298" y="794"/>
                  </a:lnTo>
                  <a:lnTo>
                    <a:pt x="1453" y="742"/>
                  </a:lnTo>
                  <a:lnTo>
                    <a:pt x="1204" y="1"/>
                  </a:lnTo>
                  <a:lnTo>
                    <a:pt x="1054" y="51"/>
                  </a:lnTo>
                  <a:lnTo>
                    <a:pt x="981" y="76"/>
                  </a:lnTo>
                  <a:lnTo>
                    <a:pt x="905" y="98"/>
                  </a:lnTo>
                  <a:lnTo>
                    <a:pt x="605" y="191"/>
                  </a:lnTo>
                  <a:lnTo>
                    <a:pt x="529" y="215"/>
                  </a:lnTo>
                  <a:cubicBezTo>
                    <a:pt x="504" y="222"/>
                    <a:pt x="478" y="229"/>
                    <a:pt x="454" y="237"/>
                  </a:cubicBezTo>
                  <a:lnTo>
                    <a:pt x="303" y="279"/>
                  </a:lnTo>
                  <a:lnTo>
                    <a:pt x="152" y="320"/>
                  </a:lnTo>
                  <a:cubicBezTo>
                    <a:pt x="102" y="335"/>
                    <a:pt x="51" y="350"/>
                    <a:pt x="1" y="3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9"/>
            <p:cNvSpPr/>
            <p:nvPr/>
          </p:nvSpPr>
          <p:spPr>
            <a:xfrm>
              <a:off x="4997100" y="1433175"/>
              <a:ext cx="34950" cy="24725"/>
            </a:xfrm>
            <a:custGeom>
              <a:avLst/>
              <a:gdLst/>
              <a:ahLst/>
              <a:cxnLst/>
              <a:rect l="l" t="t" r="r" b="b"/>
              <a:pathLst>
                <a:path w="1398" h="989" extrusionOk="0">
                  <a:moveTo>
                    <a:pt x="0" y="216"/>
                  </a:moveTo>
                  <a:lnTo>
                    <a:pt x="107" y="989"/>
                  </a:lnTo>
                  <a:lnTo>
                    <a:pt x="432" y="942"/>
                  </a:lnTo>
                  <a:cubicBezTo>
                    <a:pt x="540" y="925"/>
                    <a:pt x="647" y="906"/>
                    <a:pt x="754" y="888"/>
                  </a:cubicBezTo>
                  <a:cubicBezTo>
                    <a:pt x="971" y="854"/>
                    <a:pt x="1184" y="808"/>
                    <a:pt x="1397" y="766"/>
                  </a:cubicBezTo>
                  <a:lnTo>
                    <a:pt x="1240" y="1"/>
                  </a:lnTo>
                  <a:cubicBezTo>
                    <a:pt x="1034" y="41"/>
                    <a:pt x="829" y="84"/>
                    <a:pt x="622" y="117"/>
                  </a:cubicBezTo>
                  <a:cubicBezTo>
                    <a:pt x="519" y="134"/>
                    <a:pt x="415" y="154"/>
                    <a:pt x="312" y="16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9"/>
            <p:cNvSpPr/>
            <p:nvPr/>
          </p:nvSpPr>
          <p:spPr>
            <a:xfrm>
              <a:off x="4941050" y="1441325"/>
              <a:ext cx="33150" cy="21300"/>
            </a:xfrm>
            <a:custGeom>
              <a:avLst/>
              <a:gdLst/>
              <a:ahLst/>
              <a:cxnLst/>
              <a:rect l="l" t="t" r="r" b="b"/>
              <a:pathLst>
                <a:path w="1326" h="852" extrusionOk="0">
                  <a:moveTo>
                    <a:pt x="0" y="70"/>
                  </a:moveTo>
                  <a:lnTo>
                    <a:pt x="19" y="851"/>
                  </a:lnTo>
                  <a:cubicBezTo>
                    <a:pt x="73" y="850"/>
                    <a:pt x="129" y="850"/>
                    <a:pt x="183" y="848"/>
                  </a:cubicBezTo>
                  <a:lnTo>
                    <a:pt x="347" y="841"/>
                  </a:lnTo>
                  <a:lnTo>
                    <a:pt x="673" y="827"/>
                  </a:lnTo>
                  <a:lnTo>
                    <a:pt x="1000" y="805"/>
                  </a:lnTo>
                  <a:lnTo>
                    <a:pt x="1162" y="793"/>
                  </a:lnTo>
                  <a:cubicBezTo>
                    <a:pt x="1218" y="789"/>
                    <a:pt x="1271" y="783"/>
                    <a:pt x="1326" y="778"/>
                  </a:cubicBezTo>
                  <a:lnTo>
                    <a:pt x="1258" y="1"/>
                  </a:lnTo>
                  <a:cubicBezTo>
                    <a:pt x="1206" y="6"/>
                    <a:pt x="1154" y="11"/>
                    <a:pt x="1102" y="15"/>
                  </a:cubicBezTo>
                  <a:lnTo>
                    <a:pt x="944" y="26"/>
                  </a:lnTo>
                  <a:lnTo>
                    <a:pt x="630" y="47"/>
                  </a:lnTo>
                  <a:lnTo>
                    <a:pt x="315" y="59"/>
                  </a:lnTo>
                  <a:lnTo>
                    <a:pt x="158" y="65"/>
                  </a:lnTo>
                  <a:cubicBezTo>
                    <a:pt x="106" y="69"/>
                    <a:pt x="53" y="69"/>
                    <a:pt x="0" y="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9"/>
            <p:cNvSpPr/>
            <p:nvPr/>
          </p:nvSpPr>
          <p:spPr>
            <a:xfrm>
              <a:off x="5204450" y="1335775"/>
              <a:ext cx="37300" cy="35350"/>
            </a:xfrm>
            <a:custGeom>
              <a:avLst/>
              <a:gdLst/>
              <a:ahLst/>
              <a:cxnLst/>
              <a:rect l="l" t="t" r="r" b="b"/>
              <a:pathLst>
                <a:path w="1492" h="1414" extrusionOk="0">
                  <a:moveTo>
                    <a:pt x="0" y="787"/>
                  </a:moveTo>
                  <a:lnTo>
                    <a:pt x="465" y="1414"/>
                  </a:lnTo>
                  <a:cubicBezTo>
                    <a:pt x="642" y="1285"/>
                    <a:pt x="815" y="1150"/>
                    <a:pt x="986" y="1012"/>
                  </a:cubicBezTo>
                  <a:cubicBezTo>
                    <a:pt x="1158" y="874"/>
                    <a:pt x="1327" y="732"/>
                    <a:pt x="1491" y="586"/>
                  </a:cubicBezTo>
                  <a:lnTo>
                    <a:pt x="976" y="1"/>
                  </a:lnTo>
                  <a:cubicBezTo>
                    <a:pt x="819" y="138"/>
                    <a:pt x="661" y="273"/>
                    <a:pt x="497" y="404"/>
                  </a:cubicBezTo>
                  <a:cubicBezTo>
                    <a:pt x="335" y="536"/>
                    <a:pt x="171" y="664"/>
                    <a:pt x="0" y="78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9"/>
            <p:cNvSpPr/>
            <p:nvPr/>
          </p:nvSpPr>
          <p:spPr>
            <a:xfrm>
              <a:off x="5157100" y="1369725"/>
              <a:ext cx="37575" cy="33225"/>
            </a:xfrm>
            <a:custGeom>
              <a:avLst/>
              <a:gdLst/>
              <a:ahLst/>
              <a:cxnLst/>
              <a:rect l="l" t="t" r="r" b="b"/>
              <a:pathLst>
                <a:path w="1503" h="1329" extrusionOk="0">
                  <a:moveTo>
                    <a:pt x="0" y="646"/>
                  </a:moveTo>
                  <a:lnTo>
                    <a:pt x="378" y="1329"/>
                  </a:lnTo>
                  <a:lnTo>
                    <a:pt x="665" y="1168"/>
                  </a:lnTo>
                  <a:lnTo>
                    <a:pt x="736" y="1127"/>
                  </a:lnTo>
                  <a:cubicBezTo>
                    <a:pt x="760" y="1114"/>
                    <a:pt x="782" y="1099"/>
                    <a:pt x="806" y="1085"/>
                  </a:cubicBezTo>
                  <a:lnTo>
                    <a:pt x="947" y="1001"/>
                  </a:lnTo>
                  <a:lnTo>
                    <a:pt x="1087" y="917"/>
                  </a:lnTo>
                  <a:cubicBezTo>
                    <a:pt x="1134" y="887"/>
                    <a:pt x="1181" y="860"/>
                    <a:pt x="1226" y="830"/>
                  </a:cubicBezTo>
                  <a:lnTo>
                    <a:pt x="1503" y="653"/>
                  </a:lnTo>
                  <a:lnTo>
                    <a:pt x="1076" y="0"/>
                  </a:lnTo>
                  <a:lnTo>
                    <a:pt x="812" y="169"/>
                  </a:lnTo>
                  <a:cubicBezTo>
                    <a:pt x="767" y="198"/>
                    <a:pt x="723" y="224"/>
                    <a:pt x="677" y="251"/>
                  </a:cubicBezTo>
                  <a:lnTo>
                    <a:pt x="543" y="331"/>
                  </a:lnTo>
                  <a:lnTo>
                    <a:pt x="410" y="413"/>
                  </a:lnTo>
                  <a:cubicBezTo>
                    <a:pt x="387" y="425"/>
                    <a:pt x="365" y="440"/>
                    <a:pt x="342" y="453"/>
                  </a:cubicBezTo>
                  <a:lnTo>
                    <a:pt x="272" y="49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9"/>
            <p:cNvSpPr/>
            <p:nvPr/>
          </p:nvSpPr>
          <p:spPr>
            <a:xfrm>
              <a:off x="5106350" y="1397150"/>
              <a:ext cx="37250" cy="30825"/>
            </a:xfrm>
            <a:custGeom>
              <a:avLst/>
              <a:gdLst/>
              <a:ahLst/>
              <a:cxnLst/>
              <a:rect l="l" t="t" r="r" b="b"/>
              <a:pathLst>
                <a:path w="1490" h="1233" extrusionOk="0">
                  <a:moveTo>
                    <a:pt x="0" y="508"/>
                  </a:moveTo>
                  <a:lnTo>
                    <a:pt x="290" y="1233"/>
                  </a:lnTo>
                  <a:cubicBezTo>
                    <a:pt x="494" y="1154"/>
                    <a:pt x="694" y="1066"/>
                    <a:pt x="895" y="980"/>
                  </a:cubicBezTo>
                  <a:lnTo>
                    <a:pt x="969" y="947"/>
                  </a:lnTo>
                  <a:lnTo>
                    <a:pt x="1044" y="914"/>
                  </a:lnTo>
                  <a:lnTo>
                    <a:pt x="1192" y="844"/>
                  </a:lnTo>
                  <a:lnTo>
                    <a:pt x="1341" y="775"/>
                  </a:lnTo>
                  <a:lnTo>
                    <a:pt x="1415" y="742"/>
                  </a:lnTo>
                  <a:cubicBezTo>
                    <a:pt x="1440" y="730"/>
                    <a:pt x="1464" y="718"/>
                    <a:pt x="1489" y="706"/>
                  </a:cubicBezTo>
                  <a:lnTo>
                    <a:pt x="1151" y="1"/>
                  </a:lnTo>
                  <a:cubicBezTo>
                    <a:pt x="1128" y="13"/>
                    <a:pt x="1104" y="25"/>
                    <a:pt x="1081" y="35"/>
                  </a:cubicBezTo>
                  <a:lnTo>
                    <a:pt x="1009" y="67"/>
                  </a:lnTo>
                  <a:lnTo>
                    <a:pt x="865" y="133"/>
                  </a:lnTo>
                  <a:lnTo>
                    <a:pt x="723" y="198"/>
                  </a:lnTo>
                  <a:lnTo>
                    <a:pt x="651" y="230"/>
                  </a:lnTo>
                  <a:lnTo>
                    <a:pt x="579" y="261"/>
                  </a:lnTo>
                  <a:cubicBezTo>
                    <a:pt x="386" y="348"/>
                    <a:pt x="196" y="432"/>
                    <a:pt x="0" y="5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9"/>
            <p:cNvSpPr/>
            <p:nvPr/>
          </p:nvSpPr>
          <p:spPr>
            <a:xfrm>
              <a:off x="5304675" y="1194875"/>
              <a:ext cx="25225" cy="35525"/>
            </a:xfrm>
            <a:custGeom>
              <a:avLst/>
              <a:gdLst/>
              <a:ahLst/>
              <a:cxnLst/>
              <a:rect l="l" t="t" r="r" b="b"/>
              <a:pathLst>
                <a:path w="1009" h="1421" extrusionOk="0">
                  <a:moveTo>
                    <a:pt x="0" y="1201"/>
                  </a:moveTo>
                  <a:lnTo>
                    <a:pt x="750" y="1421"/>
                  </a:lnTo>
                  <a:lnTo>
                    <a:pt x="797" y="1257"/>
                  </a:lnTo>
                  <a:lnTo>
                    <a:pt x="838" y="1092"/>
                  </a:lnTo>
                  <a:cubicBezTo>
                    <a:pt x="844" y="1065"/>
                    <a:pt x="853" y="1037"/>
                    <a:pt x="859" y="1008"/>
                  </a:cubicBezTo>
                  <a:lnTo>
                    <a:pt x="877" y="924"/>
                  </a:lnTo>
                  <a:lnTo>
                    <a:pt x="896" y="839"/>
                  </a:lnTo>
                  <a:cubicBezTo>
                    <a:pt x="902" y="811"/>
                    <a:pt x="908" y="784"/>
                    <a:pt x="912" y="754"/>
                  </a:cubicBezTo>
                  <a:lnTo>
                    <a:pt x="942" y="586"/>
                  </a:lnTo>
                  <a:lnTo>
                    <a:pt x="950" y="542"/>
                  </a:lnTo>
                  <a:lnTo>
                    <a:pt x="957" y="499"/>
                  </a:lnTo>
                  <a:lnTo>
                    <a:pt x="968" y="414"/>
                  </a:lnTo>
                  <a:cubicBezTo>
                    <a:pt x="986" y="300"/>
                    <a:pt x="996" y="186"/>
                    <a:pt x="1009" y="71"/>
                  </a:cubicBezTo>
                  <a:lnTo>
                    <a:pt x="230" y="1"/>
                  </a:lnTo>
                  <a:cubicBezTo>
                    <a:pt x="219" y="103"/>
                    <a:pt x="210" y="204"/>
                    <a:pt x="194" y="305"/>
                  </a:cubicBezTo>
                  <a:lnTo>
                    <a:pt x="183" y="380"/>
                  </a:lnTo>
                  <a:lnTo>
                    <a:pt x="178" y="417"/>
                  </a:lnTo>
                  <a:lnTo>
                    <a:pt x="172" y="456"/>
                  </a:lnTo>
                  <a:lnTo>
                    <a:pt x="145" y="604"/>
                  </a:lnTo>
                  <a:cubicBezTo>
                    <a:pt x="141" y="629"/>
                    <a:pt x="134" y="654"/>
                    <a:pt x="129" y="679"/>
                  </a:cubicBezTo>
                  <a:lnTo>
                    <a:pt x="114" y="753"/>
                  </a:lnTo>
                  <a:lnTo>
                    <a:pt x="98" y="827"/>
                  </a:lnTo>
                  <a:cubicBezTo>
                    <a:pt x="93" y="852"/>
                    <a:pt x="84" y="877"/>
                    <a:pt x="79" y="901"/>
                  </a:cubicBezTo>
                  <a:lnTo>
                    <a:pt x="42" y="105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9"/>
            <p:cNvSpPr/>
            <p:nvPr/>
          </p:nvSpPr>
          <p:spPr>
            <a:xfrm>
              <a:off x="5281725" y="1247800"/>
              <a:ext cx="32425" cy="37650"/>
            </a:xfrm>
            <a:custGeom>
              <a:avLst/>
              <a:gdLst/>
              <a:ahLst/>
              <a:cxnLst/>
              <a:rect l="l" t="t" r="r" b="b"/>
              <a:pathLst>
                <a:path w="1297" h="1506" extrusionOk="0">
                  <a:moveTo>
                    <a:pt x="1" y="1089"/>
                  </a:moveTo>
                  <a:lnTo>
                    <a:pt x="662" y="1506"/>
                  </a:lnTo>
                  <a:cubicBezTo>
                    <a:pt x="691" y="1459"/>
                    <a:pt x="720" y="1411"/>
                    <a:pt x="749" y="1363"/>
                  </a:cubicBezTo>
                  <a:lnTo>
                    <a:pt x="794" y="1291"/>
                  </a:lnTo>
                  <a:lnTo>
                    <a:pt x="836" y="1219"/>
                  </a:lnTo>
                  <a:cubicBezTo>
                    <a:pt x="863" y="1171"/>
                    <a:pt x="893" y="1122"/>
                    <a:pt x="919" y="1073"/>
                  </a:cubicBezTo>
                  <a:lnTo>
                    <a:pt x="1000" y="924"/>
                  </a:lnTo>
                  <a:lnTo>
                    <a:pt x="1021" y="887"/>
                  </a:lnTo>
                  <a:lnTo>
                    <a:pt x="1040" y="850"/>
                  </a:lnTo>
                  <a:lnTo>
                    <a:pt x="1079" y="775"/>
                  </a:lnTo>
                  <a:cubicBezTo>
                    <a:pt x="1105" y="724"/>
                    <a:pt x="1132" y="674"/>
                    <a:pt x="1154" y="624"/>
                  </a:cubicBezTo>
                  <a:lnTo>
                    <a:pt x="1227" y="471"/>
                  </a:lnTo>
                  <a:lnTo>
                    <a:pt x="1296" y="317"/>
                  </a:lnTo>
                  <a:lnTo>
                    <a:pt x="582" y="0"/>
                  </a:lnTo>
                  <a:lnTo>
                    <a:pt x="518" y="141"/>
                  </a:lnTo>
                  <a:lnTo>
                    <a:pt x="452" y="280"/>
                  </a:lnTo>
                  <a:cubicBezTo>
                    <a:pt x="430" y="327"/>
                    <a:pt x="406" y="372"/>
                    <a:pt x="383" y="418"/>
                  </a:cubicBezTo>
                  <a:lnTo>
                    <a:pt x="347" y="487"/>
                  </a:lnTo>
                  <a:lnTo>
                    <a:pt x="330" y="521"/>
                  </a:lnTo>
                  <a:lnTo>
                    <a:pt x="311" y="554"/>
                  </a:lnTo>
                  <a:lnTo>
                    <a:pt x="237" y="690"/>
                  </a:lnTo>
                  <a:cubicBezTo>
                    <a:pt x="212" y="735"/>
                    <a:pt x="185" y="780"/>
                    <a:pt x="160" y="824"/>
                  </a:cubicBezTo>
                  <a:lnTo>
                    <a:pt x="122" y="891"/>
                  </a:lnTo>
                  <a:lnTo>
                    <a:pt x="81" y="957"/>
                  </a:lnTo>
                  <a:cubicBezTo>
                    <a:pt x="54" y="1001"/>
                    <a:pt x="28" y="1046"/>
                    <a:pt x="1" y="108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9"/>
            <p:cNvSpPr/>
            <p:nvPr/>
          </p:nvSpPr>
          <p:spPr>
            <a:xfrm>
              <a:off x="5247150" y="1295000"/>
              <a:ext cx="35900" cy="37075"/>
            </a:xfrm>
            <a:custGeom>
              <a:avLst/>
              <a:gdLst/>
              <a:ahLst/>
              <a:cxnLst/>
              <a:rect l="l" t="t" r="r" b="b"/>
              <a:pathLst>
                <a:path w="1436" h="1483" extrusionOk="0">
                  <a:moveTo>
                    <a:pt x="0" y="938"/>
                  </a:moveTo>
                  <a:lnTo>
                    <a:pt x="559" y="1483"/>
                  </a:lnTo>
                  <a:cubicBezTo>
                    <a:pt x="713" y="1324"/>
                    <a:pt x="865" y="1163"/>
                    <a:pt x="1011" y="995"/>
                  </a:cubicBezTo>
                  <a:lnTo>
                    <a:pt x="1066" y="933"/>
                  </a:lnTo>
                  <a:cubicBezTo>
                    <a:pt x="1084" y="912"/>
                    <a:pt x="1103" y="889"/>
                    <a:pt x="1119" y="868"/>
                  </a:cubicBezTo>
                  <a:lnTo>
                    <a:pt x="1228" y="741"/>
                  </a:lnTo>
                  <a:cubicBezTo>
                    <a:pt x="1297" y="654"/>
                    <a:pt x="1368" y="570"/>
                    <a:pt x="1436" y="481"/>
                  </a:cubicBezTo>
                  <a:lnTo>
                    <a:pt x="819" y="0"/>
                  </a:lnTo>
                  <a:cubicBezTo>
                    <a:pt x="757" y="82"/>
                    <a:pt x="691" y="161"/>
                    <a:pt x="626" y="244"/>
                  </a:cubicBezTo>
                  <a:lnTo>
                    <a:pt x="526" y="362"/>
                  </a:lnTo>
                  <a:cubicBezTo>
                    <a:pt x="509" y="382"/>
                    <a:pt x="491" y="403"/>
                    <a:pt x="475" y="422"/>
                  </a:cubicBezTo>
                  <a:lnTo>
                    <a:pt x="423" y="481"/>
                  </a:lnTo>
                  <a:cubicBezTo>
                    <a:pt x="286" y="637"/>
                    <a:pt x="145" y="788"/>
                    <a:pt x="0" y="9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9"/>
            <p:cNvSpPr/>
            <p:nvPr/>
          </p:nvSpPr>
          <p:spPr>
            <a:xfrm>
              <a:off x="5239425" y="1041700"/>
              <a:ext cx="37950" cy="33350"/>
            </a:xfrm>
            <a:custGeom>
              <a:avLst/>
              <a:gdLst/>
              <a:ahLst/>
              <a:cxnLst/>
              <a:rect l="l" t="t" r="r" b="b"/>
              <a:pathLst>
                <a:path w="1518" h="1334" extrusionOk="0">
                  <a:moveTo>
                    <a:pt x="1026" y="1334"/>
                  </a:moveTo>
                  <a:lnTo>
                    <a:pt x="1518" y="728"/>
                  </a:lnTo>
                  <a:lnTo>
                    <a:pt x="1377" y="619"/>
                  </a:lnTo>
                  <a:lnTo>
                    <a:pt x="1342" y="591"/>
                  </a:lnTo>
                  <a:lnTo>
                    <a:pt x="1305" y="565"/>
                  </a:lnTo>
                  <a:lnTo>
                    <a:pt x="1233" y="514"/>
                  </a:lnTo>
                  <a:cubicBezTo>
                    <a:pt x="1138" y="444"/>
                    <a:pt x="1035" y="384"/>
                    <a:pt x="935" y="321"/>
                  </a:cubicBezTo>
                  <a:cubicBezTo>
                    <a:pt x="732" y="199"/>
                    <a:pt x="521" y="93"/>
                    <a:pt x="304" y="0"/>
                  </a:cubicBezTo>
                  <a:lnTo>
                    <a:pt x="1" y="721"/>
                  </a:lnTo>
                  <a:cubicBezTo>
                    <a:pt x="184" y="799"/>
                    <a:pt x="363" y="888"/>
                    <a:pt x="535" y="991"/>
                  </a:cubicBezTo>
                  <a:cubicBezTo>
                    <a:pt x="618" y="1044"/>
                    <a:pt x="706" y="1095"/>
                    <a:pt x="785" y="1155"/>
                  </a:cubicBezTo>
                  <a:lnTo>
                    <a:pt x="846" y="1197"/>
                  </a:lnTo>
                  <a:lnTo>
                    <a:pt x="878" y="1220"/>
                  </a:lnTo>
                  <a:lnTo>
                    <a:pt x="908" y="124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9"/>
            <p:cNvSpPr/>
            <p:nvPr/>
          </p:nvSpPr>
          <p:spPr>
            <a:xfrm>
              <a:off x="5281750" y="1079800"/>
              <a:ext cx="33525" cy="37925"/>
            </a:xfrm>
            <a:custGeom>
              <a:avLst/>
              <a:gdLst/>
              <a:ahLst/>
              <a:cxnLst/>
              <a:rect l="l" t="t" r="r" b="b"/>
              <a:pathLst>
                <a:path w="1341" h="1517" extrusionOk="0">
                  <a:moveTo>
                    <a:pt x="632" y="1516"/>
                  </a:moveTo>
                  <a:lnTo>
                    <a:pt x="1341" y="1188"/>
                  </a:lnTo>
                  <a:cubicBezTo>
                    <a:pt x="1329" y="1162"/>
                    <a:pt x="1318" y="1135"/>
                    <a:pt x="1304" y="1109"/>
                  </a:cubicBezTo>
                  <a:lnTo>
                    <a:pt x="1266" y="1031"/>
                  </a:lnTo>
                  <a:lnTo>
                    <a:pt x="1226" y="953"/>
                  </a:lnTo>
                  <a:cubicBezTo>
                    <a:pt x="1214" y="927"/>
                    <a:pt x="1200" y="901"/>
                    <a:pt x="1187" y="876"/>
                  </a:cubicBezTo>
                  <a:lnTo>
                    <a:pt x="1101" y="724"/>
                  </a:lnTo>
                  <a:cubicBezTo>
                    <a:pt x="1095" y="712"/>
                    <a:pt x="1088" y="698"/>
                    <a:pt x="1081" y="687"/>
                  </a:cubicBezTo>
                  <a:lnTo>
                    <a:pt x="1059" y="649"/>
                  </a:lnTo>
                  <a:lnTo>
                    <a:pt x="1013" y="574"/>
                  </a:lnTo>
                  <a:lnTo>
                    <a:pt x="968" y="500"/>
                  </a:lnTo>
                  <a:cubicBezTo>
                    <a:pt x="954" y="475"/>
                    <a:pt x="935" y="452"/>
                    <a:pt x="919" y="427"/>
                  </a:cubicBezTo>
                  <a:lnTo>
                    <a:pt x="821" y="282"/>
                  </a:lnTo>
                  <a:cubicBezTo>
                    <a:pt x="753" y="188"/>
                    <a:pt x="685" y="92"/>
                    <a:pt x="611" y="0"/>
                  </a:cubicBezTo>
                  <a:lnTo>
                    <a:pt x="1" y="488"/>
                  </a:lnTo>
                  <a:cubicBezTo>
                    <a:pt x="65" y="564"/>
                    <a:pt x="122" y="647"/>
                    <a:pt x="181" y="728"/>
                  </a:cubicBezTo>
                  <a:lnTo>
                    <a:pt x="264" y="854"/>
                  </a:lnTo>
                  <a:cubicBezTo>
                    <a:pt x="279" y="875"/>
                    <a:pt x="293" y="896"/>
                    <a:pt x="306" y="918"/>
                  </a:cubicBezTo>
                  <a:lnTo>
                    <a:pt x="345" y="983"/>
                  </a:lnTo>
                  <a:lnTo>
                    <a:pt x="384" y="1048"/>
                  </a:lnTo>
                  <a:lnTo>
                    <a:pt x="404" y="1081"/>
                  </a:lnTo>
                  <a:cubicBezTo>
                    <a:pt x="410" y="1092"/>
                    <a:pt x="415" y="1103"/>
                    <a:pt x="422" y="1113"/>
                  </a:cubicBezTo>
                  <a:lnTo>
                    <a:pt x="495" y="1246"/>
                  </a:lnTo>
                  <a:cubicBezTo>
                    <a:pt x="508" y="1269"/>
                    <a:pt x="518" y="1290"/>
                    <a:pt x="531" y="1313"/>
                  </a:cubicBezTo>
                  <a:lnTo>
                    <a:pt x="564" y="1381"/>
                  </a:lnTo>
                  <a:lnTo>
                    <a:pt x="598" y="1449"/>
                  </a:lnTo>
                  <a:cubicBezTo>
                    <a:pt x="612" y="1472"/>
                    <a:pt x="621" y="1493"/>
                    <a:pt x="632" y="15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9"/>
            <p:cNvSpPr/>
            <p:nvPr/>
          </p:nvSpPr>
          <p:spPr>
            <a:xfrm>
              <a:off x="5305725" y="1135100"/>
              <a:ext cx="24525" cy="35200"/>
            </a:xfrm>
            <a:custGeom>
              <a:avLst/>
              <a:gdLst/>
              <a:ahLst/>
              <a:cxnLst/>
              <a:rect l="l" t="t" r="r" b="b"/>
              <a:pathLst>
                <a:path w="981" h="1408" extrusionOk="0">
                  <a:moveTo>
                    <a:pt x="202" y="1408"/>
                  </a:moveTo>
                  <a:lnTo>
                    <a:pt x="981" y="1356"/>
                  </a:lnTo>
                  <a:cubicBezTo>
                    <a:pt x="974" y="1241"/>
                    <a:pt x="962" y="1129"/>
                    <a:pt x="949" y="1014"/>
                  </a:cubicBezTo>
                  <a:cubicBezTo>
                    <a:pt x="943" y="957"/>
                    <a:pt x="934" y="901"/>
                    <a:pt x="927" y="843"/>
                  </a:cubicBezTo>
                  <a:lnTo>
                    <a:pt x="916" y="759"/>
                  </a:lnTo>
                  <a:lnTo>
                    <a:pt x="901" y="674"/>
                  </a:lnTo>
                  <a:cubicBezTo>
                    <a:pt x="891" y="618"/>
                    <a:pt x="882" y="561"/>
                    <a:pt x="871" y="505"/>
                  </a:cubicBezTo>
                  <a:lnTo>
                    <a:pt x="837" y="335"/>
                  </a:lnTo>
                  <a:cubicBezTo>
                    <a:pt x="826" y="280"/>
                    <a:pt x="811" y="224"/>
                    <a:pt x="797" y="168"/>
                  </a:cubicBezTo>
                  <a:lnTo>
                    <a:pt x="776" y="84"/>
                  </a:lnTo>
                  <a:lnTo>
                    <a:pt x="766" y="43"/>
                  </a:lnTo>
                  <a:lnTo>
                    <a:pt x="755" y="1"/>
                  </a:lnTo>
                  <a:lnTo>
                    <a:pt x="1" y="205"/>
                  </a:lnTo>
                  <a:lnTo>
                    <a:pt x="11" y="241"/>
                  </a:lnTo>
                  <a:lnTo>
                    <a:pt x="21" y="278"/>
                  </a:lnTo>
                  <a:lnTo>
                    <a:pt x="38" y="353"/>
                  </a:lnTo>
                  <a:cubicBezTo>
                    <a:pt x="51" y="402"/>
                    <a:pt x="63" y="452"/>
                    <a:pt x="74" y="501"/>
                  </a:cubicBezTo>
                  <a:lnTo>
                    <a:pt x="105" y="651"/>
                  </a:lnTo>
                  <a:cubicBezTo>
                    <a:pt x="114" y="700"/>
                    <a:pt x="122" y="751"/>
                    <a:pt x="131" y="802"/>
                  </a:cubicBezTo>
                  <a:lnTo>
                    <a:pt x="144" y="877"/>
                  </a:lnTo>
                  <a:lnTo>
                    <a:pt x="155" y="953"/>
                  </a:lnTo>
                  <a:cubicBezTo>
                    <a:pt x="161" y="1004"/>
                    <a:pt x="168" y="1053"/>
                    <a:pt x="174" y="1104"/>
                  </a:cubicBezTo>
                  <a:cubicBezTo>
                    <a:pt x="183" y="1205"/>
                    <a:pt x="197" y="1307"/>
                    <a:pt x="202" y="14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9"/>
            <p:cNvSpPr/>
            <p:nvPr/>
          </p:nvSpPr>
          <p:spPr>
            <a:xfrm>
              <a:off x="5074325" y="1060175"/>
              <a:ext cx="37600" cy="34500"/>
            </a:xfrm>
            <a:custGeom>
              <a:avLst/>
              <a:gdLst/>
              <a:ahLst/>
              <a:cxnLst/>
              <a:rect l="l" t="t" r="r" b="b"/>
              <a:pathLst>
                <a:path w="1504" h="1380" extrusionOk="0">
                  <a:moveTo>
                    <a:pt x="1504" y="670"/>
                  </a:moveTo>
                  <a:lnTo>
                    <a:pt x="1102" y="0"/>
                  </a:lnTo>
                  <a:cubicBezTo>
                    <a:pt x="717" y="233"/>
                    <a:pt x="348" y="491"/>
                    <a:pt x="0" y="773"/>
                  </a:cubicBezTo>
                  <a:lnTo>
                    <a:pt x="491" y="1380"/>
                  </a:lnTo>
                  <a:cubicBezTo>
                    <a:pt x="813" y="1120"/>
                    <a:pt x="1151" y="881"/>
                    <a:pt x="1504" y="6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9"/>
            <p:cNvSpPr/>
            <p:nvPr/>
          </p:nvSpPr>
          <p:spPr>
            <a:xfrm>
              <a:off x="5125625" y="1036525"/>
              <a:ext cx="36975" cy="29075"/>
            </a:xfrm>
            <a:custGeom>
              <a:avLst/>
              <a:gdLst/>
              <a:ahLst/>
              <a:cxnLst/>
              <a:rect l="l" t="t" r="r" b="b"/>
              <a:pathLst>
                <a:path w="1479" h="1163" extrusionOk="0">
                  <a:moveTo>
                    <a:pt x="1478" y="758"/>
                  </a:moveTo>
                  <a:lnTo>
                    <a:pt x="1290" y="1"/>
                  </a:lnTo>
                  <a:cubicBezTo>
                    <a:pt x="844" y="111"/>
                    <a:pt x="415" y="264"/>
                    <a:pt x="1" y="450"/>
                  </a:cubicBezTo>
                  <a:lnTo>
                    <a:pt x="320" y="1163"/>
                  </a:lnTo>
                  <a:cubicBezTo>
                    <a:pt x="695" y="993"/>
                    <a:pt x="1082" y="856"/>
                    <a:pt x="1478" y="75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9"/>
            <p:cNvSpPr/>
            <p:nvPr/>
          </p:nvSpPr>
          <p:spPr>
            <a:xfrm>
              <a:off x="5184675" y="1031500"/>
              <a:ext cx="35000" cy="21425"/>
            </a:xfrm>
            <a:custGeom>
              <a:avLst/>
              <a:gdLst/>
              <a:ahLst/>
              <a:cxnLst/>
              <a:rect l="l" t="t" r="r" b="b"/>
              <a:pathLst>
                <a:path w="1400" h="857" extrusionOk="0">
                  <a:moveTo>
                    <a:pt x="1264" y="857"/>
                  </a:moveTo>
                  <a:lnTo>
                    <a:pt x="1399" y="88"/>
                  </a:lnTo>
                  <a:cubicBezTo>
                    <a:pt x="1167" y="48"/>
                    <a:pt x="933" y="22"/>
                    <a:pt x="699" y="11"/>
                  </a:cubicBezTo>
                  <a:cubicBezTo>
                    <a:pt x="464" y="1"/>
                    <a:pt x="231" y="6"/>
                    <a:pt x="0" y="24"/>
                  </a:cubicBezTo>
                  <a:lnTo>
                    <a:pt x="59" y="803"/>
                  </a:lnTo>
                  <a:cubicBezTo>
                    <a:pt x="261" y="787"/>
                    <a:pt x="463" y="783"/>
                    <a:pt x="665" y="791"/>
                  </a:cubicBezTo>
                  <a:cubicBezTo>
                    <a:pt x="866" y="802"/>
                    <a:pt x="1067" y="822"/>
                    <a:pt x="1264" y="85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9"/>
            <p:cNvSpPr/>
            <p:nvPr/>
          </p:nvSpPr>
          <p:spPr>
            <a:xfrm>
              <a:off x="4980725" y="1198000"/>
              <a:ext cx="28500" cy="36675"/>
            </a:xfrm>
            <a:custGeom>
              <a:avLst/>
              <a:gdLst/>
              <a:ahLst/>
              <a:cxnLst/>
              <a:rect l="l" t="t" r="r" b="b"/>
              <a:pathLst>
                <a:path w="1140" h="1467" extrusionOk="0">
                  <a:moveTo>
                    <a:pt x="1139" y="280"/>
                  </a:moveTo>
                  <a:lnTo>
                    <a:pt x="408" y="1"/>
                  </a:lnTo>
                  <a:cubicBezTo>
                    <a:pt x="251" y="415"/>
                    <a:pt x="115" y="837"/>
                    <a:pt x="0" y="1262"/>
                  </a:cubicBezTo>
                  <a:lnTo>
                    <a:pt x="754" y="1467"/>
                  </a:lnTo>
                  <a:cubicBezTo>
                    <a:pt x="861" y="1065"/>
                    <a:pt x="990" y="667"/>
                    <a:pt x="1139" y="2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9"/>
            <p:cNvSpPr/>
            <p:nvPr/>
          </p:nvSpPr>
          <p:spPr>
            <a:xfrm>
              <a:off x="5001325" y="1144575"/>
              <a:ext cx="32550" cy="37650"/>
            </a:xfrm>
            <a:custGeom>
              <a:avLst/>
              <a:gdLst/>
              <a:ahLst/>
              <a:cxnLst/>
              <a:rect l="l" t="t" r="r" b="b"/>
              <a:pathLst>
                <a:path w="1302" h="1506" extrusionOk="0">
                  <a:moveTo>
                    <a:pt x="1301" y="411"/>
                  </a:moveTo>
                  <a:lnTo>
                    <a:pt x="638" y="1"/>
                  </a:lnTo>
                  <a:cubicBezTo>
                    <a:pt x="405" y="378"/>
                    <a:pt x="192" y="768"/>
                    <a:pt x="1" y="1168"/>
                  </a:cubicBezTo>
                  <a:lnTo>
                    <a:pt x="706" y="1506"/>
                  </a:lnTo>
                  <a:cubicBezTo>
                    <a:pt x="884" y="1131"/>
                    <a:pt x="1083" y="765"/>
                    <a:pt x="1301" y="41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9"/>
            <p:cNvSpPr/>
            <p:nvPr/>
          </p:nvSpPr>
          <p:spPr>
            <a:xfrm>
              <a:off x="5032050" y="1097525"/>
              <a:ext cx="35950" cy="37175"/>
            </a:xfrm>
            <a:custGeom>
              <a:avLst/>
              <a:gdLst/>
              <a:ahLst/>
              <a:cxnLst/>
              <a:rect l="l" t="t" r="r" b="b"/>
              <a:pathLst>
                <a:path w="1438" h="1487" extrusionOk="0">
                  <a:moveTo>
                    <a:pt x="1437" y="552"/>
                  </a:moveTo>
                  <a:lnTo>
                    <a:pt x="886" y="0"/>
                  </a:lnTo>
                  <a:cubicBezTo>
                    <a:pt x="570" y="317"/>
                    <a:pt x="273" y="655"/>
                    <a:pt x="1" y="1014"/>
                  </a:cubicBezTo>
                  <a:lnTo>
                    <a:pt x="623" y="1486"/>
                  </a:lnTo>
                  <a:cubicBezTo>
                    <a:pt x="873" y="1156"/>
                    <a:pt x="1145" y="844"/>
                    <a:pt x="1437" y="55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9"/>
            <p:cNvSpPr/>
            <p:nvPr/>
          </p:nvSpPr>
          <p:spPr>
            <a:xfrm>
              <a:off x="4972100" y="1370750"/>
              <a:ext cx="24975" cy="35175"/>
            </a:xfrm>
            <a:custGeom>
              <a:avLst/>
              <a:gdLst/>
              <a:ahLst/>
              <a:cxnLst/>
              <a:rect l="l" t="t" r="r" b="b"/>
              <a:pathLst>
                <a:path w="999" h="1407" extrusionOk="0">
                  <a:moveTo>
                    <a:pt x="773" y="1"/>
                  </a:moveTo>
                  <a:lnTo>
                    <a:pt x="1" y="107"/>
                  </a:lnTo>
                  <a:cubicBezTo>
                    <a:pt x="60" y="543"/>
                    <a:pt x="139" y="977"/>
                    <a:pt x="237" y="1407"/>
                  </a:cubicBezTo>
                  <a:lnTo>
                    <a:pt x="998" y="1232"/>
                  </a:lnTo>
                  <a:cubicBezTo>
                    <a:pt x="904" y="825"/>
                    <a:pt x="829" y="414"/>
                    <a:pt x="7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9"/>
            <p:cNvSpPr/>
            <p:nvPr/>
          </p:nvSpPr>
          <p:spPr>
            <a:xfrm>
              <a:off x="4968400" y="1314325"/>
              <a:ext cx="20525" cy="33050"/>
            </a:xfrm>
            <a:custGeom>
              <a:avLst/>
              <a:gdLst/>
              <a:ahLst/>
              <a:cxnLst/>
              <a:rect l="l" t="t" r="r" b="b"/>
              <a:pathLst>
                <a:path w="821" h="1322" extrusionOk="0">
                  <a:moveTo>
                    <a:pt x="791" y="17"/>
                  </a:moveTo>
                  <a:lnTo>
                    <a:pt x="10" y="1"/>
                  </a:lnTo>
                  <a:cubicBezTo>
                    <a:pt x="1" y="441"/>
                    <a:pt x="10" y="882"/>
                    <a:pt x="40" y="1322"/>
                  </a:cubicBezTo>
                  <a:lnTo>
                    <a:pt x="820" y="1270"/>
                  </a:lnTo>
                  <a:cubicBezTo>
                    <a:pt x="791" y="852"/>
                    <a:pt x="782" y="436"/>
                    <a:pt x="791" y="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9"/>
            <p:cNvSpPr/>
            <p:nvPr/>
          </p:nvSpPr>
          <p:spPr>
            <a:xfrm>
              <a:off x="4970100" y="1255600"/>
              <a:ext cx="23850" cy="34600"/>
            </a:xfrm>
            <a:custGeom>
              <a:avLst/>
              <a:gdLst/>
              <a:ahLst/>
              <a:cxnLst/>
              <a:rect l="l" t="t" r="r" b="b"/>
              <a:pathLst>
                <a:path w="954" h="1384" extrusionOk="0">
                  <a:moveTo>
                    <a:pt x="953" y="145"/>
                  </a:moveTo>
                  <a:lnTo>
                    <a:pt x="186" y="1"/>
                  </a:lnTo>
                  <a:cubicBezTo>
                    <a:pt x="104" y="434"/>
                    <a:pt x="42" y="871"/>
                    <a:pt x="0" y="1312"/>
                  </a:cubicBezTo>
                  <a:lnTo>
                    <a:pt x="778" y="1383"/>
                  </a:lnTo>
                  <a:cubicBezTo>
                    <a:pt x="818" y="968"/>
                    <a:pt x="875" y="554"/>
                    <a:pt x="953" y="1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9"/>
            <p:cNvSpPr/>
            <p:nvPr/>
          </p:nvSpPr>
          <p:spPr>
            <a:xfrm>
              <a:off x="5037475" y="1525675"/>
              <a:ext cx="35475" cy="37300"/>
            </a:xfrm>
            <a:custGeom>
              <a:avLst/>
              <a:gdLst/>
              <a:ahLst/>
              <a:cxnLst/>
              <a:rect l="l" t="t" r="r" b="b"/>
              <a:pathLst>
                <a:path w="1419" h="1492" extrusionOk="0">
                  <a:moveTo>
                    <a:pt x="629" y="0"/>
                  </a:moveTo>
                  <a:lnTo>
                    <a:pt x="0" y="464"/>
                  </a:lnTo>
                  <a:cubicBezTo>
                    <a:pt x="262" y="820"/>
                    <a:pt x="543" y="1163"/>
                    <a:pt x="840" y="1491"/>
                  </a:cubicBezTo>
                  <a:lnTo>
                    <a:pt x="1418" y="965"/>
                  </a:lnTo>
                  <a:cubicBezTo>
                    <a:pt x="1139" y="658"/>
                    <a:pt x="876" y="335"/>
                    <a:pt x="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9"/>
            <p:cNvSpPr/>
            <p:nvPr/>
          </p:nvSpPr>
          <p:spPr>
            <a:xfrm>
              <a:off x="5006625" y="1477825"/>
              <a:ext cx="32725" cy="37600"/>
            </a:xfrm>
            <a:custGeom>
              <a:avLst/>
              <a:gdLst/>
              <a:ahLst/>
              <a:cxnLst/>
              <a:rect l="l" t="t" r="r" b="b"/>
              <a:pathLst>
                <a:path w="1309" h="1504" extrusionOk="0">
                  <a:moveTo>
                    <a:pt x="700" y="0"/>
                  </a:moveTo>
                  <a:lnTo>
                    <a:pt x="0" y="347"/>
                  </a:lnTo>
                  <a:cubicBezTo>
                    <a:pt x="197" y="743"/>
                    <a:pt x="410" y="1129"/>
                    <a:pt x="645" y="1504"/>
                  </a:cubicBezTo>
                  <a:lnTo>
                    <a:pt x="1308" y="1093"/>
                  </a:lnTo>
                  <a:cubicBezTo>
                    <a:pt x="1088" y="740"/>
                    <a:pt x="885" y="374"/>
                    <a:pt x="7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9"/>
            <p:cNvSpPr/>
            <p:nvPr/>
          </p:nvSpPr>
          <p:spPr>
            <a:xfrm>
              <a:off x="4984850" y="1425950"/>
              <a:ext cx="29175" cy="36850"/>
            </a:xfrm>
            <a:custGeom>
              <a:avLst/>
              <a:gdLst/>
              <a:ahLst/>
              <a:cxnLst/>
              <a:rect l="l" t="t" r="r" b="b"/>
              <a:pathLst>
                <a:path w="1167" h="1474" extrusionOk="0">
                  <a:moveTo>
                    <a:pt x="747" y="0"/>
                  </a:moveTo>
                  <a:lnTo>
                    <a:pt x="1" y="227"/>
                  </a:lnTo>
                  <a:cubicBezTo>
                    <a:pt x="129" y="649"/>
                    <a:pt x="277" y="1064"/>
                    <a:pt x="443" y="1474"/>
                  </a:cubicBezTo>
                  <a:lnTo>
                    <a:pt x="1167" y="1179"/>
                  </a:lnTo>
                  <a:cubicBezTo>
                    <a:pt x="1009" y="793"/>
                    <a:pt x="870" y="398"/>
                    <a:pt x="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9"/>
            <p:cNvSpPr/>
            <p:nvPr/>
          </p:nvSpPr>
          <p:spPr>
            <a:xfrm>
              <a:off x="5176225" y="1628325"/>
              <a:ext cx="37150" cy="30275"/>
            </a:xfrm>
            <a:custGeom>
              <a:avLst/>
              <a:gdLst/>
              <a:ahLst/>
              <a:cxnLst/>
              <a:rect l="l" t="t" r="r" b="b"/>
              <a:pathLst>
                <a:path w="1486" h="1211" extrusionOk="0">
                  <a:moveTo>
                    <a:pt x="324" y="1"/>
                  </a:moveTo>
                  <a:lnTo>
                    <a:pt x="1" y="711"/>
                  </a:lnTo>
                  <a:cubicBezTo>
                    <a:pt x="400" y="892"/>
                    <a:pt x="804" y="1059"/>
                    <a:pt x="1212" y="1211"/>
                  </a:cubicBezTo>
                  <a:lnTo>
                    <a:pt x="1486" y="480"/>
                  </a:lnTo>
                  <a:cubicBezTo>
                    <a:pt x="1093" y="332"/>
                    <a:pt x="705" y="174"/>
                    <a:pt x="3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9"/>
            <p:cNvSpPr/>
            <p:nvPr/>
          </p:nvSpPr>
          <p:spPr>
            <a:xfrm>
              <a:off x="5124300" y="1601575"/>
              <a:ext cx="37650" cy="33000"/>
            </a:xfrm>
            <a:custGeom>
              <a:avLst/>
              <a:gdLst/>
              <a:ahLst/>
              <a:cxnLst/>
              <a:rect l="l" t="t" r="r" b="b"/>
              <a:pathLst>
                <a:path w="1506" h="1320" extrusionOk="0">
                  <a:moveTo>
                    <a:pt x="422" y="0"/>
                  </a:moveTo>
                  <a:lnTo>
                    <a:pt x="1" y="657"/>
                  </a:lnTo>
                  <a:cubicBezTo>
                    <a:pt x="371" y="895"/>
                    <a:pt x="751" y="1116"/>
                    <a:pt x="1141" y="1320"/>
                  </a:cubicBezTo>
                  <a:lnTo>
                    <a:pt x="1505" y="629"/>
                  </a:lnTo>
                  <a:cubicBezTo>
                    <a:pt x="1137" y="436"/>
                    <a:pt x="775" y="225"/>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9"/>
            <p:cNvSpPr/>
            <p:nvPr/>
          </p:nvSpPr>
          <p:spPr>
            <a:xfrm>
              <a:off x="5077325" y="1567675"/>
              <a:ext cx="37275" cy="35600"/>
            </a:xfrm>
            <a:custGeom>
              <a:avLst/>
              <a:gdLst/>
              <a:ahLst/>
              <a:cxnLst/>
              <a:rect l="l" t="t" r="r" b="b"/>
              <a:pathLst>
                <a:path w="1491" h="1424" extrusionOk="0">
                  <a:moveTo>
                    <a:pt x="531" y="1"/>
                  </a:moveTo>
                  <a:lnTo>
                    <a:pt x="0" y="573"/>
                  </a:lnTo>
                  <a:cubicBezTo>
                    <a:pt x="82" y="647"/>
                    <a:pt x="165" y="722"/>
                    <a:pt x="248" y="795"/>
                  </a:cubicBezTo>
                  <a:cubicBezTo>
                    <a:pt x="332" y="867"/>
                    <a:pt x="416" y="940"/>
                    <a:pt x="501" y="1012"/>
                  </a:cubicBezTo>
                  <a:lnTo>
                    <a:pt x="630" y="1117"/>
                  </a:lnTo>
                  <a:lnTo>
                    <a:pt x="696" y="1169"/>
                  </a:lnTo>
                  <a:cubicBezTo>
                    <a:pt x="718" y="1186"/>
                    <a:pt x="738" y="1204"/>
                    <a:pt x="760" y="1221"/>
                  </a:cubicBezTo>
                  <a:lnTo>
                    <a:pt x="891" y="1323"/>
                  </a:lnTo>
                  <a:cubicBezTo>
                    <a:pt x="936" y="1356"/>
                    <a:pt x="979" y="1391"/>
                    <a:pt x="1024" y="1423"/>
                  </a:cubicBezTo>
                  <a:lnTo>
                    <a:pt x="1490" y="797"/>
                  </a:lnTo>
                  <a:cubicBezTo>
                    <a:pt x="1447" y="767"/>
                    <a:pt x="1407" y="735"/>
                    <a:pt x="1365" y="701"/>
                  </a:cubicBezTo>
                  <a:lnTo>
                    <a:pt x="1242" y="607"/>
                  </a:lnTo>
                  <a:cubicBezTo>
                    <a:pt x="1222" y="591"/>
                    <a:pt x="1202" y="574"/>
                    <a:pt x="1181" y="559"/>
                  </a:cubicBezTo>
                  <a:lnTo>
                    <a:pt x="1121" y="509"/>
                  </a:lnTo>
                  <a:lnTo>
                    <a:pt x="1000" y="412"/>
                  </a:lnTo>
                  <a:cubicBezTo>
                    <a:pt x="921" y="345"/>
                    <a:pt x="843" y="277"/>
                    <a:pt x="763" y="210"/>
                  </a:cubicBezTo>
                  <a:cubicBezTo>
                    <a:pt x="685" y="139"/>
                    <a:pt x="609" y="70"/>
                    <a:pt x="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9"/>
            <p:cNvSpPr/>
            <p:nvPr/>
          </p:nvSpPr>
          <p:spPr>
            <a:xfrm>
              <a:off x="5344400" y="1674325"/>
              <a:ext cx="34575" cy="24000"/>
            </a:xfrm>
            <a:custGeom>
              <a:avLst/>
              <a:gdLst/>
              <a:ahLst/>
              <a:cxnLst/>
              <a:rect l="l" t="t" r="r" b="b"/>
              <a:pathLst>
                <a:path w="1383" h="960" extrusionOk="0">
                  <a:moveTo>
                    <a:pt x="128" y="1"/>
                  </a:moveTo>
                  <a:lnTo>
                    <a:pt x="1" y="771"/>
                  </a:lnTo>
                  <a:lnTo>
                    <a:pt x="81" y="785"/>
                  </a:lnTo>
                  <a:lnTo>
                    <a:pt x="160" y="797"/>
                  </a:lnTo>
                  <a:lnTo>
                    <a:pt x="321" y="821"/>
                  </a:lnTo>
                  <a:lnTo>
                    <a:pt x="639" y="870"/>
                  </a:lnTo>
                  <a:lnTo>
                    <a:pt x="800" y="894"/>
                  </a:lnTo>
                  <a:lnTo>
                    <a:pt x="879" y="906"/>
                  </a:lnTo>
                  <a:lnTo>
                    <a:pt x="959" y="917"/>
                  </a:lnTo>
                  <a:lnTo>
                    <a:pt x="1280" y="959"/>
                  </a:lnTo>
                  <a:lnTo>
                    <a:pt x="1383" y="186"/>
                  </a:lnTo>
                  <a:lnTo>
                    <a:pt x="1067" y="144"/>
                  </a:lnTo>
                  <a:lnTo>
                    <a:pt x="989" y="134"/>
                  </a:lnTo>
                  <a:lnTo>
                    <a:pt x="911" y="120"/>
                  </a:lnTo>
                  <a:lnTo>
                    <a:pt x="754" y="96"/>
                  </a:lnTo>
                  <a:lnTo>
                    <a:pt x="441" y="48"/>
                  </a:lnTo>
                  <a:lnTo>
                    <a:pt x="284" y="26"/>
                  </a:lnTo>
                  <a:lnTo>
                    <a:pt x="206" y="1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9"/>
            <p:cNvSpPr/>
            <p:nvPr/>
          </p:nvSpPr>
          <p:spPr>
            <a:xfrm>
              <a:off x="5287450" y="1663500"/>
              <a:ext cx="35375" cy="25650"/>
            </a:xfrm>
            <a:custGeom>
              <a:avLst/>
              <a:gdLst/>
              <a:ahLst/>
              <a:cxnLst/>
              <a:rect l="l" t="t" r="r" b="b"/>
              <a:pathLst>
                <a:path w="1415" h="1026" extrusionOk="0">
                  <a:moveTo>
                    <a:pt x="175" y="0"/>
                  </a:moveTo>
                  <a:lnTo>
                    <a:pt x="1" y="762"/>
                  </a:lnTo>
                  <a:cubicBezTo>
                    <a:pt x="423" y="857"/>
                    <a:pt x="845" y="946"/>
                    <a:pt x="1269" y="1026"/>
                  </a:cubicBezTo>
                  <a:lnTo>
                    <a:pt x="1415" y="258"/>
                  </a:lnTo>
                  <a:cubicBezTo>
                    <a:pt x="1000" y="182"/>
                    <a:pt x="586" y="95"/>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9"/>
            <p:cNvSpPr/>
            <p:nvPr/>
          </p:nvSpPr>
          <p:spPr>
            <a:xfrm>
              <a:off x="5231400" y="1648650"/>
              <a:ext cx="36250" cy="27775"/>
            </a:xfrm>
            <a:custGeom>
              <a:avLst/>
              <a:gdLst/>
              <a:ahLst/>
              <a:cxnLst/>
              <a:rect l="l" t="t" r="r" b="b"/>
              <a:pathLst>
                <a:path w="1450" h="1111" extrusionOk="0">
                  <a:moveTo>
                    <a:pt x="240" y="1"/>
                  </a:moveTo>
                  <a:lnTo>
                    <a:pt x="0" y="744"/>
                  </a:lnTo>
                  <a:cubicBezTo>
                    <a:pt x="413" y="877"/>
                    <a:pt x="830" y="999"/>
                    <a:pt x="1250" y="1111"/>
                  </a:cubicBezTo>
                  <a:lnTo>
                    <a:pt x="1449" y="356"/>
                  </a:lnTo>
                  <a:cubicBezTo>
                    <a:pt x="1043" y="247"/>
                    <a:pt x="639" y="130"/>
                    <a:pt x="2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9"/>
            <p:cNvSpPr/>
            <p:nvPr/>
          </p:nvSpPr>
          <p:spPr>
            <a:xfrm>
              <a:off x="5517350" y="1689275"/>
              <a:ext cx="32200" cy="19850"/>
            </a:xfrm>
            <a:custGeom>
              <a:avLst/>
              <a:gdLst/>
              <a:ahLst/>
              <a:cxnLst/>
              <a:rect l="l" t="t" r="r" b="b"/>
              <a:pathLst>
                <a:path w="1288" h="794" extrusionOk="0">
                  <a:moveTo>
                    <a:pt x="16" y="0"/>
                  </a:moveTo>
                  <a:lnTo>
                    <a:pt x="1" y="781"/>
                  </a:lnTo>
                  <a:cubicBezTo>
                    <a:pt x="430" y="792"/>
                    <a:pt x="860" y="792"/>
                    <a:pt x="1288" y="794"/>
                  </a:cubicBezTo>
                  <a:lnTo>
                    <a:pt x="1287" y="13"/>
                  </a:lnTo>
                  <a:cubicBezTo>
                    <a:pt x="863" y="11"/>
                    <a:pt x="439" y="11"/>
                    <a:pt x="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9"/>
            <p:cNvSpPr/>
            <p:nvPr/>
          </p:nvSpPr>
          <p:spPr>
            <a:xfrm>
              <a:off x="5459600" y="1686925"/>
              <a:ext cx="32950" cy="21125"/>
            </a:xfrm>
            <a:custGeom>
              <a:avLst/>
              <a:gdLst/>
              <a:ahLst/>
              <a:cxnLst/>
              <a:rect l="l" t="t" r="r" b="b"/>
              <a:pathLst>
                <a:path w="1318" h="845" extrusionOk="0">
                  <a:moveTo>
                    <a:pt x="50" y="0"/>
                  </a:moveTo>
                  <a:lnTo>
                    <a:pt x="0" y="780"/>
                  </a:lnTo>
                  <a:lnTo>
                    <a:pt x="323" y="801"/>
                  </a:lnTo>
                  <a:lnTo>
                    <a:pt x="645" y="816"/>
                  </a:lnTo>
                  <a:lnTo>
                    <a:pt x="967" y="832"/>
                  </a:lnTo>
                  <a:lnTo>
                    <a:pt x="1128" y="840"/>
                  </a:lnTo>
                  <a:lnTo>
                    <a:pt x="1288" y="845"/>
                  </a:lnTo>
                  <a:lnTo>
                    <a:pt x="1317" y="65"/>
                  </a:lnTo>
                  <a:lnTo>
                    <a:pt x="1159" y="59"/>
                  </a:lnTo>
                  <a:lnTo>
                    <a:pt x="1002" y="53"/>
                  </a:lnTo>
                  <a:lnTo>
                    <a:pt x="684" y="37"/>
                  </a:lnTo>
                  <a:lnTo>
                    <a:pt x="367" y="2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9"/>
            <p:cNvSpPr/>
            <p:nvPr/>
          </p:nvSpPr>
          <p:spPr>
            <a:xfrm>
              <a:off x="5402175" y="1682075"/>
              <a:ext cx="33750" cy="22475"/>
            </a:xfrm>
            <a:custGeom>
              <a:avLst/>
              <a:gdLst/>
              <a:ahLst/>
              <a:cxnLst/>
              <a:rect l="l" t="t" r="r" b="b"/>
              <a:pathLst>
                <a:path w="1350" h="899" extrusionOk="0">
                  <a:moveTo>
                    <a:pt x="87" y="1"/>
                  </a:moveTo>
                  <a:lnTo>
                    <a:pt x="0" y="777"/>
                  </a:lnTo>
                  <a:lnTo>
                    <a:pt x="161" y="794"/>
                  </a:lnTo>
                  <a:cubicBezTo>
                    <a:pt x="214" y="800"/>
                    <a:pt x="267" y="805"/>
                    <a:pt x="321" y="810"/>
                  </a:cubicBezTo>
                  <a:lnTo>
                    <a:pt x="642" y="841"/>
                  </a:lnTo>
                  <a:lnTo>
                    <a:pt x="964" y="872"/>
                  </a:lnTo>
                  <a:cubicBezTo>
                    <a:pt x="1071" y="882"/>
                    <a:pt x="1178" y="890"/>
                    <a:pt x="1285" y="898"/>
                  </a:cubicBezTo>
                  <a:lnTo>
                    <a:pt x="1350" y="120"/>
                  </a:lnTo>
                  <a:cubicBezTo>
                    <a:pt x="1245" y="111"/>
                    <a:pt x="1140" y="103"/>
                    <a:pt x="1034" y="93"/>
                  </a:cubicBezTo>
                  <a:lnTo>
                    <a:pt x="718" y="62"/>
                  </a:lnTo>
                  <a:lnTo>
                    <a:pt x="401" y="32"/>
                  </a:lnTo>
                  <a:cubicBezTo>
                    <a:pt x="349" y="27"/>
                    <a:pt x="296" y="21"/>
                    <a:pt x="244" y="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9"/>
            <p:cNvSpPr/>
            <p:nvPr/>
          </p:nvSpPr>
          <p:spPr>
            <a:xfrm>
              <a:off x="5688800" y="1680625"/>
              <a:ext cx="33575" cy="22325"/>
            </a:xfrm>
            <a:custGeom>
              <a:avLst/>
              <a:gdLst/>
              <a:ahLst/>
              <a:cxnLst/>
              <a:rect l="l" t="t" r="r" b="b"/>
              <a:pathLst>
                <a:path w="1343" h="893" extrusionOk="0">
                  <a:moveTo>
                    <a:pt x="0" y="114"/>
                  </a:moveTo>
                  <a:lnTo>
                    <a:pt x="65" y="893"/>
                  </a:lnTo>
                  <a:lnTo>
                    <a:pt x="703" y="838"/>
                  </a:lnTo>
                  <a:lnTo>
                    <a:pt x="863" y="824"/>
                  </a:lnTo>
                  <a:lnTo>
                    <a:pt x="1024" y="807"/>
                  </a:lnTo>
                  <a:lnTo>
                    <a:pt x="1342" y="778"/>
                  </a:lnTo>
                  <a:lnTo>
                    <a:pt x="1268" y="1"/>
                  </a:lnTo>
                  <a:lnTo>
                    <a:pt x="952" y="31"/>
                  </a:lnTo>
                  <a:lnTo>
                    <a:pt x="794" y="45"/>
                  </a:lnTo>
                  <a:lnTo>
                    <a:pt x="635" y="6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9"/>
            <p:cNvSpPr/>
            <p:nvPr/>
          </p:nvSpPr>
          <p:spPr>
            <a:xfrm>
              <a:off x="5631900" y="1685325"/>
              <a:ext cx="33100" cy="21425"/>
            </a:xfrm>
            <a:custGeom>
              <a:avLst/>
              <a:gdLst/>
              <a:ahLst/>
              <a:cxnLst/>
              <a:rect l="l" t="t" r="r" b="b"/>
              <a:pathLst>
                <a:path w="1324" h="857" extrusionOk="0">
                  <a:moveTo>
                    <a:pt x="0" y="77"/>
                  </a:moveTo>
                  <a:lnTo>
                    <a:pt x="41" y="857"/>
                  </a:lnTo>
                  <a:lnTo>
                    <a:pt x="682" y="821"/>
                  </a:lnTo>
                  <a:lnTo>
                    <a:pt x="1323" y="780"/>
                  </a:lnTo>
                  <a:lnTo>
                    <a:pt x="1270" y="1"/>
                  </a:lnTo>
                  <a:lnTo>
                    <a:pt x="635" y="4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9"/>
            <p:cNvSpPr/>
            <p:nvPr/>
          </p:nvSpPr>
          <p:spPr>
            <a:xfrm>
              <a:off x="5575125" y="1688375"/>
              <a:ext cx="32525" cy="20450"/>
            </a:xfrm>
            <a:custGeom>
              <a:avLst/>
              <a:gdLst/>
              <a:ahLst/>
              <a:cxnLst/>
              <a:rect l="l" t="t" r="r" b="b"/>
              <a:pathLst>
                <a:path w="1301" h="818" extrusionOk="0">
                  <a:moveTo>
                    <a:pt x="0" y="36"/>
                  </a:moveTo>
                  <a:lnTo>
                    <a:pt x="15" y="817"/>
                  </a:lnTo>
                  <a:lnTo>
                    <a:pt x="335" y="810"/>
                  </a:lnTo>
                  <a:cubicBezTo>
                    <a:pt x="443" y="808"/>
                    <a:pt x="551" y="807"/>
                    <a:pt x="657" y="803"/>
                  </a:cubicBezTo>
                  <a:lnTo>
                    <a:pt x="1301" y="782"/>
                  </a:lnTo>
                  <a:lnTo>
                    <a:pt x="1270" y="1"/>
                  </a:lnTo>
                  <a:lnTo>
                    <a:pt x="635" y="22"/>
                  </a:lnTo>
                  <a:cubicBezTo>
                    <a:pt x="530" y="26"/>
                    <a:pt x="423" y="27"/>
                    <a:pt x="318" y="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9"/>
            <p:cNvSpPr/>
            <p:nvPr/>
          </p:nvSpPr>
          <p:spPr>
            <a:xfrm>
              <a:off x="5859200" y="1659350"/>
              <a:ext cx="34425" cy="23900"/>
            </a:xfrm>
            <a:custGeom>
              <a:avLst/>
              <a:gdLst/>
              <a:ahLst/>
              <a:cxnLst/>
              <a:rect l="l" t="t" r="r" b="b"/>
              <a:pathLst>
                <a:path w="1377" h="956" extrusionOk="0">
                  <a:moveTo>
                    <a:pt x="1" y="183"/>
                  </a:moveTo>
                  <a:lnTo>
                    <a:pt x="110" y="956"/>
                  </a:lnTo>
                  <a:cubicBezTo>
                    <a:pt x="533" y="897"/>
                    <a:pt x="955" y="834"/>
                    <a:pt x="1376" y="772"/>
                  </a:cubicBezTo>
                  <a:lnTo>
                    <a:pt x="1262" y="1"/>
                  </a:lnTo>
                  <a:cubicBezTo>
                    <a:pt x="841" y="62"/>
                    <a:pt x="421" y="125"/>
                    <a:pt x="1" y="18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9"/>
            <p:cNvSpPr/>
            <p:nvPr/>
          </p:nvSpPr>
          <p:spPr>
            <a:xfrm>
              <a:off x="5802600" y="1667325"/>
              <a:ext cx="34200" cy="23550"/>
            </a:xfrm>
            <a:custGeom>
              <a:avLst/>
              <a:gdLst/>
              <a:ahLst/>
              <a:cxnLst/>
              <a:rect l="l" t="t" r="r" b="b"/>
              <a:pathLst>
                <a:path w="1368" h="942" extrusionOk="0">
                  <a:moveTo>
                    <a:pt x="0" y="167"/>
                  </a:moveTo>
                  <a:lnTo>
                    <a:pt x="97" y="942"/>
                  </a:lnTo>
                  <a:lnTo>
                    <a:pt x="415" y="901"/>
                  </a:lnTo>
                  <a:lnTo>
                    <a:pt x="732" y="859"/>
                  </a:lnTo>
                  <a:cubicBezTo>
                    <a:pt x="945" y="832"/>
                    <a:pt x="1156" y="805"/>
                    <a:pt x="1367" y="775"/>
                  </a:cubicBezTo>
                  <a:lnTo>
                    <a:pt x="1263" y="0"/>
                  </a:lnTo>
                  <a:cubicBezTo>
                    <a:pt x="1053" y="30"/>
                    <a:pt x="844" y="57"/>
                    <a:pt x="632" y="84"/>
                  </a:cubicBezTo>
                  <a:lnTo>
                    <a:pt x="316" y="12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9"/>
            <p:cNvSpPr/>
            <p:nvPr/>
          </p:nvSpPr>
          <p:spPr>
            <a:xfrm>
              <a:off x="5746025" y="1674550"/>
              <a:ext cx="33975" cy="22975"/>
            </a:xfrm>
            <a:custGeom>
              <a:avLst/>
              <a:gdLst/>
              <a:ahLst/>
              <a:cxnLst/>
              <a:rect l="l" t="t" r="r" b="b"/>
              <a:pathLst>
                <a:path w="1359" h="919" extrusionOk="0">
                  <a:moveTo>
                    <a:pt x="1" y="141"/>
                  </a:moveTo>
                  <a:lnTo>
                    <a:pt x="83" y="918"/>
                  </a:lnTo>
                  <a:cubicBezTo>
                    <a:pt x="189" y="908"/>
                    <a:pt x="294" y="896"/>
                    <a:pt x="402" y="884"/>
                  </a:cubicBezTo>
                  <a:lnTo>
                    <a:pt x="720" y="849"/>
                  </a:lnTo>
                  <a:lnTo>
                    <a:pt x="1040" y="814"/>
                  </a:lnTo>
                  <a:lnTo>
                    <a:pt x="1358" y="777"/>
                  </a:lnTo>
                  <a:lnTo>
                    <a:pt x="1267" y="1"/>
                  </a:lnTo>
                  <a:lnTo>
                    <a:pt x="951" y="38"/>
                  </a:lnTo>
                  <a:lnTo>
                    <a:pt x="635" y="74"/>
                  </a:lnTo>
                  <a:lnTo>
                    <a:pt x="318" y="108"/>
                  </a:lnTo>
                  <a:cubicBezTo>
                    <a:pt x="212" y="120"/>
                    <a:pt x="106" y="131"/>
                    <a:pt x="1" y="14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9"/>
            <p:cNvSpPr/>
            <p:nvPr/>
          </p:nvSpPr>
          <p:spPr>
            <a:xfrm>
              <a:off x="6029000" y="1632825"/>
              <a:ext cx="34475" cy="24100"/>
            </a:xfrm>
            <a:custGeom>
              <a:avLst/>
              <a:gdLst/>
              <a:ahLst/>
              <a:cxnLst/>
              <a:rect l="l" t="t" r="r" b="b"/>
              <a:pathLst>
                <a:path w="1379" h="964" extrusionOk="0">
                  <a:moveTo>
                    <a:pt x="1" y="192"/>
                  </a:moveTo>
                  <a:lnTo>
                    <a:pt x="120" y="964"/>
                  </a:lnTo>
                  <a:cubicBezTo>
                    <a:pt x="540" y="900"/>
                    <a:pt x="959" y="836"/>
                    <a:pt x="1378" y="774"/>
                  </a:cubicBezTo>
                  <a:lnTo>
                    <a:pt x="1266" y="1"/>
                  </a:lnTo>
                  <a:cubicBezTo>
                    <a:pt x="844" y="62"/>
                    <a:pt x="422" y="128"/>
                    <a:pt x="1" y="1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9"/>
            <p:cNvSpPr/>
            <p:nvPr/>
          </p:nvSpPr>
          <p:spPr>
            <a:xfrm>
              <a:off x="5972475" y="1641550"/>
              <a:ext cx="34600" cy="24375"/>
            </a:xfrm>
            <a:custGeom>
              <a:avLst/>
              <a:gdLst/>
              <a:ahLst/>
              <a:cxnLst/>
              <a:rect l="l" t="t" r="r" b="b"/>
              <a:pathLst>
                <a:path w="1384" h="975" extrusionOk="0">
                  <a:moveTo>
                    <a:pt x="0" y="204"/>
                  </a:moveTo>
                  <a:lnTo>
                    <a:pt x="124" y="974"/>
                  </a:lnTo>
                  <a:lnTo>
                    <a:pt x="1384" y="773"/>
                  </a:lnTo>
                  <a:lnTo>
                    <a:pt x="12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9"/>
            <p:cNvSpPr/>
            <p:nvPr/>
          </p:nvSpPr>
          <p:spPr>
            <a:xfrm>
              <a:off x="5916150" y="1650625"/>
              <a:ext cx="34575" cy="24175"/>
            </a:xfrm>
            <a:custGeom>
              <a:avLst/>
              <a:gdLst/>
              <a:ahLst/>
              <a:cxnLst/>
              <a:rect l="l" t="t" r="r" b="b"/>
              <a:pathLst>
                <a:path w="1383" h="967" extrusionOk="0">
                  <a:moveTo>
                    <a:pt x="0" y="195"/>
                  </a:moveTo>
                  <a:lnTo>
                    <a:pt x="119" y="966"/>
                  </a:lnTo>
                  <a:lnTo>
                    <a:pt x="751" y="869"/>
                  </a:lnTo>
                  <a:lnTo>
                    <a:pt x="1383" y="770"/>
                  </a:lnTo>
                  <a:lnTo>
                    <a:pt x="1261" y="0"/>
                  </a:lnTo>
                  <a:lnTo>
                    <a:pt x="630" y="9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9"/>
            <p:cNvSpPr/>
            <p:nvPr/>
          </p:nvSpPr>
          <p:spPr>
            <a:xfrm>
              <a:off x="6200600" y="1617675"/>
              <a:ext cx="32325" cy="20400"/>
            </a:xfrm>
            <a:custGeom>
              <a:avLst/>
              <a:gdLst/>
              <a:ahLst/>
              <a:cxnLst/>
              <a:rect l="l" t="t" r="r" b="b"/>
              <a:pathLst>
                <a:path w="1293" h="816" extrusionOk="0">
                  <a:moveTo>
                    <a:pt x="0" y="36"/>
                  </a:moveTo>
                  <a:lnTo>
                    <a:pt x="34" y="815"/>
                  </a:lnTo>
                  <a:lnTo>
                    <a:pt x="349" y="803"/>
                  </a:lnTo>
                  <a:cubicBezTo>
                    <a:pt x="401" y="799"/>
                    <a:pt x="454" y="797"/>
                    <a:pt x="506" y="796"/>
                  </a:cubicBezTo>
                  <a:lnTo>
                    <a:pt x="664" y="793"/>
                  </a:lnTo>
                  <a:lnTo>
                    <a:pt x="1292" y="782"/>
                  </a:lnTo>
                  <a:lnTo>
                    <a:pt x="1288" y="1"/>
                  </a:lnTo>
                  <a:lnTo>
                    <a:pt x="646" y="12"/>
                  </a:lnTo>
                  <a:lnTo>
                    <a:pt x="484" y="15"/>
                  </a:lnTo>
                  <a:cubicBezTo>
                    <a:pt x="430" y="16"/>
                    <a:pt x="377" y="19"/>
                    <a:pt x="324" y="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9"/>
            <p:cNvSpPr/>
            <p:nvPr/>
          </p:nvSpPr>
          <p:spPr>
            <a:xfrm>
              <a:off x="6143125" y="1619900"/>
              <a:ext cx="33425" cy="22175"/>
            </a:xfrm>
            <a:custGeom>
              <a:avLst/>
              <a:gdLst/>
              <a:ahLst/>
              <a:cxnLst/>
              <a:rect l="l" t="t" r="r" b="b"/>
              <a:pathLst>
                <a:path w="1337" h="887" extrusionOk="0">
                  <a:moveTo>
                    <a:pt x="0" y="110"/>
                  </a:moveTo>
                  <a:lnTo>
                    <a:pt x="75" y="886"/>
                  </a:lnTo>
                  <a:lnTo>
                    <a:pt x="391" y="855"/>
                  </a:lnTo>
                  <a:lnTo>
                    <a:pt x="706" y="829"/>
                  </a:lnTo>
                  <a:lnTo>
                    <a:pt x="1021" y="803"/>
                  </a:lnTo>
                  <a:lnTo>
                    <a:pt x="1178" y="791"/>
                  </a:lnTo>
                  <a:cubicBezTo>
                    <a:pt x="1230" y="786"/>
                    <a:pt x="1284" y="783"/>
                    <a:pt x="1336" y="780"/>
                  </a:cubicBezTo>
                  <a:lnTo>
                    <a:pt x="1282" y="0"/>
                  </a:lnTo>
                  <a:cubicBezTo>
                    <a:pt x="1229" y="5"/>
                    <a:pt x="1176" y="7"/>
                    <a:pt x="1123" y="11"/>
                  </a:cubicBezTo>
                  <a:lnTo>
                    <a:pt x="962" y="23"/>
                  </a:lnTo>
                  <a:lnTo>
                    <a:pt x="642" y="49"/>
                  </a:lnTo>
                  <a:lnTo>
                    <a:pt x="322" y="7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9"/>
            <p:cNvSpPr/>
            <p:nvPr/>
          </p:nvSpPr>
          <p:spPr>
            <a:xfrm>
              <a:off x="6086225" y="1625275"/>
              <a:ext cx="34050" cy="23375"/>
            </a:xfrm>
            <a:custGeom>
              <a:avLst/>
              <a:gdLst/>
              <a:ahLst/>
              <a:cxnLst/>
              <a:rect l="l" t="t" r="r" b="b"/>
              <a:pathLst>
                <a:path w="1362" h="935" extrusionOk="0">
                  <a:moveTo>
                    <a:pt x="0" y="160"/>
                  </a:moveTo>
                  <a:lnTo>
                    <a:pt x="104" y="935"/>
                  </a:lnTo>
                  <a:lnTo>
                    <a:pt x="261" y="912"/>
                  </a:lnTo>
                  <a:lnTo>
                    <a:pt x="418" y="893"/>
                  </a:lnTo>
                  <a:lnTo>
                    <a:pt x="733" y="853"/>
                  </a:lnTo>
                  <a:lnTo>
                    <a:pt x="1047" y="813"/>
                  </a:lnTo>
                  <a:lnTo>
                    <a:pt x="1361" y="777"/>
                  </a:lnTo>
                  <a:lnTo>
                    <a:pt x="1272" y="1"/>
                  </a:lnTo>
                  <a:lnTo>
                    <a:pt x="953" y="37"/>
                  </a:lnTo>
                  <a:lnTo>
                    <a:pt x="635" y="78"/>
                  </a:lnTo>
                  <a:lnTo>
                    <a:pt x="318" y="119"/>
                  </a:lnTo>
                  <a:lnTo>
                    <a:pt x="159" y="13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9"/>
            <p:cNvSpPr/>
            <p:nvPr/>
          </p:nvSpPr>
          <p:spPr>
            <a:xfrm>
              <a:off x="6369275" y="1631400"/>
              <a:ext cx="35425" cy="26375"/>
            </a:xfrm>
            <a:custGeom>
              <a:avLst/>
              <a:gdLst/>
              <a:ahLst/>
              <a:cxnLst/>
              <a:rect l="l" t="t" r="r" b="b"/>
              <a:pathLst>
                <a:path w="1417" h="1055" extrusionOk="0">
                  <a:moveTo>
                    <a:pt x="162" y="1"/>
                  </a:moveTo>
                  <a:lnTo>
                    <a:pt x="0" y="765"/>
                  </a:lnTo>
                  <a:cubicBezTo>
                    <a:pt x="407" y="851"/>
                    <a:pt x="814" y="947"/>
                    <a:pt x="1216" y="1054"/>
                  </a:cubicBezTo>
                  <a:lnTo>
                    <a:pt x="1416" y="299"/>
                  </a:lnTo>
                  <a:cubicBezTo>
                    <a:pt x="1002" y="188"/>
                    <a:pt x="583" y="89"/>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9"/>
            <p:cNvSpPr/>
            <p:nvPr/>
          </p:nvSpPr>
          <p:spPr>
            <a:xfrm>
              <a:off x="6313975" y="1622050"/>
              <a:ext cx="34225" cy="23825"/>
            </a:xfrm>
            <a:custGeom>
              <a:avLst/>
              <a:gdLst/>
              <a:ahLst/>
              <a:cxnLst/>
              <a:rect l="l" t="t" r="r" b="b"/>
              <a:pathLst>
                <a:path w="1369" h="953" extrusionOk="0">
                  <a:moveTo>
                    <a:pt x="90" y="1"/>
                  </a:moveTo>
                  <a:lnTo>
                    <a:pt x="1" y="778"/>
                  </a:lnTo>
                  <a:cubicBezTo>
                    <a:pt x="414" y="825"/>
                    <a:pt x="828" y="884"/>
                    <a:pt x="1239" y="952"/>
                  </a:cubicBezTo>
                  <a:lnTo>
                    <a:pt x="1369" y="182"/>
                  </a:lnTo>
                  <a:cubicBezTo>
                    <a:pt x="943" y="112"/>
                    <a:pt x="517" y="5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9"/>
            <p:cNvSpPr/>
            <p:nvPr/>
          </p:nvSpPr>
          <p:spPr>
            <a:xfrm>
              <a:off x="6258150" y="1618050"/>
              <a:ext cx="32750" cy="21100"/>
            </a:xfrm>
            <a:custGeom>
              <a:avLst/>
              <a:gdLst/>
              <a:ahLst/>
              <a:cxnLst/>
              <a:rect l="l" t="t" r="r" b="b"/>
              <a:pathLst>
                <a:path w="1310" h="844" extrusionOk="0">
                  <a:moveTo>
                    <a:pt x="22" y="0"/>
                  </a:moveTo>
                  <a:lnTo>
                    <a:pt x="0" y="781"/>
                  </a:lnTo>
                  <a:lnTo>
                    <a:pt x="314" y="792"/>
                  </a:lnTo>
                  <a:lnTo>
                    <a:pt x="470" y="797"/>
                  </a:lnTo>
                  <a:cubicBezTo>
                    <a:pt x="522" y="799"/>
                    <a:pt x="574" y="799"/>
                    <a:pt x="626" y="803"/>
                  </a:cubicBezTo>
                  <a:lnTo>
                    <a:pt x="1251" y="844"/>
                  </a:lnTo>
                  <a:lnTo>
                    <a:pt x="1309" y="65"/>
                  </a:lnTo>
                  <a:lnTo>
                    <a:pt x="667" y="23"/>
                  </a:lnTo>
                  <a:cubicBezTo>
                    <a:pt x="614" y="19"/>
                    <a:pt x="560" y="18"/>
                    <a:pt x="505" y="17"/>
                  </a:cubicBezTo>
                  <a:lnTo>
                    <a:pt x="344" y="1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3" name="Google Shape;513;p9"/>
          <p:cNvSpPr/>
          <p:nvPr/>
        </p:nvSpPr>
        <p:spPr>
          <a:xfrm rot="-7479214">
            <a:off x="-252927" y="4357618"/>
            <a:ext cx="1800593" cy="752954"/>
          </a:xfrm>
          <a:custGeom>
            <a:avLst/>
            <a:gdLst/>
            <a:ahLst/>
            <a:cxnLst/>
            <a:rect l="l" t="t" r="r" b="b"/>
            <a:pathLst>
              <a:path w="10545" h="3509" extrusionOk="0">
                <a:moveTo>
                  <a:pt x="7015" y="530"/>
                </a:moveTo>
                <a:cubicBezTo>
                  <a:pt x="7125" y="530"/>
                  <a:pt x="7230" y="538"/>
                  <a:pt x="7300" y="555"/>
                </a:cubicBezTo>
                <a:cubicBezTo>
                  <a:pt x="7595" y="628"/>
                  <a:pt x="7802" y="761"/>
                  <a:pt x="7932" y="927"/>
                </a:cubicBezTo>
                <a:lnTo>
                  <a:pt x="7932" y="927"/>
                </a:lnTo>
                <a:cubicBezTo>
                  <a:pt x="7883" y="928"/>
                  <a:pt x="7837" y="929"/>
                  <a:pt x="7793" y="929"/>
                </a:cubicBezTo>
                <a:cubicBezTo>
                  <a:pt x="7678" y="929"/>
                  <a:pt x="7585" y="924"/>
                  <a:pt x="7524" y="914"/>
                </a:cubicBezTo>
                <a:cubicBezTo>
                  <a:pt x="7280" y="874"/>
                  <a:pt x="7038" y="821"/>
                  <a:pt x="6800" y="753"/>
                </a:cubicBezTo>
                <a:cubicBezTo>
                  <a:pt x="6290" y="609"/>
                  <a:pt x="6675" y="530"/>
                  <a:pt x="7015" y="530"/>
                </a:cubicBezTo>
                <a:close/>
                <a:moveTo>
                  <a:pt x="2570" y="2230"/>
                </a:moveTo>
                <a:cubicBezTo>
                  <a:pt x="2585" y="2230"/>
                  <a:pt x="2602" y="2281"/>
                  <a:pt x="2580" y="2390"/>
                </a:cubicBezTo>
                <a:lnTo>
                  <a:pt x="2580" y="2390"/>
                </a:lnTo>
                <a:cubicBezTo>
                  <a:pt x="2541" y="2286"/>
                  <a:pt x="2554" y="2230"/>
                  <a:pt x="2570" y="2230"/>
                </a:cubicBezTo>
                <a:close/>
                <a:moveTo>
                  <a:pt x="9867" y="0"/>
                </a:moveTo>
                <a:cubicBezTo>
                  <a:pt x="9740" y="0"/>
                  <a:pt x="9588" y="102"/>
                  <a:pt x="9671" y="198"/>
                </a:cubicBezTo>
                <a:cubicBezTo>
                  <a:pt x="10032" y="616"/>
                  <a:pt x="9080" y="833"/>
                  <a:pt x="8311" y="903"/>
                </a:cubicBezTo>
                <a:lnTo>
                  <a:pt x="8311" y="903"/>
                </a:lnTo>
                <a:cubicBezTo>
                  <a:pt x="7997" y="501"/>
                  <a:pt x="7388" y="255"/>
                  <a:pt x="6883" y="255"/>
                </a:cubicBezTo>
                <a:cubicBezTo>
                  <a:pt x="6828" y="255"/>
                  <a:pt x="6774" y="258"/>
                  <a:pt x="6722" y="264"/>
                </a:cubicBezTo>
                <a:cubicBezTo>
                  <a:pt x="6532" y="286"/>
                  <a:pt x="6130" y="387"/>
                  <a:pt x="6101" y="645"/>
                </a:cubicBezTo>
                <a:cubicBezTo>
                  <a:pt x="6072" y="905"/>
                  <a:pt x="6675" y="1009"/>
                  <a:pt x="6815" y="1046"/>
                </a:cubicBezTo>
                <a:cubicBezTo>
                  <a:pt x="7216" y="1149"/>
                  <a:pt x="7582" y="1197"/>
                  <a:pt x="7953" y="1197"/>
                </a:cubicBezTo>
                <a:cubicBezTo>
                  <a:pt x="7992" y="1197"/>
                  <a:pt x="8032" y="1197"/>
                  <a:pt x="8071" y="1196"/>
                </a:cubicBezTo>
                <a:lnTo>
                  <a:pt x="8071" y="1196"/>
                </a:lnTo>
                <a:cubicBezTo>
                  <a:pt x="8208" y="1653"/>
                  <a:pt x="7953" y="2224"/>
                  <a:pt x="7478" y="2562"/>
                </a:cubicBezTo>
                <a:cubicBezTo>
                  <a:pt x="6790" y="3051"/>
                  <a:pt x="5888" y="3247"/>
                  <a:pt x="5007" y="3247"/>
                </a:cubicBezTo>
                <a:cubicBezTo>
                  <a:pt x="4524" y="3247"/>
                  <a:pt x="4048" y="3188"/>
                  <a:pt x="3617" y="3086"/>
                </a:cubicBezTo>
                <a:cubicBezTo>
                  <a:pt x="3341" y="3020"/>
                  <a:pt x="3078" y="2914"/>
                  <a:pt x="2844" y="2749"/>
                </a:cubicBezTo>
                <a:cubicBezTo>
                  <a:pt x="2826" y="2736"/>
                  <a:pt x="2808" y="2723"/>
                  <a:pt x="2791" y="2708"/>
                </a:cubicBezTo>
                <a:lnTo>
                  <a:pt x="2791" y="2708"/>
                </a:lnTo>
                <a:cubicBezTo>
                  <a:pt x="2948" y="2455"/>
                  <a:pt x="3018" y="2090"/>
                  <a:pt x="2785" y="1890"/>
                </a:cubicBezTo>
                <a:cubicBezTo>
                  <a:pt x="2711" y="1826"/>
                  <a:pt x="2634" y="1797"/>
                  <a:pt x="2561" y="1797"/>
                </a:cubicBezTo>
                <a:cubicBezTo>
                  <a:pt x="2432" y="1797"/>
                  <a:pt x="2314" y="1889"/>
                  <a:pt x="2244" y="2039"/>
                </a:cubicBezTo>
                <a:cubicBezTo>
                  <a:pt x="2121" y="2301"/>
                  <a:pt x="2236" y="2568"/>
                  <a:pt x="2408" y="2774"/>
                </a:cubicBezTo>
                <a:lnTo>
                  <a:pt x="2408" y="2774"/>
                </a:lnTo>
                <a:cubicBezTo>
                  <a:pt x="2268" y="2949"/>
                  <a:pt x="2067" y="3024"/>
                  <a:pt x="1853" y="3024"/>
                </a:cubicBezTo>
                <a:cubicBezTo>
                  <a:pt x="1103" y="3024"/>
                  <a:pt x="189" y="2107"/>
                  <a:pt x="1140" y="1383"/>
                </a:cubicBezTo>
                <a:cubicBezTo>
                  <a:pt x="1278" y="1279"/>
                  <a:pt x="1163" y="1189"/>
                  <a:pt x="1040" y="1189"/>
                </a:cubicBezTo>
                <a:cubicBezTo>
                  <a:pt x="996" y="1189"/>
                  <a:pt x="952" y="1200"/>
                  <a:pt x="917" y="1227"/>
                </a:cubicBezTo>
                <a:cubicBezTo>
                  <a:pt x="1" y="1923"/>
                  <a:pt x="483" y="3055"/>
                  <a:pt x="1476" y="3233"/>
                </a:cubicBezTo>
                <a:cubicBezTo>
                  <a:pt x="1548" y="3245"/>
                  <a:pt x="1621" y="3252"/>
                  <a:pt x="1694" y="3252"/>
                </a:cubicBezTo>
                <a:cubicBezTo>
                  <a:pt x="2009" y="3252"/>
                  <a:pt x="2327" y="3136"/>
                  <a:pt x="2578" y="2943"/>
                </a:cubicBezTo>
                <a:lnTo>
                  <a:pt x="2578" y="2943"/>
                </a:lnTo>
                <a:cubicBezTo>
                  <a:pt x="2610" y="2970"/>
                  <a:pt x="2643" y="2995"/>
                  <a:pt x="2675" y="3017"/>
                </a:cubicBezTo>
                <a:cubicBezTo>
                  <a:pt x="3211" y="3392"/>
                  <a:pt x="3968" y="3508"/>
                  <a:pt x="4676" y="3508"/>
                </a:cubicBezTo>
                <a:cubicBezTo>
                  <a:pt x="4974" y="3508"/>
                  <a:pt x="5264" y="3488"/>
                  <a:pt x="5524" y="3457"/>
                </a:cubicBezTo>
                <a:cubicBezTo>
                  <a:pt x="6522" y="3341"/>
                  <a:pt x="7744" y="2996"/>
                  <a:pt x="8329" y="2073"/>
                </a:cubicBezTo>
                <a:cubicBezTo>
                  <a:pt x="8543" y="1738"/>
                  <a:pt x="8563" y="1431"/>
                  <a:pt x="8463" y="1168"/>
                </a:cubicBezTo>
                <a:lnTo>
                  <a:pt x="8463" y="1168"/>
                </a:lnTo>
                <a:cubicBezTo>
                  <a:pt x="8620" y="1151"/>
                  <a:pt x="8780" y="1125"/>
                  <a:pt x="8946" y="1093"/>
                </a:cubicBezTo>
                <a:cubicBezTo>
                  <a:pt x="9369" y="1012"/>
                  <a:pt x="10545" y="693"/>
                  <a:pt x="9982" y="44"/>
                </a:cubicBezTo>
                <a:cubicBezTo>
                  <a:pt x="9955" y="13"/>
                  <a:pt x="9912" y="0"/>
                  <a:pt x="9867" y="0"/>
                </a:cubicBezTo>
                <a:close/>
              </a:path>
            </a:pathLst>
          </a:custGeom>
          <a:solidFill>
            <a:srgbClr val="FF7C35">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4" name="Google Shape;514;p9"/>
          <p:cNvGrpSpPr/>
          <p:nvPr/>
        </p:nvGrpSpPr>
        <p:grpSpPr>
          <a:xfrm>
            <a:off x="385750" y="206447"/>
            <a:ext cx="8336049" cy="4757278"/>
            <a:chOff x="385750" y="206447"/>
            <a:chExt cx="8336049" cy="4757278"/>
          </a:xfrm>
        </p:grpSpPr>
        <p:sp>
          <p:nvSpPr>
            <p:cNvPr id="515" name="Google Shape;515;p9"/>
            <p:cNvSpPr/>
            <p:nvPr/>
          </p:nvSpPr>
          <p:spPr>
            <a:xfrm rot="-5400000">
              <a:off x="2208886" y="-1549189"/>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9"/>
            <p:cNvSpPr/>
            <p:nvPr/>
          </p:nvSpPr>
          <p:spPr>
            <a:xfrm rot="-5400000">
              <a:off x="2168061" y="-1575864"/>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7" name="Google Shape;517;p9"/>
          <p:cNvSpPr txBox="1">
            <a:spLocks noGrp="1"/>
          </p:cNvSpPr>
          <p:nvPr>
            <p:ph type="title"/>
          </p:nvPr>
        </p:nvSpPr>
        <p:spPr>
          <a:xfrm>
            <a:off x="3935923" y="1736764"/>
            <a:ext cx="4096500" cy="861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5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518" name="Google Shape;518;p9"/>
          <p:cNvSpPr txBox="1">
            <a:spLocks noGrp="1"/>
          </p:cNvSpPr>
          <p:nvPr>
            <p:ph type="subTitle" idx="1"/>
          </p:nvPr>
        </p:nvSpPr>
        <p:spPr>
          <a:xfrm>
            <a:off x="3935923" y="2605736"/>
            <a:ext cx="4096500" cy="801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238891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550280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44924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767556"/>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6"/>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688261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906078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408319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36525"/>
            <a:ext cx="2555875" cy="292655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550"/>
            <a:ext cx="1504157" cy="2345532"/>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779994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877433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80871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76170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19"/>
        <p:cNvGrpSpPr/>
        <p:nvPr/>
      </p:nvGrpSpPr>
      <p:grpSpPr>
        <a:xfrm>
          <a:off x="0" y="0"/>
          <a:ext cx="0" cy="0"/>
          <a:chOff x="0" y="0"/>
          <a:chExt cx="0" cy="0"/>
        </a:xfrm>
      </p:grpSpPr>
      <p:sp>
        <p:nvSpPr>
          <p:cNvPr id="520" name="Google Shape;520;p10"/>
          <p:cNvSpPr txBox="1">
            <a:spLocks noGrp="1"/>
          </p:cNvSpPr>
          <p:nvPr>
            <p:ph type="title"/>
          </p:nvPr>
        </p:nvSpPr>
        <p:spPr>
          <a:xfrm>
            <a:off x="588275" y="2916975"/>
            <a:ext cx="3858900" cy="16869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1"/>
        <p:cNvGrpSpPr/>
        <p:nvPr/>
      </p:nvGrpSpPr>
      <p:grpSpPr>
        <a:xfrm>
          <a:off x="0" y="0"/>
          <a:ext cx="0" cy="0"/>
          <a:chOff x="0" y="0"/>
          <a:chExt cx="0" cy="0"/>
        </a:xfrm>
      </p:grpSpPr>
      <p:grpSp>
        <p:nvGrpSpPr>
          <p:cNvPr id="522" name="Google Shape;522;p11"/>
          <p:cNvGrpSpPr/>
          <p:nvPr/>
        </p:nvGrpSpPr>
        <p:grpSpPr>
          <a:xfrm rot="-2700000">
            <a:off x="-1099912" y="2891243"/>
            <a:ext cx="3147895" cy="1285821"/>
            <a:chOff x="4407125" y="893175"/>
            <a:chExt cx="1997575" cy="815950"/>
          </a:xfrm>
        </p:grpSpPr>
        <p:sp>
          <p:nvSpPr>
            <p:cNvPr id="523" name="Google Shape;523;p11"/>
            <p:cNvSpPr/>
            <p:nvPr/>
          </p:nvSpPr>
          <p:spPr>
            <a:xfrm>
              <a:off x="4407425" y="1009550"/>
              <a:ext cx="22800" cy="34100"/>
            </a:xfrm>
            <a:custGeom>
              <a:avLst/>
              <a:gdLst/>
              <a:ahLst/>
              <a:cxnLst/>
              <a:rect l="l" t="t" r="r" b="b"/>
              <a:pathLst>
                <a:path w="912" h="1364" extrusionOk="0">
                  <a:moveTo>
                    <a:pt x="781" y="0"/>
                  </a:moveTo>
                  <a:lnTo>
                    <a:pt x="1" y="44"/>
                  </a:lnTo>
                  <a:lnTo>
                    <a:pt x="5" y="127"/>
                  </a:lnTo>
                  <a:lnTo>
                    <a:pt x="10" y="211"/>
                  </a:lnTo>
                  <a:lnTo>
                    <a:pt x="22" y="375"/>
                  </a:lnTo>
                  <a:cubicBezTo>
                    <a:pt x="32" y="486"/>
                    <a:pt x="41" y="596"/>
                    <a:pt x="53" y="706"/>
                  </a:cubicBezTo>
                  <a:cubicBezTo>
                    <a:pt x="76" y="926"/>
                    <a:pt x="106" y="1144"/>
                    <a:pt x="140" y="1363"/>
                  </a:cubicBezTo>
                  <a:lnTo>
                    <a:pt x="912" y="1242"/>
                  </a:lnTo>
                  <a:cubicBezTo>
                    <a:pt x="880" y="1036"/>
                    <a:pt x="851" y="830"/>
                    <a:pt x="830" y="623"/>
                  </a:cubicBezTo>
                  <a:cubicBezTo>
                    <a:pt x="818" y="520"/>
                    <a:pt x="810" y="416"/>
                    <a:pt x="799" y="312"/>
                  </a:cubicBezTo>
                  <a:lnTo>
                    <a:pt x="788" y="155"/>
                  </a:lnTo>
                  <a:lnTo>
                    <a:pt x="783" y="7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1"/>
            <p:cNvSpPr/>
            <p:nvPr/>
          </p:nvSpPr>
          <p:spPr>
            <a:xfrm>
              <a:off x="4407125" y="950950"/>
              <a:ext cx="22300" cy="33900"/>
            </a:xfrm>
            <a:custGeom>
              <a:avLst/>
              <a:gdLst/>
              <a:ahLst/>
              <a:cxnLst/>
              <a:rect l="l" t="t" r="r" b="b"/>
              <a:pathLst>
                <a:path w="892" h="1356" extrusionOk="0">
                  <a:moveTo>
                    <a:pt x="892" y="118"/>
                  </a:moveTo>
                  <a:lnTo>
                    <a:pt x="120" y="0"/>
                  </a:lnTo>
                  <a:cubicBezTo>
                    <a:pt x="52" y="442"/>
                    <a:pt x="14" y="886"/>
                    <a:pt x="0" y="1331"/>
                  </a:cubicBezTo>
                  <a:lnTo>
                    <a:pt x="781" y="1355"/>
                  </a:lnTo>
                  <a:cubicBezTo>
                    <a:pt x="793" y="942"/>
                    <a:pt x="829" y="527"/>
                    <a:pt x="892" y="11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1"/>
            <p:cNvSpPr/>
            <p:nvPr/>
          </p:nvSpPr>
          <p:spPr>
            <a:xfrm>
              <a:off x="4415350" y="893175"/>
              <a:ext cx="28550" cy="36825"/>
            </a:xfrm>
            <a:custGeom>
              <a:avLst/>
              <a:gdLst/>
              <a:ahLst/>
              <a:cxnLst/>
              <a:rect l="l" t="t" r="r" b="b"/>
              <a:pathLst>
                <a:path w="1142" h="1473" extrusionOk="0">
                  <a:moveTo>
                    <a:pt x="1141" y="295"/>
                  </a:moveTo>
                  <a:lnTo>
                    <a:pt x="418" y="1"/>
                  </a:lnTo>
                  <a:lnTo>
                    <a:pt x="355" y="157"/>
                  </a:lnTo>
                  <a:lnTo>
                    <a:pt x="297" y="315"/>
                  </a:lnTo>
                  <a:cubicBezTo>
                    <a:pt x="288" y="341"/>
                    <a:pt x="277" y="367"/>
                    <a:pt x="268" y="395"/>
                  </a:cubicBezTo>
                  <a:lnTo>
                    <a:pt x="241" y="474"/>
                  </a:lnTo>
                  <a:cubicBezTo>
                    <a:pt x="222" y="527"/>
                    <a:pt x="204" y="579"/>
                    <a:pt x="188" y="632"/>
                  </a:cubicBezTo>
                  <a:cubicBezTo>
                    <a:pt x="153" y="739"/>
                    <a:pt x="118" y="845"/>
                    <a:pt x="89" y="954"/>
                  </a:cubicBezTo>
                  <a:cubicBezTo>
                    <a:pt x="55" y="1061"/>
                    <a:pt x="28" y="1170"/>
                    <a:pt x="0" y="1278"/>
                  </a:cubicBezTo>
                  <a:lnTo>
                    <a:pt x="756" y="1472"/>
                  </a:lnTo>
                  <a:cubicBezTo>
                    <a:pt x="783" y="1372"/>
                    <a:pt x="808" y="1271"/>
                    <a:pt x="838" y="1172"/>
                  </a:cubicBezTo>
                  <a:cubicBezTo>
                    <a:pt x="866" y="1073"/>
                    <a:pt x="898" y="975"/>
                    <a:pt x="929" y="876"/>
                  </a:cubicBezTo>
                  <a:cubicBezTo>
                    <a:pt x="945" y="827"/>
                    <a:pt x="963" y="778"/>
                    <a:pt x="979" y="729"/>
                  </a:cubicBezTo>
                  <a:lnTo>
                    <a:pt x="1003" y="656"/>
                  </a:lnTo>
                  <a:cubicBezTo>
                    <a:pt x="1012" y="631"/>
                    <a:pt x="1022" y="608"/>
                    <a:pt x="1031" y="583"/>
                  </a:cubicBezTo>
                  <a:lnTo>
                    <a:pt x="1084" y="43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1"/>
            <p:cNvSpPr/>
            <p:nvPr/>
          </p:nvSpPr>
          <p:spPr>
            <a:xfrm>
              <a:off x="4458700" y="1169700"/>
              <a:ext cx="33225" cy="37575"/>
            </a:xfrm>
            <a:custGeom>
              <a:avLst/>
              <a:gdLst/>
              <a:ahLst/>
              <a:cxnLst/>
              <a:rect l="l" t="t" r="r" b="b"/>
              <a:pathLst>
                <a:path w="1329" h="1503" extrusionOk="0">
                  <a:moveTo>
                    <a:pt x="686" y="1"/>
                  </a:moveTo>
                  <a:lnTo>
                    <a:pt x="1" y="377"/>
                  </a:lnTo>
                  <a:cubicBezTo>
                    <a:pt x="105" y="568"/>
                    <a:pt x="215" y="758"/>
                    <a:pt x="327" y="945"/>
                  </a:cubicBezTo>
                  <a:cubicBezTo>
                    <a:pt x="438" y="1133"/>
                    <a:pt x="553" y="1319"/>
                    <a:pt x="671" y="1502"/>
                  </a:cubicBezTo>
                  <a:lnTo>
                    <a:pt x="1328" y="1080"/>
                  </a:lnTo>
                  <a:cubicBezTo>
                    <a:pt x="1215" y="906"/>
                    <a:pt x="1105" y="725"/>
                    <a:pt x="998" y="546"/>
                  </a:cubicBezTo>
                  <a:cubicBezTo>
                    <a:pt x="892" y="366"/>
                    <a:pt x="786" y="185"/>
                    <a:pt x="6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1"/>
            <p:cNvSpPr/>
            <p:nvPr/>
          </p:nvSpPr>
          <p:spPr>
            <a:xfrm>
              <a:off x="4433700" y="1118800"/>
              <a:ext cx="30750" cy="37275"/>
            </a:xfrm>
            <a:custGeom>
              <a:avLst/>
              <a:gdLst/>
              <a:ahLst/>
              <a:cxnLst/>
              <a:rect l="l" t="t" r="r" b="b"/>
              <a:pathLst>
                <a:path w="1230" h="1491" extrusionOk="0">
                  <a:moveTo>
                    <a:pt x="726" y="0"/>
                  </a:moveTo>
                  <a:lnTo>
                    <a:pt x="0" y="286"/>
                  </a:lnTo>
                  <a:cubicBezTo>
                    <a:pt x="161" y="695"/>
                    <a:pt x="338" y="1095"/>
                    <a:pt x="526" y="1490"/>
                  </a:cubicBezTo>
                  <a:lnTo>
                    <a:pt x="1230" y="1152"/>
                  </a:lnTo>
                  <a:cubicBezTo>
                    <a:pt x="1048" y="773"/>
                    <a:pt x="879" y="388"/>
                    <a:pt x="7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1"/>
            <p:cNvSpPr/>
            <p:nvPr/>
          </p:nvSpPr>
          <p:spPr>
            <a:xfrm>
              <a:off x="4416100" y="1065325"/>
              <a:ext cx="27475" cy="36225"/>
            </a:xfrm>
            <a:custGeom>
              <a:avLst/>
              <a:gdLst/>
              <a:ahLst/>
              <a:cxnLst/>
              <a:rect l="l" t="t" r="r" b="b"/>
              <a:pathLst>
                <a:path w="1099" h="1449" extrusionOk="0">
                  <a:moveTo>
                    <a:pt x="761" y="0"/>
                  </a:moveTo>
                  <a:lnTo>
                    <a:pt x="0" y="179"/>
                  </a:lnTo>
                  <a:cubicBezTo>
                    <a:pt x="12" y="232"/>
                    <a:pt x="24" y="285"/>
                    <a:pt x="39" y="339"/>
                  </a:cubicBezTo>
                  <a:cubicBezTo>
                    <a:pt x="53" y="392"/>
                    <a:pt x="65" y="445"/>
                    <a:pt x="80" y="499"/>
                  </a:cubicBezTo>
                  <a:cubicBezTo>
                    <a:pt x="108" y="605"/>
                    <a:pt x="136" y="713"/>
                    <a:pt x="165" y="818"/>
                  </a:cubicBezTo>
                  <a:cubicBezTo>
                    <a:pt x="194" y="923"/>
                    <a:pt x="226" y="1028"/>
                    <a:pt x="258" y="1134"/>
                  </a:cubicBezTo>
                  <a:cubicBezTo>
                    <a:pt x="273" y="1186"/>
                    <a:pt x="290" y="1240"/>
                    <a:pt x="306" y="1292"/>
                  </a:cubicBezTo>
                  <a:cubicBezTo>
                    <a:pt x="323" y="1344"/>
                    <a:pt x="339" y="1397"/>
                    <a:pt x="356" y="1449"/>
                  </a:cubicBezTo>
                  <a:lnTo>
                    <a:pt x="1099" y="1208"/>
                  </a:lnTo>
                  <a:cubicBezTo>
                    <a:pt x="1081" y="1158"/>
                    <a:pt x="1066" y="1109"/>
                    <a:pt x="1052" y="1058"/>
                  </a:cubicBezTo>
                  <a:cubicBezTo>
                    <a:pt x="1036" y="1009"/>
                    <a:pt x="1021" y="958"/>
                    <a:pt x="1005" y="908"/>
                  </a:cubicBezTo>
                  <a:cubicBezTo>
                    <a:pt x="975" y="808"/>
                    <a:pt x="945" y="709"/>
                    <a:pt x="918" y="609"/>
                  </a:cubicBezTo>
                  <a:cubicBezTo>
                    <a:pt x="889" y="508"/>
                    <a:pt x="863" y="407"/>
                    <a:pt x="836" y="307"/>
                  </a:cubicBezTo>
                  <a:cubicBezTo>
                    <a:pt x="823" y="256"/>
                    <a:pt x="811" y="205"/>
                    <a:pt x="798" y="154"/>
                  </a:cubicBezTo>
                  <a:cubicBezTo>
                    <a:pt x="783" y="101"/>
                    <a:pt x="771" y="53"/>
                    <a:pt x="7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1"/>
            <p:cNvSpPr/>
            <p:nvPr/>
          </p:nvSpPr>
          <p:spPr>
            <a:xfrm>
              <a:off x="4568000" y="1301800"/>
              <a:ext cx="37025" cy="35800"/>
            </a:xfrm>
            <a:custGeom>
              <a:avLst/>
              <a:gdLst/>
              <a:ahLst/>
              <a:cxnLst/>
              <a:rect l="l" t="t" r="r" b="b"/>
              <a:pathLst>
                <a:path w="1481" h="1432" extrusionOk="0">
                  <a:moveTo>
                    <a:pt x="529" y="1"/>
                  </a:moveTo>
                  <a:lnTo>
                    <a:pt x="1" y="575"/>
                  </a:lnTo>
                  <a:lnTo>
                    <a:pt x="243" y="794"/>
                  </a:lnTo>
                  <a:lnTo>
                    <a:pt x="487" y="1010"/>
                  </a:lnTo>
                  <a:lnTo>
                    <a:pt x="610" y="1117"/>
                  </a:lnTo>
                  <a:lnTo>
                    <a:pt x="735" y="1223"/>
                  </a:lnTo>
                  <a:lnTo>
                    <a:pt x="985" y="1431"/>
                  </a:lnTo>
                  <a:lnTo>
                    <a:pt x="1481" y="829"/>
                  </a:lnTo>
                  <a:lnTo>
                    <a:pt x="1240" y="626"/>
                  </a:lnTo>
                  <a:lnTo>
                    <a:pt x="1118" y="524"/>
                  </a:lnTo>
                  <a:lnTo>
                    <a:pt x="1001" y="421"/>
                  </a:lnTo>
                  <a:lnTo>
                    <a:pt x="762" y="21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1"/>
            <p:cNvSpPr/>
            <p:nvPr/>
          </p:nvSpPr>
          <p:spPr>
            <a:xfrm>
              <a:off x="4527000" y="1261525"/>
              <a:ext cx="36225" cy="36725"/>
            </a:xfrm>
            <a:custGeom>
              <a:avLst/>
              <a:gdLst/>
              <a:ahLst/>
              <a:cxnLst/>
              <a:rect l="l" t="t" r="r" b="b"/>
              <a:pathLst>
                <a:path w="1449" h="1469" extrusionOk="0">
                  <a:moveTo>
                    <a:pt x="583" y="0"/>
                  </a:moveTo>
                  <a:lnTo>
                    <a:pt x="0" y="520"/>
                  </a:lnTo>
                  <a:cubicBezTo>
                    <a:pt x="71" y="602"/>
                    <a:pt x="146" y="681"/>
                    <a:pt x="219" y="762"/>
                  </a:cubicBezTo>
                  <a:cubicBezTo>
                    <a:pt x="293" y="841"/>
                    <a:pt x="365" y="922"/>
                    <a:pt x="439" y="1002"/>
                  </a:cubicBezTo>
                  <a:lnTo>
                    <a:pt x="666" y="1237"/>
                  </a:lnTo>
                  <a:lnTo>
                    <a:pt x="779" y="1354"/>
                  </a:lnTo>
                  <a:lnTo>
                    <a:pt x="895" y="1468"/>
                  </a:lnTo>
                  <a:lnTo>
                    <a:pt x="1448" y="916"/>
                  </a:lnTo>
                  <a:lnTo>
                    <a:pt x="1336" y="805"/>
                  </a:lnTo>
                  <a:lnTo>
                    <a:pt x="1227" y="691"/>
                  </a:lnTo>
                  <a:lnTo>
                    <a:pt x="1008" y="463"/>
                  </a:lnTo>
                  <a:cubicBezTo>
                    <a:pt x="937" y="387"/>
                    <a:pt x="865" y="309"/>
                    <a:pt x="794" y="232"/>
                  </a:cubicBezTo>
                  <a:cubicBezTo>
                    <a:pt x="724" y="156"/>
                    <a:pt x="652" y="80"/>
                    <a:pt x="5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1"/>
            <p:cNvSpPr/>
            <p:nvPr/>
          </p:nvSpPr>
          <p:spPr>
            <a:xfrm>
              <a:off x="4490375" y="1217700"/>
              <a:ext cx="35075" cy="37300"/>
            </a:xfrm>
            <a:custGeom>
              <a:avLst/>
              <a:gdLst/>
              <a:ahLst/>
              <a:cxnLst/>
              <a:rect l="l" t="t" r="r" b="b"/>
              <a:pathLst>
                <a:path w="1403" h="1492" extrusionOk="0">
                  <a:moveTo>
                    <a:pt x="634" y="1"/>
                  </a:moveTo>
                  <a:lnTo>
                    <a:pt x="0" y="457"/>
                  </a:lnTo>
                  <a:cubicBezTo>
                    <a:pt x="128" y="634"/>
                    <a:pt x="259" y="810"/>
                    <a:pt x="393" y="980"/>
                  </a:cubicBezTo>
                  <a:lnTo>
                    <a:pt x="493" y="1110"/>
                  </a:lnTo>
                  <a:cubicBezTo>
                    <a:pt x="526" y="1152"/>
                    <a:pt x="559" y="1195"/>
                    <a:pt x="592" y="1238"/>
                  </a:cubicBezTo>
                  <a:lnTo>
                    <a:pt x="797" y="1492"/>
                  </a:lnTo>
                  <a:lnTo>
                    <a:pt x="1403" y="998"/>
                  </a:lnTo>
                  <a:lnTo>
                    <a:pt x="1205" y="752"/>
                  </a:lnTo>
                  <a:cubicBezTo>
                    <a:pt x="1170" y="712"/>
                    <a:pt x="1139" y="670"/>
                    <a:pt x="1107" y="629"/>
                  </a:cubicBezTo>
                  <a:lnTo>
                    <a:pt x="1010" y="504"/>
                  </a:lnTo>
                  <a:cubicBezTo>
                    <a:pt x="882" y="337"/>
                    <a:pt x="755" y="170"/>
                    <a:pt x="6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1"/>
            <p:cNvSpPr/>
            <p:nvPr/>
          </p:nvSpPr>
          <p:spPr>
            <a:xfrm>
              <a:off x="4713375" y="1396175"/>
              <a:ext cx="37175" cy="30700"/>
            </a:xfrm>
            <a:custGeom>
              <a:avLst/>
              <a:gdLst/>
              <a:ahLst/>
              <a:cxnLst/>
              <a:rect l="l" t="t" r="r" b="b"/>
              <a:pathLst>
                <a:path w="1487" h="1228" extrusionOk="0">
                  <a:moveTo>
                    <a:pt x="330" y="0"/>
                  </a:moveTo>
                  <a:lnTo>
                    <a:pt x="0" y="708"/>
                  </a:lnTo>
                  <a:lnTo>
                    <a:pt x="297" y="845"/>
                  </a:lnTo>
                  <a:cubicBezTo>
                    <a:pt x="321" y="856"/>
                    <a:pt x="346" y="869"/>
                    <a:pt x="371" y="879"/>
                  </a:cubicBezTo>
                  <a:lnTo>
                    <a:pt x="446" y="911"/>
                  </a:lnTo>
                  <a:lnTo>
                    <a:pt x="596" y="976"/>
                  </a:lnTo>
                  <a:lnTo>
                    <a:pt x="746" y="1041"/>
                  </a:lnTo>
                  <a:lnTo>
                    <a:pt x="821" y="1074"/>
                  </a:lnTo>
                  <a:lnTo>
                    <a:pt x="897" y="1105"/>
                  </a:lnTo>
                  <a:lnTo>
                    <a:pt x="1200" y="1228"/>
                  </a:lnTo>
                  <a:lnTo>
                    <a:pt x="1487" y="501"/>
                  </a:lnTo>
                  <a:lnTo>
                    <a:pt x="1195" y="382"/>
                  </a:lnTo>
                  <a:lnTo>
                    <a:pt x="1122" y="353"/>
                  </a:lnTo>
                  <a:lnTo>
                    <a:pt x="1050" y="322"/>
                  </a:lnTo>
                  <a:lnTo>
                    <a:pt x="905" y="258"/>
                  </a:lnTo>
                  <a:lnTo>
                    <a:pt x="761" y="196"/>
                  </a:lnTo>
                  <a:lnTo>
                    <a:pt x="688" y="165"/>
                  </a:lnTo>
                  <a:cubicBezTo>
                    <a:pt x="663" y="154"/>
                    <a:pt x="639" y="143"/>
                    <a:pt x="616" y="13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1"/>
            <p:cNvSpPr/>
            <p:nvPr/>
          </p:nvSpPr>
          <p:spPr>
            <a:xfrm>
              <a:off x="4661725" y="1369625"/>
              <a:ext cx="37525" cy="32800"/>
            </a:xfrm>
            <a:custGeom>
              <a:avLst/>
              <a:gdLst/>
              <a:ahLst/>
              <a:cxnLst/>
              <a:rect l="l" t="t" r="r" b="b"/>
              <a:pathLst>
                <a:path w="1501" h="1312" extrusionOk="0">
                  <a:moveTo>
                    <a:pt x="402" y="0"/>
                  </a:moveTo>
                  <a:lnTo>
                    <a:pt x="0" y="669"/>
                  </a:lnTo>
                  <a:lnTo>
                    <a:pt x="140" y="754"/>
                  </a:lnTo>
                  <a:cubicBezTo>
                    <a:pt x="163" y="768"/>
                    <a:pt x="187" y="781"/>
                    <a:pt x="210" y="796"/>
                  </a:cubicBezTo>
                  <a:lnTo>
                    <a:pt x="280" y="835"/>
                  </a:lnTo>
                  <a:lnTo>
                    <a:pt x="564" y="999"/>
                  </a:lnTo>
                  <a:cubicBezTo>
                    <a:pt x="610" y="1026"/>
                    <a:pt x="658" y="1052"/>
                    <a:pt x="707" y="1078"/>
                  </a:cubicBezTo>
                  <a:lnTo>
                    <a:pt x="850" y="1156"/>
                  </a:lnTo>
                  <a:lnTo>
                    <a:pt x="994" y="1234"/>
                  </a:lnTo>
                  <a:cubicBezTo>
                    <a:pt x="1017" y="1247"/>
                    <a:pt x="1041" y="1260"/>
                    <a:pt x="1064" y="1273"/>
                  </a:cubicBezTo>
                  <a:lnTo>
                    <a:pt x="1137" y="1311"/>
                  </a:lnTo>
                  <a:lnTo>
                    <a:pt x="1501" y="620"/>
                  </a:lnTo>
                  <a:lnTo>
                    <a:pt x="1431" y="583"/>
                  </a:lnTo>
                  <a:cubicBezTo>
                    <a:pt x="1407" y="571"/>
                    <a:pt x="1385" y="558"/>
                    <a:pt x="1361" y="545"/>
                  </a:cubicBezTo>
                  <a:lnTo>
                    <a:pt x="1224" y="470"/>
                  </a:lnTo>
                  <a:lnTo>
                    <a:pt x="1085" y="394"/>
                  </a:lnTo>
                  <a:cubicBezTo>
                    <a:pt x="1040" y="370"/>
                    <a:pt x="994" y="345"/>
                    <a:pt x="948" y="318"/>
                  </a:cubicBezTo>
                  <a:lnTo>
                    <a:pt x="674" y="159"/>
                  </a:lnTo>
                  <a:lnTo>
                    <a:pt x="606" y="121"/>
                  </a:lnTo>
                  <a:cubicBezTo>
                    <a:pt x="583" y="107"/>
                    <a:pt x="560" y="95"/>
                    <a:pt x="539" y="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1"/>
            <p:cNvSpPr/>
            <p:nvPr/>
          </p:nvSpPr>
          <p:spPr>
            <a:xfrm>
              <a:off x="4613300" y="1338175"/>
              <a:ext cx="37475" cy="34450"/>
            </a:xfrm>
            <a:custGeom>
              <a:avLst/>
              <a:gdLst/>
              <a:ahLst/>
              <a:cxnLst/>
              <a:rect l="l" t="t" r="r" b="b"/>
              <a:pathLst>
                <a:path w="1499" h="1378" extrusionOk="0">
                  <a:moveTo>
                    <a:pt x="469" y="0"/>
                  </a:moveTo>
                  <a:lnTo>
                    <a:pt x="1" y="625"/>
                  </a:lnTo>
                  <a:lnTo>
                    <a:pt x="263" y="818"/>
                  </a:lnTo>
                  <a:lnTo>
                    <a:pt x="395" y="915"/>
                  </a:lnTo>
                  <a:lnTo>
                    <a:pt x="529" y="1008"/>
                  </a:lnTo>
                  <a:lnTo>
                    <a:pt x="796" y="1196"/>
                  </a:lnTo>
                  <a:cubicBezTo>
                    <a:pt x="886" y="1257"/>
                    <a:pt x="976" y="1316"/>
                    <a:pt x="1067" y="1378"/>
                  </a:cubicBezTo>
                  <a:lnTo>
                    <a:pt x="1499" y="727"/>
                  </a:lnTo>
                  <a:cubicBezTo>
                    <a:pt x="1411" y="669"/>
                    <a:pt x="1323" y="612"/>
                    <a:pt x="1237" y="551"/>
                  </a:cubicBezTo>
                  <a:lnTo>
                    <a:pt x="978" y="370"/>
                  </a:lnTo>
                  <a:lnTo>
                    <a:pt x="849" y="279"/>
                  </a:lnTo>
                  <a:lnTo>
                    <a:pt x="721" y="18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1"/>
            <p:cNvSpPr/>
            <p:nvPr/>
          </p:nvSpPr>
          <p:spPr>
            <a:xfrm>
              <a:off x="4882450" y="1441075"/>
              <a:ext cx="33275" cy="21425"/>
            </a:xfrm>
            <a:custGeom>
              <a:avLst/>
              <a:gdLst/>
              <a:ahLst/>
              <a:cxnLst/>
              <a:rect l="l" t="t" r="r" b="b"/>
              <a:pathLst>
                <a:path w="1331" h="857" extrusionOk="0">
                  <a:moveTo>
                    <a:pt x="75" y="0"/>
                  </a:moveTo>
                  <a:lnTo>
                    <a:pt x="1" y="777"/>
                  </a:lnTo>
                  <a:lnTo>
                    <a:pt x="328" y="804"/>
                  </a:lnTo>
                  <a:cubicBezTo>
                    <a:pt x="382" y="808"/>
                    <a:pt x="437" y="813"/>
                    <a:pt x="490" y="818"/>
                  </a:cubicBezTo>
                  <a:lnTo>
                    <a:pt x="654" y="826"/>
                  </a:lnTo>
                  <a:lnTo>
                    <a:pt x="980" y="846"/>
                  </a:lnTo>
                  <a:lnTo>
                    <a:pt x="1307" y="856"/>
                  </a:lnTo>
                  <a:lnTo>
                    <a:pt x="1330" y="75"/>
                  </a:lnTo>
                  <a:lnTo>
                    <a:pt x="1016" y="65"/>
                  </a:lnTo>
                  <a:lnTo>
                    <a:pt x="702" y="47"/>
                  </a:lnTo>
                  <a:lnTo>
                    <a:pt x="544" y="38"/>
                  </a:lnTo>
                  <a:cubicBezTo>
                    <a:pt x="492" y="34"/>
                    <a:pt x="440" y="28"/>
                    <a:pt x="388" y="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1"/>
            <p:cNvSpPr/>
            <p:nvPr/>
          </p:nvSpPr>
          <p:spPr>
            <a:xfrm>
              <a:off x="4824425" y="1432375"/>
              <a:ext cx="35125" cy="25025"/>
            </a:xfrm>
            <a:custGeom>
              <a:avLst/>
              <a:gdLst/>
              <a:ahLst/>
              <a:cxnLst/>
              <a:rect l="l" t="t" r="r" b="b"/>
              <a:pathLst>
                <a:path w="1405" h="1001" extrusionOk="0">
                  <a:moveTo>
                    <a:pt x="166" y="1"/>
                  </a:moveTo>
                  <a:lnTo>
                    <a:pt x="1" y="764"/>
                  </a:lnTo>
                  <a:cubicBezTo>
                    <a:pt x="427" y="858"/>
                    <a:pt x="859" y="932"/>
                    <a:pt x="1290" y="1000"/>
                  </a:cubicBezTo>
                  <a:lnTo>
                    <a:pt x="1404" y="228"/>
                  </a:lnTo>
                  <a:cubicBezTo>
                    <a:pt x="990" y="163"/>
                    <a:pt x="577" y="93"/>
                    <a:pt x="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1"/>
            <p:cNvSpPr/>
            <p:nvPr/>
          </p:nvSpPr>
          <p:spPr>
            <a:xfrm>
              <a:off x="4768075" y="1417375"/>
              <a:ext cx="36450" cy="28050"/>
            </a:xfrm>
            <a:custGeom>
              <a:avLst/>
              <a:gdLst/>
              <a:ahLst/>
              <a:cxnLst/>
              <a:rect l="l" t="t" r="r" b="b"/>
              <a:pathLst>
                <a:path w="1458" h="1122" extrusionOk="0">
                  <a:moveTo>
                    <a:pt x="252" y="1"/>
                  </a:moveTo>
                  <a:lnTo>
                    <a:pt x="1" y="740"/>
                  </a:lnTo>
                  <a:cubicBezTo>
                    <a:pt x="52" y="758"/>
                    <a:pt x="104" y="775"/>
                    <a:pt x="156" y="792"/>
                  </a:cubicBezTo>
                  <a:lnTo>
                    <a:pt x="312" y="843"/>
                  </a:lnTo>
                  <a:lnTo>
                    <a:pt x="468" y="893"/>
                  </a:lnTo>
                  <a:lnTo>
                    <a:pt x="546" y="918"/>
                  </a:lnTo>
                  <a:lnTo>
                    <a:pt x="624" y="942"/>
                  </a:lnTo>
                  <a:cubicBezTo>
                    <a:pt x="834" y="1002"/>
                    <a:pt x="1042" y="1067"/>
                    <a:pt x="1253" y="1121"/>
                  </a:cubicBezTo>
                  <a:lnTo>
                    <a:pt x="1457" y="367"/>
                  </a:lnTo>
                  <a:cubicBezTo>
                    <a:pt x="1254" y="315"/>
                    <a:pt x="1053" y="253"/>
                    <a:pt x="852" y="194"/>
                  </a:cubicBezTo>
                  <a:lnTo>
                    <a:pt x="776" y="173"/>
                  </a:lnTo>
                  <a:lnTo>
                    <a:pt x="701" y="148"/>
                  </a:lnTo>
                  <a:lnTo>
                    <a:pt x="551" y="100"/>
                  </a:lnTo>
                  <a:lnTo>
                    <a:pt x="402" y="52"/>
                  </a:lnTo>
                  <a:cubicBezTo>
                    <a:pt x="353" y="34"/>
                    <a:pt x="302" y="18"/>
                    <a:pt x="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1"/>
            <p:cNvSpPr/>
            <p:nvPr/>
          </p:nvSpPr>
          <p:spPr>
            <a:xfrm>
              <a:off x="5052400" y="1418500"/>
              <a:ext cx="36350" cy="27925"/>
            </a:xfrm>
            <a:custGeom>
              <a:avLst/>
              <a:gdLst/>
              <a:ahLst/>
              <a:cxnLst/>
              <a:rect l="l" t="t" r="r" b="b"/>
              <a:pathLst>
                <a:path w="1454" h="1117" extrusionOk="0">
                  <a:moveTo>
                    <a:pt x="1" y="362"/>
                  </a:moveTo>
                  <a:lnTo>
                    <a:pt x="199" y="1117"/>
                  </a:lnTo>
                  <a:cubicBezTo>
                    <a:pt x="252" y="1103"/>
                    <a:pt x="304" y="1088"/>
                    <a:pt x="356" y="1074"/>
                  </a:cubicBezTo>
                  <a:lnTo>
                    <a:pt x="513" y="1029"/>
                  </a:lnTo>
                  <a:lnTo>
                    <a:pt x="670" y="985"/>
                  </a:lnTo>
                  <a:cubicBezTo>
                    <a:pt x="696" y="977"/>
                    <a:pt x="722" y="971"/>
                    <a:pt x="750" y="963"/>
                  </a:cubicBezTo>
                  <a:lnTo>
                    <a:pt x="829" y="940"/>
                  </a:lnTo>
                  <a:lnTo>
                    <a:pt x="1142" y="843"/>
                  </a:lnTo>
                  <a:lnTo>
                    <a:pt x="1220" y="820"/>
                  </a:lnTo>
                  <a:lnTo>
                    <a:pt x="1298" y="794"/>
                  </a:lnTo>
                  <a:lnTo>
                    <a:pt x="1453" y="742"/>
                  </a:lnTo>
                  <a:lnTo>
                    <a:pt x="1204" y="1"/>
                  </a:lnTo>
                  <a:lnTo>
                    <a:pt x="1054" y="51"/>
                  </a:lnTo>
                  <a:lnTo>
                    <a:pt x="981" y="76"/>
                  </a:lnTo>
                  <a:lnTo>
                    <a:pt x="905" y="98"/>
                  </a:lnTo>
                  <a:lnTo>
                    <a:pt x="605" y="191"/>
                  </a:lnTo>
                  <a:lnTo>
                    <a:pt x="529" y="215"/>
                  </a:lnTo>
                  <a:cubicBezTo>
                    <a:pt x="504" y="222"/>
                    <a:pt x="478" y="229"/>
                    <a:pt x="454" y="237"/>
                  </a:cubicBezTo>
                  <a:lnTo>
                    <a:pt x="303" y="279"/>
                  </a:lnTo>
                  <a:lnTo>
                    <a:pt x="152" y="320"/>
                  </a:lnTo>
                  <a:cubicBezTo>
                    <a:pt x="102" y="335"/>
                    <a:pt x="51" y="350"/>
                    <a:pt x="1" y="3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1"/>
            <p:cNvSpPr/>
            <p:nvPr/>
          </p:nvSpPr>
          <p:spPr>
            <a:xfrm>
              <a:off x="4997100" y="1433175"/>
              <a:ext cx="34950" cy="24725"/>
            </a:xfrm>
            <a:custGeom>
              <a:avLst/>
              <a:gdLst/>
              <a:ahLst/>
              <a:cxnLst/>
              <a:rect l="l" t="t" r="r" b="b"/>
              <a:pathLst>
                <a:path w="1398" h="989" extrusionOk="0">
                  <a:moveTo>
                    <a:pt x="0" y="216"/>
                  </a:moveTo>
                  <a:lnTo>
                    <a:pt x="107" y="989"/>
                  </a:lnTo>
                  <a:lnTo>
                    <a:pt x="432" y="942"/>
                  </a:lnTo>
                  <a:cubicBezTo>
                    <a:pt x="540" y="925"/>
                    <a:pt x="647" y="906"/>
                    <a:pt x="754" y="888"/>
                  </a:cubicBezTo>
                  <a:cubicBezTo>
                    <a:pt x="971" y="854"/>
                    <a:pt x="1184" y="808"/>
                    <a:pt x="1397" y="766"/>
                  </a:cubicBezTo>
                  <a:lnTo>
                    <a:pt x="1240" y="1"/>
                  </a:lnTo>
                  <a:cubicBezTo>
                    <a:pt x="1034" y="41"/>
                    <a:pt x="829" y="84"/>
                    <a:pt x="622" y="117"/>
                  </a:cubicBezTo>
                  <a:cubicBezTo>
                    <a:pt x="519" y="134"/>
                    <a:pt x="415" y="154"/>
                    <a:pt x="312" y="16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1"/>
            <p:cNvSpPr/>
            <p:nvPr/>
          </p:nvSpPr>
          <p:spPr>
            <a:xfrm>
              <a:off x="4941050" y="1441325"/>
              <a:ext cx="33150" cy="21300"/>
            </a:xfrm>
            <a:custGeom>
              <a:avLst/>
              <a:gdLst/>
              <a:ahLst/>
              <a:cxnLst/>
              <a:rect l="l" t="t" r="r" b="b"/>
              <a:pathLst>
                <a:path w="1326" h="852" extrusionOk="0">
                  <a:moveTo>
                    <a:pt x="0" y="70"/>
                  </a:moveTo>
                  <a:lnTo>
                    <a:pt x="19" y="851"/>
                  </a:lnTo>
                  <a:cubicBezTo>
                    <a:pt x="73" y="850"/>
                    <a:pt x="129" y="850"/>
                    <a:pt x="183" y="848"/>
                  </a:cubicBezTo>
                  <a:lnTo>
                    <a:pt x="347" y="841"/>
                  </a:lnTo>
                  <a:lnTo>
                    <a:pt x="673" y="827"/>
                  </a:lnTo>
                  <a:lnTo>
                    <a:pt x="1000" y="805"/>
                  </a:lnTo>
                  <a:lnTo>
                    <a:pt x="1162" y="793"/>
                  </a:lnTo>
                  <a:cubicBezTo>
                    <a:pt x="1218" y="789"/>
                    <a:pt x="1271" y="783"/>
                    <a:pt x="1326" y="778"/>
                  </a:cubicBezTo>
                  <a:lnTo>
                    <a:pt x="1258" y="1"/>
                  </a:lnTo>
                  <a:cubicBezTo>
                    <a:pt x="1206" y="6"/>
                    <a:pt x="1154" y="11"/>
                    <a:pt x="1102" y="15"/>
                  </a:cubicBezTo>
                  <a:lnTo>
                    <a:pt x="944" y="26"/>
                  </a:lnTo>
                  <a:lnTo>
                    <a:pt x="630" y="47"/>
                  </a:lnTo>
                  <a:lnTo>
                    <a:pt x="315" y="59"/>
                  </a:lnTo>
                  <a:lnTo>
                    <a:pt x="158" y="65"/>
                  </a:lnTo>
                  <a:cubicBezTo>
                    <a:pt x="106" y="69"/>
                    <a:pt x="53" y="69"/>
                    <a:pt x="0" y="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1"/>
            <p:cNvSpPr/>
            <p:nvPr/>
          </p:nvSpPr>
          <p:spPr>
            <a:xfrm>
              <a:off x="5204450" y="1335775"/>
              <a:ext cx="37300" cy="35350"/>
            </a:xfrm>
            <a:custGeom>
              <a:avLst/>
              <a:gdLst/>
              <a:ahLst/>
              <a:cxnLst/>
              <a:rect l="l" t="t" r="r" b="b"/>
              <a:pathLst>
                <a:path w="1492" h="1414" extrusionOk="0">
                  <a:moveTo>
                    <a:pt x="0" y="787"/>
                  </a:moveTo>
                  <a:lnTo>
                    <a:pt x="465" y="1414"/>
                  </a:lnTo>
                  <a:cubicBezTo>
                    <a:pt x="642" y="1285"/>
                    <a:pt x="815" y="1150"/>
                    <a:pt x="986" y="1012"/>
                  </a:cubicBezTo>
                  <a:cubicBezTo>
                    <a:pt x="1158" y="874"/>
                    <a:pt x="1327" y="732"/>
                    <a:pt x="1491" y="586"/>
                  </a:cubicBezTo>
                  <a:lnTo>
                    <a:pt x="976" y="1"/>
                  </a:lnTo>
                  <a:cubicBezTo>
                    <a:pt x="819" y="138"/>
                    <a:pt x="661" y="273"/>
                    <a:pt x="497" y="404"/>
                  </a:cubicBezTo>
                  <a:cubicBezTo>
                    <a:pt x="335" y="536"/>
                    <a:pt x="171" y="664"/>
                    <a:pt x="0" y="78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1"/>
            <p:cNvSpPr/>
            <p:nvPr/>
          </p:nvSpPr>
          <p:spPr>
            <a:xfrm>
              <a:off x="5157100" y="1369725"/>
              <a:ext cx="37575" cy="33225"/>
            </a:xfrm>
            <a:custGeom>
              <a:avLst/>
              <a:gdLst/>
              <a:ahLst/>
              <a:cxnLst/>
              <a:rect l="l" t="t" r="r" b="b"/>
              <a:pathLst>
                <a:path w="1503" h="1329" extrusionOk="0">
                  <a:moveTo>
                    <a:pt x="0" y="646"/>
                  </a:moveTo>
                  <a:lnTo>
                    <a:pt x="378" y="1329"/>
                  </a:lnTo>
                  <a:lnTo>
                    <a:pt x="665" y="1168"/>
                  </a:lnTo>
                  <a:lnTo>
                    <a:pt x="736" y="1127"/>
                  </a:lnTo>
                  <a:cubicBezTo>
                    <a:pt x="760" y="1114"/>
                    <a:pt x="782" y="1099"/>
                    <a:pt x="806" y="1085"/>
                  </a:cubicBezTo>
                  <a:lnTo>
                    <a:pt x="947" y="1001"/>
                  </a:lnTo>
                  <a:lnTo>
                    <a:pt x="1087" y="917"/>
                  </a:lnTo>
                  <a:cubicBezTo>
                    <a:pt x="1134" y="887"/>
                    <a:pt x="1181" y="860"/>
                    <a:pt x="1226" y="830"/>
                  </a:cubicBezTo>
                  <a:lnTo>
                    <a:pt x="1503" y="653"/>
                  </a:lnTo>
                  <a:lnTo>
                    <a:pt x="1076" y="0"/>
                  </a:lnTo>
                  <a:lnTo>
                    <a:pt x="812" y="169"/>
                  </a:lnTo>
                  <a:cubicBezTo>
                    <a:pt x="767" y="198"/>
                    <a:pt x="723" y="224"/>
                    <a:pt x="677" y="251"/>
                  </a:cubicBezTo>
                  <a:lnTo>
                    <a:pt x="543" y="331"/>
                  </a:lnTo>
                  <a:lnTo>
                    <a:pt x="410" y="413"/>
                  </a:lnTo>
                  <a:cubicBezTo>
                    <a:pt x="387" y="425"/>
                    <a:pt x="365" y="440"/>
                    <a:pt x="342" y="453"/>
                  </a:cubicBezTo>
                  <a:lnTo>
                    <a:pt x="272" y="49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1"/>
            <p:cNvSpPr/>
            <p:nvPr/>
          </p:nvSpPr>
          <p:spPr>
            <a:xfrm>
              <a:off x="5106350" y="1397150"/>
              <a:ext cx="37250" cy="30825"/>
            </a:xfrm>
            <a:custGeom>
              <a:avLst/>
              <a:gdLst/>
              <a:ahLst/>
              <a:cxnLst/>
              <a:rect l="l" t="t" r="r" b="b"/>
              <a:pathLst>
                <a:path w="1490" h="1233" extrusionOk="0">
                  <a:moveTo>
                    <a:pt x="0" y="508"/>
                  </a:moveTo>
                  <a:lnTo>
                    <a:pt x="290" y="1233"/>
                  </a:lnTo>
                  <a:cubicBezTo>
                    <a:pt x="494" y="1154"/>
                    <a:pt x="694" y="1066"/>
                    <a:pt x="895" y="980"/>
                  </a:cubicBezTo>
                  <a:lnTo>
                    <a:pt x="969" y="947"/>
                  </a:lnTo>
                  <a:lnTo>
                    <a:pt x="1044" y="914"/>
                  </a:lnTo>
                  <a:lnTo>
                    <a:pt x="1192" y="844"/>
                  </a:lnTo>
                  <a:lnTo>
                    <a:pt x="1341" y="775"/>
                  </a:lnTo>
                  <a:lnTo>
                    <a:pt x="1415" y="742"/>
                  </a:lnTo>
                  <a:cubicBezTo>
                    <a:pt x="1440" y="730"/>
                    <a:pt x="1464" y="718"/>
                    <a:pt x="1489" y="706"/>
                  </a:cubicBezTo>
                  <a:lnTo>
                    <a:pt x="1151" y="1"/>
                  </a:lnTo>
                  <a:cubicBezTo>
                    <a:pt x="1128" y="13"/>
                    <a:pt x="1104" y="25"/>
                    <a:pt x="1081" y="35"/>
                  </a:cubicBezTo>
                  <a:lnTo>
                    <a:pt x="1009" y="67"/>
                  </a:lnTo>
                  <a:lnTo>
                    <a:pt x="865" y="133"/>
                  </a:lnTo>
                  <a:lnTo>
                    <a:pt x="723" y="198"/>
                  </a:lnTo>
                  <a:lnTo>
                    <a:pt x="651" y="230"/>
                  </a:lnTo>
                  <a:lnTo>
                    <a:pt x="579" y="261"/>
                  </a:lnTo>
                  <a:cubicBezTo>
                    <a:pt x="386" y="348"/>
                    <a:pt x="196" y="432"/>
                    <a:pt x="0" y="5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1"/>
            <p:cNvSpPr/>
            <p:nvPr/>
          </p:nvSpPr>
          <p:spPr>
            <a:xfrm>
              <a:off x="5304675" y="1194875"/>
              <a:ext cx="25225" cy="35525"/>
            </a:xfrm>
            <a:custGeom>
              <a:avLst/>
              <a:gdLst/>
              <a:ahLst/>
              <a:cxnLst/>
              <a:rect l="l" t="t" r="r" b="b"/>
              <a:pathLst>
                <a:path w="1009" h="1421" extrusionOk="0">
                  <a:moveTo>
                    <a:pt x="0" y="1201"/>
                  </a:moveTo>
                  <a:lnTo>
                    <a:pt x="750" y="1421"/>
                  </a:lnTo>
                  <a:lnTo>
                    <a:pt x="797" y="1257"/>
                  </a:lnTo>
                  <a:lnTo>
                    <a:pt x="838" y="1092"/>
                  </a:lnTo>
                  <a:cubicBezTo>
                    <a:pt x="844" y="1065"/>
                    <a:pt x="853" y="1037"/>
                    <a:pt x="859" y="1008"/>
                  </a:cubicBezTo>
                  <a:lnTo>
                    <a:pt x="877" y="924"/>
                  </a:lnTo>
                  <a:lnTo>
                    <a:pt x="896" y="839"/>
                  </a:lnTo>
                  <a:cubicBezTo>
                    <a:pt x="902" y="811"/>
                    <a:pt x="908" y="784"/>
                    <a:pt x="912" y="754"/>
                  </a:cubicBezTo>
                  <a:lnTo>
                    <a:pt x="942" y="586"/>
                  </a:lnTo>
                  <a:lnTo>
                    <a:pt x="950" y="542"/>
                  </a:lnTo>
                  <a:lnTo>
                    <a:pt x="957" y="499"/>
                  </a:lnTo>
                  <a:lnTo>
                    <a:pt x="968" y="414"/>
                  </a:lnTo>
                  <a:cubicBezTo>
                    <a:pt x="986" y="300"/>
                    <a:pt x="996" y="186"/>
                    <a:pt x="1009" y="71"/>
                  </a:cubicBezTo>
                  <a:lnTo>
                    <a:pt x="230" y="1"/>
                  </a:lnTo>
                  <a:cubicBezTo>
                    <a:pt x="219" y="103"/>
                    <a:pt x="210" y="204"/>
                    <a:pt x="194" y="305"/>
                  </a:cubicBezTo>
                  <a:lnTo>
                    <a:pt x="183" y="380"/>
                  </a:lnTo>
                  <a:lnTo>
                    <a:pt x="178" y="417"/>
                  </a:lnTo>
                  <a:lnTo>
                    <a:pt x="172" y="456"/>
                  </a:lnTo>
                  <a:lnTo>
                    <a:pt x="145" y="604"/>
                  </a:lnTo>
                  <a:cubicBezTo>
                    <a:pt x="141" y="629"/>
                    <a:pt x="134" y="654"/>
                    <a:pt x="129" y="679"/>
                  </a:cubicBezTo>
                  <a:lnTo>
                    <a:pt x="114" y="753"/>
                  </a:lnTo>
                  <a:lnTo>
                    <a:pt x="98" y="827"/>
                  </a:lnTo>
                  <a:cubicBezTo>
                    <a:pt x="93" y="852"/>
                    <a:pt x="84" y="877"/>
                    <a:pt x="79" y="901"/>
                  </a:cubicBezTo>
                  <a:lnTo>
                    <a:pt x="42" y="105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1"/>
            <p:cNvSpPr/>
            <p:nvPr/>
          </p:nvSpPr>
          <p:spPr>
            <a:xfrm>
              <a:off x="5281725" y="1247800"/>
              <a:ext cx="32425" cy="37650"/>
            </a:xfrm>
            <a:custGeom>
              <a:avLst/>
              <a:gdLst/>
              <a:ahLst/>
              <a:cxnLst/>
              <a:rect l="l" t="t" r="r" b="b"/>
              <a:pathLst>
                <a:path w="1297" h="1506" extrusionOk="0">
                  <a:moveTo>
                    <a:pt x="1" y="1089"/>
                  </a:moveTo>
                  <a:lnTo>
                    <a:pt x="662" y="1506"/>
                  </a:lnTo>
                  <a:cubicBezTo>
                    <a:pt x="691" y="1459"/>
                    <a:pt x="720" y="1411"/>
                    <a:pt x="749" y="1363"/>
                  </a:cubicBezTo>
                  <a:lnTo>
                    <a:pt x="794" y="1291"/>
                  </a:lnTo>
                  <a:lnTo>
                    <a:pt x="836" y="1219"/>
                  </a:lnTo>
                  <a:cubicBezTo>
                    <a:pt x="863" y="1171"/>
                    <a:pt x="893" y="1122"/>
                    <a:pt x="919" y="1073"/>
                  </a:cubicBezTo>
                  <a:lnTo>
                    <a:pt x="1000" y="924"/>
                  </a:lnTo>
                  <a:lnTo>
                    <a:pt x="1021" y="887"/>
                  </a:lnTo>
                  <a:lnTo>
                    <a:pt x="1040" y="850"/>
                  </a:lnTo>
                  <a:lnTo>
                    <a:pt x="1079" y="775"/>
                  </a:lnTo>
                  <a:cubicBezTo>
                    <a:pt x="1105" y="724"/>
                    <a:pt x="1132" y="674"/>
                    <a:pt x="1154" y="624"/>
                  </a:cubicBezTo>
                  <a:lnTo>
                    <a:pt x="1227" y="471"/>
                  </a:lnTo>
                  <a:lnTo>
                    <a:pt x="1296" y="317"/>
                  </a:lnTo>
                  <a:lnTo>
                    <a:pt x="582" y="0"/>
                  </a:lnTo>
                  <a:lnTo>
                    <a:pt x="518" y="141"/>
                  </a:lnTo>
                  <a:lnTo>
                    <a:pt x="452" y="280"/>
                  </a:lnTo>
                  <a:cubicBezTo>
                    <a:pt x="430" y="327"/>
                    <a:pt x="406" y="372"/>
                    <a:pt x="383" y="418"/>
                  </a:cubicBezTo>
                  <a:lnTo>
                    <a:pt x="347" y="487"/>
                  </a:lnTo>
                  <a:lnTo>
                    <a:pt x="330" y="521"/>
                  </a:lnTo>
                  <a:lnTo>
                    <a:pt x="311" y="554"/>
                  </a:lnTo>
                  <a:lnTo>
                    <a:pt x="237" y="690"/>
                  </a:lnTo>
                  <a:cubicBezTo>
                    <a:pt x="212" y="735"/>
                    <a:pt x="185" y="780"/>
                    <a:pt x="160" y="824"/>
                  </a:cubicBezTo>
                  <a:lnTo>
                    <a:pt x="122" y="891"/>
                  </a:lnTo>
                  <a:lnTo>
                    <a:pt x="81" y="957"/>
                  </a:lnTo>
                  <a:cubicBezTo>
                    <a:pt x="54" y="1001"/>
                    <a:pt x="28" y="1046"/>
                    <a:pt x="1" y="108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1"/>
            <p:cNvSpPr/>
            <p:nvPr/>
          </p:nvSpPr>
          <p:spPr>
            <a:xfrm>
              <a:off x="5247150" y="1295000"/>
              <a:ext cx="35900" cy="37075"/>
            </a:xfrm>
            <a:custGeom>
              <a:avLst/>
              <a:gdLst/>
              <a:ahLst/>
              <a:cxnLst/>
              <a:rect l="l" t="t" r="r" b="b"/>
              <a:pathLst>
                <a:path w="1436" h="1483" extrusionOk="0">
                  <a:moveTo>
                    <a:pt x="0" y="938"/>
                  </a:moveTo>
                  <a:lnTo>
                    <a:pt x="559" y="1483"/>
                  </a:lnTo>
                  <a:cubicBezTo>
                    <a:pt x="713" y="1324"/>
                    <a:pt x="865" y="1163"/>
                    <a:pt x="1011" y="995"/>
                  </a:cubicBezTo>
                  <a:lnTo>
                    <a:pt x="1066" y="933"/>
                  </a:lnTo>
                  <a:cubicBezTo>
                    <a:pt x="1084" y="912"/>
                    <a:pt x="1103" y="889"/>
                    <a:pt x="1119" y="868"/>
                  </a:cubicBezTo>
                  <a:lnTo>
                    <a:pt x="1228" y="741"/>
                  </a:lnTo>
                  <a:cubicBezTo>
                    <a:pt x="1297" y="654"/>
                    <a:pt x="1368" y="570"/>
                    <a:pt x="1436" y="481"/>
                  </a:cubicBezTo>
                  <a:lnTo>
                    <a:pt x="819" y="0"/>
                  </a:lnTo>
                  <a:cubicBezTo>
                    <a:pt x="757" y="82"/>
                    <a:pt x="691" y="161"/>
                    <a:pt x="626" y="244"/>
                  </a:cubicBezTo>
                  <a:lnTo>
                    <a:pt x="526" y="362"/>
                  </a:lnTo>
                  <a:cubicBezTo>
                    <a:pt x="509" y="382"/>
                    <a:pt x="491" y="403"/>
                    <a:pt x="475" y="422"/>
                  </a:cubicBezTo>
                  <a:lnTo>
                    <a:pt x="423" y="481"/>
                  </a:lnTo>
                  <a:cubicBezTo>
                    <a:pt x="286" y="637"/>
                    <a:pt x="145" y="788"/>
                    <a:pt x="0" y="9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1"/>
            <p:cNvSpPr/>
            <p:nvPr/>
          </p:nvSpPr>
          <p:spPr>
            <a:xfrm>
              <a:off x="5239425" y="1041700"/>
              <a:ext cx="37950" cy="33350"/>
            </a:xfrm>
            <a:custGeom>
              <a:avLst/>
              <a:gdLst/>
              <a:ahLst/>
              <a:cxnLst/>
              <a:rect l="l" t="t" r="r" b="b"/>
              <a:pathLst>
                <a:path w="1518" h="1334" extrusionOk="0">
                  <a:moveTo>
                    <a:pt x="1026" y="1334"/>
                  </a:moveTo>
                  <a:lnTo>
                    <a:pt x="1518" y="728"/>
                  </a:lnTo>
                  <a:lnTo>
                    <a:pt x="1377" y="619"/>
                  </a:lnTo>
                  <a:lnTo>
                    <a:pt x="1342" y="591"/>
                  </a:lnTo>
                  <a:lnTo>
                    <a:pt x="1305" y="565"/>
                  </a:lnTo>
                  <a:lnTo>
                    <a:pt x="1233" y="514"/>
                  </a:lnTo>
                  <a:cubicBezTo>
                    <a:pt x="1138" y="444"/>
                    <a:pt x="1035" y="384"/>
                    <a:pt x="935" y="321"/>
                  </a:cubicBezTo>
                  <a:cubicBezTo>
                    <a:pt x="732" y="199"/>
                    <a:pt x="521" y="93"/>
                    <a:pt x="304" y="0"/>
                  </a:cubicBezTo>
                  <a:lnTo>
                    <a:pt x="1" y="721"/>
                  </a:lnTo>
                  <a:cubicBezTo>
                    <a:pt x="184" y="799"/>
                    <a:pt x="363" y="888"/>
                    <a:pt x="535" y="991"/>
                  </a:cubicBezTo>
                  <a:cubicBezTo>
                    <a:pt x="618" y="1044"/>
                    <a:pt x="706" y="1095"/>
                    <a:pt x="785" y="1155"/>
                  </a:cubicBezTo>
                  <a:lnTo>
                    <a:pt x="846" y="1197"/>
                  </a:lnTo>
                  <a:lnTo>
                    <a:pt x="878" y="1220"/>
                  </a:lnTo>
                  <a:lnTo>
                    <a:pt x="908" y="124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1"/>
            <p:cNvSpPr/>
            <p:nvPr/>
          </p:nvSpPr>
          <p:spPr>
            <a:xfrm>
              <a:off x="5281750" y="1079800"/>
              <a:ext cx="33525" cy="37925"/>
            </a:xfrm>
            <a:custGeom>
              <a:avLst/>
              <a:gdLst/>
              <a:ahLst/>
              <a:cxnLst/>
              <a:rect l="l" t="t" r="r" b="b"/>
              <a:pathLst>
                <a:path w="1341" h="1517" extrusionOk="0">
                  <a:moveTo>
                    <a:pt x="632" y="1516"/>
                  </a:moveTo>
                  <a:lnTo>
                    <a:pt x="1341" y="1188"/>
                  </a:lnTo>
                  <a:cubicBezTo>
                    <a:pt x="1329" y="1162"/>
                    <a:pt x="1318" y="1135"/>
                    <a:pt x="1304" y="1109"/>
                  </a:cubicBezTo>
                  <a:lnTo>
                    <a:pt x="1266" y="1031"/>
                  </a:lnTo>
                  <a:lnTo>
                    <a:pt x="1226" y="953"/>
                  </a:lnTo>
                  <a:cubicBezTo>
                    <a:pt x="1214" y="927"/>
                    <a:pt x="1200" y="901"/>
                    <a:pt x="1187" y="876"/>
                  </a:cubicBezTo>
                  <a:lnTo>
                    <a:pt x="1101" y="724"/>
                  </a:lnTo>
                  <a:cubicBezTo>
                    <a:pt x="1095" y="712"/>
                    <a:pt x="1088" y="698"/>
                    <a:pt x="1081" y="687"/>
                  </a:cubicBezTo>
                  <a:lnTo>
                    <a:pt x="1059" y="649"/>
                  </a:lnTo>
                  <a:lnTo>
                    <a:pt x="1013" y="574"/>
                  </a:lnTo>
                  <a:lnTo>
                    <a:pt x="968" y="500"/>
                  </a:lnTo>
                  <a:cubicBezTo>
                    <a:pt x="954" y="475"/>
                    <a:pt x="935" y="452"/>
                    <a:pt x="919" y="427"/>
                  </a:cubicBezTo>
                  <a:lnTo>
                    <a:pt x="821" y="282"/>
                  </a:lnTo>
                  <a:cubicBezTo>
                    <a:pt x="753" y="188"/>
                    <a:pt x="685" y="92"/>
                    <a:pt x="611" y="0"/>
                  </a:cubicBezTo>
                  <a:lnTo>
                    <a:pt x="1" y="488"/>
                  </a:lnTo>
                  <a:cubicBezTo>
                    <a:pt x="65" y="564"/>
                    <a:pt x="122" y="647"/>
                    <a:pt x="181" y="728"/>
                  </a:cubicBezTo>
                  <a:lnTo>
                    <a:pt x="264" y="854"/>
                  </a:lnTo>
                  <a:cubicBezTo>
                    <a:pt x="279" y="875"/>
                    <a:pt x="293" y="896"/>
                    <a:pt x="306" y="918"/>
                  </a:cubicBezTo>
                  <a:lnTo>
                    <a:pt x="345" y="983"/>
                  </a:lnTo>
                  <a:lnTo>
                    <a:pt x="384" y="1048"/>
                  </a:lnTo>
                  <a:lnTo>
                    <a:pt x="404" y="1081"/>
                  </a:lnTo>
                  <a:cubicBezTo>
                    <a:pt x="410" y="1092"/>
                    <a:pt x="415" y="1103"/>
                    <a:pt x="422" y="1113"/>
                  </a:cubicBezTo>
                  <a:lnTo>
                    <a:pt x="495" y="1246"/>
                  </a:lnTo>
                  <a:cubicBezTo>
                    <a:pt x="508" y="1269"/>
                    <a:pt x="518" y="1290"/>
                    <a:pt x="531" y="1313"/>
                  </a:cubicBezTo>
                  <a:lnTo>
                    <a:pt x="564" y="1381"/>
                  </a:lnTo>
                  <a:lnTo>
                    <a:pt x="598" y="1449"/>
                  </a:lnTo>
                  <a:cubicBezTo>
                    <a:pt x="612" y="1472"/>
                    <a:pt x="621" y="1493"/>
                    <a:pt x="632" y="15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1"/>
            <p:cNvSpPr/>
            <p:nvPr/>
          </p:nvSpPr>
          <p:spPr>
            <a:xfrm>
              <a:off x="5305725" y="1135100"/>
              <a:ext cx="24525" cy="35200"/>
            </a:xfrm>
            <a:custGeom>
              <a:avLst/>
              <a:gdLst/>
              <a:ahLst/>
              <a:cxnLst/>
              <a:rect l="l" t="t" r="r" b="b"/>
              <a:pathLst>
                <a:path w="981" h="1408" extrusionOk="0">
                  <a:moveTo>
                    <a:pt x="202" y="1408"/>
                  </a:moveTo>
                  <a:lnTo>
                    <a:pt x="981" y="1356"/>
                  </a:lnTo>
                  <a:cubicBezTo>
                    <a:pt x="974" y="1241"/>
                    <a:pt x="962" y="1129"/>
                    <a:pt x="949" y="1014"/>
                  </a:cubicBezTo>
                  <a:cubicBezTo>
                    <a:pt x="943" y="957"/>
                    <a:pt x="934" y="901"/>
                    <a:pt x="927" y="843"/>
                  </a:cubicBezTo>
                  <a:lnTo>
                    <a:pt x="916" y="759"/>
                  </a:lnTo>
                  <a:lnTo>
                    <a:pt x="901" y="674"/>
                  </a:lnTo>
                  <a:cubicBezTo>
                    <a:pt x="891" y="618"/>
                    <a:pt x="882" y="561"/>
                    <a:pt x="871" y="505"/>
                  </a:cubicBezTo>
                  <a:lnTo>
                    <a:pt x="837" y="335"/>
                  </a:lnTo>
                  <a:cubicBezTo>
                    <a:pt x="826" y="280"/>
                    <a:pt x="811" y="224"/>
                    <a:pt x="797" y="168"/>
                  </a:cubicBezTo>
                  <a:lnTo>
                    <a:pt x="776" y="84"/>
                  </a:lnTo>
                  <a:lnTo>
                    <a:pt x="766" y="43"/>
                  </a:lnTo>
                  <a:lnTo>
                    <a:pt x="755" y="1"/>
                  </a:lnTo>
                  <a:lnTo>
                    <a:pt x="1" y="205"/>
                  </a:lnTo>
                  <a:lnTo>
                    <a:pt x="11" y="241"/>
                  </a:lnTo>
                  <a:lnTo>
                    <a:pt x="21" y="278"/>
                  </a:lnTo>
                  <a:lnTo>
                    <a:pt x="38" y="353"/>
                  </a:lnTo>
                  <a:cubicBezTo>
                    <a:pt x="51" y="402"/>
                    <a:pt x="63" y="452"/>
                    <a:pt x="74" y="501"/>
                  </a:cubicBezTo>
                  <a:lnTo>
                    <a:pt x="105" y="651"/>
                  </a:lnTo>
                  <a:cubicBezTo>
                    <a:pt x="114" y="700"/>
                    <a:pt x="122" y="751"/>
                    <a:pt x="131" y="802"/>
                  </a:cubicBezTo>
                  <a:lnTo>
                    <a:pt x="144" y="877"/>
                  </a:lnTo>
                  <a:lnTo>
                    <a:pt x="155" y="953"/>
                  </a:lnTo>
                  <a:cubicBezTo>
                    <a:pt x="161" y="1004"/>
                    <a:pt x="168" y="1053"/>
                    <a:pt x="174" y="1104"/>
                  </a:cubicBezTo>
                  <a:cubicBezTo>
                    <a:pt x="183" y="1205"/>
                    <a:pt x="197" y="1307"/>
                    <a:pt x="202" y="14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1"/>
            <p:cNvSpPr/>
            <p:nvPr/>
          </p:nvSpPr>
          <p:spPr>
            <a:xfrm>
              <a:off x="5074325" y="1060175"/>
              <a:ext cx="37600" cy="34500"/>
            </a:xfrm>
            <a:custGeom>
              <a:avLst/>
              <a:gdLst/>
              <a:ahLst/>
              <a:cxnLst/>
              <a:rect l="l" t="t" r="r" b="b"/>
              <a:pathLst>
                <a:path w="1504" h="1380" extrusionOk="0">
                  <a:moveTo>
                    <a:pt x="1504" y="670"/>
                  </a:moveTo>
                  <a:lnTo>
                    <a:pt x="1102" y="0"/>
                  </a:lnTo>
                  <a:cubicBezTo>
                    <a:pt x="717" y="233"/>
                    <a:pt x="348" y="491"/>
                    <a:pt x="0" y="773"/>
                  </a:cubicBezTo>
                  <a:lnTo>
                    <a:pt x="491" y="1380"/>
                  </a:lnTo>
                  <a:cubicBezTo>
                    <a:pt x="813" y="1120"/>
                    <a:pt x="1151" y="881"/>
                    <a:pt x="1504" y="6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1"/>
            <p:cNvSpPr/>
            <p:nvPr/>
          </p:nvSpPr>
          <p:spPr>
            <a:xfrm>
              <a:off x="5125625" y="1036525"/>
              <a:ext cx="36975" cy="29075"/>
            </a:xfrm>
            <a:custGeom>
              <a:avLst/>
              <a:gdLst/>
              <a:ahLst/>
              <a:cxnLst/>
              <a:rect l="l" t="t" r="r" b="b"/>
              <a:pathLst>
                <a:path w="1479" h="1163" extrusionOk="0">
                  <a:moveTo>
                    <a:pt x="1478" y="758"/>
                  </a:moveTo>
                  <a:lnTo>
                    <a:pt x="1290" y="1"/>
                  </a:lnTo>
                  <a:cubicBezTo>
                    <a:pt x="844" y="111"/>
                    <a:pt x="415" y="264"/>
                    <a:pt x="1" y="450"/>
                  </a:cubicBezTo>
                  <a:lnTo>
                    <a:pt x="320" y="1163"/>
                  </a:lnTo>
                  <a:cubicBezTo>
                    <a:pt x="695" y="993"/>
                    <a:pt x="1082" y="856"/>
                    <a:pt x="1478" y="75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1"/>
            <p:cNvSpPr/>
            <p:nvPr/>
          </p:nvSpPr>
          <p:spPr>
            <a:xfrm>
              <a:off x="5184675" y="1031500"/>
              <a:ext cx="35000" cy="21425"/>
            </a:xfrm>
            <a:custGeom>
              <a:avLst/>
              <a:gdLst/>
              <a:ahLst/>
              <a:cxnLst/>
              <a:rect l="l" t="t" r="r" b="b"/>
              <a:pathLst>
                <a:path w="1400" h="857" extrusionOk="0">
                  <a:moveTo>
                    <a:pt x="1264" y="857"/>
                  </a:moveTo>
                  <a:lnTo>
                    <a:pt x="1399" y="88"/>
                  </a:lnTo>
                  <a:cubicBezTo>
                    <a:pt x="1167" y="48"/>
                    <a:pt x="933" y="22"/>
                    <a:pt x="699" y="11"/>
                  </a:cubicBezTo>
                  <a:cubicBezTo>
                    <a:pt x="464" y="1"/>
                    <a:pt x="231" y="6"/>
                    <a:pt x="0" y="24"/>
                  </a:cubicBezTo>
                  <a:lnTo>
                    <a:pt x="59" y="803"/>
                  </a:lnTo>
                  <a:cubicBezTo>
                    <a:pt x="261" y="787"/>
                    <a:pt x="463" y="783"/>
                    <a:pt x="665" y="791"/>
                  </a:cubicBezTo>
                  <a:cubicBezTo>
                    <a:pt x="866" y="802"/>
                    <a:pt x="1067" y="822"/>
                    <a:pt x="1264" y="85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1"/>
            <p:cNvSpPr/>
            <p:nvPr/>
          </p:nvSpPr>
          <p:spPr>
            <a:xfrm>
              <a:off x="4980725" y="1198000"/>
              <a:ext cx="28500" cy="36675"/>
            </a:xfrm>
            <a:custGeom>
              <a:avLst/>
              <a:gdLst/>
              <a:ahLst/>
              <a:cxnLst/>
              <a:rect l="l" t="t" r="r" b="b"/>
              <a:pathLst>
                <a:path w="1140" h="1467" extrusionOk="0">
                  <a:moveTo>
                    <a:pt x="1139" y="280"/>
                  </a:moveTo>
                  <a:lnTo>
                    <a:pt x="408" y="1"/>
                  </a:lnTo>
                  <a:cubicBezTo>
                    <a:pt x="251" y="415"/>
                    <a:pt x="115" y="837"/>
                    <a:pt x="0" y="1262"/>
                  </a:cubicBezTo>
                  <a:lnTo>
                    <a:pt x="754" y="1467"/>
                  </a:lnTo>
                  <a:cubicBezTo>
                    <a:pt x="861" y="1065"/>
                    <a:pt x="990" y="667"/>
                    <a:pt x="1139" y="2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1"/>
            <p:cNvSpPr/>
            <p:nvPr/>
          </p:nvSpPr>
          <p:spPr>
            <a:xfrm>
              <a:off x="5001325" y="1144575"/>
              <a:ext cx="32550" cy="37650"/>
            </a:xfrm>
            <a:custGeom>
              <a:avLst/>
              <a:gdLst/>
              <a:ahLst/>
              <a:cxnLst/>
              <a:rect l="l" t="t" r="r" b="b"/>
              <a:pathLst>
                <a:path w="1302" h="1506" extrusionOk="0">
                  <a:moveTo>
                    <a:pt x="1301" y="411"/>
                  </a:moveTo>
                  <a:lnTo>
                    <a:pt x="638" y="1"/>
                  </a:lnTo>
                  <a:cubicBezTo>
                    <a:pt x="405" y="378"/>
                    <a:pt x="192" y="768"/>
                    <a:pt x="1" y="1168"/>
                  </a:cubicBezTo>
                  <a:lnTo>
                    <a:pt x="706" y="1506"/>
                  </a:lnTo>
                  <a:cubicBezTo>
                    <a:pt x="884" y="1131"/>
                    <a:pt x="1083" y="765"/>
                    <a:pt x="1301" y="41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1"/>
            <p:cNvSpPr/>
            <p:nvPr/>
          </p:nvSpPr>
          <p:spPr>
            <a:xfrm>
              <a:off x="5032050" y="1097525"/>
              <a:ext cx="35950" cy="37175"/>
            </a:xfrm>
            <a:custGeom>
              <a:avLst/>
              <a:gdLst/>
              <a:ahLst/>
              <a:cxnLst/>
              <a:rect l="l" t="t" r="r" b="b"/>
              <a:pathLst>
                <a:path w="1438" h="1487" extrusionOk="0">
                  <a:moveTo>
                    <a:pt x="1437" y="552"/>
                  </a:moveTo>
                  <a:lnTo>
                    <a:pt x="886" y="0"/>
                  </a:lnTo>
                  <a:cubicBezTo>
                    <a:pt x="570" y="317"/>
                    <a:pt x="273" y="655"/>
                    <a:pt x="1" y="1014"/>
                  </a:cubicBezTo>
                  <a:lnTo>
                    <a:pt x="623" y="1486"/>
                  </a:lnTo>
                  <a:cubicBezTo>
                    <a:pt x="873" y="1156"/>
                    <a:pt x="1145" y="844"/>
                    <a:pt x="1437" y="55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1"/>
            <p:cNvSpPr/>
            <p:nvPr/>
          </p:nvSpPr>
          <p:spPr>
            <a:xfrm>
              <a:off x="4972100" y="1370750"/>
              <a:ext cx="24975" cy="35175"/>
            </a:xfrm>
            <a:custGeom>
              <a:avLst/>
              <a:gdLst/>
              <a:ahLst/>
              <a:cxnLst/>
              <a:rect l="l" t="t" r="r" b="b"/>
              <a:pathLst>
                <a:path w="999" h="1407" extrusionOk="0">
                  <a:moveTo>
                    <a:pt x="773" y="1"/>
                  </a:moveTo>
                  <a:lnTo>
                    <a:pt x="1" y="107"/>
                  </a:lnTo>
                  <a:cubicBezTo>
                    <a:pt x="60" y="543"/>
                    <a:pt x="139" y="977"/>
                    <a:pt x="237" y="1407"/>
                  </a:cubicBezTo>
                  <a:lnTo>
                    <a:pt x="998" y="1232"/>
                  </a:lnTo>
                  <a:cubicBezTo>
                    <a:pt x="904" y="825"/>
                    <a:pt x="829" y="414"/>
                    <a:pt x="7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1"/>
            <p:cNvSpPr/>
            <p:nvPr/>
          </p:nvSpPr>
          <p:spPr>
            <a:xfrm>
              <a:off x="4968400" y="1314325"/>
              <a:ext cx="20525" cy="33050"/>
            </a:xfrm>
            <a:custGeom>
              <a:avLst/>
              <a:gdLst/>
              <a:ahLst/>
              <a:cxnLst/>
              <a:rect l="l" t="t" r="r" b="b"/>
              <a:pathLst>
                <a:path w="821" h="1322" extrusionOk="0">
                  <a:moveTo>
                    <a:pt x="791" y="17"/>
                  </a:moveTo>
                  <a:lnTo>
                    <a:pt x="10" y="1"/>
                  </a:lnTo>
                  <a:cubicBezTo>
                    <a:pt x="1" y="441"/>
                    <a:pt x="10" y="882"/>
                    <a:pt x="40" y="1322"/>
                  </a:cubicBezTo>
                  <a:lnTo>
                    <a:pt x="820" y="1270"/>
                  </a:lnTo>
                  <a:cubicBezTo>
                    <a:pt x="791" y="852"/>
                    <a:pt x="782" y="436"/>
                    <a:pt x="791" y="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1"/>
            <p:cNvSpPr/>
            <p:nvPr/>
          </p:nvSpPr>
          <p:spPr>
            <a:xfrm>
              <a:off x="4970100" y="1255600"/>
              <a:ext cx="23850" cy="34600"/>
            </a:xfrm>
            <a:custGeom>
              <a:avLst/>
              <a:gdLst/>
              <a:ahLst/>
              <a:cxnLst/>
              <a:rect l="l" t="t" r="r" b="b"/>
              <a:pathLst>
                <a:path w="954" h="1384" extrusionOk="0">
                  <a:moveTo>
                    <a:pt x="953" y="145"/>
                  </a:moveTo>
                  <a:lnTo>
                    <a:pt x="186" y="1"/>
                  </a:lnTo>
                  <a:cubicBezTo>
                    <a:pt x="104" y="434"/>
                    <a:pt x="42" y="871"/>
                    <a:pt x="0" y="1312"/>
                  </a:cubicBezTo>
                  <a:lnTo>
                    <a:pt x="778" y="1383"/>
                  </a:lnTo>
                  <a:cubicBezTo>
                    <a:pt x="818" y="968"/>
                    <a:pt x="875" y="554"/>
                    <a:pt x="953" y="1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1"/>
            <p:cNvSpPr/>
            <p:nvPr/>
          </p:nvSpPr>
          <p:spPr>
            <a:xfrm>
              <a:off x="5037475" y="1525675"/>
              <a:ext cx="35475" cy="37300"/>
            </a:xfrm>
            <a:custGeom>
              <a:avLst/>
              <a:gdLst/>
              <a:ahLst/>
              <a:cxnLst/>
              <a:rect l="l" t="t" r="r" b="b"/>
              <a:pathLst>
                <a:path w="1419" h="1492" extrusionOk="0">
                  <a:moveTo>
                    <a:pt x="629" y="0"/>
                  </a:moveTo>
                  <a:lnTo>
                    <a:pt x="0" y="464"/>
                  </a:lnTo>
                  <a:cubicBezTo>
                    <a:pt x="262" y="820"/>
                    <a:pt x="543" y="1163"/>
                    <a:pt x="840" y="1491"/>
                  </a:cubicBezTo>
                  <a:lnTo>
                    <a:pt x="1418" y="965"/>
                  </a:lnTo>
                  <a:cubicBezTo>
                    <a:pt x="1139" y="658"/>
                    <a:pt x="876" y="335"/>
                    <a:pt x="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1"/>
            <p:cNvSpPr/>
            <p:nvPr/>
          </p:nvSpPr>
          <p:spPr>
            <a:xfrm>
              <a:off x="5006625" y="1477825"/>
              <a:ext cx="32725" cy="37600"/>
            </a:xfrm>
            <a:custGeom>
              <a:avLst/>
              <a:gdLst/>
              <a:ahLst/>
              <a:cxnLst/>
              <a:rect l="l" t="t" r="r" b="b"/>
              <a:pathLst>
                <a:path w="1309" h="1504" extrusionOk="0">
                  <a:moveTo>
                    <a:pt x="700" y="0"/>
                  </a:moveTo>
                  <a:lnTo>
                    <a:pt x="0" y="347"/>
                  </a:lnTo>
                  <a:cubicBezTo>
                    <a:pt x="197" y="743"/>
                    <a:pt x="410" y="1129"/>
                    <a:pt x="645" y="1504"/>
                  </a:cubicBezTo>
                  <a:lnTo>
                    <a:pt x="1308" y="1093"/>
                  </a:lnTo>
                  <a:cubicBezTo>
                    <a:pt x="1088" y="740"/>
                    <a:pt x="885" y="374"/>
                    <a:pt x="7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1"/>
            <p:cNvSpPr/>
            <p:nvPr/>
          </p:nvSpPr>
          <p:spPr>
            <a:xfrm>
              <a:off x="4984850" y="1425950"/>
              <a:ext cx="29175" cy="36850"/>
            </a:xfrm>
            <a:custGeom>
              <a:avLst/>
              <a:gdLst/>
              <a:ahLst/>
              <a:cxnLst/>
              <a:rect l="l" t="t" r="r" b="b"/>
              <a:pathLst>
                <a:path w="1167" h="1474" extrusionOk="0">
                  <a:moveTo>
                    <a:pt x="747" y="0"/>
                  </a:moveTo>
                  <a:lnTo>
                    <a:pt x="1" y="227"/>
                  </a:lnTo>
                  <a:cubicBezTo>
                    <a:pt x="129" y="649"/>
                    <a:pt x="277" y="1064"/>
                    <a:pt x="443" y="1474"/>
                  </a:cubicBezTo>
                  <a:lnTo>
                    <a:pt x="1167" y="1179"/>
                  </a:lnTo>
                  <a:cubicBezTo>
                    <a:pt x="1009" y="793"/>
                    <a:pt x="870" y="398"/>
                    <a:pt x="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1"/>
            <p:cNvSpPr/>
            <p:nvPr/>
          </p:nvSpPr>
          <p:spPr>
            <a:xfrm>
              <a:off x="5176225" y="1628325"/>
              <a:ext cx="37150" cy="30275"/>
            </a:xfrm>
            <a:custGeom>
              <a:avLst/>
              <a:gdLst/>
              <a:ahLst/>
              <a:cxnLst/>
              <a:rect l="l" t="t" r="r" b="b"/>
              <a:pathLst>
                <a:path w="1486" h="1211" extrusionOk="0">
                  <a:moveTo>
                    <a:pt x="324" y="1"/>
                  </a:moveTo>
                  <a:lnTo>
                    <a:pt x="1" y="711"/>
                  </a:lnTo>
                  <a:cubicBezTo>
                    <a:pt x="400" y="892"/>
                    <a:pt x="804" y="1059"/>
                    <a:pt x="1212" y="1211"/>
                  </a:cubicBezTo>
                  <a:lnTo>
                    <a:pt x="1486" y="480"/>
                  </a:lnTo>
                  <a:cubicBezTo>
                    <a:pt x="1093" y="332"/>
                    <a:pt x="705" y="174"/>
                    <a:pt x="3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1"/>
            <p:cNvSpPr/>
            <p:nvPr/>
          </p:nvSpPr>
          <p:spPr>
            <a:xfrm>
              <a:off x="5124300" y="1601575"/>
              <a:ext cx="37650" cy="33000"/>
            </a:xfrm>
            <a:custGeom>
              <a:avLst/>
              <a:gdLst/>
              <a:ahLst/>
              <a:cxnLst/>
              <a:rect l="l" t="t" r="r" b="b"/>
              <a:pathLst>
                <a:path w="1506" h="1320" extrusionOk="0">
                  <a:moveTo>
                    <a:pt x="422" y="0"/>
                  </a:moveTo>
                  <a:lnTo>
                    <a:pt x="1" y="657"/>
                  </a:lnTo>
                  <a:cubicBezTo>
                    <a:pt x="371" y="895"/>
                    <a:pt x="751" y="1116"/>
                    <a:pt x="1141" y="1320"/>
                  </a:cubicBezTo>
                  <a:lnTo>
                    <a:pt x="1505" y="629"/>
                  </a:lnTo>
                  <a:cubicBezTo>
                    <a:pt x="1137" y="436"/>
                    <a:pt x="775" y="225"/>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1"/>
            <p:cNvSpPr/>
            <p:nvPr/>
          </p:nvSpPr>
          <p:spPr>
            <a:xfrm>
              <a:off x="5077325" y="1567675"/>
              <a:ext cx="37275" cy="35600"/>
            </a:xfrm>
            <a:custGeom>
              <a:avLst/>
              <a:gdLst/>
              <a:ahLst/>
              <a:cxnLst/>
              <a:rect l="l" t="t" r="r" b="b"/>
              <a:pathLst>
                <a:path w="1491" h="1424" extrusionOk="0">
                  <a:moveTo>
                    <a:pt x="531" y="1"/>
                  </a:moveTo>
                  <a:lnTo>
                    <a:pt x="0" y="573"/>
                  </a:lnTo>
                  <a:cubicBezTo>
                    <a:pt x="82" y="647"/>
                    <a:pt x="165" y="722"/>
                    <a:pt x="248" y="795"/>
                  </a:cubicBezTo>
                  <a:cubicBezTo>
                    <a:pt x="332" y="867"/>
                    <a:pt x="416" y="940"/>
                    <a:pt x="501" y="1012"/>
                  </a:cubicBezTo>
                  <a:lnTo>
                    <a:pt x="630" y="1117"/>
                  </a:lnTo>
                  <a:lnTo>
                    <a:pt x="696" y="1169"/>
                  </a:lnTo>
                  <a:cubicBezTo>
                    <a:pt x="718" y="1186"/>
                    <a:pt x="738" y="1204"/>
                    <a:pt x="760" y="1221"/>
                  </a:cubicBezTo>
                  <a:lnTo>
                    <a:pt x="891" y="1323"/>
                  </a:lnTo>
                  <a:cubicBezTo>
                    <a:pt x="936" y="1356"/>
                    <a:pt x="979" y="1391"/>
                    <a:pt x="1024" y="1423"/>
                  </a:cubicBezTo>
                  <a:lnTo>
                    <a:pt x="1490" y="797"/>
                  </a:lnTo>
                  <a:cubicBezTo>
                    <a:pt x="1447" y="767"/>
                    <a:pt x="1407" y="735"/>
                    <a:pt x="1365" y="701"/>
                  </a:cubicBezTo>
                  <a:lnTo>
                    <a:pt x="1242" y="607"/>
                  </a:lnTo>
                  <a:cubicBezTo>
                    <a:pt x="1222" y="591"/>
                    <a:pt x="1202" y="574"/>
                    <a:pt x="1181" y="559"/>
                  </a:cubicBezTo>
                  <a:lnTo>
                    <a:pt x="1121" y="509"/>
                  </a:lnTo>
                  <a:lnTo>
                    <a:pt x="1000" y="412"/>
                  </a:lnTo>
                  <a:cubicBezTo>
                    <a:pt x="921" y="345"/>
                    <a:pt x="843" y="277"/>
                    <a:pt x="763" y="210"/>
                  </a:cubicBezTo>
                  <a:cubicBezTo>
                    <a:pt x="685" y="139"/>
                    <a:pt x="609" y="70"/>
                    <a:pt x="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1"/>
            <p:cNvSpPr/>
            <p:nvPr/>
          </p:nvSpPr>
          <p:spPr>
            <a:xfrm>
              <a:off x="5344400" y="1674325"/>
              <a:ext cx="34575" cy="24000"/>
            </a:xfrm>
            <a:custGeom>
              <a:avLst/>
              <a:gdLst/>
              <a:ahLst/>
              <a:cxnLst/>
              <a:rect l="l" t="t" r="r" b="b"/>
              <a:pathLst>
                <a:path w="1383" h="960" extrusionOk="0">
                  <a:moveTo>
                    <a:pt x="128" y="1"/>
                  </a:moveTo>
                  <a:lnTo>
                    <a:pt x="1" y="771"/>
                  </a:lnTo>
                  <a:lnTo>
                    <a:pt x="81" y="785"/>
                  </a:lnTo>
                  <a:lnTo>
                    <a:pt x="160" y="797"/>
                  </a:lnTo>
                  <a:lnTo>
                    <a:pt x="321" y="821"/>
                  </a:lnTo>
                  <a:lnTo>
                    <a:pt x="639" y="870"/>
                  </a:lnTo>
                  <a:lnTo>
                    <a:pt x="800" y="894"/>
                  </a:lnTo>
                  <a:lnTo>
                    <a:pt x="879" y="906"/>
                  </a:lnTo>
                  <a:lnTo>
                    <a:pt x="959" y="917"/>
                  </a:lnTo>
                  <a:lnTo>
                    <a:pt x="1280" y="959"/>
                  </a:lnTo>
                  <a:lnTo>
                    <a:pt x="1383" y="186"/>
                  </a:lnTo>
                  <a:lnTo>
                    <a:pt x="1067" y="144"/>
                  </a:lnTo>
                  <a:lnTo>
                    <a:pt x="989" y="134"/>
                  </a:lnTo>
                  <a:lnTo>
                    <a:pt x="911" y="120"/>
                  </a:lnTo>
                  <a:lnTo>
                    <a:pt x="754" y="96"/>
                  </a:lnTo>
                  <a:lnTo>
                    <a:pt x="441" y="48"/>
                  </a:lnTo>
                  <a:lnTo>
                    <a:pt x="284" y="26"/>
                  </a:lnTo>
                  <a:lnTo>
                    <a:pt x="206" y="1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1"/>
            <p:cNvSpPr/>
            <p:nvPr/>
          </p:nvSpPr>
          <p:spPr>
            <a:xfrm>
              <a:off x="5287450" y="1663500"/>
              <a:ext cx="35375" cy="25650"/>
            </a:xfrm>
            <a:custGeom>
              <a:avLst/>
              <a:gdLst/>
              <a:ahLst/>
              <a:cxnLst/>
              <a:rect l="l" t="t" r="r" b="b"/>
              <a:pathLst>
                <a:path w="1415" h="1026" extrusionOk="0">
                  <a:moveTo>
                    <a:pt x="175" y="0"/>
                  </a:moveTo>
                  <a:lnTo>
                    <a:pt x="1" y="762"/>
                  </a:lnTo>
                  <a:cubicBezTo>
                    <a:pt x="423" y="857"/>
                    <a:pt x="845" y="946"/>
                    <a:pt x="1269" y="1026"/>
                  </a:cubicBezTo>
                  <a:lnTo>
                    <a:pt x="1415" y="258"/>
                  </a:lnTo>
                  <a:cubicBezTo>
                    <a:pt x="1000" y="182"/>
                    <a:pt x="586" y="95"/>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1"/>
            <p:cNvSpPr/>
            <p:nvPr/>
          </p:nvSpPr>
          <p:spPr>
            <a:xfrm>
              <a:off x="5231400" y="1648650"/>
              <a:ext cx="36250" cy="27775"/>
            </a:xfrm>
            <a:custGeom>
              <a:avLst/>
              <a:gdLst/>
              <a:ahLst/>
              <a:cxnLst/>
              <a:rect l="l" t="t" r="r" b="b"/>
              <a:pathLst>
                <a:path w="1450" h="1111" extrusionOk="0">
                  <a:moveTo>
                    <a:pt x="240" y="1"/>
                  </a:moveTo>
                  <a:lnTo>
                    <a:pt x="0" y="744"/>
                  </a:lnTo>
                  <a:cubicBezTo>
                    <a:pt x="413" y="877"/>
                    <a:pt x="830" y="999"/>
                    <a:pt x="1250" y="1111"/>
                  </a:cubicBezTo>
                  <a:lnTo>
                    <a:pt x="1449" y="356"/>
                  </a:lnTo>
                  <a:cubicBezTo>
                    <a:pt x="1043" y="247"/>
                    <a:pt x="639" y="130"/>
                    <a:pt x="2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1"/>
            <p:cNvSpPr/>
            <p:nvPr/>
          </p:nvSpPr>
          <p:spPr>
            <a:xfrm>
              <a:off x="5517350" y="1689275"/>
              <a:ext cx="32200" cy="19850"/>
            </a:xfrm>
            <a:custGeom>
              <a:avLst/>
              <a:gdLst/>
              <a:ahLst/>
              <a:cxnLst/>
              <a:rect l="l" t="t" r="r" b="b"/>
              <a:pathLst>
                <a:path w="1288" h="794" extrusionOk="0">
                  <a:moveTo>
                    <a:pt x="16" y="0"/>
                  </a:moveTo>
                  <a:lnTo>
                    <a:pt x="1" y="781"/>
                  </a:lnTo>
                  <a:cubicBezTo>
                    <a:pt x="430" y="792"/>
                    <a:pt x="860" y="792"/>
                    <a:pt x="1288" y="794"/>
                  </a:cubicBezTo>
                  <a:lnTo>
                    <a:pt x="1287" y="13"/>
                  </a:lnTo>
                  <a:cubicBezTo>
                    <a:pt x="863" y="11"/>
                    <a:pt x="439" y="11"/>
                    <a:pt x="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1"/>
            <p:cNvSpPr/>
            <p:nvPr/>
          </p:nvSpPr>
          <p:spPr>
            <a:xfrm>
              <a:off x="5459600" y="1686925"/>
              <a:ext cx="32950" cy="21125"/>
            </a:xfrm>
            <a:custGeom>
              <a:avLst/>
              <a:gdLst/>
              <a:ahLst/>
              <a:cxnLst/>
              <a:rect l="l" t="t" r="r" b="b"/>
              <a:pathLst>
                <a:path w="1318" h="845" extrusionOk="0">
                  <a:moveTo>
                    <a:pt x="50" y="0"/>
                  </a:moveTo>
                  <a:lnTo>
                    <a:pt x="0" y="780"/>
                  </a:lnTo>
                  <a:lnTo>
                    <a:pt x="323" y="801"/>
                  </a:lnTo>
                  <a:lnTo>
                    <a:pt x="645" y="816"/>
                  </a:lnTo>
                  <a:lnTo>
                    <a:pt x="967" y="832"/>
                  </a:lnTo>
                  <a:lnTo>
                    <a:pt x="1128" y="840"/>
                  </a:lnTo>
                  <a:lnTo>
                    <a:pt x="1288" y="845"/>
                  </a:lnTo>
                  <a:lnTo>
                    <a:pt x="1317" y="65"/>
                  </a:lnTo>
                  <a:lnTo>
                    <a:pt x="1159" y="59"/>
                  </a:lnTo>
                  <a:lnTo>
                    <a:pt x="1002" y="53"/>
                  </a:lnTo>
                  <a:lnTo>
                    <a:pt x="684" y="37"/>
                  </a:lnTo>
                  <a:lnTo>
                    <a:pt x="367" y="2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1"/>
            <p:cNvSpPr/>
            <p:nvPr/>
          </p:nvSpPr>
          <p:spPr>
            <a:xfrm>
              <a:off x="5402175" y="1682075"/>
              <a:ext cx="33750" cy="22475"/>
            </a:xfrm>
            <a:custGeom>
              <a:avLst/>
              <a:gdLst/>
              <a:ahLst/>
              <a:cxnLst/>
              <a:rect l="l" t="t" r="r" b="b"/>
              <a:pathLst>
                <a:path w="1350" h="899" extrusionOk="0">
                  <a:moveTo>
                    <a:pt x="87" y="1"/>
                  </a:moveTo>
                  <a:lnTo>
                    <a:pt x="0" y="777"/>
                  </a:lnTo>
                  <a:lnTo>
                    <a:pt x="161" y="794"/>
                  </a:lnTo>
                  <a:cubicBezTo>
                    <a:pt x="214" y="800"/>
                    <a:pt x="267" y="805"/>
                    <a:pt x="321" y="810"/>
                  </a:cubicBezTo>
                  <a:lnTo>
                    <a:pt x="642" y="841"/>
                  </a:lnTo>
                  <a:lnTo>
                    <a:pt x="964" y="872"/>
                  </a:lnTo>
                  <a:cubicBezTo>
                    <a:pt x="1071" y="882"/>
                    <a:pt x="1178" y="890"/>
                    <a:pt x="1285" y="898"/>
                  </a:cubicBezTo>
                  <a:lnTo>
                    <a:pt x="1350" y="120"/>
                  </a:lnTo>
                  <a:cubicBezTo>
                    <a:pt x="1245" y="111"/>
                    <a:pt x="1140" y="103"/>
                    <a:pt x="1034" y="93"/>
                  </a:cubicBezTo>
                  <a:lnTo>
                    <a:pt x="718" y="62"/>
                  </a:lnTo>
                  <a:lnTo>
                    <a:pt x="401" y="32"/>
                  </a:lnTo>
                  <a:cubicBezTo>
                    <a:pt x="349" y="27"/>
                    <a:pt x="296" y="21"/>
                    <a:pt x="244" y="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1"/>
            <p:cNvSpPr/>
            <p:nvPr/>
          </p:nvSpPr>
          <p:spPr>
            <a:xfrm>
              <a:off x="5688800" y="1680625"/>
              <a:ext cx="33575" cy="22325"/>
            </a:xfrm>
            <a:custGeom>
              <a:avLst/>
              <a:gdLst/>
              <a:ahLst/>
              <a:cxnLst/>
              <a:rect l="l" t="t" r="r" b="b"/>
              <a:pathLst>
                <a:path w="1343" h="893" extrusionOk="0">
                  <a:moveTo>
                    <a:pt x="0" y="114"/>
                  </a:moveTo>
                  <a:lnTo>
                    <a:pt x="65" y="893"/>
                  </a:lnTo>
                  <a:lnTo>
                    <a:pt x="703" y="838"/>
                  </a:lnTo>
                  <a:lnTo>
                    <a:pt x="863" y="824"/>
                  </a:lnTo>
                  <a:lnTo>
                    <a:pt x="1024" y="807"/>
                  </a:lnTo>
                  <a:lnTo>
                    <a:pt x="1342" y="778"/>
                  </a:lnTo>
                  <a:lnTo>
                    <a:pt x="1268" y="1"/>
                  </a:lnTo>
                  <a:lnTo>
                    <a:pt x="952" y="31"/>
                  </a:lnTo>
                  <a:lnTo>
                    <a:pt x="794" y="45"/>
                  </a:lnTo>
                  <a:lnTo>
                    <a:pt x="635" y="6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1"/>
            <p:cNvSpPr/>
            <p:nvPr/>
          </p:nvSpPr>
          <p:spPr>
            <a:xfrm>
              <a:off x="5631900" y="1685325"/>
              <a:ext cx="33100" cy="21425"/>
            </a:xfrm>
            <a:custGeom>
              <a:avLst/>
              <a:gdLst/>
              <a:ahLst/>
              <a:cxnLst/>
              <a:rect l="l" t="t" r="r" b="b"/>
              <a:pathLst>
                <a:path w="1324" h="857" extrusionOk="0">
                  <a:moveTo>
                    <a:pt x="0" y="77"/>
                  </a:moveTo>
                  <a:lnTo>
                    <a:pt x="41" y="857"/>
                  </a:lnTo>
                  <a:lnTo>
                    <a:pt x="682" y="821"/>
                  </a:lnTo>
                  <a:lnTo>
                    <a:pt x="1323" y="780"/>
                  </a:lnTo>
                  <a:lnTo>
                    <a:pt x="1270" y="1"/>
                  </a:lnTo>
                  <a:lnTo>
                    <a:pt x="635" y="4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1"/>
            <p:cNvSpPr/>
            <p:nvPr/>
          </p:nvSpPr>
          <p:spPr>
            <a:xfrm>
              <a:off x="5575125" y="1688375"/>
              <a:ext cx="32525" cy="20450"/>
            </a:xfrm>
            <a:custGeom>
              <a:avLst/>
              <a:gdLst/>
              <a:ahLst/>
              <a:cxnLst/>
              <a:rect l="l" t="t" r="r" b="b"/>
              <a:pathLst>
                <a:path w="1301" h="818" extrusionOk="0">
                  <a:moveTo>
                    <a:pt x="0" y="36"/>
                  </a:moveTo>
                  <a:lnTo>
                    <a:pt x="15" y="817"/>
                  </a:lnTo>
                  <a:lnTo>
                    <a:pt x="335" y="810"/>
                  </a:lnTo>
                  <a:cubicBezTo>
                    <a:pt x="443" y="808"/>
                    <a:pt x="551" y="807"/>
                    <a:pt x="657" y="803"/>
                  </a:cubicBezTo>
                  <a:lnTo>
                    <a:pt x="1301" y="782"/>
                  </a:lnTo>
                  <a:lnTo>
                    <a:pt x="1270" y="1"/>
                  </a:lnTo>
                  <a:lnTo>
                    <a:pt x="635" y="22"/>
                  </a:lnTo>
                  <a:cubicBezTo>
                    <a:pt x="530" y="26"/>
                    <a:pt x="423" y="27"/>
                    <a:pt x="318" y="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1"/>
            <p:cNvSpPr/>
            <p:nvPr/>
          </p:nvSpPr>
          <p:spPr>
            <a:xfrm>
              <a:off x="5859200" y="1659350"/>
              <a:ext cx="34425" cy="23900"/>
            </a:xfrm>
            <a:custGeom>
              <a:avLst/>
              <a:gdLst/>
              <a:ahLst/>
              <a:cxnLst/>
              <a:rect l="l" t="t" r="r" b="b"/>
              <a:pathLst>
                <a:path w="1377" h="956" extrusionOk="0">
                  <a:moveTo>
                    <a:pt x="1" y="183"/>
                  </a:moveTo>
                  <a:lnTo>
                    <a:pt x="110" y="956"/>
                  </a:lnTo>
                  <a:cubicBezTo>
                    <a:pt x="533" y="897"/>
                    <a:pt x="955" y="834"/>
                    <a:pt x="1376" y="772"/>
                  </a:cubicBezTo>
                  <a:lnTo>
                    <a:pt x="1262" y="1"/>
                  </a:lnTo>
                  <a:cubicBezTo>
                    <a:pt x="841" y="62"/>
                    <a:pt x="421" y="125"/>
                    <a:pt x="1" y="18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1"/>
            <p:cNvSpPr/>
            <p:nvPr/>
          </p:nvSpPr>
          <p:spPr>
            <a:xfrm>
              <a:off x="5802600" y="1667325"/>
              <a:ext cx="34200" cy="23550"/>
            </a:xfrm>
            <a:custGeom>
              <a:avLst/>
              <a:gdLst/>
              <a:ahLst/>
              <a:cxnLst/>
              <a:rect l="l" t="t" r="r" b="b"/>
              <a:pathLst>
                <a:path w="1368" h="942" extrusionOk="0">
                  <a:moveTo>
                    <a:pt x="0" y="167"/>
                  </a:moveTo>
                  <a:lnTo>
                    <a:pt x="97" y="942"/>
                  </a:lnTo>
                  <a:lnTo>
                    <a:pt x="415" y="901"/>
                  </a:lnTo>
                  <a:lnTo>
                    <a:pt x="732" y="859"/>
                  </a:lnTo>
                  <a:cubicBezTo>
                    <a:pt x="945" y="832"/>
                    <a:pt x="1156" y="805"/>
                    <a:pt x="1367" y="775"/>
                  </a:cubicBezTo>
                  <a:lnTo>
                    <a:pt x="1263" y="0"/>
                  </a:lnTo>
                  <a:cubicBezTo>
                    <a:pt x="1053" y="30"/>
                    <a:pt x="844" y="57"/>
                    <a:pt x="632" y="84"/>
                  </a:cubicBezTo>
                  <a:lnTo>
                    <a:pt x="316" y="12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1"/>
            <p:cNvSpPr/>
            <p:nvPr/>
          </p:nvSpPr>
          <p:spPr>
            <a:xfrm>
              <a:off x="5746025" y="1674550"/>
              <a:ext cx="33975" cy="22975"/>
            </a:xfrm>
            <a:custGeom>
              <a:avLst/>
              <a:gdLst/>
              <a:ahLst/>
              <a:cxnLst/>
              <a:rect l="l" t="t" r="r" b="b"/>
              <a:pathLst>
                <a:path w="1359" h="919" extrusionOk="0">
                  <a:moveTo>
                    <a:pt x="1" y="141"/>
                  </a:moveTo>
                  <a:lnTo>
                    <a:pt x="83" y="918"/>
                  </a:lnTo>
                  <a:cubicBezTo>
                    <a:pt x="189" y="908"/>
                    <a:pt x="294" y="896"/>
                    <a:pt x="402" y="884"/>
                  </a:cubicBezTo>
                  <a:lnTo>
                    <a:pt x="720" y="849"/>
                  </a:lnTo>
                  <a:lnTo>
                    <a:pt x="1040" y="814"/>
                  </a:lnTo>
                  <a:lnTo>
                    <a:pt x="1358" y="777"/>
                  </a:lnTo>
                  <a:lnTo>
                    <a:pt x="1267" y="1"/>
                  </a:lnTo>
                  <a:lnTo>
                    <a:pt x="951" y="38"/>
                  </a:lnTo>
                  <a:lnTo>
                    <a:pt x="635" y="74"/>
                  </a:lnTo>
                  <a:lnTo>
                    <a:pt x="318" y="108"/>
                  </a:lnTo>
                  <a:cubicBezTo>
                    <a:pt x="212" y="120"/>
                    <a:pt x="106" y="131"/>
                    <a:pt x="1" y="14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1"/>
            <p:cNvSpPr/>
            <p:nvPr/>
          </p:nvSpPr>
          <p:spPr>
            <a:xfrm>
              <a:off x="6029000" y="1632825"/>
              <a:ext cx="34475" cy="24100"/>
            </a:xfrm>
            <a:custGeom>
              <a:avLst/>
              <a:gdLst/>
              <a:ahLst/>
              <a:cxnLst/>
              <a:rect l="l" t="t" r="r" b="b"/>
              <a:pathLst>
                <a:path w="1379" h="964" extrusionOk="0">
                  <a:moveTo>
                    <a:pt x="1" y="192"/>
                  </a:moveTo>
                  <a:lnTo>
                    <a:pt x="120" y="964"/>
                  </a:lnTo>
                  <a:cubicBezTo>
                    <a:pt x="540" y="900"/>
                    <a:pt x="959" y="836"/>
                    <a:pt x="1378" y="774"/>
                  </a:cubicBezTo>
                  <a:lnTo>
                    <a:pt x="1266" y="1"/>
                  </a:lnTo>
                  <a:cubicBezTo>
                    <a:pt x="844" y="62"/>
                    <a:pt x="422" y="128"/>
                    <a:pt x="1" y="1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1"/>
            <p:cNvSpPr/>
            <p:nvPr/>
          </p:nvSpPr>
          <p:spPr>
            <a:xfrm>
              <a:off x="5972475" y="1641550"/>
              <a:ext cx="34600" cy="24375"/>
            </a:xfrm>
            <a:custGeom>
              <a:avLst/>
              <a:gdLst/>
              <a:ahLst/>
              <a:cxnLst/>
              <a:rect l="l" t="t" r="r" b="b"/>
              <a:pathLst>
                <a:path w="1384" h="975" extrusionOk="0">
                  <a:moveTo>
                    <a:pt x="0" y="204"/>
                  </a:moveTo>
                  <a:lnTo>
                    <a:pt x="124" y="974"/>
                  </a:lnTo>
                  <a:lnTo>
                    <a:pt x="1384" y="773"/>
                  </a:lnTo>
                  <a:lnTo>
                    <a:pt x="12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1"/>
            <p:cNvSpPr/>
            <p:nvPr/>
          </p:nvSpPr>
          <p:spPr>
            <a:xfrm>
              <a:off x="5916150" y="1650625"/>
              <a:ext cx="34575" cy="24175"/>
            </a:xfrm>
            <a:custGeom>
              <a:avLst/>
              <a:gdLst/>
              <a:ahLst/>
              <a:cxnLst/>
              <a:rect l="l" t="t" r="r" b="b"/>
              <a:pathLst>
                <a:path w="1383" h="967" extrusionOk="0">
                  <a:moveTo>
                    <a:pt x="0" y="195"/>
                  </a:moveTo>
                  <a:lnTo>
                    <a:pt x="119" y="966"/>
                  </a:lnTo>
                  <a:lnTo>
                    <a:pt x="751" y="869"/>
                  </a:lnTo>
                  <a:lnTo>
                    <a:pt x="1383" y="770"/>
                  </a:lnTo>
                  <a:lnTo>
                    <a:pt x="1261" y="0"/>
                  </a:lnTo>
                  <a:lnTo>
                    <a:pt x="630" y="9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1"/>
            <p:cNvSpPr/>
            <p:nvPr/>
          </p:nvSpPr>
          <p:spPr>
            <a:xfrm>
              <a:off x="6200600" y="1617675"/>
              <a:ext cx="32325" cy="20400"/>
            </a:xfrm>
            <a:custGeom>
              <a:avLst/>
              <a:gdLst/>
              <a:ahLst/>
              <a:cxnLst/>
              <a:rect l="l" t="t" r="r" b="b"/>
              <a:pathLst>
                <a:path w="1293" h="816" extrusionOk="0">
                  <a:moveTo>
                    <a:pt x="0" y="36"/>
                  </a:moveTo>
                  <a:lnTo>
                    <a:pt x="34" y="815"/>
                  </a:lnTo>
                  <a:lnTo>
                    <a:pt x="349" y="803"/>
                  </a:lnTo>
                  <a:cubicBezTo>
                    <a:pt x="401" y="799"/>
                    <a:pt x="454" y="797"/>
                    <a:pt x="506" y="796"/>
                  </a:cubicBezTo>
                  <a:lnTo>
                    <a:pt x="664" y="793"/>
                  </a:lnTo>
                  <a:lnTo>
                    <a:pt x="1292" y="782"/>
                  </a:lnTo>
                  <a:lnTo>
                    <a:pt x="1288" y="1"/>
                  </a:lnTo>
                  <a:lnTo>
                    <a:pt x="646" y="12"/>
                  </a:lnTo>
                  <a:lnTo>
                    <a:pt x="484" y="15"/>
                  </a:lnTo>
                  <a:cubicBezTo>
                    <a:pt x="430" y="16"/>
                    <a:pt x="377" y="19"/>
                    <a:pt x="324" y="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1"/>
            <p:cNvSpPr/>
            <p:nvPr/>
          </p:nvSpPr>
          <p:spPr>
            <a:xfrm>
              <a:off x="6143125" y="1619900"/>
              <a:ext cx="33425" cy="22175"/>
            </a:xfrm>
            <a:custGeom>
              <a:avLst/>
              <a:gdLst/>
              <a:ahLst/>
              <a:cxnLst/>
              <a:rect l="l" t="t" r="r" b="b"/>
              <a:pathLst>
                <a:path w="1337" h="887" extrusionOk="0">
                  <a:moveTo>
                    <a:pt x="0" y="110"/>
                  </a:moveTo>
                  <a:lnTo>
                    <a:pt x="75" y="886"/>
                  </a:lnTo>
                  <a:lnTo>
                    <a:pt x="391" y="855"/>
                  </a:lnTo>
                  <a:lnTo>
                    <a:pt x="706" y="829"/>
                  </a:lnTo>
                  <a:lnTo>
                    <a:pt x="1021" y="803"/>
                  </a:lnTo>
                  <a:lnTo>
                    <a:pt x="1178" y="791"/>
                  </a:lnTo>
                  <a:cubicBezTo>
                    <a:pt x="1230" y="786"/>
                    <a:pt x="1284" y="783"/>
                    <a:pt x="1336" y="780"/>
                  </a:cubicBezTo>
                  <a:lnTo>
                    <a:pt x="1282" y="0"/>
                  </a:lnTo>
                  <a:cubicBezTo>
                    <a:pt x="1229" y="5"/>
                    <a:pt x="1176" y="7"/>
                    <a:pt x="1123" y="11"/>
                  </a:cubicBezTo>
                  <a:lnTo>
                    <a:pt x="962" y="23"/>
                  </a:lnTo>
                  <a:lnTo>
                    <a:pt x="642" y="49"/>
                  </a:lnTo>
                  <a:lnTo>
                    <a:pt x="322" y="7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1"/>
            <p:cNvSpPr/>
            <p:nvPr/>
          </p:nvSpPr>
          <p:spPr>
            <a:xfrm>
              <a:off x="6086225" y="1625275"/>
              <a:ext cx="34050" cy="23375"/>
            </a:xfrm>
            <a:custGeom>
              <a:avLst/>
              <a:gdLst/>
              <a:ahLst/>
              <a:cxnLst/>
              <a:rect l="l" t="t" r="r" b="b"/>
              <a:pathLst>
                <a:path w="1362" h="935" extrusionOk="0">
                  <a:moveTo>
                    <a:pt x="0" y="160"/>
                  </a:moveTo>
                  <a:lnTo>
                    <a:pt x="104" y="935"/>
                  </a:lnTo>
                  <a:lnTo>
                    <a:pt x="261" y="912"/>
                  </a:lnTo>
                  <a:lnTo>
                    <a:pt x="418" y="893"/>
                  </a:lnTo>
                  <a:lnTo>
                    <a:pt x="733" y="853"/>
                  </a:lnTo>
                  <a:lnTo>
                    <a:pt x="1047" y="813"/>
                  </a:lnTo>
                  <a:lnTo>
                    <a:pt x="1361" y="777"/>
                  </a:lnTo>
                  <a:lnTo>
                    <a:pt x="1272" y="1"/>
                  </a:lnTo>
                  <a:lnTo>
                    <a:pt x="953" y="37"/>
                  </a:lnTo>
                  <a:lnTo>
                    <a:pt x="635" y="78"/>
                  </a:lnTo>
                  <a:lnTo>
                    <a:pt x="318" y="119"/>
                  </a:lnTo>
                  <a:lnTo>
                    <a:pt x="159" y="13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1"/>
            <p:cNvSpPr/>
            <p:nvPr/>
          </p:nvSpPr>
          <p:spPr>
            <a:xfrm>
              <a:off x="6369275" y="1631400"/>
              <a:ext cx="35425" cy="26375"/>
            </a:xfrm>
            <a:custGeom>
              <a:avLst/>
              <a:gdLst/>
              <a:ahLst/>
              <a:cxnLst/>
              <a:rect l="l" t="t" r="r" b="b"/>
              <a:pathLst>
                <a:path w="1417" h="1055" extrusionOk="0">
                  <a:moveTo>
                    <a:pt x="162" y="1"/>
                  </a:moveTo>
                  <a:lnTo>
                    <a:pt x="0" y="765"/>
                  </a:lnTo>
                  <a:cubicBezTo>
                    <a:pt x="407" y="851"/>
                    <a:pt x="814" y="947"/>
                    <a:pt x="1216" y="1054"/>
                  </a:cubicBezTo>
                  <a:lnTo>
                    <a:pt x="1416" y="299"/>
                  </a:lnTo>
                  <a:cubicBezTo>
                    <a:pt x="1002" y="188"/>
                    <a:pt x="583" y="89"/>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1"/>
            <p:cNvSpPr/>
            <p:nvPr/>
          </p:nvSpPr>
          <p:spPr>
            <a:xfrm>
              <a:off x="6313975" y="1622050"/>
              <a:ext cx="34225" cy="23825"/>
            </a:xfrm>
            <a:custGeom>
              <a:avLst/>
              <a:gdLst/>
              <a:ahLst/>
              <a:cxnLst/>
              <a:rect l="l" t="t" r="r" b="b"/>
              <a:pathLst>
                <a:path w="1369" h="953" extrusionOk="0">
                  <a:moveTo>
                    <a:pt x="90" y="1"/>
                  </a:moveTo>
                  <a:lnTo>
                    <a:pt x="1" y="778"/>
                  </a:lnTo>
                  <a:cubicBezTo>
                    <a:pt x="414" y="825"/>
                    <a:pt x="828" y="884"/>
                    <a:pt x="1239" y="952"/>
                  </a:cubicBezTo>
                  <a:lnTo>
                    <a:pt x="1369" y="182"/>
                  </a:lnTo>
                  <a:cubicBezTo>
                    <a:pt x="943" y="112"/>
                    <a:pt x="517" y="5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1"/>
            <p:cNvSpPr/>
            <p:nvPr/>
          </p:nvSpPr>
          <p:spPr>
            <a:xfrm>
              <a:off x="6258150" y="1618050"/>
              <a:ext cx="32750" cy="21100"/>
            </a:xfrm>
            <a:custGeom>
              <a:avLst/>
              <a:gdLst/>
              <a:ahLst/>
              <a:cxnLst/>
              <a:rect l="l" t="t" r="r" b="b"/>
              <a:pathLst>
                <a:path w="1310" h="844" extrusionOk="0">
                  <a:moveTo>
                    <a:pt x="22" y="0"/>
                  </a:moveTo>
                  <a:lnTo>
                    <a:pt x="0" y="781"/>
                  </a:lnTo>
                  <a:lnTo>
                    <a:pt x="314" y="792"/>
                  </a:lnTo>
                  <a:lnTo>
                    <a:pt x="470" y="797"/>
                  </a:lnTo>
                  <a:cubicBezTo>
                    <a:pt x="522" y="799"/>
                    <a:pt x="574" y="799"/>
                    <a:pt x="626" y="803"/>
                  </a:cubicBezTo>
                  <a:lnTo>
                    <a:pt x="1251" y="844"/>
                  </a:lnTo>
                  <a:lnTo>
                    <a:pt x="1309" y="65"/>
                  </a:lnTo>
                  <a:lnTo>
                    <a:pt x="667" y="23"/>
                  </a:lnTo>
                  <a:cubicBezTo>
                    <a:pt x="614" y="19"/>
                    <a:pt x="560" y="18"/>
                    <a:pt x="505" y="17"/>
                  </a:cubicBezTo>
                  <a:lnTo>
                    <a:pt x="344" y="1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6" name="Google Shape;586;p11"/>
          <p:cNvGrpSpPr/>
          <p:nvPr/>
        </p:nvGrpSpPr>
        <p:grpSpPr>
          <a:xfrm rot="-3988931">
            <a:off x="-12471" y="-3571935"/>
            <a:ext cx="11178540" cy="6861517"/>
            <a:chOff x="385750" y="206447"/>
            <a:chExt cx="8336049" cy="4757278"/>
          </a:xfrm>
        </p:grpSpPr>
        <p:sp>
          <p:nvSpPr>
            <p:cNvPr id="587" name="Google Shape;587;p11"/>
            <p:cNvSpPr/>
            <p:nvPr/>
          </p:nvSpPr>
          <p:spPr>
            <a:xfrm rot="-5400000">
              <a:off x="2208886" y="-1549189"/>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1"/>
            <p:cNvSpPr/>
            <p:nvPr/>
          </p:nvSpPr>
          <p:spPr>
            <a:xfrm rot="-5400000">
              <a:off x="2168061" y="-1575864"/>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9" name="Google Shape;589;p11"/>
          <p:cNvSpPr txBox="1">
            <a:spLocks noGrp="1"/>
          </p:cNvSpPr>
          <p:nvPr>
            <p:ph type="title" hasCustomPrompt="1"/>
          </p:nvPr>
        </p:nvSpPr>
        <p:spPr>
          <a:xfrm>
            <a:off x="1284000" y="1498831"/>
            <a:ext cx="6576000" cy="13383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590" name="Google Shape;590;p11"/>
          <p:cNvSpPr txBox="1">
            <a:spLocks noGrp="1"/>
          </p:cNvSpPr>
          <p:nvPr>
            <p:ph type="subTitle" idx="1"/>
          </p:nvPr>
        </p:nvSpPr>
        <p:spPr>
          <a:xfrm>
            <a:off x="1284000" y="2842769"/>
            <a:ext cx="65760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
        <p:nvSpPr>
          <p:cNvPr id="591" name="Google Shape;591;p11"/>
          <p:cNvSpPr/>
          <p:nvPr/>
        </p:nvSpPr>
        <p:spPr>
          <a:xfrm rot="-1837295">
            <a:off x="7190407" y="3671161"/>
            <a:ext cx="2336246" cy="1154672"/>
          </a:xfrm>
          <a:custGeom>
            <a:avLst/>
            <a:gdLst/>
            <a:ahLst/>
            <a:cxnLst/>
            <a:rect l="l" t="t" r="r" b="b"/>
            <a:pathLst>
              <a:path w="10545" h="3509" extrusionOk="0">
                <a:moveTo>
                  <a:pt x="7015" y="530"/>
                </a:moveTo>
                <a:cubicBezTo>
                  <a:pt x="7125" y="530"/>
                  <a:pt x="7230" y="538"/>
                  <a:pt x="7300" y="555"/>
                </a:cubicBezTo>
                <a:cubicBezTo>
                  <a:pt x="7595" y="628"/>
                  <a:pt x="7802" y="761"/>
                  <a:pt x="7932" y="927"/>
                </a:cubicBezTo>
                <a:lnTo>
                  <a:pt x="7932" y="927"/>
                </a:lnTo>
                <a:cubicBezTo>
                  <a:pt x="7883" y="928"/>
                  <a:pt x="7837" y="929"/>
                  <a:pt x="7793" y="929"/>
                </a:cubicBezTo>
                <a:cubicBezTo>
                  <a:pt x="7678" y="929"/>
                  <a:pt x="7585" y="924"/>
                  <a:pt x="7524" y="914"/>
                </a:cubicBezTo>
                <a:cubicBezTo>
                  <a:pt x="7280" y="874"/>
                  <a:pt x="7038" y="821"/>
                  <a:pt x="6800" y="753"/>
                </a:cubicBezTo>
                <a:cubicBezTo>
                  <a:pt x="6290" y="609"/>
                  <a:pt x="6675" y="530"/>
                  <a:pt x="7015" y="530"/>
                </a:cubicBezTo>
                <a:close/>
                <a:moveTo>
                  <a:pt x="2570" y="2230"/>
                </a:moveTo>
                <a:cubicBezTo>
                  <a:pt x="2585" y="2230"/>
                  <a:pt x="2602" y="2281"/>
                  <a:pt x="2580" y="2390"/>
                </a:cubicBezTo>
                <a:lnTo>
                  <a:pt x="2580" y="2390"/>
                </a:lnTo>
                <a:cubicBezTo>
                  <a:pt x="2541" y="2286"/>
                  <a:pt x="2554" y="2230"/>
                  <a:pt x="2570" y="2230"/>
                </a:cubicBezTo>
                <a:close/>
                <a:moveTo>
                  <a:pt x="9867" y="0"/>
                </a:moveTo>
                <a:cubicBezTo>
                  <a:pt x="9740" y="0"/>
                  <a:pt x="9588" y="102"/>
                  <a:pt x="9671" y="198"/>
                </a:cubicBezTo>
                <a:cubicBezTo>
                  <a:pt x="10032" y="616"/>
                  <a:pt x="9080" y="833"/>
                  <a:pt x="8311" y="903"/>
                </a:cubicBezTo>
                <a:lnTo>
                  <a:pt x="8311" y="903"/>
                </a:lnTo>
                <a:cubicBezTo>
                  <a:pt x="7997" y="501"/>
                  <a:pt x="7388" y="255"/>
                  <a:pt x="6883" y="255"/>
                </a:cubicBezTo>
                <a:cubicBezTo>
                  <a:pt x="6828" y="255"/>
                  <a:pt x="6774" y="258"/>
                  <a:pt x="6722" y="264"/>
                </a:cubicBezTo>
                <a:cubicBezTo>
                  <a:pt x="6532" y="286"/>
                  <a:pt x="6130" y="387"/>
                  <a:pt x="6101" y="645"/>
                </a:cubicBezTo>
                <a:cubicBezTo>
                  <a:pt x="6072" y="905"/>
                  <a:pt x="6675" y="1009"/>
                  <a:pt x="6815" y="1046"/>
                </a:cubicBezTo>
                <a:cubicBezTo>
                  <a:pt x="7216" y="1149"/>
                  <a:pt x="7582" y="1197"/>
                  <a:pt x="7953" y="1197"/>
                </a:cubicBezTo>
                <a:cubicBezTo>
                  <a:pt x="7992" y="1197"/>
                  <a:pt x="8032" y="1197"/>
                  <a:pt x="8071" y="1196"/>
                </a:cubicBezTo>
                <a:lnTo>
                  <a:pt x="8071" y="1196"/>
                </a:lnTo>
                <a:cubicBezTo>
                  <a:pt x="8208" y="1653"/>
                  <a:pt x="7953" y="2224"/>
                  <a:pt x="7478" y="2562"/>
                </a:cubicBezTo>
                <a:cubicBezTo>
                  <a:pt x="6790" y="3051"/>
                  <a:pt x="5888" y="3247"/>
                  <a:pt x="5007" y="3247"/>
                </a:cubicBezTo>
                <a:cubicBezTo>
                  <a:pt x="4524" y="3247"/>
                  <a:pt x="4048" y="3188"/>
                  <a:pt x="3617" y="3086"/>
                </a:cubicBezTo>
                <a:cubicBezTo>
                  <a:pt x="3341" y="3020"/>
                  <a:pt x="3078" y="2914"/>
                  <a:pt x="2844" y="2749"/>
                </a:cubicBezTo>
                <a:cubicBezTo>
                  <a:pt x="2826" y="2736"/>
                  <a:pt x="2808" y="2723"/>
                  <a:pt x="2791" y="2708"/>
                </a:cubicBezTo>
                <a:lnTo>
                  <a:pt x="2791" y="2708"/>
                </a:lnTo>
                <a:cubicBezTo>
                  <a:pt x="2948" y="2455"/>
                  <a:pt x="3018" y="2090"/>
                  <a:pt x="2785" y="1890"/>
                </a:cubicBezTo>
                <a:cubicBezTo>
                  <a:pt x="2711" y="1826"/>
                  <a:pt x="2634" y="1797"/>
                  <a:pt x="2561" y="1797"/>
                </a:cubicBezTo>
                <a:cubicBezTo>
                  <a:pt x="2432" y="1797"/>
                  <a:pt x="2314" y="1889"/>
                  <a:pt x="2244" y="2039"/>
                </a:cubicBezTo>
                <a:cubicBezTo>
                  <a:pt x="2121" y="2301"/>
                  <a:pt x="2236" y="2568"/>
                  <a:pt x="2408" y="2774"/>
                </a:cubicBezTo>
                <a:lnTo>
                  <a:pt x="2408" y="2774"/>
                </a:lnTo>
                <a:cubicBezTo>
                  <a:pt x="2268" y="2949"/>
                  <a:pt x="2067" y="3024"/>
                  <a:pt x="1853" y="3024"/>
                </a:cubicBezTo>
                <a:cubicBezTo>
                  <a:pt x="1103" y="3024"/>
                  <a:pt x="189" y="2107"/>
                  <a:pt x="1140" y="1383"/>
                </a:cubicBezTo>
                <a:cubicBezTo>
                  <a:pt x="1278" y="1279"/>
                  <a:pt x="1163" y="1189"/>
                  <a:pt x="1040" y="1189"/>
                </a:cubicBezTo>
                <a:cubicBezTo>
                  <a:pt x="996" y="1189"/>
                  <a:pt x="952" y="1200"/>
                  <a:pt x="917" y="1227"/>
                </a:cubicBezTo>
                <a:cubicBezTo>
                  <a:pt x="1" y="1923"/>
                  <a:pt x="483" y="3055"/>
                  <a:pt x="1476" y="3233"/>
                </a:cubicBezTo>
                <a:cubicBezTo>
                  <a:pt x="1548" y="3245"/>
                  <a:pt x="1621" y="3252"/>
                  <a:pt x="1694" y="3252"/>
                </a:cubicBezTo>
                <a:cubicBezTo>
                  <a:pt x="2009" y="3252"/>
                  <a:pt x="2327" y="3136"/>
                  <a:pt x="2578" y="2943"/>
                </a:cubicBezTo>
                <a:lnTo>
                  <a:pt x="2578" y="2943"/>
                </a:lnTo>
                <a:cubicBezTo>
                  <a:pt x="2610" y="2970"/>
                  <a:pt x="2643" y="2995"/>
                  <a:pt x="2675" y="3017"/>
                </a:cubicBezTo>
                <a:cubicBezTo>
                  <a:pt x="3211" y="3392"/>
                  <a:pt x="3968" y="3508"/>
                  <a:pt x="4676" y="3508"/>
                </a:cubicBezTo>
                <a:cubicBezTo>
                  <a:pt x="4974" y="3508"/>
                  <a:pt x="5264" y="3488"/>
                  <a:pt x="5524" y="3457"/>
                </a:cubicBezTo>
                <a:cubicBezTo>
                  <a:pt x="6522" y="3341"/>
                  <a:pt x="7744" y="2996"/>
                  <a:pt x="8329" y="2073"/>
                </a:cubicBezTo>
                <a:cubicBezTo>
                  <a:pt x="8543" y="1738"/>
                  <a:pt x="8563" y="1431"/>
                  <a:pt x="8463" y="1168"/>
                </a:cubicBezTo>
                <a:lnTo>
                  <a:pt x="8463" y="1168"/>
                </a:lnTo>
                <a:cubicBezTo>
                  <a:pt x="8620" y="1151"/>
                  <a:pt x="8780" y="1125"/>
                  <a:pt x="8946" y="1093"/>
                </a:cubicBezTo>
                <a:cubicBezTo>
                  <a:pt x="9369" y="1012"/>
                  <a:pt x="10545" y="693"/>
                  <a:pt x="9982" y="44"/>
                </a:cubicBezTo>
                <a:cubicBezTo>
                  <a:pt x="9955" y="13"/>
                  <a:pt x="9912" y="0"/>
                  <a:pt x="9867" y="0"/>
                </a:cubicBezTo>
                <a:close/>
              </a:path>
            </a:pathLst>
          </a:custGeom>
          <a:solidFill>
            <a:srgbClr val="FF7C35">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592"/>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7473C-FFB2-6C1F-0207-4072BB62CB28}"/>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SG"/>
          </a:p>
        </p:txBody>
      </p:sp>
      <p:sp>
        <p:nvSpPr>
          <p:cNvPr id="3" name="Subtitle 2">
            <a:extLst>
              <a:ext uri="{FF2B5EF4-FFF2-40B4-BE49-F238E27FC236}">
                <a16:creationId xmlns:a16="http://schemas.microsoft.com/office/drawing/2014/main" id="{57ADC938-05DD-6BDC-E9C8-2680E0AA26F5}"/>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0DA568F6-C490-2FF4-55D4-16F1A1636EFB}"/>
              </a:ext>
            </a:extLst>
          </p:cNvPr>
          <p:cNvSpPr>
            <a:spLocks noGrp="1"/>
          </p:cNvSpPr>
          <p:nvPr>
            <p:ph type="dt" sz="half" idx="10"/>
          </p:nvPr>
        </p:nvSpPr>
        <p:spPr/>
        <p:txBody>
          <a:bodyPr/>
          <a:lstStyle/>
          <a:p>
            <a:fld id="{E5F0B88C-C49B-4EB2-822F-740654588B07}" type="datetimeFigureOut">
              <a:rPr lang="en-SG" smtClean="0"/>
              <a:t>25/4/2025</a:t>
            </a:fld>
            <a:endParaRPr lang="en-SG"/>
          </a:p>
        </p:txBody>
      </p:sp>
      <p:sp>
        <p:nvSpPr>
          <p:cNvPr id="5" name="Footer Placeholder 4">
            <a:extLst>
              <a:ext uri="{FF2B5EF4-FFF2-40B4-BE49-F238E27FC236}">
                <a16:creationId xmlns:a16="http://schemas.microsoft.com/office/drawing/2014/main" id="{4FB89A4F-18E5-D732-2B78-D683466FA4A5}"/>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ACF9FE62-F88B-7134-D2D4-7CEB34BAB01D}"/>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3304704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41A14-6F57-6106-1432-C44A1DACB0C0}"/>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2201F87A-0ADA-BF7B-31FE-B82D21CED3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A7BE5C0D-3C1A-4D46-AAF2-72C7BB5BE3CF}"/>
              </a:ext>
            </a:extLst>
          </p:cNvPr>
          <p:cNvSpPr>
            <a:spLocks noGrp="1"/>
          </p:cNvSpPr>
          <p:nvPr>
            <p:ph type="dt" sz="half" idx="10"/>
          </p:nvPr>
        </p:nvSpPr>
        <p:spPr/>
        <p:txBody>
          <a:bodyPr/>
          <a:lstStyle/>
          <a:p>
            <a:fld id="{E5F0B88C-C49B-4EB2-822F-740654588B07}" type="datetimeFigureOut">
              <a:rPr lang="en-SG" smtClean="0"/>
              <a:t>25/4/2025</a:t>
            </a:fld>
            <a:endParaRPr lang="en-SG"/>
          </a:p>
        </p:txBody>
      </p:sp>
      <p:sp>
        <p:nvSpPr>
          <p:cNvPr id="5" name="Footer Placeholder 4">
            <a:extLst>
              <a:ext uri="{FF2B5EF4-FFF2-40B4-BE49-F238E27FC236}">
                <a16:creationId xmlns:a16="http://schemas.microsoft.com/office/drawing/2014/main" id="{A6B50875-2277-78C2-7860-CF4A940BF49E}"/>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472DF4B6-F9C0-C9A6-259E-F131667E0E39}"/>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213748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346B9-A13C-DEE9-B559-334B7C2C27B2}"/>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FD092525-46B5-6E2F-F237-D8AE6ED2DFD3}"/>
              </a:ext>
            </a:extLst>
          </p:cNvPr>
          <p:cNvSpPr>
            <a:spLocks noGrp="1"/>
          </p:cNvSpPr>
          <p:nvPr>
            <p:ph type="body" idx="1"/>
          </p:nvPr>
        </p:nvSpPr>
        <p:spPr>
          <a:xfrm>
            <a:off x="623888" y="3442098"/>
            <a:ext cx="7886700" cy="1125140"/>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89F8B7-DDDA-2A68-00C2-DB869AB61C3D}"/>
              </a:ext>
            </a:extLst>
          </p:cNvPr>
          <p:cNvSpPr>
            <a:spLocks noGrp="1"/>
          </p:cNvSpPr>
          <p:nvPr>
            <p:ph type="dt" sz="half" idx="10"/>
          </p:nvPr>
        </p:nvSpPr>
        <p:spPr/>
        <p:txBody>
          <a:bodyPr/>
          <a:lstStyle/>
          <a:p>
            <a:fld id="{E5F0B88C-C49B-4EB2-822F-740654588B07}" type="datetimeFigureOut">
              <a:rPr lang="en-SG" smtClean="0"/>
              <a:t>25/4/2025</a:t>
            </a:fld>
            <a:endParaRPr lang="en-SG"/>
          </a:p>
        </p:txBody>
      </p:sp>
      <p:sp>
        <p:nvSpPr>
          <p:cNvPr id="5" name="Footer Placeholder 4">
            <a:extLst>
              <a:ext uri="{FF2B5EF4-FFF2-40B4-BE49-F238E27FC236}">
                <a16:creationId xmlns:a16="http://schemas.microsoft.com/office/drawing/2014/main" id="{E975D1AE-CDC3-8B39-5B7A-ADE7796164E3}"/>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C3B69829-B1A6-D2CA-06F0-E1FBF5268E34}"/>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14087648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jpe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3">
            <a:lumMod val="40000"/>
            <a:lumOff val="60000"/>
          </a:scheme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accent1"/>
              </a:buClr>
              <a:buSzPts val="3500"/>
              <a:buFont typeface="Josefin Sans"/>
              <a:buNone/>
              <a:defRPr sz="3500" b="1">
                <a:solidFill>
                  <a:schemeClr val="accent1"/>
                </a:solidFill>
                <a:latin typeface="Josefin Sans"/>
                <a:ea typeface="Josefin Sans"/>
                <a:cs typeface="Josefin Sans"/>
                <a:sym typeface="Josefin Sans"/>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1pPr>
            <a:lvl2pPr marL="914400" lvl="1"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15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dirty="0"/>
          </a:p>
        </p:txBody>
      </p:sp>
    </p:spTree>
  </p:cSld>
  <p:clrMap bg1="lt1" tx1="dk1" bg2="dk2" tx2="lt2" accent1="accent1" accent2="accent2" accent3="accent3" accent4="accent4" accent5="accent5" accent6="accent6" hlink="hlink" folHlink="folHlink"/>
  <p:sldLayoutIdLst>
    <p:sldLayoutId id="2147483650" r:id="rId1"/>
    <p:sldLayoutId id="2147483654" r:id="rId2"/>
    <p:sldLayoutId id="2147483655" r:id="rId3"/>
    <p:sldLayoutId id="2147483656" r:id="rId4"/>
    <p:sldLayoutId id="2147483657" r:id="rId5"/>
    <p:sldLayoutId id="2147483658"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6FC6E4-06F1-1D88-F5D3-AC086EA6F77B}"/>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A77431D6-7AC8-97B7-FCEA-6A9420E08338}"/>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65A21C33-CD29-E36C-5AF9-0FB6F05874F4}"/>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82000"/>
                  </a:schemeClr>
                </a:solidFill>
              </a:defRPr>
            </a:lvl1pPr>
          </a:lstStyle>
          <a:p>
            <a:fld id="{E5F0B88C-C49B-4EB2-822F-740654588B07}" type="datetimeFigureOut">
              <a:rPr lang="en-SG" smtClean="0"/>
              <a:t>25/4/2025</a:t>
            </a:fld>
            <a:endParaRPr lang="en-SG"/>
          </a:p>
        </p:txBody>
      </p:sp>
      <p:sp>
        <p:nvSpPr>
          <p:cNvPr id="5" name="Footer Placeholder 4">
            <a:extLst>
              <a:ext uri="{FF2B5EF4-FFF2-40B4-BE49-F238E27FC236}">
                <a16:creationId xmlns:a16="http://schemas.microsoft.com/office/drawing/2014/main" id="{5D370F05-91EE-96CC-EBBC-511DBDC401C7}"/>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SG"/>
          </a:p>
        </p:txBody>
      </p:sp>
      <p:sp>
        <p:nvSpPr>
          <p:cNvPr id="6" name="Slide Number Placeholder 5">
            <a:extLst>
              <a:ext uri="{FF2B5EF4-FFF2-40B4-BE49-F238E27FC236}">
                <a16:creationId xmlns:a16="http://schemas.microsoft.com/office/drawing/2014/main" id="{19F2526F-7F53-8296-4044-A5546E3898A2}"/>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fld id="{11330328-5EF5-4841-88C2-40F172D2A634}" type="slidenum">
              <a:rPr lang="en-SG" smtClean="0"/>
              <a:t>‹#›</a:t>
            </a:fld>
            <a:endParaRPr lang="en-SG"/>
          </a:p>
        </p:txBody>
      </p:sp>
    </p:spTree>
    <p:extLst>
      <p:ext uri="{BB962C8B-B14F-4D97-AF65-F5344CB8AC3E}">
        <p14:creationId xmlns:p14="http://schemas.microsoft.com/office/powerpoint/2010/main" val="52793277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997B5FA-0921-464F-AAE1-844C04324D75}" type="datetimeFigureOut">
              <a:rPr lang="zh-CN" altLang="en-US" smtClean="0"/>
              <a:t>2025/4/25</a:t>
            </a:fld>
            <a:endParaRPr lang="zh-CN" altLang="en-US"/>
          </a:p>
        </p:txBody>
      </p:sp>
      <p:sp>
        <p:nvSpPr>
          <p:cNvPr id="5" name="页脚占位符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9068298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685766"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2" indent="-171442" algn="l" defTabSz="685766"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4/25/2025</a:t>
            </a:fld>
            <a:endParaRPr lang="en-US"/>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47975674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5.sv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5.sv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5.sv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5.svg"/></Relationships>
</file>

<file path=ppt/slides/_rels/slide1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35.xml"/><Relationship Id="rId5" Type="http://schemas.openxmlformats.org/officeDocument/2006/relationships/image" Target="../media/image23.sv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5.sv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5.sv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5.sv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3.xml"/><Relationship Id="rId7" Type="http://schemas.openxmlformats.org/officeDocument/2006/relationships/slideLayout" Target="../slideLayouts/slideLayout1.xml"/><Relationship Id="rId12" Type="http://schemas.openxmlformats.org/officeDocument/2006/relationships/image" Target="../media/image10.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5.svg"/><Relationship Id="rId5" Type="http://schemas.openxmlformats.org/officeDocument/2006/relationships/tags" Target="../tags/tag5.xml"/><Relationship Id="rId10" Type="http://schemas.openxmlformats.org/officeDocument/2006/relationships/image" Target="../media/image4.png"/><Relationship Id="rId4" Type="http://schemas.openxmlformats.org/officeDocument/2006/relationships/tags" Target="../tags/tag4.xml"/><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4.xml"/><Relationship Id="rId3" Type="http://schemas.openxmlformats.org/officeDocument/2006/relationships/tags" Target="../tags/tag9.xml"/><Relationship Id="rId7" Type="http://schemas.openxmlformats.org/officeDocument/2006/relationships/slideLayout" Target="../slideLayouts/slideLayout1.xml"/><Relationship Id="rId12" Type="http://schemas.openxmlformats.org/officeDocument/2006/relationships/image" Target="../media/image13.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image" Target="../media/image5.svg"/><Relationship Id="rId5" Type="http://schemas.openxmlformats.org/officeDocument/2006/relationships/tags" Target="../tags/tag11.xml"/><Relationship Id="rId10" Type="http://schemas.openxmlformats.org/officeDocument/2006/relationships/image" Target="../media/image4.png"/><Relationship Id="rId4" Type="http://schemas.openxmlformats.org/officeDocument/2006/relationships/tags" Target="../tags/tag10.xml"/><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5.svg"/><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F22B2C-D273-CAEB-46F3-53DC7C5615A2}"/>
              </a:ext>
            </a:extLst>
          </p:cNvPr>
          <p:cNvPicPr>
            <a:picLocks noChangeAspect="1"/>
          </p:cNvPicPr>
          <p:nvPr/>
        </p:nvPicPr>
        <p:blipFill>
          <a:blip r:embed="rId2"/>
          <a:stretch>
            <a:fillRect/>
          </a:stretch>
        </p:blipFill>
        <p:spPr>
          <a:xfrm>
            <a:off x="55332" y="0"/>
            <a:ext cx="9144000" cy="5143500"/>
          </a:xfrm>
          <a:prstGeom prst="rect">
            <a:avLst/>
          </a:prstGeom>
        </p:spPr>
      </p:pic>
      <p:grpSp>
        <p:nvGrpSpPr>
          <p:cNvPr id="6" name="Group 5">
            <a:extLst>
              <a:ext uri="{FF2B5EF4-FFF2-40B4-BE49-F238E27FC236}">
                <a16:creationId xmlns:a16="http://schemas.microsoft.com/office/drawing/2014/main" id="{12B8E289-E1DF-E625-E46F-AA40942A2125}"/>
              </a:ext>
            </a:extLst>
          </p:cNvPr>
          <p:cNvGrpSpPr/>
          <p:nvPr/>
        </p:nvGrpSpPr>
        <p:grpSpPr>
          <a:xfrm>
            <a:off x="4475708" y="1014364"/>
            <a:ext cx="2778203" cy="477522"/>
            <a:chOff x="-331077" y="0"/>
            <a:chExt cx="10299186" cy="1333299"/>
          </a:xfrm>
        </p:grpSpPr>
        <p:grpSp>
          <p:nvGrpSpPr>
            <p:cNvPr id="7" name="Group 6">
              <a:extLst>
                <a:ext uri="{FF2B5EF4-FFF2-40B4-BE49-F238E27FC236}">
                  <a16:creationId xmlns:a16="http://schemas.microsoft.com/office/drawing/2014/main" id="{95DBA346-CB48-639B-5EE7-4EFE485DD00B}"/>
                </a:ext>
              </a:extLst>
            </p:cNvPr>
            <p:cNvGrpSpPr/>
            <p:nvPr/>
          </p:nvGrpSpPr>
          <p:grpSpPr>
            <a:xfrm rot="-5400000">
              <a:off x="4496662" y="-4138148"/>
              <a:ext cx="1154042" cy="9788852"/>
              <a:chOff x="0" y="0"/>
              <a:chExt cx="398418" cy="3379475"/>
            </a:xfrm>
          </p:grpSpPr>
          <p:sp>
            <p:nvSpPr>
              <p:cNvPr id="11" name="Freeform 7">
                <a:extLst>
                  <a:ext uri="{FF2B5EF4-FFF2-40B4-BE49-F238E27FC236}">
                    <a16:creationId xmlns:a16="http://schemas.microsoft.com/office/drawing/2014/main" id="{1DDEF004-ECCF-97DA-CE4B-680C58BE8138}"/>
                  </a:ext>
                </a:extLst>
              </p:cNvPr>
              <p:cNvSpPr/>
              <p:nvPr/>
            </p:nvSpPr>
            <p:spPr>
              <a:xfrm>
                <a:off x="0" y="0"/>
                <a:ext cx="398418" cy="3379475"/>
              </a:xfrm>
              <a:custGeom>
                <a:avLst/>
                <a:gdLst/>
                <a:ahLst/>
                <a:cxnLst/>
                <a:rect l="l" t="t" r="r" b="b"/>
                <a:pathLst>
                  <a:path w="398418" h="3379475">
                    <a:moveTo>
                      <a:pt x="199209" y="0"/>
                    </a:moveTo>
                    <a:lnTo>
                      <a:pt x="199209" y="0"/>
                    </a:lnTo>
                    <a:cubicBezTo>
                      <a:pt x="252043" y="0"/>
                      <a:pt x="302712" y="20988"/>
                      <a:pt x="340071" y="58347"/>
                    </a:cubicBezTo>
                    <a:cubicBezTo>
                      <a:pt x="377430" y="95706"/>
                      <a:pt x="398418" y="146376"/>
                      <a:pt x="398418" y="199209"/>
                    </a:cubicBezTo>
                    <a:lnTo>
                      <a:pt x="398418" y="3180266"/>
                    </a:lnTo>
                    <a:cubicBezTo>
                      <a:pt x="398418" y="3290286"/>
                      <a:pt x="309229" y="3379475"/>
                      <a:pt x="199209" y="3379475"/>
                    </a:cubicBezTo>
                    <a:lnTo>
                      <a:pt x="199209" y="3379475"/>
                    </a:lnTo>
                    <a:cubicBezTo>
                      <a:pt x="89189" y="3379475"/>
                      <a:pt x="0" y="3290286"/>
                      <a:pt x="0" y="3180266"/>
                    </a:cubicBezTo>
                    <a:lnTo>
                      <a:pt x="0" y="199209"/>
                    </a:lnTo>
                    <a:cubicBezTo>
                      <a:pt x="0" y="89189"/>
                      <a:pt x="89189" y="0"/>
                      <a:pt x="199209" y="0"/>
                    </a:cubicBezTo>
                    <a:close/>
                  </a:path>
                </a:pathLst>
              </a:custGeom>
              <a:solidFill>
                <a:srgbClr val="231915"/>
              </a:solidFill>
              <a:ln w="9525" cap="rnd">
                <a:solidFill>
                  <a:srgbClr val="231915"/>
                </a:solidFill>
                <a:prstDash val="solid"/>
                <a:round/>
              </a:ln>
            </p:spPr>
            <p:txBody>
              <a:bodyPr/>
              <a:lstStyle/>
              <a:p>
                <a:endParaRPr lang="en-SG"/>
              </a:p>
            </p:txBody>
          </p:sp>
          <p:sp>
            <p:nvSpPr>
              <p:cNvPr id="12" name="TextBox 8">
                <a:extLst>
                  <a:ext uri="{FF2B5EF4-FFF2-40B4-BE49-F238E27FC236}">
                    <a16:creationId xmlns:a16="http://schemas.microsoft.com/office/drawing/2014/main" id="{A9BAC864-4954-D8D8-033C-2064E5607538}"/>
                  </a:ext>
                </a:extLst>
              </p:cNvPr>
              <p:cNvSpPr txBox="1"/>
              <p:nvPr/>
            </p:nvSpPr>
            <p:spPr>
              <a:xfrm>
                <a:off x="0" y="-114300"/>
                <a:ext cx="398418" cy="3493775"/>
              </a:xfrm>
              <a:prstGeom prst="rect">
                <a:avLst/>
              </a:prstGeom>
            </p:spPr>
            <p:txBody>
              <a:bodyPr lIns="13959" tIns="13959" rIns="13959" bIns="13959" rtlCol="0" anchor="ctr"/>
              <a:lstStyle/>
              <a:p>
                <a:pPr marL="0" marR="0" lvl="0" indent="0" algn="ctr" defTabSz="914400" rtl="0" eaLnBrk="1" fontAlgn="auto" latinLnBrk="0" hangingPunct="1">
                  <a:lnSpc>
                    <a:spcPts val="354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9">
              <a:extLst>
                <a:ext uri="{FF2B5EF4-FFF2-40B4-BE49-F238E27FC236}">
                  <a16:creationId xmlns:a16="http://schemas.microsoft.com/office/drawing/2014/main" id="{DB4C6107-3BC4-E0B5-6238-930EFE54D73D}"/>
                </a:ext>
              </a:extLst>
            </p:cNvPr>
            <p:cNvGrpSpPr/>
            <p:nvPr/>
          </p:nvGrpSpPr>
          <p:grpSpPr>
            <a:xfrm rot="-5400000">
              <a:off x="4143347" y="-4474424"/>
              <a:ext cx="1260710" cy="10209557"/>
              <a:chOff x="-36826" y="-114300"/>
              <a:chExt cx="435244" cy="3524718"/>
            </a:xfrm>
          </p:grpSpPr>
          <p:sp>
            <p:nvSpPr>
              <p:cNvPr id="9" name="Freeform 10">
                <a:extLst>
                  <a:ext uri="{FF2B5EF4-FFF2-40B4-BE49-F238E27FC236}">
                    <a16:creationId xmlns:a16="http://schemas.microsoft.com/office/drawing/2014/main" id="{F4437791-5810-0898-B752-5945F0271E9D}"/>
                  </a:ext>
                </a:extLst>
              </p:cNvPr>
              <p:cNvSpPr/>
              <p:nvPr/>
            </p:nvSpPr>
            <p:spPr>
              <a:xfrm>
                <a:off x="-36826" y="30943"/>
                <a:ext cx="398418" cy="3379475"/>
              </a:xfrm>
              <a:custGeom>
                <a:avLst/>
                <a:gdLst/>
                <a:ahLst/>
                <a:cxnLst/>
                <a:rect l="l" t="t" r="r" b="b"/>
                <a:pathLst>
                  <a:path w="398418" h="3379475">
                    <a:moveTo>
                      <a:pt x="199209" y="0"/>
                    </a:moveTo>
                    <a:lnTo>
                      <a:pt x="199209" y="0"/>
                    </a:lnTo>
                    <a:cubicBezTo>
                      <a:pt x="252043" y="0"/>
                      <a:pt x="302712" y="20988"/>
                      <a:pt x="340071" y="58347"/>
                    </a:cubicBezTo>
                    <a:cubicBezTo>
                      <a:pt x="377430" y="95706"/>
                      <a:pt x="398418" y="146376"/>
                      <a:pt x="398418" y="199209"/>
                    </a:cubicBezTo>
                    <a:lnTo>
                      <a:pt x="398418" y="3180266"/>
                    </a:lnTo>
                    <a:cubicBezTo>
                      <a:pt x="398418" y="3290286"/>
                      <a:pt x="309229" y="3379475"/>
                      <a:pt x="199209" y="3379475"/>
                    </a:cubicBezTo>
                    <a:lnTo>
                      <a:pt x="199209" y="3379475"/>
                    </a:lnTo>
                    <a:cubicBezTo>
                      <a:pt x="89189" y="3379475"/>
                      <a:pt x="0" y="3290286"/>
                      <a:pt x="0" y="3180266"/>
                    </a:cubicBezTo>
                    <a:lnTo>
                      <a:pt x="0" y="199209"/>
                    </a:lnTo>
                    <a:cubicBezTo>
                      <a:pt x="0" y="89189"/>
                      <a:pt x="89189" y="0"/>
                      <a:pt x="199209" y="0"/>
                    </a:cubicBezTo>
                    <a:close/>
                  </a:path>
                </a:pathLst>
              </a:custGeom>
              <a:solidFill>
                <a:srgbClr val="F5AC35"/>
              </a:solidFill>
              <a:ln w="28575" cap="rnd">
                <a:solidFill>
                  <a:srgbClr val="231915"/>
                </a:solidFill>
                <a:prstDash val="solid"/>
                <a:round/>
              </a:ln>
            </p:spPr>
            <p:txBody>
              <a:bodyPr/>
              <a:lstStyle/>
              <a:p>
                <a:endParaRPr lang="en-SG" dirty="0"/>
              </a:p>
            </p:txBody>
          </p:sp>
          <p:sp>
            <p:nvSpPr>
              <p:cNvPr id="10" name="TextBox 11">
                <a:extLst>
                  <a:ext uri="{FF2B5EF4-FFF2-40B4-BE49-F238E27FC236}">
                    <a16:creationId xmlns:a16="http://schemas.microsoft.com/office/drawing/2014/main" id="{A66AE1C3-2E65-57AB-88AB-301D9503C4EC}"/>
                  </a:ext>
                </a:extLst>
              </p:cNvPr>
              <p:cNvSpPr txBox="1"/>
              <p:nvPr/>
            </p:nvSpPr>
            <p:spPr>
              <a:xfrm>
                <a:off x="0" y="-114300"/>
                <a:ext cx="398418" cy="3493775"/>
              </a:xfrm>
              <a:prstGeom prst="rect">
                <a:avLst/>
              </a:prstGeom>
            </p:spPr>
            <p:txBody>
              <a:bodyPr lIns="13959" tIns="13959" rIns="13959" bIns="13959" rtlCol="0" anchor="ctr"/>
              <a:lstStyle/>
              <a:p>
                <a:pPr marL="0" marR="0" lvl="0" indent="0" algn="ctr" defTabSz="914400" rtl="0" eaLnBrk="1" fontAlgn="auto" latinLnBrk="0" hangingPunct="1">
                  <a:lnSpc>
                    <a:spcPts val="354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13" name="TextBox 12">
            <a:extLst>
              <a:ext uri="{FF2B5EF4-FFF2-40B4-BE49-F238E27FC236}">
                <a16:creationId xmlns:a16="http://schemas.microsoft.com/office/drawing/2014/main" id="{EA5B4382-4828-594E-ABF4-5B16E68558A4}"/>
              </a:ext>
            </a:extLst>
          </p:cNvPr>
          <p:cNvSpPr txBox="1"/>
          <p:nvPr/>
        </p:nvSpPr>
        <p:spPr>
          <a:xfrm>
            <a:off x="4194464" y="1017222"/>
            <a:ext cx="3292336" cy="461665"/>
          </a:xfrm>
          <a:prstGeom prst="rect">
            <a:avLst/>
          </a:prstGeom>
          <a:noFill/>
        </p:spPr>
        <p:txBody>
          <a:bodyPr wrap="square">
            <a:spAutoFit/>
          </a:bodyPr>
          <a:lstStyle/>
          <a:p>
            <a:pPr algn="ctr"/>
            <a:r>
              <a:rPr lang="en-US" sz="2400" b="1" dirty="0">
                <a:effectLst/>
                <a:latin typeface="Times New Roman" panose="02020603050405020304" pitchFamily="18" charset="0"/>
                <a:ea typeface="Calibri" panose="020F0502020204030204" pitchFamily="34" charset="0"/>
              </a:rPr>
              <a:t>NÓI VÀ NGHE</a:t>
            </a:r>
            <a:endParaRPr lang="en-SG" sz="2400" dirty="0"/>
          </a:p>
        </p:txBody>
      </p:sp>
      <p:sp>
        <p:nvSpPr>
          <p:cNvPr id="14" name="Rectangle 13"/>
          <p:cNvSpPr/>
          <p:nvPr/>
        </p:nvSpPr>
        <p:spPr>
          <a:xfrm>
            <a:off x="2929378" y="1786920"/>
            <a:ext cx="6118355" cy="1754326"/>
          </a:xfrm>
          <a:prstGeom prst="rect">
            <a:avLst/>
          </a:prstGeom>
          <a:noFill/>
        </p:spPr>
        <p:txBody>
          <a:bodyPr wrap="square" lIns="91440" tIns="45720" rIns="91440" bIns="45720">
            <a:spAutoFit/>
          </a:bodyPr>
          <a:lstStyle/>
          <a:p>
            <a:pPr algn="ctr"/>
            <a:r>
              <a:rPr lang="en-US"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NGHE VÀ NHẬN BIẾT </a:t>
            </a:r>
          </a:p>
          <a:p>
            <a:pPr algn="ctr"/>
            <a:r>
              <a:rPr lang="en-US"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TÍNH THUYẾT PHỤC </a:t>
            </a:r>
          </a:p>
          <a:p>
            <a:pPr algn="ctr"/>
            <a:r>
              <a:rPr lang="en-US"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CỦA MỘT Ý KIẾN</a:t>
            </a:r>
          </a:p>
        </p:txBody>
      </p:sp>
    </p:spTree>
    <p:extLst>
      <p:ext uri="{BB962C8B-B14F-4D97-AF65-F5344CB8AC3E}">
        <p14:creationId xmlns:p14="http://schemas.microsoft.com/office/powerpoint/2010/main" val="4168628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p:tgtEl>
                                          <p:spTgt spid="14"/>
                                        </p:tgtEl>
                                        <p:attrNameLst>
                                          <p:attrName>ppt_y</p:attrName>
                                        </p:attrNameLst>
                                      </p:cBhvr>
                                      <p:tavLst>
                                        <p:tav tm="0">
                                          <p:val>
                                            <p:strVal val="#ppt_y+#ppt_h*1.125000"/>
                                          </p:val>
                                        </p:tav>
                                        <p:tav tm="100000">
                                          <p:val>
                                            <p:strVal val="#ppt_y"/>
                                          </p:val>
                                        </p:tav>
                                      </p:tavLst>
                                    </p:anim>
                                    <p:animEffect transition="in" filter="wipe(up)">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C6722F-14C7-F80D-F3C2-64F4E8A09B48}"/>
              </a:ext>
            </a:extLst>
          </p:cNvPr>
          <p:cNvPicPr>
            <a:picLocks noChangeAspect="1"/>
          </p:cNvPicPr>
          <p:nvPr/>
        </p:nvPicPr>
        <p:blipFill>
          <a:blip r:embed="rId2"/>
          <a:stretch>
            <a:fillRect/>
          </a:stretch>
        </p:blipFill>
        <p:spPr>
          <a:xfrm>
            <a:off x="0" y="0"/>
            <a:ext cx="9144000" cy="5143500"/>
          </a:xfrm>
          <a:prstGeom prst="rect">
            <a:avLst/>
          </a:prstGeom>
        </p:spPr>
      </p:pic>
      <p:sp>
        <p:nvSpPr>
          <p:cNvPr id="4" name="TextBox 3">
            <a:extLst>
              <a:ext uri="{FF2B5EF4-FFF2-40B4-BE49-F238E27FC236}">
                <a16:creationId xmlns:a16="http://schemas.microsoft.com/office/drawing/2014/main" id="{10ED6060-4AC0-CDBD-3FAE-A0E658F8EDD0}"/>
              </a:ext>
            </a:extLst>
          </p:cNvPr>
          <p:cNvSpPr txBox="1"/>
          <p:nvPr/>
        </p:nvSpPr>
        <p:spPr>
          <a:xfrm>
            <a:off x="1987633" y="1512591"/>
            <a:ext cx="5992585" cy="2123658"/>
          </a:xfrm>
          <a:prstGeom prst="rect">
            <a:avLst/>
          </a:prstGeom>
          <a:noFill/>
        </p:spPr>
        <p:txBody>
          <a:bodyPr wrap="square">
            <a:spAutoFit/>
          </a:bodyPr>
          <a:lstStyle/>
          <a:p>
            <a:pPr algn="ctr"/>
            <a:r>
              <a:rPr lang="vi-VN" sz="6600" b="1" dirty="0">
                <a:latin typeface="Times New Roman" panose="02020603050405020304" pitchFamily="18" charset="0"/>
              </a:rPr>
              <a:t>HOẠT ĐỘNG</a:t>
            </a:r>
            <a:r>
              <a:rPr lang="vi-VN" sz="6600" dirty="0">
                <a:latin typeface="Times New Roman" panose="02020603050405020304" pitchFamily="18" charset="0"/>
              </a:rPr>
              <a:t> </a:t>
            </a:r>
            <a:r>
              <a:rPr lang="vi-VN" sz="6600" b="1" dirty="0">
                <a:latin typeface="Times New Roman" panose="02020603050405020304" pitchFamily="18" charset="0"/>
              </a:rPr>
              <a:t>LUYỆN TẬP</a:t>
            </a:r>
            <a:endParaRPr lang="en-SG" sz="6600" dirty="0">
              <a:latin typeface="Aptos Display" panose="02110004020202020204"/>
            </a:endParaRPr>
          </a:p>
        </p:txBody>
      </p:sp>
    </p:spTree>
    <p:extLst>
      <p:ext uri="{BB962C8B-B14F-4D97-AF65-F5344CB8AC3E}">
        <p14:creationId xmlns:p14="http://schemas.microsoft.com/office/powerpoint/2010/main" val="36681697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EDA47F-69A7-3BDF-7BA8-BD2DDE7062AA}"/>
              </a:ext>
            </a:extLst>
          </p:cNvPr>
          <p:cNvPicPr>
            <a:picLocks noChangeAspect="1"/>
          </p:cNvPicPr>
          <p:nvPr/>
        </p:nvPicPr>
        <p:blipFill>
          <a:blip r:embed="rId2"/>
          <a:stretch>
            <a:fillRect/>
          </a:stretch>
        </p:blipFill>
        <p:spPr>
          <a:xfrm>
            <a:off x="0" y="0"/>
            <a:ext cx="9144000" cy="5143500"/>
          </a:xfrm>
          <a:prstGeom prst="rect">
            <a:avLst/>
          </a:prstGeom>
        </p:spPr>
      </p:pic>
      <p:sp>
        <p:nvSpPr>
          <p:cNvPr id="2" name="Google Shape;1132;p46">
            <a:extLst>
              <a:ext uri="{FF2B5EF4-FFF2-40B4-BE49-F238E27FC236}">
                <a16:creationId xmlns:a16="http://schemas.microsoft.com/office/drawing/2014/main" id="{1A5005A0-FE32-BAF8-4B28-87FC688E95DF}"/>
              </a:ext>
            </a:extLst>
          </p:cNvPr>
          <p:cNvSpPr txBox="1">
            <a:spLocks noGrp="1"/>
          </p:cNvSpPr>
          <p:nvPr/>
        </p:nvSpPr>
        <p:spPr>
          <a:xfrm>
            <a:off x="4480492" y="1819649"/>
            <a:ext cx="4549949" cy="151583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33350" indent="0" algn="ctr">
              <a:buNone/>
            </a:pPr>
            <a:r>
              <a:rPr lang="vi-VN" sz="3600" b="1" dirty="0">
                <a:latin typeface="+mj-lt"/>
              </a:rPr>
              <a:t>Hoạt động</a:t>
            </a:r>
            <a:r>
              <a:rPr lang="en-US" sz="3600" b="1" dirty="0">
                <a:latin typeface="+mj-lt"/>
              </a:rPr>
              <a:t> </a:t>
            </a:r>
          </a:p>
          <a:p>
            <a:pPr marL="133350" indent="0" algn="ctr">
              <a:buNone/>
            </a:pPr>
            <a:r>
              <a:rPr lang="en-US" sz="3600" b="1" dirty="0" err="1">
                <a:latin typeface="Times New Roman" panose="02020603050405020304" pitchFamily="18" charset="0"/>
                <a:cs typeface="Times New Roman" panose="02020603050405020304" pitchFamily="18" charset="0"/>
              </a:rPr>
              <a:t>thực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hành</a:t>
            </a:r>
            <a:endParaRPr lang="en-SG" sz="3600" dirty="0">
              <a:latin typeface="Times New Roman" panose="02020603050405020304" pitchFamily="18" charset="0"/>
              <a:cs typeface="Times New Roman" panose="02020603050405020304" pitchFamily="18" charset="0"/>
            </a:endParaRPr>
          </a:p>
        </p:txBody>
      </p:sp>
      <p:sp>
        <p:nvSpPr>
          <p:cNvPr id="4" name="Google Shape;1161;p38">
            <a:extLst>
              <a:ext uri="{FF2B5EF4-FFF2-40B4-BE49-F238E27FC236}">
                <a16:creationId xmlns:a16="http://schemas.microsoft.com/office/drawing/2014/main" id="{D9829501-3E3C-41E3-A481-1246EEEB2B98}"/>
              </a:ext>
            </a:extLst>
          </p:cNvPr>
          <p:cNvSpPr/>
          <p:nvPr/>
        </p:nvSpPr>
        <p:spPr>
          <a:xfrm rot="3363349">
            <a:off x="6091583" y="736078"/>
            <a:ext cx="1510781" cy="1174826"/>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lumMod val="75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Google Shape;1162;p38">
            <a:extLst>
              <a:ext uri="{FF2B5EF4-FFF2-40B4-BE49-F238E27FC236}">
                <a16:creationId xmlns:a16="http://schemas.microsoft.com/office/drawing/2014/main" id="{4DBE0F21-9A49-DA2A-0339-04405B87B073}"/>
              </a:ext>
            </a:extLst>
          </p:cNvPr>
          <p:cNvSpPr txBox="1">
            <a:spLocks noGrp="1"/>
          </p:cNvSpPr>
          <p:nvPr/>
        </p:nvSpPr>
        <p:spPr>
          <a:xfrm>
            <a:off x="6070723" y="748585"/>
            <a:ext cx="1552500"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38965D"/>
              </a:buClr>
              <a:buSzPts val="6000"/>
              <a:buFont typeface="Titan One"/>
              <a:buNone/>
              <a:tabLst/>
              <a:defRPr/>
            </a:pPr>
            <a:r>
              <a:rPr kumimoji="0" lang="en-US" sz="72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rPr>
              <a:t>II</a:t>
            </a:r>
            <a:endParaRPr kumimoji="0" sz="72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endParaRPr>
          </a:p>
        </p:txBody>
      </p:sp>
    </p:spTree>
    <p:extLst>
      <p:ext uri="{BB962C8B-B14F-4D97-AF65-F5344CB8AC3E}">
        <p14:creationId xmlns:p14="http://schemas.microsoft.com/office/powerpoint/2010/main" val="208945970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grpSp>
        <p:nvGrpSpPr>
          <p:cNvPr id="1022" name="Google Shape;1022;p21"/>
          <p:cNvGrpSpPr/>
          <p:nvPr/>
        </p:nvGrpSpPr>
        <p:grpSpPr>
          <a:xfrm rot="-5400000">
            <a:off x="8679035" y="222037"/>
            <a:ext cx="533462" cy="257306"/>
            <a:chOff x="3372600" y="1183575"/>
            <a:chExt cx="533462" cy="257306"/>
          </a:xfrm>
        </p:grpSpPr>
        <p:sp>
          <p:nvSpPr>
            <p:cNvPr id="1023" name="Google Shape;1023;p21"/>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1024" name="Google Shape;1024;p21"/>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grpSp>
        <p:nvGrpSpPr>
          <p:cNvPr id="1069" name="Google Shape;1069;p21"/>
          <p:cNvGrpSpPr/>
          <p:nvPr/>
        </p:nvGrpSpPr>
        <p:grpSpPr>
          <a:xfrm rot="-8471793">
            <a:off x="200797" y="110458"/>
            <a:ext cx="545900" cy="549041"/>
            <a:chOff x="1938525" y="705925"/>
            <a:chExt cx="859088" cy="863925"/>
          </a:xfrm>
        </p:grpSpPr>
        <p:sp>
          <p:nvSpPr>
            <p:cNvPr id="1070" name="Google Shape;1070;p21"/>
            <p:cNvSpPr/>
            <p:nvPr/>
          </p:nvSpPr>
          <p:spPr>
            <a:xfrm>
              <a:off x="1938538" y="705945"/>
              <a:ext cx="859075" cy="863900"/>
            </a:xfrm>
            <a:custGeom>
              <a:avLst/>
              <a:gdLst/>
              <a:ahLst/>
              <a:cxnLst/>
              <a:rect l="l" t="t" r="r" b="b"/>
              <a:pathLst>
                <a:path w="34363" h="34556" extrusionOk="0">
                  <a:moveTo>
                    <a:pt x="32924" y="17061"/>
                  </a:moveTo>
                  <a:cubicBezTo>
                    <a:pt x="34363" y="16082"/>
                    <a:pt x="34188" y="14835"/>
                    <a:pt x="32536" y="14288"/>
                  </a:cubicBezTo>
                  <a:lnTo>
                    <a:pt x="26302" y="12226"/>
                  </a:lnTo>
                  <a:cubicBezTo>
                    <a:pt x="24649" y="11680"/>
                    <a:pt x="22899" y="9867"/>
                    <a:pt x="22413" y="8196"/>
                  </a:cubicBezTo>
                  <a:lnTo>
                    <a:pt x="20578" y="1891"/>
                  </a:lnTo>
                  <a:cubicBezTo>
                    <a:pt x="20092" y="220"/>
                    <a:pt x="18850" y="0"/>
                    <a:pt x="17820" y="1403"/>
                  </a:cubicBezTo>
                  <a:lnTo>
                    <a:pt x="13933" y="6693"/>
                  </a:lnTo>
                  <a:cubicBezTo>
                    <a:pt x="12902" y="8095"/>
                    <a:pt x="10636" y="9199"/>
                    <a:pt x="8895" y="9144"/>
                  </a:cubicBezTo>
                  <a:lnTo>
                    <a:pt x="2332" y="8942"/>
                  </a:lnTo>
                  <a:cubicBezTo>
                    <a:pt x="592" y="8888"/>
                    <a:pt x="1" y="10000"/>
                    <a:pt x="1015" y="11413"/>
                  </a:cubicBezTo>
                  <a:lnTo>
                    <a:pt x="4846" y="16744"/>
                  </a:lnTo>
                  <a:cubicBezTo>
                    <a:pt x="5861" y="18157"/>
                    <a:pt x="6210" y="20654"/>
                    <a:pt x="5621" y="22291"/>
                  </a:cubicBezTo>
                  <a:lnTo>
                    <a:pt x="3399" y="28471"/>
                  </a:lnTo>
                  <a:cubicBezTo>
                    <a:pt x="2810" y="30110"/>
                    <a:pt x="3684" y="31017"/>
                    <a:pt x="5343" y="30487"/>
                  </a:cubicBezTo>
                  <a:lnTo>
                    <a:pt x="11599" y="28492"/>
                  </a:lnTo>
                  <a:cubicBezTo>
                    <a:pt x="13258" y="27963"/>
                    <a:pt x="15739" y="28402"/>
                    <a:pt x="17115" y="29469"/>
                  </a:cubicBezTo>
                  <a:lnTo>
                    <a:pt x="22304" y="33491"/>
                  </a:lnTo>
                  <a:cubicBezTo>
                    <a:pt x="23679" y="34556"/>
                    <a:pt x="24813" y="34005"/>
                    <a:pt x="24822" y="32264"/>
                  </a:cubicBezTo>
                  <a:lnTo>
                    <a:pt x="24857" y="25697"/>
                  </a:lnTo>
                  <a:cubicBezTo>
                    <a:pt x="24866" y="23958"/>
                    <a:pt x="26051" y="21732"/>
                    <a:pt x="27489" y="20754"/>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1071" name="Google Shape;1071;p21"/>
            <p:cNvSpPr/>
            <p:nvPr/>
          </p:nvSpPr>
          <p:spPr>
            <a:xfrm>
              <a:off x="1938525" y="705925"/>
              <a:ext cx="859075" cy="863925"/>
            </a:xfrm>
            <a:custGeom>
              <a:avLst/>
              <a:gdLst/>
              <a:ahLst/>
              <a:cxnLst/>
              <a:rect l="l" t="t" r="r" b="b"/>
              <a:pathLst>
                <a:path w="34363" h="34557" extrusionOk="0">
                  <a:moveTo>
                    <a:pt x="32923" y="17061"/>
                  </a:moveTo>
                  <a:cubicBezTo>
                    <a:pt x="34362" y="16083"/>
                    <a:pt x="34188" y="14835"/>
                    <a:pt x="32535" y="14289"/>
                  </a:cubicBezTo>
                  <a:lnTo>
                    <a:pt x="26301" y="12227"/>
                  </a:lnTo>
                  <a:cubicBezTo>
                    <a:pt x="24649" y="11680"/>
                    <a:pt x="22899" y="9867"/>
                    <a:pt x="22411" y="8196"/>
                  </a:cubicBezTo>
                  <a:lnTo>
                    <a:pt x="20576" y="1892"/>
                  </a:lnTo>
                  <a:cubicBezTo>
                    <a:pt x="20089" y="220"/>
                    <a:pt x="18849" y="1"/>
                    <a:pt x="17819" y="1404"/>
                  </a:cubicBezTo>
                  <a:lnTo>
                    <a:pt x="13932" y="6696"/>
                  </a:lnTo>
                  <a:cubicBezTo>
                    <a:pt x="12902" y="8098"/>
                    <a:pt x="10635" y="9202"/>
                    <a:pt x="8896" y="9147"/>
                  </a:cubicBezTo>
                  <a:lnTo>
                    <a:pt x="2332" y="8942"/>
                  </a:lnTo>
                  <a:cubicBezTo>
                    <a:pt x="592" y="8889"/>
                    <a:pt x="0" y="10001"/>
                    <a:pt x="1014" y="11413"/>
                  </a:cubicBezTo>
                  <a:lnTo>
                    <a:pt x="4845" y="16745"/>
                  </a:lnTo>
                  <a:cubicBezTo>
                    <a:pt x="5861" y="18158"/>
                    <a:pt x="6209" y="20655"/>
                    <a:pt x="5620" y="22292"/>
                  </a:cubicBezTo>
                  <a:lnTo>
                    <a:pt x="3400" y="28472"/>
                  </a:lnTo>
                  <a:cubicBezTo>
                    <a:pt x="2810" y="30110"/>
                    <a:pt x="3685" y="31017"/>
                    <a:pt x="5343" y="30488"/>
                  </a:cubicBezTo>
                  <a:lnTo>
                    <a:pt x="11600" y="28493"/>
                  </a:lnTo>
                  <a:cubicBezTo>
                    <a:pt x="13258" y="27964"/>
                    <a:pt x="15740" y="28404"/>
                    <a:pt x="17116" y="29470"/>
                  </a:cubicBezTo>
                  <a:lnTo>
                    <a:pt x="22305" y="33492"/>
                  </a:lnTo>
                  <a:cubicBezTo>
                    <a:pt x="23680" y="34557"/>
                    <a:pt x="24813" y="34007"/>
                    <a:pt x="24822" y="32265"/>
                  </a:cubicBezTo>
                  <a:lnTo>
                    <a:pt x="24859" y="25699"/>
                  </a:lnTo>
                  <a:cubicBezTo>
                    <a:pt x="24867" y="23959"/>
                    <a:pt x="26053" y="21734"/>
                    <a:pt x="27491" y="20755"/>
                  </a:cubicBezTo>
                  <a:close/>
                </a:path>
              </a:pathLst>
            </a:custGeom>
            <a:solidFill>
              <a:srgbClr val="FF7C35"/>
            </a:solidFill>
            <a:ln>
              <a:noFill/>
            </a:ln>
          </p:spPr>
          <p:txBody>
            <a:bodyPr spcFirstLastPara="1" wrap="square" lIns="91425" tIns="91425" rIns="91425" bIns="91425" anchor="ctr" anchorCtr="0">
              <a:noAutofit/>
            </a:bodyPr>
            <a:lstStyle/>
            <a:p>
              <a:endParaRPr/>
            </a:p>
          </p:txBody>
        </p:sp>
      </p:grpSp>
      <p:grpSp>
        <p:nvGrpSpPr>
          <p:cNvPr id="6" name="Google Shape;1960;p27">
            <a:extLst>
              <a:ext uri="{FF2B5EF4-FFF2-40B4-BE49-F238E27FC236}">
                <a16:creationId xmlns:a16="http://schemas.microsoft.com/office/drawing/2014/main" id="{6603CA5F-13FD-23E7-2D83-74277BF1BF6F}"/>
              </a:ext>
            </a:extLst>
          </p:cNvPr>
          <p:cNvGrpSpPr/>
          <p:nvPr/>
        </p:nvGrpSpPr>
        <p:grpSpPr>
          <a:xfrm rot="-9827289">
            <a:off x="968356" y="442182"/>
            <a:ext cx="329862" cy="331720"/>
            <a:chOff x="1938525" y="705925"/>
            <a:chExt cx="859088" cy="863925"/>
          </a:xfrm>
        </p:grpSpPr>
        <p:sp>
          <p:nvSpPr>
            <p:cNvPr id="7" name="Google Shape;1961;p27">
              <a:extLst>
                <a:ext uri="{FF2B5EF4-FFF2-40B4-BE49-F238E27FC236}">
                  <a16:creationId xmlns:a16="http://schemas.microsoft.com/office/drawing/2014/main" id="{71F5DD38-B9B3-02D9-E67A-0E6FA8E139C2}"/>
                </a:ext>
              </a:extLst>
            </p:cNvPr>
            <p:cNvSpPr/>
            <p:nvPr/>
          </p:nvSpPr>
          <p:spPr>
            <a:xfrm>
              <a:off x="1938538" y="705945"/>
              <a:ext cx="859075" cy="863900"/>
            </a:xfrm>
            <a:custGeom>
              <a:avLst/>
              <a:gdLst/>
              <a:ahLst/>
              <a:cxnLst/>
              <a:rect l="l" t="t" r="r" b="b"/>
              <a:pathLst>
                <a:path w="34363" h="34556" extrusionOk="0">
                  <a:moveTo>
                    <a:pt x="32924" y="17061"/>
                  </a:moveTo>
                  <a:cubicBezTo>
                    <a:pt x="34363" y="16082"/>
                    <a:pt x="34188" y="14835"/>
                    <a:pt x="32536" y="14288"/>
                  </a:cubicBezTo>
                  <a:lnTo>
                    <a:pt x="26302" y="12226"/>
                  </a:lnTo>
                  <a:cubicBezTo>
                    <a:pt x="24649" y="11680"/>
                    <a:pt x="22899" y="9867"/>
                    <a:pt x="22413" y="8196"/>
                  </a:cubicBezTo>
                  <a:lnTo>
                    <a:pt x="20578" y="1891"/>
                  </a:lnTo>
                  <a:cubicBezTo>
                    <a:pt x="20092" y="220"/>
                    <a:pt x="18850" y="0"/>
                    <a:pt x="17820" y="1403"/>
                  </a:cubicBezTo>
                  <a:lnTo>
                    <a:pt x="13933" y="6693"/>
                  </a:lnTo>
                  <a:cubicBezTo>
                    <a:pt x="12902" y="8095"/>
                    <a:pt x="10636" y="9199"/>
                    <a:pt x="8895" y="9144"/>
                  </a:cubicBezTo>
                  <a:lnTo>
                    <a:pt x="2332" y="8942"/>
                  </a:lnTo>
                  <a:cubicBezTo>
                    <a:pt x="592" y="8888"/>
                    <a:pt x="1" y="10000"/>
                    <a:pt x="1015" y="11413"/>
                  </a:cubicBezTo>
                  <a:lnTo>
                    <a:pt x="4846" y="16744"/>
                  </a:lnTo>
                  <a:cubicBezTo>
                    <a:pt x="5861" y="18157"/>
                    <a:pt x="6210" y="20654"/>
                    <a:pt x="5621" y="22291"/>
                  </a:cubicBezTo>
                  <a:lnTo>
                    <a:pt x="3399" y="28471"/>
                  </a:lnTo>
                  <a:cubicBezTo>
                    <a:pt x="2810" y="30110"/>
                    <a:pt x="3684" y="31017"/>
                    <a:pt x="5343" y="30487"/>
                  </a:cubicBezTo>
                  <a:lnTo>
                    <a:pt x="11599" y="28492"/>
                  </a:lnTo>
                  <a:cubicBezTo>
                    <a:pt x="13258" y="27963"/>
                    <a:pt x="15739" y="28402"/>
                    <a:pt x="17115" y="29469"/>
                  </a:cubicBezTo>
                  <a:lnTo>
                    <a:pt x="22304" y="33491"/>
                  </a:lnTo>
                  <a:cubicBezTo>
                    <a:pt x="23679" y="34556"/>
                    <a:pt x="24813" y="34005"/>
                    <a:pt x="24822" y="32264"/>
                  </a:cubicBezTo>
                  <a:lnTo>
                    <a:pt x="24857" y="25697"/>
                  </a:lnTo>
                  <a:cubicBezTo>
                    <a:pt x="24866" y="23958"/>
                    <a:pt x="26051" y="21732"/>
                    <a:pt x="27489" y="20754"/>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a:buClrTx/>
                <a:buFontTx/>
                <a:buNone/>
                <a:defRPr/>
              </a:pPr>
              <a:endParaRPr sz="1800">
                <a:solidFill>
                  <a:sysClr val="windowText" lastClr="000000"/>
                </a:solidFill>
              </a:endParaRPr>
            </a:p>
          </p:txBody>
        </p:sp>
        <p:sp>
          <p:nvSpPr>
            <p:cNvPr id="8" name="Google Shape;1962;p27">
              <a:extLst>
                <a:ext uri="{FF2B5EF4-FFF2-40B4-BE49-F238E27FC236}">
                  <a16:creationId xmlns:a16="http://schemas.microsoft.com/office/drawing/2014/main" id="{A54EEAEC-7411-C5AC-CB5D-FA6A6F32EEBF}"/>
                </a:ext>
              </a:extLst>
            </p:cNvPr>
            <p:cNvSpPr/>
            <p:nvPr/>
          </p:nvSpPr>
          <p:spPr>
            <a:xfrm>
              <a:off x="1938525" y="705925"/>
              <a:ext cx="859075" cy="863925"/>
            </a:xfrm>
            <a:custGeom>
              <a:avLst/>
              <a:gdLst/>
              <a:ahLst/>
              <a:cxnLst/>
              <a:rect l="l" t="t" r="r" b="b"/>
              <a:pathLst>
                <a:path w="34363" h="34557" extrusionOk="0">
                  <a:moveTo>
                    <a:pt x="32923" y="17061"/>
                  </a:moveTo>
                  <a:cubicBezTo>
                    <a:pt x="34362" y="16083"/>
                    <a:pt x="34188" y="14835"/>
                    <a:pt x="32535" y="14289"/>
                  </a:cubicBezTo>
                  <a:lnTo>
                    <a:pt x="26301" y="12227"/>
                  </a:lnTo>
                  <a:cubicBezTo>
                    <a:pt x="24649" y="11680"/>
                    <a:pt x="22899" y="9867"/>
                    <a:pt x="22411" y="8196"/>
                  </a:cubicBezTo>
                  <a:lnTo>
                    <a:pt x="20576" y="1892"/>
                  </a:lnTo>
                  <a:cubicBezTo>
                    <a:pt x="20089" y="220"/>
                    <a:pt x="18849" y="1"/>
                    <a:pt x="17819" y="1404"/>
                  </a:cubicBezTo>
                  <a:lnTo>
                    <a:pt x="13932" y="6696"/>
                  </a:lnTo>
                  <a:cubicBezTo>
                    <a:pt x="12902" y="8098"/>
                    <a:pt x="10635" y="9202"/>
                    <a:pt x="8896" y="9147"/>
                  </a:cubicBezTo>
                  <a:lnTo>
                    <a:pt x="2332" y="8942"/>
                  </a:lnTo>
                  <a:cubicBezTo>
                    <a:pt x="592" y="8889"/>
                    <a:pt x="0" y="10001"/>
                    <a:pt x="1014" y="11413"/>
                  </a:cubicBezTo>
                  <a:lnTo>
                    <a:pt x="4845" y="16745"/>
                  </a:lnTo>
                  <a:cubicBezTo>
                    <a:pt x="5861" y="18158"/>
                    <a:pt x="6209" y="20655"/>
                    <a:pt x="5620" y="22292"/>
                  </a:cubicBezTo>
                  <a:lnTo>
                    <a:pt x="3400" y="28472"/>
                  </a:lnTo>
                  <a:cubicBezTo>
                    <a:pt x="2810" y="30110"/>
                    <a:pt x="3685" y="31017"/>
                    <a:pt x="5343" y="30488"/>
                  </a:cubicBezTo>
                  <a:lnTo>
                    <a:pt x="11600" y="28493"/>
                  </a:lnTo>
                  <a:cubicBezTo>
                    <a:pt x="13258" y="27964"/>
                    <a:pt x="15740" y="28404"/>
                    <a:pt x="17116" y="29470"/>
                  </a:cubicBezTo>
                  <a:lnTo>
                    <a:pt x="22305" y="33492"/>
                  </a:lnTo>
                  <a:cubicBezTo>
                    <a:pt x="23680" y="34557"/>
                    <a:pt x="24813" y="34007"/>
                    <a:pt x="24822" y="32265"/>
                  </a:cubicBezTo>
                  <a:lnTo>
                    <a:pt x="24859" y="25699"/>
                  </a:lnTo>
                  <a:cubicBezTo>
                    <a:pt x="24867" y="23959"/>
                    <a:pt x="26053" y="21734"/>
                    <a:pt x="27491" y="20755"/>
                  </a:cubicBezTo>
                  <a:close/>
                </a:path>
              </a:pathLst>
            </a:custGeom>
            <a:solidFill>
              <a:srgbClr val="FF7C35"/>
            </a:solidFill>
            <a:ln>
              <a:noFill/>
            </a:ln>
          </p:spPr>
          <p:txBody>
            <a:bodyPr spcFirstLastPara="1" wrap="square" lIns="91425" tIns="91425" rIns="91425" bIns="91425" anchor="ctr" anchorCtr="0">
              <a:noAutofit/>
            </a:bodyPr>
            <a:lstStyle/>
            <a:p>
              <a:pPr>
                <a:buClrTx/>
                <a:buFontTx/>
                <a:buNone/>
                <a:defRPr/>
              </a:pPr>
              <a:endParaRPr sz="1800">
                <a:solidFill>
                  <a:sysClr val="windowText" lastClr="000000"/>
                </a:solidFill>
              </a:endParaRPr>
            </a:p>
          </p:txBody>
        </p:sp>
      </p:grpSp>
      <p:sp>
        <p:nvSpPr>
          <p:cNvPr id="13" name="Freeform 18">
            <a:extLst>
              <a:ext uri="{FF2B5EF4-FFF2-40B4-BE49-F238E27FC236}">
                <a16:creationId xmlns:a16="http://schemas.microsoft.com/office/drawing/2014/main" id="{E6DC0868-DF6B-80E6-A0AB-E1BDE9693482}"/>
              </a:ext>
            </a:extLst>
          </p:cNvPr>
          <p:cNvSpPr/>
          <p:nvPr/>
        </p:nvSpPr>
        <p:spPr>
          <a:xfrm>
            <a:off x="8262257" y="4416879"/>
            <a:ext cx="812162" cy="726621"/>
          </a:xfrm>
          <a:custGeom>
            <a:avLst/>
            <a:gdLst/>
            <a:ahLst/>
            <a:cxnLst/>
            <a:rect l="l" t="t" r="r" b="b"/>
            <a:pathLst>
              <a:path w="4282187" h="3532805">
                <a:moveTo>
                  <a:pt x="0" y="0"/>
                </a:moveTo>
                <a:lnTo>
                  <a:pt x="4282187" y="0"/>
                </a:lnTo>
                <a:lnTo>
                  <a:pt x="4282187" y="3532805"/>
                </a:lnTo>
                <a:lnTo>
                  <a:pt x="0" y="353280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SG" sz="700"/>
          </a:p>
        </p:txBody>
      </p:sp>
      <p:pic>
        <p:nvPicPr>
          <p:cNvPr id="17" name="Picture 16"/>
          <p:cNvPicPr>
            <a:picLocks noChangeAspect="1"/>
          </p:cNvPicPr>
          <p:nvPr/>
        </p:nvPicPr>
        <p:blipFill rotWithShape="1">
          <a:blip r:embed="rId5"/>
          <a:srcRect l="22811" t="16056"/>
          <a:stretch/>
        </p:blipFill>
        <p:spPr>
          <a:xfrm>
            <a:off x="591671" y="1428014"/>
            <a:ext cx="3110548" cy="3244599"/>
          </a:xfrm>
          <a:prstGeom prst="rect">
            <a:avLst/>
          </a:prstGeom>
        </p:spPr>
      </p:pic>
      <p:sp>
        <p:nvSpPr>
          <p:cNvPr id="5" name="Snip Diagonal Corner Rectangle 4"/>
          <p:cNvSpPr/>
          <p:nvPr/>
        </p:nvSpPr>
        <p:spPr>
          <a:xfrm>
            <a:off x="2764109" y="350690"/>
            <a:ext cx="2678654" cy="542359"/>
          </a:xfrm>
          <a:prstGeom prst="snip2Diag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327422" y="283369"/>
            <a:ext cx="1552028" cy="584775"/>
          </a:xfrm>
          <a:prstGeom prst="rect">
            <a:avLst/>
          </a:prstGeom>
        </p:spPr>
        <p:txBody>
          <a:bodyPr wrap="none">
            <a:spAutoFit/>
          </a:bodyPr>
          <a:lstStyle/>
          <a:p>
            <a:r>
              <a:rPr lang="vi-VN" sz="3200" b="1" dirty="0">
                <a:latin typeface="Times New Roman" panose="02020603050405020304" pitchFamily="18" charset="0"/>
                <a:ea typeface="Calibri" panose="020F0502020204030204" pitchFamily="34" charset="0"/>
              </a:rPr>
              <a:t>Bài tập</a:t>
            </a:r>
            <a:r>
              <a:rPr lang="vi-VN" sz="3200" dirty="0">
                <a:latin typeface="Times New Roman" panose="02020603050405020304" pitchFamily="18" charset="0"/>
                <a:ea typeface="Calibri" panose="020F0502020204030204" pitchFamily="34" charset="0"/>
              </a:rPr>
              <a:t> </a:t>
            </a:r>
            <a:endParaRPr lang="en-US" sz="3200" dirty="0"/>
          </a:p>
        </p:txBody>
      </p:sp>
      <p:sp>
        <p:nvSpPr>
          <p:cNvPr id="14" name="Flowchart: Alternate Process 13"/>
          <p:cNvSpPr/>
          <p:nvPr/>
        </p:nvSpPr>
        <p:spPr>
          <a:xfrm>
            <a:off x="3850994" y="1677412"/>
            <a:ext cx="4966119" cy="2281402"/>
          </a:xfrm>
          <a:prstGeom prst="flowChartAlternateProcess">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Alternate Process 26"/>
          <p:cNvSpPr/>
          <p:nvPr/>
        </p:nvSpPr>
        <p:spPr>
          <a:xfrm>
            <a:off x="3809800" y="1516828"/>
            <a:ext cx="4912826" cy="2341258"/>
          </a:xfrm>
          <a:prstGeom prst="flowChartAlternate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969455" y="1567852"/>
            <a:ext cx="4572000" cy="2308324"/>
          </a:xfrm>
          <a:prstGeom prst="rect">
            <a:avLst/>
          </a:prstGeom>
        </p:spPr>
        <p:txBody>
          <a:bodyPr>
            <a:spAutoFit/>
          </a:bodyPr>
          <a:lstStyle/>
          <a:p>
            <a:pPr algn="just"/>
            <a:r>
              <a:rPr lang="en-US" sz="2400" dirty="0">
                <a:latin typeface="+mj-lt"/>
              </a:rPr>
              <a:t>     </a:t>
            </a:r>
            <a:r>
              <a:rPr lang="vi-VN" sz="2400" dirty="0">
                <a:latin typeface="+mj-lt"/>
              </a:rPr>
              <a:t>Nghe và nhận biết tính thuyết phục của ý kiến trình bày về sự giống nhau và khác nhau giữa bài thơ “</a:t>
            </a:r>
            <a:r>
              <a:rPr lang="vi-VN" sz="2400" i="1" dirty="0">
                <a:latin typeface="+mj-lt"/>
              </a:rPr>
              <a:t>Sông núi nước Nam</a:t>
            </a:r>
            <a:r>
              <a:rPr lang="vi-VN" sz="2400" dirty="0">
                <a:latin typeface="+mj-lt"/>
              </a:rPr>
              <a:t>” và văn bản “</a:t>
            </a:r>
            <a:r>
              <a:rPr lang="vi-VN" sz="2400" i="1" dirty="0">
                <a:latin typeface="+mj-lt"/>
              </a:rPr>
              <a:t>Nước Đại Việt ta</a:t>
            </a:r>
            <a:r>
              <a:rPr lang="vi-VN" sz="2400" dirty="0">
                <a:latin typeface="+mj-lt"/>
              </a:rPr>
              <a:t>" (trích “Đại cáo bình Ngô” – Nguyễn Trãi).</a:t>
            </a:r>
            <a:endParaRPr lang="en-US" sz="2400" dirty="0">
              <a:latin typeface="+mj-lt"/>
            </a:endParaRPr>
          </a:p>
        </p:txBody>
      </p:sp>
    </p:spTree>
    <p:extLst>
      <p:ext uri="{BB962C8B-B14F-4D97-AF65-F5344CB8AC3E}">
        <p14:creationId xmlns:p14="http://schemas.microsoft.com/office/powerpoint/2010/main" val="4098968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strips(downLeft)">
                                      <p:cBhvr>
                                        <p:cTn id="15" dur="500"/>
                                        <p:tgtEl>
                                          <p:spTgt spid="28"/>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strips(downLeft)">
                                      <p:cBhvr>
                                        <p:cTn id="18" dur="500"/>
                                        <p:tgtEl>
                                          <p:spTgt spid="14"/>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strips(down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1" grpId="0"/>
      <p:bldP spid="14"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grpSp>
        <p:nvGrpSpPr>
          <p:cNvPr id="1022" name="Google Shape;1022;p21"/>
          <p:cNvGrpSpPr/>
          <p:nvPr/>
        </p:nvGrpSpPr>
        <p:grpSpPr>
          <a:xfrm rot="-5400000">
            <a:off x="8679035" y="222037"/>
            <a:ext cx="533462" cy="257306"/>
            <a:chOff x="3372600" y="1183575"/>
            <a:chExt cx="533462" cy="257306"/>
          </a:xfrm>
        </p:grpSpPr>
        <p:sp>
          <p:nvSpPr>
            <p:cNvPr id="1023" name="Google Shape;1023;p21"/>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1"/>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9" name="Google Shape;1069;p21"/>
          <p:cNvGrpSpPr/>
          <p:nvPr/>
        </p:nvGrpSpPr>
        <p:grpSpPr>
          <a:xfrm rot="-8471793">
            <a:off x="200797" y="110458"/>
            <a:ext cx="545900" cy="549041"/>
            <a:chOff x="1938525" y="705925"/>
            <a:chExt cx="859088" cy="863925"/>
          </a:xfrm>
        </p:grpSpPr>
        <p:sp>
          <p:nvSpPr>
            <p:cNvPr id="1070" name="Google Shape;1070;p21"/>
            <p:cNvSpPr/>
            <p:nvPr/>
          </p:nvSpPr>
          <p:spPr>
            <a:xfrm>
              <a:off x="1938538" y="705945"/>
              <a:ext cx="859075" cy="863900"/>
            </a:xfrm>
            <a:custGeom>
              <a:avLst/>
              <a:gdLst/>
              <a:ahLst/>
              <a:cxnLst/>
              <a:rect l="l" t="t" r="r" b="b"/>
              <a:pathLst>
                <a:path w="34363" h="34556" extrusionOk="0">
                  <a:moveTo>
                    <a:pt x="32924" y="17061"/>
                  </a:moveTo>
                  <a:cubicBezTo>
                    <a:pt x="34363" y="16082"/>
                    <a:pt x="34188" y="14835"/>
                    <a:pt x="32536" y="14288"/>
                  </a:cubicBezTo>
                  <a:lnTo>
                    <a:pt x="26302" y="12226"/>
                  </a:lnTo>
                  <a:cubicBezTo>
                    <a:pt x="24649" y="11680"/>
                    <a:pt x="22899" y="9867"/>
                    <a:pt x="22413" y="8196"/>
                  </a:cubicBezTo>
                  <a:lnTo>
                    <a:pt x="20578" y="1891"/>
                  </a:lnTo>
                  <a:cubicBezTo>
                    <a:pt x="20092" y="220"/>
                    <a:pt x="18850" y="0"/>
                    <a:pt x="17820" y="1403"/>
                  </a:cubicBezTo>
                  <a:lnTo>
                    <a:pt x="13933" y="6693"/>
                  </a:lnTo>
                  <a:cubicBezTo>
                    <a:pt x="12902" y="8095"/>
                    <a:pt x="10636" y="9199"/>
                    <a:pt x="8895" y="9144"/>
                  </a:cubicBezTo>
                  <a:lnTo>
                    <a:pt x="2332" y="8942"/>
                  </a:lnTo>
                  <a:cubicBezTo>
                    <a:pt x="592" y="8888"/>
                    <a:pt x="1" y="10000"/>
                    <a:pt x="1015" y="11413"/>
                  </a:cubicBezTo>
                  <a:lnTo>
                    <a:pt x="4846" y="16744"/>
                  </a:lnTo>
                  <a:cubicBezTo>
                    <a:pt x="5861" y="18157"/>
                    <a:pt x="6210" y="20654"/>
                    <a:pt x="5621" y="22291"/>
                  </a:cubicBezTo>
                  <a:lnTo>
                    <a:pt x="3399" y="28471"/>
                  </a:lnTo>
                  <a:cubicBezTo>
                    <a:pt x="2810" y="30110"/>
                    <a:pt x="3684" y="31017"/>
                    <a:pt x="5343" y="30487"/>
                  </a:cubicBezTo>
                  <a:lnTo>
                    <a:pt x="11599" y="28492"/>
                  </a:lnTo>
                  <a:cubicBezTo>
                    <a:pt x="13258" y="27963"/>
                    <a:pt x="15739" y="28402"/>
                    <a:pt x="17115" y="29469"/>
                  </a:cubicBezTo>
                  <a:lnTo>
                    <a:pt x="22304" y="33491"/>
                  </a:lnTo>
                  <a:cubicBezTo>
                    <a:pt x="23679" y="34556"/>
                    <a:pt x="24813" y="34005"/>
                    <a:pt x="24822" y="32264"/>
                  </a:cubicBezTo>
                  <a:lnTo>
                    <a:pt x="24857" y="25697"/>
                  </a:lnTo>
                  <a:cubicBezTo>
                    <a:pt x="24866" y="23958"/>
                    <a:pt x="26051" y="21732"/>
                    <a:pt x="27489" y="20754"/>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1"/>
            <p:cNvSpPr/>
            <p:nvPr/>
          </p:nvSpPr>
          <p:spPr>
            <a:xfrm>
              <a:off x="1938525" y="705925"/>
              <a:ext cx="859075" cy="863925"/>
            </a:xfrm>
            <a:custGeom>
              <a:avLst/>
              <a:gdLst/>
              <a:ahLst/>
              <a:cxnLst/>
              <a:rect l="l" t="t" r="r" b="b"/>
              <a:pathLst>
                <a:path w="34363" h="34557" extrusionOk="0">
                  <a:moveTo>
                    <a:pt x="32923" y="17061"/>
                  </a:moveTo>
                  <a:cubicBezTo>
                    <a:pt x="34362" y="16083"/>
                    <a:pt x="34188" y="14835"/>
                    <a:pt x="32535" y="14289"/>
                  </a:cubicBezTo>
                  <a:lnTo>
                    <a:pt x="26301" y="12227"/>
                  </a:lnTo>
                  <a:cubicBezTo>
                    <a:pt x="24649" y="11680"/>
                    <a:pt x="22899" y="9867"/>
                    <a:pt x="22411" y="8196"/>
                  </a:cubicBezTo>
                  <a:lnTo>
                    <a:pt x="20576" y="1892"/>
                  </a:lnTo>
                  <a:cubicBezTo>
                    <a:pt x="20089" y="220"/>
                    <a:pt x="18849" y="1"/>
                    <a:pt x="17819" y="1404"/>
                  </a:cubicBezTo>
                  <a:lnTo>
                    <a:pt x="13932" y="6696"/>
                  </a:lnTo>
                  <a:cubicBezTo>
                    <a:pt x="12902" y="8098"/>
                    <a:pt x="10635" y="9202"/>
                    <a:pt x="8896" y="9147"/>
                  </a:cubicBezTo>
                  <a:lnTo>
                    <a:pt x="2332" y="8942"/>
                  </a:lnTo>
                  <a:cubicBezTo>
                    <a:pt x="592" y="8889"/>
                    <a:pt x="0" y="10001"/>
                    <a:pt x="1014" y="11413"/>
                  </a:cubicBezTo>
                  <a:lnTo>
                    <a:pt x="4845" y="16745"/>
                  </a:lnTo>
                  <a:cubicBezTo>
                    <a:pt x="5861" y="18158"/>
                    <a:pt x="6209" y="20655"/>
                    <a:pt x="5620" y="22292"/>
                  </a:cubicBezTo>
                  <a:lnTo>
                    <a:pt x="3400" y="28472"/>
                  </a:lnTo>
                  <a:cubicBezTo>
                    <a:pt x="2810" y="30110"/>
                    <a:pt x="3685" y="31017"/>
                    <a:pt x="5343" y="30488"/>
                  </a:cubicBezTo>
                  <a:lnTo>
                    <a:pt x="11600" y="28493"/>
                  </a:lnTo>
                  <a:cubicBezTo>
                    <a:pt x="13258" y="27964"/>
                    <a:pt x="15740" y="28404"/>
                    <a:pt x="17116" y="29470"/>
                  </a:cubicBezTo>
                  <a:lnTo>
                    <a:pt x="22305" y="33492"/>
                  </a:lnTo>
                  <a:cubicBezTo>
                    <a:pt x="23680" y="34557"/>
                    <a:pt x="24813" y="34007"/>
                    <a:pt x="24822" y="32265"/>
                  </a:cubicBezTo>
                  <a:lnTo>
                    <a:pt x="24859" y="25699"/>
                  </a:lnTo>
                  <a:cubicBezTo>
                    <a:pt x="24867" y="23959"/>
                    <a:pt x="26053" y="21734"/>
                    <a:pt x="27491" y="20755"/>
                  </a:cubicBezTo>
                  <a:close/>
                </a:path>
              </a:pathLst>
            </a:custGeom>
            <a:solidFill>
              <a:srgbClr val="FF7C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Google Shape;1960;p27">
            <a:extLst>
              <a:ext uri="{FF2B5EF4-FFF2-40B4-BE49-F238E27FC236}">
                <a16:creationId xmlns:a16="http://schemas.microsoft.com/office/drawing/2014/main" id="{6603CA5F-13FD-23E7-2D83-74277BF1BF6F}"/>
              </a:ext>
            </a:extLst>
          </p:cNvPr>
          <p:cNvGrpSpPr/>
          <p:nvPr/>
        </p:nvGrpSpPr>
        <p:grpSpPr>
          <a:xfrm rot="-9827289">
            <a:off x="968356" y="442182"/>
            <a:ext cx="329862" cy="331720"/>
            <a:chOff x="1938525" y="705925"/>
            <a:chExt cx="859088" cy="863925"/>
          </a:xfrm>
        </p:grpSpPr>
        <p:sp>
          <p:nvSpPr>
            <p:cNvPr id="7" name="Google Shape;1961;p27">
              <a:extLst>
                <a:ext uri="{FF2B5EF4-FFF2-40B4-BE49-F238E27FC236}">
                  <a16:creationId xmlns:a16="http://schemas.microsoft.com/office/drawing/2014/main" id="{71F5DD38-B9B3-02D9-E67A-0E6FA8E139C2}"/>
                </a:ext>
              </a:extLst>
            </p:cNvPr>
            <p:cNvSpPr/>
            <p:nvPr/>
          </p:nvSpPr>
          <p:spPr>
            <a:xfrm>
              <a:off x="1938538" y="705945"/>
              <a:ext cx="859075" cy="863900"/>
            </a:xfrm>
            <a:custGeom>
              <a:avLst/>
              <a:gdLst/>
              <a:ahLst/>
              <a:cxnLst/>
              <a:rect l="l" t="t" r="r" b="b"/>
              <a:pathLst>
                <a:path w="34363" h="34556" extrusionOk="0">
                  <a:moveTo>
                    <a:pt x="32924" y="17061"/>
                  </a:moveTo>
                  <a:cubicBezTo>
                    <a:pt x="34363" y="16082"/>
                    <a:pt x="34188" y="14835"/>
                    <a:pt x="32536" y="14288"/>
                  </a:cubicBezTo>
                  <a:lnTo>
                    <a:pt x="26302" y="12226"/>
                  </a:lnTo>
                  <a:cubicBezTo>
                    <a:pt x="24649" y="11680"/>
                    <a:pt x="22899" y="9867"/>
                    <a:pt x="22413" y="8196"/>
                  </a:cubicBezTo>
                  <a:lnTo>
                    <a:pt x="20578" y="1891"/>
                  </a:lnTo>
                  <a:cubicBezTo>
                    <a:pt x="20092" y="220"/>
                    <a:pt x="18850" y="0"/>
                    <a:pt x="17820" y="1403"/>
                  </a:cubicBezTo>
                  <a:lnTo>
                    <a:pt x="13933" y="6693"/>
                  </a:lnTo>
                  <a:cubicBezTo>
                    <a:pt x="12902" y="8095"/>
                    <a:pt x="10636" y="9199"/>
                    <a:pt x="8895" y="9144"/>
                  </a:cubicBezTo>
                  <a:lnTo>
                    <a:pt x="2332" y="8942"/>
                  </a:lnTo>
                  <a:cubicBezTo>
                    <a:pt x="592" y="8888"/>
                    <a:pt x="1" y="10000"/>
                    <a:pt x="1015" y="11413"/>
                  </a:cubicBezTo>
                  <a:lnTo>
                    <a:pt x="4846" y="16744"/>
                  </a:lnTo>
                  <a:cubicBezTo>
                    <a:pt x="5861" y="18157"/>
                    <a:pt x="6210" y="20654"/>
                    <a:pt x="5621" y="22291"/>
                  </a:cubicBezTo>
                  <a:lnTo>
                    <a:pt x="3399" y="28471"/>
                  </a:lnTo>
                  <a:cubicBezTo>
                    <a:pt x="2810" y="30110"/>
                    <a:pt x="3684" y="31017"/>
                    <a:pt x="5343" y="30487"/>
                  </a:cubicBezTo>
                  <a:lnTo>
                    <a:pt x="11599" y="28492"/>
                  </a:lnTo>
                  <a:cubicBezTo>
                    <a:pt x="13258" y="27963"/>
                    <a:pt x="15739" y="28402"/>
                    <a:pt x="17115" y="29469"/>
                  </a:cubicBezTo>
                  <a:lnTo>
                    <a:pt x="22304" y="33491"/>
                  </a:lnTo>
                  <a:cubicBezTo>
                    <a:pt x="23679" y="34556"/>
                    <a:pt x="24813" y="34005"/>
                    <a:pt x="24822" y="32264"/>
                  </a:cubicBezTo>
                  <a:lnTo>
                    <a:pt x="24857" y="25697"/>
                  </a:lnTo>
                  <a:cubicBezTo>
                    <a:pt x="24866" y="23958"/>
                    <a:pt x="26051" y="21732"/>
                    <a:pt x="27489" y="20754"/>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Google Shape;1962;p27">
              <a:extLst>
                <a:ext uri="{FF2B5EF4-FFF2-40B4-BE49-F238E27FC236}">
                  <a16:creationId xmlns:a16="http://schemas.microsoft.com/office/drawing/2014/main" id="{A54EEAEC-7411-C5AC-CB5D-FA6A6F32EEBF}"/>
                </a:ext>
              </a:extLst>
            </p:cNvPr>
            <p:cNvSpPr/>
            <p:nvPr/>
          </p:nvSpPr>
          <p:spPr>
            <a:xfrm>
              <a:off x="1938525" y="705925"/>
              <a:ext cx="859075" cy="863925"/>
            </a:xfrm>
            <a:custGeom>
              <a:avLst/>
              <a:gdLst/>
              <a:ahLst/>
              <a:cxnLst/>
              <a:rect l="l" t="t" r="r" b="b"/>
              <a:pathLst>
                <a:path w="34363" h="34557" extrusionOk="0">
                  <a:moveTo>
                    <a:pt x="32923" y="17061"/>
                  </a:moveTo>
                  <a:cubicBezTo>
                    <a:pt x="34362" y="16083"/>
                    <a:pt x="34188" y="14835"/>
                    <a:pt x="32535" y="14289"/>
                  </a:cubicBezTo>
                  <a:lnTo>
                    <a:pt x="26301" y="12227"/>
                  </a:lnTo>
                  <a:cubicBezTo>
                    <a:pt x="24649" y="11680"/>
                    <a:pt x="22899" y="9867"/>
                    <a:pt x="22411" y="8196"/>
                  </a:cubicBezTo>
                  <a:lnTo>
                    <a:pt x="20576" y="1892"/>
                  </a:lnTo>
                  <a:cubicBezTo>
                    <a:pt x="20089" y="220"/>
                    <a:pt x="18849" y="1"/>
                    <a:pt x="17819" y="1404"/>
                  </a:cubicBezTo>
                  <a:lnTo>
                    <a:pt x="13932" y="6696"/>
                  </a:lnTo>
                  <a:cubicBezTo>
                    <a:pt x="12902" y="8098"/>
                    <a:pt x="10635" y="9202"/>
                    <a:pt x="8896" y="9147"/>
                  </a:cubicBezTo>
                  <a:lnTo>
                    <a:pt x="2332" y="8942"/>
                  </a:lnTo>
                  <a:cubicBezTo>
                    <a:pt x="592" y="8889"/>
                    <a:pt x="0" y="10001"/>
                    <a:pt x="1014" y="11413"/>
                  </a:cubicBezTo>
                  <a:lnTo>
                    <a:pt x="4845" y="16745"/>
                  </a:lnTo>
                  <a:cubicBezTo>
                    <a:pt x="5861" y="18158"/>
                    <a:pt x="6209" y="20655"/>
                    <a:pt x="5620" y="22292"/>
                  </a:cubicBezTo>
                  <a:lnTo>
                    <a:pt x="3400" y="28472"/>
                  </a:lnTo>
                  <a:cubicBezTo>
                    <a:pt x="2810" y="30110"/>
                    <a:pt x="3685" y="31017"/>
                    <a:pt x="5343" y="30488"/>
                  </a:cubicBezTo>
                  <a:lnTo>
                    <a:pt x="11600" y="28493"/>
                  </a:lnTo>
                  <a:cubicBezTo>
                    <a:pt x="13258" y="27964"/>
                    <a:pt x="15740" y="28404"/>
                    <a:pt x="17116" y="29470"/>
                  </a:cubicBezTo>
                  <a:lnTo>
                    <a:pt x="22305" y="33492"/>
                  </a:lnTo>
                  <a:cubicBezTo>
                    <a:pt x="23680" y="34557"/>
                    <a:pt x="24813" y="34007"/>
                    <a:pt x="24822" y="32265"/>
                  </a:cubicBezTo>
                  <a:lnTo>
                    <a:pt x="24859" y="25699"/>
                  </a:lnTo>
                  <a:cubicBezTo>
                    <a:pt x="24867" y="23959"/>
                    <a:pt x="26053" y="21734"/>
                    <a:pt x="27491" y="20755"/>
                  </a:cubicBezTo>
                  <a:close/>
                </a:path>
              </a:pathLst>
            </a:custGeom>
            <a:solidFill>
              <a:srgbClr val="FF7C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3" name="Freeform 18">
            <a:extLst>
              <a:ext uri="{FF2B5EF4-FFF2-40B4-BE49-F238E27FC236}">
                <a16:creationId xmlns:a16="http://schemas.microsoft.com/office/drawing/2014/main" id="{E6DC0868-DF6B-80E6-A0AB-E1BDE9693482}"/>
              </a:ext>
            </a:extLst>
          </p:cNvPr>
          <p:cNvSpPr/>
          <p:nvPr/>
        </p:nvSpPr>
        <p:spPr>
          <a:xfrm>
            <a:off x="8262257" y="4416879"/>
            <a:ext cx="812162" cy="726621"/>
          </a:xfrm>
          <a:custGeom>
            <a:avLst/>
            <a:gdLst/>
            <a:ahLst/>
            <a:cxnLst/>
            <a:rect l="l" t="t" r="r" b="b"/>
            <a:pathLst>
              <a:path w="4282187" h="3532805">
                <a:moveTo>
                  <a:pt x="0" y="0"/>
                </a:moveTo>
                <a:lnTo>
                  <a:pt x="4282187" y="0"/>
                </a:lnTo>
                <a:lnTo>
                  <a:pt x="4282187" y="3532805"/>
                </a:lnTo>
                <a:lnTo>
                  <a:pt x="0" y="353280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SG" sz="700"/>
          </a:p>
        </p:txBody>
      </p:sp>
      <p:sp>
        <p:nvSpPr>
          <p:cNvPr id="14" name="Rectangle: Rounded Corners 13">
            <a:extLst>
              <a:ext uri="{FF2B5EF4-FFF2-40B4-BE49-F238E27FC236}">
                <a16:creationId xmlns:a16="http://schemas.microsoft.com/office/drawing/2014/main" id="{8EE96391-C2C1-06DA-464B-FA62549C1419}"/>
              </a:ext>
            </a:extLst>
          </p:cNvPr>
          <p:cNvSpPr/>
          <p:nvPr/>
        </p:nvSpPr>
        <p:spPr>
          <a:xfrm>
            <a:off x="2523118" y="371556"/>
            <a:ext cx="3517203" cy="472963"/>
          </a:xfrm>
          <a:prstGeom prst="roundRect">
            <a:avLst>
              <a:gd name="adj" fmla="val 50000"/>
            </a:avLst>
          </a:prstGeom>
          <a:solidFill>
            <a:srgbClr val="FFF9ED"/>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259080" algn="just">
              <a:lnSpc>
                <a:spcPct val="150000"/>
              </a:lnSpc>
              <a:spcAft>
                <a:spcPts val="800"/>
              </a:spcAft>
            </a:pPr>
            <a:endParaRPr lang="en-SG"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Freeform 7">
            <a:extLst>
              <a:ext uri="{FF2B5EF4-FFF2-40B4-BE49-F238E27FC236}">
                <a16:creationId xmlns:a16="http://schemas.microsoft.com/office/drawing/2014/main" id="{B7150338-2764-A47D-6354-BDF56231B254}"/>
              </a:ext>
            </a:extLst>
          </p:cNvPr>
          <p:cNvSpPr/>
          <p:nvPr/>
        </p:nvSpPr>
        <p:spPr>
          <a:xfrm>
            <a:off x="89014" y="1860960"/>
            <a:ext cx="3577117" cy="2151642"/>
          </a:xfrm>
          <a:custGeom>
            <a:avLst/>
            <a:gdLst/>
            <a:ahLst/>
            <a:cxnLst/>
            <a:rect l="l" t="t" r="r" b="b"/>
            <a:pathLst>
              <a:path w="4047467" h="4114800">
                <a:moveTo>
                  <a:pt x="0" y="0"/>
                </a:moveTo>
                <a:lnTo>
                  <a:pt x="4047466" y="0"/>
                </a:lnTo>
                <a:lnTo>
                  <a:pt x="4047466"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574EFF8F-3E62-F098-34A3-65803151F98C}"/>
              </a:ext>
            </a:extLst>
          </p:cNvPr>
          <p:cNvSpPr txBox="1"/>
          <p:nvPr/>
        </p:nvSpPr>
        <p:spPr>
          <a:xfrm>
            <a:off x="261985" y="2230022"/>
            <a:ext cx="2986691" cy="1200329"/>
          </a:xfrm>
          <a:prstGeom prst="rect">
            <a:avLst/>
          </a:prstGeom>
          <a:noFill/>
        </p:spPr>
        <p:txBody>
          <a:bodyPr wrap="square">
            <a:spAutoFit/>
          </a:bodyPr>
          <a:lstStyle/>
          <a:p>
            <a:pPr algn="ctr"/>
            <a:r>
              <a:rPr lang="vi-VN" sz="2400" i="1" dirty="0">
                <a:latin typeface="+mj-lt"/>
              </a:rPr>
              <a:t>Trong bài học này, bạn sẽ thực hiện </a:t>
            </a:r>
            <a:r>
              <a:rPr lang="en-US" sz="2400" i="1" dirty="0" err="1">
                <a:latin typeface="Times New Roman" panose="02020603050405020304" pitchFamily="18" charset="0"/>
                <a:cs typeface="Times New Roman" panose="02020603050405020304" pitchFamily="18" charset="0"/>
              </a:rPr>
              <a:t>chuẩn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bị</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những</a:t>
            </a:r>
            <a:r>
              <a:rPr lang="vi-VN" sz="2400" i="1" dirty="0">
                <a:latin typeface="Times New Roman" panose="02020603050405020304" pitchFamily="18" charset="0"/>
                <a:cs typeface="Times New Roman" panose="02020603050405020304" pitchFamily="18" charset="0"/>
              </a:rPr>
              <a:t> </a:t>
            </a:r>
            <a:r>
              <a:rPr lang="vi-VN" sz="2400" i="1" dirty="0">
                <a:latin typeface="+mj-lt"/>
              </a:rPr>
              <a:t>gì?</a:t>
            </a:r>
            <a:endParaRPr lang="en-SG" sz="2400" dirty="0">
              <a:latin typeface="+mj-lt"/>
            </a:endParaRPr>
          </a:p>
        </p:txBody>
      </p:sp>
      <p:sp>
        <p:nvSpPr>
          <p:cNvPr id="9" name="TextBox 8">
            <a:extLst>
              <a:ext uri="{FF2B5EF4-FFF2-40B4-BE49-F238E27FC236}">
                <a16:creationId xmlns:a16="http://schemas.microsoft.com/office/drawing/2014/main" id="{0C0A0718-8765-BAC0-7DEF-F5AE1CF615E6}"/>
              </a:ext>
            </a:extLst>
          </p:cNvPr>
          <p:cNvSpPr txBox="1"/>
          <p:nvPr/>
        </p:nvSpPr>
        <p:spPr>
          <a:xfrm>
            <a:off x="2592111" y="218549"/>
            <a:ext cx="5014028" cy="646331"/>
          </a:xfrm>
          <a:prstGeom prst="rect">
            <a:avLst/>
          </a:prstGeom>
          <a:noFill/>
        </p:spPr>
        <p:txBody>
          <a:bodyPr wrap="square">
            <a:spAutoFit/>
          </a:bodyPr>
          <a:lstStyle/>
          <a:p>
            <a:pPr marL="0" marR="25908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2400" b="1" i="0" u="none" strike="noStrike" kern="0" cap="none" spc="0" normalizeH="0" baseline="0" noProof="0" dirty="0">
                <a:ln>
                  <a:noFill/>
                </a:ln>
                <a:solidFill>
                  <a:srgbClr val="191919"/>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1</a:t>
            </a:r>
            <a:r>
              <a:rPr kumimoji="0" lang="vi-VN" sz="2400" b="1" i="0" u="none" strike="noStrike" kern="0" cap="none" spc="0" normalizeH="0" baseline="0" noProof="0" dirty="0">
                <a:ln>
                  <a:noFill/>
                </a:ln>
                <a:solidFill>
                  <a:srgbClr val="191919"/>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 Hoạt động </a:t>
            </a:r>
            <a:r>
              <a:rPr kumimoji="0" lang="en-US" sz="2400" b="1" i="0" u="none" strike="noStrike" kern="0" cap="none" spc="0" normalizeH="0" baseline="0" noProof="0" dirty="0" err="1">
                <a:ln>
                  <a:noFill/>
                </a:ln>
                <a:solidFill>
                  <a:srgbClr val="191919"/>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chuẩn</a:t>
            </a:r>
            <a:r>
              <a:rPr kumimoji="0" lang="en-US" sz="2400" b="1" i="0" u="none" strike="noStrike" kern="0" cap="none" spc="0" normalizeH="0" noProof="0" dirty="0">
                <a:ln>
                  <a:noFill/>
                </a:ln>
                <a:solidFill>
                  <a:srgbClr val="191919"/>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 </a:t>
            </a:r>
            <a:r>
              <a:rPr kumimoji="0" lang="en-US" sz="2400" b="1" i="0" u="none" strike="noStrike" kern="0" cap="none" spc="0" normalizeH="0" noProof="0" dirty="0" err="1">
                <a:ln>
                  <a:noFill/>
                </a:ln>
                <a:solidFill>
                  <a:srgbClr val="191919"/>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bị</a:t>
            </a:r>
            <a:endParaRPr kumimoji="0" lang="en-SG" sz="2400" b="0" i="0" u="none" strike="noStrike" kern="0" cap="none" spc="0" normalizeH="0" baseline="0" noProof="0" dirty="0">
              <a:ln>
                <a:noFill/>
              </a:ln>
              <a:solidFill>
                <a:srgbClr val="191919"/>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pic>
        <p:nvPicPr>
          <p:cNvPr id="4" name="Picture 3"/>
          <p:cNvPicPr>
            <a:picLocks noChangeAspect="1"/>
          </p:cNvPicPr>
          <p:nvPr/>
        </p:nvPicPr>
        <p:blipFill>
          <a:blip r:embed="rId7"/>
          <a:stretch>
            <a:fillRect/>
          </a:stretch>
        </p:blipFill>
        <p:spPr>
          <a:xfrm>
            <a:off x="900422" y="804547"/>
            <a:ext cx="1860662" cy="1547387"/>
          </a:xfrm>
          <a:prstGeom prst="rect">
            <a:avLst/>
          </a:prstGeom>
        </p:spPr>
      </p:pic>
      <p:sp>
        <p:nvSpPr>
          <p:cNvPr id="12" name="Round Diagonal Corner Rectangle 11"/>
          <p:cNvSpPr/>
          <p:nvPr/>
        </p:nvSpPr>
        <p:spPr>
          <a:xfrm>
            <a:off x="3863827" y="1057524"/>
            <a:ext cx="4987391" cy="1660591"/>
          </a:xfrm>
          <a:prstGeom prst="round2DiagRect">
            <a:avLst/>
          </a:prstGeom>
          <a:solidFill>
            <a:srgbClr val="FFF9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 Diagonal Corner Rectangle 20"/>
          <p:cNvSpPr/>
          <p:nvPr/>
        </p:nvSpPr>
        <p:spPr>
          <a:xfrm>
            <a:off x="3629104" y="2836339"/>
            <a:ext cx="5213470" cy="1907063"/>
          </a:xfrm>
          <a:prstGeom prst="round2DiagRect">
            <a:avLst/>
          </a:prstGeom>
          <a:solidFill>
            <a:srgbClr val="FFF9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654567" y="2841197"/>
            <a:ext cx="5162545" cy="1938992"/>
          </a:xfrm>
          <a:prstGeom prst="rect">
            <a:avLst/>
          </a:prstGeom>
        </p:spPr>
        <p:txBody>
          <a:bodyPr wrap="square">
            <a:spAutoFit/>
          </a:bodyPr>
          <a:lstStyle/>
          <a:p>
            <a:pPr algn="just"/>
            <a:r>
              <a:rPr lang="vi-VN" sz="2400" dirty="0">
                <a:latin typeface="Times New Roman" panose="02020603050405020304" pitchFamily="18" charset="0"/>
                <a:ea typeface="Calibri" panose="020F0502020204030204" pitchFamily="34" charset="0"/>
                <a:cs typeface="Times New Roman" panose="02020603050405020304" pitchFamily="18" charset="0"/>
              </a:rPr>
              <a:t>- Xem lại các hướng dẫn trong mục </a:t>
            </a:r>
            <a:r>
              <a:rPr lang="vi-VN" sz="2400" b="1" dirty="0">
                <a:latin typeface="Times New Roman" panose="02020603050405020304" pitchFamily="18" charset="0"/>
                <a:ea typeface="Calibri" panose="020F0502020204030204" pitchFamily="34" charset="0"/>
                <a:cs typeface="Times New Roman" panose="02020603050405020304" pitchFamily="18" charset="0"/>
              </a:rPr>
              <a:t>1. Định hướng </a:t>
            </a:r>
            <a:r>
              <a:rPr lang="vi-VN" sz="2400" dirty="0">
                <a:latin typeface="Times New Roman" panose="02020603050405020304" pitchFamily="18" charset="0"/>
                <a:ea typeface="Calibri" panose="020F0502020204030204" pitchFamily="34" charset="0"/>
                <a:cs typeface="Times New Roman" panose="02020603050405020304" pitchFamily="18" charset="0"/>
              </a:rPr>
              <a:t>để nắm được cách nghe và nhận biết tính thuyết phục của một ý kiến, những hạn chế trong khi trình bày ý kiến...</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Rectangle 22"/>
          <p:cNvSpPr/>
          <p:nvPr/>
        </p:nvSpPr>
        <p:spPr>
          <a:xfrm>
            <a:off x="3899533" y="1083889"/>
            <a:ext cx="4787691" cy="1569660"/>
          </a:xfrm>
          <a:prstGeom prst="rect">
            <a:avLst/>
          </a:prstGeom>
        </p:spPr>
        <p:txBody>
          <a:bodyPr wrap="square">
            <a:spAutoFit/>
          </a:bodyPr>
          <a:lstStyle/>
          <a:p>
            <a:pPr algn="just"/>
            <a:r>
              <a:rPr lang="vi-VN" sz="2400" dirty="0">
                <a:latin typeface="Times New Roman" panose="02020603050405020304" pitchFamily="18" charset="0"/>
                <a:ea typeface="Calibri" panose="020F0502020204030204" pitchFamily="34" charset="0"/>
                <a:cs typeface="Times New Roman" panose="02020603050405020304" pitchFamily="18" charset="0"/>
              </a:rPr>
              <a:t>- Chuẩn bị ý kiến của cá nhân về sự giống nhau và khác nhau giữa bài thơ </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vi-VN" sz="2400" i="1" dirty="0">
                <a:latin typeface="Times New Roman" panose="02020603050405020304" pitchFamily="18" charset="0"/>
                <a:ea typeface="Calibri" panose="020F0502020204030204" pitchFamily="34" charset="0"/>
                <a:cs typeface="Times New Roman" panose="02020603050405020304" pitchFamily="18" charset="0"/>
              </a:rPr>
              <a:t>Sông núi nước Nam</a:t>
            </a:r>
            <a:r>
              <a:rPr lang="en-US" sz="2400" i="1" dirty="0">
                <a:latin typeface="Times New Roman" panose="02020603050405020304" pitchFamily="18" charset="0"/>
                <a:ea typeface="Calibri" panose="020F0502020204030204" pitchFamily="34" charset="0"/>
                <a:cs typeface="Times New Roman" panose="02020603050405020304" pitchFamily="18" charset="0"/>
              </a:rPr>
              <a:t>”</a:t>
            </a:r>
            <a:r>
              <a:rPr lang="vi-VN" sz="2400" i="1" dirty="0">
                <a:latin typeface="Times New Roman" panose="02020603050405020304" pitchFamily="18" charset="0"/>
                <a:ea typeface="Calibri" panose="020F0502020204030204" pitchFamily="34" charset="0"/>
                <a:cs typeface="Times New Roman" panose="02020603050405020304" pitchFamily="18" charset="0"/>
              </a:rPr>
              <a:t> </a:t>
            </a:r>
            <a:r>
              <a:rPr lang="vi-VN" sz="2400" dirty="0">
                <a:latin typeface="Times New Roman" panose="02020603050405020304" pitchFamily="18" charset="0"/>
                <a:ea typeface="Calibri" panose="020F0502020204030204" pitchFamily="34" charset="0"/>
                <a:cs typeface="Times New Roman" panose="02020603050405020304" pitchFamily="18" charset="0"/>
              </a:rPr>
              <a:t>và văn bản </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vi-VN" sz="2400" i="1" dirty="0">
                <a:latin typeface="Times New Roman" panose="02020603050405020304" pitchFamily="18" charset="0"/>
                <a:ea typeface="Calibri" panose="020F0502020204030204" pitchFamily="34" charset="0"/>
                <a:cs typeface="Times New Roman" panose="02020603050405020304" pitchFamily="18" charset="0"/>
              </a:rPr>
              <a:t>Nước Đại Việt ta</a:t>
            </a:r>
            <a:r>
              <a:rPr lang="en-US" sz="2400" i="1" dirty="0">
                <a:latin typeface="Times New Roman" panose="02020603050405020304" pitchFamily="18" charset="0"/>
                <a:ea typeface="Calibri" panose="020F0502020204030204" pitchFamily="34" charset="0"/>
                <a:cs typeface="Times New Roman" panose="02020603050405020304" pitchFamily="18" charset="0"/>
              </a:rPr>
              <a:t>”</a:t>
            </a:r>
            <a:r>
              <a:rPr lang="vi-VN" sz="2400" i="1" dirty="0">
                <a:latin typeface="Times New Roman" panose="02020603050405020304" pitchFamily="18" charset="0"/>
                <a:ea typeface="Calibri" panose="020F0502020204030204" pitchFamily="34" charset="0"/>
                <a:cs typeface="Times New Roman" panose="02020603050405020304" pitchFamily="18" charset="0"/>
              </a:rPr>
              <a:t>.</a:t>
            </a:r>
            <a:endParaRPr lang="en-US" sz="2400" i="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50560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1000"/>
                                        <p:tgtEl>
                                          <p:spTgt spid="22"/>
                                        </p:tgtEl>
                                      </p:cBhvr>
                                    </p:animEffect>
                                    <p:anim calcmode="lin" valueType="num">
                                      <p:cBhvr>
                                        <p:cTn id="30" dur="1000" fill="hold"/>
                                        <p:tgtEl>
                                          <p:spTgt spid="22"/>
                                        </p:tgtEl>
                                        <p:attrNameLst>
                                          <p:attrName>ppt_x</p:attrName>
                                        </p:attrNameLst>
                                      </p:cBhvr>
                                      <p:tavLst>
                                        <p:tav tm="0">
                                          <p:val>
                                            <p:strVal val="#ppt_x"/>
                                          </p:val>
                                        </p:tav>
                                        <p:tav tm="100000">
                                          <p:val>
                                            <p:strVal val="#ppt_x"/>
                                          </p:val>
                                        </p:tav>
                                      </p:tavLst>
                                    </p:anim>
                                    <p:anim calcmode="lin" valueType="num">
                                      <p:cBhvr>
                                        <p:cTn id="31" dur="1000" fill="hold"/>
                                        <p:tgtEl>
                                          <p:spTgt spid="2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1000"/>
                                        <p:tgtEl>
                                          <p:spTgt spid="21"/>
                                        </p:tgtEl>
                                      </p:cBhvr>
                                    </p:animEffect>
                                    <p:anim calcmode="lin" valueType="num">
                                      <p:cBhvr>
                                        <p:cTn id="35" dur="1000" fill="hold"/>
                                        <p:tgtEl>
                                          <p:spTgt spid="21"/>
                                        </p:tgtEl>
                                        <p:attrNameLst>
                                          <p:attrName>ppt_x</p:attrName>
                                        </p:attrNameLst>
                                      </p:cBhvr>
                                      <p:tavLst>
                                        <p:tav tm="0">
                                          <p:val>
                                            <p:strVal val="#ppt_x"/>
                                          </p:val>
                                        </p:tav>
                                        <p:tav tm="100000">
                                          <p:val>
                                            <p:strVal val="#ppt_x"/>
                                          </p:val>
                                        </p:tav>
                                      </p:tavLst>
                                    </p:anim>
                                    <p:anim calcmode="lin" valueType="num">
                                      <p:cBhvr>
                                        <p:cTn id="3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2" grpId="0" animBg="1"/>
      <p:bldP spid="21" grpId="0" animBg="1"/>
      <p:bldP spid="22"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grpSp>
        <p:nvGrpSpPr>
          <p:cNvPr id="1022" name="Google Shape;1022;p21"/>
          <p:cNvGrpSpPr/>
          <p:nvPr/>
        </p:nvGrpSpPr>
        <p:grpSpPr>
          <a:xfrm rot="-5400000">
            <a:off x="8679035" y="222037"/>
            <a:ext cx="533462" cy="257306"/>
            <a:chOff x="3372600" y="1183575"/>
            <a:chExt cx="533462" cy="257306"/>
          </a:xfrm>
        </p:grpSpPr>
        <p:sp>
          <p:nvSpPr>
            <p:cNvPr id="1023" name="Google Shape;1023;p21"/>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1024" name="Google Shape;1024;p21"/>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grpSp>
        <p:nvGrpSpPr>
          <p:cNvPr id="1069" name="Google Shape;1069;p21"/>
          <p:cNvGrpSpPr/>
          <p:nvPr/>
        </p:nvGrpSpPr>
        <p:grpSpPr>
          <a:xfrm rot="-8471793">
            <a:off x="200797" y="110458"/>
            <a:ext cx="545900" cy="549041"/>
            <a:chOff x="1938525" y="705925"/>
            <a:chExt cx="859088" cy="863925"/>
          </a:xfrm>
        </p:grpSpPr>
        <p:sp>
          <p:nvSpPr>
            <p:cNvPr id="1070" name="Google Shape;1070;p21"/>
            <p:cNvSpPr/>
            <p:nvPr/>
          </p:nvSpPr>
          <p:spPr>
            <a:xfrm>
              <a:off x="1938538" y="705945"/>
              <a:ext cx="859075" cy="863900"/>
            </a:xfrm>
            <a:custGeom>
              <a:avLst/>
              <a:gdLst/>
              <a:ahLst/>
              <a:cxnLst/>
              <a:rect l="l" t="t" r="r" b="b"/>
              <a:pathLst>
                <a:path w="34363" h="34556" extrusionOk="0">
                  <a:moveTo>
                    <a:pt x="32924" y="17061"/>
                  </a:moveTo>
                  <a:cubicBezTo>
                    <a:pt x="34363" y="16082"/>
                    <a:pt x="34188" y="14835"/>
                    <a:pt x="32536" y="14288"/>
                  </a:cubicBezTo>
                  <a:lnTo>
                    <a:pt x="26302" y="12226"/>
                  </a:lnTo>
                  <a:cubicBezTo>
                    <a:pt x="24649" y="11680"/>
                    <a:pt x="22899" y="9867"/>
                    <a:pt x="22413" y="8196"/>
                  </a:cubicBezTo>
                  <a:lnTo>
                    <a:pt x="20578" y="1891"/>
                  </a:lnTo>
                  <a:cubicBezTo>
                    <a:pt x="20092" y="220"/>
                    <a:pt x="18850" y="0"/>
                    <a:pt x="17820" y="1403"/>
                  </a:cubicBezTo>
                  <a:lnTo>
                    <a:pt x="13933" y="6693"/>
                  </a:lnTo>
                  <a:cubicBezTo>
                    <a:pt x="12902" y="8095"/>
                    <a:pt x="10636" y="9199"/>
                    <a:pt x="8895" y="9144"/>
                  </a:cubicBezTo>
                  <a:lnTo>
                    <a:pt x="2332" y="8942"/>
                  </a:lnTo>
                  <a:cubicBezTo>
                    <a:pt x="592" y="8888"/>
                    <a:pt x="1" y="10000"/>
                    <a:pt x="1015" y="11413"/>
                  </a:cubicBezTo>
                  <a:lnTo>
                    <a:pt x="4846" y="16744"/>
                  </a:lnTo>
                  <a:cubicBezTo>
                    <a:pt x="5861" y="18157"/>
                    <a:pt x="6210" y="20654"/>
                    <a:pt x="5621" y="22291"/>
                  </a:cubicBezTo>
                  <a:lnTo>
                    <a:pt x="3399" y="28471"/>
                  </a:lnTo>
                  <a:cubicBezTo>
                    <a:pt x="2810" y="30110"/>
                    <a:pt x="3684" y="31017"/>
                    <a:pt x="5343" y="30487"/>
                  </a:cubicBezTo>
                  <a:lnTo>
                    <a:pt x="11599" y="28492"/>
                  </a:lnTo>
                  <a:cubicBezTo>
                    <a:pt x="13258" y="27963"/>
                    <a:pt x="15739" y="28402"/>
                    <a:pt x="17115" y="29469"/>
                  </a:cubicBezTo>
                  <a:lnTo>
                    <a:pt x="22304" y="33491"/>
                  </a:lnTo>
                  <a:cubicBezTo>
                    <a:pt x="23679" y="34556"/>
                    <a:pt x="24813" y="34005"/>
                    <a:pt x="24822" y="32264"/>
                  </a:cubicBezTo>
                  <a:lnTo>
                    <a:pt x="24857" y="25697"/>
                  </a:lnTo>
                  <a:cubicBezTo>
                    <a:pt x="24866" y="23958"/>
                    <a:pt x="26051" y="21732"/>
                    <a:pt x="27489" y="20754"/>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1071" name="Google Shape;1071;p21"/>
            <p:cNvSpPr/>
            <p:nvPr/>
          </p:nvSpPr>
          <p:spPr>
            <a:xfrm>
              <a:off x="1938525" y="705925"/>
              <a:ext cx="859075" cy="863925"/>
            </a:xfrm>
            <a:custGeom>
              <a:avLst/>
              <a:gdLst/>
              <a:ahLst/>
              <a:cxnLst/>
              <a:rect l="l" t="t" r="r" b="b"/>
              <a:pathLst>
                <a:path w="34363" h="34557" extrusionOk="0">
                  <a:moveTo>
                    <a:pt x="32923" y="17061"/>
                  </a:moveTo>
                  <a:cubicBezTo>
                    <a:pt x="34362" y="16083"/>
                    <a:pt x="34188" y="14835"/>
                    <a:pt x="32535" y="14289"/>
                  </a:cubicBezTo>
                  <a:lnTo>
                    <a:pt x="26301" y="12227"/>
                  </a:lnTo>
                  <a:cubicBezTo>
                    <a:pt x="24649" y="11680"/>
                    <a:pt x="22899" y="9867"/>
                    <a:pt x="22411" y="8196"/>
                  </a:cubicBezTo>
                  <a:lnTo>
                    <a:pt x="20576" y="1892"/>
                  </a:lnTo>
                  <a:cubicBezTo>
                    <a:pt x="20089" y="220"/>
                    <a:pt x="18849" y="1"/>
                    <a:pt x="17819" y="1404"/>
                  </a:cubicBezTo>
                  <a:lnTo>
                    <a:pt x="13932" y="6696"/>
                  </a:lnTo>
                  <a:cubicBezTo>
                    <a:pt x="12902" y="8098"/>
                    <a:pt x="10635" y="9202"/>
                    <a:pt x="8896" y="9147"/>
                  </a:cubicBezTo>
                  <a:lnTo>
                    <a:pt x="2332" y="8942"/>
                  </a:lnTo>
                  <a:cubicBezTo>
                    <a:pt x="592" y="8889"/>
                    <a:pt x="0" y="10001"/>
                    <a:pt x="1014" y="11413"/>
                  </a:cubicBezTo>
                  <a:lnTo>
                    <a:pt x="4845" y="16745"/>
                  </a:lnTo>
                  <a:cubicBezTo>
                    <a:pt x="5861" y="18158"/>
                    <a:pt x="6209" y="20655"/>
                    <a:pt x="5620" y="22292"/>
                  </a:cubicBezTo>
                  <a:lnTo>
                    <a:pt x="3400" y="28472"/>
                  </a:lnTo>
                  <a:cubicBezTo>
                    <a:pt x="2810" y="30110"/>
                    <a:pt x="3685" y="31017"/>
                    <a:pt x="5343" y="30488"/>
                  </a:cubicBezTo>
                  <a:lnTo>
                    <a:pt x="11600" y="28493"/>
                  </a:lnTo>
                  <a:cubicBezTo>
                    <a:pt x="13258" y="27964"/>
                    <a:pt x="15740" y="28404"/>
                    <a:pt x="17116" y="29470"/>
                  </a:cubicBezTo>
                  <a:lnTo>
                    <a:pt x="22305" y="33492"/>
                  </a:lnTo>
                  <a:cubicBezTo>
                    <a:pt x="23680" y="34557"/>
                    <a:pt x="24813" y="34007"/>
                    <a:pt x="24822" y="32265"/>
                  </a:cubicBezTo>
                  <a:lnTo>
                    <a:pt x="24859" y="25699"/>
                  </a:lnTo>
                  <a:cubicBezTo>
                    <a:pt x="24867" y="23959"/>
                    <a:pt x="26053" y="21734"/>
                    <a:pt x="27491" y="20755"/>
                  </a:cubicBezTo>
                  <a:close/>
                </a:path>
              </a:pathLst>
            </a:custGeom>
            <a:solidFill>
              <a:srgbClr val="FF7C35"/>
            </a:solidFill>
            <a:ln>
              <a:noFill/>
            </a:ln>
          </p:spPr>
          <p:txBody>
            <a:bodyPr spcFirstLastPara="1" wrap="square" lIns="91425" tIns="91425" rIns="91425" bIns="91425" anchor="ctr" anchorCtr="0">
              <a:noAutofit/>
            </a:bodyPr>
            <a:lstStyle/>
            <a:p>
              <a:endParaRPr/>
            </a:p>
          </p:txBody>
        </p:sp>
      </p:grpSp>
      <p:grpSp>
        <p:nvGrpSpPr>
          <p:cNvPr id="6" name="Google Shape;1960;p27">
            <a:extLst>
              <a:ext uri="{FF2B5EF4-FFF2-40B4-BE49-F238E27FC236}">
                <a16:creationId xmlns:a16="http://schemas.microsoft.com/office/drawing/2014/main" id="{6603CA5F-13FD-23E7-2D83-74277BF1BF6F}"/>
              </a:ext>
            </a:extLst>
          </p:cNvPr>
          <p:cNvGrpSpPr/>
          <p:nvPr/>
        </p:nvGrpSpPr>
        <p:grpSpPr>
          <a:xfrm rot="-9827289">
            <a:off x="968356" y="442182"/>
            <a:ext cx="329862" cy="331720"/>
            <a:chOff x="1938525" y="705925"/>
            <a:chExt cx="859088" cy="863925"/>
          </a:xfrm>
        </p:grpSpPr>
        <p:sp>
          <p:nvSpPr>
            <p:cNvPr id="7" name="Google Shape;1961;p27">
              <a:extLst>
                <a:ext uri="{FF2B5EF4-FFF2-40B4-BE49-F238E27FC236}">
                  <a16:creationId xmlns:a16="http://schemas.microsoft.com/office/drawing/2014/main" id="{71F5DD38-B9B3-02D9-E67A-0E6FA8E139C2}"/>
                </a:ext>
              </a:extLst>
            </p:cNvPr>
            <p:cNvSpPr/>
            <p:nvPr/>
          </p:nvSpPr>
          <p:spPr>
            <a:xfrm>
              <a:off x="1938538" y="705945"/>
              <a:ext cx="859075" cy="863900"/>
            </a:xfrm>
            <a:custGeom>
              <a:avLst/>
              <a:gdLst/>
              <a:ahLst/>
              <a:cxnLst/>
              <a:rect l="l" t="t" r="r" b="b"/>
              <a:pathLst>
                <a:path w="34363" h="34556" extrusionOk="0">
                  <a:moveTo>
                    <a:pt x="32924" y="17061"/>
                  </a:moveTo>
                  <a:cubicBezTo>
                    <a:pt x="34363" y="16082"/>
                    <a:pt x="34188" y="14835"/>
                    <a:pt x="32536" y="14288"/>
                  </a:cubicBezTo>
                  <a:lnTo>
                    <a:pt x="26302" y="12226"/>
                  </a:lnTo>
                  <a:cubicBezTo>
                    <a:pt x="24649" y="11680"/>
                    <a:pt x="22899" y="9867"/>
                    <a:pt x="22413" y="8196"/>
                  </a:cubicBezTo>
                  <a:lnTo>
                    <a:pt x="20578" y="1891"/>
                  </a:lnTo>
                  <a:cubicBezTo>
                    <a:pt x="20092" y="220"/>
                    <a:pt x="18850" y="0"/>
                    <a:pt x="17820" y="1403"/>
                  </a:cubicBezTo>
                  <a:lnTo>
                    <a:pt x="13933" y="6693"/>
                  </a:lnTo>
                  <a:cubicBezTo>
                    <a:pt x="12902" y="8095"/>
                    <a:pt x="10636" y="9199"/>
                    <a:pt x="8895" y="9144"/>
                  </a:cubicBezTo>
                  <a:lnTo>
                    <a:pt x="2332" y="8942"/>
                  </a:lnTo>
                  <a:cubicBezTo>
                    <a:pt x="592" y="8888"/>
                    <a:pt x="1" y="10000"/>
                    <a:pt x="1015" y="11413"/>
                  </a:cubicBezTo>
                  <a:lnTo>
                    <a:pt x="4846" y="16744"/>
                  </a:lnTo>
                  <a:cubicBezTo>
                    <a:pt x="5861" y="18157"/>
                    <a:pt x="6210" y="20654"/>
                    <a:pt x="5621" y="22291"/>
                  </a:cubicBezTo>
                  <a:lnTo>
                    <a:pt x="3399" y="28471"/>
                  </a:lnTo>
                  <a:cubicBezTo>
                    <a:pt x="2810" y="30110"/>
                    <a:pt x="3684" y="31017"/>
                    <a:pt x="5343" y="30487"/>
                  </a:cubicBezTo>
                  <a:lnTo>
                    <a:pt x="11599" y="28492"/>
                  </a:lnTo>
                  <a:cubicBezTo>
                    <a:pt x="13258" y="27963"/>
                    <a:pt x="15739" y="28402"/>
                    <a:pt x="17115" y="29469"/>
                  </a:cubicBezTo>
                  <a:lnTo>
                    <a:pt x="22304" y="33491"/>
                  </a:lnTo>
                  <a:cubicBezTo>
                    <a:pt x="23679" y="34556"/>
                    <a:pt x="24813" y="34005"/>
                    <a:pt x="24822" y="32264"/>
                  </a:cubicBezTo>
                  <a:lnTo>
                    <a:pt x="24857" y="25697"/>
                  </a:lnTo>
                  <a:cubicBezTo>
                    <a:pt x="24866" y="23958"/>
                    <a:pt x="26051" y="21732"/>
                    <a:pt x="27489" y="20754"/>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a:buClrTx/>
                <a:buFontTx/>
                <a:buNone/>
                <a:defRPr/>
              </a:pPr>
              <a:endParaRPr sz="1800">
                <a:solidFill>
                  <a:sysClr val="windowText" lastClr="000000"/>
                </a:solidFill>
              </a:endParaRPr>
            </a:p>
          </p:txBody>
        </p:sp>
        <p:sp>
          <p:nvSpPr>
            <p:cNvPr id="8" name="Google Shape;1962;p27">
              <a:extLst>
                <a:ext uri="{FF2B5EF4-FFF2-40B4-BE49-F238E27FC236}">
                  <a16:creationId xmlns:a16="http://schemas.microsoft.com/office/drawing/2014/main" id="{A54EEAEC-7411-C5AC-CB5D-FA6A6F32EEBF}"/>
                </a:ext>
              </a:extLst>
            </p:cNvPr>
            <p:cNvSpPr/>
            <p:nvPr/>
          </p:nvSpPr>
          <p:spPr>
            <a:xfrm>
              <a:off x="1938525" y="705925"/>
              <a:ext cx="859075" cy="863925"/>
            </a:xfrm>
            <a:custGeom>
              <a:avLst/>
              <a:gdLst/>
              <a:ahLst/>
              <a:cxnLst/>
              <a:rect l="l" t="t" r="r" b="b"/>
              <a:pathLst>
                <a:path w="34363" h="34557" extrusionOk="0">
                  <a:moveTo>
                    <a:pt x="32923" y="17061"/>
                  </a:moveTo>
                  <a:cubicBezTo>
                    <a:pt x="34362" y="16083"/>
                    <a:pt x="34188" y="14835"/>
                    <a:pt x="32535" y="14289"/>
                  </a:cubicBezTo>
                  <a:lnTo>
                    <a:pt x="26301" y="12227"/>
                  </a:lnTo>
                  <a:cubicBezTo>
                    <a:pt x="24649" y="11680"/>
                    <a:pt x="22899" y="9867"/>
                    <a:pt x="22411" y="8196"/>
                  </a:cubicBezTo>
                  <a:lnTo>
                    <a:pt x="20576" y="1892"/>
                  </a:lnTo>
                  <a:cubicBezTo>
                    <a:pt x="20089" y="220"/>
                    <a:pt x="18849" y="1"/>
                    <a:pt x="17819" y="1404"/>
                  </a:cubicBezTo>
                  <a:lnTo>
                    <a:pt x="13932" y="6696"/>
                  </a:lnTo>
                  <a:cubicBezTo>
                    <a:pt x="12902" y="8098"/>
                    <a:pt x="10635" y="9202"/>
                    <a:pt x="8896" y="9147"/>
                  </a:cubicBezTo>
                  <a:lnTo>
                    <a:pt x="2332" y="8942"/>
                  </a:lnTo>
                  <a:cubicBezTo>
                    <a:pt x="592" y="8889"/>
                    <a:pt x="0" y="10001"/>
                    <a:pt x="1014" y="11413"/>
                  </a:cubicBezTo>
                  <a:lnTo>
                    <a:pt x="4845" y="16745"/>
                  </a:lnTo>
                  <a:cubicBezTo>
                    <a:pt x="5861" y="18158"/>
                    <a:pt x="6209" y="20655"/>
                    <a:pt x="5620" y="22292"/>
                  </a:cubicBezTo>
                  <a:lnTo>
                    <a:pt x="3400" y="28472"/>
                  </a:lnTo>
                  <a:cubicBezTo>
                    <a:pt x="2810" y="30110"/>
                    <a:pt x="3685" y="31017"/>
                    <a:pt x="5343" y="30488"/>
                  </a:cubicBezTo>
                  <a:lnTo>
                    <a:pt x="11600" y="28493"/>
                  </a:lnTo>
                  <a:cubicBezTo>
                    <a:pt x="13258" y="27964"/>
                    <a:pt x="15740" y="28404"/>
                    <a:pt x="17116" y="29470"/>
                  </a:cubicBezTo>
                  <a:lnTo>
                    <a:pt x="22305" y="33492"/>
                  </a:lnTo>
                  <a:cubicBezTo>
                    <a:pt x="23680" y="34557"/>
                    <a:pt x="24813" y="34007"/>
                    <a:pt x="24822" y="32265"/>
                  </a:cubicBezTo>
                  <a:lnTo>
                    <a:pt x="24859" y="25699"/>
                  </a:lnTo>
                  <a:cubicBezTo>
                    <a:pt x="24867" y="23959"/>
                    <a:pt x="26053" y="21734"/>
                    <a:pt x="27491" y="20755"/>
                  </a:cubicBezTo>
                  <a:close/>
                </a:path>
              </a:pathLst>
            </a:custGeom>
            <a:solidFill>
              <a:srgbClr val="FF7C35"/>
            </a:solidFill>
            <a:ln>
              <a:noFill/>
            </a:ln>
          </p:spPr>
          <p:txBody>
            <a:bodyPr spcFirstLastPara="1" wrap="square" lIns="91425" tIns="91425" rIns="91425" bIns="91425" anchor="ctr" anchorCtr="0">
              <a:noAutofit/>
            </a:bodyPr>
            <a:lstStyle/>
            <a:p>
              <a:pPr>
                <a:buClrTx/>
                <a:buFontTx/>
                <a:buNone/>
                <a:defRPr/>
              </a:pPr>
              <a:endParaRPr sz="1800">
                <a:solidFill>
                  <a:sysClr val="windowText" lastClr="000000"/>
                </a:solidFill>
              </a:endParaRPr>
            </a:p>
          </p:txBody>
        </p:sp>
      </p:grpSp>
      <p:sp>
        <p:nvSpPr>
          <p:cNvPr id="13" name="Freeform 18">
            <a:extLst>
              <a:ext uri="{FF2B5EF4-FFF2-40B4-BE49-F238E27FC236}">
                <a16:creationId xmlns:a16="http://schemas.microsoft.com/office/drawing/2014/main" id="{E6DC0868-DF6B-80E6-A0AB-E1BDE9693482}"/>
              </a:ext>
            </a:extLst>
          </p:cNvPr>
          <p:cNvSpPr/>
          <p:nvPr/>
        </p:nvSpPr>
        <p:spPr>
          <a:xfrm>
            <a:off x="8262257" y="4416879"/>
            <a:ext cx="812162" cy="726621"/>
          </a:xfrm>
          <a:custGeom>
            <a:avLst/>
            <a:gdLst/>
            <a:ahLst/>
            <a:cxnLst/>
            <a:rect l="l" t="t" r="r" b="b"/>
            <a:pathLst>
              <a:path w="4282187" h="3532805">
                <a:moveTo>
                  <a:pt x="0" y="0"/>
                </a:moveTo>
                <a:lnTo>
                  <a:pt x="4282187" y="0"/>
                </a:lnTo>
                <a:lnTo>
                  <a:pt x="4282187" y="3532805"/>
                </a:lnTo>
                <a:lnTo>
                  <a:pt x="0" y="353280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SG" sz="700"/>
          </a:p>
        </p:txBody>
      </p:sp>
      <p:sp>
        <p:nvSpPr>
          <p:cNvPr id="17" name="Rectangle: Rounded Corners 13">
            <a:extLst>
              <a:ext uri="{FF2B5EF4-FFF2-40B4-BE49-F238E27FC236}">
                <a16:creationId xmlns:a16="http://schemas.microsoft.com/office/drawing/2014/main" id="{8EE96391-C2C1-06DA-464B-FA62549C1419}"/>
              </a:ext>
            </a:extLst>
          </p:cNvPr>
          <p:cNvSpPr/>
          <p:nvPr/>
        </p:nvSpPr>
        <p:spPr>
          <a:xfrm>
            <a:off x="2211146" y="402731"/>
            <a:ext cx="4953447" cy="472963"/>
          </a:xfrm>
          <a:prstGeom prst="roundRect">
            <a:avLst>
              <a:gd name="adj" fmla="val 50000"/>
            </a:avLst>
          </a:prstGeom>
          <a:solidFill>
            <a:srgbClr val="FFF9ED"/>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259080" algn="just">
              <a:lnSpc>
                <a:spcPct val="150000"/>
              </a:lnSpc>
              <a:spcAft>
                <a:spcPts val="800"/>
              </a:spcAft>
            </a:pPr>
            <a:endParaRPr lang="en-SG" sz="2400" dirty="0">
              <a:solidFill>
                <a:srgbClr val="191919"/>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0C0A0718-8765-BAC0-7DEF-F5AE1CF615E6}"/>
              </a:ext>
            </a:extLst>
          </p:cNvPr>
          <p:cNvSpPr txBox="1"/>
          <p:nvPr/>
        </p:nvSpPr>
        <p:spPr>
          <a:xfrm>
            <a:off x="2523118" y="402731"/>
            <a:ext cx="4641475" cy="461665"/>
          </a:xfrm>
          <a:prstGeom prst="rect">
            <a:avLst/>
          </a:prstGeom>
          <a:noFill/>
        </p:spPr>
        <p:txBody>
          <a:bodyPr wrap="square">
            <a:spAutoFit/>
          </a:bodyPr>
          <a:lstStyle/>
          <a:p>
            <a:r>
              <a:rPr lang="en-US" sz="2400" b="1"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rPr>
              <a:t>2</a:t>
            </a:r>
            <a:r>
              <a:rPr lang="vi-VN" sz="2400" b="1"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rPr>
              <a:t>. Hoạt động </a:t>
            </a:r>
            <a:r>
              <a:rPr lang="en-US" sz="2400" b="1" dirty="0">
                <a:ea typeface="Times New Roman" panose="02020603050405020304" pitchFamily="18" charset="0"/>
              </a:rPr>
              <a:t>t</a:t>
            </a:r>
            <a:r>
              <a:rPr lang="vi-VN" sz="2400" b="1" dirty="0">
                <a:latin typeface="Times New Roman" panose="02020603050405020304" pitchFamily="18" charset="0"/>
              </a:rPr>
              <a:t>ìm ý và lập dàn ý</a:t>
            </a:r>
            <a:endParaRPr lang="en-US" sz="2400"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858478" y="2240477"/>
            <a:ext cx="1835826" cy="2176402"/>
          </a:xfrm>
          <a:prstGeom prst="rect">
            <a:avLst/>
          </a:prstGeom>
        </p:spPr>
      </p:pic>
      <p:sp>
        <p:nvSpPr>
          <p:cNvPr id="4" name="Rectangle 3"/>
          <p:cNvSpPr/>
          <p:nvPr/>
        </p:nvSpPr>
        <p:spPr>
          <a:xfrm>
            <a:off x="687444" y="1411675"/>
            <a:ext cx="2123292" cy="523220"/>
          </a:xfrm>
          <a:prstGeom prst="rect">
            <a:avLst/>
          </a:prstGeom>
          <a:solidFill>
            <a:srgbClr val="FF9933"/>
          </a:solidFill>
          <a:ln>
            <a:solidFill>
              <a:schemeClr val="accent1">
                <a:lumMod val="75000"/>
              </a:schemeClr>
            </a:solidFill>
          </a:ln>
        </p:spPr>
        <p:txBody>
          <a:bodyPr wrap="square">
            <a:spAutoFit/>
          </a:bodyPr>
          <a:lstStyle/>
          <a:p>
            <a:pPr algn="ctr"/>
            <a:endParaRPr lang="en-US" sz="2800" dirty="0"/>
          </a:p>
        </p:txBody>
      </p:sp>
      <p:sp>
        <p:nvSpPr>
          <p:cNvPr id="10" name="Rectangle 9"/>
          <p:cNvSpPr/>
          <p:nvPr/>
        </p:nvSpPr>
        <p:spPr>
          <a:xfrm>
            <a:off x="2927299" y="2110844"/>
            <a:ext cx="5776857" cy="1955547"/>
          </a:xfrm>
          <a:prstGeom prst="rect">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4121" y="2014569"/>
            <a:ext cx="5680035" cy="1938992"/>
          </a:xfrm>
          <a:prstGeom prst="rect">
            <a:avLst/>
          </a:prstGeom>
          <a:solidFill>
            <a:srgbClr val="FFF9ED"/>
          </a:solidFill>
          <a:ln>
            <a:solidFill>
              <a:schemeClr val="accent1">
                <a:lumMod val="75000"/>
              </a:schemeClr>
            </a:solidFill>
          </a:ln>
        </p:spPr>
        <p:txBody>
          <a:bodyPr wrap="square">
            <a:spAutoFit/>
          </a:bodyPr>
          <a:lstStyle/>
          <a:p>
            <a:pPr indent="569913" algn="just">
              <a:spcAft>
                <a:spcPts val="800"/>
              </a:spcAft>
            </a:pPr>
            <a:r>
              <a:rPr lang="en-US" sz="3000" dirty="0">
                <a:latin typeface="Times New Roman" panose="02020603050405020304" pitchFamily="18" charset="0"/>
                <a:ea typeface="Calibri" panose="020F0502020204030204" pitchFamily="34" charset="0"/>
                <a:cs typeface="Times New Roman" panose="02020603050405020304" pitchFamily="18" charset="0"/>
              </a:rPr>
              <a:t>T</a:t>
            </a:r>
            <a:r>
              <a:rPr lang="vi-VN" sz="3000" dirty="0">
                <a:latin typeface="Times New Roman" panose="02020603050405020304" pitchFamily="18" charset="0"/>
                <a:ea typeface="Calibri" panose="020F0502020204030204" pitchFamily="34" charset="0"/>
                <a:cs typeface="Times New Roman" panose="02020603050405020304" pitchFamily="18" charset="0"/>
              </a:rPr>
              <a:t>ập trung vào vấn đề đã nêu ở bài tập, dựa vào gợi ý trong mục </a:t>
            </a:r>
            <a:r>
              <a:rPr lang="vi-VN" sz="3000" b="1" dirty="0">
                <a:latin typeface="Times New Roman" panose="02020603050405020304" pitchFamily="18" charset="0"/>
                <a:ea typeface="Calibri" panose="020F0502020204030204" pitchFamily="34" charset="0"/>
                <a:cs typeface="Times New Roman" panose="02020603050405020304" pitchFamily="18" charset="0"/>
              </a:rPr>
              <a:t>1. Định hướng </a:t>
            </a:r>
            <a:r>
              <a:rPr lang="vi-VN" sz="3000" dirty="0">
                <a:latin typeface="Times New Roman" panose="02020603050405020304" pitchFamily="18" charset="0"/>
                <a:ea typeface="Calibri" panose="020F0502020204030204" pitchFamily="34" charset="0"/>
                <a:cs typeface="Times New Roman" panose="02020603050405020304" pitchFamily="18" charset="0"/>
              </a:rPr>
              <a:t>để tìm ý và lập dàn ý cho bài trình bày.</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Rectangle 21"/>
          <p:cNvSpPr/>
          <p:nvPr/>
        </p:nvSpPr>
        <p:spPr>
          <a:xfrm>
            <a:off x="619017" y="1352906"/>
            <a:ext cx="2123292" cy="523220"/>
          </a:xfrm>
          <a:prstGeom prst="rect">
            <a:avLst/>
          </a:prstGeom>
          <a:solidFill>
            <a:srgbClr val="FFF9ED"/>
          </a:solidFill>
          <a:ln>
            <a:solidFill>
              <a:schemeClr val="accent1">
                <a:lumMod val="75000"/>
              </a:schemeClr>
            </a:solidFill>
          </a:ln>
        </p:spPr>
        <p:txBody>
          <a:bodyPr wrap="square">
            <a:spAutoFit/>
          </a:bodyPr>
          <a:lstStyle/>
          <a:p>
            <a:pPr algn="ctr"/>
            <a:r>
              <a:rPr lang="vi-VN" sz="2800" dirty="0">
                <a:latin typeface="Times New Roman" panose="02020603050405020304" pitchFamily="18" charset="0"/>
                <a:ea typeface="Calibri" panose="020F0502020204030204" pitchFamily="34" charset="0"/>
              </a:rPr>
              <a:t>Người nói</a:t>
            </a:r>
            <a:endParaRPr lang="en-US" sz="2800" dirty="0"/>
          </a:p>
        </p:txBody>
      </p:sp>
    </p:spTree>
    <p:extLst>
      <p:ext uri="{BB962C8B-B14F-4D97-AF65-F5344CB8AC3E}">
        <p14:creationId xmlns:p14="http://schemas.microsoft.com/office/powerpoint/2010/main" val="35350162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21" grpId="0" animBg="1"/>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grpSp>
        <p:nvGrpSpPr>
          <p:cNvPr id="1022" name="Google Shape;1022;p21"/>
          <p:cNvGrpSpPr/>
          <p:nvPr/>
        </p:nvGrpSpPr>
        <p:grpSpPr>
          <a:xfrm rot="-5400000">
            <a:off x="8679035" y="222037"/>
            <a:ext cx="533462" cy="257306"/>
            <a:chOff x="3372600" y="1183575"/>
            <a:chExt cx="533462" cy="257306"/>
          </a:xfrm>
        </p:grpSpPr>
        <p:sp>
          <p:nvSpPr>
            <p:cNvPr id="1023" name="Google Shape;1023;p21"/>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1024" name="Google Shape;1024;p21"/>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grpSp>
        <p:nvGrpSpPr>
          <p:cNvPr id="1069" name="Google Shape;1069;p21"/>
          <p:cNvGrpSpPr/>
          <p:nvPr/>
        </p:nvGrpSpPr>
        <p:grpSpPr>
          <a:xfrm rot="-8471793">
            <a:off x="200797" y="110458"/>
            <a:ext cx="545900" cy="549041"/>
            <a:chOff x="1938525" y="705925"/>
            <a:chExt cx="859088" cy="863925"/>
          </a:xfrm>
        </p:grpSpPr>
        <p:sp>
          <p:nvSpPr>
            <p:cNvPr id="1070" name="Google Shape;1070;p21"/>
            <p:cNvSpPr/>
            <p:nvPr/>
          </p:nvSpPr>
          <p:spPr>
            <a:xfrm>
              <a:off x="1938538" y="705945"/>
              <a:ext cx="859075" cy="863900"/>
            </a:xfrm>
            <a:custGeom>
              <a:avLst/>
              <a:gdLst/>
              <a:ahLst/>
              <a:cxnLst/>
              <a:rect l="l" t="t" r="r" b="b"/>
              <a:pathLst>
                <a:path w="34363" h="34556" extrusionOk="0">
                  <a:moveTo>
                    <a:pt x="32924" y="17061"/>
                  </a:moveTo>
                  <a:cubicBezTo>
                    <a:pt x="34363" y="16082"/>
                    <a:pt x="34188" y="14835"/>
                    <a:pt x="32536" y="14288"/>
                  </a:cubicBezTo>
                  <a:lnTo>
                    <a:pt x="26302" y="12226"/>
                  </a:lnTo>
                  <a:cubicBezTo>
                    <a:pt x="24649" y="11680"/>
                    <a:pt x="22899" y="9867"/>
                    <a:pt x="22413" y="8196"/>
                  </a:cubicBezTo>
                  <a:lnTo>
                    <a:pt x="20578" y="1891"/>
                  </a:lnTo>
                  <a:cubicBezTo>
                    <a:pt x="20092" y="220"/>
                    <a:pt x="18850" y="0"/>
                    <a:pt x="17820" y="1403"/>
                  </a:cubicBezTo>
                  <a:lnTo>
                    <a:pt x="13933" y="6693"/>
                  </a:lnTo>
                  <a:cubicBezTo>
                    <a:pt x="12902" y="8095"/>
                    <a:pt x="10636" y="9199"/>
                    <a:pt x="8895" y="9144"/>
                  </a:cubicBezTo>
                  <a:lnTo>
                    <a:pt x="2332" y="8942"/>
                  </a:lnTo>
                  <a:cubicBezTo>
                    <a:pt x="592" y="8888"/>
                    <a:pt x="1" y="10000"/>
                    <a:pt x="1015" y="11413"/>
                  </a:cubicBezTo>
                  <a:lnTo>
                    <a:pt x="4846" y="16744"/>
                  </a:lnTo>
                  <a:cubicBezTo>
                    <a:pt x="5861" y="18157"/>
                    <a:pt x="6210" y="20654"/>
                    <a:pt x="5621" y="22291"/>
                  </a:cubicBezTo>
                  <a:lnTo>
                    <a:pt x="3399" y="28471"/>
                  </a:lnTo>
                  <a:cubicBezTo>
                    <a:pt x="2810" y="30110"/>
                    <a:pt x="3684" y="31017"/>
                    <a:pt x="5343" y="30487"/>
                  </a:cubicBezTo>
                  <a:lnTo>
                    <a:pt x="11599" y="28492"/>
                  </a:lnTo>
                  <a:cubicBezTo>
                    <a:pt x="13258" y="27963"/>
                    <a:pt x="15739" y="28402"/>
                    <a:pt x="17115" y="29469"/>
                  </a:cubicBezTo>
                  <a:lnTo>
                    <a:pt x="22304" y="33491"/>
                  </a:lnTo>
                  <a:cubicBezTo>
                    <a:pt x="23679" y="34556"/>
                    <a:pt x="24813" y="34005"/>
                    <a:pt x="24822" y="32264"/>
                  </a:cubicBezTo>
                  <a:lnTo>
                    <a:pt x="24857" y="25697"/>
                  </a:lnTo>
                  <a:cubicBezTo>
                    <a:pt x="24866" y="23958"/>
                    <a:pt x="26051" y="21732"/>
                    <a:pt x="27489" y="20754"/>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1071" name="Google Shape;1071;p21"/>
            <p:cNvSpPr/>
            <p:nvPr/>
          </p:nvSpPr>
          <p:spPr>
            <a:xfrm>
              <a:off x="1938525" y="705925"/>
              <a:ext cx="859075" cy="863925"/>
            </a:xfrm>
            <a:custGeom>
              <a:avLst/>
              <a:gdLst/>
              <a:ahLst/>
              <a:cxnLst/>
              <a:rect l="l" t="t" r="r" b="b"/>
              <a:pathLst>
                <a:path w="34363" h="34557" extrusionOk="0">
                  <a:moveTo>
                    <a:pt x="32923" y="17061"/>
                  </a:moveTo>
                  <a:cubicBezTo>
                    <a:pt x="34362" y="16083"/>
                    <a:pt x="34188" y="14835"/>
                    <a:pt x="32535" y="14289"/>
                  </a:cubicBezTo>
                  <a:lnTo>
                    <a:pt x="26301" y="12227"/>
                  </a:lnTo>
                  <a:cubicBezTo>
                    <a:pt x="24649" y="11680"/>
                    <a:pt x="22899" y="9867"/>
                    <a:pt x="22411" y="8196"/>
                  </a:cubicBezTo>
                  <a:lnTo>
                    <a:pt x="20576" y="1892"/>
                  </a:lnTo>
                  <a:cubicBezTo>
                    <a:pt x="20089" y="220"/>
                    <a:pt x="18849" y="1"/>
                    <a:pt x="17819" y="1404"/>
                  </a:cubicBezTo>
                  <a:lnTo>
                    <a:pt x="13932" y="6696"/>
                  </a:lnTo>
                  <a:cubicBezTo>
                    <a:pt x="12902" y="8098"/>
                    <a:pt x="10635" y="9202"/>
                    <a:pt x="8896" y="9147"/>
                  </a:cubicBezTo>
                  <a:lnTo>
                    <a:pt x="2332" y="8942"/>
                  </a:lnTo>
                  <a:cubicBezTo>
                    <a:pt x="592" y="8889"/>
                    <a:pt x="0" y="10001"/>
                    <a:pt x="1014" y="11413"/>
                  </a:cubicBezTo>
                  <a:lnTo>
                    <a:pt x="4845" y="16745"/>
                  </a:lnTo>
                  <a:cubicBezTo>
                    <a:pt x="5861" y="18158"/>
                    <a:pt x="6209" y="20655"/>
                    <a:pt x="5620" y="22292"/>
                  </a:cubicBezTo>
                  <a:lnTo>
                    <a:pt x="3400" y="28472"/>
                  </a:lnTo>
                  <a:cubicBezTo>
                    <a:pt x="2810" y="30110"/>
                    <a:pt x="3685" y="31017"/>
                    <a:pt x="5343" y="30488"/>
                  </a:cubicBezTo>
                  <a:lnTo>
                    <a:pt x="11600" y="28493"/>
                  </a:lnTo>
                  <a:cubicBezTo>
                    <a:pt x="13258" y="27964"/>
                    <a:pt x="15740" y="28404"/>
                    <a:pt x="17116" y="29470"/>
                  </a:cubicBezTo>
                  <a:lnTo>
                    <a:pt x="22305" y="33492"/>
                  </a:lnTo>
                  <a:cubicBezTo>
                    <a:pt x="23680" y="34557"/>
                    <a:pt x="24813" y="34007"/>
                    <a:pt x="24822" y="32265"/>
                  </a:cubicBezTo>
                  <a:lnTo>
                    <a:pt x="24859" y="25699"/>
                  </a:lnTo>
                  <a:cubicBezTo>
                    <a:pt x="24867" y="23959"/>
                    <a:pt x="26053" y="21734"/>
                    <a:pt x="27491" y="20755"/>
                  </a:cubicBezTo>
                  <a:close/>
                </a:path>
              </a:pathLst>
            </a:custGeom>
            <a:solidFill>
              <a:srgbClr val="FF7C35"/>
            </a:solidFill>
            <a:ln>
              <a:noFill/>
            </a:ln>
          </p:spPr>
          <p:txBody>
            <a:bodyPr spcFirstLastPara="1" wrap="square" lIns="91425" tIns="91425" rIns="91425" bIns="91425" anchor="ctr" anchorCtr="0">
              <a:noAutofit/>
            </a:bodyPr>
            <a:lstStyle/>
            <a:p>
              <a:endParaRPr/>
            </a:p>
          </p:txBody>
        </p:sp>
      </p:grpSp>
      <p:grpSp>
        <p:nvGrpSpPr>
          <p:cNvPr id="6" name="Google Shape;1960;p27">
            <a:extLst>
              <a:ext uri="{FF2B5EF4-FFF2-40B4-BE49-F238E27FC236}">
                <a16:creationId xmlns:a16="http://schemas.microsoft.com/office/drawing/2014/main" id="{6603CA5F-13FD-23E7-2D83-74277BF1BF6F}"/>
              </a:ext>
            </a:extLst>
          </p:cNvPr>
          <p:cNvGrpSpPr/>
          <p:nvPr/>
        </p:nvGrpSpPr>
        <p:grpSpPr>
          <a:xfrm rot="-9827289">
            <a:off x="968356" y="442182"/>
            <a:ext cx="329862" cy="331720"/>
            <a:chOff x="1938525" y="705925"/>
            <a:chExt cx="859088" cy="863925"/>
          </a:xfrm>
        </p:grpSpPr>
        <p:sp>
          <p:nvSpPr>
            <p:cNvPr id="7" name="Google Shape;1961;p27">
              <a:extLst>
                <a:ext uri="{FF2B5EF4-FFF2-40B4-BE49-F238E27FC236}">
                  <a16:creationId xmlns:a16="http://schemas.microsoft.com/office/drawing/2014/main" id="{71F5DD38-B9B3-02D9-E67A-0E6FA8E139C2}"/>
                </a:ext>
              </a:extLst>
            </p:cNvPr>
            <p:cNvSpPr/>
            <p:nvPr/>
          </p:nvSpPr>
          <p:spPr>
            <a:xfrm>
              <a:off x="1938538" y="705945"/>
              <a:ext cx="859075" cy="863900"/>
            </a:xfrm>
            <a:custGeom>
              <a:avLst/>
              <a:gdLst/>
              <a:ahLst/>
              <a:cxnLst/>
              <a:rect l="l" t="t" r="r" b="b"/>
              <a:pathLst>
                <a:path w="34363" h="34556" extrusionOk="0">
                  <a:moveTo>
                    <a:pt x="32924" y="17061"/>
                  </a:moveTo>
                  <a:cubicBezTo>
                    <a:pt x="34363" y="16082"/>
                    <a:pt x="34188" y="14835"/>
                    <a:pt x="32536" y="14288"/>
                  </a:cubicBezTo>
                  <a:lnTo>
                    <a:pt x="26302" y="12226"/>
                  </a:lnTo>
                  <a:cubicBezTo>
                    <a:pt x="24649" y="11680"/>
                    <a:pt x="22899" y="9867"/>
                    <a:pt x="22413" y="8196"/>
                  </a:cubicBezTo>
                  <a:lnTo>
                    <a:pt x="20578" y="1891"/>
                  </a:lnTo>
                  <a:cubicBezTo>
                    <a:pt x="20092" y="220"/>
                    <a:pt x="18850" y="0"/>
                    <a:pt x="17820" y="1403"/>
                  </a:cubicBezTo>
                  <a:lnTo>
                    <a:pt x="13933" y="6693"/>
                  </a:lnTo>
                  <a:cubicBezTo>
                    <a:pt x="12902" y="8095"/>
                    <a:pt x="10636" y="9199"/>
                    <a:pt x="8895" y="9144"/>
                  </a:cubicBezTo>
                  <a:lnTo>
                    <a:pt x="2332" y="8942"/>
                  </a:lnTo>
                  <a:cubicBezTo>
                    <a:pt x="592" y="8888"/>
                    <a:pt x="1" y="10000"/>
                    <a:pt x="1015" y="11413"/>
                  </a:cubicBezTo>
                  <a:lnTo>
                    <a:pt x="4846" y="16744"/>
                  </a:lnTo>
                  <a:cubicBezTo>
                    <a:pt x="5861" y="18157"/>
                    <a:pt x="6210" y="20654"/>
                    <a:pt x="5621" y="22291"/>
                  </a:cubicBezTo>
                  <a:lnTo>
                    <a:pt x="3399" y="28471"/>
                  </a:lnTo>
                  <a:cubicBezTo>
                    <a:pt x="2810" y="30110"/>
                    <a:pt x="3684" y="31017"/>
                    <a:pt x="5343" y="30487"/>
                  </a:cubicBezTo>
                  <a:lnTo>
                    <a:pt x="11599" y="28492"/>
                  </a:lnTo>
                  <a:cubicBezTo>
                    <a:pt x="13258" y="27963"/>
                    <a:pt x="15739" y="28402"/>
                    <a:pt x="17115" y="29469"/>
                  </a:cubicBezTo>
                  <a:lnTo>
                    <a:pt x="22304" y="33491"/>
                  </a:lnTo>
                  <a:cubicBezTo>
                    <a:pt x="23679" y="34556"/>
                    <a:pt x="24813" y="34005"/>
                    <a:pt x="24822" y="32264"/>
                  </a:cubicBezTo>
                  <a:lnTo>
                    <a:pt x="24857" y="25697"/>
                  </a:lnTo>
                  <a:cubicBezTo>
                    <a:pt x="24866" y="23958"/>
                    <a:pt x="26051" y="21732"/>
                    <a:pt x="27489" y="20754"/>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a:buClrTx/>
                <a:buFontTx/>
                <a:buNone/>
                <a:defRPr/>
              </a:pPr>
              <a:endParaRPr sz="1800">
                <a:solidFill>
                  <a:sysClr val="windowText" lastClr="000000"/>
                </a:solidFill>
              </a:endParaRPr>
            </a:p>
          </p:txBody>
        </p:sp>
        <p:sp>
          <p:nvSpPr>
            <p:cNvPr id="8" name="Google Shape;1962;p27">
              <a:extLst>
                <a:ext uri="{FF2B5EF4-FFF2-40B4-BE49-F238E27FC236}">
                  <a16:creationId xmlns:a16="http://schemas.microsoft.com/office/drawing/2014/main" id="{A54EEAEC-7411-C5AC-CB5D-FA6A6F32EEBF}"/>
                </a:ext>
              </a:extLst>
            </p:cNvPr>
            <p:cNvSpPr/>
            <p:nvPr/>
          </p:nvSpPr>
          <p:spPr>
            <a:xfrm>
              <a:off x="1938525" y="705925"/>
              <a:ext cx="859075" cy="863925"/>
            </a:xfrm>
            <a:custGeom>
              <a:avLst/>
              <a:gdLst/>
              <a:ahLst/>
              <a:cxnLst/>
              <a:rect l="l" t="t" r="r" b="b"/>
              <a:pathLst>
                <a:path w="34363" h="34557" extrusionOk="0">
                  <a:moveTo>
                    <a:pt x="32923" y="17061"/>
                  </a:moveTo>
                  <a:cubicBezTo>
                    <a:pt x="34362" y="16083"/>
                    <a:pt x="34188" y="14835"/>
                    <a:pt x="32535" y="14289"/>
                  </a:cubicBezTo>
                  <a:lnTo>
                    <a:pt x="26301" y="12227"/>
                  </a:lnTo>
                  <a:cubicBezTo>
                    <a:pt x="24649" y="11680"/>
                    <a:pt x="22899" y="9867"/>
                    <a:pt x="22411" y="8196"/>
                  </a:cubicBezTo>
                  <a:lnTo>
                    <a:pt x="20576" y="1892"/>
                  </a:lnTo>
                  <a:cubicBezTo>
                    <a:pt x="20089" y="220"/>
                    <a:pt x="18849" y="1"/>
                    <a:pt x="17819" y="1404"/>
                  </a:cubicBezTo>
                  <a:lnTo>
                    <a:pt x="13932" y="6696"/>
                  </a:lnTo>
                  <a:cubicBezTo>
                    <a:pt x="12902" y="8098"/>
                    <a:pt x="10635" y="9202"/>
                    <a:pt x="8896" y="9147"/>
                  </a:cubicBezTo>
                  <a:lnTo>
                    <a:pt x="2332" y="8942"/>
                  </a:lnTo>
                  <a:cubicBezTo>
                    <a:pt x="592" y="8889"/>
                    <a:pt x="0" y="10001"/>
                    <a:pt x="1014" y="11413"/>
                  </a:cubicBezTo>
                  <a:lnTo>
                    <a:pt x="4845" y="16745"/>
                  </a:lnTo>
                  <a:cubicBezTo>
                    <a:pt x="5861" y="18158"/>
                    <a:pt x="6209" y="20655"/>
                    <a:pt x="5620" y="22292"/>
                  </a:cubicBezTo>
                  <a:lnTo>
                    <a:pt x="3400" y="28472"/>
                  </a:lnTo>
                  <a:cubicBezTo>
                    <a:pt x="2810" y="30110"/>
                    <a:pt x="3685" y="31017"/>
                    <a:pt x="5343" y="30488"/>
                  </a:cubicBezTo>
                  <a:lnTo>
                    <a:pt x="11600" y="28493"/>
                  </a:lnTo>
                  <a:cubicBezTo>
                    <a:pt x="13258" y="27964"/>
                    <a:pt x="15740" y="28404"/>
                    <a:pt x="17116" y="29470"/>
                  </a:cubicBezTo>
                  <a:lnTo>
                    <a:pt x="22305" y="33492"/>
                  </a:lnTo>
                  <a:cubicBezTo>
                    <a:pt x="23680" y="34557"/>
                    <a:pt x="24813" y="34007"/>
                    <a:pt x="24822" y="32265"/>
                  </a:cubicBezTo>
                  <a:lnTo>
                    <a:pt x="24859" y="25699"/>
                  </a:lnTo>
                  <a:cubicBezTo>
                    <a:pt x="24867" y="23959"/>
                    <a:pt x="26053" y="21734"/>
                    <a:pt x="27491" y="20755"/>
                  </a:cubicBezTo>
                  <a:close/>
                </a:path>
              </a:pathLst>
            </a:custGeom>
            <a:solidFill>
              <a:srgbClr val="FF7C35"/>
            </a:solidFill>
            <a:ln>
              <a:noFill/>
            </a:ln>
          </p:spPr>
          <p:txBody>
            <a:bodyPr spcFirstLastPara="1" wrap="square" lIns="91425" tIns="91425" rIns="91425" bIns="91425" anchor="ctr" anchorCtr="0">
              <a:noAutofit/>
            </a:bodyPr>
            <a:lstStyle/>
            <a:p>
              <a:pPr>
                <a:buClrTx/>
                <a:buFontTx/>
                <a:buNone/>
                <a:defRPr/>
              </a:pPr>
              <a:endParaRPr sz="1800">
                <a:solidFill>
                  <a:sysClr val="windowText" lastClr="000000"/>
                </a:solidFill>
              </a:endParaRPr>
            </a:p>
          </p:txBody>
        </p:sp>
      </p:grpSp>
      <p:sp>
        <p:nvSpPr>
          <p:cNvPr id="13" name="Freeform 18">
            <a:extLst>
              <a:ext uri="{FF2B5EF4-FFF2-40B4-BE49-F238E27FC236}">
                <a16:creationId xmlns:a16="http://schemas.microsoft.com/office/drawing/2014/main" id="{E6DC0868-DF6B-80E6-A0AB-E1BDE9693482}"/>
              </a:ext>
            </a:extLst>
          </p:cNvPr>
          <p:cNvSpPr/>
          <p:nvPr/>
        </p:nvSpPr>
        <p:spPr>
          <a:xfrm>
            <a:off x="8262257" y="4416879"/>
            <a:ext cx="812162" cy="726621"/>
          </a:xfrm>
          <a:custGeom>
            <a:avLst/>
            <a:gdLst/>
            <a:ahLst/>
            <a:cxnLst/>
            <a:rect l="l" t="t" r="r" b="b"/>
            <a:pathLst>
              <a:path w="4282187" h="3532805">
                <a:moveTo>
                  <a:pt x="0" y="0"/>
                </a:moveTo>
                <a:lnTo>
                  <a:pt x="4282187" y="0"/>
                </a:lnTo>
                <a:lnTo>
                  <a:pt x="4282187" y="3532805"/>
                </a:lnTo>
                <a:lnTo>
                  <a:pt x="0" y="353280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SG" sz="700"/>
          </a:p>
        </p:txBody>
      </p:sp>
      <p:sp>
        <p:nvSpPr>
          <p:cNvPr id="17" name="Rectangle: Rounded Corners 13">
            <a:extLst>
              <a:ext uri="{FF2B5EF4-FFF2-40B4-BE49-F238E27FC236}">
                <a16:creationId xmlns:a16="http://schemas.microsoft.com/office/drawing/2014/main" id="{8EE96391-C2C1-06DA-464B-FA62549C1419}"/>
              </a:ext>
            </a:extLst>
          </p:cNvPr>
          <p:cNvSpPr/>
          <p:nvPr/>
        </p:nvSpPr>
        <p:spPr>
          <a:xfrm>
            <a:off x="2211146" y="402731"/>
            <a:ext cx="4953447" cy="472963"/>
          </a:xfrm>
          <a:prstGeom prst="roundRect">
            <a:avLst>
              <a:gd name="adj" fmla="val 50000"/>
            </a:avLst>
          </a:prstGeom>
          <a:solidFill>
            <a:srgbClr val="FFF9ED"/>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259080" algn="just">
              <a:lnSpc>
                <a:spcPct val="150000"/>
              </a:lnSpc>
              <a:spcAft>
                <a:spcPts val="800"/>
              </a:spcAft>
            </a:pPr>
            <a:endParaRPr lang="en-SG" sz="2400" dirty="0">
              <a:solidFill>
                <a:srgbClr val="191919"/>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0C0A0718-8765-BAC0-7DEF-F5AE1CF615E6}"/>
              </a:ext>
            </a:extLst>
          </p:cNvPr>
          <p:cNvSpPr txBox="1"/>
          <p:nvPr/>
        </p:nvSpPr>
        <p:spPr>
          <a:xfrm>
            <a:off x="2523118" y="402731"/>
            <a:ext cx="4641475" cy="461665"/>
          </a:xfrm>
          <a:prstGeom prst="rect">
            <a:avLst/>
          </a:prstGeom>
          <a:noFill/>
        </p:spPr>
        <p:txBody>
          <a:bodyPr wrap="square">
            <a:spAutoFit/>
          </a:bodyPr>
          <a:lstStyle/>
          <a:p>
            <a:r>
              <a:rPr lang="en-US" sz="2400" b="1"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rPr>
              <a:t>2</a:t>
            </a:r>
            <a:r>
              <a:rPr lang="vi-VN" sz="2400" b="1" dirty="0">
                <a:solidFill>
                  <a:srgbClr val="191919"/>
                </a:solidFill>
                <a:latin typeface="+mj-lt"/>
                <a:ea typeface="Times New Roman" panose="02020603050405020304" pitchFamily="18" charset="0"/>
                <a:cs typeface="Times New Roman" panose="02020603050405020304" pitchFamily="18" charset="0"/>
              </a:rPr>
              <a:t>. Hoạt động </a:t>
            </a:r>
            <a:r>
              <a:rPr lang="en-US" sz="2400" b="1" dirty="0">
                <a:latin typeface="+mj-lt"/>
                <a:ea typeface="Times New Roman" panose="02020603050405020304" pitchFamily="18" charset="0"/>
              </a:rPr>
              <a:t>t</a:t>
            </a:r>
            <a:r>
              <a:rPr lang="vi-VN" sz="2400" b="1" dirty="0">
                <a:latin typeface="+mj-lt"/>
              </a:rPr>
              <a:t>ìm ý và lập dàn ý</a:t>
            </a:r>
            <a:endParaRPr lang="en-US" sz="2400" dirty="0">
              <a:latin typeface="+mj-lt"/>
            </a:endParaRPr>
          </a:p>
        </p:txBody>
      </p:sp>
      <p:pic>
        <p:nvPicPr>
          <p:cNvPr id="2" name="Picture 1"/>
          <p:cNvPicPr>
            <a:picLocks noChangeAspect="1"/>
          </p:cNvPicPr>
          <p:nvPr/>
        </p:nvPicPr>
        <p:blipFill>
          <a:blip r:embed="rId5"/>
          <a:stretch>
            <a:fillRect/>
          </a:stretch>
        </p:blipFill>
        <p:spPr>
          <a:xfrm>
            <a:off x="473747" y="2292444"/>
            <a:ext cx="2714906" cy="2035186"/>
          </a:xfrm>
          <a:prstGeom prst="rect">
            <a:avLst/>
          </a:prstGeom>
        </p:spPr>
      </p:pic>
      <p:sp>
        <p:nvSpPr>
          <p:cNvPr id="18" name="Rectangle 17"/>
          <p:cNvSpPr/>
          <p:nvPr/>
        </p:nvSpPr>
        <p:spPr>
          <a:xfrm>
            <a:off x="706027" y="1367370"/>
            <a:ext cx="2123292" cy="523220"/>
          </a:xfrm>
          <a:prstGeom prst="rect">
            <a:avLst/>
          </a:prstGeom>
          <a:solidFill>
            <a:srgbClr val="FF9933"/>
          </a:solidFill>
          <a:ln>
            <a:solidFill>
              <a:schemeClr val="accent1">
                <a:lumMod val="75000"/>
              </a:schemeClr>
            </a:solidFill>
          </a:ln>
        </p:spPr>
        <p:txBody>
          <a:bodyPr wrap="square">
            <a:spAutoFit/>
          </a:bodyPr>
          <a:lstStyle/>
          <a:p>
            <a:pPr algn="ctr"/>
            <a:endParaRPr lang="en-US" sz="2800" dirty="0"/>
          </a:p>
        </p:txBody>
      </p:sp>
      <p:sp>
        <p:nvSpPr>
          <p:cNvPr id="20" name="Rectangle 19"/>
          <p:cNvSpPr/>
          <p:nvPr/>
        </p:nvSpPr>
        <p:spPr>
          <a:xfrm>
            <a:off x="661007" y="1301864"/>
            <a:ext cx="2123292" cy="523220"/>
          </a:xfrm>
          <a:prstGeom prst="rect">
            <a:avLst/>
          </a:prstGeom>
          <a:solidFill>
            <a:srgbClr val="FFF9ED"/>
          </a:solidFill>
          <a:ln>
            <a:solidFill>
              <a:schemeClr val="accent1">
                <a:lumMod val="75000"/>
              </a:schemeClr>
            </a:solidFill>
          </a:ln>
        </p:spPr>
        <p:txBody>
          <a:bodyPr wrap="square">
            <a:spAutoFit/>
          </a:bodyPr>
          <a:lstStyle/>
          <a:p>
            <a:pPr algn="ctr"/>
            <a:r>
              <a:rPr lang="vi-VN" sz="2800" dirty="0">
                <a:latin typeface="Times New Roman" panose="02020603050405020304" pitchFamily="18" charset="0"/>
                <a:ea typeface="Calibri" panose="020F0502020204030204" pitchFamily="34" charset="0"/>
              </a:rPr>
              <a:t>Người </a:t>
            </a:r>
            <a:r>
              <a:rPr lang="en-US" sz="2800" dirty="0" err="1">
                <a:latin typeface="Times New Roman" panose="02020603050405020304" pitchFamily="18" charset="0"/>
                <a:ea typeface="Calibri" panose="020F0502020204030204" pitchFamily="34" charset="0"/>
              </a:rPr>
              <a:t>nghe</a:t>
            </a:r>
            <a:endParaRPr lang="en-US" sz="2800" dirty="0"/>
          </a:p>
        </p:txBody>
      </p:sp>
      <p:sp>
        <p:nvSpPr>
          <p:cNvPr id="21" name="Rectangle 20"/>
          <p:cNvSpPr/>
          <p:nvPr/>
        </p:nvSpPr>
        <p:spPr>
          <a:xfrm>
            <a:off x="3334718" y="2076215"/>
            <a:ext cx="5441200" cy="1861084"/>
          </a:xfrm>
          <a:prstGeom prst="rect">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420933" y="2011666"/>
            <a:ext cx="5396180" cy="1815882"/>
          </a:xfrm>
          <a:prstGeom prst="rect">
            <a:avLst/>
          </a:prstGeom>
          <a:solidFill>
            <a:srgbClr val="FFF9ED"/>
          </a:solidFill>
          <a:ln>
            <a:solidFill>
              <a:schemeClr val="accent1">
                <a:lumMod val="75000"/>
              </a:schemeClr>
            </a:solidFill>
          </a:ln>
        </p:spPr>
        <p:txBody>
          <a:bodyPr wrap="square">
            <a:spAutoFit/>
          </a:bodyPr>
          <a:lstStyle/>
          <a:p>
            <a:pPr indent="569913" algn="just">
              <a:spcAft>
                <a:spcPts val="800"/>
              </a:spcAft>
            </a:pPr>
            <a:r>
              <a:rPr lang="en-US" sz="2800" dirty="0">
                <a:latin typeface="Times New Roman" panose="02020603050405020304" pitchFamily="18" charset="0"/>
                <a:ea typeface="Calibri" panose="020F0502020204030204" pitchFamily="34" charset="0"/>
              </a:rPr>
              <a:t>C</a:t>
            </a:r>
            <a:r>
              <a:rPr lang="vi-VN" sz="2800" dirty="0">
                <a:latin typeface="Times New Roman" panose="02020603050405020304" pitchFamily="18" charset="0"/>
                <a:ea typeface="Calibri" panose="020F0502020204030204" pitchFamily="34" charset="0"/>
              </a:rPr>
              <a:t>hú ý các điểm cần tập trung khi nghe để nhận biết tính thuyết phục của ý kiến được trình bày và chỉ ra được những hạn chế (nếu có).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388378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fltVal val="0"/>
                                          </p:val>
                                        </p:tav>
                                        <p:tav tm="100000">
                                          <p:val>
                                            <p:strVal val="#ppt_w"/>
                                          </p:val>
                                        </p:tav>
                                      </p:tavLst>
                                    </p:anim>
                                    <p:anim calcmode="lin" valueType="num">
                                      <p:cBhvr>
                                        <p:cTn id="15" dur="500" fill="hold"/>
                                        <p:tgtEl>
                                          <p:spTgt spid="20"/>
                                        </p:tgtEl>
                                        <p:attrNameLst>
                                          <p:attrName>ppt_h</p:attrName>
                                        </p:attrNameLst>
                                      </p:cBhvr>
                                      <p:tavLst>
                                        <p:tav tm="0">
                                          <p:val>
                                            <p:fltVal val="0"/>
                                          </p:val>
                                        </p:tav>
                                        <p:tav tm="100000">
                                          <p:val>
                                            <p:strVal val="#ppt_h"/>
                                          </p:val>
                                        </p:tav>
                                      </p:tavLst>
                                    </p:anim>
                                    <p:animEffect transition="in" filter="fade">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BFAF5"/>
        </a:solidFill>
        <a:effectLst/>
      </p:bgPr>
    </p:bg>
    <p:spTree>
      <p:nvGrpSpPr>
        <p:cNvPr id="1" name=""/>
        <p:cNvGrpSpPr/>
        <p:nvPr/>
      </p:nvGrpSpPr>
      <p:grpSpPr>
        <a:xfrm>
          <a:off x="0" y="0"/>
          <a:ext cx="0" cy="0"/>
          <a:chOff x="0" y="0"/>
          <a:chExt cx="0" cy="0"/>
        </a:xfrm>
      </p:grpSpPr>
      <p:sp>
        <p:nvSpPr>
          <p:cNvPr id="2" name="AutoShape 2"/>
          <p:cNvSpPr/>
          <p:nvPr/>
        </p:nvSpPr>
        <p:spPr>
          <a:xfrm>
            <a:off x="-167788" y="419100"/>
            <a:ext cx="9479575" cy="0"/>
          </a:xfrm>
          <a:prstGeom prst="line">
            <a:avLst/>
          </a:prstGeom>
          <a:ln w="38100" cap="flat">
            <a:solidFill>
              <a:srgbClr val="FFD7C4"/>
            </a:solidFill>
            <a:prstDash val="solid"/>
            <a:headEnd type="none" w="sm" len="sm"/>
            <a:tailEnd type="none" w="sm" len="sm"/>
          </a:ln>
        </p:spPr>
        <p:txBody>
          <a:bodyPr/>
          <a:lstStyle/>
          <a:p>
            <a:pPr defTabSz="457200">
              <a:buClrTx/>
            </a:pPr>
            <a:endParaRPr lang="en-SG" sz="900" kern="1200">
              <a:solidFill>
                <a:prstClr val="black"/>
              </a:solidFill>
              <a:latin typeface="Calibri"/>
              <a:ea typeface="+mn-ea"/>
              <a:cs typeface="+mn-cs"/>
            </a:endParaRPr>
          </a:p>
        </p:txBody>
      </p:sp>
      <p:sp>
        <p:nvSpPr>
          <p:cNvPr id="3" name="AutoShape 3"/>
          <p:cNvSpPr/>
          <p:nvPr/>
        </p:nvSpPr>
        <p:spPr>
          <a:xfrm>
            <a:off x="-167788" y="841063"/>
            <a:ext cx="9479575" cy="0"/>
          </a:xfrm>
          <a:prstGeom prst="line">
            <a:avLst/>
          </a:prstGeom>
          <a:ln w="38100" cap="flat">
            <a:solidFill>
              <a:srgbClr val="FFD7C4"/>
            </a:solidFill>
            <a:prstDash val="solid"/>
            <a:headEnd type="none" w="sm" len="sm"/>
            <a:tailEnd type="none" w="sm" len="sm"/>
          </a:ln>
        </p:spPr>
        <p:txBody>
          <a:bodyPr/>
          <a:lstStyle/>
          <a:p>
            <a:pPr defTabSz="457200">
              <a:buClrTx/>
            </a:pPr>
            <a:endParaRPr lang="en-SG" sz="900" kern="1200">
              <a:solidFill>
                <a:prstClr val="black"/>
              </a:solidFill>
              <a:latin typeface="Calibri"/>
              <a:ea typeface="+mn-ea"/>
              <a:cs typeface="+mn-cs"/>
            </a:endParaRPr>
          </a:p>
        </p:txBody>
      </p:sp>
      <p:sp>
        <p:nvSpPr>
          <p:cNvPr id="4" name="AutoShape 4"/>
          <p:cNvSpPr/>
          <p:nvPr/>
        </p:nvSpPr>
        <p:spPr>
          <a:xfrm>
            <a:off x="-167788" y="1263026"/>
            <a:ext cx="9479575" cy="0"/>
          </a:xfrm>
          <a:prstGeom prst="line">
            <a:avLst/>
          </a:prstGeom>
          <a:ln w="38100" cap="flat">
            <a:solidFill>
              <a:srgbClr val="FFD7C4"/>
            </a:solidFill>
            <a:prstDash val="solid"/>
            <a:headEnd type="none" w="sm" len="sm"/>
            <a:tailEnd type="none" w="sm" len="sm"/>
          </a:ln>
        </p:spPr>
        <p:txBody>
          <a:bodyPr/>
          <a:lstStyle/>
          <a:p>
            <a:pPr defTabSz="457200">
              <a:buClrTx/>
            </a:pPr>
            <a:endParaRPr lang="en-SG" sz="900" kern="1200">
              <a:solidFill>
                <a:prstClr val="black"/>
              </a:solidFill>
              <a:latin typeface="Calibri"/>
              <a:ea typeface="+mn-ea"/>
              <a:cs typeface="+mn-cs"/>
            </a:endParaRPr>
          </a:p>
        </p:txBody>
      </p:sp>
      <p:sp>
        <p:nvSpPr>
          <p:cNvPr id="5" name="AutoShape 5"/>
          <p:cNvSpPr/>
          <p:nvPr/>
        </p:nvSpPr>
        <p:spPr>
          <a:xfrm>
            <a:off x="-167788" y="1699277"/>
            <a:ext cx="9479575" cy="0"/>
          </a:xfrm>
          <a:prstGeom prst="line">
            <a:avLst/>
          </a:prstGeom>
          <a:ln w="38100" cap="flat">
            <a:solidFill>
              <a:srgbClr val="FFD7C4"/>
            </a:solidFill>
            <a:prstDash val="solid"/>
            <a:headEnd type="none" w="sm" len="sm"/>
            <a:tailEnd type="none" w="sm" len="sm"/>
          </a:ln>
        </p:spPr>
        <p:txBody>
          <a:bodyPr/>
          <a:lstStyle/>
          <a:p>
            <a:pPr defTabSz="457200">
              <a:buClrTx/>
            </a:pPr>
            <a:endParaRPr lang="en-SG" sz="900" kern="1200">
              <a:solidFill>
                <a:prstClr val="black"/>
              </a:solidFill>
              <a:latin typeface="Calibri"/>
              <a:ea typeface="+mn-ea"/>
              <a:cs typeface="+mn-cs"/>
            </a:endParaRPr>
          </a:p>
        </p:txBody>
      </p:sp>
      <p:sp>
        <p:nvSpPr>
          <p:cNvPr id="6" name="AutoShape 6"/>
          <p:cNvSpPr/>
          <p:nvPr/>
        </p:nvSpPr>
        <p:spPr>
          <a:xfrm>
            <a:off x="-167788" y="2126003"/>
            <a:ext cx="9479575" cy="0"/>
          </a:xfrm>
          <a:prstGeom prst="line">
            <a:avLst/>
          </a:prstGeom>
          <a:ln w="38100" cap="flat">
            <a:solidFill>
              <a:srgbClr val="FFD7C4"/>
            </a:solidFill>
            <a:prstDash val="solid"/>
            <a:headEnd type="none" w="sm" len="sm"/>
            <a:tailEnd type="none" w="sm" len="sm"/>
          </a:ln>
        </p:spPr>
        <p:txBody>
          <a:bodyPr/>
          <a:lstStyle/>
          <a:p>
            <a:pPr defTabSz="457200">
              <a:buClrTx/>
            </a:pPr>
            <a:endParaRPr lang="en-SG" sz="900" kern="1200">
              <a:solidFill>
                <a:prstClr val="black"/>
              </a:solidFill>
              <a:latin typeface="Calibri"/>
              <a:ea typeface="+mn-ea"/>
              <a:cs typeface="+mn-cs"/>
            </a:endParaRPr>
          </a:p>
        </p:txBody>
      </p:sp>
      <p:sp>
        <p:nvSpPr>
          <p:cNvPr id="7" name="AutoShape 7"/>
          <p:cNvSpPr/>
          <p:nvPr/>
        </p:nvSpPr>
        <p:spPr>
          <a:xfrm>
            <a:off x="-167788" y="2571750"/>
            <a:ext cx="9479575" cy="0"/>
          </a:xfrm>
          <a:prstGeom prst="line">
            <a:avLst/>
          </a:prstGeom>
          <a:ln w="38100" cap="flat">
            <a:solidFill>
              <a:srgbClr val="FFD7C4"/>
            </a:solidFill>
            <a:prstDash val="solid"/>
            <a:headEnd type="none" w="sm" len="sm"/>
            <a:tailEnd type="none" w="sm" len="sm"/>
          </a:ln>
        </p:spPr>
        <p:txBody>
          <a:bodyPr/>
          <a:lstStyle/>
          <a:p>
            <a:pPr defTabSz="457200">
              <a:buClrTx/>
            </a:pPr>
            <a:endParaRPr lang="en-SG" sz="900" kern="1200">
              <a:solidFill>
                <a:prstClr val="black"/>
              </a:solidFill>
              <a:latin typeface="Calibri"/>
              <a:ea typeface="+mn-ea"/>
              <a:cs typeface="+mn-cs"/>
            </a:endParaRPr>
          </a:p>
        </p:txBody>
      </p:sp>
      <p:sp>
        <p:nvSpPr>
          <p:cNvPr id="8" name="AutoShape 8"/>
          <p:cNvSpPr/>
          <p:nvPr/>
        </p:nvSpPr>
        <p:spPr>
          <a:xfrm>
            <a:off x="-167788" y="3008029"/>
            <a:ext cx="9479575" cy="0"/>
          </a:xfrm>
          <a:prstGeom prst="line">
            <a:avLst/>
          </a:prstGeom>
          <a:ln w="38100" cap="flat">
            <a:solidFill>
              <a:srgbClr val="FFD7C4"/>
            </a:solidFill>
            <a:prstDash val="solid"/>
            <a:headEnd type="none" w="sm" len="sm"/>
            <a:tailEnd type="none" w="sm" len="sm"/>
          </a:ln>
        </p:spPr>
        <p:txBody>
          <a:bodyPr/>
          <a:lstStyle/>
          <a:p>
            <a:pPr defTabSz="457200">
              <a:buClrTx/>
            </a:pPr>
            <a:endParaRPr lang="en-SG" sz="900" kern="1200">
              <a:solidFill>
                <a:prstClr val="black"/>
              </a:solidFill>
              <a:latin typeface="Calibri"/>
              <a:ea typeface="+mn-ea"/>
              <a:cs typeface="+mn-cs"/>
            </a:endParaRPr>
          </a:p>
        </p:txBody>
      </p:sp>
      <p:sp>
        <p:nvSpPr>
          <p:cNvPr id="9" name="AutoShape 9"/>
          <p:cNvSpPr/>
          <p:nvPr/>
        </p:nvSpPr>
        <p:spPr>
          <a:xfrm>
            <a:off x="-167788" y="3559452"/>
            <a:ext cx="9479575" cy="0"/>
          </a:xfrm>
          <a:prstGeom prst="line">
            <a:avLst/>
          </a:prstGeom>
          <a:ln w="38100" cap="flat">
            <a:solidFill>
              <a:srgbClr val="FFD7C4"/>
            </a:solidFill>
            <a:prstDash val="solid"/>
            <a:headEnd type="none" w="sm" len="sm"/>
            <a:tailEnd type="none" w="sm" len="sm"/>
          </a:ln>
        </p:spPr>
        <p:txBody>
          <a:bodyPr/>
          <a:lstStyle/>
          <a:p>
            <a:pPr defTabSz="457200">
              <a:buClrTx/>
            </a:pPr>
            <a:endParaRPr lang="en-SG" sz="900" kern="1200">
              <a:solidFill>
                <a:prstClr val="black"/>
              </a:solidFill>
              <a:latin typeface="Calibri"/>
              <a:ea typeface="+mn-ea"/>
              <a:cs typeface="+mn-cs"/>
            </a:endParaRPr>
          </a:p>
        </p:txBody>
      </p:sp>
      <p:sp>
        <p:nvSpPr>
          <p:cNvPr id="10" name="AutoShape 10"/>
          <p:cNvSpPr/>
          <p:nvPr/>
        </p:nvSpPr>
        <p:spPr>
          <a:xfrm>
            <a:off x="-167788" y="3880530"/>
            <a:ext cx="9479575" cy="0"/>
          </a:xfrm>
          <a:prstGeom prst="line">
            <a:avLst/>
          </a:prstGeom>
          <a:ln w="38100" cap="flat">
            <a:solidFill>
              <a:srgbClr val="FFD7C4"/>
            </a:solidFill>
            <a:prstDash val="solid"/>
            <a:headEnd type="none" w="sm" len="sm"/>
            <a:tailEnd type="none" w="sm" len="sm"/>
          </a:ln>
        </p:spPr>
        <p:txBody>
          <a:bodyPr/>
          <a:lstStyle/>
          <a:p>
            <a:pPr defTabSz="457200">
              <a:buClrTx/>
            </a:pPr>
            <a:endParaRPr lang="en-SG" sz="900" kern="1200">
              <a:solidFill>
                <a:prstClr val="black"/>
              </a:solidFill>
              <a:latin typeface="Calibri"/>
              <a:ea typeface="+mn-ea"/>
              <a:cs typeface="+mn-cs"/>
            </a:endParaRPr>
          </a:p>
        </p:txBody>
      </p:sp>
      <p:sp>
        <p:nvSpPr>
          <p:cNvPr id="11" name="AutoShape 11"/>
          <p:cNvSpPr/>
          <p:nvPr/>
        </p:nvSpPr>
        <p:spPr>
          <a:xfrm>
            <a:off x="-167788" y="4316781"/>
            <a:ext cx="9479575" cy="0"/>
          </a:xfrm>
          <a:prstGeom prst="line">
            <a:avLst/>
          </a:prstGeom>
          <a:ln w="38100" cap="flat">
            <a:solidFill>
              <a:srgbClr val="FFD7C4"/>
            </a:solidFill>
            <a:prstDash val="solid"/>
            <a:headEnd type="none" w="sm" len="sm"/>
            <a:tailEnd type="none" w="sm" len="sm"/>
          </a:ln>
        </p:spPr>
        <p:txBody>
          <a:bodyPr/>
          <a:lstStyle/>
          <a:p>
            <a:pPr defTabSz="457200">
              <a:buClrTx/>
            </a:pPr>
            <a:endParaRPr lang="en-SG" sz="900" kern="1200">
              <a:solidFill>
                <a:prstClr val="black"/>
              </a:solidFill>
              <a:latin typeface="Calibri"/>
              <a:ea typeface="+mn-ea"/>
              <a:cs typeface="+mn-cs"/>
            </a:endParaRPr>
          </a:p>
        </p:txBody>
      </p:sp>
      <p:sp>
        <p:nvSpPr>
          <p:cNvPr id="12" name="AutoShape 12"/>
          <p:cNvSpPr/>
          <p:nvPr/>
        </p:nvSpPr>
        <p:spPr>
          <a:xfrm>
            <a:off x="-167788" y="4753031"/>
            <a:ext cx="9479575" cy="0"/>
          </a:xfrm>
          <a:prstGeom prst="line">
            <a:avLst/>
          </a:prstGeom>
          <a:ln w="38100" cap="flat">
            <a:solidFill>
              <a:srgbClr val="FFD7C4"/>
            </a:solidFill>
            <a:prstDash val="solid"/>
            <a:headEnd type="none" w="sm" len="sm"/>
            <a:tailEnd type="none" w="sm" len="sm"/>
          </a:ln>
        </p:spPr>
        <p:txBody>
          <a:bodyPr/>
          <a:lstStyle/>
          <a:p>
            <a:pPr defTabSz="457200">
              <a:buClrTx/>
            </a:pPr>
            <a:endParaRPr lang="en-SG" sz="900" kern="1200">
              <a:solidFill>
                <a:prstClr val="black"/>
              </a:solidFill>
              <a:latin typeface="Calibri"/>
              <a:ea typeface="+mn-ea"/>
              <a:cs typeface="+mn-cs"/>
            </a:endParaRPr>
          </a:p>
        </p:txBody>
      </p:sp>
      <p:sp>
        <p:nvSpPr>
          <p:cNvPr id="16" name="Freeform 16"/>
          <p:cNvSpPr/>
          <p:nvPr/>
        </p:nvSpPr>
        <p:spPr>
          <a:xfrm>
            <a:off x="5090996" y="3605381"/>
            <a:ext cx="3967579" cy="2177209"/>
          </a:xfrm>
          <a:custGeom>
            <a:avLst/>
            <a:gdLst/>
            <a:ahLst/>
            <a:cxnLst/>
            <a:rect l="l" t="t" r="r" b="b"/>
            <a:pathLst>
              <a:path w="7935157" h="4354417">
                <a:moveTo>
                  <a:pt x="0" y="0"/>
                </a:moveTo>
                <a:lnTo>
                  <a:pt x="7935157" y="0"/>
                </a:lnTo>
                <a:lnTo>
                  <a:pt x="7935157" y="4354417"/>
                </a:lnTo>
                <a:lnTo>
                  <a:pt x="0" y="435441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457200">
              <a:buClrTx/>
            </a:pPr>
            <a:endParaRPr lang="en-SG" sz="900" kern="1200">
              <a:solidFill>
                <a:prstClr val="black"/>
              </a:solidFill>
              <a:latin typeface="Calibri"/>
              <a:ea typeface="+mn-ea"/>
              <a:cs typeface="+mn-cs"/>
            </a:endParaRPr>
          </a:p>
        </p:txBody>
      </p:sp>
      <p:sp>
        <p:nvSpPr>
          <p:cNvPr id="17" name="Freeform 17"/>
          <p:cNvSpPr/>
          <p:nvPr/>
        </p:nvSpPr>
        <p:spPr>
          <a:xfrm>
            <a:off x="100013" y="113869"/>
            <a:ext cx="3832573" cy="2103125"/>
          </a:xfrm>
          <a:custGeom>
            <a:avLst/>
            <a:gdLst/>
            <a:ahLst/>
            <a:cxnLst/>
            <a:rect l="l" t="t" r="r" b="b"/>
            <a:pathLst>
              <a:path w="7665146" h="4206249">
                <a:moveTo>
                  <a:pt x="0" y="0"/>
                </a:moveTo>
                <a:lnTo>
                  <a:pt x="7665146" y="0"/>
                </a:lnTo>
                <a:lnTo>
                  <a:pt x="7665146" y="4206249"/>
                </a:lnTo>
                <a:lnTo>
                  <a:pt x="0" y="42062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457200">
              <a:buClrTx/>
            </a:pPr>
            <a:endParaRPr lang="en-SG" sz="900" kern="1200">
              <a:solidFill>
                <a:prstClr val="black"/>
              </a:solidFill>
              <a:latin typeface="Calibri"/>
              <a:ea typeface="+mn-ea"/>
              <a:cs typeface="+mn-cs"/>
            </a:endParaRPr>
          </a:p>
        </p:txBody>
      </p:sp>
      <p:grpSp>
        <p:nvGrpSpPr>
          <p:cNvPr id="18" name="Group 18"/>
          <p:cNvGrpSpPr/>
          <p:nvPr/>
        </p:nvGrpSpPr>
        <p:grpSpPr>
          <a:xfrm>
            <a:off x="139132" y="1063756"/>
            <a:ext cx="2310494" cy="3395502"/>
            <a:chOff x="0" y="0"/>
            <a:chExt cx="1912646" cy="1788577"/>
          </a:xfrm>
        </p:grpSpPr>
        <p:sp>
          <p:nvSpPr>
            <p:cNvPr id="19" name="Freeform 19"/>
            <p:cNvSpPr/>
            <p:nvPr/>
          </p:nvSpPr>
          <p:spPr>
            <a:xfrm>
              <a:off x="0" y="0"/>
              <a:ext cx="1912646" cy="1788577"/>
            </a:xfrm>
            <a:custGeom>
              <a:avLst/>
              <a:gdLst/>
              <a:ahLst/>
              <a:cxnLst/>
              <a:rect l="l" t="t" r="r" b="b"/>
              <a:pathLst>
                <a:path w="1912646" h="1788577">
                  <a:moveTo>
                    <a:pt x="15991" y="0"/>
                  </a:moveTo>
                  <a:lnTo>
                    <a:pt x="1896655" y="0"/>
                  </a:lnTo>
                  <a:cubicBezTo>
                    <a:pt x="1900896" y="0"/>
                    <a:pt x="1904963" y="1685"/>
                    <a:pt x="1907962" y="4684"/>
                  </a:cubicBezTo>
                  <a:cubicBezTo>
                    <a:pt x="1910961" y="7683"/>
                    <a:pt x="1912646" y="11750"/>
                    <a:pt x="1912646" y="15991"/>
                  </a:cubicBezTo>
                  <a:lnTo>
                    <a:pt x="1912646" y="1772586"/>
                  </a:lnTo>
                  <a:cubicBezTo>
                    <a:pt x="1912646" y="1776827"/>
                    <a:pt x="1910961" y="1780894"/>
                    <a:pt x="1907962" y="1783893"/>
                  </a:cubicBezTo>
                  <a:cubicBezTo>
                    <a:pt x="1904963" y="1786892"/>
                    <a:pt x="1900896" y="1788577"/>
                    <a:pt x="1896655" y="1788577"/>
                  </a:cubicBezTo>
                  <a:lnTo>
                    <a:pt x="15991" y="1788577"/>
                  </a:lnTo>
                  <a:cubicBezTo>
                    <a:pt x="11750" y="1788577"/>
                    <a:pt x="7683" y="1786892"/>
                    <a:pt x="4684" y="1783893"/>
                  </a:cubicBezTo>
                  <a:cubicBezTo>
                    <a:pt x="1685" y="1780894"/>
                    <a:pt x="0" y="1776827"/>
                    <a:pt x="0" y="1772586"/>
                  </a:cubicBezTo>
                  <a:lnTo>
                    <a:pt x="0" y="15991"/>
                  </a:lnTo>
                  <a:cubicBezTo>
                    <a:pt x="0" y="11750"/>
                    <a:pt x="1685" y="7683"/>
                    <a:pt x="4684" y="4684"/>
                  </a:cubicBezTo>
                  <a:cubicBezTo>
                    <a:pt x="7683" y="1685"/>
                    <a:pt x="11750" y="0"/>
                    <a:pt x="15991" y="0"/>
                  </a:cubicBezTo>
                  <a:close/>
                </a:path>
              </a:pathLst>
            </a:custGeom>
            <a:solidFill>
              <a:srgbClr val="FFD7C4"/>
            </a:solidFill>
          </p:spPr>
          <p:txBody>
            <a:bodyPr/>
            <a:lstStyle/>
            <a:p>
              <a:pPr defTabSz="457200">
                <a:buClrTx/>
              </a:pPr>
              <a:endParaRPr lang="en-SG" sz="900" kern="1200">
                <a:solidFill>
                  <a:prstClr val="black"/>
                </a:solidFill>
                <a:latin typeface="Calibri"/>
                <a:ea typeface="+mn-ea"/>
                <a:cs typeface="+mn-cs"/>
              </a:endParaRPr>
            </a:p>
          </p:txBody>
        </p:sp>
        <p:sp>
          <p:nvSpPr>
            <p:cNvPr id="20" name="TextBox 20"/>
            <p:cNvSpPr txBox="1"/>
            <p:nvPr/>
          </p:nvSpPr>
          <p:spPr>
            <a:xfrm>
              <a:off x="0" y="-38100"/>
              <a:ext cx="1912646" cy="1826677"/>
            </a:xfrm>
            <a:prstGeom prst="rect">
              <a:avLst/>
            </a:prstGeom>
          </p:spPr>
          <p:txBody>
            <a:bodyPr lIns="25400" tIns="25400" rIns="25400" bIns="25400" rtlCol="0" anchor="ctr"/>
            <a:lstStyle/>
            <a:p>
              <a:pPr algn="ctr" defTabSz="457200">
                <a:lnSpc>
                  <a:spcPts val="1330"/>
                </a:lnSpc>
                <a:buClrTx/>
              </a:pPr>
              <a:endParaRPr sz="900" kern="1200">
                <a:solidFill>
                  <a:prstClr val="black"/>
                </a:solidFill>
                <a:latin typeface="Calibri"/>
                <a:ea typeface="+mn-ea"/>
                <a:cs typeface="+mn-cs"/>
              </a:endParaRPr>
            </a:p>
          </p:txBody>
        </p:sp>
      </p:grpSp>
      <p:grpSp>
        <p:nvGrpSpPr>
          <p:cNvPr id="21" name="Group 21"/>
          <p:cNvGrpSpPr/>
          <p:nvPr/>
        </p:nvGrpSpPr>
        <p:grpSpPr>
          <a:xfrm>
            <a:off x="240658" y="308959"/>
            <a:ext cx="2094667" cy="1495967"/>
            <a:chOff x="0" y="0"/>
            <a:chExt cx="1734007" cy="381399"/>
          </a:xfrm>
        </p:grpSpPr>
        <p:sp>
          <p:nvSpPr>
            <p:cNvPr id="22" name="Freeform 22"/>
            <p:cNvSpPr/>
            <p:nvPr/>
          </p:nvSpPr>
          <p:spPr>
            <a:xfrm>
              <a:off x="0" y="0"/>
              <a:ext cx="1734007" cy="381399"/>
            </a:xfrm>
            <a:custGeom>
              <a:avLst/>
              <a:gdLst/>
              <a:ahLst/>
              <a:cxnLst/>
              <a:rect l="l" t="t" r="r" b="b"/>
              <a:pathLst>
                <a:path w="1734007" h="381399">
                  <a:moveTo>
                    <a:pt x="17639" y="0"/>
                  </a:moveTo>
                  <a:lnTo>
                    <a:pt x="1716368" y="0"/>
                  </a:lnTo>
                  <a:cubicBezTo>
                    <a:pt x="1726110" y="0"/>
                    <a:pt x="1734007" y="7897"/>
                    <a:pt x="1734007" y="17639"/>
                  </a:cubicBezTo>
                  <a:lnTo>
                    <a:pt x="1734007" y="363760"/>
                  </a:lnTo>
                  <a:cubicBezTo>
                    <a:pt x="1734007" y="373502"/>
                    <a:pt x="1726110" y="381399"/>
                    <a:pt x="1716368" y="381399"/>
                  </a:cubicBezTo>
                  <a:lnTo>
                    <a:pt x="17639" y="381399"/>
                  </a:lnTo>
                  <a:cubicBezTo>
                    <a:pt x="7897" y="381399"/>
                    <a:pt x="0" y="373502"/>
                    <a:pt x="0" y="363760"/>
                  </a:cubicBezTo>
                  <a:lnTo>
                    <a:pt x="0" y="17639"/>
                  </a:lnTo>
                  <a:cubicBezTo>
                    <a:pt x="0" y="7897"/>
                    <a:pt x="7897" y="0"/>
                    <a:pt x="17639" y="0"/>
                  </a:cubicBezTo>
                  <a:close/>
                </a:path>
              </a:pathLst>
            </a:custGeom>
            <a:solidFill>
              <a:srgbClr val="BF5954"/>
            </a:solidFill>
          </p:spPr>
          <p:txBody>
            <a:bodyPr/>
            <a:lstStyle/>
            <a:p>
              <a:pPr defTabSz="457200">
                <a:buClrTx/>
              </a:pPr>
              <a:endParaRPr lang="en-SG" sz="900" kern="1200">
                <a:solidFill>
                  <a:prstClr val="black"/>
                </a:solidFill>
                <a:latin typeface="Calibri"/>
                <a:ea typeface="+mn-ea"/>
                <a:cs typeface="+mn-cs"/>
              </a:endParaRPr>
            </a:p>
          </p:txBody>
        </p:sp>
        <p:sp>
          <p:nvSpPr>
            <p:cNvPr id="23" name="TextBox 23"/>
            <p:cNvSpPr txBox="1"/>
            <p:nvPr/>
          </p:nvSpPr>
          <p:spPr>
            <a:xfrm>
              <a:off x="0" y="-38100"/>
              <a:ext cx="1734007" cy="419499"/>
            </a:xfrm>
            <a:prstGeom prst="rect">
              <a:avLst/>
            </a:prstGeom>
          </p:spPr>
          <p:txBody>
            <a:bodyPr lIns="25400" tIns="25400" rIns="25400" bIns="25400" rtlCol="0" anchor="ctr"/>
            <a:lstStyle/>
            <a:p>
              <a:pPr algn="ctr" defTabSz="457200">
                <a:lnSpc>
                  <a:spcPts val="1330"/>
                </a:lnSpc>
                <a:buClrTx/>
              </a:pPr>
              <a:endParaRPr sz="900" kern="1200">
                <a:solidFill>
                  <a:prstClr val="black"/>
                </a:solidFill>
                <a:latin typeface="Calibri"/>
                <a:ea typeface="+mn-ea"/>
                <a:cs typeface="+mn-cs"/>
              </a:endParaRPr>
            </a:p>
          </p:txBody>
        </p:sp>
      </p:grpSp>
      <p:sp>
        <p:nvSpPr>
          <p:cNvPr id="51" name="Freeform 51"/>
          <p:cNvSpPr/>
          <p:nvPr/>
        </p:nvSpPr>
        <p:spPr>
          <a:xfrm rot="-1354060">
            <a:off x="1440153" y="3860866"/>
            <a:ext cx="1013998" cy="1244170"/>
          </a:xfrm>
          <a:custGeom>
            <a:avLst/>
            <a:gdLst/>
            <a:ahLst/>
            <a:cxnLst/>
            <a:rect l="l" t="t" r="r" b="b"/>
            <a:pathLst>
              <a:path w="2027996" h="2488339">
                <a:moveTo>
                  <a:pt x="0" y="0"/>
                </a:moveTo>
                <a:lnTo>
                  <a:pt x="2027996" y="0"/>
                </a:lnTo>
                <a:lnTo>
                  <a:pt x="2027996" y="2488338"/>
                </a:lnTo>
                <a:lnTo>
                  <a:pt x="0" y="24883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457200">
              <a:buClrTx/>
            </a:pPr>
            <a:endParaRPr lang="en-SG" sz="900" kern="1200">
              <a:solidFill>
                <a:prstClr val="black"/>
              </a:solidFill>
              <a:latin typeface="Calibri"/>
              <a:ea typeface="+mn-ea"/>
              <a:cs typeface="+mn-cs"/>
            </a:endParaRPr>
          </a:p>
        </p:txBody>
      </p:sp>
      <p:sp>
        <p:nvSpPr>
          <p:cNvPr id="52" name="TextBox 52"/>
          <p:cNvSpPr txBox="1"/>
          <p:nvPr/>
        </p:nvSpPr>
        <p:spPr>
          <a:xfrm>
            <a:off x="228203" y="261236"/>
            <a:ext cx="2030904" cy="1513776"/>
          </a:xfrm>
          <a:prstGeom prst="rect">
            <a:avLst/>
          </a:prstGeom>
        </p:spPr>
        <p:txBody>
          <a:bodyPr wrap="square" lIns="0" tIns="0" rIns="0" bIns="0" rtlCol="0" anchor="t">
            <a:spAutoFit/>
          </a:bodyPr>
          <a:lstStyle/>
          <a:p>
            <a:pPr algn="ctr" defTabSz="457200">
              <a:buClrTx/>
            </a:pPr>
            <a:r>
              <a:rPr lang="vi-VN" sz="2400" b="1" i="1" dirty="0">
                <a:solidFill>
                  <a:prstClr val="white"/>
                </a:solidFill>
                <a:latin typeface="Times New Roman" panose="02020603050405020304" pitchFamily="18" charset="0"/>
                <a:ea typeface="Times New Roman" panose="02020603050405020304" pitchFamily="18" charset="0"/>
              </a:rPr>
              <a:t>Bài nói</a:t>
            </a:r>
            <a:r>
              <a:rPr lang="en-US" sz="2400" b="1" i="1" dirty="0">
                <a:solidFill>
                  <a:prstClr val="white"/>
                </a:solidFill>
                <a:latin typeface="Times New Roman" panose="02020603050405020304" pitchFamily="18" charset="0"/>
                <a:ea typeface="Times New Roman" panose="02020603050405020304" pitchFamily="18" charset="0"/>
              </a:rPr>
              <a:t> </a:t>
            </a:r>
            <a:r>
              <a:rPr lang="en-US" sz="2400" b="1" i="1" dirty="0" err="1">
                <a:solidFill>
                  <a:prstClr val="white"/>
                </a:solidFill>
                <a:latin typeface="Times New Roman" panose="02020603050405020304" pitchFamily="18" charset="0"/>
                <a:ea typeface="Times New Roman" panose="02020603050405020304" pitchFamily="18" charset="0"/>
              </a:rPr>
              <a:t>tính</a:t>
            </a:r>
            <a:r>
              <a:rPr lang="en-US" sz="2400" b="1" i="1" dirty="0">
                <a:solidFill>
                  <a:prstClr val="white"/>
                </a:solidFill>
                <a:latin typeface="Times New Roman" panose="02020603050405020304" pitchFamily="18" charset="0"/>
                <a:ea typeface="Times New Roman" panose="02020603050405020304" pitchFamily="18" charset="0"/>
              </a:rPr>
              <a:t> </a:t>
            </a:r>
            <a:r>
              <a:rPr lang="en-US" sz="2400" b="1" i="1" dirty="0" err="1">
                <a:solidFill>
                  <a:prstClr val="white"/>
                </a:solidFill>
                <a:latin typeface="Times New Roman" panose="02020603050405020304" pitchFamily="18" charset="0"/>
                <a:ea typeface="Times New Roman" panose="02020603050405020304" pitchFamily="18" charset="0"/>
              </a:rPr>
              <a:t>thuyết</a:t>
            </a:r>
            <a:r>
              <a:rPr lang="en-US" sz="2400" b="1" i="1" dirty="0">
                <a:solidFill>
                  <a:prstClr val="white"/>
                </a:solidFill>
                <a:latin typeface="Times New Roman" panose="02020603050405020304" pitchFamily="18" charset="0"/>
                <a:ea typeface="Times New Roman" panose="02020603050405020304" pitchFamily="18" charset="0"/>
              </a:rPr>
              <a:t> </a:t>
            </a:r>
            <a:r>
              <a:rPr lang="en-US" sz="2400" b="1" i="1" dirty="0" err="1">
                <a:solidFill>
                  <a:prstClr val="white"/>
                </a:solidFill>
                <a:latin typeface="Times New Roman" panose="02020603050405020304" pitchFamily="18" charset="0"/>
                <a:ea typeface="Times New Roman" panose="02020603050405020304" pitchFamily="18" charset="0"/>
              </a:rPr>
              <a:t>phục</a:t>
            </a:r>
            <a:r>
              <a:rPr lang="en-US" sz="2400" b="1" i="1" dirty="0">
                <a:solidFill>
                  <a:prstClr val="white"/>
                </a:solidFill>
                <a:latin typeface="Times New Roman" panose="02020603050405020304" pitchFamily="18" charset="0"/>
                <a:ea typeface="Times New Roman" panose="02020603050405020304" pitchFamily="18" charset="0"/>
              </a:rPr>
              <a:t> </a:t>
            </a:r>
            <a:r>
              <a:rPr lang="en-US" sz="2400" b="1" i="1" dirty="0" err="1">
                <a:solidFill>
                  <a:prstClr val="white"/>
                </a:solidFill>
                <a:latin typeface="Times New Roman" panose="02020603050405020304" pitchFamily="18" charset="0"/>
                <a:ea typeface="Times New Roman" panose="02020603050405020304" pitchFamily="18" charset="0"/>
              </a:rPr>
              <a:t>của</a:t>
            </a:r>
            <a:r>
              <a:rPr lang="en-US" sz="2400" b="1" i="1" dirty="0">
                <a:solidFill>
                  <a:prstClr val="white"/>
                </a:solidFill>
                <a:latin typeface="Times New Roman" panose="02020603050405020304" pitchFamily="18" charset="0"/>
                <a:ea typeface="Times New Roman" panose="02020603050405020304" pitchFamily="18" charset="0"/>
              </a:rPr>
              <a:t> ý </a:t>
            </a:r>
            <a:r>
              <a:rPr lang="en-US" sz="2400" b="1" i="1" dirty="0" err="1">
                <a:solidFill>
                  <a:prstClr val="white"/>
                </a:solidFill>
                <a:latin typeface="Times New Roman" panose="02020603050405020304" pitchFamily="18" charset="0"/>
                <a:ea typeface="Times New Roman" panose="02020603050405020304" pitchFamily="18" charset="0"/>
              </a:rPr>
              <a:t>kiến</a:t>
            </a:r>
            <a:r>
              <a:rPr lang="en-US" sz="2400" b="1" i="1" dirty="0">
                <a:solidFill>
                  <a:prstClr val="white"/>
                </a:solidFill>
                <a:latin typeface="Times New Roman" panose="02020603050405020304" pitchFamily="18" charset="0"/>
                <a:ea typeface="Times New Roman" panose="02020603050405020304" pitchFamily="18" charset="0"/>
              </a:rPr>
              <a:t> </a:t>
            </a:r>
            <a:r>
              <a:rPr lang="en-US" sz="2400" b="1" i="1" dirty="0" err="1">
                <a:solidFill>
                  <a:prstClr val="white"/>
                </a:solidFill>
                <a:latin typeface="Times New Roman" panose="02020603050405020304" pitchFamily="18" charset="0"/>
                <a:ea typeface="Times New Roman" panose="02020603050405020304" pitchFamily="18" charset="0"/>
              </a:rPr>
              <a:t>về</a:t>
            </a:r>
            <a:r>
              <a:rPr lang="en-US" sz="2400" b="1" i="1" dirty="0">
                <a:solidFill>
                  <a:prstClr val="white"/>
                </a:solidFill>
                <a:latin typeface="Times New Roman" panose="02020603050405020304" pitchFamily="18" charset="0"/>
                <a:ea typeface="Times New Roman" panose="02020603050405020304" pitchFamily="18" charset="0"/>
              </a:rPr>
              <a:t> </a:t>
            </a:r>
            <a:r>
              <a:rPr lang="en-US" sz="2400" b="1" i="1" dirty="0" err="1">
                <a:solidFill>
                  <a:prstClr val="white"/>
                </a:solidFill>
                <a:latin typeface="Times New Roman" panose="02020603050405020304" pitchFamily="18" charset="0"/>
                <a:ea typeface="Times New Roman" panose="02020603050405020304" pitchFamily="18" charset="0"/>
              </a:rPr>
              <a:t>hai</a:t>
            </a:r>
            <a:r>
              <a:rPr lang="en-US" sz="2400" b="1" i="1" dirty="0">
                <a:solidFill>
                  <a:prstClr val="white"/>
                </a:solidFill>
                <a:latin typeface="Times New Roman" panose="02020603050405020304" pitchFamily="18" charset="0"/>
                <a:ea typeface="Times New Roman" panose="02020603050405020304" pitchFamily="18" charset="0"/>
              </a:rPr>
              <a:t> </a:t>
            </a:r>
            <a:r>
              <a:rPr lang="en-US" sz="2400" b="1" i="1" dirty="0" err="1">
                <a:solidFill>
                  <a:prstClr val="white"/>
                </a:solidFill>
                <a:latin typeface="Times New Roman" panose="02020603050405020304" pitchFamily="18" charset="0"/>
                <a:ea typeface="Times New Roman" panose="02020603050405020304" pitchFamily="18" charset="0"/>
              </a:rPr>
              <a:t>văn</a:t>
            </a:r>
            <a:r>
              <a:rPr lang="en-US" sz="2400" b="1" i="1" dirty="0">
                <a:solidFill>
                  <a:prstClr val="white"/>
                </a:solidFill>
                <a:latin typeface="Times New Roman" panose="02020603050405020304" pitchFamily="18" charset="0"/>
                <a:ea typeface="Times New Roman" panose="02020603050405020304" pitchFamily="18" charset="0"/>
              </a:rPr>
              <a:t> </a:t>
            </a:r>
            <a:r>
              <a:rPr lang="en-US" sz="2400" b="1" i="1" dirty="0" err="1">
                <a:solidFill>
                  <a:prstClr val="white"/>
                </a:solidFill>
                <a:latin typeface="Times New Roman" panose="02020603050405020304" pitchFamily="18" charset="0"/>
                <a:ea typeface="Times New Roman" panose="02020603050405020304" pitchFamily="18" charset="0"/>
              </a:rPr>
              <a:t>bản</a:t>
            </a:r>
            <a:r>
              <a:rPr lang="vi-VN" sz="2400" b="1" i="1"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endParaRPr lang="en-US" sz="2750" b="1" kern="1200" dirty="0">
              <a:solidFill>
                <a:prstClr val="white"/>
              </a:solidFill>
              <a:latin typeface="Times New Roman" panose="02020603050405020304" pitchFamily="18" charset="0"/>
              <a:ea typeface="+mn-ea"/>
              <a:cs typeface="Times New Roman" panose="02020603050405020304" pitchFamily="18" charset="0"/>
            </a:endParaRPr>
          </a:p>
        </p:txBody>
      </p:sp>
      <p:grpSp>
        <p:nvGrpSpPr>
          <p:cNvPr id="13" name="Group 13"/>
          <p:cNvGrpSpPr/>
          <p:nvPr/>
        </p:nvGrpSpPr>
        <p:grpSpPr>
          <a:xfrm>
            <a:off x="2750525" y="261236"/>
            <a:ext cx="6152817" cy="1059945"/>
            <a:chOff x="0" y="0"/>
            <a:chExt cx="2089918" cy="298251"/>
          </a:xfrm>
        </p:grpSpPr>
        <p:sp>
          <p:nvSpPr>
            <p:cNvPr id="14" name="Freeform 14"/>
            <p:cNvSpPr/>
            <p:nvPr/>
          </p:nvSpPr>
          <p:spPr>
            <a:xfrm>
              <a:off x="0" y="0"/>
              <a:ext cx="2089918" cy="298251"/>
            </a:xfrm>
            <a:custGeom>
              <a:avLst/>
              <a:gdLst/>
              <a:ahLst/>
              <a:cxnLst/>
              <a:rect l="l" t="t" r="r" b="b"/>
              <a:pathLst>
                <a:path w="2089918" h="298251">
                  <a:moveTo>
                    <a:pt x="14635" y="0"/>
                  </a:moveTo>
                  <a:lnTo>
                    <a:pt x="2075283" y="0"/>
                  </a:lnTo>
                  <a:cubicBezTo>
                    <a:pt x="2079164" y="0"/>
                    <a:pt x="2082887" y="1542"/>
                    <a:pt x="2085631" y="4286"/>
                  </a:cubicBezTo>
                  <a:cubicBezTo>
                    <a:pt x="2088376" y="7031"/>
                    <a:pt x="2089918" y="10753"/>
                    <a:pt x="2089918" y="14635"/>
                  </a:cubicBezTo>
                  <a:lnTo>
                    <a:pt x="2089918" y="283616"/>
                  </a:lnTo>
                  <a:cubicBezTo>
                    <a:pt x="2089918" y="287498"/>
                    <a:pt x="2088376" y="291220"/>
                    <a:pt x="2085631" y="293965"/>
                  </a:cubicBezTo>
                  <a:cubicBezTo>
                    <a:pt x="2082887" y="296709"/>
                    <a:pt x="2079164" y="298251"/>
                    <a:pt x="2075283" y="298251"/>
                  </a:cubicBezTo>
                  <a:lnTo>
                    <a:pt x="14635" y="298251"/>
                  </a:lnTo>
                  <a:cubicBezTo>
                    <a:pt x="10753" y="298251"/>
                    <a:pt x="7031" y="296709"/>
                    <a:pt x="4286" y="293965"/>
                  </a:cubicBezTo>
                  <a:cubicBezTo>
                    <a:pt x="1542" y="291220"/>
                    <a:pt x="0" y="287498"/>
                    <a:pt x="0" y="283616"/>
                  </a:cubicBezTo>
                  <a:lnTo>
                    <a:pt x="0" y="14635"/>
                  </a:lnTo>
                  <a:cubicBezTo>
                    <a:pt x="0" y="10753"/>
                    <a:pt x="1542" y="7031"/>
                    <a:pt x="4286" y="4286"/>
                  </a:cubicBezTo>
                  <a:cubicBezTo>
                    <a:pt x="7031" y="1542"/>
                    <a:pt x="10753" y="0"/>
                    <a:pt x="14635" y="0"/>
                  </a:cubicBezTo>
                  <a:close/>
                </a:path>
              </a:pathLst>
            </a:custGeom>
            <a:solidFill>
              <a:srgbClr val="173A45"/>
            </a:solidFill>
          </p:spPr>
          <p:txBody>
            <a:bodyPr/>
            <a:lstStyle/>
            <a:p>
              <a:pPr defTabSz="457200">
                <a:buClrTx/>
              </a:pPr>
              <a:endParaRPr lang="en-SG" sz="2400" kern="1200">
                <a:solidFill>
                  <a:prstClr val="black"/>
                </a:solidFill>
                <a:latin typeface="Calibri"/>
                <a:ea typeface="+mn-ea"/>
                <a:cs typeface="+mn-cs"/>
              </a:endParaRPr>
            </a:p>
          </p:txBody>
        </p:sp>
        <p:sp>
          <p:nvSpPr>
            <p:cNvPr id="15" name="TextBox 15"/>
            <p:cNvSpPr txBox="1"/>
            <p:nvPr/>
          </p:nvSpPr>
          <p:spPr>
            <a:xfrm>
              <a:off x="0" y="-38100"/>
              <a:ext cx="2089918" cy="336351"/>
            </a:xfrm>
            <a:prstGeom prst="rect">
              <a:avLst/>
            </a:prstGeom>
          </p:spPr>
          <p:txBody>
            <a:bodyPr lIns="25400" tIns="25400" rIns="25400" bIns="25400" rtlCol="0" anchor="ctr"/>
            <a:lstStyle/>
            <a:p>
              <a:pPr algn="ctr" defTabSz="457200">
                <a:buClrTx/>
              </a:pPr>
              <a:endParaRPr sz="2400" kern="1200">
                <a:solidFill>
                  <a:prstClr val="black"/>
                </a:solidFill>
                <a:latin typeface="Calibri"/>
                <a:ea typeface="+mn-ea"/>
                <a:cs typeface="+mn-cs"/>
              </a:endParaRPr>
            </a:p>
          </p:txBody>
        </p:sp>
      </p:grpSp>
      <p:grpSp>
        <p:nvGrpSpPr>
          <p:cNvPr id="24" name="Group 24"/>
          <p:cNvGrpSpPr/>
          <p:nvPr/>
        </p:nvGrpSpPr>
        <p:grpSpPr>
          <a:xfrm>
            <a:off x="2861717" y="1614447"/>
            <a:ext cx="6073900" cy="2028311"/>
            <a:chOff x="0" y="0"/>
            <a:chExt cx="2089918" cy="298251"/>
          </a:xfrm>
        </p:grpSpPr>
        <p:sp>
          <p:nvSpPr>
            <p:cNvPr id="25" name="Freeform 25"/>
            <p:cNvSpPr/>
            <p:nvPr/>
          </p:nvSpPr>
          <p:spPr>
            <a:xfrm>
              <a:off x="0" y="0"/>
              <a:ext cx="2089918" cy="298251"/>
            </a:xfrm>
            <a:custGeom>
              <a:avLst/>
              <a:gdLst/>
              <a:ahLst/>
              <a:cxnLst/>
              <a:rect l="l" t="t" r="r" b="b"/>
              <a:pathLst>
                <a:path w="2089918" h="298251">
                  <a:moveTo>
                    <a:pt x="14635" y="0"/>
                  </a:moveTo>
                  <a:lnTo>
                    <a:pt x="2075283" y="0"/>
                  </a:lnTo>
                  <a:cubicBezTo>
                    <a:pt x="2079164" y="0"/>
                    <a:pt x="2082887" y="1542"/>
                    <a:pt x="2085631" y="4286"/>
                  </a:cubicBezTo>
                  <a:cubicBezTo>
                    <a:pt x="2088376" y="7031"/>
                    <a:pt x="2089918" y="10753"/>
                    <a:pt x="2089918" y="14635"/>
                  </a:cubicBezTo>
                  <a:lnTo>
                    <a:pt x="2089918" y="283616"/>
                  </a:lnTo>
                  <a:cubicBezTo>
                    <a:pt x="2089918" y="287498"/>
                    <a:pt x="2088376" y="291220"/>
                    <a:pt x="2085631" y="293965"/>
                  </a:cubicBezTo>
                  <a:cubicBezTo>
                    <a:pt x="2082887" y="296709"/>
                    <a:pt x="2079164" y="298251"/>
                    <a:pt x="2075283" y="298251"/>
                  </a:cubicBezTo>
                  <a:lnTo>
                    <a:pt x="14635" y="298251"/>
                  </a:lnTo>
                  <a:cubicBezTo>
                    <a:pt x="10753" y="298251"/>
                    <a:pt x="7031" y="296709"/>
                    <a:pt x="4286" y="293965"/>
                  </a:cubicBezTo>
                  <a:cubicBezTo>
                    <a:pt x="1542" y="291220"/>
                    <a:pt x="0" y="287498"/>
                    <a:pt x="0" y="283616"/>
                  </a:cubicBezTo>
                  <a:lnTo>
                    <a:pt x="0" y="14635"/>
                  </a:lnTo>
                  <a:cubicBezTo>
                    <a:pt x="0" y="10753"/>
                    <a:pt x="1542" y="7031"/>
                    <a:pt x="4286" y="4286"/>
                  </a:cubicBezTo>
                  <a:cubicBezTo>
                    <a:pt x="7031" y="1542"/>
                    <a:pt x="10753" y="0"/>
                    <a:pt x="14635" y="0"/>
                  </a:cubicBezTo>
                  <a:close/>
                </a:path>
              </a:pathLst>
            </a:custGeom>
            <a:solidFill>
              <a:srgbClr val="173A45"/>
            </a:solidFill>
          </p:spPr>
          <p:txBody>
            <a:bodyPr/>
            <a:lstStyle/>
            <a:p>
              <a:pPr defTabSz="457200">
                <a:buClrTx/>
              </a:pPr>
              <a:endParaRPr lang="en-SG" sz="2400" kern="1200">
                <a:solidFill>
                  <a:prstClr val="black"/>
                </a:solidFill>
                <a:latin typeface="Calibri"/>
                <a:ea typeface="+mn-ea"/>
                <a:cs typeface="+mn-cs"/>
              </a:endParaRPr>
            </a:p>
          </p:txBody>
        </p:sp>
        <p:sp>
          <p:nvSpPr>
            <p:cNvPr id="26" name="TextBox 26"/>
            <p:cNvSpPr txBox="1"/>
            <p:nvPr/>
          </p:nvSpPr>
          <p:spPr>
            <a:xfrm>
              <a:off x="0" y="-38100"/>
              <a:ext cx="2089918" cy="336351"/>
            </a:xfrm>
            <a:prstGeom prst="rect">
              <a:avLst/>
            </a:prstGeom>
          </p:spPr>
          <p:txBody>
            <a:bodyPr lIns="25400" tIns="25400" rIns="25400" bIns="25400" rtlCol="0" anchor="ctr"/>
            <a:lstStyle/>
            <a:p>
              <a:pPr algn="ctr" defTabSz="457200">
                <a:buClrTx/>
              </a:pPr>
              <a:endParaRPr sz="2400" kern="1200">
                <a:solidFill>
                  <a:prstClr val="black"/>
                </a:solidFill>
                <a:latin typeface="Calibri"/>
                <a:ea typeface="+mn-ea"/>
                <a:cs typeface="+mn-cs"/>
              </a:endParaRPr>
            </a:p>
          </p:txBody>
        </p:sp>
      </p:grpSp>
      <p:grpSp>
        <p:nvGrpSpPr>
          <p:cNvPr id="27" name="Group 27"/>
          <p:cNvGrpSpPr/>
          <p:nvPr/>
        </p:nvGrpSpPr>
        <p:grpSpPr>
          <a:xfrm>
            <a:off x="2846981" y="4099468"/>
            <a:ext cx="6152817" cy="958688"/>
            <a:chOff x="0" y="0"/>
            <a:chExt cx="2089918" cy="298251"/>
          </a:xfrm>
        </p:grpSpPr>
        <p:sp>
          <p:nvSpPr>
            <p:cNvPr id="28" name="Freeform 28"/>
            <p:cNvSpPr/>
            <p:nvPr/>
          </p:nvSpPr>
          <p:spPr>
            <a:xfrm>
              <a:off x="0" y="0"/>
              <a:ext cx="2089918" cy="298251"/>
            </a:xfrm>
            <a:custGeom>
              <a:avLst/>
              <a:gdLst/>
              <a:ahLst/>
              <a:cxnLst/>
              <a:rect l="l" t="t" r="r" b="b"/>
              <a:pathLst>
                <a:path w="2089918" h="298251">
                  <a:moveTo>
                    <a:pt x="14635" y="0"/>
                  </a:moveTo>
                  <a:lnTo>
                    <a:pt x="2075283" y="0"/>
                  </a:lnTo>
                  <a:cubicBezTo>
                    <a:pt x="2079164" y="0"/>
                    <a:pt x="2082887" y="1542"/>
                    <a:pt x="2085631" y="4286"/>
                  </a:cubicBezTo>
                  <a:cubicBezTo>
                    <a:pt x="2088376" y="7031"/>
                    <a:pt x="2089918" y="10753"/>
                    <a:pt x="2089918" y="14635"/>
                  </a:cubicBezTo>
                  <a:lnTo>
                    <a:pt x="2089918" y="283616"/>
                  </a:lnTo>
                  <a:cubicBezTo>
                    <a:pt x="2089918" y="287498"/>
                    <a:pt x="2088376" y="291220"/>
                    <a:pt x="2085631" y="293965"/>
                  </a:cubicBezTo>
                  <a:cubicBezTo>
                    <a:pt x="2082887" y="296709"/>
                    <a:pt x="2079164" y="298251"/>
                    <a:pt x="2075283" y="298251"/>
                  </a:cubicBezTo>
                  <a:lnTo>
                    <a:pt x="14635" y="298251"/>
                  </a:lnTo>
                  <a:cubicBezTo>
                    <a:pt x="10753" y="298251"/>
                    <a:pt x="7031" y="296709"/>
                    <a:pt x="4286" y="293965"/>
                  </a:cubicBezTo>
                  <a:cubicBezTo>
                    <a:pt x="1542" y="291220"/>
                    <a:pt x="0" y="287498"/>
                    <a:pt x="0" y="283616"/>
                  </a:cubicBezTo>
                  <a:lnTo>
                    <a:pt x="0" y="14635"/>
                  </a:lnTo>
                  <a:cubicBezTo>
                    <a:pt x="0" y="10753"/>
                    <a:pt x="1542" y="7031"/>
                    <a:pt x="4286" y="4286"/>
                  </a:cubicBezTo>
                  <a:cubicBezTo>
                    <a:pt x="7031" y="1542"/>
                    <a:pt x="10753" y="0"/>
                    <a:pt x="14635" y="0"/>
                  </a:cubicBezTo>
                  <a:close/>
                </a:path>
              </a:pathLst>
            </a:custGeom>
            <a:solidFill>
              <a:srgbClr val="173A45"/>
            </a:solidFill>
          </p:spPr>
          <p:txBody>
            <a:bodyPr/>
            <a:lstStyle/>
            <a:p>
              <a:pPr defTabSz="457200">
                <a:buClrTx/>
              </a:pPr>
              <a:endParaRPr lang="en-SG" sz="2400" kern="1200">
                <a:solidFill>
                  <a:prstClr val="black"/>
                </a:solidFill>
                <a:latin typeface="Calibri"/>
                <a:ea typeface="+mn-ea"/>
                <a:cs typeface="+mn-cs"/>
              </a:endParaRPr>
            </a:p>
          </p:txBody>
        </p:sp>
        <p:sp>
          <p:nvSpPr>
            <p:cNvPr id="29" name="TextBox 29"/>
            <p:cNvSpPr txBox="1"/>
            <p:nvPr/>
          </p:nvSpPr>
          <p:spPr>
            <a:xfrm>
              <a:off x="0" y="-38100"/>
              <a:ext cx="2089918" cy="336351"/>
            </a:xfrm>
            <a:prstGeom prst="rect">
              <a:avLst/>
            </a:prstGeom>
          </p:spPr>
          <p:txBody>
            <a:bodyPr lIns="25400" tIns="25400" rIns="25400" bIns="25400" rtlCol="0" anchor="ctr"/>
            <a:lstStyle/>
            <a:p>
              <a:pPr algn="ctr" defTabSz="457200">
                <a:buClrTx/>
              </a:pPr>
              <a:endParaRPr sz="2400" kern="1200">
                <a:solidFill>
                  <a:prstClr val="black"/>
                </a:solidFill>
                <a:latin typeface="Calibri"/>
                <a:ea typeface="+mn-ea"/>
                <a:cs typeface="+mn-cs"/>
              </a:endParaRPr>
            </a:p>
          </p:txBody>
        </p:sp>
      </p:grpSp>
      <p:grpSp>
        <p:nvGrpSpPr>
          <p:cNvPr id="36" name="Group 36"/>
          <p:cNvGrpSpPr/>
          <p:nvPr/>
        </p:nvGrpSpPr>
        <p:grpSpPr>
          <a:xfrm>
            <a:off x="2647773" y="160209"/>
            <a:ext cx="6152817" cy="1000128"/>
            <a:chOff x="0" y="0"/>
            <a:chExt cx="2089918" cy="298251"/>
          </a:xfrm>
        </p:grpSpPr>
        <p:sp>
          <p:nvSpPr>
            <p:cNvPr id="37" name="Freeform 37"/>
            <p:cNvSpPr/>
            <p:nvPr/>
          </p:nvSpPr>
          <p:spPr>
            <a:xfrm>
              <a:off x="0" y="0"/>
              <a:ext cx="2089918" cy="298251"/>
            </a:xfrm>
            <a:custGeom>
              <a:avLst/>
              <a:gdLst/>
              <a:ahLst/>
              <a:cxnLst/>
              <a:rect l="l" t="t" r="r" b="b"/>
              <a:pathLst>
                <a:path w="2089918" h="298251">
                  <a:moveTo>
                    <a:pt x="14635" y="0"/>
                  </a:moveTo>
                  <a:lnTo>
                    <a:pt x="2075283" y="0"/>
                  </a:lnTo>
                  <a:cubicBezTo>
                    <a:pt x="2079164" y="0"/>
                    <a:pt x="2082887" y="1542"/>
                    <a:pt x="2085631" y="4286"/>
                  </a:cubicBezTo>
                  <a:cubicBezTo>
                    <a:pt x="2088376" y="7031"/>
                    <a:pt x="2089918" y="10753"/>
                    <a:pt x="2089918" y="14635"/>
                  </a:cubicBezTo>
                  <a:lnTo>
                    <a:pt x="2089918" y="283616"/>
                  </a:lnTo>
                  <a:cubicBezTo>
                    <a:pt x="2089918" y="287498"/>
                    <a:pt x="2088376" y="291220"/>
                    <a:pt x="2085631" y="293965"/>
                  </a:cubicBezTo>
                  <a:cubicBezTo>
                    <a:pt x="2082887" y="296709"/>
                    <a:pt x="2079164" y="298251"/>
                    <a:pt x="2075283" y="298251"/>
                  </a:cubicBezTo>
                  <a:lnTo>
                    <a:pt x="14635" y="298251"/>
                  </a:lnTo>
                  <a:cubicBezTo>
                    <a:pt x="10753" y="298251"/>
                    <a:pt x="7031" y="296709"/>
                    <a:pt x="4286" y="293965"/>
                  </a:cubicBezTo>
                  <a:cubicBezTo>
                    <a:pt x="1542" y="291220"/>
                    <a:pt x="0" y="287498"/>
                    <a:pt x="0" y="283616"/>
                  </a:cubicBezTo>
                  <a:lnTo>
                    <a:pt x="0" y="14635"/>
                  </a:lnTo>
                  <a:cubicBezTo>
                    <a:pt x="0" y="10753"/>
                    <a:pt x="1542" y="7031"/>
                    <a:pt x="4286" y="4286"/>
                  </a:cubicBezTo>
                  <a:cubicBezTo>
                    <a:pt x="7031" y="1542"/>
                    <a:pt x="10753" y="0"/>
                    <a:pt x="14635" y="0"/>
                  </a:cubicBezTo>
                  <a:close/>
                </a:path>
              </a:pathLst>
            </a:custGeom>
            <a:solidFill>
              <a:schemeClr val="accent3">
                <a:lumMod val="20000"/>
                <a:lumOff val="80000"/>
              </a:schemeClr>
            </a:solidFill>
          </p:spPr>
          <p:txBody>
            <a:bodyPr/>
            <a:lstStyle/>
            <a:p>
              <a:pPr defTabSz="457200">
                <a:buClrTx/>
              </a:pPr>
              <a:endParaRPr lang="en-SG" sz="2400" kern="1200" dirty="0">
                <a:solidFill>
                  <a:prstClr val="black"/>
                </a:solidFill>
                <a:latin typeface="Calibri"/>
                <a:ea typeface="+mn-ea"/>
                <a:cs typeface="+mn-cs"/>
              </a:endParaRPr>
            </a:p>
          </p:txBody>
        </p:sp>
        <p:sp>
          <p:nvSpPr>
            <p:cNvPr id="38" name="TextBox 38"/>
            <p:cNvSpPr txBox="1"/>
            <p:nvPr/>
          </p:nvSpPr>
          <p:spPr>
            <a:xfrm>
              <a:off x="0" y="-38100"/>
              <a:ext cx="2089918" cy="336351"/>
            </a:xfrm>
            <a:prstGeom prst="rect">
              <a:avLst/>
            </a:prstGeom>
          </p:spPr>
          <p:txBody>
            <a:bodyPr lIns="25400" tIns="25400" rIns="25400" bIns="25400" rtlCol="0" anchor="ctr"/>
            <a:lstStyle/>
            <a:p>
              <a:pPr algn="ctr" defTabSz="457200">
                <a:buClrTx/>
              </a:pPr>
              <a:endParaRPr sz="2400" kern="1200">
                <a:solidFill>
                  <a:prstClr val="black"/>
                </a:solidFill>
                <a:latin typeface="Calibri"/>
                <a:ea typeface="+mn-ea"/>
                <a:cs typeface="+mn-cs"/>
              </a:endParaRPr>
            </a:p>
          </p:txBody>
        </p:sp>
      </p:grpSp>
      <p:grpSp>
        <p:nvGrpSpPr>
          <p:cNvPr id="39" name="Group 39"/>
          <p:cNvGrpSpPr/>
          <p:nvPr/>
        </p:nvGrpSpPr>
        <p:grpSpPr>
          <a:xfrm>
            <a:off x="2738759" y="1266557"/>
            <a:ext cx="6164583" cy="2251556"/>
            <a:chOff x="0" y="-38100"/>
            <a:chExt cx="2089918" cy="336351"/>
          </a:xfrm>
        </p:grpSpPr>
        <p:sp>
          <p:nvSpPr>
            <p:cNvPr id="40" name="Freeform 40"/>
            <p:cNvSpPr/>
            <p:nvPr/>
          </p:nvSpPr>
          <p:spPr>
            <a:xfrm>
              <a:off x="0" y="0"/>
              <a:ext cx="2068553" cy="298251"/>
            </a:xfrm>
            <a:custGeom>
              <a:avLst/>
              <a:gdLst/>
              <a:ahLst/>
              <a:cxnLst/>
              <a:rect l="l" t="t" r="r" b="b"/>
              <a:pathLst>
                <a:path w="2089918" h="298251">
                  <a:moveTo>
                    <a:pt x="14635" y="0"/>
                  </a:moveTo>
                  <a:lnTo>
                    <a:pt x="2075283" y="0"/>
                  </a:lnTo>
                  <a:cubicBezTo>
                    <a:pt x="2079164" y="0"/>
                    <a:pt x="2082887" y="1542"/>
                    <a:pt x="2085631" y="4286"/>
                  </a:cubicBezTo>
                  <a:cubicBezTo>
                    <a:pt x="2088376" y="7031"/>
                    <a:pt x="2089918" y="10753"/>
                    <a:pt x="2089918" y="14635"/>
                  </a:cubicBezTo>
                  <a:lnTo>
                    <a:pt x="2089918" y="283616"/>
                  </a:lnTo>
                  <a:cubicBezTo>
                    <a:pt x="2089918" y="287498"/>
                    <a:pt x="2088376" y="291220"/>
                    <a:pt x="2085631" y="293965"/>
                  </a:cubicBezTo>
                  <a:cubicBezTo>
                    <a:pt x="2082887" y="296709"/>
                    <a:pt x="2079164" y="298251"/>
                    <a:pt x="2075283" y="298251"/>
                  </a:cubicBezTo>
                  <a:lnTo>
                    <a:pt x="14635" y="298251"/>
                  </a:lnTo>
                  <a:cubicBezTo>
                    <a:pt x="10753" y="298251"/>
                    <a:pt x="7031" y="296709"/>
                    <a:pt x="4286" y="293965"/>
                  </a:cubicBezTo>
                  <a:cubicBezTo>
                    <a:pt x="1542" y="291220"/>
                    <a:pt x="0" y="287498"/>
                    <a:pt x="0" y="283616"/>
                  </a:cubicBezTo>
                  <a:lnTo>
                    <a:pt x="0" y="14635"/>
                  </a:lnTo>
                  <a:cubicBezTo>
                    <a:pt x="0" y="10753"/>
                    <a:pt x="1542" y="7031"/>
                    <a:pt x="4286" y="4286"/>
                  </a:cubicBezTo>
                  <a:cubicBezTo>
                    <a:pt x="7031" y="1542"/>
                    <a:pt x="10753" y="0"/>
                    <a:pt x="14635" y="0"/>
                  </a:cubicBezTo>
                  <a:close/>
                </a:path>
              </a:pathLst>
            </a:custGeom>
            <a:solidFill>
              <a:schemeClr val="accent3">
                <a:lumMod val="20000"/>
                <a:lumOff val="80000"/>
              </a:schemeClr>
            </a:solidFill>
          </p:spPr>
          <p:txBody>
            <a:bodyPr/>
            <a:lstStyle/>
            <a:p>
              <a:pPr defTabSz="457200">
                <a:buClrTx/>
              </a:pPr>
              <a:endParaRPr lang="en-SG" sz="2400" kern="1200">
                <a:solidFill>
                  <a:prstClr val="black"/>
                </a:solidFill>
                <a:latin typeface="Calibri"/>
                <a:ea typeface="+mn-ea"/>
                <a:cs typeface="+mn-cs"/>
              </a:endParaRPr>
            </a:p>
          </p:txBody>
        </p:sp>
        <p:sp>
          <p:nvSpPr>
            <p:cNvPr id="41" name="TextBox 41"/>
            <p:cNvSpPr txBox="1"/>
            <p:nvPr/>
          </p:nvSpPr>
          <p:spPr>
            <a:xfrm>
              <a:off x="0" y="-38100"/>
              <a:ext cx="2089918" cy="336351"/>
            </a:xfrm>
            <a:prstGeom prst="rect">
              <a:avLst/>
            </a:prstGeom>
          </p:spPr>
          <p:txBody>
            <a:bodyPr lIns="25400" tIns="25400" rIns="25400" bIns="25400" rtlCol="0" anchor="ctr"/>
            <a:lstStyle/>
            <a:p>
              <a:pPr algn="ctr" defTabSz="457200">
                <a:buClrTx/>
              </a:pPr>
              <a:endParaRPr sz="2400" kern="1200">
                <a:solidFill>
                  <a:prstClr val="black"/>
                </a:solidFill>
                <a:latin typeface="Calibri"/>
                <a:ea typeface="+mn-ea"/>
                <a:cs typeface="+mn-cs"/>
              </a:endParaRPr>
            </a:p>
          </p:txBody>
        </p:sp>
      </p:grpSp>
      <p:sp>
        <p:nvSpPr>
          <p:cNvPr id="43" name="Freeform 43"/>
          <p:cNvSpPr/>
          <p:nvPr/>
        </p:nvSpPr>
        <p:spPr>
          <a:xfrm>
            <a:off x="2750525" y="3779837"/>
            <a:ext cx="6152817" cy="1148491"/>
          </a:xfrm>
          <a:custGeom>
            <a:avLst/>
            <a:gdLst/>
            <a:ahLst/>
            <a:cxnLst/>
            <a:rect l="l" t="t" r="r" b="b"/>
            <a:pathLst>
              <a:path w="2089918" h="298251">
                <a:moveTo>
                  <a:pt x="14635" y="0"/>
                </a:moveTo>
                <a:lnTo>
                  <a:pt x="2075283" y="0"/>
                </a:lnTo>
                <a:cubicBezTo>
                  <a:pt x="2079164" y="0"/>
                  <a:pt x="2082887" y="1542"/>
                  <a:pt x="2085631" y="4286"/>
                </a:cubicBezTo>
                <a:cubicBezTo>
                  <a:pt x="2088376" y="7031"/>
                  <a:pt x="2089918" y="10753"/>
                  <a:pt x="2089918" y="14635"/>
                </a:cubicBezTo>
                <a:lnTo>
                  <a:pt x="2089918" y="283616"/>
                </a:lnTo>
                <a:cubicBezTo>
                  <a:pt x="2089918" y="287498"/>
                  <a:pt x="2088376" y="291220"/>
                  <a:pt x="2085631" y="293965"/>
                </a:cubicBezTo>
                <a:cubicBezTo>
                  <a:pt x="2082887" y="296709"/>
                  <a:pt x="2079164" y="298251"/>
                  <a:pt x="2075283" y="298251"/>
                </a:cubicBezTo>
                <a:lnTo>
                  <a:pt x="14635" y="298251"/>
                </a:lnTo>
                <a:cubicBezTo>
                  <a:pt x="10753" y="298251"/>
                  <a:pt x="7031" y="296709"/>
                  <a:pt x="4286" y="293965"/>
                </a:cubicBezTo>
                <a:cubicBezTo>
                  <a:pt x="1542" y="291220"/>
                  <a:pt x="0" y="287498"/>
                  <a:pt x="0" y="283616"/>
                </a:cubicBezTo>
                <a:lnTo>
                  <a:pt x="0" y="14635"/>
                </a:lnTo>
                <a:cubicBezTo>
                  <a:pt x="0" y="10753"/>
                  <a:pt x="1542" y="7031"/>
                  <a:pt x="4286" y="4286"/>
                </a:cubicBezTo>
                <a:cubicBezTo>
                  <a:pt x="7031" y="1542"/>
                  <a:pt x="10753" y="0"/>
                  <a:pt x="14635" y="0"/>
                </a:cubicBezTo>
                <a:close/>
              </a:path>
            </a:pathLst>
          </a:custGeom>
          <a:solidFill>
            <a:schemeClr val="accent3">
              <a:lumMod val="20000"/>
              <a:lumOff val="80000"/>
            </a:schemeClr>
          </a:solidFill>
        </p:spPr>
        <p:txBody>
          <a:bodyPr/>
          <a:lstStyle/>
          <a:p>
            <a:pPr defTabSz="457200">
              <a:buClrTx/>
            </a:pPr>
            <a:endParaRPr lang="en-SG" sz="2400" kern="1200">
              <a:solidFill>
                <a:prstClr val="black"/>
              </a:solidFill>
              <a:latin typeface="Calibri"/>
              <a:ea typeface="+mn-ea"/>
              <a:cs typeface="+mn-cs"/>
            </a:endParaRPr>
          </a:p>
        </p:txBody>
      </p:sp>
      <p:sp>
        <p:nvSpPr>
          <p:cNvPr id="56" name="TextBox 56"/>
          <p:cNvSpPr txBox="1"/>
          <p:nvPr/>
        </p:nvSpPr>
        <p:spPr>
          <a:xfrm>
            <a:off x="2835867" y="356886"/>
            <a:ext cx="5853583" cy="677108"/>
          </a:xfrm>
          <a:prstGeom prst="rect">
            <a:avLst/>
          </a:prstGeom>
        </p:spPr>
        <p:txBody>
          <a:bodyPr lIns="0" tIns="0" rIns="0" bIns="0" rtlCol="0" anchor="t">
            <a:spAutoFit/>
          </a:bodyPr>
          <a:lstStyle/>
          <a:p>
            <a:pPr algn="just">
              <a:spcAft>
                <a:spcPts val="800"/>
              </a:spcAft>
            </a:pPr>
            <a:r>
              <a:rPr lang="vi-VN" sz="2200" b="1" dirty="0">
                <a:latin typeface="Times New Roman" panose="02020603050405020304" pitchFamily="18" charset="0"/>
              </a:rPr>
              <a:t>Mở đầu: </a:t>
            </a:r>
            <a:r>
              <a:rPr lang="en-US" sz="2200" dirty="0">
                <a:latin typeface="Times New Roman" panose="02020603050405020304" pitchFamily="18" charset="0"/>
                <a:ea typeface="Calibri" panose="020F0502020204030204" pitchFamily="34" charset="0"/>
                <a:cs typeface="Times New Roman" panose="02020603050405020304" pitchFamily="18" charset="0"/>
              </a:rPr>
              <a:t>N</a:t>
            </a:r>
            <a:r>
              <a:rPr lang="vi-VN" sz="2200" dirty="0">
                <a:latin typeface="Times New Roman" panose="02020603050405020304" pitchFamily="18" charset="0"/>
                <a:ea typeface="Calibri" panose="020F0502020204030204" pitchFamily="34" charset="0"/>
                <a:cs typeface="Times New Roman" panose="02020603050405020304" pitchFamily="18" charset="0"/>
              </a:rPr>
              <a:t>êu vấn đề, mục đích bài nói là chỉ ra sự giống nhau và khác nhau của hai văn bản.</a:t>
            </a:r>
            <a:r>
              <a:rPr lang="vi-VN" sz="2200" dirty="0">
                <a:latin typeface="Times New Roman" panose="02020603050405020304" pitchFamily="18" charset="0"/>
              </a:rPr>
              <a:t>	</a:t>
            </a:r>
            <a:endParaRPr lang="en-US" sz="2200" kern="1200" dirty="0">
              <a:latin typeface="Calibri"/>
              <a:ea typeface="+mn-ea"/>
              <a:cs typeface="+mn-cs"/>
            </a:endParaRPr>
          </a:p>
        </p:txBody>
      </p:sp>
      <p:sp>
        <p:nvSpPr>
          <p:cNvPr id="57" name="TextBox 57"/>
          <p:cNvSpPr txBox="1"/>
          <p:nvPr/>
        </p:nvSpPr>
        <p:spPr>
          <a:xfrm>
            <a:off x="2842914" y="1673472"/>
            <a:ext cx="5957676" cy="1692771"/>
          </a:xfrm>
          <a:prstGeom prst="rect">
            <a:avLst/>
          </a:prstGeom>
        </p:spPr>
        <p:txBody>
          <a:bodyPr wrap="square" lIns="0" tIns="0" rIns="0" bIns="0" rtlCol="0" anchor="t">
            <a:spAutoFit/>
          </a:bodyPr>
          <a:lstStyle/>
          <a:p>
            <a:pPr algn="just"/>
            <a:r>
              <a:rPr lang="vi-VN" sz="2200" b="1" dirty="0">
                <a:latin typeface="Times New Roman" panose="02020603050405020304" pitchFamily="18" charset="0"/>
              </a:rPr>
              <a:t>Nội dung chính: </a:t>
            </a:r>
            <a:r>
              <a:rPr lang="en-US" sz="2200" dirty="0" err="1">
                <a:latin typeface="Times New Roman" panose="02020603050405020304" pitchFamily="18" charset="0"/>
              </a:rPr>
              <a:t>Nêu</a:t>
            </a:r>
            <a:r>
              <a:rPr lang="en-US" sz="2200" dirty="0">
                <a:latin typeface="Times New Roman" panose="02020603050405020304" pitchFamily="18" charset="0"/>
              </a:rPr>
              <a:t> </a:t>
            </a:r>
            <a:r>
              <a:rPr lang="en-US" sz="2200" dirty="0" err="1">
                <a:latin typeface="Times New Roman" panose="02020603050405020304" pitchFamily="18" charset="0"/>
              </a:rPr>
              <a:t>những</a:t>
            </a:r>
            <a:r>
              <a:rPr lang="en-US" sz="2200" dirty="0">
                <a:latin typeface="Times New Roman" panose="02020603050405020304" pitchFamily="18" charset="0"/>
              </a:rPr>
              <a:t> </a:t>
            </a:r>
            <a:r>
              <a:rPr lang="vi-VN" sz="2200" dirty="0">
                <a:latin typeface="Times New Roman" panose="02020603050405020304" pitchFamily="18" charset="0"/>
              </a:rPr>
              <a:t>điểm </a:t>
            </a:r>
            <a:r>
              <a:rPr lang="vi-VN" sz="2200" dirty="0">
                <a:latin typeface="+mj-lt"/>
              </a:rPr>
              <a:t>giống nhau và khác nhau của hai văn bản</a:t>
            </a:r>
            <a:r>
              <a:rPr lang="en-US" sz="2200" dirty="0">
                <a:latin typeface="+mj-lt"/>
              </a:rPr>
              <a:t>: </a:t>
            </a:r>
            <a:r>
              <a:rPr lang="vi-VN" sz="2200" dirty="0">
                <a:latin typeface="Times New Roman" panose="02020603050405020304" pitchFamily="18" charset="0"/>
                <a:ea typeface="Calibri" panose="020F0502020204030204" pitchFamily="34" charset="0"/>
              </a:rPr>
              <a:t>bối cảnh ra đời, đề t</a:t>
            </a:r>
            <a:r>
              <a:rPr lang="en-US" sz="2200" dirty="0">
                <a:latin typeface="Times New Roman" panose="02020603050405020304" pitchFamily="18" charset="0"/>
                <a:ea typeface="Calibri" panose="020F0502020204030204" pitchFamily="34" charset="0"/>
              </a:rPr>
              <a:t>à</a:t>
            </a:r>
            <a:r>
              <a:rPr lang="vi-VN" sz="2200" dirty="0">
                <a:latin typeface="Times New Roman" panose="02020603050405020304" pitchFamily="18" charset="0"/>
                <a:ea typeface="Calibri" panose="020F0502020204030204" pitchFamily="34" charset="0"/>
              </a:rPr>
              <a:t>i, nội dung chính, tư tưởng và tình cảm của người viết, vai trò và sự tác động của tác phẩm, thể loại, ngôn ngữ và biện pháp nghệ thuật đặc sắc... </a:t>
            </a:r>
            <a:r>
              <a:rPr lang="vi-VN" sz="2200" dirty="0">
                <a:latin typeface="Times New Roman" panose="02020603050405020304" pitchFamily="18" charset="0"/>
              </a:rPr>
              <a:t>.</a:t>
            </a:r>
            <a:endParaRPr lang="en-SG" sz="2200" dirty="0">
              <a:latin typeface="Calibri"/>
            </a:endParaRPr>
          </a:p>
        </p:txBody>
      </p:sp>
      <p:sp>
        <p:nvSpPr>
          <p:cNvPr id="58" name="TextBox 58"/>
          <p:cNvSpPr txBox="1"/>
          <p:nvPr/>
        </p:nvSpPr>
        <p:spPr>
          <a:xfrm>
            <a:off x="2830559" y="3836092"/>
            <a:ext cx="6050065" cy="1015663"/>
          </a:xfrm>
          <a:prstGeom prst="rect">
            <a:avLst/>
          </a:prstGeom>
        </p:spPr>
        <p:txBody>
          <a:bodyPr wrap="square" lIns="0" tIns="0" rIns="0" bIns="0" rtlCol="0" anchor="t">
            <a:spAutoFit/>
          </a:bodyPr>
          <a:lstStyle/>
          <a:p>
            <a:pPr algn="just"/>
            <a:r>
              <a:rPr lang="vi-VN" sz="2200" b="1" dirty="0">
                <a:latin typeface="Times New Roman" panose="02020603050405020304" pitchFamily="18" charset="0"/>
              </a:rPr>
              <a:t>Kết thúc: </a:t>
            </a:r>
            <a:r>
              <a:rPr lang="en-US" sz="2200" dirty="0">
                <a:latin typeface="Times New Roman" panose="02020603050405020304" pitchFamily="18" charset="0"/>
              </a:rPr>
              <a:t>K</a:t>
            </a:r>
            <a:r>
              <a:rPr lang="vi-VN" sz="2200" dirty="0">
                <a:latin typeface="Times New Roman" panose="02020603050405020304" pitchFamily="18" charset="0"/>
              </a:rPr>
              <a:t>hẳng định ý nghĩa và vị trí của hai văn bản đối với lịch sử dân tộc nói chung và văn học nói riêng.</a:t>
            </a:r>
            <a:endParaRPr lang="en-SG" sz="2200" dirty="0">
              <a:latin typeface="Calibri"/>
            </a:endParaRPr>
          </a:p>
        </p:txBody>
      </p:sp>
      <p:sp>
        <p:nvSpPr>
          <p:cNvPr id="55" name="TextBox 54">
            <a:extLst>
              <a:ext uri="{FF2B5EF4-FFF2-40B4-BE49-F238E27FC236}">
                <a16:creationId xmlns:a16="http://schemas.microsoft.com/office/drawing/2014/main" id="{84F6CCA0-6C16-54AC-FD72-4BA6B6FFC9D6}"/>
              </a:ext>
            </a:extLst>
          </p:cNvPr>
          <p:cNvSpPr txBox="1"/>
          <p:nvPr/>
        </p:nvSpPr>
        <p:spPr>
          <a:xfrm>
            <a:off x="386086" y="1753181"/>
            <a:ext cx="1816585" cy="2677656"/>
          </a:xfrm>
          <a:prstGeom prst="rect">
            <a:avLst/>
          </a:prstGeom>
          <a:noFill/>
        </p:spPr>
        <p:txBody>
          <a:bodyPr wrap="square">
            <a:spAutoFit/>
          </a:bodyPr>
          <a:lstStyle/>
          <a:p>
            <a:pPr algn="just"/>
            <a:r>
              <a:rPr lang="vi-VN" sz="2800" dirty="0">
                <a:latin typeface="Times New Roman" panose="02020603050405020304" pitchFamily="18" charset="0"/>
              </a:rPr>
              <a:t>Bố cục và yêu cầu cơ bản về nội dung của từng phần như sau:</a:t>
            </a:r>
            <a:endParaRPr lang="en-SG" sz="2800" dirty="0">
              <a:latin typeface="Calibri"/>
            </a:endParaRPr>
          </a:p>
        </p:txBody>
      </p:sp>
    </p:spTree>
    <p:extLst>
      <p:ext uri="{BB962C8B-B14F-4D97-AF65-F5344CB8AC3E}">
        <p14:creationId xmlns:p14="http://schemas.microsoft.com/office/powerpoint/2010/main" val="36302931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circle(in)">
                                      <p:cBhvr>
                                        <p:cTn id="7" dur="20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1000"/>
                                        <p:tgtEl>
                                          <p:spTgt spid="55"/>
                                        </p:tgtEl>
                                      </p:cBhvr>
                                    </p:animEffect>
                                    <p:anim calcmode="lin" valueType="num">
                                      <p:cBhvr>
                                        <p:cTn id="13" dur="1000" fill="hold"/>
                                        <p:tgtEl>
                                          <p:spTgt spid="55"/>
                                        </p:tgtEl>
                                        <p:attrNameLst>
                                          <p:attrName>ppt_x</p:attrName>
                                        </p:attrNameLst>
                                      </p:cBhvr>
                                      <p:tavLst>
                                        <p:tav tm="0">
                                          <p:val>
                                            <p:strVal val="#ppt_x"/>
                                          </p:val>
                                        </p:tav>
                                        <p:tav tm="100000">
                                          <p:val>
                                            <p:strVal val="#ppt_x"/>
                                          </p:val>
                                        </p:tav>
                                      </p:tavLst>
                                    </p:anim>
                                    <p:anim calcmode="lin" valueType="num">
                                      <p:cBhvr>
                                        <p:cTn id="1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barn(inVertical)">
                                      <p:cBhvr>
                                        <p:cTn id="19" dur="500"/>
                                        <p:tgtEl>
                                          <p:spTgt spid="5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barn(inVertical)">
                                      <p:cBhvr>
                                        <p:cTn id="24" dur="500"/>
                                        <p:tgtEl>
                                          <p:spTgt spid="5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58"/>
                                        </p:tgtEl>
                                        <p:attrNameLst>
                                          <p:attrName>style.visibility</p:attrName>
                                        </p:attrNameLst>
                                      </p:cBhvr>
                                      <p:to>
                                        <p:strVal val="visible"/>
                                      </p:to>
                                    </p:set>
                                    <p:animEffect transition="in" filter="barn(inVertical)">
                                      <p:cBhvr>
                                        <p:cTn id="29"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6" grpId="0"/>
      <p:bldP spid="57" grpId="0"/>
      <p:bldP spid="58" grpId="0"/>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grpSp>
        <p:nvGrpSpPr>
          <p:cNvPr id="1022" name="Google Shape;1022;p21"/>
          <p:cNvGrpSpPr/>
          <p:nvPr/>
        </p:nvGrpSpPr>
        <p:grpSpPr>
          <a:xfrm rot="-5400000">
            <a:off x="8679035" y="222037"/>
            <a:ext cx="533462" cy="257306"/>
            <a:chOff x="3372600" y="1183575"/>
            <a:chExt cx="533462" cy="257306"/>
          </a:xfrm>
        </p:grpSpPr>
        <p:sp>
          <p:nvSpPr>
            <p:cNvPr id="1023" name="Google Shape;1023;p21"/>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1"/>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9" name="Google Shape;1069;p21"/>
          <p:cNvGrpSpPr/>
          <p:nvPr/>
        </p:nvGrpSpPr>
        <p:grpSpPr>
          <a:xfrm rot="-8471793">
            <a:off x="200797" y="110458"/>
            <a:ext cx="545900" cy="549041"/>
            <a:chOff x="1938525" y="705925"/>
            <a:chExt cx="859088" cy="863925"/>
          </a:xfrm>
        </p:grpSpPr>
        <p:sp>
          <p:nvSpPr>
            <p:cNvPr id="1070" name="Google Shape;1070;p21"/>
            <p:cNvSpPr/>
            <p:nvPr/>
          </p:nvSpPr>
          <p:spPr>
            <a:xfrm>
              <a:off x="1938538" y="705945"/>
              <a:ext cx="859075" cy="863900"/>
            </a:xfrm>
            <a:custGeom>
              <a:avLst/>
              <a:gdLst/>
              <a:ahLst/>
              <a:cxnLst/>
              <a:rect l="l" t="t" r="r" b="b"/>
              <a:pathLst>
                <a:path w="34363" h="34556" extrusionOk="0">
                  <a:moveTo>
                    <a:pt x="32924" y="17061"/>
                  </a:moveTo>
                  <a:cubicBezTo>
                    <a:pt x="34363" y="16082"/>
                    <a:pt x="34188" y="14835"/>
                    <a:pt x="32536" y="14288"/>
                  </a:cubicBezTo>
                  <a:lnTo>
                    <a:pt x="26302" y="12226"/>
                  </a:lnTo>
                  <a:cubicBezTo>
                    <a:pt x="24649" y="11680"/>
                    <a:pt x="22899" y="9867"/>
                    <a:pt x="22413" y="8196"/>
                  </a:cubicBezTo>
                  <a:lnTo>
                    <a:pt x="20578" y="1891"/>
                  </a:lnTo>
                  <a:cubicBezTo>
                    <a:pt x="20092" y="220"/>
                    <a:pt x="18850" y="0"/>
                    <a:pt x="17820" y="1403"/>
                  </a:cubicBezTo>
                  <a:lnTo>
                    <a:pt x="13933" y="6693"/>
                  </a:lnTo>
                  <a:cubicBezTo>
                    <a:pt x="12902" y="8095"/>
                    <a:pt x="10636" y="9199"/>
                    <a:pt x="8895" y="9144"/>
                  </a:cubicBezTo>
                  <a:lnTo>
                    <a:pt x="2332" y="8942"/>
                  </a:lnTo>
                  <a:cubicBezTo>
                    <a:pt x="592" y="8888"/>
                    <a:pt x="1" y="10000"/>
                    <a:pt x="1015" y="11413"/>
                  </a:cubicBezTo>
                  <a:lnTo>
                    <a:pt x="4846" y="16744"/>
                  </a:lnTo>
                  <a:cubicBezTo>
                    <a:pt x="5861" y="18157"/>
                    <a:pt x="6210" y="20654"/>
                    <a:pt x="5621" y="22291"/>
                  </a:cubicBezTo>
                  <a:lnTo>
                    <a:pt x="3399" y="28471"/>
                  </a:lnTo>
                  <a:cubicBezTo>
                    <a:pt x="2810" y="30110"/>
                    <a:pt x="3684" y="31017"/>
                    <a:pt x="5343" y="30487"/>
                  </a:cubicBezTo>
                  <a:lnTo>
                    <a:pt x="11599" y="28492"/>
                  </a:lnTo>
                  <a:cubicBezTo>
                    <a:pt x="13258" y="27963"/>
                    <a:pt x="15739" y="28402"/>
                    <a:pt x="17115" y="29469"/>
                  </a:cubicBezTo>
                  <a:lnTo>
                    <a:pt x="22304" y="33491"/>
                  </a:lnTo>
                  <a:cubicBezTo>
                    <a:pt x="23679" y="34556"/>
                    <a:pt x="24813" y="34005"/>
                    <a:pt x="24822" y="32264"/>
                  </a:cubicBezTo>
                  <a:lnTo>
                    <a:pt x="24857" y="25697"/>
                  </a:lnTo>
                  <a:cubicBezTo>
                    <a:pt x="24866" y="23958"/>
                    <a:pt x="26051" y="21732"/>
                    <a:pt x="27489" y="20754"/>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1"/>
            <p:cNvSpPr/>
            <p:nvPr/>
          </p:nvSpPr>
          <p:spPr>
            <a:xfrm>
              <a:off x="1938525" y="705925"/>
              <a:ext cx="859075" cy="863925"/>
            </a:xfrm>
            <a:custGeom>
              <a:avLst/>
              <a:gdLst/>
              <a:ahLst/>
              <a:cxnLst/>
              <a:rect l="l" t="t" r="r" b="b"/>
              <a:pathLst>
                <a:path w="34363" h="34557" extrusionOk="0">
                  <a:moveTo>
                    <a:pt x="32923" y="17061"/>
                  </a:moveTo>
                  <a:cubicBezTo>
                    <a:pt x="34362" y="16083"/>
                    <a:pt x="34188" y="14835"/>
                    <a:pt x="32535" y="14289"/>
                  </a:cubicBezTo>
                  <a:lnTo>
                    <a:pt x="26301" y="12227"/>
                  </a:lnTo>
                  <a:cubicBezTo>
                    <a:pt x="24649" y="11680"/>
                    <a:pt x="22899" y="9867"/>
                    <a:pt x="22411" y="8196"/>
                  </a:cubicBezTo>
                  <a:lnTo>
                    <a:pt x="20576" y="1892"/>
                  </a:lnTo>
                  <a:cubicBezTo>
                    <a:pt x="20089" y="220"/>
                    <a:pt x="18849" y="1"/>
                    <a:pt x="17819" y="1404"/>
                  </a:cubicBezTo>
                  <a:lnTo>
                    <a:pt x="13932" y="6696"/>
                  </a:lnTo>
                  <a:cubicBezTo>
                    <a:pt x="12902" y="8098"/>
                    <a:pt x="10635" y="9202"/>
                    <a:pt x="8896" y="9147"/>
                  </a:cubicBezTo>
                  <a:lnTo>
                    <a:pt x="2332" y="8942"/>
                  </a:lnTo>
                  <a:cubicBezTo>
                    <a:pt x="592" y="8889"/>
                    <a:pt x="0" y="10001"/>
                    <a:pt x="1014" y="11413"/>
                  </a:cubicBezTo>
                  <a:lnTo>
                    <a:pt x="4845" y="16745"/>
                  </a:lnTo>
                  <a:cubicBezTo>
                    <a:pt x="5861" y="18158"/>
                    <a:pt x="6209" y="20655"/>
                    <a:pt x="5620" y="22292"/>
                  </a:cubicBezTo>
                  <a:lnTo>
                    <a:pt x="3400" y="28472"/>
                  </a:lnTo>
                  <a:cubicBezTo>
                    <a:pt x="2810" y="30110"/>
                    <a:pt x="3685" y="31017"/>
                    <a:pt x="5343" y="30488"/>
                  </a:cubicBezTo>
                  <a:lnTo>
                    <a:pt x="11600" y="28493"/>
                  </a:lnTo>
                  <a:cubicBezTo>
                    <a:pt x="13258" y="27964"/>
                    <a:pt x="15740" y="28404"/>
                    <a:pt x="17116" y="29470"/>
                  </a:cubicBezTo>
                  <a:lnTo>
                    <a:pt x="22305" y="33492"/>
                  </a:lnTo>
                  <a:cubicBezTo>
                    <a:pt x="23680" y="34557"/>
                    <a:pt x="24813" y="34007"/>
                    <a:pt x="24822" y="32265"/>
                  </a:cubicBezTo>
                  <a:lnTo>
                    <a:pt x="24859" y="25699"/>
                  </a:lnTo>
                  <a:cubicBezTo>
                    <a:pt x="24867" y="23959"/>
                    <a:pt x="26053" y="21734"/>
                    <a:pt x="27491" y="20755"/>
                  </a:cubicBezTo>
                  <a:close/>
                </a:path>
              </a:pathLst>
            </a:custGeom>
            <a:solidFill>
              <a:srgbClr val="FF7C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Google Shape;1960;p27">
            <a:extLst>
              <a:ext uri="{FF2B5EF4-FFF2-40B4-BE49-F238E27FC236}">
                <a16:creationId xmlns:a16="http://schemas.microsoft.com/office/drawing/2014/main" id="{6603CA5F-13FD-23E7-2D83-74277BF1BF6F}"/>
              </a:ext>
            </a:extLst>
          </p:cNvPr>
          <p:cNvGrpSpPr/>
          <p:nvPr/>
        </p:nvGrpSpPr>
        <p:grpSpPr>
          <a:xfrm rot="-9827289">
            <a:off x="968356" y="442182"/>
            <a:ext cx="329862" cy="331720"/>
            <a:chOff x="1938525" y="705925"/>
            <a:chExt cx="859088" cy="863925"/>
          </a:xfrm>
        </p:grpSpPr>
        <p:sp>
          <p:nvSpPr>
            <p:cNvPr id="7" name="Google Shape;1961;p27">
              <a:extLst>
                <a:ext uri="{FF2B5EF4-FFF2-40B4-BE49-F238E27FC236}">
                  <a16:creationId xmlns:a16="http://schemas.microsoft.com/office/drawing/2014/main" id="{71F5DD38-B9B3-02D9-E67A-0E6FA8E139C2}"/>
                </a:ext>
              </a:extLst>
            </p:cNvPr>
            <p:cNvSpPr/>
            <p:nvPr/>
          </p:nvSpPr>
          <p:spPr>
            <a:xfrm>
              <a:off x="1938538" y="705945"/>
              <a:ext cx="859075" cy="863900"/>
            </a:xfrm>
            <a:custGeom>
              <a:avLst/>
              <a:gdLst/>
              <a:ahLst/>
              <a:cxnLst/>
              <a:rect l="l" t="t" r="r" b="b"/>
              <a:pathLst>
                <a:path w="34363" h="34556" extrusionOk="0">
                  <a:moveTo>
                    <a:pt x="32924" y="17061"/>
                  </a:moveTo>
                  <a:cubicBezTo>
                    <a:pt x="34363" y="16082"/>
                    <a:pt x="34188" y="14835"/>
                    <a:pt x="32536" y="14288"/>
                  </a:cubicBezTo>
                  <a:lnTo>
                    <a:pt x="26302" y="12226"/>
                  </a:lnTo>
                  <a:cubicBezTo>
                    <a:pt x="24649" y="11680"/>
                    <a:pt x="22899" y="9867"/>
                    <a:pt x="22413" y="8196"/>
                  </a:cubicBezTo>
                  <a:lnTo>
                    <a:pt x="20578" y="1891"/>
                  </a:lnTo>
                  <a:cubicBezTo>
                    <a:pt x="20092" y="220"/>
                    <a:pt x="18850" y="0"/>
                    <a:pt x="17820" y="1403"/>
                  </a:cubicBezTo>
                  <a:lnTo>
                    <a:pt x="13933" y="6693"/>
                  </a:lnTo>
                  <a:cubicBezTo>
                    <a:pt x="12902" y="8095"/>
                    <a:pt x="10636" y="9199"/>
                    <a:pt x="8895" y="9144"/>
                  </a:cubicBezTo>
                  <a:lnTo>
                    <a:pt x="2332" y="8942"/>
                  </a:lnTo>
                  <a:cubicBezTo>
                    <a:pt x="592" y="8888"/>
                    <a:pt x="1" y="10000"/>
                    <a:pt x="1015" y="11413"/>
                  </a:cubicBezTo>
                  <a:lnTo>
                    <a:pt x="4846" y="16744"/>
                  </a:lnTo>
                  <a:cubicBezTo>
                    <a:pt x="5861" y="18157"/>
                    <a:pt x="6210" y="20654"/>
                    <a:pt x="5621" y="22291"/>
                  </a:cubicBezTo>
                  <a:lnTo>
                    <a:pt x="3399" y="28471"/>
                  </a:lnTo>
                  <a:cubicBezTo>
                    <a:pt x="2810" y="30110"/>
                    <a:pt x="3684" y="31017"/>
                    <a:pt x="5343" y="30487"/>
                  </a:cubicBezTo>
                  <a:lnTo>
                    <a:pt x="11599" y="28492"/>
                  </a:lnTo>
                  <a:cubicBezTo>
                    <a:pt x="13258" y="27963"/>
                    <a:pt x="15739" y="28402"/>
                    <a:pt x="17115" y="29469"/>
                  </a:cubicBezTo>
                  <a:lnTo>
                    <a:pt x="22304" y="33491"/>
                  </a:lnTo>
                  <a:cubicBezTo>
                    <a:pt x="23679" y="34556"/>
                    <a:pt x="24813" y="34005"/>
                    <a:pt x="24822" y="32264"/>
                  </a:cubicBezTo>
                  <a:lnTo>
                    <a:pt x="24857" y="25697"/>
                  </a:lnTo>
                  <a:cubicBezTo>
                    <a:pt x="24866" y="23958"/>
                    <a:pt x="26051" y="21732"/>
                    <a:pt x="27489" y="20754"/>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Google Shape;1962;p27">
              <a:extLst>
                <a:ext uri="{FF2B5EF4-FFF2-40B4-BE49-F238E27FC236}">
                  <a16:creationId xmlns:a16="http://schemas.microsoft.com/office/drawing/2014/main" id="{A54EEAEC-7411-C5AC-CB5D-FA6A6F32EEBF}"/>
                </a:ext>
              </a:extLst>
            </p:cNvPr>
            <p:cNvSpPr/>
            <p:nvPr/>
          </p:nvSpPr>
          <p:spPr>
            <a:xfrm>
              <a:off x="1938525" y="705925"/>
              <a:ext cx="859075" cy="863925"/>
            </a:xfrm>
            <a:custGeom>
              <a:avLst/>
              <a:gdLst/>
              <a:ahLst/>
              <a:cxnLst/>
              <a:rect l="l" t="t" r="r" b="b"/>
              <a:pathLst>
                <a:path w="34363" h="34557" extrusionOk="0">
                  <a:moveTo>
                    <a:pt x="32923" y="17061"/>
                  </a:moveTo>
                  <a:cubicBezTo>
                    <a:pt x="34362" y="16083"/>
                    <a:pt x="34188" y="14835"/>
                    <a:pt x="32535" y="14289"/>
                  </a:cubicBezTo>
                  <a:lnTo>
                    <a:pt x="26301" y="12227"/>
                  </a:lnTo>
                  <a:cubicBezTo>
                    <a:pt x="24649" y="11680"/>
                    <a:pt x="22899" y="9867"/>
                    <a:pt x="22411" y="8196"/>
                  </a:cubicBezTo>
                  <a:lnTo>
                    <a:pt x="20576" y="1892"/>
                  </a:lnTo>
                  <a:cubicBezTo>
                    <a:pt x="20089" y="220"/>
                    <a:pt x="18849" y="1"/>
                    <a:pt x="17819" y="1404"/>
                  </a:cubicBezTo>
                  <a:lnTo>
                    <a:pt x="13932" y="6696"/>
                  </a:lnTo>
                  <a:cubicBezTo>
                    <a:pt x="12902" y="8098"/>
                    <a:pt x="10635" y="9202"/>
                    <a:pt x="8896" y="9147"/>
                  </a:cubicBezTo>
                  <a:lnTo>
                    <a:pt x="2332" y="8942"/>
                  </a:lnTo>
                  <a:cubicBezTo>
                    <a:pt x="592" y="8889"/>
                    <a:pt x="0" y="10001"/>
                    <a:pt x="1014" y="11413"/>
                  </a:cubicBezTo>
                  <a:lnTo>
                    <a:pt x="4845" y="16745"/>
                  </a:lnTo>
                  <a:cubicBezTo>
                    <a:pt x="5861" y="18158"/>
                    <a:pt x="6209" y="20655"/>
                    <a:pt x="5620" y="22292"/>
                  </a:cubicBezTo>
                  <a:lnTo>
                    <a:pt x="3400" y="28472"/>
                  </a:lnTo>
                  <a:cubicBezTo>
                    <a:pt x="2810" y="30110"/>
                    <a:pt x="3685" y="31017"/>
                    <a:pt x="5343" y="30488"/>
                  </a:cubicBezTo>
                  <a:lnTo>
                    <a:pt x="11600" y="28493"/>
                  </a:lnTo>
                  <a:cubicBezTo>
                    <a:pt x="13258" y="27964"/>
                    <a:pt x="15740" y="28404"/>
                    <a:pt x="17116" y="29470"/>
                  </a:cubicBezTo>
                  <a:lnTo>
                    <a:pt x="22305" y="33492"/>
                  </a:lnTo>
                  <a:cubicBezTo>
                    <a:pt x="23680" y="34557"/>
                    <a:pt x="24813" y="34007"/>
                    <a:pt x="24822" y="32265"/>
                  </a:cubicBezTo>
                  <a:lnTo>
                    <a:pt x="24859" y="25699"/>
                  </a:lnTo>
                  <a:cubicBezTo>
                    <a:pt x="24867" y="23959"/>
                    <a:pt x="26053" y="21734"/>
                    <a:pt x="27491" y="20755"/>
                  </a:cubicBezTo>
                  <a:close/>
                </a:path>
              </a:pathLst>
            </a:custGeom>
            <a:solidFill>
              <a:srgbClr val="FF7C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3" name="Freeform 18">
            <a:extLst>
              <a:ext uri="{FF2B5EF4-FFF2-40B4-BE49-F238E27FC236}">
                <a16:creationId xmlns:a16="http://schemas.microsoft.com/office/drawing/2014/main" id="{E6DC0868-DF6B-80E6-A0AB-E1BDE9693482}"/>
              </a:ext>
            </a:extLst>
          </p:cNvPr>
          <p:cNvSpPr/>
          <p:nvPr/>
        </p:nvSpPr>
        <p:spPr>
          <a:xfrm>
            <a:off x="8262257" y="4416879"/>
            <a:ext cx="812162" cy="726621"/>
          </a:xfrm>
          <a:custGeom>
            <a:avLst/>
            <a:gdLst/>
            <a:ahLst/>
            <a:cxnLst/>
            <a:rect l="l" t="t" r="r" b="b"/>
            <a:pathLst>
              <a:path w="4282187" h="3532805">
                <a:moveTo>
                  <a:pt x="0" y="0"/>
                </a:moveTo>
                <a:lnTo>
                  <a:pt x="4282187" y="0"/>
                </a:lnTo>
                <a:lnTo>
                  <a:pt x="4282187" y="3532805"/>
                </a:lnTo>
                <a:lnTo>
                  <a:pt x="0" y="353280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SG" sz="700"/>
          </a:p>
        </p:txBody>
      </p:sp>
      <p:sp>
        <p:nvSpPr>
          <p:cNvPr id="17" name="Rectangle: Rounded Corners 13">
            <a:extLst>
              <a:ext uri="{FF2B5EF4-FFF2-40B4-BE49-F238E27FC236}">
                <a16:creationId xmlns:a16="http://schemas.microsoft.com/office/drawing/2014/main" id="{8EE96391-C2C1-06DA-464B-FA62549C1419}"/>
              </a:ext>
            </a:extLst>
          </p:cNvPr>
          <p:cNvSpPr/>
          <p:nvPr/>
        </p:nvSpPr>
        <p:spPr>
          <a:xfrm>
            <a:off x="2211146" y="402731"/>
            <a:ext cx="4953447" cy="472963"/>
          </a:xfrm>
          <a:prstGeom prst="roundRect">
            <a:avLst>
              <a:gd name="adj" fmla="val 50000"/>
            </a:avLst>
          </a:prstGeom>
          <a:solidFill>
            <a:srgbClr val="FFF9ED"/>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259080" algn="just">
              <a:lnSpc>
                <a:spcPct val="150000"/>
              </a:lnSpc>
              <a:spcAft>
                <a:spcPts val="800"/>
              </a:spcAft>
            </a:pPr>
            <a:endParaRPr lang="en-SG"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0C0A0718-8765-BAC0-7DEF-F5AE1CF615E6}"/>
              </a:ext>
            </a:extLst>
          </p:cNvPr>
          <p:cNvSpPr txBox="1"/>
          <p:nvPr/>
        </p:nvSpPr>
        <p:spPr>
          <a:xfrm>
            <a:off x="2523118" y="402731"/>
            <a:ext cx="4641475" cy="461665"/>
          </a:xfrm>
          <a:prstGeom prst="rect">
            <a:avLst/>
          </a:prstGeom>
          <a:noFill/>
        </p:spPr>
        <p:txBody>
          <a:bodyPr wrap="square">
            <a:spAutoFit/>
          </a:bodyPr>
          <a:lstStyle/>
          <a:p>
            <a:pPr algn="ctr"/>
            <a:r>
              <a:rPr kumimoji="0" lang="en-US" sz="2400" b="1" i="0" u="none" strike="noStrike" kern="0" cap="none" spc="0" normalizeH="0" baseline="0" noProof="0" dirty="0">
                <a:ln>
                  <a:noFill/>
                </a:ln>
                <a:solidFill>
                  <a:srgbClr val="191919"/>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3</a:t>
            </a:r>
            <a:r>
              <a:rPr kumimoji="0" lang="vi-VN" sz="2400" b="1" i="0" u="none" strike="noStrike" kern="0" cap="none" spc="0" normalizeH="0" baseline="0" noProof="0" dirty="0">
                <a:ln>
                  <a:noFill/>
                </a:ln>
                <a:solidFill>
                  <a:srgbClr val="191919"/>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 Hoạt động </a:t>
            </a:r>
            <a:r>
              <a:rPr lang="en-US" sz="2400" b="1" noProof="0" dirty="0" err="1">
                <a:latin typeface="Times New Roman" panose="02020603050405020304" pitchFamily="18" charset="0"/>
                <a:ea typeface="Times New Roman" panose="02020603050405020304" pitchFamily="18" charset="0"/>
                <a:cs typeface="Times New Roman" panose="02020603050405020304" pitchFamily="18" charset="0"/>
              </a:rPr>
              <a:t>nói</a:t>
            </a:r>
            <a:r>
              <a:rPr lang="en-US" sz="2400" b="1" noProof="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noProof="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noProof="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noProof="0" dirty="0" err="1">
                <a:latin typeface="Times New Roman" panose="02020603050405020304" pitchFamily="18" charset="0"/>
                <a:ea typeface="Times New Roman" panose="02020603050405020304" pitchFamily="18" charset="0"/>
                <a:cs typeface="Times New Roman" panose="02020603050405020304" pitchFamily="18" charset="0"/>
              </a:rPr>
              <a:t>nghe</a:t>
            </a:r>
            <a:endParaRPr lang="en-US" sz="24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5"/>
          <a:stretch>
            <a:fillRect/>
          </a:stretch>
        </p:blipFill>
        <p:spPr>
          <a:xfrm>
            <a:off x="342895" y="2705810"/>
            <a:ext cx="2643545" cy="1962494"/>
          </a:xfrm>
          <a:prstGeom prst="rect">
            <a:avLst/>
          </a:prstGeom>
        </p:spPr>
      </p:pic>
      <p:sp>
        <p:nvSpPr>
          <p:cNvPr id="4" name="Flowchart: Card 3"/>
          <p:cNvSpPr/>
          <p:nvPr/>
        </p:nvSpPr>
        <p:spPr>
          <a:xfrm flipH="1">
            <a:off x="311955" y="1261955"/>
            <a:ext cx="2688287" cy="1271826"/>
          </a:xfrm>
          <a:prstGeom prst="flowChartPunchedCard">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Card 21"/>
          <p:cNvSpPr/>
          <p:nvPr/>
        </p:nvSpPr>
        <p:spPr>
          <a:xfrm flipH="1">
            <a:off x="379941" y="1139926"/>
            <a:ext cx="2620301" cy="1298027"/>
          </a:xfrm>
          <a:prstGeom prst="flowChartPunchedCard">
            <a:avLst/>
          </a:prstGeom>
          <a:solidFill>
            <a:srgbClr val="FFF9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Card 22"/>
          <p:cNvSpPr/>
          <p:nvPr/>
        </p:nvSpPr>
        <p:spPr>
          <a:xfrm>
            <a:off x="3323639" y="1264350"/>
            <a:ext cx="5581388" cy="3384137"/>
          </a:xfrm>
          <a:prstGeom prst="flowChartPunchedCard">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Card 23"/>
          <p:cNvSpPr/>
          <p:nvPr/>
        </p:nvSpPr>
        <p:spPr>
          <a:xfrm>
            <a:off x="3148131" y="1043492"/>
            <a:ext cx="5683898" cy="3453204"/>
          </a:xfrm>
          <a:prstGeom prst="flowChartPunchedCard">
            <a:avLst/>
          </a:prstGeom>
          <a:solidFill>
            <a:srgbClr val="FFF9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449397" y="1139910"/>
            <a:ext cx="1914523" cy="430887"/>
          </a:xfrm>
          <a:prstGeom prst="rect">
            <a:avLst/>
          </a:prstGeom>
        </p:spPr>
        <p:txBody>
          <a:bodyPr wrap="square">
            <a:spAutoFit/>
          </a:bodyPr>
          <a:lstStyle/>
          <a:p>
            <a:pPr algn="ctr">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vi-VN" sz="2200" dirty="0">
                <a:latin typeface="Times New Roman" panose="02020603050405020304" pitchFamily="18" charset="0"/>
                <a:ea typeface="Calibri" panose="020F0502020204030204" pitchFamily="34" charset="0"/>
                <a:cs typeface="Times New Roman" panose="02020603050405020304" pitchFamily="18" charset="0"/>
              </a:rPr>
              <a:t>   </a:t>
            </a:r>
            <a:r>
              <a:rPr lang="vi-VN" sz="2200" b="1" dirty="0">
                <a:latin typeface="Times New Roman" panose="02020603050405020304" pitchFamily="18" charset="0"/>
                <a:ea typeface="Calibri" panose="020F0502020204030204" pitchFamily="34" charset="0"/>
                <a:cs typeface="Times New Roman" panose="02020603050405020304" pitchFamily="18" charset="0"/>
              </a:rPr>
              <a:t>Người nói</a:t>
            </a:r>
            <a:r>
              <a:rPr lang="vi-VN" sz="2200" dirty="0">
                <a:latin typeface="Times New Roman" panose="02020603050405020304" pitchFamily="18" charset="0"/>
                <a:ea typeface="Calibri" panose="020F0502020204030204" pitchFamily="34" charset="0"/>
                <a:cs typeface="Times New Roman" panose="02020603050405020304" pitchFamily="18" charset="0"/>
              </a:rPr>
              <a: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3155832" y="3520860"/>
            <a:ext cx="5690440" cy="1015663"/>
          </a:xfrm>
          <a:prstGeom prst="rect">
            <a:avLst/>
          </a:prstGeom>
        </p:spPr>
        <p:txBody>
          <a:bodyPr wrap="square">
            <a:spAutoFit/>
          </a:bodyPr>
          <a:lstStyle/>
          <a:p>
            <a:pPr algn="just"/>
            <a:r>
              <a:rPr lang="vi-VN" sz="2000" dirty="0">
                <a:latin typeface="Times New Roman" panose="02020603050405020304" pitchFamily="18" charset="0"/>
                <a:ea typeface="Calibri" panose="020F0502020204030204" pitchFamily="34" charset="0"/>
              </a:rPr>
              <a:t>+ Hỏi lại những điểm chưa rõ (nếu cần), có thể trao đổi thêm ý kiến cá nhân về nội dung và cách thuyết phục của bài trình bày</a:t>
            </a:r>
          </a:p>
        </p:txBody>
      </p:sp>
      <p:sp>
        <p:nvSpPr>
          <p:cNvPr id="3" name="Rectangle 2"/>
          <p:cNvSpPr/>
          <p:nvPr/>
        </p:nvSpPr>
        <p:spPr>
          <a:xfrm>
            <a:off x="4166555" y="1083500"/>
            <a:ext cx="1542410" cy="400110"/>
          </a:xfrm>
          <a:prstGeom prst="rect">
            <a:avLst/>
          </a:prstGeom>
        </p:spPr>
        <p:txBody>
          <a:bodyPr wrap="none">
            <a:spAutoFit/>
          </a:bodyPr>
          <a:lstStyle/>
          <a:p>
            <a:pPr lvl="0" algn="just"/>
            <a:r>
              <a:rPr lang="vi-VN" sz="2000" b="1" dirty="0">
                <a:latin typeface="Times New Roman" panose="02020603050405020304" pitchFamily="18" charset="0"/>
                <a:ea typeface="Calibri" panose="020F0502020204030204" pitchFamily="34" charset="0"/>
              </a:rPr>
              <a:t>Người nghe:</a:t>
            </a:r>
            <a:endParaRPr lang="en-US" sz="2000" b="1" dirty="0">
              <a:latin typeface="Times New Roman" panose="02020603050405020304" pitchFamily="18" charset="0"/>
              <a:ea typeface="Calibri" panose="020F0502020204030204" pitchFamily="34" charset="0"/>
            </a:endParaRPr>
          </a:p>
        </p:txBody>
      </p:sp>
      <p:sp>
        <p:nvSpPr>
          <p:cNvPr id="25" name="Rectangle 24"/>
          <p:cNvSpPr/>
          <p:nvPr/>
        </p:nvSpPr>
        <p:spPr>
          <a:xfrm>
            <a:off x="3192674" y="1452663"/>
            <a:ext cx="5653598" cy="707886"/>
          </a:xfrm>
          <a:prstGeom prst="rect">
            <a:avLst/>
          </a:prstGeom>
        </p:spPr>
        <p:txBody>
          <a:bodyPr wrap="square">
            <a:spAutoFit/>
          </a:bodyPr>
          <a:lstStyle/>
          <a:p>
            <a:pPr algn="just"/>
            <a:r>
              <a:rPr lang="vi-VN" sz="2000" dirty="0">
                <a:latin typeface="Times New Roman" panose="02020603050405020304" pitchFamily="18" charset="0"/>
                <a:ea typeface="Calibri" panose="020F0502020204030204" pitchFamily="34" charset="0"/>
              </a:rPr>
              <a:t>+ Lắng nghe, xác định và ghi lại các thông tin chính của bài trình bày, những nội dung cần hỏi lại.</a:t>
            </a:r>
          </a:p>
        </p:txBody>
      </p:sp>
      <p:sp>
        <p:nvSpPr>
          <p:cNvPr id="26" name="Rectangle 25"/>
          <p:cNvSpPr/>
          <p:nvPr/>
        </p:nvSpPr>
        <p:spPr>
          <a:xfrm>
            <a:off x="3177869" y="2044963"/>
            <a:ext cx="5661281" cy="1015663"/>
          </a:xfrm>
          <a:prstGeom prst="rect">
            <a:avLst/>
          </a:prstGeom>
        </p:spPr>
        <p:txBody>
          <a:bodyPr wrap="square">
            <a:spAutoFit/>
          </a:bodyPr>
          <a:lstStyle/>
          <a:p>
            <a:pPr algn="just"/>
            <a:r>
              <a:rPr lang="vi-VN" sz="2000" dirty="0">
                <a:latin typeface="Times New Roman" panose="02020603050405020304" pitchFamily="18" charset="0"/>
                <a:ea typeface="Calibri" panose="020F0502020204030204" pitchFamily="34" charset="0"/>
              </a:rPr>
              <a:t>+ Tập trung theo dõi, nhận biết và nhận xét t</a:t>
            </a:r>
            <a:r>
              <a:rPr lang="en-US" sz="2000" dirty="0">
                <a:latin typeface="Times New Roman" panose="02020603050405020304" pitchFamily="18" charset="0"/>
                <a:ea typeface="Calibri" panose="020F0502020204030204" pitchFamily="34" charset="0"/>
              </a:rPr>
              <a:t>í</a:t>
            </a:r>
            <a:r>
              <a:rPr lang="vi-VN" sz="2000" dirty="0">
                <a:latin typeface="Times New Roman" panose="02020603050405020304" pitchFamily="18" charset="0"/>
                <a:ea typeface="Calibri" panose="020F0502020204030204" pitchFamily="34" charset="0"/>
              </a:rPr>
              <a:t>nh thuyết phục của ý kiến đã trình bảy (ưu điểm và hạn chế).</a:t>
            </a:r>
          </a:p>
        </p:txBody>
      </p:sp>
      <p:sp>
        <p:nvSpPr>
          <p:cNvPr id="27" name="Rectangle 26"/>
          <p:cNvSpPr/>
          <p:nvPr/>
        </p:nvSpPr>
        <p:spPr>
          <a:xfrm>
            <a:off x="3155832" y="2917513"/>
            <a:ext cx="5661281" cy="707886"/>
          </a:xfrm>
          <a:prstGeom prst="rect">
            <a:avLst/>
          </a:prstGeom>
        </p:spPr>
        <p:txBody>
          <a:bodyPr wrap="square">
            <a:spAutoFit/>
          </a:bodyPr>
          <a:lstStyle/>
          <a:p>
            <a:pPr algn="just"/>
            <a:r>
              <a:rPr lang="vi-VN" sz="2000" dirty="0">
                <a:latin typeface="Times New Roman" panose="02020603050405020304" pitchFamily="18" charset="0"/>
                <a:ea typeface="Calibri" panose="020F0502020204030204" pitchFamily="34" charset="0"/>
              </a:rPr>
              <a:t>+ Thể hiện thái độ chú ý lắng nghe, sử dụng các yếu tố cử chỉ, nét mặt, ánh mắt</a:t>
            </a:r>
            <a:r>
              <a:rPr lang="en-US" sz="2000" dirty="0">
                <a:latin typeface="Times New Roman" panose="02020603050405020304" pitchFamily="18" charset="0"/>
                <a:ea typeface="Calibri" panose="020F0502020204030204" pitchFamily="34" charset="0"/>
              </a:rPr>
              <a:t> </a:t>
            </a:r>
            <a:r>
              <a:rPr lang="vi-VN" sz="2000" dirty="0">
                <a:latin typeface="Times New Roman" panose="02020603050405020304" pitchFamily="18" charset="0"/>
                <a:ea typeface="Calibri" panose="020F0502020204030204" pitchFamily="34" charset="0"/>
              </a:rPr>
              <a:t>để khích lệ người nói.</a:t>
            </a:r>
          </a:p>
        </p:txBody>
      </p:sp>
      <p:sp>
        <p:nvSpPr>
          <p:cNvPr id="5" name="Rectangle 4"/>
          <p:cNvSpPr/>
          <p:nvPr/>
        </p:nvSpPr>
        <p:spPr>
          <a:xfrm>
            <a:off x="319460" y="1425785"/>
            <a:ext cx="2673275" cy="1107996"/>
          </a:xfrm>
          <a:prstGeom prst="rect">
            <a:avLst/>
          </a:prstGeom>
        </p:spPr>
        <p:txBody>
          <a:bodyPr wrap="square">
            <a:spAutoFit/>
          </a:bodyPr>
          <a:lstStyle/>
          <a:p>
            <a:pPr lvl="0" algn="just">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     T</a:t>
            </a:r>
            <a:r>
              <a:rPr lang="vi-VN" sz="2200" dirty="0">
                <a:latin typeface="Times New Roman" panose="02020603050405020304" pitchFamily="18" charset="0"/>
                <a:ea typeface="Calibri" panose="020F0502020204030204" pitchFamily="34" charset="0"/>
                <a:cs typeface="Times New Roman" panose="02020603050405020304" pitchFamily="18" charset="0"/>
              </a:rPr>
              <a:t>rình bày ý kiến đã chuẩn bị ở nhà của mình.</a:t>
            </a:r>
            <a:endParaRPr lang="en-US" sz="2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896263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500"/>
                                        <p:tgtEl>
                                          <p:spTgt spid="10"/>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trips(downLeft)">
                                      <p:cBhvr>
                                        <p:cTn id="10" dur="500"/>
                                        <p:tgtEl>
                                          <p:spTgt spid="4"/>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strips(downLeft)">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circle(in)">
                                      <p:cBhvr>
                                        <p:cTn id="25" dur="2000"/>
                                        <p:tgtEl>
                                          <p:spTgt spid="23"/>
                                        </p:tgtEl>
                                      </p:cBhvr>
                                    </p:animEffect>
                                  </p:childTnLst>
                                </p:cTn>
                              </p:par>
                              <p:par>
                                <p:cTn id="26" presetID="18" presetClass="entr" presetSubtype="12"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strips(downLeft)">
                                      <p:cBhvr>
                                        <p:cTn id="28" dur="500"/>
                                        <p:tgtEl>
                                          <p:spTgt spid="24"/>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arn(inVertical)">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grpId="0"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strips(downLeft)">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12"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strips(downLeft)">
                                      <p:cBhvr>
                                        <p:cTn id="41" dur="5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12" fill="hold" grpId="0" nodeType="click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strips(downLeft)">
                                      <p:cBhvr>
                                        <p:cTn id="46" dur="500"/>
                                        <p:tgtEl>
                                          <p:spTgt spid="27"/>
                                        </p:tgtEl>
                                      </p:cBhvr>
                                    </p:animEffect>
                                  </p:childTnLst>
                                </p:cTn>
                              </p:par>
                            </p:childTnLst>
                          </p:cTn>
                        </p:par>
                      </p:childTnLst>
                    </p:cTn>
                  </p:par>
                  <p:par>
                    <p:cTn id="47" fill="hold">
                      <p:stCondLst>
                        <p:cond delay="indefinite"/>
                      </p:stCondLst>
                      <p:childTnLst>
                        <p:par>
                          <p:cTn id="48" fill="hold">
                            <p:stCondLst>
                              <p:cond delay="0"/>
                            </p:stCondLst>
                            <p:childTnLst>
                              <p:par>
                                <p:cTn id="49" presetID="18" presetClass="entr" presetSubtype="12"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strips(downLeft)">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2" grpId="0" animBg="1"/>
      <p:bldP spid="23" grpId="0" animBg="1"/>
      <p:bldP spid="24" grpId="0" animBg="1"/>
      <p:bldP spid="10" grpId="0"/>
      <p:bldP spid="11" grpId="0"/>
      <p:bldP spid="3" grpId="0"/>
      <p:bldP spid="25" grpId="0"/>
      <p:bldP spid="26" grpId="0"/>
      <p:bldP spid="27"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grpSp>
        <p:nvGrpSpPr>
          <p:cNvPr id="1022" name="Google Shape;1022;p21"/>
          <p:cNvGrpSpPr/>
          <p:nvPr/>
        </p:nvGrpSpPr>
        <p:grpSpPr>
          <a:xfrm rot="-5400000">
            <a:off x="8679035" y="222037"/>
            <a:ext cx="533462" cy="257306"/>
            <a:chOff x="3372600" y="1183575"/>
            <a:chExt cx="533462" cy="257306"/>
          </a:xfrm>
        </p:grpSpPr>
        <p:sp>
          <p:nvSpPr>
            <p:cNvPr id="1023" name="Google Shape;1023;p21"/>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1024" name="Google Shape;1024;p21"/>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grpSp>
        <p:nvGrpSpPr>
          <p:cNvPr id="1069" name="Google Shape;1069;p21"/>
          <p:cNvGrpSpPr/>
          <p:nvPr/>
        </p:nvGrpSpPr>
        <p:grpSpPr>
          <a:xfrm rot="-8471793">
            <a:off x="200797" y="110458"/>
            <a:ext cx="545900" cy="549041"/>
            <a:chOff x="1938525" y="705925"/>
            <a:chExt cx="859088" cy="863925"/>
          </a:xfrm>
        </p:grpSpPr>
        <p:sp>
          <p:nvSpPr>
            <p:cNvPr id="1070" name="Google Shape;1070;p21"/>
            <p:cNvSpPr/>
            <p:nvPr/>
          </p:nvSpPr>
          <p:spPr>
            <a:xfrm>
              <a:off x="1938538" y="705945"/>
              <a:ext cx="859075" cy="863900"/>
            </a:xfrm>
            <a:custGeom>
              <a:avLst/>
              <a:gdLst/>
              <a:ahLst/>
              <a:cxnLst/>
              <a:rect l="l" t="t" r="r" b="b"/>
              <a:pathLst>
                <a:path w="34363" h="34556" extrusionOk="0">
                  <a:moveTo>
                    <a:pt x="32924" y="17061"/>
                  </a:moveTo>
                  <a:cubicBezTo>
                    <a:pt x="34363" y="16082"/>
                    <a:pt x="34188" y="14835"/>
                    <a:pt x="32536" y="14288"/>
                  </a:cubicBezTo>
                  <a:lnTo>
                    <a:pt x="26302" y="12226"/>
                  </a:lnTo>
                  <a:cubicBezTo>
                    <a:pt x="24649" y="11680"/>
                    <a:pt x="22899" y="9867"/>
                    <a:pt x="22413" y="8196"/>
                  </a:cubicBezTo>
                  <a:lnTo>
                    <a:pt x="20578" y="1891"/>
                  </a:lnTo>
                  <a:cubicBezTo>
                    <a:pt x="20092" y="220"/>
                    <a:pt x="18850" y="0"/>
                    <a:pt x="17820" y="1403"/>
                  </a:cubicBezTo>
                  <a:lnTo>
                    <a:pt x="13933" y="6693"/>
                  </a:lnTo>
                  <a:cubicBezTo>
                    <a:pt x="12902" y="8095"/>
                    <a:pt x="10636" y="9199"/>
                    <a:pt x="8895" y="9144"/>
                  </a:cubicBezTo>
                  <a:lnTo>
                    <a:pt x="2332" y="8942"/>
                  </a:lnTo>
                  <a:cubicBezTo>
                    <a:pt x="592" y="8888"/>
                    <a:pt x="1" y="10000"/>
                    <a:pt x="1015" y="11413"/>
                  </a:cubicBezTo>
                  <a:lnTo>
                    <a:pt x="4846" y="16744"/>
                  </a:lnTo>
                  <a:cubicBezTo>
                    <a:pt x="5861" y="18157"/>
                    <a:pt x="6210" y="20654"/>
                    <a:pt x="5621" y="22291"/>
                  </a:cubicBezTo>
                  <a:lnTo>
                    <a:pt x="3399" y="28471"/>
                  </a:lnTo>
                  <a:cubicBezTo>
                    <a:pt x="2810" y="30110"/>
                    <a:pt x="3684" y="31017"/>
                    <a:pt x="5343" y="30487"/>
                  </a:cubicBezTo>
                  <a:lnTo>
                    <a:pt x="11599" y="28492"/>
                  </a:lnTo>
                  <a:cubicBezTo>
                    <a:pt x="13258" y="27963"/>
                    <a:pt x="15739" y="28402"/>
                    <a:pt x="17115" y="29469"/>
                  </a:cubicBezTo>
                  <a:lnTo>
                    <a:pt x="22304" y="33491"/>
                  </a:lnTo>
                  <a:cubicBezTo>
                    <a:pt x="23679" y="34556"/>
                    <a:pt x="24813" y="34005"/>
                    <a:pt x="24822" y="32264"/>
                  </a:cubicBezTo>
                  <a:lnTo>
                    <a:pt x="24857" y="25697"/>
                  </a:lnTo>
                  <a:cubicBezTo>
                    <a:pt x="24866" y="23958"/>
                    <a:pt x="26051" y="21732"/>
                    <a:pt x="27489" y="20754"/>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1071" name="Google Shape;1071;p21"/>
            <p:cNvSpPr/>
            <p:nvPr/>
          </p:nvSpPr>
          <p:spPr>
            <a:xfrm>
              <a:off x="1938525" y="705925"/>
              <a:ext cx="859075" cy="863925"/>
            </a:xfrm>
            <a:custGeom>
              <a:avLst/>
              <a:gdLst/>
              <a:ahLst/>
              <a:cxnLst/>
              <a:rect l="l" t="t" r="r" b="b"/>
              <a:pathLst>
                <a:path w="34363" h="34557" extrusionOk="0">
                  <a:moveTo>
                    <a:pt x="32923" y="17061"/>
                  </a:moveTo>
                  <a:cubicBezTo>
                    <a:pt x="34362" y="16083"/>
                    <a:pt x="34188" y="14835"/>
                    <a:pt x="32535" y="14289"/>
                  </a:cubicBezTo>
                  <a:lnTo>
                    <a:pt x="26301" y="12227"/>
                  </a:lnTo>
                  <a:cubicBezTo>
                    <a:pt x="24649" y="11680"/>
                    <a:pt x="22899" y="9867"/>
                    <a:pt x="22411" y="8196"/>
                  </a:cubicBezTo>
                  <a:lnTo>
                    <a:pt x="20576" y="1892"/>
                  </a:lnTo>
                  <a:cubicBezTo>
                    <a:pt x="20089" y="220"/>
                    <a:pt x="18849" y="1"/>
                    <a:pt x="17819" y="1404"/>
                  </a:cubicBezTo>
                  <a:lnTo>
                    <a:pt x="13932" y="6696"/>
                  </a:lnTo>
                  <a:cubicBezTo>
                    <a:pt x="12902" y="8098"/>
                    <a:pt x="10635" y="9202"/>
                    <a:pt x="8896" y="9147"/>
                  </a:cubicBezTo>
                  <a:lnTo>
                    <a:pt x="2332" y="8942"/>
                  </a:lnTo>
                  <a:cubicBezTo>
                    <a:pt x="592" y="8889"/>
                    <a:pt x="0" y="10001"/>
                    <a:pt x="1014" y="11413"/>
                  </a:cubicBezTo>
                  <a:lnTo>
                    <a:pt x="4845" y="16745"/>
                  </a:lnTo>
                  <a:cubicBezTo>
                    <a:pt x="5861" y="18158"/>
                    <a:pt x="6209" y="20655"/>
                    <a:pt x="5620" y="22292"/>
                  </a:cubicBezTo>
                  <a:lnTo>
                    <a:pt x="3400" y="28472"/>
                  </a:lnTo>
                  <a:cubicBezTo>
                    <a:pt x="2810" y="30110"/>
                    <a:pt x="3685" y="31017"/>
                    <a:pt x="5343" y="30488"/>
                  </a:cubicBezTo>
                  <a:lnTo>
                    <a:pt x="11600" y="28493"/>
                  </a:lnTo>
                  <a:cubicBezTo>
                    <a:pt x="13258" y="27964"/>
                    <a:pt x="15740" y="28404"/>
                    <a:pt x="17116" y="29470"/>
                  </a:cubicBezTo>
                  <a:lnTo>
                    <a:pt x="22305" y="33492"/>
                  </a:lnTo>
                  <a:cubicBezTo>
                    <a:pt x="23680" y="34557"/>
                    <a:pt x="24813" y="34007"/>
                    <a:pt x="24822" y="32265"/>
                  </a:cubicBezTo>
                  <a:lnTo>
                    <a:pt x="24859" y="25699"/>
                  </a:lnTo>
                  <a:cubicBezTo>
                    <a:pt x="24867" y="23959"/>
                    <a:pt x="26053" y="21734"/>
                    <a:pt x="27491" y="20755"/>
                  </a:cubicBezTo>
                  <a:close/>
                </a:path>
              </a:pathLst>
            </a:custGeom>
            <a:solidFill>
              <a:srgbClr val="FF7C35"/>
            </a:solidFill>
            <a:ln>
              <a:noFill/>
            </a:ln>
          </p:spPr>
          <p:txBody>
            <a:bodyPr spcFirstLastPara="1" wrap="square" lIns="91425" tIns="91425" rIns="91425" bIns="91425" anchor="ctr" anchorCtr="0">
              <a:noAutofit/>
            </a:bodyPr>
            <a:lstStyle/>
            <a:p>
              <a:endParaRPr/>
            </a:p>
          </p:txBody>
        </p:sp>
      </p:grpSp>
      <p:grpSp>
        <p:nvGrpSpPr>
          <p:cNvPr id="6" name="Google Shape;1960;p27">
            <a:extLst>
              <a:ext uri="{FF2B5EF4-FFF2-40B4-BE49-F238E27FC236}">
                <a16:creationId xmlns:a16="http://schemas.microsoft.com/office/drawing/2014/main" id="{6603CA5F-13FD-23E7-2D83-74277BF1BF6F}"/>
              </a:ext>
            </a:extLst>
          </p:cNvPr>
          <p:cNvGrpSpPr/>
          <p:nvPr/>
        </p:nvGrpSpPr>
        <p:grpSpPr>
          <a:xfrm rot="-9827289">
            <a:off x="968356" y="442182"/>
            <a:ext cx="329862" cy="331720"/>
            <a:chOff x="1938525" y="705925"/>
            <a:chExt cx="859088" cy="863925"/>
          </a:xfrm>
        </p:grpSpPr>
        <p:sp>
          <p:nvSpPr>
            <p:cNvPr id="7" name="Google Shape;1961;p27">
              <a:extLst>
                <a:ext uri="{FF2B5EF4-FFF2-40B4-BE49-F238E27FC236}">
                  <a16:creationId xmlns:a16="http://schemas.microsoft.com/office/drawing/2014/main" id="{71F5DD38-B9B3-02D9-E67A-0E6FA8E139C2}"/>
                </a:ext>
              </a:extLst>
            </p:cNvPr>
            <p:cNvSpPr/>
            <p:nvPr/>
          </p:nvSpPr>
          <p:spPr>
            <a:xfrm>
              <a:off x="1938538" y="705945"/>
              <a:ext cx="859075" cy="863900"/>
            </a:xfrm>
            <a:custGeom>
              <a:avLst/>
              <a:gdLst/>
              <a:ahLst/>
              <a:cxnLst/>
              <a:rect l="l" t="t" r="r" b="b"/>
              <a:pathLst>
                <a:path w="34363" h="34556" extrusionOk="0">
                  <a:moveTo>
                    <a:pt x="32924" y="17061"/>
                  </a:moveTo>
                  <a:cubicBezTo>
                    <a:pt x="34363" y="16082"/>
                    <a:pt x="34188" y="14835"/>
                    <a:pt x="32536" y="14288"/>
                  </a:cubicBezTo>
                  <a:lnTo>
                    <a:pt x="26302" y="12226"/>
                  </a:lnTo>
                  <a:cubicBezTo>
                    <a:pt x="24649" y="11680"/>
                    <a:pt x="22899" y="9867"/>
                    <a:pt x="22413" y="8196"/>
                  </a:cubicBezTo>
                  <a:lnTo>
                    <a:pt x="20578" y="1891"/>
                  </a:lnTo>
                  <a:cubicBezTo>
                    <a:pt x="20092" y="220"/>
                    <a:pt x="18850" y="0"/>
                    <a:pt x="17820" y="1403"/>
                  </a:cubicBezTo>
                  <a:lnTo>
                    <a:pt x="13933" y="6693"/>
                  </a:lnTo>
                  <a:cubicBezTo>
                    <a:pt x="12902" y="8095"/>
                    <a:pt x="10636" y="9199"/>
                    <a:pt x="8895" y="9144"/>
                  </a:cubicBezTo>
                  <a:lnTo>
                    <a:pt x="2332" y="8942"/>
                  </a:lnTo>
                  <a:cubicBezTo>
                    <a:pt x="592" y="8888"/>
                    <a:pt x="1" y="10000"/>
                    <a:pt x="1015" y="11413"/>
                  </a:cubicBezTo>
                  <a:lnTo>
                    <a:pt x="4846" y="16744"/>
                  </a:lnTo>
                  <a:cubicBezTo>
                    <a:pt x="5861" y="18157"/>
                    <a:pt x="6210" y="20654"/>
                    <a:pt x="5621" y="22291"/>
                  </a:cubicBezTo>
                  <a:lnTo>
                    <a:pt x="3399" y="28471"/>
                  </a:lnTo>
                  <a:cubicBezTo>
                    <a:pt x="2810" y="30110"/>
                    <a:pt x="3684" y="31017"/>
                    <a:pt x="5343" y="30487"/>
                  </a:cubicBezTo>
                  <a:lnTo>
                    <a:pt x="11599" y="28492"/>
                  </a:lnTo>
                  <a:cubicBezTo>
                    <a:pt x="13258" y="27963"/>
                    <a:pt x="15739" y="28402"/>
                    <a:pt x="17115" y="29469"/>
                  </a:cubicBezTo>
                  <a:lnTo>
                    <a:pt x="22304" y="33491"/>
                  </a:lnTo>
                  <a:cubicBezTo>
                    <a:pt x="23679" y="34556"/>
                    <a:pt x="24813" y="34005"/>
                    <a:pt x="24822" y="32264"/>
                  </a:cubicBezTo>
                  <a:lnTo>
                    <a:pt x="24857" y="25697"/>
                  </a:lnTo>
                  <a:cubicBezTo>
                    <a:pt x="24866" y="23958"/>
                    <a:pt x="26051" y="21732"/>
                    <a:pt x="27489" y="20754"/>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a:buClrTx/>
                <a:buFontTx/>
                <a:buNone/>
                <a:defRPr/>
              </a:pPr>
              <a:endParaRPr sz="1800">
                <a:solidFill>
                  <a:sysClr val="windowText" lastClr="000000"/>
                </a:solidFill>
              </a:endParaRPr>
            </a:p>
          </p:txBody>
        </p:sp>
        <p:sp>
          <p:nvSpPr>
            <p:cNvPr id="8" name="Google Shape;1962;p27">
              <a:extLst>
                <a:ext uri="{FF2B5EF4-FFF2-40B4-BE49-F238E27FC236}">
                  <a16:creationId xmlns:a16="http://schemas.microsoft.com/office/drawing/2014/main" id="{A54EEAEC-7411-C5AC-CB5D-FA6A6F32EEBF}"/>
                </a:ext>
              </a:extLst>
            </p:cNvPr>
            <p:cNvSpPr/>
            <p:nvPr/>
          </p:nvSpPr>
          <p:spPr>
            <a:xfrm>
              <a:off x="1938525" y="705925"/>
              <a:ext cx="859075" cy="863925"/>
            </a:xfrm>
            <a:custGeom>
              <a:avLst/>
              <a:gdLst/>
              <a:ahLst/>
              <a:cxnLst/>
              <a:rect l="l" t="t" r="r" b="b"/>
              <a:pathLst>
                <a:path w="34363" h="34557" extrusionOk="0">
                  <a:moveTo>
                    <a:pt x="32923" y="17061"/>
                  </a:moveTo>
                  <a:cubicBezTo>
                    <a:pt x="34362" y="16083"/>
                    <a:pt x="34188" y="14835"/>
                    <a:pt x="32535" y="14289"/>
                  </a:cubicBezTo>
                  <a:lnTo>
                    <a:pt x="26301" y="12227"/>
                  </a:lnTo>
                  <a:cubicBezTo>
                    <a:pt x="24649" y="11680"/>
                    <a:pt x="22899" y="9867"/>
                    <a:pt x="22411" y="8196"/>
                  </a:cubicBezTo>
                  <a:lnTo>
                    <a:pt x="20576" y="1892"/>
                  </a:lnTo>
                  <a:cubicBezTo>
                    <a:pt x="20089" y="220"/>
                    <a:pt x="18849" y="1"/>
                    <a:pt x="17819" y="1404"/>
                  </a:cubicBezTo>
                  <a:lnTo>
                    <a:pt x="13932" y="6696"/>
                  </a:lnTo>
                  <a:cubicBezTo>
                    <a:pt x="12902" y="8098"/>
                    <a:pt x="10635" y="9202"/>
                    <a:pt x="8896" y="9147"/>
                  </a:cubicBezTo>
                  <a:lnTo>
                    <a:pt x="2332" y="8942"/>
                  </a:lnTo>
                  <a:cubicBezTo>
                    <a:pt x="592" y="8889"/>
                    <a:pt x="0" y="10001"/>
                    <a:pt x="1014" y="11413"/>
                  </a:cubicBezTo>
                  <a:lnTo>
                    <a:pt x="4845" y="16745"/>
                  </a:lnTo>
                  <a:cubicBezTo>
                    <a:pt x="5861" y="18158"/>
                    <a:pt x="6209" y="20655"/>
                    <a:pt x="5620" y="22292"/>
                  </a:cubicBezTo>
                  <a:lnTo>
                    <a:pt x="3400" y="28472"/>
                  </a:lnTo>
                  <a:cubicBezTo>
                    <a:pt x="2810" y="30110"/>
                    <a:pt x="3685" y="31017"/>
                    <a:pt x="5343" y="30488"/>
                  </a:cubicBezTo>
                  <a:lnTo>
                    <a:pt x="11600" y="28493"/>
                  </a:lnTo>
                  <a:cubicBezTo>
                    <a:pt x="13258" y="27964"/>
                    <a:pt x="15740" y="28404"/>
                    <a:pt x="17116" y="29470"/>
                  </a:cubicBezTo>
                  <a:lnTo>
                    <a:pt x="22305" y="33492"/>
                  </a:lnTo>
                  <a:cubicBezTo>
                    <a:pt x="23680" y="34557"/>
                    <a:pt x="24813" y="34007"/>
                    <a:pt x="24822" y="32265"/>
                  </a:cubicBezTo>
                  <a:lnTo>
                    <a:pt x="24859" y="25699"/>
                  </a:lnTo>
                  <a:cubicBezTo>
                    <a:pt x="24867" y="23959"/>
                    <a:pt x="26053" y="21734"/>
                    <a:pt x="27491" y="20755"/>
                  </a:cubicBezTo>
                  <a:close/>
                </a:path>
              </a:pathLst>
            </a:custGeom>
            <a:solidFill>
              <a:srgbClr val="FF7C35"/>
            </a:solidFill>
            <a:ln>
              <a:noFill/>
            </a:ln>
          </p:spPr>
          <p:txBody>
            <a:bodyPr spcFirstLastPara="1" wrap="square" lIns="91425" tIns="91425" rIns="91425" bIns="91425" anchor="ctr" anchorCtr="0">
              <a:noAutofit/>
            </a:bodyPr>
            <a:lstStyle/>
            <a:p>
              <a:pPr>
                <a:buClrTx/>
                <a:buFontTx/>
                <a:buNone/>
                <a:defRPr/>
              </a:pPr>
              <a:endParaRPr sz="1800">
                <a:solidFill>
                  <a:sysClr val="windowText" lastClr="000000"/>
                </a:solidFill>
              </a:endParaRPr>
            </a:p>
          </p:txBody>
        </p:sp>
      </p:grpSp>
      <p:sp>
        <p:nvSpPr>
          <p:cNvPr id="13" name="Freeform 18">
            <a:extLst>
              <a:ext uri="{FF2B5EF4-FFF2-40B4-BE49-F238E27FC236}">
                <a16:creationId xmlns:a16="http://schemas.microsoft.com/office/drawing/2014/main" id="{E6DC0868-DF6B-80E6-A0AB-E1BDE9693482}"/>
              </a:ext>
            </a:extLst>
          </p:cNvPr>
          <p:cNvSpPr/>
          <p:nvPr/>
        </p:nvSpPr>
        <p:spPr>
          <a:xfrm>
            <a:off x="8262257" y="4416879"/>
            <a:ext cx="812162" cy="726621"/>
          </a:xfrm>
          <a:custGeom>
            <a:avLst/>
            <a:gdLst/>
            <a:ahLst/>
            <a:cxnLst/>
            <a:rect l="l" t="t" r="r" b="b"/>
            <a:pathLst>
              <a:path w="4282187" h="3532805">
                <a:moveTo>
                  <a:pt x="0" y="0"/>
                </a:moveTo>
                <a:lnTo>
                  <a:pt x="4282187" y="0"/>
                </a:lnTo>
                <a:lnTo>
                  <a:pt x="4282187" y="3532805"/>
                </a:lnTo>
                <a:lnTo>
                  <a:pt x="0" y="353280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SG" sz="700"/>
          </a:p>
        </p:txBody>
      </p:sp>
      <p:sp>
        <p:nvSpPr>
          <p:cNvPr id="17" name="Rectangle: Rounded Corners 13">
            <a:extLst>
              <a:ext uri="{FF2B5EF4-FFF2-40B4-BE49-F238E27FC236}">
                <a16:creationId xmlns:a16="http://schemas.microsoft.com/office/drawing/2014/main" id="{8EE96391-C2C1-06DA-464B-FA62549C1419}"/>
              </a:ext>
            </a:extLst>
          </p:cNvPr>
          <p:cNvSpPr/>
          <p:nvPr/>
        </p:nvSpPr>
        <p:spPr>
          <a:xfrm>
            <a:off x="2301992" y="488895"/>
            <a:ext cx="5342084" cy="472963"/>
          </a:xfrm>
          <a:prstGeom prst="roundRect">
            <a:avLst>
              <a:gd name="adj" fmla="val 50000"/>
            </a:avLst>
          </a:prstGeom>
          <a:solidFill>
            <a:srgbClr val="FFF9ED"/>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259080" algn="just">
              <a:lnSpc>
                <a:spcPct val="150000"/>
              </a:lnSpc>
              <a:spcAft>
                <a:spcPts val="800"/>
              </a:spcAft>
            </a:pPr>
            <a:endParaRPr lang="en-SG" sz="2400" dirty="0">
              <a:solidFill>
                <a:srgbClr val="191919"/>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0C0A0718-8765-BAC0-7DEF-F5AE1CF615E6}"/>
              </a:ext>
            </a:extLst>
          </p:cNvPr>
          <p:cNvSpPr txBox="1"/>
          <p:nvPr/>
        </p:nvSpPr>
        <p:spPr>
          <a:xfrm>
            <a:off x="2523118" y="402731"/>
            <a:ext cx="5329964" cy="1118255"/>
          </a:xfrm>
          <a:prstGeom prst="rect">
            <a:avLst/>
          </a:prstGeom>
          <a:noFill/>
        </p:spPr>
        <p:txBody>
          <a:bodyPr wrap="square">
            <a:spAutoFit/>
          </a:bodyPr>
          <a:lstStyle/>
          <a:p>
            <a:pPr>
              <a:lnSpc>
                <a:spcPct val="150000"/>
              </a:lnSpc>
              <a:spcAft>
                <a:spcPts val="800"/>
              </a:spcAft>
            </a:pPr>
            <a:r>
              <a:rPr lang="en-US" sz="2400" b="1"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rPr>
              <a:t>4</a:t>
            </a:r>
            <a:r>
              <a:rPr lang="vi-VN" sz="2400" b="1"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rPr>
              <a:t>. Hoạt động</a:t>
            </a:r>
            <a:r>
              <a:rPr lang="en-US" sz="2400" b="1"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rPr>
              <a:t> k</a:t>
            </a:r>
            <a:r>
              <a:rPr lang="vi-VN" sz="2400" b="1" dirty="0">
                <a:latin typeface="Times New Roman" panose="02020603050405020304" pitchFamily="18" charset="0"/>
                <a:ea typeface="Calibri" panose="020F0502020204030204" pitchFamily="34" charset="0"/>
                <a:cs typeface="Times New Roman" panose="02020603050405020304" pitchFamily="18" charset="0"/>
              </a:rPr>
              <a:t>iểm tra và chỉnh sửa</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r>
              <a:rPr lang="en-US" sz="2400" b="1"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p>
        </p:txBody>
      </p:sp>
      <p:pic>
        <p:nvPicPr>
          <p:cNvPr id="1026" name="Picture 2" descr="Thuyết Trình Hình Ảnh PNG | Vector Và Các Tập Tin PSD | Tải Về Miễn Phí Trên Pngtree"/>
          <p:cNvPicPr>
            <a:picLocks noChangeAspect="1" noChangeArrowheads="1"/>
          </p:cNvPicPr>
          <p:nvPr/>
        </p:nvPicPr>
        <p:blipFill rotWithShape="1">
          <a:blip r:embed="rId5">
            <a:extLst>
              <a:ext uri="{28A0092B-C50C-407E-A947-70E740481C1C}">
                <a14:useLocalDpi xmlns:a14="http://schemas.microsoft.com/office/drawing/2010/main" val="0"/>
              </a:ext>
            </a:extLst>
          </a:blip>
          <a:srcRect l="15186" r="17420"/>
          <a:stretch/>
        </p:blipFill>
        <p:spPr bwMode="auto">
          <a:xfrm>
            <a:off x="697085" y="2236776"/>
            <a:ext cx="1593032" cy="2143125"/>
          </a:xfrm>
          <a:prstGeom prst="rect">
            <a:avLst/>
          </a:prstGeom>
          <a:noFill/>
          <a:extLst>
            <a:ext uri="{909E8E84-426E-40DD-AFC4-6F175D3DCCD1}">
              <a14:hiddenFill xmlns:a14="http://schemas.microsoft.com/office/drawing/2010/main">
                <a:solidFill>
                  <a:srgbClr val="FFFFFF"/>
                </a:solidFill>
              </a14:hiddenFill>
            </a:ext>
          </a:extLst>
        </p:spPr>
      </p:pic>
      <p:sp>
        <p:nvSpPr>
          <p:cNvPr id="9" name="Flowchart: Alternate Process 8"/>
          <p:cNvSpPr/>
          <p:nvPr/>
        </p:nvSpPr>
        <p:spPr>
          <a:xfrm>
            <a:off x="2542890" y="1344444"/>
            <a:ext cx="6237848" cy="3298161"/>
          </a:xfrm>
          <a:prstGeom prst="flowChartAlternateProcess">
            <a:avLst/>
          </a:prstGeom>
          <a:solidFill>
            <a:schemeClr val="accent5">
              <a:lumMod val="60000"/>
              <a:lumOff val="40000"/>
            </a:schemeClr>
          </a:solidFill>
          <a:ln cmpd="thickThi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Alternate Process 20"/>
          <p:cNvSpPr/>
          <p:nvPr/>
        </p:nvSpPr>
        <p:spPr>
          <a:xfrm>
            <a:off x="2536126" y="1344444"/>
            <a:ext cx="6176887" cy="3097027"/>
          </a:xfrm>
          <a:prstGeom prst="flowChartAlternateProcess">
            <a:avLst/>
          </a:prstGeom>
          <a:solidFill>
            <a:srgbClr val="FFF9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2735106" y="3740852"/>
            <a:ext cx="5893668" cy="769441"/>
          </a:xfrm>
          <a:prstGeom prst="rect">
            <a:avLst/>
          </a:prstGeom>
        </p:spPr>
        <p:txBody>
          <a:bodyPr wrap="square">
            <a:spAutoFit/>
          </a:bodyPr>
          <a:lstStyle/>
          <a:p>
            <a:pPr algn="just"/>
            <a:r>
              <a:rPr lang="vi-VN" sz="2200" dirty="0">
                <a:latin typeface="Times New Roman" panose="02020603050405020304" pitchFamily="18" charset="0"/>
                <a:ea typeface="Calibri" panose="020F0502020204030204" pitchFamily="34" charset="0"/>
              </a:rPr>
              <a:t>+ Em muốn thay đổi điều gì trong bài trình bày của mình?</a:t>
            </a:r>
            <a:endParaRPr lang="en-US" sz="2200" dirty="0"/>
          </a:p>
        </p:txBody>
      </p:sp>
      <p:sp>
        <p:nvSpPr>
          <p:cNvPr id="20" name="Rounded Rectangular Callout 19"/>
          <p:cNvSpPr/>
          <p:nvPr/>
        </p:nvSpPr>
        <p:spPr>
          <a:xfrm>
            <a:off x="672573" y="1329781"/>
            <a:ext cx="1723503" cy="488252"/>
          </a:xfrm>
          <a:prstGeom prst="wedgeRoundRectCallout">
            <a:avLst>
              <a:gd name="adj1" fmla="val -5008"/>
              <a:gd name="adj2" fmla="val 107943"/>
              <a:gd name="adj3" fmla="val 16667"/>
            </a:avLst>
          </a:prstGeom>
          <a:solidFill>
            <a:srgbClr val="FFF9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91104" y="1323287"/>
            <a:ext cx="1446230" cy="461665"/>
          </a:xfrm>
          <a:prstGeom prst="rect">
            <a:avLst/>
          </a:prstGeom>
        </p:spPr>
        <p:txBody>
          <a:bodyPr wrap="none">
            <a:spAutoFit/>
          </a:bodyPr>
          <a:lstStyle/>
          <a:p>
            <a:r>
              <a:rPr lang="vi-VN" sz="2400" dirty="0">
                <a:latin typeface="Times New Roman" panose="02020603050405020304" pitchFamily="18" charset="0"/>
                <a:ea typeface="Calibri" panose="020F0502020204030204" pitchFamily="34" charset="0"/>
              </a:rPr>
              <a:t>Người nói</a:t>
            </a:r>
            <a:endParaRPr lang="en-US" sz="2400" dirty="0"/>
          </a:p>
        </p:txBody>
      </p:sp>
      <p:sp>
        <p:nvSpPr>
          <p:cNvPr id="2" name="Rectangle 1"/>
          <p:cNvSpPr/>
          <p:nvPr/>
        </p:nvSpPr>
        <p:spPr>
          <a:xfrm>
            <a:off x="2687033" y="1334068"/>
            <a:ext cx="5875075" cy="1107996"/>
          </a:xfrm>
          <a:prstGeom prst="rect">
            <a:avLst/>
          </a:prstGeom>
        </p:spPr>
        <p:txBody>
          <a:bodyPr wrap="square">
            <a:spAutoFit/>
          </a:bodyPr>
          <a:lstStyle/>
          <a:p>
            <a:pPr algn="just">
              <a:buFont typeface="Wingdings" panose="05000000000000000000" pitchFamily="2" charset="2"/>
              <a:buChar char="Ø"/>
            </a:pP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vi-VN" sz="2200" dirty="0">
                <a:latin typeface="Times New Roman" panose="02020603050405020304" pitchFamily="18" charset="0"/>
                <a:ea typeface="Calibri" panose="020F0502020204030204" pitchFamily="34" charset="0"/>
                <a:cs typeface="Times New Roman" panose="02020603050405020304" pitchFamily="18" charset="0"/>
              </a:rPr>
              <a:t>Rút kinh nghiệm về việc lựa chọn vấn đề trình bày, quá trình chuẩn bị, nội dung cách thức và thái độ trình bày....</a:t>
            </a:r>
            <a:endParaRPr lang="en-US" dirty="0"/>
          </a:p>
        </p:txBody>
      </p:sp>
      <p:sp>
        <p:nvSpPr>
          <p:cNvPr id="3" name="Rectangle 2"/>
          <p:cNvSpPr/>
          <p:nvPr/>
        </p:nvSpPr>
        <p:spPr>
          <a:xfrm>
            <a:off x="2624588" y="2369275"/>
            <a:ext cx="1968809" cy="430887"/>
          </a:xfrm>
          <a:prstGeom prst="rect">
            <a:avLst/>
          </a:prstGeom>
        </p:spPr>
        <p:txBody>
          <a:bodyPr wrap="none">
            <a:spAutoFit/>
          </a:bodyPr>
          <a:lstStyle/>
          <a:p>
            <a:pPr marL="342900" lvl="0" indent="-342900" algn="just">
              <a:buFont typeface="Wingdings" panose="05000000000000000000" pitchFamily="2" charset="2"/>
              <a:buChar char="Ø"/>
            </a:pPr>
            <a:r>
              <a:rPr lang="vi-VN" sz="2200" dirty="0">
                <a:latin typeface="Times New Roman" panose="02020603050405020304" pitchFamily="18" charset="0"/>
                <a:ea typeface="Calibri" panose="020F0502020204030204" pitchFamily="34" charset="0"/>
                <a:cs typeface="Times New Roman" panose="02020603050405020304" pitchFamily="18" charset="0"/>
              </a:rPr>
              <a:t>Tự đánh giá:</a:t>
            </a:r>
            <a:endParaRPr lang="en-US" sz="2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2741398" y="2691569"/>
            <a:ext cx="5986276" cy="769441"/>
          </a:xfrm>
          <a:prstGeom prst="rect">
            <a:avLst/>
          </a:prstGeom>
        </p:spPr>
        <p:txBody>
          <a:bodyPr wrap="square">
            <a:spAutoFit/>
          </a:bodyPr>
          <a:lstStyle/>
          <a:p>
            <a:pPr lvl="0" algn="just"/>
            <a:r>
              <a:rPr lang="vi-VN" sz="2200" dirty="0">
                <a:latin typeface="Times New Roman" panose="02020603050405020304" pitchFamily="18" charset="0"/>
                <a:ea typeface="Calibri" panose="020F0502020204030204" pitchFamily="34" charset="0"/>
                <a:cs typeface="Times New Roman" panose="02020603050405020304" pitchFamily="18" charset="0"/>
              </a:rPr>
              <a:t>+ Trong bài trình bày của mình, em hài lòng về những điểm nào (nội dung, hình thức, thái độ)?</a:t>
            </a:r>
            <a:endParaRPr lang="en-US" sz="2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2735106" y="3397985"/>
            <a:ext cx="5827002" cy="430887"/>
          </a:xfrm>
          <a:prstGeom prst="rect">
            <a:avLst/>
          </a:prstGeom>
        </p:spPr>
        <p:txBody>
          <a:bodyPr wrap="square">
            <a:spAutoFit/>
          </a:bodyPr>
          <a:lstStyle/>
          <a:p>
            <a:pPr lvl="0" algn="just"/>
            <a:r>
              <a:rPr lang="vi-VN" sz="2200" dirty="0">
                <a:latin typeface="Times New Roman" panose="02020603050405020304" pitchFamily="18" charset="0"/>
                <a:ea typeface="Calibri" panose="020F0502020204030204" pitchFamily="34" charset="0"/>
                <a:cs typeface="Times New Roman" panose="02020603050405020304" pitchFamily="18" charset="0"/>
              </a:rPr>
              <a:t>+ Bài trình bày đã có sức thuyết phục chưa?</a:t>
            </a:r>
            <a:endParaRPr lang="en-US" sz="2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525545" y="4379901"/>
            <a:ext cx="1858617" cy="523220"/>
          </a:xfrm>
          <a:prstGeom prst="rect">
            <a:avLst/>
          </a:prstGeom>
        </p:spPr>
        <p:txBody>
          <a:bodyPr wrap="square">
            <a:spAutoFit/>
          </a:bodyPr>
          <a:lstStyle/>
          <a:p>
            <a:pPr marL="0" indent="0" algn="ctr"/>
            <a:r>
              <a:rPr lang="en-US" dirty="0" err="1">
                <a:solidFill>
                  <a:schemeClr val="bg1"/>
                </a:solidFill>
              </a:rPr>
              <a:t>Nguyễn</a:t>
            </a:r>
            <a:r>
              <a:rPr lang="en-US" dirty="0">
                <a:solidFill>
                  <a:schemeClr val="bg1"/>
                </a:solidFill>
              </a:rPr>
              <a:t> </a:t>
            </a:r>
            <a:r>
              <a:rPr lang="en-US" dirty="0" err="1">
                <a:solidFill>
                  <a:schemeClr val="bg1"/>
                </a:solidFill>
              </a:rPr>
              <a:t>Nhâm</a:t>
            </a:r>
            <a:endParaRPr lang="en-US" dirty="0">
              <a:solidFill>
                <a:schemeClr val="bg1"/>
              </a:solidFill>
            </a:endParaRPr>
          </a:p>
          <a:p>
            <a:pPr marL="0" indent="0" algn="ctr"/>
            <a:r>
              <a:rPr lang="en-US" dirty="0" err="1">
                <a:solidFill>
                  <a:schemeClr val="bg1"/>
                </a:solidFill>
              </a:rPr>
              <a:t>Zalo</a:t>
            </a:r>
            <a:r>
              <a:rPr lang="en-US" dirty="0">
                <a:solidFill>
                  <a:schemeClr val="bg1"/>
                </a:solidFill>
              </a:rPr>
              <a:t>: 0981.713.891</a:t>
            </a:r>
          </a:p>
        </p:txBody>
      </p:sp>
    </p:spTree>
    <p:extLst>
      <p:ext uri="{BB962C8B-B14F-4D97-AF65-F5344CB8AC3E}">
        <p14:creationId xmlns:p14="http://schemas.microsoft.com/office/powerpoint/2010/main" val="25324620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ppt_y</p:attrName>
                                        </p:attrNameLst>
                                      </p:cBhvr>
                                      <p:tavLst>
                                        <p:tav tm="0">
                                          <p:val>
                                            <p:strVal val="#ppt_y+#ppt_h*1.125000"/>
                                          </p:val>
                                        </p:tav>
                                        <p:tav tm="100000">
                                          <p:val>
                                            <p:strVal val="#ppt_y"/>
                                          </p:val>
                                        </p:tav>
                                      </p:tavLst>
                                    </p:anim>
                                    <p:animEffect transition="in" filter="wipe(up)">
                                      <p:cBhvr>
                                        <p:cTn id="8" dur="500"/>
                                        <p:tgtEl>
                                          <p:spTgt spid="20"/>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p:tgtEl>
                                          <p:spTgt spid="22"/>
                                        </p:tgtEl>
                                        <p:attrNameLst>
                                          <p:attrName>ppt_y</p:attrName>
                                        </p:attrNameLst>
                                      </p:cBhvr>
                                      <p:tavLst>
                                        <p:tav tm="0">
                                          <p:val>
                                            <p:strVal val="#ppt_y+#ppt_h*1.125000"/>
                                          </p:val>
                                        </p:tav>
                                        <p:tav tm="100000">
                                          <p:val>
                                            <p:strVal val="#ppt_y"/>
                                          </p:val>
                                        </p:tav>
                                      </p:tavLst>
                                    </p:anim>
                                    <p:animEffect transition="in" filter="wipe(up)">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1000"/>
                                        <p:tgtEl>
                                          <p:spTgt spid="4"/>
                                        </p:tgtEl>
                                      </p:cBhvr>
                                    </p:animEffect>
                                    <p:anim calcmode="lin" valueType="num">
                                      <p:cBhvr>
                                        <p:cTn id="42" dur="1000" fill="hold"/>
                                        <p:tgtEl>
                                          <p:spTgt spid="4"/>
                                        </p:tgtEl>
                                        <p:attrNameLst>
                                          <p:attrName>ppt_x</p:attrName>
                                        </p:attrNameLst>
                                      </p:cBhvr>
                                      <p:tavLst>
                                        <p:tav tm="0">
                                          <p:val>
                                            <p:strVal val="#ppt_x"/>
                                          </p:val>
                                        </p:tav>
                                        <p:tav tm="100000">
                                          <p:val>
                                            <p:strVal val="#ppt_x"/>
                                          </p:val>
                                        </p:tav>
                                      </p:tavLst>
                                    </p:anim>
                                    <p:anim calcmode="lin" valueType="num">
                                      <p:cBhvr>
                                        <p:cTn id="4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1000"/>
                                        <p:tgtEl>
                                          <p:spTgt spid="5"/>
                                        </p:tgtEl>
                                      </p:cBhvr>
                                    </p:animEffect>
                                    <p:anim calcmode="lin" valueType="num">
                                      <p:cBhvr>
                                        <p:cTn id="49" dur="1000" fill="hold"/>
                                        <p:tgtEl>
                                          <p:spTgt spid="5"/>
                                        </p:tgtEl>
                                        <p:attrNameLst>
                                          <p:attrName>ppt_x</p:attrName>
                                        </p:attrNameLst>
                                      </p:cBhvr>
                                      <p:tavLst>
                                        <p:tav tm="0">
                                          <p:val>
                                            <p:strVal val="#ppt_x"/>
                                          </p:val>
                                        </p:tav>
                                        <p:tav tm="100000">
                                          <p:val>
                                            <p:strVal val="#ppt_x"/>
                                          </p:val>
                                        </p:tav>
                                      </p:tavLst>
                                    </p:anim>
                                    <p:anim calcmode="lin" valueType="num">
                                      <p:cBhvr>
                                        <p:cTn id="5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1000"/>
                                        <p:tgtEl>
                                          <p:spTgt spid="10"/>
                                        </p:tgtEl>
                                      </p:cBhvr>
                                    </p:animEffect>
                                    <p:anim calcmode="lin" valueType="num">
                                      <p:cBhvr>
                                        <p:cTn id="56" dur="1000" fill="hold"/>
                                        <p:tgtEl>
                                          <p:spTgt spid="10"/>
                                        </p:tgtEl>
                                        <p:attrNameLst>
                                          <p:attrName>ppt_x</p:attrName>
                                        </p:attrNameLst>
                                      </p:cBhvr>
                                      <p:tavLst>
                                        <p:tav tm="0">
                                          <p:val>
                                            <p:strVal val="#ppt_x"/>
                                          </p:val>
                                        </p:tav>
                                        <p:tav tm="100000">
                                          <p:val>
                                            <p:strVal val="#ppt_x"/>
                                          </p:val>
                                        </p:tav>
                                      </p:tavLst>
                                    </p:anim>
                                    <p:anim calcmode="lin" valueType="num">
                                      <p:cBhvr>
                                        <p:cTn id="5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animBg="1"/>
      <p:bldP spid="10" grpId="0"/>
      <p:bldP spid="20" grpId="0" animBg="1"/>
      <p:bldP spid="22" grpId="0"/>
      <p:bldP spid="2" grpId="0"/>
      <p:bldP spid="3" grpId="0"/>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grpSp>
        <p:nvGrpSpPr>
          <p:cNvPr id="1022" name="Google Shape;1022;p21"/>
          <p:cNvGrpSpPr/>
          <p:nvPr/>
        </p:nvGrpSpPr>
        <p:grpSpPr>
          <a:xfrm rot="-5400000">
            <a:off x="8679035" y="222037"/>
            <a:ext cx="533462" cy="257306"/>
            <a:chOff x="3372600" y="1183575"/>
            <a:chExt cx="533462" cy="257306"/>
          </a:xfrm>
        </p:grpSpPr>
        <p:sp>
          <p:nvSpPr>
            <p:cNvPr id="1023" name="Google Shape;1023;p21"/>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1024" name="Google Shape;1024;p21"/>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grpSp>
        <p:nvGrpSpPr>
          <p:cNvPr id="1069" name="Google Shape;1069;p21"/>
          <p:cNvGrpSpPr/>
          <p:nvPr/>
        </p:nvGrpSpPr>
        <p:grpSpPr>
          <a:xfrm rot="-8471793">
            <a:off x="200797" y="110458"/>
            <a:ext cx="545900" cy="549041"/>
            <a:chOff x="1938525" y="705925"/>
            <a:chExt cx="859088" cy="863925"/>
          </a:xfrm>
        </p:grpSpPr>
        <p:sp>
          <p:nvSpPr>
            <p:cNvPr id="1070" name="Google Shape;1070;p21"/>
            <p:cNvSpPr/>
            <p:nvPr/>
          </p:nvSpPr>
          <p:spPr>
            <a:xfrm>
              <a:off x="1938538" y="705945"/>
              <a:ext cx="859075" cy="863900"/>
            </a:xfrm>
            <a:custGeom>
              <a:avLst/>
              <a:gdLst/>
              <a:ahLst/>
              <a:cxnLst/>
              <a:rect l="l" t="t" r="r" b="b"/>
              <a:pathLst>
                <a:path w="34363" h="34556" extrusionOk="0">
                  <a:moveTo>
                    <a:pt x="32924" y="17061"/>
                  </a:moveTo>
                  <a:cubicBezTo>
                    <a:pt x="34363" y="16082"/>
                    <a:pt x="34188" y="14835"/>
                    <a:pt x="32536" y="14288"/>
                  </a:cubicBezTo>
                  <a:lnTo>
                    <a:pt x="26302" y="12226"/>
                  </a:lnTo>
                  <a:cubicBezTo>
                    <a:pt x="24649" y="11680"/>
                    <a:pt x="22899" y="9867"/>
                    <a:pt x="22413" y="8196"/>
                  </a:cubicBezTo>
                  <a:lnTo>
                    <a:pt x="20578" y="1891"/>
                  </a:lnTo>
                  <a:cubicBezTo>
                    <a:pt x="20092" y="220"/>
                    <a:pt x="18850" y="0"/>
                    <a:pt x="17820" y="1403"/>
                  </a:cubicBezTo>
                  <a:lnTo>
                    <a:pt x="13933" y="6693"/>
                  </a:lnTo>
                  <a:cubicBezTo>
                    <a:pt x="12902" y="8095"/>
                    <a:pt x="10636" y="9199"/>
                    <a:pt x="8895" y="9144"/>
                  </a:cubicBezTo>
                  <a:lnTo>
                    <a:pt x="2332" y="8942"/>
                  </a:lnTo>
                  <a:cubicBezTo>
                    <a:pt x="592" y="8888"/>
                    <a:pt x="1" y="10000"/>
                    <a:pt x="1015" y="11413"/>
                  </a:cubicBezTo>
                  <a:lnTo>
                    <a:pt x="4846" y="16744"/>
                  </a:lnTo>
                  <a:cubicBezTo>
                    <a:pt x="5861" y="18157"/>
                    <a:pt x="6210" y="20654"/>
                    <a:pt x="5621" y="22291"/>
                  </a:cubicBezTo>
                  <a:lnTo>
                    <a:pt x="3399" y="28471"/>
                  </a:lnTo>
                  <a:cubicBezTo>
                    <a:pt x="2810" y="30110"/>
                    <a:pt x="3684" y="31017"/>
                    <a:pt x="5343" y="30487"/>
                  </a:cubicBezTo>
                  <a:lnTo>
                    <a:pt x="11599" y="28492"/>
                  </a:lnTo>
                  <a:cubicBezTo>
                    <a:pt x="13258" y="27963"/>
                    <a:pt x="15739" y="28402"/>
                    <a:pt x="17115" y="29469"/>
                  </a:cubicBezTo>
                  <a:lnTo>
                    <a:pt x="22304" y="33491"/>
                  </a:lnTo>
                  <a:cubicBezTo>
                    <a:pt x="23679" y="34556"/>
                    <a:pt x="24813" y="34005"/>
                    <a:pt x="24822" y="32264"/>
                  </a:cubicBezTo>
                  <a:lnTo>
                    <a:pt x="24857" y="25697"/>
                  </a:lnTo>
                  <a:cubicBezTo>
                    <a:pt x="24866" y="23958"/>
                    <a:pt x="26051" y="21732"/>
                    <a:pt x="27489" y="20754"/>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1071" name="Google Shape;1071;p21"/>
            <p:cNvSpPr/>
            <p:nvPr/>
          </p:nvSpPr>
          <p:spPr>
            <a:xfrm>
              <a:off x="1938525" y="705925"/>
              <a:ext cx="859075" cy="863925"/>
            </a:xfrm>
            <a:custGeom>
              <a:avLst/>
              <a:gdLst/>
              <a:ahLst/>
              <a:cxnLst/>
              <a:rect l="l" t="t" r="r" b="b"/>
              <a:pathLst>
                <a:path w="34363" h="34557" extrusionOk="0">
                  <a:moveTo>
                    <a:pt x="32923" y="17061"/>
                  </a:moveTo>
                  <a:cubicBezTo>
                    <a:pt x="34362" y="16083"/>
                    <a:pt x="34188" y="14835"/>
                    <a:pt x="32535" y="14289"/>
                  </a:cubicBezTo>
                  <a:lnTo>
                    <a:pt x="26301" y="12227"/>
                  </a:lnTo>
                  <a:cubicBezTo>
                    <a:pt x="24649" y="11680"/>
                    <a:pt x="22899" y="9867"/>
                    <a:pt x="22411" y="8196"/>
                  </a:cubicBezTo>
                  <a:lnTo>
                    <a:pt x="20576" y="1892"/>
                  </a:lnTo>
                  <a:cubicBezTo>
                    <a:pt x="20089" y="220"/>
                    <a:pt x="18849" y="1"/>
                    <a:pt x="17819" y="1404"/>
                  </a:cubicBezTo>
                  <a:lnTo>
                    <a:pt x="13932" y="6696"/>
                  </a:lnTo>
                  <a:cubicBezTo>
                    <a:pt x="12902" y="8098"/>
                    <a:pt x="10635" y="9202"/>
                    <a:pt x="8896" y="9147"/>
                  </a:cubicBezTo>
                  <a:lnTo>
                    <a:pt x="2332" y="8942"/>
                  </a:lnTo>
                  <a:cubicBezTo>
                    <a:pt x="592" y="8889"/>
                    <a:pt x="0" y="10001"/>
                    <a:pt x="1014" y="11413"/>
                  </a:cubicBezTo>
                  <a:lnTo>
                    <a:pt x="4845" y="16745"/>
                  </a:lnTo>
                  <a:cubicBezTo>
                    <a:pt x="5861" y="18158"/>
                    <a:pt x="6209" y="20655"/>
                    <a:pt x="5620" y="22292"/>
                  </a:cubicBezTo>
                  <a:lnTo>
                    <a:pt x="3400" y="28472"/>
                  </a:lnTo>
                  <a:cubicBezTo>
                    <a:pt x="2810" y="30110"/>
                    <a:pt x="3685" y="31017"/>
                    <a:pt x="5343" y="30488"/>
                  </a:cubicBezTo>
                  <a:lnTo>
                    <a:pt x="11600" y="28493"/>
                  </a:lnTo>
                  <a:cubicBezTo>
                    <a:pt x="13258" y="27964"/>
                    <a:pt x="15740" y="28404"/>
                    <a:pt x="17116" y="29470"/>
                  </a:cubicBezTo>
                  <a:lnTo>
                    <a:pt x="22305" y="33492"/>
                  </a:lnTo>
                  <a:cubicBezTo>
                    <a:pt x="23680" y="34557"/>
                    <a:pt x="24813" y="34007"/>
                    <a:pt x="24822" y="32265"/>
                  </a:cubicBezTo>
                  <a:lnTo>
                    <a:pt x="24859" y="25699"/>
                  </a:lnTo>
                  <a:cubicBezTo>
                    <a:pt x="24867" y="23959"/>
                    <a:pt x="26053" y="21734"/>
                    <a:pt x="27491" y="20755"/>
                  </a:cubicBezTo>
                  <a:close/>
                </a:path>
              </a:pathLst>
            </a:custGeom>
            <a:solidFill>
              <a:srgbClr val="FF7C35"/>
            </a:solidFill>
            <a:ln>
              <a:noFill/>
            </a:ln>
          </p:spPr>
          <p:txBody>
            <a:bodyPr spcFirstLastPara="1" wrap="square" lIns="91425" tIns="91425" rIns="91425" bIns="91425" anchor="ctr" anchorCtr="0">
              <a:noAutofit/>
            </a:bodyPr>
            <a:lstStyle/>
            <a:p>
              <a:endParaRPr/>
            </a:p>
          </p:txBody>
        </p:sp>
      </p:grpSp>
      <p:grpSp>
        <p:nvGrpSpPr>
          <p:cNvPr id="6" name="Google Shape;1960;p27">
            <a:extLst>
              <a:ext uri="{FF2B5EF4-FFF2-40B4-BE49-F238E27FC236}">
                <a16:creationId xmlns:a16="http://schemas.microsoft.com/office/drawing/2014/main" id="{6603CA5F-13FD-23E7-2D83-74277BF1BF6F}"/>
              </a:ext>
            </a:extLst>
          </p:cNvPr>
          <p:cNvGrpSpPr/>
          <p:nvPr/>
        </p:nvGrpSpPr>
        <p:grpSpPr>
          <a:xfrm rot="-9827289">
            <a:off x="968356" y="442182"/>
            <a:ext cx="329862" cy="331720"/>
            <a:chOff x="1938525" y="705925"/>
            <a:chExt cx="859088" cy="863925"/>
          </a:xfrm>
        </p:grpSpPr>
        <p:sp>
          <p:nvSpPr>
            <p:cNvPr id="7" name="Google Shape;1961;p27">
              <a:extLst>
                <a:ext uri="{FF2B5EF4-FFF2-40B4-BE49-F238E27FC236}">
                  <a16:creationId xmlns:a16="http://schemas.microsoft.com/office/drawing/2014/main" id="{71F5DD38-B9B3-02D9-E67A-0E6FA8E139C2}"/>
                </a:ext>
              </a:extLst>
            </p:cNvPr>
            <p:cNvSpPr/>
            <p:nvPr/>
          </p:nvSpPr>
          <p:spPr>
            <a:xfrm>
              <a:off x="1938538" y="705945"/>
              <a:ext cx="859075" cy="863900"/>
            </a:xfrm>
            <a:custGeom>
              <a:avLst/>
              <a:gdLst/>
              <a:ahLst/>
              <a:cxnLst/>
              <a:rect l="l" t="t" r="r" b="b"/>
              <a:pathLst>
                <a:path w="34363" h="34556" extrusionOk="0">
                  <a:moveTo>
                    <a:pt x="32924" y="17061"/>
                  </a:moveTo>
                  <a:cubicBezTo>
                    <a:pt x="34363" y="16082"/>
                    <a:pt x="34188" y="14835"/>
                    <a:pt x="32536" y="14288"/>
                  </a:cubicBezTo>
                  <a:lnTo>
                    <a:pt x="26302" y="12226"/>
                  </a:lnTo>
                  <a:cubicBezTo>
                    <a:pt x="24649" y="11680"/>
                    <a:pt x="22899" y="9867"/>
                    <a:pt x="22413" y="8196"/>
                  </a:cubicBezTo>
                  <a:lnTo>
                    <a:pt x="20578" y="1891"/>
                  </a:lnTo>
                  <a:cubicBezTo>
                    <a:pt x="20092" y="220"/>
                    <a:pt x="18850" y="0"/>
                    <a:pt x="17820" y="1403"/>
                  </a:cubicBezTo>
                  <a:lnTo>
                    <a:pt x="13933" y="6693"/>
                  </a:lnTo>
                  <a:cubicBezTo>
                    <a:pt x="12902" y="8095"/>
                    <a:pt x="10636" y="9199"/>
                    <a:pt x="8895" y="9144"/>
                  </a:cubicBezTo>
                  <a:lnTo>
                    <a:pt x="2332" y="8942"/>
                  </a:lnTo>
                  <a:cubicBezTo>
                    <a:pt x="592" y="8888"/>
                    <a:pt x="1" y="10000"/>
                    <a:pt x="1015" y="11413"/>
                  </a:cubicBezTo>
                  <a:lnTo>
                    <a:pt x="4846" y="16744"/>
                  </a:lnTo>
                  <a:cubicBezTo>
                    <a:pt x="5861" y="18157"/>
                    <a:pt x="6210" y="20654"/>
                    <a:pt x="5621" y="22291"/>
                  </a:cubicBezTo>
                  <a:lnTo>
                    <a:pt x="3399" y="28471"/>
                  </a:lnTo>
                  <a:cubicBezTo>
                    <a:pt x="2810" y="30110"/>
                    <a:pt x="3684" y="31017"/>
                    <a:pt x="5343" y="30487"/>
                  </a:cubicBezTo>
                  <a:lnTo>
                    <a:pt x="11599" y="28492"/>
                  </a:lnTo>
                  <a:cubicBezTo>
                    <a:pt x="13258" y="27963"/>
                    <a:pt x="15739" y="28402"/>
                    <a:pt x="17115" y="29469"/>
                  </a:cubicBezTo>
                  <a:lnTo>
                    <a:pt x="22304" y="33491"/>
                  </a:lnTo>
                  <a:cubicBezTo>
                    <a:pt x="23679" y="34556"/>
                    <a:pt x="24813" y="34005"/>
                    <a:pt x="24822" y="32264"/>
                  </a:cubicBezTo>
                  <a:lnTo>
                    <a:pt x="24857" y="25697"/>
                  </a:lnTo>
                  <a:cubicBezTo>
                    <a:pt x="24866" y="23958"/>
                    <a:pt x="26051" y="21732"/>
                    <a:pt x="27489" y="20754"/>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a:buClrTx/>
                <a:buFontTx/>
                <a:buNone/>
                <a:defRPr/>
              </a:pPr>
              <a:endParaRPr sz="1800">
                <a:solidFill>
                  <a:sysClr val="windowText" lastClr="000000"/>
                </a:solidFill>
              </a:endParaRPr>
            </a:p>
          </p:txBody>
        </p:sp>
        <p:sp>
          <p:nvSpPr>
            <p:cNvPr id="8" name="Google Shape;1962;p27">
              <a:extLst>
                <a:ext uri="{FF2B5EF4-FFF2-40B4-BE49-F238E27FC236}">
                  <a16:creationId xmlns:a16="http://schemas.microsoft.com/office/drawing/2014/main" id="{A54EEAEC-7411-C5AC-CB5D-FA6A6F32EEBF}"/>
                </a:ext>
              </a:extLst>
            </p:cNvPr>
            <p:cNvSpPr/>
            <p:nvPr/>
          </p:nvSpPr>
          <p:spPr>
            <a:xfrm>
              <a:off x="1938525" y="705925"/>
              <a:ext cx="859075" cy="863925"/>
            </a:xfrm>
            <a:custGeom>
              <a:avLst/>
              <a:gdLst/>
              <a:ahLst/>
              <a:cxnLst/>
              <a:rect l="l" t="t" r="r" b="b"/>
              <a:pathLst>
                <a:path w="34363" h="34557" extrusionOk="0">
                  <a:moveTo>
                    <a:pt x="32923" y="17061"/>
                  </a:moveTo>
                  <a:cubicBezTo>
                    <a:pt x="34362" y="16083"/>
                    <a:pt x="34188" y="14835"/>
                    <a:pt x="32535" y="14289"/>
                  </a:cubicBezTo>
                  <a:lnTo>
                    <a:pt x="26301" y="12227"/>
                  </a:lnTo>
                  <a:cubicBezTo>
                    <a:pt x="24649" y="11680"/>
                    <a:pt x="22899" y="9867"/>
                    <a:pt x="22411" y="8196"/>
                  </a:cubicBezTo>
                  <a:lnTo>
                    <a:pt x="20576" y="1892"/>
                  </a:lnTo>
                  <a:cubicBezTo>
                    <a:pt x="20089" y="220"/>
                    <a:pt x="18849" y="1"/>
                    <a:pt x="17819" y="1404"/>
                  </a:cubicBezTo>
                  <a:lnTo>
                    <a:pt x="13932" y="6696"/>
                  </a:lnTo>
                  <a:cubicBezTo>
                    <a:pt x="12902" y="8098"/>
                    <a:pt x="10635" y="9202"/>
                    <a:pt x="8896" y="9147"/>
                  </a:cubicBezTo>
                  <a:lnTo>
                    <a:pt x="2332" y="8942"/>
                  </a:lnTo>
                  <a:cubicBezTo>
                    <a:pt x="592" y="8889"/>
                    <a:pt x="0" y="10001"/>
                    <a:pt x="1014" y="11413"/>
                  </a:cubicBezTo>
                  <a:lnTo>
                    <a:pt x="4845" y="16745"/>
                  </a:lnTo>
                  <a:cubicBezTo>
                    <a:pt x="5861" y="18158"/>
                    <a:pt x="6209" y="20655"/>
                    <a:pt x="5620" y="22292"/>
                  </a:cubicBezTo>
                  <a:lnTo>
                    <a:pt x="3400" y="28472"/>
                  </a:lnTo>
                  <a:cubicBezTo>
                    <a:pt x="2810" y="30110"/>
                    <a:pt x="3685" y="31017"/>
                    <a:pt x="5343" y="30488"/>
                  </a:cubicBezTo>
                  <a:lnTo>
                    <a:pt x="11600" y="28493"/>
                  </a:lnTo>
                  <a:cubicBezTo>
                    <a:pt x="13258" y="27964"/>
                    <a:pt x="15740" y="28404"/>
                    <a:pt x="17116" y="29470"/>
                  </a:cubicBezTo>
                  <a:lnTo>
                    <a:pt x="22305" y="33492"/>
                  </a:lnTo>
                  <a:cubicBezTo>
                    <a:pt x="23680" y="34557"/>
                    <a:pt x="24813" y="34007"/>
                    <a:pt x="24822" y="32265"/>
                  </a:cubicBezTo>
                  <a:lnTo>
                    <a:pt x="24859" y="25699"/>
                  </a:lnTo>
                  <a:cubicBezTo>
                    <a:pt x="24867" y="23959"/>
                    <a:pt x="26053" y="21734"/>
                    <a:pt x="27491" y="20755"/>
                  </a:cubicBezTo>
                  <a:close/>
                </a:path>
              </a:pathLst>
            </a:custGeom>
            <a:solidFill>
              <a:srgbClr val="FF7C35"/>
            </a:solidFill>
            <a:ln>
              <a:noFill/>
            </a:ln>
          </p:spPr>
          <p:txBody>
            <a:bodyPr spcFirstLastPara="1" wrap="square" lIns="91425" tIns="91425" rIns="91425" bIns="91425" anchor="ctr" anchorCtr="0">
              <a:noAutofit/>
            </a:bodyPr>
            <a:lstStyle/>
            <a:p>
              <a:pPr>
                <a:buClrTx/>
                <a:buFontTx/>
                <a:buNone/>
                <a:defRPr/>
              </a:pPr>
              <a:endParaRPr sz="1800">
                <a:solidFill>
                  <a:sysClr val="windowText" lastClr="000000"/>
                </a:solidFill>
              </a:endParaRPr>
            </a:p>
          </p:txBody>
        </p:sp>
      </p:grpSp>
      <p:sp>
        <p:nvSpPr>
          <p:cNvPr id="13" name="Freeform 18">
            <a:extLst>
              <a:ext uri="{FF2B5EF4-FFF2-40B4-BE49-F238E27FC236}">
                <a16:creationId xmlns:a16="http://schemas.microsoft.com/office/drawing/2014/main" id="{E6DC0868-DF6B-80E6-A0AB-E1BDE9693482}"/>
              </a:ext>
            </a:extLst>
          </p:cNvPr>
          <p:cNvSpPr/>
          <p:nvPr/>
        </p:nvSpPr>
        <p:spPr>
          <a:xfrm>
            <a:off x="8262257" y="4416879"/>
            <a:ext cx="812162" cy="726621"/>
          </a:xfrm>
          <a:custGeom>
            <a:avLst/>
            <a:gdLst/>
            <a:ahLst/>
            <a:cxnLst/>
            <a:rect l="l" t="t" r="r" b="b"/>
            <a:pathLst>
              <a:path w="4282187" h="3532805">
                <a:moveTo>
                  <a:pt x="0" y="0"/>
                </a:moveTo>
                <a:lnTo>
                  <a:pt x="4282187" y="0"/>
                </a:lnTo>
                <a:lnTo>
                  <a:pt x="4282187" y="3532805"/>
                </a:lnTo>
                <a:lnTo>
                  <a:pt x="0" y="353280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SG" sz="700"/>
          </a:p>
        </p:txBody>
      </p:sp>
      <p:sp>
        <p:nvSpPr>
          <p:cNvPr id="17" name="Rectangle: Rounded Corners 13">
            <a:extLst>
              <a:ext uri="{FF2B5EF4-FFF2-40B4-BE49-F238E27FC236}">
                <a16:creationId xmlns:a16="http://schemas.microsoft.com/office/drawing/2014/main" id="{8EE96391-C2C1-06DA-464B-FA62549C1419}"/>
              </a:ext>
            </a:extLst>
          </p:cNvPr>
          <p:cNvSpPr/>
          <p:nvPr/>
        </p:nvSpPr>
        <p:spPr>
          <a:xfrm>
            <a:off x="2301992" y="488895"/>
            <a:ext cx="5342084" cy="472963"/>
          </a:xfrm>
          <a:prstGeom prst="roundRect">
            <a:avLst>
              <a:gd name="adj" fmla="val 50000"/>
            </a:avLst>
          </a:prstGeom>
          <a:solidFill>
            <a:srgbClr val="FFF9ED"/>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259080" algn="just">
              <a:lnSpc>
                <a:spcPct val="150000"/>
              </a:lnSpc>
              <a:spcAft>
                <a:spcPts val="800"/>
              </a:spcAft>
            </a:pPr>
            <a:endParaRPr lang="en-SG" sz="2400" dirty="0">
              <a:solidFill>
                <a:srgbClr val="191919"/>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0C0A0718-8765-BAC0-7DEF-F5AE1CF615E6}"/>
              </a:ext>
            </a:extLst>
          </p:cNvPr>
          <p:cNvSpPr txBox="1"/>
          <p:nvPr/>
        </p:nvSpPr>
        <p:spPr>
          <a:xfrm>
            <a:off x="2523118" y="402731"/>
            <a:ext cx="5329964" cy="1118255"/>
          </a:xfrm>
          <a:prstGeom prst="rect">
            <a:avLst/>
          </a:prstGeom>
          <a:noFill/>
        </p:spPr>
        <p:txBody>
          <a:bodyPr wrap="square">
            <a:spAutoFit/>
          </a:bodyPr>
          <a:lstStyle/>
          <a:p>
            <a:pPr>
              <a:lnSpc>
                <a:spcPct val="150000"/>
              </a:lnSpc>
              <a:spcAft>
                <a:spcPts val="800"/>
              </a:spcAft>
            </a:pPr>
            <a:r>
              <a:rPr lang="en-US" sz="2400" b="1"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rPr>
              <a:t>4</a:t>
            </a:r>
            <a:r>
              <a:rPr lang="vi-VN" sz="2400" b="1"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rPr>
              <a:t>. Hoạt động</a:t>
            </a:r>
            <a:r>
              <a:rPr lang="en-US" sz="2400" b="1"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rPr>
              <a:t> k</a:t>
            </a:r>
            <a:r>
              <a:rPr lang="vi-VN" sz="2400" b="1" dirty="0">
                <a:latin typeface="Times New Roman" panose="02020603050405020304" pitchFamily="18" charset="0"/>
                <a:ea typeface="Calibri" panose="020F0502020204030204" pitchFamily="34" charset="0"/>
                <a:cs typeface="Times New Roman" panose="02020603050405020304" pitchFamily="18" charset="0"/>
              </a:rPr>
              <a:t>iểm tra và chỉnh sửa</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r>
              <a:rPr lang="en-US" sz="2400" b="1"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p>
        </p:txBody>
      </p:sp>
      <p:sp>
        <p:nvSpPr>
          <p:cNvPr id="4" name="Rounded Rectangular Callout 3"/>
          <p:cNvSpPr/>
          <p:nvPr/>
        </p:nvSpPr>
        <p:spPr>
          <a:xfrm>
            <a:off x="697335" y="1244205"/>
            <a:ext cx="1723503" cy="488252"/>
          </a:xfrm>
          <a:prstGeom prst="wedgeRoundRectCallout">
            <a:avLst>
              <a:gd name="adj1" fmla="val -7421"/>
              <a:gd name="adj2" fmla="val 105815"/>
              <a:gd name="adj3" fmla="val 16667"/>
            </a:avLst>
          </a:prstGeom>
          <a:solidFill>
            <a:srgbClr val="FFF9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Rectangle 17"/>
          <p:cNvSpPr/>
          <p:nvPr/>
        </p:nvSpPr>
        <p:spPr>
          <a:xfrm>
            <a:off x="753861" y="1257498"/>
            <a:ext cx="1651414" cy="461665"/>
          </a:xfrm>
          <a:prstGeom prst="rect">
            <a:avLst/>
          </a:prstGeom>
        </p:spPr>
        <p:txBody>
          <a:bodyPr wrap="none">
            <a:spAutoFit/>
          </a:bodyPr>
          <a:lstStyle/>
          <a:p>
            <a:r>
              <a:rPr lang="vi-VN" sz="2400" dirty="0">
                <a:latin typeface="Times New Roman" panose="02020603050405020304" pitchFamily="18" charset="0"/>
                <a:ea typeface="Calibri" panose="020F0502020204030204" pitchFamily="34" charset="0"/>
              </a:rPr>
              <a:t>Người </a:t>
            </a:r>
            <a:r>
              <a:rPr lang="en-US" sz="2400" dirty="0" err="1">
                <a:latin typeface="Times New Roman" panose="02020603050405020304" pitchFamily="18" charset="0"/>
                <a:ea typeface="Calibri" panose="020F0502020204030204" pitchFamily="34" charset="0"/>
              </a:rPr>
              <a:t>nghe</a:t>
            </a:r>
            <a:endParaRPr lang="en-US" sz="2400" dirty="0"/>
          </a:p>
        </p:txBody>
      </p:sp>
      <p:sp>
        <p:nvSpPr>
          <p:cNvPr id="9" name="Flowchart: Alternate Process 8"/>
          <p:cNvSpPr/>
          <p:nvPr/>
        </p:nvSpPr>
        <p:spPr>
          <a:xfrm>
            <a:off x="2610438" y="1351025"/>
            <a:ext cx="6237848" cy="3410291"/>
          </a:xfrm>
          <a:prstGeom prst="flowChartAlternateProcess">
            <a:avLst/>
          </a:prstGeom>
          <a:solidFill>
            <a:schemeClr val="accent5">
              <a:lumMod val="60000"/>
              <a:lumOff val="40000"/>
            </a:schemeClr>
          </a:solidFill>
          <a:ln cmpd="thickThi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Flowchart: Alternate Process 20"/>
          <p:cNvSpPr/>
          <p:nvPr/>
        </p:nvSpPr>
        <p:spPr>
          <a:xfrm>
            <a:off x="2531015" y="1362056"/>
            <a:ext cx="6212764" cy="3274486"/>
          </a:xfrm>
          <a:prstGeom prst="flowChartAlternateProcess">
            <a:avLst/>
          </a:prstGeom>
          <a:solidFill>
            <a:srgbClr val="FFF9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2" name="Picture 1"/>
          <p:cNvPicPr>
            <a:picLocks noChangeAspect="1"/>
          </p:cNvPicPr>
          <p:nvPr/>
        </p:nvPicPr>
        <p:blipFill rotWithShape="1">
          <a:blip r:embed="rId5"/>
          <a:srcRect l="31542" t="18551"/>
          <a:stretch/>
        </p:blipFill>
        <p:spPr>
          <a:xfrm>
            <a:off x="810446" y="2154299"/>
            <a:ext cx="1610392" cy="2482243"/>
          </a:xfrm>
          <a:prstGeom prst="rect">
            <a:avLst/>
          </a:prstGeom>
        </p:spPr>
      </p:pic>
      <p:sp>
        <p:nvSpPr>
          <p:cNvPr id="3" name="Rectangle 2"/>
          <p:cNvSpPr/>
          <p:nvPr/>
        </p:nvSpPr>
        <p:spPr>
          <a:xfrm>
            <a:off x="2582458" y="1363050"/>
            <a:ext cx="6073835" cy="1107996"/>
          </a:xfrm>
          <a:prstGeom prst="rect">
            <a:avLst/>
          </a:prstGeom>
        </p:spPr>
        <p:txBody>
          <a:bodyPr wrap="square">
            <a:spAutoFit/>
          </a:bodyPr>
          <a:lstStyle/>
          <a:p>
            <a:pPr indent="176213" algn="just">
              <a:buFont typeface="Wingdings" panose="05000000000000000000" pitchFamily="2" charset="2"/>
              <a:buChar char="Ø"/>
            </a:pP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vi-VN" sz="2200" dirty="0">
                <a:latin typeface="Times New Roman" panose="02020603050405020304" pitchFamily="18" charset="0"/>
                <a:ea typeface="Calibri" panose="020F0502020204030204" pitchFamily="34" charset="0"/>
                <a:cs typeface="Times New Roman" panose="02020603050405020304" pitchFamily="18" charset="0"/>
              </a:rPr>
              <a:t>Kiểm tra việc nghe và ghi chép các nội dung thông tin (Đã chính xác chưa, thu hoạch được những gì?...).</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2530849" y="2404765"/>
            <a:ext cx="6184950" cy="769441"/>
          </a:xfrm>
          <a:prstGeom prst="rect">
            <a:avLst/>
          </a:prstGeom>
        </p:spPr>
        <p:txBody>
          <a:bodyPr wrap="square">
            <a:spAutoFit/>
          </a:bodyPr>
          <a:lstStyle/>
          <a:p>
            <a:pPr marL="176213" indent="-176213" algn="just">
              <a:buFont typeface="Wingdings" panose="05000000000000000000" pitchFamily="2" charset="2"/>
              <a:buChar char="Ø"/>
            </a:pP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vi-VN" sz="2200" dirty="0">
                <a:latin typeface="Times New Roman" panose="02020603050405020304" pitchFamily="18" charset="0"/>
                <a:ea typeface="Calibri" panose="020F0502020204030204" pitchFamily="34" charset="0"/>
                <a:cs typeface="Times New Roman" panose="02020603050405020304" pitchFamily="18" charset="0"/>
              </a:rPr>
              <a:t>Nêu nhận xét về nội dung, hình thức và tính thuyết phục của bài trình bày.</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2515057" y="2995681"/>
            <a:ext cx="1584088" cy="545919"/>
          </a:xfrm>
          <a:prstGeom prst="rect">
            <a:avLst/>
          </a:prstGeom>
        </p:spPr>
        <p:txBody>
          <a:bodyPr wrap="none">
            <a:spAutoFit/>
          </a:bodyPr>
          <a:lstStyle/>
          <a:p>
            <a:pPr marL="176213" indent="-176213">
              <a:lnSpc>
                <a:spcPct val="150000"/>
              </a:lnSpc>
              <a:spcAft>
                <a:spcPts val="800"/>
              </a:spcAft>
              <a:buFont typeface="Wingdings" panose="05000000000000000000" pitchFamily="2" charset="2"/>
              <a:buChar char="Ø"/>
            </a:pP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vi-VN" sz="2200" dirty="0">
                <a:latin typeface="Times New Roman" panose="02020603050405020304" pitchFamily="18" charset="0"/>
                <a:ea typeface="Calibri" panose="020F0502020204030204" pitchFamily="34" charset="0"/>
                <a:cs typeface="Times New Roman" panose="02020603050405020304" pitchFamily="18" charset="0"/>
              </a:rPr>
              <a:t>Đánh giá:</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2667894" y="3443222"/>
            <a:ext cx="6083782" cy="769441"/>
          </a:xfrm>
          <a:prstGeom prst="rect">
            <a:avLst/>
          </a:prstGeom>
        </p:spPr>
        <p:txBody>
          <a:bodyPr wrap="square">
            <a:spAutoFit/>
          </a:bodyPr>
          <a:lstStyle/>
          <a:p>
            <a:pPr algn="just"/>
            <a:r>
              <a:rPr lang="vi-VN" sz="2200" dirty="0">
                <a:latin typeface="Times New Roman" panose="02020603050405020304" pitchFamily="18" charset="0"/>
                <a:ea typeface="Calibri" panose="020F0502020204030204" pitchFamily="34" charset="0"/>
                <a:cs typeface="Times New Roman" panose="02020603050405020304" pitchFamily="18" charset="0"/>
              </a:rPr>
              <a:t>+ Em thấy bài trình bày của bạn có thuyết phục không? Vì sao?</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p:cNvSpPr/>
          <p:nvPr/>
        </p:nvSpPr>
        <p:spPr>
          <a:xfrm>
            <a:off x="2671315" y="4120025"/>
            <a:ext cx="6117380" cy="430887"/>
          </a:xfrm>
          <a:prstGeom prst="rect">
            <a:avLst/>
          </a:prstGeom>
        </p:spPr>
        <p:txBody>
          <a:bodyPr wrap="none">
            <a:spAutoFit/>
          </a:bodyPr>
          <a:lstStyle/>
          <a:p>
            <a:r>
              <a:rPr lang="vi-VN" sz="2200" dirty="0">
                <a:latin typeface="Times New Roman" panose="02020603050405020304" pitchFamily="18" charset="0"/>
                <a:ea typeface="Calibri" panose="020F0502020204030204" pitchFamily="34" charset="0"/>
              </a:rPr>
              <a:t>+ Điều em rút ra được từ bài trình bày của bạn là gì?</a:t>
            </a:r>
            <a:endParaRPr lang="en-US" sz="2200" dirty="0"/>
          </a:p>
        </p:txBody>
      </p:sp>
    </p:spTree>
    <p:extLst>
      <p:ext uri="{BB962C8B-B14F-4D97-AF65-F5344CB8AC3E}">
        <p14:creationId xmlns:p14="http://schemas.microsoft.com/office/powerpoint/2010/main" val="27234046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strips(downLeft)">
                                      <p:cBhvr>
                                        <p:cTn id="7" dur="500"/>
                                        <p:tgtEl>
                                          <p:spTgt spid="18"/>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trips(downLeft)">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8" grpId="0"/>
      <p:bldP spid="9" grpId="0" animBg="1"/>
      <p:bldP spid="21" grpId="0" animBg="1"/>
      <p:bldP spid="3" grpId="0"/>
      <p:bldP spid="5" grpId="0"/>
      <p:bldP spid="11" grpId="0"/>
      <p:bldP spid="12"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C6722F-14C7-F80D-F3C2-64F4E8A09B48}"/>
              </a:ext>
            </a:extLst>
          </p:cNvPr>
          <p:cNvPicPr>
            <a:picLocks noChangeAspect="1"/>
          </p:cNvPicPr>
          <p:nvPr/>
        </p:nvPicPr>
        <p:blipFill>
          <a:blip r:embed="rId2"/>
          <a:stretch>
            <a:fillRect/>
          </a:stretch>
        </p:blipFill>
        <p:spPr>
          <a:xfrm>
            <a:off x="0" y="0"/>
            <a:ext cx="9144000" cy="5143500"/>
          </a:xfrm>
          <a:prstGeom prst="rect">
            <a:avLst/>
          </a:prstGeom>
        </p:spPr>
      </p:pic>
      <p:sp>
        <p:nvSpPr>
          <p:cNvPr id="4" name="TextBox 3">
            <a:extLst>
              <a:ext uri="{FF2B5EF4-FFF2-40B4-BE49-F238E27FC236}">
                <a16:creationId xmlns:a16="http://schemas.microsoft.com/office/drawing/2014/main" id="{10ED6060-4AC0-CDBD-3FAE-A0E658F8EDD0}"/>
              </a:ext>
            </a:extLst>
          </p:cNvPr>
          <p:cNvSpPr txBox="1"/>
          <p:nvPr/>
        </p:nvSpPr>
        <p:spPr>
          <a:xfrm>
            <a:off x="1959429" y="1715733"/>
            <a:ext cx="5633357" cy="2123658"/>
          </a:xfrm>
          <a:prstGeom prst="rect">
            <a:avLst/>
          </a:prstGeom>
          <a:noFill/>
        </p:spPr>
        <p:txBody>
          <a:bodyPr wrap="square">
            <a:spAutoFit/>
          </a:bodyPr>
          <a:lstStyle/>
          <a:p>
            <a:pPr algn="ctr"/>
            <a:r>
              <a:rPr lang="vi-VN" sz="6600" b="1" dirty="0">
                <a:effectLst/>
                <a:latin typeface="Times New Roman" panose="02020603050405020304" pitchFamily="18" charset="0"/>
                <a:ea typeface="Calibri" panose="020F0502020204030204" pitchFamily="34" charset="0"/>
              </a:rPr>
              <a:t>HOẠT ĐỘNG MỞ ĐẦU </a:t>
            </a:r>
            <a:endParaRPr lang="en-SG" sz="6600" dirty="0"/>
          </a:p>
        </p:txBody>
      </p:sp>
    </p:spTree>
    <p:extLst>
      <p:ext uri="{BB962C8B-B14F-4D97-AF65-F5344CB8AC3E}">
        <p14:creationId xmlns:p14="http://schemas.microsoft.com/office/powerpoint/2010/main" val="35918080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C6722F-14C7-F80D-F3C2-64F4E8A09B48}"/>
              </a:ext>
            </a:extLst>
          </p:cNvPr>
          <p:cNvPicPr>
            <a:picLocks noChangeAspect="1"/>
          </p:cNvPicPr>
          <p:nvPr/>
        </p:nvPicPr>
        <p:blipFill>
          <a:blip r:embed="rId2"/>
          <a:stretch>
            <a:fillRect/>
          </a:stretch>
        </p:blipFill>
        <p:spPr>
          <a:xfrm>
            <a:off x="0" y="0"/>
            <a:ext cx="9144000" cy="5143500"/>
          </a:xfrm>
          <a:prstGeom prst="rect">
            <a:avLst/>
          </a:prstGeom>
        </p:spPr>
      </p:pic>
      <p:sp>
        <p:nvSpPr>
          <p:cNvPr id="4" name="TextBox 3">
            <a:extLst>
              <a:ext uri="{FF2B5EF4-FFF2-40B4-BE49-F238E27FC236}">
                <a16:creationId xmlns:a16="http://schemas.microsoft.com/office/drawing/2014/main" id="{10ED6060-4AC0-CDBD-3FAE-A0E658F8EDD0}"/>
              </a:ext>
            </a:extLst>
          </p:cNvPr>
          <p:cNvSpPr txBox="1"/>
          <p:nvPr/>
        </p:nvSpPr>
        <p:spPr>
          <a:xfrm>
            <a:off x="1987633" y="1512591"/>
            <a:ext cx="5992585" cy="2123658"/>
          </a:xfrm>
          <a:prstGeom prst="rect">
            <a:avLst/>
          </a:prstGeom>
          <a:noFill/>
        </p:spPr>
        <p:txBody>
          <a:bodyPr wrap="square">
            <a:spAutoFit/>
          </a:bodyPr>
          <a:lstStyle/>
          <a:p>
            <a:pPr algn="ctr"/>
            <a:r>
              <a:rPr lang="vi-VN" sz="6600" b="1" dirty="0">
                <a:latin typeface="Times New Roman" panose="02020603050405020304" pitchFamily="18" charset="0"/>
              </a:rPr>
              <a:t>HOẠT ĐỘNG</a:t>
            </a:r>
            <a:r>
              <a:rPr lang="vi-VN" sz="6600" dirty="0">
                <a:latin typeface="Times New Roman" panose="02020603050405020304" pitchFamily="18" charset="0"/>
              </a:rPr>
              <a:t> </a:t>
            </a:r>
            <a:r>
              <a:rPr lang="en-US" sz="6600" b="1" dirty="0">
                <a:latin typeface="Times New Roman" panose="02020603050405020304" pitchFamily="18" charset="0"/>
              </a:rPr>
              <a:t>V</a:t>
            </a:r>
            <a:r>
              <a:rPr lang="vi-VN" sz="6600" b="1" dirty="0">
                <a:latin typeface="Times New Roman" panose="02020603050405020304" pitchFamily="18" charset="0"/>
              </a:rPr>
              <a:t>ẬN DỤNG</a:t>
            </a:r>
            <a:endParaRPr lang="en-SG" sz="6600" dirty="0">
              <a:latin typeface="Aptos Display" panose="02110004020202020204"/>
            </a:endParaRPr>
          </a:p>
        </p:txBody>
      </p:sp>
    </p:spTree>
    <p:extLst>
      <p:ext uri="{BB962C8B-B14F-4D97-AF65-F5344CB8AC3E}">
        <p14:creationId xmlns:p14="http://schemas.microsoft.com/office/powerpoint/2010/main" val="10930126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grpSp>
        <p:nvGrpSpPr>
          <p:cNvPr id="1022" name="Google Shape;1022;p21"/>
          <p:cNvGrpSpPr/>
          <p:nvPr/>
        </p:nvGrpSpPr>
        <p:grpSpPr>
          <a:xfrm rot="-5400000">
            <a:off x="8679035" y="222037"/>
            <a:ext cx="533462" cy="257306"/>
            <a:chOff x="3372600" y="1183575"/>
            <a:chExt cx="533462" cy="257306"/>
          </a:xfrm>
        </p:grpSpPr>
        <p:sp>
          <p:nvSpPr>
            <p:cNvPr id="1023" name="Google Shape;1023;p21"/>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1"/>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9" name="Google Shape;1069;p21"/>
          <p:cNvGrpSpPr/>
          <p:nvPr/>
        </p:nvGrpSpPr>
        <p:grpSpPr>
          <a:xfrm rot="-8471793">
            <a:off x="200797" y="110458"/>
            <a:ext cx="545900" cy="549041"/>
            <a:chOff x="1938525" y="705925"/>
            <a:chExt cx="859088" cy="863925"/>
          </a:xfrm>
        </p:grpSpPr>
        <p:sp>
          <p:nvSpPr>
            <p:cNvPr id="1070" name="Google Shape;1070;p21"/>
            <p:cNvSpPr/>
            <p:nvPr/>
          </p:nvSpPr>
          <p:spPr>
            <a:xfrm>
              <a:off x="1938538" y="705945"/>
              <a:ext cx="859075" cy="863900"/>
            </a:xfrm>
            <a:custGeom>
              <a:avLst/>
              <a:gdLst/>
              <a:ahLst/>
              <a:cxnLst/>
              <a:rect l="l" t="t" r="r" b="b"/>
              <a:pathLst>
                <a:path w="34363" h="34556" extrusionOk="0">
                  <a:moveTo>
                    <a:pt x="32924" y="17061"/>
                  </a:moveTo>
                  <a:cubicBezTo>
                    <a:pt x="34363" y="16082"/>
                    <a:pt x="34188" y="14835"/>
                    <a:pt x="32536" y="14288"/>
                  </a:cubicBezTo>
                  <a:lnTo>
                    <a:pt x="26302" y="12226"/>
                  </a:lnTo>
                  <a:cubicBezTo>
                    <a:pt x="24649" y="11680"/>
                    <a:pt x="22899" y="9867"/>
                    <a:pt x="22413" y="8196"/>
                  </a:cubicBezTo>
                  <a:lnTo>
                    <a:pt x="20578" y="1891"/>
                  </a:lnTo>
                  <a:cubicBezTo>
                    <a:pt x="20092" y="220"/>
                    <a:pt x="18850" y="0"/>
                    <a:pt x="17820" y="1403"/>
                  </a:cubicBezTo>
                  <a:lnTo>
                    <a:pt x="13933" y="6693"/>
                  </a:lnTo>
                  <a:cubicBezTo>
                    <a:pt x="12902" y="8095"/>
                    <a:pt x="10636" y="9199"/>
                    <a:pt x="8895" y="9144"/>
                  </a:cubicBezTo>
                  <a:lnTo>
                    <a:pt x="2332" y="8942"/>
                  </a:lnTo>
                  <a:cubicBezTo>
                    <a:pt x="592" y="8888"/>
                    <a:pt x="1" y="10000"/>
                    <a:pt x="1015" y="11413"/>
                  </a:cubicBezTo>
                  <a:lnTo>
                    <a:pt x="4846" y="16744"/>
                  </a:lnTo>
                  <a:cubicBezTo>
                    <a:pt x="5861" y="18157"/>
                    <a:pt x="6210" y="20654"/>
                    <a:pt x="5621" y="22291"/>
                  </a:cubicBezTo>
                  <a:lnTo>
                    <a:pt x="3399" y="28471"/>
                  </a:lnTo>
                  <a:cubicBezTo>
                    <a:pt x="2810" y="30110"/>
                    <a:pt x="3684" y="31017"/>
                    <a:pt x="5343" y="30487"/>
                  </a:cubicBezTo>
                  <a:lnTo>
                    <a:pt x="11599" y="28492"/>
                  </a:lnTo>
                  <a:cubicBezTo>
                    <a:pt x="13258" y="27963"/>
                    <a:pt x="15739" y="28402"/>
                    <a:pt x="17115" y="29469"/>
                  </a:cubicBezTo>
                  <a:lnTo>
                    <a:pt x="22304" y="33491"/>
                  </a:lnTo>
                  <a:cubicBezTo>
                    <a:pt x="23679" y="34556"/>
                    <a:pt x="24813" y="34005"/>
                    <a:pt x="24822" y="32264"/>
                  </a:cubicBezTo>
                  <a:lnTo>
                    <a:pt x="24857" y="25697"/>
                  </a:lnTo>
                  <a:cubicBezTo>
                    <a:pt x="24866" y="23958"/>
                    <a:pt x="26051" y="21732"/>
                    <a:pt x="27489" y="20754"/>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1"/>
            <p:cNvSpPr/>
            <p:nvPr/>
          </p:nvSpPr>
          <p:spPr>
            <a:xfrm>
              <a:off x="1938525" y="705925"/>
              <a:ext cx="859075" cy="863925"/>
            </a:xfrm>
            <a:custGeom>
              <a:avLst/>
              <a:gdLst/>
              <a:ahLst/>
              <a:cxnLst/>
              <a:rect l="l" t="t" r="r" b="b"/>
              <a:pathLst>
                <a:path w="34363" h="34557" extrusionOk="0">
                  <a:moveTo>
                    <a:pt x="32923" y="17061"/>
                  </a:moveTo>
                  <a:cubicBezTo>
                    <a:pt x="34362" y="16083"/>
                    <a:pt x="34188" y="14835"/>
                    <a:pt x="32535" y="14289"/>
                  </a:cubicBezTo>
                  <a:lnTo>
                    <a:pt x="26301" y="12227"/>
                  </a:lnTo>
                  <a:cubicBezTo>
                    <a:pt x="24649" y="11680"/>
                    <a:pt x="22899" y="9867"/>
                    <a:pt x="22411" y="8196"/>
                  </a:cubicBezTo>
                  <a:lnTo>
                    <a:pt x="20576" y="1892"/>
                  </a:lnTo>
                  <a:cubicBezTo>
                    <a:pt x="20089" y="220"/>
                    <a:pt x="18849" y="1"/>
                    <a:pt x="17819" y="1404"/>
                  </a:cubicBezTo>
                  <a:lnTo>
                    <a:pt x="13932" y="6696"/>
                  </a:lnTo>
                  <a:cubicBezTo>
                    <a:pt x="12902" y="8098"/>
                    <a:pt x="10635" y="9202"/>
                    <a:pt x="8896" y="9147"/>
                  </a:cubicBezTo>
                  <a:lnTo>
                    <a:pt x="2332" y="8942"/>
                  </a:lnTo>
                  <a:cubicBezTo>
                    <a:pt x="592" y="8889"/>
                    <a:pt x="0" y="10001"/>
                    <a:pt x="1014" y="11413"/>
                  </a:cubicBezTo>
                  <a:lnTo>
                    <a:pt x="4845" y="16745"/>
                  </a:lnTo>
                  <a:cubicBezTo>
                    <a:pt x="5861" y="18158"/>
                    <a:pt x="6209" y="20655"/>
                    <a:pt x="5620" y="22292"/>
                  </a:cubicBezTo>
                  <a:lnTo>
                    <a:pt x="3400" y="28472"/>
                  </a:lnTo>
                  <a:cubicBezTo>
                    <a:pt x="2810" y="30110"/>
                    <a:pt x="3685" y="31017"/>
                    <a:pt x="5343" y="30488"/>
                  </a:cubicBezTo>
                  <a:lnTo>
                    <a:pt x="11600" y="28493"/>
                  </a:lnTo>
                  <a:cubicBezTo>
                    <a:pt x="13258" y="27964"/>
                    <a:pt x="15740" y="28404"/>
                    <a:pt x="17116" y="29470"/>
                  </a:cubicBezTo>
                  <a:lnTo>
                    <a:pt x="22305" y="33492"/>
                  </a:lnTo>
                  <a:cubicBezTo>
                    <a:pt x="23680" y="34557"/>
                    <a:pt x="24813" y="34007"/>
                    <a:pt x="24822" y="32265"/>
                  </a:cubicBezTo>
                  <a:lnTo>
                    <a:pt x="24859" y="25699"/>
                  </a:lnTo>
                  <a:cubicBezTo>
                    <a:pt x="24867" y="23959"/>
                    <a:pt x="26053" y="21734"/>
                    <a:pt x="27491" y="20755"/>
                  </a:cubicBezTo>
                  <a:close/>
                </a:path>
              </a:pathLst>
            </a:custGeom>
            <a:solidFill>
              <a:srgbClr val="FF7C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Google Shape;1960;p27">
            <a:extLst>
              <a:ext uri="{FF2B5EF4-FFF2-40B4-BE49-F238E27FC236}">
                <a16:creationId xmlns:a16="http://schemas.microsoft.com/office/drawing/2014/main" id="{6603CA5F-13FD-23E7-2D83-74277BF1BF6F}"/>
              </a:ext>
            </a:extLst>
          </p:cNvPr>
          <p:cNvGrpSpPr/>
          <p:nvPr/>
        </p:nvGrpSpPr>
        <p:grpSpPr>
          <a:xfrm rot="-9827289">
            <a:off x="968356" y="442182"/>
            <a:ext cx="329862" cy="331720"/>
            <a:chOff x="1938525" y="705925"/>
            <a:chExt cx="859088" cy="863925"/>
          </a:xfrm>
        </p:grpSpPr>
        <p:sp>
          <p:nvSpPr>
            <p:cNvPr id="7" name="Google Shape;1961;p27">
              <a:extLst>
                <a:ext uri="{FF2B5EF4-FFF2-40B4-BE49-F238E27FC236}">
                  <a16:creationId xmlns:a16="http://schemas.microsoft.com/office/drawing/2014/main" id="{71F5DD38-B9B3-02D9-E67A-0E6FA8E139C2}"/>
                </a:ext>
              </a:extLst>
            </p:cNvPr>
            <p:cNvSpPr/>
            <p:nvPr/>
          </p:nvSpPr>
          <p:spPr>
            <a:xfrm>
              <a:off x="1938538" y="705945"/>
              <a:ext cx="859075" cy="863900"/>
            </a:xfrm>
            <a:custGeom>
              <a:avLst/>
              <a:gdLst/>
              <a:ahLst/>
              <a:cxnLst/>
              <a:rect l="l" t="t" r="r" b="b"/>
              <a:pathLst>
                <a:path w="34363" h="34556" extrusionOk="0">
                  <a:moveTo>
                    <a:pt x="32924" y="17061"/>
                  </a:moveTo>
                  <a:cubicBezTo>
                    <a:pt x="34363" y="16082"/>
                    <a:pt x="34188" y="14835"/>
                    <a:pt x="32536" y="14288"/>
                  </a:cubicBezTo>
                  <a:lnTo>
                    <a:pt x="26302" y="12226"/>
                  </a:lnTo>
                  <a:cubicBezTo>
                    <a:pt x="24649" y="11680"/>
                    <a:pt x="22899" y="9867"/>
                    <a:pt x="22413" y="8196"/>
                  </a:cubicBezTo>
                  <a:lnTo>
                    <a:pt x="20578" y="1891"/>
                  </a:lnTo>
                  <a:cubicBezTo>
                    <a:pt x="20092" y="220"/>
                    <a:pt x="18850" y="0"/>
                    <a:pt x="17820" y="1403"/>
                  </a:cubicBezTo>
                  <a:lnTo>
                    <a:pt x="13933" y="6693"/>
                  </a:lnTo>
                  <a:cubicBezTo>
                    <a:pt x="12902" y="8095"/>
                    <a:pt x="10636" y="9199"/>
                    <a:pt x="8895" y="9144"/>
                  </a:cubicBezTo>
                  <a:lnTo>
                    <a:pt x="2332" y="8942"/>
                  </a:lnTo>
                  <a:cubicBezTo>
                    <a:pt x="592" y="8888"/>
                    <a:pt x="1" y="10000"/>
                    <a:pt x="1015" y="11413"/>
                  </a:cubicBezTo>
                  <a:lnTo>
                    <a:pt x="4846" y="16744"/>
                  </a:lnTo>
                  <a:cubicBezTo>
                    <a:pt x="5861" y="18157"/>
                    <a:pt x="6210" y="20654"/>
                    <a:pt x="5621" y="22291"/>
                  </a:cubicBezTo>
                  <a:lnTo>
                    <a:pt x="3399" y="28471"/>
                  </a:lnTo>
                  <a:cubicBezTo>
                    <a:pt x="2810" y="30110"/>
                    <a:pt x="3684" y="31017"/>
                    <a:pt x="5343" y="30487"/>
                  </a:cubicBezTo>
                  <a:lnTo>
                    <a:pt x="11599" y="28492"/>
                  </a:lnTo>
                  <a:cubicBezTo>
                    <a:pt x="13258" y="27963"/>
                    <a:pt x="15739" y="28402"/>
                    <a:pt x="17115" y="29469"/>
                  </a:cubicBezTo>
                  <a:lnTo>
                    <a:pt x="22304" y="33491"/>
                  </a:lnTo>
                  <a:cubicBezTo>
                    <a:pt x="23679" y="34556"/>
                    <a:pt x="24813" y="34005"/>
                    <a:pt x="24822" y="32264"/>
                  </a:cubicBezTo>
                  <a:lnTo>
                    <a:pt x="24857" y="25697"/>
                  </a:lnTo>
                  <a:cubicBezTo>
                    <a:pt x="24866" y="23958"/>
                    <a:pt x="26051" y="21732"/>
                    <a:pt x="27489" y="20754"/>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Google Shape;1962;p27">
              <a:extLst>
                <a:ext uri="{FF2B5EF4-FFF2-40B4-BE49-F238E27FC236}">
                  <a16:creationId xmlns:a16="http://schemas.microsoft.com/office/drawing/2014/main" id="{A54EEAEC-7411-C5AC-CB5D-FA6A6F32EEBF}"/>
                </a:ext>
              </a:extLst>
            </p:cNvPr>
            <p:cNvSpPr/>
            <p:nvPr/>
          </p:nvSpPr>
          <p:spPr>
            <a:xfrm>
              <a:off x="1938525" y="705925"/>
              <a:ext cx="859075" cy="863925"/>
            </a:xfrm>
            <a:custGeom>
              <a:avLst/>
              <a:gdLst/>
              <a:ahLst/>
              <a:cxnLst/>
              <a:rect l="l" t="t" r="r" b="b"/>
              <a:pathLst>
                <a:path w="34363" h="34557" extrusionOk="0">
                  <a:moveTo>
                    <a:pt x="32923" y="17061"/>
                  </a:moveTo>
                  <a:cubicBezTo>
                    <a:pt x="34362" y="16083"/>
                    <a:pt x="34188" y="14835"/>
                    <a:pt x="32535" y="14289"/>
                  </a:cubicBezTo>
                  <a:lnTo>
                    <a:pt x="26301" y="12227"/>
                  </a:lnTo>
                  <a:cubicBezTo>
                    <a:pt x="24649" y="11680"/>
                    <a:pt x="22899" y="9867"/>
                    <a:pt x="22411" y="8196"/>
                  </a:cubicBezTo>
                  <a:lnTo>
                    <a:pt x="20576" y="1892"/>
                  </a:lnTo>
                  <a:cubicBezTo>
                    <a:pt x="20089" y="220"/>
                    <a:pt x="18849" y="1"/>
                    <a:pt x="17819" y="1404"/>
                  </a:cubicBezTo>
                  <a:lnTo>
                    <a:pt x="13932" y="6696"/>
                  </a:lnTo>
                  <a:cubicBezTo>
                    <a:pt x="12902" y="8098"/>
                    <a:pt x="10635" y="9202"/>
                    <a:pt x="8896" y="9147"/>
                  </a:cubicBezTo>
                  <a:lnTo>
                    <a:pt x="2332" y="8942"/>
                  </a:lnTo>
                  <a:cubicBezTo>
                    <a:pt x="592" y="8889"/>
                    <a:pt x="0" y="10001"/>
                    <a:pt x="1014" y="11413"/>
                  </a:cubicBezTo>
                  <a:lnTo>
                    <a:pt x="4845" y="16745"/>
                  </a:lnTo>
                  <a:cubicBezTo>
                    <a:pt x="5861" y="18158"/>
                    <a:pt x="6209" y="20655"/>
                    <a:pt x="5620" y="22292"/>
                  </a:cubicBezTo>
                  <a:lnTo>
                    <a:pt x="3400" y="28472"/>
                  </a:lnTo>
                  <a:cubicBezTo>
                    <a:pt x="2810" y="30110"/>
                    <a:pt x="3685" y="31017"/>
                    <a:pt x="5343" y="30488"/>
                  </a:cubicBezTo>
                  <a:lnTo>
                    <a:pt x="11600" y="28493"/>
                  </a:lnTo>
                  <a:cubicBezTo>
                    <a:pt x="13258" y="27964"/>
                    <a:pt x="15740" y="28404"/>
                    <a:pt x="17116" y="29470"/>
                  </a:cubicBezTo>
                  <a:lnTo>
                    <a:pt x="22305" y="33492"/>
                  </a:lnTo>
                  <a:cubicBezTo>
                    <a:pt x="23680" y="34557"/>
                    <a:pt x="24813" y="34007"/>
                    <a:pt x="24822" y="32265"/>
                  </a:cubicBezTo>
                  <a:lnTo>
                    <a:pt x="24859" y="25699"/>
                  </a:lnTo>
                  <a:cubicBezTo>
                    <a:pt x="24867" y="23959"/>
                    <a:pt x="26053" y="21734"/>
                    <a:pt x="27491" y="20755"/>
                  </a:cubicBezTo>
                  <a:close/>
                </a:path>
              </a:pathLst>
            </a:custGeom>
            <a:solidFill>
              <a:srgbClr val="FF7C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3" name="Freeform 18">
            <a:extLst>
              <a:ext uri="{FF2B5EF4-FFF2-40B4-BE49-F238E27FC236}">
                <a16:creationId xmlns:a16="http://schemas.microsoft.com/office/drawing/2014/main" id="{E6DC0868-DF6B-80E6-A0AB-E1BDE9693482}"/>
              </a:ext>
            </a:extLst>
          </p:cNvPr>
          <p:cNvSpPr/>
          <p:nvPr/>
        </p:nvSpPr>
        <p:spPr>
          <a:xfrm>
            <a:off x="295572" y="4229843"/>
            <a:ext cx="812162" cy="726621"/>
          </a:xfrm>
          <a:custGeom>
            <a:avLst/>
            <a:gdLst/>
            <a:ahLst/>
            <a:cxnLst/>
            <a:rect l="l" t="t" r="r" b="b"/>
            <a:pathLst>
              <a:path w="4282187" h="3532805">
                <a:moveTo>
                  <a:pt x="0" y="0"/>
                </a:moveTo>
                <a:lnTo>
                  <a:pt x="4282187" y="0"/>
                </a:lnTo>
                <a:lnTo>
                  <a:pt x="4282187" y="3532805"/>
                </a:lnTo>
                <a:lnTo>
                  <a:pt x="0" y="353280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SG" sz="700"/>
          </a:p>
        </p:txBody>
      </p:sp>
      <p:sp>
        <p:nvSpPr>
          <p:cNvPr id="14" name="Rectangle: Rounded Corners 13">
            <a:extLst>
              <a:ext uri="{FF2B5EF4-FFF2-40B4-BE49-F238E27FC236}">
                <a16:creationId xmlns:a16="http://schemas.microsoft.com/office/drawing/2014/main" id="{8EE96391-C2C1-06DA-464B-FA62549C1419}"/>
              </a:ext>
            </a:extLst>
          </p:cNvPr>
          <p:cNvSpPr/>
          <p:nvPr/>
        </p:nvSpPr>
        <p:spPr>
          <a:xfrm>
            <a:off x="2000250" y="296979"/>
            <a:ext cx="5143500" cy="472963"/>
          </a:xfrm>
          <a:prstGeom prst="roundRect">
            <a:avLst>
              <a:gd name="adj" fmla="val 50000"/>
            </a:avLst>
          </a:prstGeom>
          <a:solidFill>
            <a:srgbClr val="FFF9ED"/>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tabLst>
                <a:tab pos="347345" algn="l"/>
              </a:tabLst>
            </a:pPr>
            <a:endParaRPr lang="en-SG"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C400FC69-3E49-F331-D9B1-B984A9232346}"/>
              </a:ext>
            </a:extLst>
          </p:cNvPr>
          <p:cNvSpPr txBox="1"/>
          <p:nvPr/>
        </p:nvSpPr>
        <p:spPr>
          <a:xfrm>
            <a:off x="2088058" y="103254"/>
            <a:ext cx="4767942" cy="738664"/>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800"/>
              </a:spcAft>
              <a:buClr>
                <a:srgbClr val="000000"/>
              </a:buClr>
              <a:buSzTx/>
              <a:buFont typeface="Arial"/>
              <a:buNone/>
              <a:tabLst>
                <a:tab pos="347345" algn="l"/>
              </a:tabLst>
              <a:defRPr/>
            </a:pPr>
            <a:r>
              <a:rPr kumimoji="0" lang="vi-VN" sz="2800" b="1" i="0" u="none" strike="noStrike" kern="0" cap="none" spc="0" normalizeH="0" baseline="0" noProof="0" dirty="0">
                <a:ln>
                  <a:noFill/>
                </a:ln>
                <a:solidFill>
                  <a:srgbClr val="191919"/>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Hoạt động khởi động </a:t>
            </a:r>
            <a:endParaRPr kumimoji="0" lang="en-SG" sz="2800" b="0" i="0" u="none" strike="noStrike" kern="0" cap="none" spc="0" normalizeH="0" baseline="0" noProof="0" dirty="0">
              <a:ln>
                <a:noFill/>
              </a:ln>
              <a:solidFill>
                <a:srgbClr val="191919"/>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pic>
        <p:nvPicPr>
          <p:cNvPr id="22" name="Picture 21"/>
          <p:cNvPicPr>
            <a:picLocks noChangeAspect="1"/>
          </p:cNvPicPr>
          <p:nvPr/>
        </p:nvPicPr>
        <p:blipFill>
          <a:blip r:embed="rId5"/>
          <a:stretch>
            <a:fillRect/>
          </a:stretch>
        </p:blipFill>
        <p:spPr>
          <a:xfrm>
            <a:off x="1177458" y="861687"/>
            <a:ext cx="675096" cy="805479"/>
          </a:xfrm>
          <a:prstGeom prst="rect">
            <a:avLst/>
          </a:prstGeom>
        </p:spPr>
      </p:pic>
      <p:sp>
        <p:nvSpPr>
          <p:cNvPr id="3" name="Oval Callout 2"/>
          <p:cNvSpPr/>
          <p:nvPr/>
        </p:nvSpPr>
        <p:spPr>
          <a:xfrm>
            <a:off x="1714498" y="1160907"/>
            <a:ext cx="5429251" cy="1862848"/>
          </a:xfrm>
          <a:prstGeom prst="wedgeEllipseCallout">
            <a:avLst>
              <a:gd name="adj1" fmla="val -48046"/>
              <a:gd name="adj2" fmla="val -43756"/>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342900" algn="just"/>
            <a:endParaRPr lang="en-US" sz="2800" i="1" dirty="0">
              <a:solidFill>
                <a:srgbClr val="000000"/>
              </a:solidFill>
              <a:cs typeface="Arial"/>
            </a:endParaRPr>
          </a:p>
        </p:txBody>
      </p:sp>
      <p:sp>
        <p:nvSpPr>
          <p:cNvPr id="4" name="Rectangle 3"/>
          <p:cNvSpPr/>
          <p:nvPr/>
        </p:nvSpPr>
        <p:spPr>
          <a:xfrm>
            <a:off x="2357088" y="1307501"/>
            <a:ext cx="4144070" cy="1569660"/>
          </a:xfrm>
          <a:prstGeom prst="rect">
            <a:avLst/>
          </a:prstGeom>
        </p:spPr>
        <p:txBody>
          <a:bodyPr wrap="square">
            <a:spAutoFit/>
          </a:bodyPr>
          <a:lstStyle/>
          <a:p>
            <a:pPr lvl="0" indent="342900" algn="just"/>
            <a:r>
              <a:rPr lang="vi-VN" sz="2400" i="1" dirty="0">
                <a:latin typeface="Times New Roman" panose="02020603050405020304" pitchFamily="18" charset="0"/>
              </a:rPr>
              <a:t>Theo em, trong giao tiếp, muốn thuyết phục được người khác thì ý kiến đưa ra phải đảm bảo những điều gì?</a:t>
            </a:r>
            <a:endParaRPr lang="en-US" sz="2400" i="1" dirty="0"/>
          </a:p>
        </p:txBody>
      </p:sp>
      <p:sp>
        <p:nvSpPr>
          <p:cNvPr id="24" name="Freeform 6">
            <a:extLst>
              <a:ext uri="{FF2B5EF4-FFF2-40B4-BE49-F238E27FC236}">
                <a16:creationId xmlns:a16="http://schemas.microsoft.com/office/drawing/2014/main" id="{50B6DE55-72D7-6BA7-06D5-5EE09ADA6281}"/>
              </a:ext>
            </a:extLst>
          </p:cNvPr>
          <p:cNvSpPr/>
          <p:nvPr/>
        </p:nvSpPr>
        <p:spPr>
          <a:xfrm>
            <a:off x="1151423" y="3170349"/>
            <a:ext cx="5619324" cy="1522284"/>
          </a:xfrm>
          <a:custGeom>
            <a:avLst/>
            <a:gdLst/>
            <a:ahLst/>
            <a:cxnLst/>
            <a:rect l="l" t="t" r="r" b="b"/>
            <a:pathLst>
              <a:path w="2816250" h="2167467">
                <a:moveTo>
                  <a:pt x="36925" y="0"/>
                </a:moveTo>
                <a:lnTo>
                  <a:pt x="2779325" y="0"/>
                </a:lnTo>
                <a:cubicBezTo>
                  <a:pt x="2789118" y="0"/>
                  <a:pt x="2798510" y="3890"/>
                  <a:pt x="2805435" y="10815"/>
                </a:cubicBezTo>
                <a:cubicBezTo>
                  <a:pt x="2812359" y="17740"/>
                  <a:pt x="2816250" y="27132"/>
                  <a:pt x="2816250" y="36925"/>
                </a:cubicBezTo>
                <a:lnTo>
                  <a:pt x="2816250" y="2130542"/>
                </a:lnTo>
                <a:cubicBezTo>
                  <a:pt x="2816250" y="2140335"/>
                  <a:pt x="2812359" y="2149727"/>
                  <a:pt x="2805435" y="2156652"/>
                </a:cubicBezTo>
                <a:cubicBezTo>
                  <a:pt x="2798510" y="2163576"/>
                  <a:pt x="2789118" y="2167467"/>
                  <a:pt x="2779325" y="2167467"/>
                </a:cubicBezTo>
                <a:lnTo>
                  <a:pt x="36925" y="2167467"/>
                </a:lnTo>
                <a:cubicBezTo>
                  <a:pt x="27132" y="2167467"/>
                  <a:pt x="17740" y="2163576"/>
                  <a:pt x="10815" y="2156652"/>
                </a:cubicBezTo>
                <a:cubicBezTo>
                  <a:pt x="3890" y="2149727"/>
                  <a:pt x="0" y="2140335"/>
                  <a:pt x="0" y="2130542"/>
                </a:cubicBezTo>
                <a:lnTo>
                  <a:pt x="0" y="36925"/>
                </a:lnTo>
                <a:cubicBezTo>
                  <a:pt x="0" y="27132"/>
                  <a:pt x="3890" y="17740"/>
                  <a:pt x="10815" y="10815"/>
                </a:cubicBezTo>
                <a:cubicBezTo>
                  <a:pt x="17740" y="3890"/>
                  <a:pt x="27132" y="0"/>
                  <a:pt x="36925" y="0"/>
                </a:cubicBezTo>
                <a:close/>
              </a:path>
            </a:pathLst>
          </a:custGeom>
          <a:solidFill>
            <a:schemeClr val="accent3">
              <a:lumMod val="75000"/>
            </a:schemeClr>
          </a:solid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8">
              <a:buClrTx/>
              <a:defRPr/>
            </a:pPr>
            <a:endParaRPr lang="en-US" sz="1800">
              <a:solidFill>
                <a:sysClr val="windowText" lastClr="000000"/>
              </a:solidFill>
            </a:endParaRPr>
          </a:p>
        </p:txBody>
      </p:sp>
      <p:sp>
        <p:nvSpPr>
          <p:cNvPr id="25" name="Freeform 6">
            <a:extLst>
              <a:ext uri="{FF2B5EF4-FFF2-40B4-BE49-F238E27FC236}">
                <a16:creationId xmlns:a16="http://schemas.microsoft.com/office/drawing/2014/main" id="{50B6DE55-72D7-6BA7-06D5-5EE09ADA6281}"/>
              </a:ext>
            </a:extLst>
          </p:cNvPr>
          <p:cNvSpPr/>
          <p:nvPr/>
        </p:nvSpPr>
        <p:spPr>
          <a:xfrm>
            <a:off x="1236676" y="3263018"/>
            <a:ext cx="5619324" cy="1522284"/>
          </a:xfrm>
          <a:custGeom>
            <a:avLst/>
            <a:gdLst/>
            <a:ahLst/>
            <a:cxnLst/>
            <a:rect l="l" t="t" r="r" b="b"/>
            <a:pathLst>
              <a:path w="2816250" h="2167467">
                <a:moveTo>
                  <a:pt x="36925" y="0"/>
                </a:moveTo>
                <a:lnTo>
                  <a:pt x="2779325" y="0"/>
                </a:lnTo>
                <a:cubicBezTo>
                  <a:pt x="2789118" y="0"/>
                  <a:pt x="2798510" y="3890"/>
                  <a:pt x="2805435" y="10815"/>
                </a:cubicBezTo>
                <a:cubicBezTo>
                  <a:pt x="2812359" y="17740"/>
                  <a:pt x="2816250" y="27132"/>
                  <a:pt x="2816250" y="36925"/>
                </a:cubicBezTo>
                <a:lnTo>
                  <a:pt x="2816250" y="2130542"/>
                </a:lnTo>
                <a:cubicBezTo>
                  <a:pt x="2816250" y="2140335"/>
                  <a:pt x="2812359" y="2149727"/>
                  <a:pt x="2805435" y="2156652"/>
                </a:cubicBezTo>
                <a:cubicBezTo>
                  <a:pt x="2798510" y="2163576"/>
                  <a:pt x="2789118" y="2167467"/>
                  <a:pt x="2779325" y="2167467"/>
                </a:cubicBezTo>
                <a:lnTo>
                  <a:pt x="36925" y="2167467"/>
                </a:lnTo>
                <a:cubicBezTo>
                  <a:pt x="27132" y="2167467"/>
                  <a:pt x="17740" y="2163576"/>
                  <a:pt x="10815" y="2156652"/>
                </a:cubicBezTo>
                <a:cubicBezTo>
                  <a:pt x="3890" y="2149727"/>
                  <a:pt x="0" y="2140335"/>
                  <a:pt x="0" y="2130542"/>
                </a:cubicBezTo>
                <a:lnTo>
                  <a:pt x="0" y="36925"/>
                </a:lnTo>
                <a:cubicBezTo>
                  <a:pt x="0" y="27132"/>
                  <a:pt x="3890" y="17740"/>
                  <a:pt x="10815" y="10815"/>
                </a:cubicBezTo>
                <a:cubicBezTo>
                  <a:pt x="17740" y="3890"/>
                  <a:pt x="27132" y="0"/>
                  <a:pt x="36925" y="0"/>
                </a:cubicBezTo>
                <a:close/>
              </a:path>
            </a:pathLst>
          </a:custGeom>
          <a:solidFill>
            <a:srgbClr val="FBB44B">
              <a:lumMod val="20000"/>
              <a:lumOff val="80000"/>
            </a:srgbClr>
          </a:solid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8">
              <a:buClrTx/>
              <a:defRPr/>
            </a:pPr>
            <a:endParaRPr lang="en-US" sz="1800">
              <a:solidFill>
                <a:sysClr val="windowText" lastClr="000000"/>
              </a:solidFill>
            </a:endParaRPr>
          </a:p>
        </p:txBody>
      </p:sp>
      <p:sp>
        <p:nvSpPr>
          <p:cNvPr id="26" name="TextBox 14">
            <a:extLst>
              <a:ext uri="{FF2B5EF4-FFF2-40B4-BE49-F238E27FC236}">
                <a16:creationId xmlns:a16="http://schemas.microsoft.com/office/drawing/2014/main" id="{F2884556-4A5F-723E-B4C5-998EC6F3E060}"/>
              </a:ext>
            </a:extLst>
          </p:cNvPr>
          <p:cNvSpPr txBox="1"/>
          <p:nvPr/>
        </p:nvSpPr>
        <p:spPr>
          <a:xfrm>
            <a:off x="1170204" y="3175392"/>
            <a:ext cx="5644232" cy="1569660"/>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2400" dirty="0">
                <a:latin typeface="Times New Roman" panose="02020603050405020304" pitchFamily="18" charset="0"/>
                <a:cs typeface="Times New Roman" panose="02020603050405020304" pitchFamily="18" charset="0"/>
              </a:rPr>
              <a:t>   T</a:t>
            </a:r>
            <a:r>
              <a:rPr lang="vi-VN" sz="2400" dirty="0">
                <a:latin typeface="Times New Roman" panose="02020603050405020304" pitchFamily="18" charset="0"/>
                <a:cs typeface="Times New Roman" panose="02020603050405020304" pitchFamily="18" charset="0"/>
              </a:rPr>
              <a:t>rong giao tiếp </a:t>
            </a:r>
            <a:r>
              <a:rPr lang="en-US" sz="2400" dirty="0">
                <a:latin typeface="Times New Roman" panose="02020603050405020304" pitchFamily="18" charset="0"/>
                <a:cs typeface="Times New Roman" panose="02020603050405020304" pitchFamily="18" charset="0"/>
              </a:rPr>
              <a:t>m</a:t>
            </a:r>
            <a:r>
              <a:rPr lang="vi-VN" sz="2400" dirty="0">
                <a:latin typeface="Times New Roman" panose="02020603050405020304" pitchFamily="18" charset="0"/>
                <a:cs typeface="Times New Roman" panose="02020603050405020304" pitchFamily="18" charset="0"/>
              </a:rPr>
              <a:t>uốn thuyết phục được người khác, ý kiến đưa ra phải có căn cứ, lập luận chặt chẽ, có bằng chứng, diễn đặt gãy gọn, mạch lạc,...	</a:t>
            </a:r>
            <a:endParaRPr lang="en-US" sz="2400" dirty="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7024681" y="1765411"/>
            <a:ext cx="1792432" cy="2809875"/>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1000"/>
                                        <p:tgtEl>
                                          <p:spTgt spid="26"/>
                                        </p:tgtEl>
                                      </p:cBhvr>
                                    </p:animEffect>
                                    <p:anim calcmode="lin" valueType="num">
                                      <p:cBhvr>
                                        <p:cTn id="26" dur="1000" fill="hold"/>
                                        <p:tgtEl>
                                          <p:spTgt spid="26"/>
                                        </p:tgtEl>
                                        <p:attrNameLst>
                                          <p:attrName>ppt_x</p:attrName>
                                        </p:attrNameLst>
                                      </p:cBhvr>
                                      <p:tavLst>
                                        <p:tav tm="0">
                                          <p:val>
                                            <p:strVal val="#ppt_x"/>
                                          </p:val>
                                        </p:tav>
                                        <p:tav tm="100000">
                                          <p:val>
                                            <p:strVal val="#ppt_x"/>
                                          </p:val>
                                        </p:tav>
                                      </p:tavLst>
                                    </p:anim>
                                    <p:anim calcmode="lin" valueType="num">
                                      <p:cBhvr>
                                        <p:cTn id="27" dur="1000" fill="hold"/>
                                        <p:tgtEl>
                                          <p:spTgt spid="2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24" grpId="0" animBg="1"/>
      <p:bldP spid="25" grpId="0" animBg="1"/>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C6722F-14C7-F80D-F3C2-64F4E8A09B48}"/>
              </a:ext>
            </a:extLst>
          </p:cNvPr>
          <p:cNvPicPr>
            <a:picLocks noChangeAspect="1"/>
          </p:cNvPicPr>
          <p:nvPr/>
        </p:nvPicPr>
        <p:blipFill>
          <a:blip r:embed="rId2"/>
          <a:stretch>
            <a:fillRect/>
          </a:stretch>
        </p:blipFill>
        <p:spPr>
          <a:xfrm>
            <a:off x="0" y="0"/>
            <a:ext cx="9144000" cy="5143500"/>
          </a:xfrm>
          <a:prstGeom prst="rect">
            <a:avLst/>
          </a:prstGeom>
        </p:spPr>
      </p:pic>
      <p:sp>
        <p:nvSpPr>
          <p:cNvPr id="4" name="TextBox 3">
            <a:extLst>
              <a:ext uri="{FF2B5EF4-FFF2-40B4-BE49-F238E27FC236}">
                <a16:creationId xmlns:a16="http://schemas.microsoft.com/office/drawing/2014/main" id="{10ED6060-4AC0-CDBD-3FAE-A0E658F8EDD0}"/>
              </a:ext>
            </a:extLst>
          </p:cNvPr>
          <p:cNvSpPr txBox="1"/>
          <p:nvPr/>
        </p:nvSpPr>
        <p:spPr>
          <a:xfrm>
            <a:off x="1845129" y="1417588"/>
            <a:ext cx="5633357" cy="2308324"/>
          </a:xfrm>
          <a:prstGeom prst="rect">
            <a:avLst/>
          </a:prstGeom>
          <a:noFill/>
        </p:spPr>
        <p:txBody>
          <a:bodyPr wrap="square">
            <a:spAutoFit/>
          </a:bodyPr>
          <a:lstStyle/>
          <a:p>
            <a:pPr algn="ctr"/>
            <a:r>
              <a:rPr lang="vi-VN" sz="4800" b="1" dirty="0">
                <a:effectLst/>
                <a:latin typeface="Times New Roman" panose="02020603050405020304" pitchFamily="18" charset="0"/>
                <a:ea typeface="Calibri" panose="020F0502020204030204" pitchFamily="34" charset="0"/>
              </a:rPr>
              <a:t>HOẠT ĐỘNG </a:t>
            </a:r>
            <a:r>
              <a:rPr lang="en-US" sz="4800" b="1" dirty="0">
                <a:effectLst/>
                <a:latin typeface="Times New Roman" panose="02020603050405020304" pitchFamily="18" charset="0"/>
                <a:ea typeface="Calibri" panose="020F0502020204030204" pitchFamily="34" charset="0"/>
              </a:rPr>
              <a:t>HÌNH THÀNH KIẾN THỨC MỚI</a:t>
            </a:r>
            <a:endParaRPr lang="en-SG" sz="4800" dirty="0"/>
          </a:p>
        </p:txBody>
      </p:sp>
    </p:spTree>
    <p:extLst>
      <p:ext uri="{BB962C8B-B14F-4D97-AF65-F5344CB8AC3E}">
        <p14:creationId xmlns:p14="http://schemas.microsoft.com/office/powerpoint/2010/main" val="3107729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EDA47F-69A7-3BDF-7BA8-BD2DDE7062AA}"/>
              </a:ext>
            </a:extLst>
          </p:cNvPr>
          <p:cNvPicPr>
            <a:picLocks noChangeAspect="1"/>
          </p:cNvPicPr>
          <p:nvPr/>
        </p:nvPicPr>
        <p:blipFill>
          <a:blip r:embed="rId2"/>
          <a:stretch>
            <a:fillRect/>
          </a:stretch>
        </p:blipFill>
        <p:spPr>
          <a:xfrm>
            <a:off x="22051" y="50286"/>
            <a:ext cx="9144000" cy="5143500"/>
          </a:xfrm>
          <a:prstGeom prst="rect">
            <a:avLst/>
          </a:prstGeom>
        </p:spPr>
      </p:pic>
      <p:sp>
        <p:nvSpPr>
          <p:cNvPr id="2" name="Google Shape;1132;p46">
            <a:extLst>
              <a:ext uri="{FF2B5EF4-FFF2-40B4-BE49-F238E27FC236}">
                <a16:creationId xmlns:a16="http://schemas.microsoft.com/office/drawing/2014/main" id="{1A5005A0-FE32-BAF8-4B28-87FC688E95DF}"/>
              </a:ext>
            </a:extLst>
          </p:cNvPr>
          <p:cNvSpPr txBox="1">
            <a:spLocks noGrp="1"/>
          </p:cNvSpPr>
          <p:nvPr/>
        </p:nvSpPr>
        <p:spPr>
          <a:xfrm>
            <a:off x="4594051" y="1869936"/>
            <a:ext cx="4414867" cy="752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33350" indent="0" algn="ctr">
              <a:lnSpc>
                <a:spcPct val="100000"/>
              </a:lnSpc>
              <a:buClr>
                <a:prstClr val="black"/>
              </a:buClr>
              <a:buFont typeface="Poppins Medium"/>
              <a:buNone/>
            </a:pPr>
            <a:r>
              <a:rPr lang="vi-VN" sz="6600" b="1" dirty="0">
                <a:solidFill>
                  <a:prstClr val="black"/>
                </a:solidFill>
                <a:latin typeface="Times New Roman" panose="02020603050405020304" pitchFamily="18" charset="0"/>
              </a:rPr>
              <a:t>Hoạt động</a:t>
            </a:r>
            <a:r>
              <a:rPr lang="en-US" sz="6600" b="1" dirty="0">
                <a:solidFill>
                  <a:prstClr val="black"/>
                </a:solidFill>
                <a:latin typeface="Times New Roman" panose="02020603050405020304" pitchFamily="18" charset="0"/>
              </a:rPr>
              <a:t> </a:t>
            </a:r>
            <a:r>
              <a:rPr lang="en-US" sz="6600" b="1" dirty="0" err="1">
                <a:solidFill>
                  <a:prstClr val="black"/>
                </a:solidFill>
                <a:latin typeface="Times New Roman" panose="02020603050405020304" pitchFamily="18" charset="0"/>
              </a:rPr>
              <a:t>định</a:t>
            </a:r>
            <a:r>
              <a:rPr lang="en-US" sz="6600" b="1" dirty="0">
                <a:solidFill>
                  <a:prstClr val="black"/>
                </a:solidFill>
                <a:latin typeface="Times New Roman" panose="02020603050405020304" pitchFamily="18" charset="0"/>
              </a:rPr>
              <a:t> </a:t>
            </a:r>
            <a:r>
              <a:rPr lang="en-US" sz="6600" b="1" dirty="0" err="1">
                <a:solidFill>
                  <a:prstClr val="black"/>
                </a:solidFill>
                <a:latin typeface="Times New Roman" panose="02020603050405020304" pitchFamily="18" charset="0"/>
              </a:rPr>
              <a:t>hướng</a:t>
            </a:r>
            <a:endParaRPr lang="en-SG" sz="34400" dirty="0">
              <a:solidFill>
                <a:prstClr val="black"/>
              </a:solidFill>
              <a:latin typeface="Aptos Display" panose="02110004020202020204"/>
            </a:endParaRPr>
          </a:p>
        </p:txBody>
      </p:sp>
      <p:sp>
        <p:nvSpPr>
          <p:cNvPr id="4" name="Google Shape;1161;p38">
            <a:extLst>
              <a:ext uri="{FF2B5EF4-FFF2-40B4-BE49-F238E27FC236}">
                <a16:creationId xmlns:a16="http://schemas.microsoft.com/office/drawing/2014/main" id="{D9829501-3E3C-41E3-A481-1246EEEB2B98}"/>
              </a:ext>
            </a:extLst>
          </p:cNvPr>
          <p:cNvSpPr/>
          <p:nvPr/>
        </p:nvSpPr>
        <p:spPr>
          <a:xfrm rot="3363349">
            <a:off x="6091583" y="736078"/>
            <a:ext cx="1510781" cy="1174826"/>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lumMod val="75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dirty="0"/>
          </a:p>
        </p:txBody>
      </p:sp>
      <p:sp>
        <p:nvSpPr>
          <p:cNvPr id="5" name="Google Shape;1162;p38">
            <a:extLst>
              <a:ext uri="{FF2B5EF4-FFF2-40B4-BE49-F238E27FC236}">
                <a16:creationId xmlns:a16="http://schemas.microsoft.com/office/drawing/2014/main" id="{4DBE0F21-9A49-DA2A-0339-04405B87B073}"/>
              </a:ext>
            </a:extLst>
          </p:cNvPr>
          <p:cNvSpPr txBox="1">
            <a:spLocks noGrp="1"/>
          </p:cNvSpPr>
          <p:nvPr/>
        </p:nvSpPr>
        <p:spPr>
          <a:xfrm>
            <a:off x="6070723" y="748585"/>
            <a:ext cx="1552500"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rgbClr val="38965D"/>
              </a:buClr>
              <a:buSzPts val="6000"/>
              <a:buFont typeface="Titan One"/>
              <a:buNone/>
              <a:defRPr/>
            </a:pPr>
            <a:r>
              <a:rPr lang="en-US" sz="7200" b="1" dirty="0">
                <a:solidFill>
                  <a:srgbClr val="FFFFFF"/>
                </a:solidFill>
                <a:latin typeface="Times New Roman" panose="02020603050405020304" pitchFamily="18" charset="0"/>
                <a:cs typeface="Times New Roman" panose="02020603050405020304" pitchFamily="18" charset="0"/>
                <a:sym typeface="Titan One"/>
              </a:rPr>
              <a:t>I</a:t>
            </a:r>
            <a:endParaRPr sz="7200" b="1" dirty="0">
              <a:solidFill>
                <a:srgbClr val="FFFFFF"/>
              </a:solidFill>
              <a:latin typeface="Times New Roman" panose="02020603050405020304" pitchFamily="18" charset="0"/>
              <a:cs typeface="Times New Roman" panose="02020603050405020304" pitchFamily="18" charset="0"/>
              <a:sym typeface="Titan One"/>
            </a:endParaRPr>
          </a:p>
        </p:txBody>
      </p:sp>
    </p:spTree>
    <p:extLst>
      <p:ext uri="{BB962C8B-B14F-4D97-AF65-F5344CB8AC3E}">
        <p14:creationId xmlns:p14="http://schemas.microsoft.com/office/powerpoint/2010/main" val="1211569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grpSp>
        <p:nvGrpSpPr>
          <p:cNvPr id="3" name="Group 2">
            <a:extLst>
              <a:ext uri="{FF2B5EF4-FFF2-40B4-BE49-F238E27FC236}">
                <a16:creationId xmlns:a16="http://schemas.microsoft.com/office/drawing/2014/main" id="{AB212C0D-4F32-689D-D8C5-E87F82F245CE}"/>
              </a:ext>
            </a:extLst>
          </p:cNvPr>
          <p:cNvGrpSpPr/>
          <p:nvPr/>
        </p:nvGrpSpPr>
        <p:grpSpPr>
          <a:xfrm>
            <a:off x="3353750" y="498000"/>
            <a:ext cx="5513845" cy="4038300"/>
            <a:chOff x="1762760" y="-20320"/>
            <a:chExt cx="8666480" cy="4883150"/>
          </a:xfrm>
        </p:grpSpPr>
        <p:grpSp>
          <p:nvGrpSpPr>
            <p:cNvPr id="10" name="组合 7">
              <a:extLst>
                <a:ext uri="{FF2B5EF4-FFF2-40B4-BE49-F238E27FC236}">
                  <a16:creationId xmlns:a16="http://schemas.microsoft.com/office/drawing/2014/main" id="{4A92B7AD-575C-2F5F-C72F-16100D32D5BA}"/>
                </a:ext>
              </a:extLst>
            </p:cNvPr>
            <p:cNvGrpSpPr/>
            <p:nvPr>
              <p:custDataLst>
                <p:tags r:id="rId1"/>
              </p:custDataLst>
            </p:nvPr>
          </p:nvGrpSpPr>
          <p:grpSpPr>
            <a:xfrm>
              <a:off x="1762760" y="-20320"/>
              <a:ext cx="8666480" cy="4883150"/>
              <a:chOff x="2776" y="-32"/>
              <a:chExt cx="13648" cy="7690"/>
            </a:xfrm>
            <a:effectLst>
              <a:outerShdw blurRad="50800" dist="38100" dir="5400000" algn="t" rotWithShape="0">
                <a:prstClr val="black">
                  <a:alpha val="40000"/>
                </a:prstClr>
              </a:outerShdw>
            </a:effectLst>
          </p:grpSpPr>
          <p:grpSp>
            <p:nvGrpSpPr>
              <p:cNvPr id="16" name="组合 8">
                <a:extLst>
                  <a:ext uri="{FF2B5EF4-FFF2-40B4-BE49-F238E27FC236}">
                    <a16:creationId xmlns:a16="http://schemas.microsoft.com/office/drawing/2014/main" id="{FE60B33A-15D6-B04D-F4B1-A8E82A8D0ACE}"/>
                  </a:ext>
                </a:extLst>
              </p:cNvPr>
              <p:cNvGrpSpPr/>
              <p:nvPr>
                <p:custDataLst>
                  <p:tags r:id="rId2"/>
                </p:custDataLst>
              </p:nvPr>
            </p:nvGrpSpPr>
            <p:grpSpPr>
              <a:xfrm>
                <a:off x="2776" y="-32"/>
                <a:ext cx="13649" cy="7691"/>
                <a:chOff x="1762543" y="-20073"/>
                <a:chExt cx="8666914" cy="4883621"/>
              </a:xfrm>
            </p:grpSpPr>
            <p:cxnSp>
              <p:nvCxnSpPr>
                <p:cNvPr id="18" name="直接连接符 6">
                  <a:extLst>
                    <a:ext uri="{FF2B5EF4-FFF2-40B4-BE49-F238E27FC236}">
                      <a16:creationId xmlns:a16="http://schemas.microsoft.com/office/drawing/2014/main" id="{FF1FA6A2-DD7A-DBC8-F796-A6094AA104EE}"/>
                    </a:ext>
                  </a:extLst>
                </p:cNvPr>
                <p:cNvCxnSpPr/>
                <p:nvPr>
                  <p:custDataLst>
                    <p:tags r:id="rId4"/>
                  </p:custDataLst>
                </p:nvPr>
              </p:nvCxnSpPr>
              <p:spPr>
                <a:xfrm flipH="1">
                  <a:off x="4015408" y="0"/>
                  <a:ext cx="0" cy="1762539"/>
                </a:xfrm>
                <a:prstGeom prst="line">
                  <a:avLst/>
                </a:prstGeom>
                <a:noFill/>
                <a:ln w="25400" cap="flat" cmpd="sng" algn="ctr">
                  <a:solidFill>
                    <a:sysClr val="window" lastClr="FFFFFF"/>
                  </a:solidFill>
                  <a:prstDash val="solid"/>
                  <a:miter lim="800000"/>
                </a:ln>
                <a:effectLst/>
              </p:spPr>
            </p:cxnSp>
            <p:cxnSp>
              <p:nvCxnSpPr>
                <p:cNvPr id="19" name="直接连接符 15">
                  <a:extLst>
                    <a:ext uri="{FF2B5EF4-FFF2-40B4-BE49-F238E27FC236}">
                      <a16:creationId xmlns:a16="http://schemas.microsoft.com/office/drawing/2014/main" id="{2497AA81-4F45-7540-F3A9-0F58AA53F9BA}"/>
                    </a:ext>
                  </a:extLst>
                </p:cNvPr>
                <p:cNvCxnSpPr/>
                <p:nvPr>
                  <p:custDataLst>
                    <p:tags r:id="rId5"/>
                  </p:custDataLst>
                </p:nvPr>
              </p:nvCxnSpPr>
              <p:spPr>
                <a:xfrm flipH="1">
                  <a:off x="8408503" y="-20073"/>
                  <a:ext cx="0" cy="1762539"/>
                </a:xfrm>
                <a:prstGeom prst="line">
                  <a:avLst/>
                </a:prstGeom>
                <a:noFill/>
                <a:ln w="25400" cap="flat" cmpd="sng" algn="ctr">
                  <a:solidFill>
                    <a:sysClr val="window" lastClr="FFFFFF"/>
                  </a:solidFill>
                  <a:prstDash val="solid"/>
                  <a:miter lim="800000"/>
                </a:ln>
                <a:effectLst/>
              </p:spPr>
            </p:cxnSp>
            <p:sp>
              <p:nvSpPr>
                <p:cNvPr id="20" name="云形 14">
                  <a:extLst>
                    <a:ext uri="{FF2B5EF4-FFF2-40B4-BE49-F238E27FC236}">
                      <a16:creationId xmlns:a16="http://schemas.microsoft.com/office/drawing/2014/main" id="{96F844CD-C095-3A28-AA0D-D6D039E6AFB0}"/>
                    </a:ext>
                  </a:extLst>
                </p:cNvPr>
                <p:cNvSpPr/>
                <p:nvPr>
                  <p:custDataLst>
                    <p:tags r:id="rId6"/>
                  </p:custDataLst>
                </p:nvPr>
              </p:nvSpPr>
              <p:spPr>
                <a:xfrm>
                  <a:off x="1762543" y="1285461"/>
                  <a:ext cx="8666914" cy="3578087"/>
                </a:xfrm>
                <a:prstGeom prst="cloud">
                  <a:avLst/>
                </a:prstGeom>
                <a:solidFill>
                  <a:sysClr val="window" lastClr="FFFFFF"/>
                </a:solidFill>
                <a:ln w="12700" cap="flat" cmpd="sng" algn="ctr">
                  <a:noFill/>
                  <a:prstDash val="solid"/>
                  <a:miter lim="800000"/>
                </a:ln>
                <a:effectLst/>
              </p:spPr>
              <p:txBody>
                <a:bodyPr rtlCol="0" anchor="ctr"/>
                <a:lstStyle/>
                <a:p>
                  <a:pPr algn="ctr">
                    <a:buClrTx/>
                    <a:buFontTx/>
                    <a:buNone/>
                    <a:defRPr/>
                  </a:pPr>
                  <a:endParaRPr lang="zh-CN" altLang="en-US" sz="1800">
                    <a:solidFill>
                      <a:prstClr val="white"/>
                    </a:solidFill>
                    <a:latin typeface="Calibri"/>
                    <a:ea typeface="宋体" panose="02010600030101010101" pitchFamily="2" charset="-122"/>
                  </a:endParaRPr>
                </a:p>
              </p:txBody>
            </p:sp>
          </p:grpSp>
          <p:sp>
            <p:nvSpPr>
              <p:cNvPr id="17" name="云形 21">
                <a:extLst>
                  <a:ext uri="{FF2B5EF4-FFF2-40B4-BE49-F238E27FC236}">
                    <a16:creationId xmlns:a16="http://schemas.microsoft.com/office/drawing/2014/main" id="{E688C6AD-1153-126E-8A8D-F212F1F0DBBA}"/>
                  </a:ext>
                </a:extLst>
              </p:cNvPr>
              <p:cNvSpPr/>
              <p:nvPr>
                <p:custDataLst>
                  <p:tags r:id="rId3"/>
                </p:custDataLst>
              </p:nvPr>
            </p:nvSpPr>
            <p:spPr>
              <a:xfrm>
                <a:off x="3067" y="2144"/>
                <a:ext cx="13068" cy="5395"/>
              </a:xfrm>
              <a:prstGeom prst="cloud">
                <a:avLst/>
              </a:prstGeom>
              <a:noFill/>
              <a:ln w="12700" cap="flat" cmpd="sng" algn="ctr">
                <a:solidFill>
                  <a:srgbClr val="0087E9"/>
                </a:solidFill>
                <a:prstDash val="dash"/>
                <a:miter lim="800000"/>
              </a:ln>
              <a:effectLst/>
              <a:extLst>
                <a:ext uri="{909E8E84-426E-40DD-AFC4-6F175D3DCCD1}">
                  <a14:hiddenFill xmlns:a14="http://schemas.microsoft.com/office/drawing/2010/main">
                    <a:solidFill>
                      <a:schemeClr val="bg1"/>
                    </a:solidFill>
                  </a14:hiddenFill>
                </a:ext>
              </a:extLst>
            </p:spPr>
            <p:txBody>
              <a:bodyPr rtlCol="0" anchor="ctr"/>
              <a:lstStyle/>
              <a:p>
                <a:pPr algn="ctr">
                  <a:buClrTx/>
                  <a:buFontTx/>
                  <a:buNone/>
                  <a:defRPr/>
                </a:pPr>
                <a:endParaRPr lang="zh-CN" altLang="en-US" sz="1800" dirty="0">
                  <a:solidFill>
                    <a:prstClr val="white"/>
                  </a:solidFill>
                  <a:latin typeface="Calibri"/>
                  <a:ea typeface="宋体" panose="02010600030101010101" pitchFamily="2" charset="-122"/>
                </a:endParaRPr>
              </a:p>
            </p:txBody>
          </p:sp>
        </p:grpSp>
        <p:pic>
          <p:nvPicPr>
            <p:cNvPr id="11" name="图片 11">
              <a:extLst>
                <a:ext uri="{FF2B5EF4-FFF2-40B4-BE49-F238E27FC236}">
                  <a16:creationId xmlns:a16="http://schemas.microsoft.com/office/drawing/2014/main" id="{62ED3A9D-96E7-BF22-6A8E-457A966F248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3188855">
              <a:off x="7729687" y="960555"/>
              <a:ext cx="2826669" cy="1749932"/>
            </a:xfrm>
            <a:prstGeom prst="rect">
              <a:avLst/>
            </a:prstGeom>
          </p:spPr>
        </p:pic>
      </p:grpSp>
      <p:grpSp>
        <p:nvGrpSpPr>
          <p:cNvPr id="1022" name="Google Shape;1022;p21"/>
          <p:cNvGrpSpPr/>
          <p:nvPr/>
        </p:nvGrpSpPr>
        <p:grpSpPr>
          <a:xfrm rot="-5400000">
            <a:off x="8679035" y="222037"/>
            <a:ext cx="533462" cy="257306"/>
            <a:chOff x="3372600" y="1183575"/>
            <a:chExt cx="533462" cy="257306"/>
          </a:xfrm>
        </p:grpSpPr>
        <p:sp>
          <p:nvSpPr>
            <p:cNvPr id="1023" name="Google Shape;1023;p21"/>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1024" name="Google Shape;1024;p21"/>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grpSp>
        <p:nvGrpSpPr>
          <p:cNvPr id="1069" name="Google Shape;1069;p21"/>
          <p:cNvGrpSpPr/>
          <p:nvPr/>
        </p:nvGrpSpPr>
        <p:grpSpPr>
          <a:xfrm rot="-8471793">
            <a:off x="200797" y="110458"/>
            <a:ext cx="545900" cy="549041"/>
            <a:chOff x="1938525" y="705925"/>
            <a:chExt cx="859088" cy="863925"/>
          </a:xfrm>
        </p:grpSpPr>
        <p:sp>
          <p:nvSpPr>
            <p:cNvPr id="1070" name="Google Shape;1070;p21"/>
            <p:cNvSpPr/>
            <p:nvPr/>
          </p:nvSpPr>
          <p:spPr>
            <a:xfrm>
              <a:off x="1938538" y="705945"/>
              <a:ext cx="859075" cy="863900"/>
            </a:xfrm>
            <a:custGeom>
              <a:avLst/>
              <a:gdLst/>
              <a:ahLst/>
              <a:cxnLst/>
              <a:rect l="l" t="t" r="r" b="b"/>
              <a:pathLst>
                <a:path w="34363" h="34556" extrusionOk="0">
                  <a:moveTo>
                    <a:pt x="32924" y="17061"/>
                  </a:moveTo>
                  <a:cubicBezTo>
                    <a:pt x="34363" y="16082"/>
                    <a:pt x="34188" y="14835"/>
                    <a:pt x="32536" y="14288"/>
                  </a:cubicBezTo>
                  <a:lnTo>
                    <a:pt x="26302" y="12226"/>
                  </a:lnTo>
                  <a:cubicBezTo>
                    <a:pt x="24649" y="11680"/>
                    <a:pt x="22899" y="9867"/>
                    <a:pt x="22413" y="8196"/>
                  </a:cubicBezTo>
                  <a:lnTo>
                    <a:pt x="20578" y="1891"/>
                  </a:lnTo>
                  <a:cubicBezTo>
                    <a:pt x="20092" y="220"/>
                    <a:pt x="18850" y="0"/>
                    <a:pt x="17820" y="1403"/>
                  </a:cubicBezTo>
                  <a:lnTo>
                    <a:pt x="13933" y="6693"/>
                  </a:lnTo>
                  <a:cubicBezTo>
                    <a:pt x="12902" y="8095"/>
                    <a:pt x="10636" y="9199"/>
                    <a:pt x="8895" y="9144"/>
                  </a:cubicBezTo>
                  <a:lnTo>
                    <a:pt x="2332" y="8942"/>
                  </a:lnTo>
                  <a:cubicBezTo>
                    <a:pt x="592" y="8888"/>
                    <a:pt x="1" y="10000"/>
                    <a:pt x="1015" y="11413"/>
                  </a:cubicBezTo>
                  <a:lnTo>
                    <a:pt x="4846" y="16744"/>
                  </a:lnTo>
                  <a:cubicBezTo>
                    <a:pt x="5861" y="18157"/>
                    <a:pt x="6210" y="20654"/>
                    <a:pt x="5621" y="22291"/>
                  </a:cubicBezTo>
                  <a:lnTo>
                    <a:pt x="3399" y="28471"/>
                  </a:lnTo>
                  <a:cubicBezTo>
                    <a:pt x="2810" y="30110"/>
                    <a:pt x="3684" y="31017"/>
                    <a:pt x="5343" y="30487"/>
                  </a:cubicBezTo>
                  <a:lnTo>
                    <a:pt x="11599" y="28492"/>
                  </a:lnTo>
                  <a:cubicBezTo>
                    <a:pt x="13258" y="27963"/>
                    <a:pt x="15739" y="28402"/>
                    <a:pt x="17115" y="29469"/>
                  </a:cubicBezTo>
                  <a:lnTo>
                    <a:pt x="22304" y="33491"/>
                  </a:lnTo>
                  <a:cubicBezTo>
                    <a:pt x="23679" y="34556"/>
                    <a:pt x="24813" y="34005"/>
                    <a:pt x="24822" y="32264"/>
                  </a:cubicBezTo>
                  <a:lnTo>
                    <a:pt x="24857" y="25697"/>
                  </a:lnTo>
                  <a:cubicBezTo>
                    <a:pt x="24866" y="23958"/>
                    <a:pt x="26051" y="21732"/>
                    <a:pt x="27489" y="20754"/>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1071" name="Google Shape;1071;p21"/>
            <p:cNvSpPr/>
            <p:nvPr/>
          </p:nvSpPr>
          <p:spPr>
            <a:xfrm>
              <a:off x="1938525" y="705925"/>
              <a:ext cx="859075" cy="863925"/>
            </a:xfrm>
            <a:custGeom>
              <a:avLst/>
              <a:gdLst/>
              <a:ahLst/>
              <a:cxnLst/>
              <a:rect l="l" t="t" r="r" b="b"/>
              <a:pathLst>
                <a:path w="34363" h="34557" extrusionOk="0">
                  <a:moveTo>
                    <a:pt x="32923" y="17061"/>
                  </a:moveTo>
                  <a:cubicBezTo>
                    <a:pt x="34362" y="16083"/>
                    <a:pt x="34188" y="14835"/>
                    <a:pt x="32535" y="14289"/>
                  </a:cubicBezTo>
                  <a:lnTo>
                    <a:pt x="26301" y="12227"/>
                  </a:lnTo>
                  <a:cubicBezTo>
                    <a:pt x="24649" y="11680"/>
                    <a:pt x="22899" y="9867"/>
                    <a:pt x="22411" y="8196"/>
                  </a:cubicBezTo>
                  <a:lnTo>
                    <a:pt x="20576" y="1892"/>
                  </a:lnTo>
                  <a:cubicBezTo>
                    <a:pt x="20089" y="220"/>
                    <a:pt x="18849" y="1"/>
                    <a:pt x="17819" y="1404"/>
                  </a:cubicBezTo>
                  <a:lnTo>
                    <a:pt x="13932" y="6696"/>
                  </a:lnTo>
                  <a:cubicBezTo>
                    <a:pt x="12902" y="8098"/>
                    <a:pt x="10635" y="9202"/>
                    <a:pt x="8896" y="9147"/>
                  </a:cubicBezTo>
                  <a:lnTo>
                    <a:pt x="2332" y="8942"/>
                  </a:lnTo>
                  <a:cubicBezTo>
                    <a:pt x="592" y="8889"/>
                    <a:pt x="0" y="10001"/>
                    <a:pt x="1014" y="11413"/>
                  </a:cubicBezTo>
                  <a:lnTo>
                    <a:pt x="4845" y="16745"/>
                  </a:lnTo>
                  <a:cubicBezTo>
                    <a:pt x="5861" y="18158"/>
                    <a:pt x="6209" y="20655"/>
                    <a:pt x="5620" y="22292"/>
                  </a:cubicBezTo>
                  <a:lnTo>
                    <a:pt x="3400" y="28472"/>
                  </a:lnTo>
                  <a:cubicBezTo>
                    <a:pt x="2810" y="30110"/>
                    <a:pt x="3685" y="31017"/>
                    <a:pt x="5343" y="30488"/>
                  </a:cubicBezTo>
                  <a:lnTo>
                    <a:pt x="11600" y="28493"/>
                  </a:lnTo>
                  <a:cubicBezTo>
                    <a:pt x="13258" y="27964"/>
                    <a:pt x="15740" y="28404"/>
                    <a:pt x="17116" y="29470"/>
                  </a:cubicBezTo>
                  <a:lnTo>
                    <a:pt x="22305" y="33492"/>
                  </a:lnTo>
                  <a:cubicBezTo>
                    <a:pt x="23680" y="34557"/>
                    <a:pt x="24813" y="34007"/>
                    <a:pt x="24822" y="32265"/>
                  </a:cubicBezTo>
                  <a:lnTo>
                    <a:pt x="24859" y="25699"/>
                  </a:lnTo>
                  <a:cubicBezTo>
                    <a:pt x="24867" y="23959"/>
                    <a:pt x="26053" y="21734"/>
                    <a:pt x="27491" y="20755"/>
                  </a:cubicBezTo>
                  <a:close/>
                </a:path>
              </a:pathLst>
            </a:custGeom>
            <a:solidFill>
              <a:srgbClr val="FF7C35"/>
            </a:solidFill>
            <a:ln>
              <a:noFill/>
            </a:ln>
          </p:spPr>
          <p:txBody>
            <a:bodyPr spcFirstLastPara="1" wrap="square" lIns="91425" tIns="91425" rIns="91425" bIns="91425" anchor="ctr" anchorCtr="0">
              <a:noAutofit/>
            </a:bodyPr>
            <a:lstStyle/>
            <a:p>
              <a:endParaRPr/>
            </a:p>
          </p:txBody>
        </p:sp>
      </p:grpSp>
      <p:grpSp>
        <p:nvGrpSpPr>
          <p:cNvPr id="6" name="Google Shape;1960;p27">
            <a:extLst>
              <a:ext uri="{FF2B5EF4-FFF2-40B4-BE49-F238E27FC236}">
                <a16:creationId xmlns:a16="http://schemas.microsoft.com/office/drawing/2014/main" id="{6603CA5F-13FD-23E7-2D83-74277BF1BF6F}"/>
              </a:ext>
            </a:extLst>
          </p:cNvPr>
          <p:cNvGrpSpPr/>
          <p:nvPr/>
        </p:nvGrpSpPr>
        <p:grpSpPr>
          <a:xfrm rot="-9827289">
            <a:off x="968356" y="442182"/>
            <a:ext cx="329862" cy="331720"/>
            <a:chOff x="1938525" y="705925"/>
            <a:chExt cx="859088" cy="863925"/>
          </a:xfrm>
        </p:grpSpPr>
        <p:sp>
          <p:nvSpPr>
            <p:cNvPr id="7" name="Google Shape;1961;p27">
              <a:extLst>
                <a:ext uri="{FF2B5EF4-FFF2-40B4-BE49-F238E27FC236}">
                  <a16:creationId xmlns:a16="http://schemas.microsoft.com/office/drawing/2014/main" id="{71F5DD38-B9B3-02D9-E67A-0E6FA8E139C2}"/>
                </a:ext>
              </a:extLst>
            </p:cNvPr>
            <p:cNvSpPr/>
            <p:nvPr/>
          </p:nvSpPr>
          <p:spPr>
            <a:xfrm>
              <a:off x="1938538" y="705945"/>
              <a:ext cx="859075" cy="863900"/>
            </a:xfrm>
            <a:custGeom>
              <a:avLst/>
              <a:gdLst/>
              <a:ahLst/>
              <a:cxnLst/>
              <a:rect l="l" t="t" r="r" b="b"/>
              <a:pathLst>
                <a:path w="34363" h="34556" extrusionOk="0">
                  <a:moveTo>
                    <a:pt x="32924" y="17061"/>
                  </a:moveTo>
                  <a:cubicBezTo>
                    <a:pt x="34363" y="16082"/>
                    <a:pt x="34188" y="14835"/>
                    <a:pt x="32536" y="14288"/>
                  </a:cubicBezTo>
                  <a:lnTo>
                    <a:pt x="26302" y="12226"/>
                  </a:lnTo>
                  <a:cubicBezTo>
                    <a:pt x="24649" y="11680"/>
                    <a:pt x="22899" y="9867"/>
                    <a:pt x="22413" y="8196"/>
                  </a:cubicBezTo>
                  <a:lnTo>
                    <a:pt x="20578" y="1891"/>
                  </a:lnTo>
                  <a:cubicBezTo>
                    <a:pt x="20092" y="220"/>
                    <a:pt x="18850" y="0"/>
                    <a:pt x="17820" y="1403"/>
                  </a:cubicBezTo>
                  <a:lnTo>
                    <a:pt x="13933" y="6693"/>
                  </a:lnTo>
                  <a:cubicBezTo>
                    <a:pt x="12902" y="8095"/>
                    <a:pt x="10636" y="9199"/>
                    <a:pt x="8895" y="9144"/>
                  </a:cubicBezTo>
                  <a:lnTo>
                    <a:pt x="2332" y="8942"/>
                  </a:lnTo>
                  <a:cubicBezTo>
                    <a:pt x="592" y="8888"/>
                    <a:pt x="1" y="10000"/>
                    <a:pt x="1015" y="11413"/>
                  </a:cubicBezTo>
                  <a:lnTo>
                    <a:pt x="4846" y="16744"/>
                  </a:lnTo>
                  <a:cubicBezTo>
                    <a:pt x="5861" y="18157"/>
                    <a:pt x="6210" y="20654"/>
                    <a:pt x="5621" y="22291"/>
                  </a:cubicBezTo>
                  <a:lnTo>
                    <a:pt x="3399" y="28471"/>
                  </a:lnTo>
                  <a:cubicBezTo>
                    <a:pt x="2810" y="30110"/>
                    <a:pt x="3684" y="31017"/>
                    <a:pt x="5343" y="30487"/>
                  </a:cubicBezTo>
                  <a:lnTo>
                    <a:pt x="11599" y="28492"/>
                  </a:lnTo>
                  <a:cubicBezTo>
                    <a:pt x="13258" y="27963"/>
                    <a:pt x="15739" y="28402"/>
                    <a:pt x="17115" y="29469"/>
                  </a:cubicBezTo>
                  <a:lnTo>
                    <a:pt x="22304" y="33491"/>
                  </a:lnTo>
                  <a:cubicBezTo>
                    <a:pt x="23679" y="34556"/>
                    <a:pt x="24813" y="34005"/>
                    <a:pt x="24822" y="32264"/>
                  </a:cubicBezTo>
                  <a:lnTo>
                    <a:pt x="24857" y="25697"/>
                  </a:lnTo>
                  <a:cubicBezTo>
                    <a:pt x="24866" y="23958"/>
                    <a:pt x="26051" y="21732"/>
                    <a:pt x="27489" y="20754"/>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a:buClrTx/>
                <a:buFontTx/>
                <a:buNone/>
                <a:defRPr/>
              </a:pPr>
              <a:endParaRPr sz="1800">
                <a:solidFill>
                  <a:sysClr val="windowText" lastClr="000000"/>
                </a:solidFill>
              </a:endParaRPr>
            </a:p>
          </p:txBody>
        </p:sp>
        <p:sp>
          <p:nvSpPr>
            <p:cNvPr id="8" name="Google Shape;1962;p27">
              <a:extLst>
                <a:ext uri="{FF2B5EF4-FFF2-40B4-BE49-F238E27FC236}">
                  <a16:creationId xmlns:a16="http://schemas.microsoft.com/office/drawing/2014/main" id="{A54EEAEC-7411-C5AC-CB5D-FA6A6F32EEBF}"/>
                </a:ext>
              </a:extLst>
            </p:cNvPr>
            <p:cNvSpPr/>
            <p:nvPr/>
          </p:nvSpPr>
          <p:spPr>
            <a:xfrm>
              <a:off x="1938525" y="705925"/>
              <a:ext cx="859075" cy="863925"/>
            </a:xfrm>
            <a:custGeom>
              <a:avLst/>
              <a:gdLst/>
              <a:ahLst/>
              <a:cxnLst/>
              <a:rect l="l" t="t" r="r" b="b"/>
              <a:pathLst>
                <a:path w="34363" h="34557" extrusionOk="0">
                  <a:moveTo>
                    <a:pt x="32923" y="17061"/>
                  </a:moveTo>
                  <a:cubicBezTo>
                    <a:pt x="34362" y="16083"/>
                    <a:pt x="34188" y="14835"/>
                    <a:pt x="32535" y="14289"/>
                  </a:cubicBezTo>
                  <a:lnTo>
                    <a:pt x="26301" y="12227"/>
                  </a:lnTo>
                  <a:cubicBezTo>
                    <a:pt x="24649" y="11680"/>
                    <a:pt x="22899" y="9867"/>
                    <a:pt x="22411" y="8196"/>
                  </a:cubicBezTo>
                  <a:lnTo>
                    <a:pt x="20576" y="1892"/>
                  </a:lnTo>
                  <a:cubicBezTo>
                    <a:pt x="20089" y="220"/>
                    <a:pt x="18849" y="1"/>
                    <a:pt x="17819" y="1404"/>
                  </a:cubicBezTo>
                  <a:lnTo>
                    <a:pt x="13932" y="6696"/>
                  </a:lnTo>
                  <a:cubicBezTo>
                    <a:pt x="12902" y="8098"/>
                    <a:pt x="10635" y="9202"/>
                    <a:pt x="8896" y="9147"/>
                  </a:cubicBezTo>
                  <a:lnTo>
                    <a:pt x="2332" y="8942"/>
                  </a:lnTo>
                  <a:cubicBezTo>
                    <a:pt x="592" y="8889"/>
                    <a:pt x="0" y="10001"/>
                    <a:pt x="1014" y="11413"/>
                  </a:cubicBezTo>
                  <a:lnTo>
                    <a:pt x="4845" y="16745"/>
                  </a:lnTo>
                  <a:cubicBezTo>
                    <a:pt x="5861" y="18158"/>
                    <a:pt x="6209" y="20655"/>
                    <a:pt x="5620" y="22292"/>
                  </a:cubicBezTo>
                  <a:lnTo>
                    <a:pt x="3400" y="28472"/>
                  </a:lnTo>
                  <a:cubicBezTo>
                    <a:pt x="2810" y="30110"/>
                    <a:pt x="3685" y="31017"/>
                    <a:pt x="5343" y="30488"/>
                  </a:cubicBezTo>
                  <a:lnTo>
                    <a:pt x="11600" y="28493"/>
                  </a:lnTo>
                  <a:cubicBezTo>
                    <a:pt x="13258" y="27964"/>
                    <a:pt x="15740" y="28404"/>
                    <a:pt x="17116" y="29470"/>
                  </a:cubicBezTo>
                  <a:lnTo>
                    <a:pt x="22305" y="33492"/>
                  </a:lnTo>
                  <a:cubicBezTo>
                    <a:pt x="23680" y="34557"/>
                    <a:pt x="24813" y="34007"/>
                    <a:pt x="24822" y="32265"/>
                  </a:cubicBezTo>
                  <a:lnTo>
                    <a:pt x="24859" y="25699"/>
                  </a:lnTo>
                  <a:cubicBezTo>
                    <a:pt x="24867" y="23959"/>
                    <a:pt x="26053" y="21734"/>
                    <a:pt x="27491" y="20755"/>
                  </a:cubicBezTo>
                  <a:close/>
                </a:path>
              </a:pathLst>
            </a:custGeom>
            <a:solidFill>
              <a:srgbClr val="FF7C35"/>
            </a:solidFill>
            <a:ln>
              <a:noFill/>
            </a:ln>
          </p:spPr>
          <p:txBody>
            <a:bodyPr spcFirstLastPara="1" wrap="square" lIns="91425" tIns="91425" rIns="91425" bIns="91425" anchor="ctr" anchorCtr="0">
              <a:noAutofit/>
            </a:bodyPr>
            <a:lstStyle/>
            <a:p>
              <a:pPr>
                <a:buClrTx/>
                <a:buFontTx/>
                <a:buNone/>
                <a:defRPr/>
              </a:pPr>
              <a:endParaRPr sz="1800">
                <a:solidFill>
                  <a:sysClr val="windowText" lastClr="000000"/>
                </a:solidFill>
              </a:endParaRPr>
            </a:p>
          </p:txBody>
        </p:sp>
      </p:grpSp>
      <p:sp>
        <p:nvSpPr>
          <p:cNvPr id="13" name="Freeform 18">
            <a:extLst>
              <a:ext uri="{FF2B5EF4-FFF2-40B4-BE49-F238E27FC236}">
                <a16:creationId xmlns:a16="http://schemas.microsoft.com/office/drawing/2014/main" id="{E6DC0868-DF6B-80E6-A0AB-E1BDE9693482}"/>
              </a:ext>
            </a:extLst>
          </p:cNvPr>
          <p:cNvSpPr/>
          <p:nvPr/>
        </p:nvSpPr>
        <p:spPr>
          <a:xfrm>
            <a:off x="8262257" y="4416879"/>
            <a:ext cx="812162" cy="726621"/>
          </a:xfrm>
          <a:custGeom>
            <a:avLst/>
            <a:gdLst/>
            <a:ahLst/>
            <a:cxnLst/>
            <a:rect l="l" t="t" r="r" b="b"/>
            <a:pathLst>
              <a:path w="4282187" h="3532805">
                <a:moveTo>
                  <a:pt x="0" y="0"/>
                </a:moveTo>
                <a:lnTo>
                  <a:pt x="4282187" y="0"/>
                </a:lnTo>
                <a:lnTo>
                  <a:pt x="4282187" y="3532805"/>
                </a:lnTo>
                <a:lnTo>
                  <a:pt x="0" y="353280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SG" sz="700"/>
          </a:p>
        </p:txBody>
      </p:sp>
      <p:sp>
        <p:nvSpPr>
          <p:cNvPr id="24" name="Rectangle: Rounded Corners 13">
            <a:extLst>
              <a:ext uri="{FF2B5EF4-FFF2-40B4-BE49-F238E27FC236}">
                <a16:creationId xmlns:a16="http://schemas.microsoft.com/office/drawing/2014/main" id="{8EE96391-C2C1-06DA-464B-FA62549C1419}"/>
              </a:ext>
            </a:extLst>
          </p:cNvPr>
          <p:cNvSpPr/>
          <p:nvPr/>
        </p:nvSpPr>
        <p:spPr>
          <a:xfrm>
            <a:off x="1293958" y="346881"/>
            <a:ext cx="7320109" cy="611803"/>
          </a:xfrm>
          <a:prstGeom prst="roundRect">
            <a:avLst>
              <a:gd name="adj" fmla="val 50000"/>
            </a:avLst>
          </a:prstGeom>
          <a:solidFill>
            <a:srgbClr val="FFF9ED"/>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259080" algn="just">
              <a:lnSpc>
                <a:spcPct val="150000"/>
              </a:lnSpc>
              <a:spcAft>
                <a:spcPts val="800"/>
              </a:spcAft>
            </a:pPr>
            <a:endParaRPr lang="en-SG"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TextBox 24">
            <a:extLst>
              <a:ext uri="{FF2B5EF4-FFF2-40B4-BE49-F238E27FC236}">
                <a16:creationId xmlns:a16="http://schemas.microsoft.com/office/drawing/2014/main" id="{0C0A0718-8765-BAC0-7DEF-F5AE1CF615E6}"/>
              </a:ext>
            </a:extLst>
          </p:cNvPr>
          <p:cNvSpPr txBox="1"/>
          <p:nvPr/>
        </p:nvSpPr>
        <p:spPr>
          <a:xfrm>
            <a:off x="1514057" y="271918"/>
            <a:ext cx="6879913" cy="707886"/>
          </a:xfrm>
          <a:prstGeom prst="rect">
            <a:avLst/>
          </a:prstGeom>
          <a:noFill/>
        </p:spPr>
        <p:txBody>
          <a:bodyPr wrap="square">
            <a:spAutoFit/>
          </a:bodyPr>
          <a:lstStyle/>
          <a:p>
            <a:pPr algn="just">
              <a:spcAft>
                <a:spcPts val="800"/>
              </a:spcAft>
              <a:tabLst>
                <a:tab pos="347345" algn="l"/>
              </a:tabLst>
            </a:pPr>
            <a:r>
              <a:rPr lang="vi-VN" sz="2000" b="1" dirty="0">
                <a:effectLst/>
                <a:latin typeface="Times New Roman" panose="02020603050405020304" pitchFamily="18" charset="0"/>
                <a:ea typeface="Times New Roman" panose="02020603050405020304" pitchFamily="18" charset="0"/>
                <a:cs typeface="Times New Roman" panose="02020603050405020304" pitchFamily="18" charset="0"/>
              </a:rPr>
              <a:t>1.1. </a:t>
            </a:r>
            <a:r>
              <a:rPr lang="vi-VN" sz="2000" b="1" dirty="0">
                <a:latin typeface="Times New Roman" panose="02020603050405020304" pitchFamily="18" charset="0"/>
                <a:ea typeface="Times New Roman" panose="02020603050405020304" pitchFamily="18" charset="0"/>
                <a:cs typeface="Times New Roman" panose="02020603050405020304" pitchFamily="18" charset="0"/>
              </a:rPr>
              <a:t>Sự cần thiết của việc nghe và nhận biết tính thuyết phục của một ý kiến</a:t>
            </a:r>
            <a:endParaRPr lang="en-SG"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92366219-11A7-878C-F5F8-634396903E2A}"/>
              </a:ext>
            </a:extLst>
          </p:cNvPr>
          <p:cNvSpPr txBox="1"/>
          <p:nvPr/>
        </p:nvSpPr>
        <p:spPr>
          <a:xfrm>
            <a:off x="3888806" y="2105016"/>
            <a:ext cx="3912331" cy="1815882"/>
          </a:xfrm>
          <a:prstGeom prst="rect">
            <a:avLst/>
          </a:prstGeom>
          <a:noFill/>
        </p:spPr>
        <p:txBody>
          <a:bodyPr wrap="square">
            <a:spAutoFit/>
          </a:bodyPr>
          <a:lstStyle/>
          <a:p>
            <a:pPr algn="ctr">
              <a:spcAft>
                <a:spcPts val="600"/>
              </a:spcAft>
            </a:pP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i="1" dirty="0">
                <a:latin typeface="Times New Roman" panose="02020603050405020304" pitchFamily="18" charset="0"/>
                <a:ea typeface="Times New Roman" panose="02020603050405020304" pitchFamily="18" charset="0"/>
                <a:cs typeface="Times New Roman" panose="02020603050405020304" pitchFamily="18" charset="0"/>
              </a:rPr>
              <a:t>Theo em, tại sao cần phải </a:t>
            </a:r>
            <a:r>
              <a:rPr lang="vi-VN" sz="2800" i="1" dirty="0">
                <a:latin typeface="Times New Roman" panose="02020603050405020304" pitchFamily="18" charset="0"/>
                <a:ea typeface="Calibri" panose="020F0502020204030204" pitchFamily="34" charset="0"/>
                <a:cs typeface="Times New Roman" panose="02020603050405020304" pitchFamily="18" charset="0"/>
              </a:rPr>
              <a:t>nghe và nhận biết tính thuyết phục của một ý kiến</a:t>
            </a:r>
            <a:r>
              <a:rPr lang="en-US" sz="2800" i="1"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7" name="Picture 26"/>
          <p:cNvPicPr>
            <a:picLocks noChangeAspect="1"/>
          </p:cNvPicPr>
          <p:nvPr/>
        </p:nvPicPr>
        <p:blipFill>
          <a:blip r:embed="rId12"/>
          <a:stretch>
            <a:fillRect/>
          </a:stretch>
        </p:blipFill>
        <p:spPr>
          <a:xfrm flipH="1">
            <a:off x="508176" y="2689412"/>
            <a:ext cx="2052480" cy="2090777"/>
          </a:xfrm>
          <a:prstGeom prst="rect">
            <a:avLst/>
          </a:prstGeom>
        </p:spPr>
      </p:pic>
    </p:spTree>
    <p:extLst>
      <p:ext uri="{BB962C8B-B14F-4D97-AF65-F5344CB8AC3E}">
        <p14:creationId xmlns:p14="http://schemas.microsoft.com/office/powerpoint/2010/main" val="37141693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strVal val="#ppt_w+.3"/>
                                          </p:val>
                                        </p:tav>
                                        <p:tav tm="100000">
                                          <p:val>
                                            <p:strVal val="#ppt_w"/>
                                          </p:val>
                                        </p:tav>
                                      </p:tavLst>
                                    </p:anim>
                                    <p:anim calcmode="lin" valueType="num">
                                      <p:cBhvr>
                                        <p:cTn id="8" dur="1000" fill="hold"/>
                                        <p:tgtEl>
                                          <p:spTgt spid="26"/>
                                        </p:tgtEl>
                                        <p:attrNameLst>
                                          <p:attrName>ppt_h</p:attrName>
                                        </p:attrNameLst>
                                      </p:cBhvr>
                                      <p:tavLst>
                                        <p:tav tm="0">
                                          <p:val>
                                            <p:strVal val="#ppt_h"/>
                                          </p:val>
                                        </p:tav>
                                        <p:tav tm="100000">
                                          <p:val>
                                            <p:strVal val="#ppt_h"/>
                                          </p:val>
                                        </p:tav>
                                      </p:tavLst>
                                    </p:anim>
                                    <p:animEffect transition="in" filter="fade">
                                      <p:cBhvr>
                                        <p:cTn id="9" dur="1000"/>
                                        <p:tgtEl>
                                          <p:spTgt spid="26"/>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3"/>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grpSp>
        <p:nvGrpSpPr>
          <p:cNvPr id="1022" name="Google Shape;1022;p21"/>
          <p:cNvGrpSpPr/>
          <p:nvPr/>
        </p:nvGrpSpPr>
        <p:grpSpPr>
          <a:xfrm rot="-5400000">
            <a:off x="8679035" y="222037"/>
            <a:ext cx="533462" cy="257306"/>
            <a:chOff x="3372600" y="1183575"/>
            <a:chExt cx="533462" cy="257306"/>
          </a:xfrm>
        </p:grpSpPr>
        <p:sp>
          <p:nvSpPr>
            <p:cNvPr id="1023" name="Google Shape;1023;p21"/>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1024" name="Google Shape;1024;p21"/>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grpSp>
        <p:nvGrpSpPr>
          <p:cNvPr id="1069" name="Google Shape;1069;p21"/>
          <p:cNvGrpSpPr/>
          <p:nvPr/>
        </p:nvGrpSpPr>
        <p:grpSpPr>
          <a:xfrm rot="-8471793">
            <a:off x="200797" y="110458"/>
            <a:ext cx="545900" cy="549041"/>
            <a:chOff x="1938525" y="705925"/>
            <a:chExt cx="859088" cy="863925"/>
          </a:xfrm>
        </p:grpSpPr>
        <p:sp>
          <p:nvSpPr>
            <p:cNvPr id="1070" name="Google Shape;1070;p21"/>
            <p:cNvSpPr/>
            <p:nvPr/>
          </p:nvSpPr>
          <p:spPr>
            <a:xfrm>
              <a:off x="1938538" y="705945"/>
              <a:ext cx="859075" cy="863900"/>
            </a:xfrm>
            <a:custGeom>
              <a:avLst/>
              <a:gdLst/>
              <a:ahLst/>
              <a:cxnLst/>
              <a:rect l="l" t="t" r="r" b="b"/>
              <a:pathLst>
                <a:path w="34363" h="34556" extrusionOk="0">
                  <a:moveTo>
                    <a:pt x="32924" y="17061"/>
                  </a:moveTo>
                  <a:cubicBezTo>
                    <a:pt x="34363" y="16082"/>
                    <a:pt x="34188" y="14835"/>
                    <a:pt x="32536" y="14288"/>
                  </a:cubicBezTo>
                  <a:lnTo>
                    <a:pt x="26302" y="12226"/>
                  </a:lnTo>
                  <a:cubicBezTo>
                    <a:pt x="24649" y="11680"/>
                    <a:pt x="22899" y="9867"/>
                    <a:pt x="22413" y="8196"/>
                  </a:cubicBezTo>
                  <a:lnTo>
                    <a:pt x="20578" y="1891"/>
                  </a:lnTo>
                  <a:cubicBezTo>
                    <a:pt x="20092" y="220"/>
                    <a:pt x="18850" y="0"/>
                    <a:pt x="17820" y="1403"/>
                  </a:cubicBezTo>
                  <a:lnTo>
                    <a:pt x="13933" y="6693"/>
                  </a:lnTo>
                  <a:cubicBezTo>
                    <a:pt x="12902" y="8095"/>
                    <a:pt x="10636" y="9199"/>
                    <a:pt x="8895" y="9144"/>
                  </a:cubicBezTo>
                  <a:lnTo>
                    <a:pt x="2332" y="8942"/>
                  </a:lnTo>
                  <a:cubicBezTo>
                    <a:pt x="592" y="8888"/>
                    <a:pt x="1" y="10000"/>
                    <a:pt x="1015" y="11413"/>
                  </a:cubicBezTo>
                  <a:lnTo>
                    <a:pt x="4846" y="16744"/>
                  </a:lnTo>
                  <a:cubicBezTo>
                    <a:pt x="5861" y="18157"/>
                    <a:pt x="6210" y="20654"/>
                    <a:pt x="5621" y="22291"/>
                  </a:cubicBezTo>
                  <a:lnTo>
                    <a:pt x="3399" y="28471"/>
                  </a:lnTo>
                  <a:cubicBezTo>
                    <a:pt x="2810" y="30110"/>
                    <a:pt x="3684" y="31017"/>
                    <a:pt x="5343" y="30487"/>
                  </a:cubicBezTo>
                  <a:lnTo>
                    <a:pt x="11599" y="28492"/>
                  </a:lnTo>
                  <a:cubicBezTo>
                    <a:pt x="13258" y="27963"/>
                    <a:pt x="15739" y="28402"/>
                    <a:pt x="17115" y="29469"/>
                  </a:cubicBezTo>
                  <a:lnTo>
                    <a:pt x="22304" y="33491"/>
                  </a:lnTo>
                  <a:cubicBezTo>
                    <a:pt x="23679" y="34556"/>
                    <a:pt x="24813" y="34005"/>
                    <a:pt x="24822" y="32264"/>
                  </a:cubicBezTo>
                  <a:lnTo>
                    <a:pt x="24857" y="25697"/>
                  </a:lnTo>
                  <a:cubicBezTo>
                    <a:pt x="24866" y="23958"/>
                    <a:pt x="26051" y="21732"/>
                    <a:pt x="27489" y="20754"/>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1071" name="Google Shape;1071;p21"/>
            <p:cNvSpPr/>
            <p:nvPr/>
          </p:nvSpPr>
          <p:spPr>
            <a:xfrm>
              <a:off x="1938525" y="705925"/>
              <a:ext cx="859075" cy="863925"/>
            </a:xfrm>
            <a:custGeom>
              <a:avLst/>
              <a:gdLst/>
              <a:ahLst/>
              <a:cxnLst/>
              <a:rect l="l" t="t" r="r" b="b"/>
              <a:pathLst>
                <a:path w="34363" h="34557" extrusionOk="0">
                  <a:moveTo>
                    <a:pt x="32923" y="17061"/>
                  </a:moveTo>
                  <a:cubicBezTo>
                    <a:pt x="34362" y="16083"/>
                    <a:pt x="34188" y="14835"/>
                    <a:pt x="32535" y="14289"/>
                  </a:cubicBezTo>
                  <a:lnTo>
                    <a:pt x="26301" y="12227"/>
                  </a:lnTo>
                  <a:cubicBezTo>
                    <a:pt x="24649" y="11680"/>
                    <a:pt x="22899" y="9867"/>
                    <a:pt x="22411" y="8196"/>
                  </a:cubicBezTo>
                  <a:lnTo>
                    <a:pt x="20576" y="1892"/>
                  </a:lnTo>
                  <a:cubicBezTo>
                    <a:pt x="20089" y="220"/>
                    <a:pt x="18849" y="1"/>
                    <a:pt x="17819" y="1404"/>
                  </a:cubicBezTo>
                  <a:lnTo>
                    <a:pt x="13932" y="6696"/>
                  </a:lnTo>
                  <a:cubicBezTo>
                    <a:pt x="12902" y="8098"/>
                    <a:pt x="10635" y="9202"/>
                    <a:pt x="8896" y="9147"/>
                  </a:cubicBezTo>
                  <a:lnTo>
                    <a:pt x="2332" y="8942"/>
                  </a:lnTo>
                  <a:cubicBezTo>
                    <a:pt x="592" y="8889"/>
                    <a:pt x="0" y="10001"/>
                    <a:pt x="1014" y="11413"/>
                  </a:cubicBezTo>
                  <a:lnTo>
                    <a:pt x="4845" y="16745"/>
                  </a:lnTo>
                  <a:cubicBezTo>
                    <a:pt x="5861" y="18158"/>
                    <a:pt x="6209" y="20655"/>
                    <a:pt x="5620" y="22292"/>
                  </a:cubicBezTo>
                  <a:lnTo>
                    <a:pt x="3400" y="28472"/>
                  </a:lnTo>
                  <a:cubicBezTo>
                    <a:pt x="2810" y="30110"/>
                    <a:pt x="3685" y="31017"/>
                    <a:pt x="5343" y="30488"/>
                  </a:cubicBezTo>
                  <a:lnTo>
                    <a:pt x="11600" y="28493"/>
                  </a:lnTo>
                  <a:cubicBezTo>
                    <a:pt x="13258" y="27964"/>
                    <a:pt x="15740" y="28404"/>
                    <a:pt x="17116" y="29470"/>
                  </a:cubicBezTo>
                  <a:lnTo>
                    <a:pt x="22305" y="33492"/>
                  </a:lnTo>
                  <a:cubicBezTo>
                    <a:pt x="23680" y="34557"/>
                    <a:pt x="24813" y="34007"/>
                    <a:pt x="24822" y="32265"/>
                  </a:cubicBezTo>
                  <a:lnTo>
                    <a:pt x="24859" y="25699"/>
                  </a:lnTo>
                  <a:cubicBezTo>
                    <a:pt x="24867" y="23959"/>
                    <a:pt x="26053" y="21734"/>
                    <a:pt x="27491" y="20755"/>
                  </a:cubicBezTo>
                  <a:close/>
                </a:path>
              </a:pathLst>
            </a:custGeom>
            <a:solidFill>
              <a:srgbClr val="FF7C35"/>
            </a:solidFill>
            <a:ln>
              <a:noFill/>
            </a:ln>
          </p:spPr>
          <p:txBody>
            <a:bodyPr spcFirstLastPara="1" wrap="square" lIns="91425" tIns="91425" rIns="91425" bIns="91425" anchor="ctr" anchorCtr="0">
              <a:noAutofit/>
            </a:bodyPr>
            <a:lstStyle/>
            <a:p>
              <a:endParaRPr/>
            </a:p>
          </p:txBody>
        </p:sp>
      </p:grpSp>
      <p:grpSp>
        <p:nvGrpSpPr>
          <p:cNvPr id="6" name="Google Shape;1960;p27">
            <a:extLst>
              <a:ext uri="{FF2B5EF4-FFF2-40B4-BE49-F238E27FC236}">
                <a16:creationId xmlns:a16="http://schemas.microsoft.com/office/drawing/2014/main" id="{6603CA5F-13FD-23E7-2D83-74277BF1BF6F}"/>
              </a:ext>
            </a:extLst>
          </p:cNvPr>
          <p:cNvGrpSpPr/>
          <p:nvPr/>
        </p:nvGrpSpPr>
        <p:grpSpPr>
          <a:xfrm rot="-9827289">
            <a:off x="968356" y="442182"/>
            <a:ext cx="329862" cy="331720"/>
            <a:chOff x="1938525" y="705925"/>
            <a:chExt cx="859088" cy="863925"/>
          </a:xfrm>
        </p:grpSpPr>
        <p:sp>
          <p:nvSpPr>
            <p:cNvPr id="7" name="Google Shape;1961;p27">
              <a:extLst>
                <a:ext uri="{FF2B5EF4-FFF2-40B4-BE49-F238E27FC236}">
                  <a16:creationId xmlns:a16="http://schemas.microsoft.com/office/drawing/2014/main" id="{71F5DD38-B9B3-02D9-E67A-0E6FA8E139C2}"/>
                </a:ext>
              </a:extLst>
            </p:cNvPr>
            <p:cNvSpPr/>
            <p:nvPr/>
          </p:nvSpPr>
          <p:spPr>
            <a:xfrm>
              <a:off x="1938538" y="705945"/>
              <a:ext cx="859075" cy="863900"/>
            </a:xfrm>
            <a:custGeom>
              <a:avLst/>
              <a:gdLst/>
              <a:ahLst/>
              <a:cxnLst/>
              <a:rect l="l" t="t" r="r" b="b"/>
              <a:pathLst>
                <a:path w="34363" h="34556" extrusionOk="0">
                  <a:moveTo>
                    <a:pt x="32924" y="17061"/>
                  </a:moveTo>
                  <a:cubicBezTo>
                    <a:pt x="34363" y="16082"/>
                    <a:pt x="34188" y="14835"/>
                    <a:pt x="32536" y="14288"/>
                  </a:cubicBezTo>
                  <a:lnTo>
                    <a:pt x="26302" y="12226"/>
                  </a:lnTo>
                  <a:cubicBezTo>
                    <a:pt x="24649" y="11680"/>
                    <a:pt x="22899" y="9867"/>
                    <a:pt x="22413" y="8196"/>
                  </a:cubicBezTo>
                  <a:lnTo>
                    <a:pt x="20578" y="1891"/>
                  </a:lnTo>
                  <a:cubicBezTo>
                    <a:pt x="20092" y="220"/>
                    <a:pt x="18850" y="0"/>
                    <a:pt x="17820" y="1403"/>
                  </a:cubicBezTo>
                  <a:lnTo>
                    <a:pt x="13933" y="6693"/>
                  </a:lnTo>
                  <a:cubicBezTo>
                    <a:pt x="12902" y="8095"/>
                    <a:pt x="10636" y="9199"/>
                    <a:pt x="8895" y="9144"/>
                  </a:cubicBezTo>
                  <a:lnTo>
                    <a:pt x="2332" y="8942"/>
                  </a:lnTo>
                  <a:cubicBezTo>
                    <a:pt x="592" y="8888"/>
                    <a:pt x="1" y="10000"/>
                    <a:pt x="1015" y="11413"/>
                  </a:cubicBezTo>
                  <a:lnTo>
                    <a:pt x="4846" y="16744"/>
                  </a:lnTo>
                  <a:cubicBezTo>
                    <a:pt x="5861" y="18157"/>
                    <a:pt x="6210" y="20654"/>
                    <a:pt x="5621" y="22291"/>
                  </a:cubicBezTo>
                  <a:lnTo>
                    <a:pt x="3399" y="28471"/>
                  </a:lnTo>
                  <a:cubicBezTo>
                    <a:pt x="2810" y="30110"/>
                    <a:pt x="3684" y="31017"/>
                    <a:pt x="5343" y="30487"/>
                  </a:cubicBezTo>
                  <a:lnTo>
                    <a:pt x="11599" y="28492"/>
                  </a:lnTo>
                  <a:cubicBezTo>
                    <a:pt x="13258" y="27963"/>
                    <a:pt x="15739" y="28402"/>
                    <a:pt x="17115" y="29469"/>
                  </a:cubicBezTo>
                  <a:lnTo>
                    <a:pt x="22304" y="33491"/>
                  </a:lnTo>
                  <a:cubicBezTo>
                    <a:pt x="23679" y="34556"/>
                    <a:pt x="24813" y="34005"/>
                    <a:pt x="24822" y="32264"/>
                  </a:cubicBezTo>
                  <a:lnTo>
                    <a:pt x="24857" y="25697"/>
                  </a:lnTo>
                  <a:cubicBezTo>
                    <a:pt x="24866" y="23958"/>
                    <a:pt x="26051" y="21732"/>
                    <a:pt x="27489" y="20754"/>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a:buClrTx/>
                <a:buFontTx/>
                <a:buNone/>
                <a:defRPr/>
              </a:pPr>
              <a:endParaRPr sz="1800">
                <a:solidFill>
                  <a:sysClr val="windowText" lastClr="000000"/>
                </a:solidFill>
              </a:endParaRPr>
            </a:p>
          </p:txBody>
        </p:sp>
        <p:sp>
          <p:nvSpPr>
            <p:cNvPr id="8" name="Google Shape;1962;p27">
              <a:extLst>
                <a:ext uri="{FF2B5EF4-FFF2-40B4-BE49-F238E27FC236}">
                  <a16:creationId xmlns:a16="http://schemas.microsoft.com/office/drawing/2014/main" id="{A54EEAEC-7411-C5AC-CB5D-FA6A6F32EEBF}"/>
                </a:ext>
              </a:extLst>
            </p:cNvPr>
            <p:cNvSpPr/>
            <p:nvPr/>
          </p:nvSpPr>
          <p:spPr>
            <a:xfrm>
              <a:off x="1938525" y="705925"/>
              <a:ext cx="859075" cy="863925"/>
            </a:xfrm>
            <a:custGeom>
              <a:avLst/>
              <a:gdLst/>
              <a:ahLst/>
              <a:cxnLst/>
              <a:rect l="l" t="t" r="r" b="b"/>
              <a:pathLst>
                <a:path w="34363" h="34557" extrusionOk="0">
                  <a:moveTo>
                    <a:pt x="32923" y="17061"/>
                  </a:moveTo>
                  <a:cubicBezTo>
                    <a:pt x="34362" y="16083"/>
                    <a:pt x="34188" y="14835"/>
                    <a:pt x="32535" y="14289"/>
                  </a:cubicBezTo>
                  <a:lnTo>
                    <a:pt x="26301" y="12227"/>
                  </a:lnTo>
                  <a:cubicBezTo>
                    <a:pt x="24649" y="11680"/>
                    <a:pt x="22899" y="9867"/>
                    <a:pt x="22411" y="8196"/>
                  </a:cubicBezTo>
                  <a:lnTo>
                    <a:pt x="20576" y="1892"/>
                  </a:lnTo>
                  <a:cubicBezTo>
                    <a:pt x="20089" y="220"/>
                    <a:pt x="18849" y="1"/>
                    <a:pt x="17819" y="1404"/>
                  </a:cubicBezTo>
                  <a:lnTo>
                    <a:pt x="13932" y="6696"/>
                  </a:lnTo>
                  <a:cubicBezTo>
                    <a:pt x="12902" y="8098"/>
                    <a:pt x="10635" y="9202"/>
                    <a:pt x="8896" y="9147"/>
                  </a:cubicBezTo>
                  <a:lnTo>
                    <a:pt x="2332" y="8942"/>
                  </a:lnTo>
                  <a:cubicBezTo>
                    <a:pt x="592" y="8889"/>
                    <a:pt x="0" y="10001"/>
                    <a:pt x="1014" y="11413"/>
                  </a:cubicBezTo>
                  <a:lnTo>
                    <a:pt x="4845" y="16745"/>
                  </a:lnTo>
                  <a:cubicBezTo>
                    <a:pt x="5861" y="18158"/>
                    <a:pt x="6209" y="20655"/>
                    <a:pt x="5620" y="22292"/>
                  </a:cubicBezTo>
                  <a:lnTo>
                    <a:pt x="3400" y="28472"/>
                  </a:lnTo>
                  <a:cubicBezTo>
                    <a:pt x="2810" y="30110"/>
                    <a:pt x="3685" y="31017"/>
                    <a:pt x="5343" y="30488"/>
                  </a:cubicBezTo>
                  <a:lnTo>
                    <a:pt x="11600" y="28493"/>
                  </a:lnTo>
                  <a:cubicBezTo>
                    <a:pt x="13258" y="27964"/>
                    <a:pt x="15740" y="28404"/>
                    <a:pt x="17116" y="29470"/>
                  </a:cubicBezTo>
                  <a:lnTo>
                    <a:pt x="22305" y="33492"/>
                  </a:lnTo>
                  <a:cubicBezTo>
                    <a:pt x="23680" y="34557"/>
                    <a:pt x="24813" y="34007"/>
                    <a:pt x="24822" y="32265"/>
                  </a:cubicBezTo>
                  <a:lnTo>
                    <a:pt x="24859" y="25699"/>
                  </a:lnTo>
                  <a:cubicBezTo>
                    <a:pt x="24867" y="23959"/>
                    <a:pt x="26053" y="21734"/>
                    <a:pt x="27491" y="20755"/>
                  </a:cubicBezTo>
                  <a:close/>
                </a:path>
              </a:pathLst>
            </a:custGeom>
            <a:solidFill>
              <a:srgbClr val="FF7C35"/>
            </a:solidFill>
            <a:ln>
              <a:noFill/>
            </a:ln>
          </p:spPr>
          <p:txBody>
            <a:bodyPr spcFirstLastPara="1" wrap="square" lIns="91425" tIns="91425" rIns="91425" bIns="91425" anchor="ctr" anchorCtr="0">
              <a:noAutofit/>
            </a:bodyPr>
            <a:lstStyle/>
            <a:p>
              <a:pPr>
                <a:buClrTx/>
                <a:buFontTx/>
                <a:buNone/>
                <a:defRPr/>
              </a:pPr>
              <a:endParaRPr sz="1800">
                <a:solidFill>
                  <a:sysClr val="windowText" lastClr="000000"/>
                </a:solidFill>
              </a:endParaRPr>
            </a:p>
          </p:txBody>
        </p:sp>
      </p:grpSp>
      <p:sp>
        <p:nvSpPr>
          <p:cNvPr id="15" name="Rectangle: Rounded Corners 13">
            <a:extLst>
              <a:ext uri="{FF2B5EF4-FFF2-40B4-BE49-F238E27FC236}">
                <a16:creationId xmlns:a16="http://schemas.microsoft.com/office/drawing/2014/main" id="{8EE96391-C2C1-06DA-464B-FA62549C1419}"/>
              </a:ext>
            </a:extLst>
          </p:cNvPr>
          <p:cNvSpPr/>
          <p:nvPr/>
        </p:nvSpPr>
        <p:spPr>
          <a:xfrm>
            <a:off x="1297546" y="304892"/>
            <a:ext cx="7320109" cy="611803"/>
          </a:xfrm>
          <a:prstGeom prst="roundRect">
            <a:avLst>
              <a:gd name="adj" fmla="val 50000"/>
            </a:avLst>
          </a:prstGeom>
          <a:solidFill>
            <a:srgbClr val="FFF9ED"/>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259080" algn="just">
              <a:lnSpc>
                <a:spcPct val="150000"/>
              </a:lnSpc>
              <a:spcAft>
                <a:spcPts val="800"/>
              </a:spcAft>
            </a:pPr>
            <a:endParaRPr lang="en-SG"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0C0A0718-8765-BAC0-7DEF-F5AE1CF615E6}"/>
              </a:ext>
            </a:extLst>
          </p:cNvPr>
          <p:cNvSpPr txBox="1"/>
          <p:nvPr/>
        </p:nvSpPr>
        <p:spPr>
          <a:xfrm>
            <a:off x="1514057" y="271918"/>
            <a:ext cx="6879913" cy="707886"/>
          </a:xfrm>
          <a:prstGeom prst="rect">
            <a:avLst/>
          </a:prstGeom>
          <a:noFill/>
        </p:spPr>
        <p:txBody>
          <a:bodyPr wrap="square">
            <a:spAutoFit/>
          </a:bodyPr>
          <a:lstStyle/>
          <a:p>
            <a:pPr algn="just">
              <a:spcAft>
                <a:spcPts val="800"/>
              </a:spcAft>
              <a:tabLst>
                <a:tab pos="347345" algn="l"/>
              </a:tabLst>
            </a:pPr>
            <a:r>
              <a:rPr lang="vi-VN" sz="2000" b="1" dirty="0">
                <a:effectLst/>
                <a:latin typeface="Times New Roman" panose="02020603050405020304" pitchFamily="18" charset="0"/>
                <a:ea typeface="Times New Roman" panose="02020603050405020304" pitchFamily="18" charset="0"/>
                <a:cs typeface="Times New Roman" panose="02020603050405020304" pitchFamily="18" charset="0"/>
              </a:rPr>
              <a:t>1. </a:t>
            </a:r>
            <a:r>
              <a:rPr lang="vi-VN" sz="2000" b="1" dirty="0">
                <a:latin typeface="Times New Roman" panose="02020603050405020304" pitchFamily="18" charset="0"/>
                <a:ea typeface="Times New Roman" panose="02020603050405020304" pitchFamily="18" charset="0"/>
                <a:cs typeface="Times New Roman" panose="02020603050405020304" pitchFamily="18" charset="0"/>
              </a:rPr>
              <a:t>Sự cần thiết của việc nghe và nhận biết tính thuyết phục của một ý kiến</a:t>
            </a:r>
            <a:endParaRPr lang="en-SG"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3079034" y="2196511"/>
            <a:ext cx="3232716" cy="2252015"/>
          </a:xfrm>
          <a:prstGeom prst="rect">
            <a:avLst/>
          </a:prstGeom>
        </p:spPr>
      </p:pic>
      <p:sp>
        <p:nvSpPr>
          <p:cNvPr id="3" name="Folded Corner 2"/>
          <p:cNvSpPr/>
          <p:nvPr/>
        </p:nvSpPr>
        <p:spPr>
          <a:xfrm>
            <a:off x="614148" y="1187355"/>
            <a:ext cx="2347415" cy="3411939"/>
          </a:xfrm>
          <a:prstGeom prst="foldedCorner">
            <a:avLst/>
          </a:prstGeom>
          <a:solidFill>
            <a:srgbClr val="FFF9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ctr"/>
            <a:r>
              <a:rPr lang="en-SG" sz="26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Đây</a:t>
            </a:r>
            <a:r>
              <a:rPr lang="en-SG" sz="2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vi-VN" sz="2600" dirty="0">
                <a:solidFill>
                  <a:schemeClr val="tx1"/>
                </a:solidFill>
                <a:latin typeface="Times New Roman" panose="02020603050405020304" pitchFamily="18" charset="0"/>
                <a:cs typeface="Times New Roman" panose="02020603050405020304" pitchFamily="18" charset="0"/>
              </a:rPr>
              <a:t>là yêu cầu cần thiết trong </a:t>
            </a:r>
            <a:r>
              <a:rPr lang="en-US" sz="2600" dirty="0" err="1">
                <a:solidFill>
                  <a:schemeClr val="tx1"/>
                </a:solidFill>
                <a:latin typeface="Times New Roman" panose="02020603050405020304" pitchFamily="18" charset="0"/>
                <a:cs typeface="Times New Roman" panose="02020603050405020304" pitchFamily="18" charset="0"/>
              </a:rPr>
              <a:t>giao</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tiếp</a:t>
            </a:r>
            <a:r>
              <a:rPr lang="vi-VN" sz="2600" dirty="0">
                <a:solidFill>
                  <a:schemeClr val="tx1"/>
                </a:solidFill>
                <a:latin typeface="Times New Roman" panose="02020603050405020304" pitchFamily="18" charset="0"/>
                <a:cs typeface="Times New Roman" panose="02020603050405020304" pitchFamily="18" charset="0"/>
              </a:rPr>
              <a:t>,</a:t>
            </a:r>
            <a:r>
              <a:rPr lang="en-US" sz="2600" dirty="0">
                <a:solidFill>
                  <a:schemeClr val="tx1"/>
                </a:solidFill>
                <a:latin typeface="Times New Roman" panose="02020603050405020304" pitchFamily="18" charset="0"/>
                <a:cs typeface="Times New Roman" panose="02020603050405020304" pitchFamily="18" charset="0"/>
              </a:rPr>
              <a:t> </a:t>
            </a:r>
            <a:r>
              <a:rPr lang="vi-VN" sz="2600" dirty="0">
                <a:solidFill>
                  <a:schemeClr val="tx1"/>
                </a:solidFill>
                <a:latin typeface="Times New Roman" panose="02020603050405020304" pitchFamily="18" charset="0"/>
                <a:cs typeface="Times New Roman" panose="02020603050405020304" pitchFamily="18" charset="0"/>
              </a:rPr>
              <a:t>nhất là khi nghe trình bày một ý kiến nghị luận.</a:t>
            </a:r>
            <a:r>
              <a:rPr lang="en-SG" sz="2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p>
          <a:p>
            <a:pPr algn="ctr"/>
            <a:endParaRPr lang="en-US" dirty="0">
              <a:solidFill>
                <a:schemeClr val="tx1"/>
              </a:solidFill>
            </a:endParaRPr>
          </a:p>
        </p:txBody>
      </p:sp>
      <p:sp>
        <p:nvSpPr>
          <p:cNvPr id="4" name="Folded Corner 3"/>
          <p:cNvSpPr/>
          <p:nvPr/>
        </p:nvSpPr>
        <p:spPr>
          <a:xfrm flipH="1">
            <a:off x="6429221" y="1187355"/>
            <a:ext cx="2388358" cy="3411939"/>
          </a:xfrm>
          <a:prstGeom prst="foldedCorner">
            <a:avLst/>
          </a:prstGeom>
          <a:solidFill>
            <a:srgbClr val="FFF9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mj-lt"/>
            </a:endParaRPr>
          </a:p>
          <a:p>
            <a:pPr algn="ctr"/>
            <a:r>
              <a:rPr lang="vi-VN" sz="2600" dirty="0">
                <a:solidFill>
                  <a:schemeClr val="tx1"/>
                </a:solidFill>
                <a:latin typeface="+mj-lt"/>
              </a:rPr>
              <a:t>Kĩ năng nghe và nhận biết tính thuyết phục của ý kiến người nói thể hiện sự </a:t>
            </a:r>
            <a:r>
              <a:rPr lang="en-US" sz="2600" dirty="0" err="1">
                <a:solidFill>
                  <a:schemeClr val="tx1"/>
                </a:solidFill>
                <a:latin typeface="Times New Roman" panose="02020603050405020304" pitchFamily="18" charset="0"/>
                <a:cs typeface="Times New Roman" panose="02020603050405020304" pitchFamily="18" charset="0"/>
              </a:rPr>
              <a:t>chủ</a:t>
            </a:r>
            <a:r>
              <a:rPr lang="en-US" sz="2600" dirty="0">
                <a:solidFill>
                  <a:schemeClr val="tx1"/>
                </a:solidFill>
                <a:latin typeface="Times New Roman" panose="02020603050405020304" pitchFamily="18" charset="0"/>
                <a:cs typeface="Times New Roman" panose="02020603050405020304" pitchFamily="18" charset="0"/>
              </a:rPr>
              <a:t> </a:t>
            </a:r>
            <a:r>
              <a:rPr lang="vi-VN" sz="2600" dirty="0">
                <a:solidFill>
                  <a:schemeClr val="tx1"/>
                </a:solidFill>
                <a:latin typeface="+mj-lt"/>
              </a:rPr>
              <a:t>động trong </a:t>
            </a:r>
            <a:r>
              <a:rPr lang="en-US" sz="2600" dirty="0">
                <a:solidFill>
                  <a:srgbClr val="191919"/>
                </a:solidFill>
                <a:latin typeface="Times New Roman" panose="02020603050405020304" pitchFamily="18" charset="0"/>
                <a:cs typeface="Times New Roman" panose="02020603050405020304" pitchFamily="18" charset="0"/>
              </a:rPr>
              <a:t> </a:t>
            </a:r>
            <a:r>
              <a:rPr lang="en-US" sz="2600" dirty="0" err="1">
                <a:solidFill>
                  <a:srgbClr val="191919"/>
                </a:solidFill>
                <a:latin typeface="Times New Roman" panose="02020603050405020304" pitchFamily="18" charset="0"/>
                <a:cs typeface="Times New Roman" panose="02020603050405020304" pitchFamily="18" charset="0"/>
              </a:rPr>
              <a:t>giao</a:t>
            </a:r>
            <a:r>
              <a:rPr lang="en-US" sz="2600" dirty="0">
                <a:solidFill>
                  <a:srgbClr val="191919"/>
                </a:solidFill>
                <a:latin typeface="Times New Roman" panose="02020603050405020304" pitchFamily="18" charset="0"/>
                <a:cs typeface="Times New Roman" panose="02020603050405020304" pitchFamily="18" charset="0"/>
              </a:rPr>
              <a:t> </a:t>
            </a:r>
            <a:r>
              <a:rPr lang="en-US" sz="2600" dirty="0" err="1">
                <a:solidFill>
                  <a:srgbClr val="191919"/>
                </a:solidFill>
                <a:latin typeface="Times New Roman" panose="02020603050405020304" pitchFamily="18" charset="0"/>
                <a:cs typeface="Times New Roman" panose="02020603050405020304" pitchFamily="18" charset="0"/>
              </a:rPr>
              <a:t>tiếp</a:t>
            </a:r>
            <a:r>
              <a:rPr lang="en-US" sz="2600" dirty="0">
                <a:solidFill>
                  <a:srgbClr val="191919"/>
                </a:solidFill>
                <a:latin typeface="Times New Roman" panose="02020603050405020304" pitchFamily="18" charset="0"/>
                <a:cs typeface="Times New Roman" panose="02020603050405020304" pitchFamily="18" charset="0"/>
              </a:rPr>
              <a:t> </a:t>
            </a:r>
            <a:r>
              <a:rPr lang="vi-VN" sz="2600" dirty="0">
                <a:solidFill>
                  <a:schemeClr val="tx1"/>
                </a:solidFill>
                <a:latin typeface="+mj-lt"/>
              </a:rPr>
              <a:t>ở người nghe. </a:t>
            </a:r>
            <a:endParaRPr lang="en-US" sz="2600" dirty="0">
              <a:solidFill>
                <a:schemeClr val="tx1"/>
              </a:solidFill>
              <a:latin typeface="+mj-lt"/>
            </a:endParaRPr>
          </a:p>
          <a:p>
            <a:pPr algn="ctr"/>
            <a:endParaRPr lang="en-US" dirty="0">
              <a:solidFill>
                <a:schemeClr val="tx1"/>
              </a:solidFill>
            </a:endParaRPr>
          </a:p>
        </p:txBody>
      </p:sp>
      <p:pic>
        <p:nvPicPr>
          <p:cNvPr id="5" name="Picture 4"/>
          <p:cNvPicPr>
            <a:picLocks noChangeAspect="1"/>
          </p:cNvPicPr>
          <p:nvPr/>
        </p:nvPicPr>
        <p:blipFill>
          <a:blip r:embed="rId4"/>
          <a:stretch>
            <a:fillRect/>
          </a:stretch>
        </p:blipFill>
        <p:spPr>
          <a:xfrm>
            <a:off x="4055256" y="1069952"/>
            <a:ext cx="1280271" cy="1036410"/>
          </a:xfrm>
          <a:prstGeom prst="rect">
            <a:avLst/>
          </a:prstGeom>
        </p:spPr>
      </p:pic>
    </p:spTree>
    <p:extLst>
      <p:ext uri="{BB962C8B-B14F-4D97-AF65-F5344CB8AC3E}">
        <p14:creationId xmlns:p14="http://schemas.microsoft.com/office/powerpoint/2010/main" val="793663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grpSp>
        <p:nvGrpSpPr>
          <p:cNvPr id="3" name="Group 2">
            <a:extLst>
              <a:ext uri="{FF2B5EF4-FFF2-40B4-BE49-F238E27FC236}">
                <a16:creationId xmlns:a16="http://schemas.microsoft.com/office/drawing/2014/main" id="{AB212C0D-4F32-689D-D8C5-E87F82F245CE}"/>
              </a:ext>
            </a:extLst>
          </p:cNvPr>
          <p:cNvGrpSpPr/>
          <p:nvPr/>
        </p:nvGrpSpPr>
        <p:grpSpPr>
          <a:xfrm>
            <a:off x="3320321" y="668632"/>
            <a:ext cx="5513845" cy="4038300"/>
            <a:chOff x="1762760" y="-20320"/>
            <a:chExt cx="8666480" cy="4883150"/>
          </a:xfrm>
        </p:grpSpPr>
        <p:grpSp>
          <p:nvGrpSpPr>
            <p:cNvPr id="10" name="组合 7">
              <a:extLst>
                <a:ext uri="{FF2B5EF4-FFF2-40B4-BE49-F238E27FC236}">
                  <a16:creationId xmlns:a16="http://schemas.microsoft.com/office/drawing/2014/main" id="{4A92B7AD-575C-2F5F-C72F-16100D32D5BA}"/>
                </a:ext>
              </a:extLst>
            </p:cNvPr>
            <p:cNvGrpSpPr/>
            <p:nvPr>
              <p:custDataLst>
                <p:tags r:id="rId1"/>
              </p:custDataLst>
            </p:nvPr>
          </p:nvGrpSpPr>
          <p:grpSpPr>
            <a:xfrm>
              <a:off x="1762760" y="-20320"/>
              <a:ext cx="8666480" cy="4883150"/>
              <a:chOff x="2776" y="-32"/>
              <a:chExt cx="13648" cy="7690"/>
            </a:xfrm>
            <a:effectLst>
              <a:outerShdw blurRad="50800" dist="38100" dir="5400000" algn="t" rotWithShape="0">
                <a:prstClr val="black">
                  <a:alpha val="40000"/>
                </a:prstClr>
              </a:outerShdw>
            </a:effectLst>
          </p:grpSpPr>
          <p:grpSp>
            <p:nvGrpSpPr>
              <p:cNvPr id="16" name="组合 8">
                <a:extLst>
                  <a:ext uri="{FF2B5EF4-FFF2-40B4-BE49-F238E27FC236}">
                    <a16:creationId xmlns:a16="http://schemas.microsoft.com/office/drawing/2014/main" id="{FE60B33A-15D6-B04D-F4B1-A8E82A8D0ACE}"/>
                  </a:ext>
                </a:extLst>
              </p:cNvPr>
              <p:cNvGrpSpPr/>
              <p:nvPr>
                <p:custDataLst>
                  <p:tags r:id="rId2"/>
                </p:custDataLst>
              </p:nvPr>
            </p:nvGrpSpPr>
            <p:grpSpPr>
              <a:xfrm>
                <a:off x="2776" y="-32"/>
                <a:ext cx="13649" cy="7691"/>
                <a:chOff x="1762543" y="-20073"/>
                <a:chExt cx="8666914" cy="4883621"/>
              </a:xfrm>
            </p:grpSpPr>
            <p:cxnSp>
              <p:nvCxnSpPr>
                <p:cNvPr id="18" name="直接连接符 6">
                  <a:extLst>
                    <a:ext uri="{FF2B5EF4-FFF2-40B4-BE49-F238E27FC236}">
                      <a16:creationId xmlns:a16="http://schemas.microsoft.com/office/drawing/2014/main" id="{FF1FA6A2-DD7A-DBC8-F796-A6094AA104EE}"/>
                    </a:ext>
                  </a:extLst>
                </p:cNvPr>
                <p:cNvCxnSpPr/>
                <p:nvPr>
                  <p:custDataLst>
                    <p:tags r:id="rId4"/>
                  </p:custDataLst>
                </p:nvPr>
              </p:nvCxnSpPr>
              <p:spPr>
                <a:xfrm flipH="1">
                  <a:off x="4015408" y="0"/>
                  <a:ext cx="0" cy="1762539"/>
                </a:xfrm>
                <a:prstGeom prst="line">
                  <a:avLst/>
                </a:prstGeom>
                <a:noFill/>
                <a:ln w="25400" cap="flat" cmpd="sng" algn="ctr">
                  <a:solidFill>
                    <a:sysClr val="window" lastClr="FFFFFF"/>
                  </a:solidFill>
                  <a:prstDash val="solid"/>
                  <a:miter lim="800000"/>
                </a:ln>
                <a:effectLst/>
              </p:spPr>
            </p:cxnSp>
            <p:cxnSp>
              <p:nvCxnSpPr>
                <p:cNvPr id="19" name="直接连接符 15">
                  <a:extLst>
                    <a:ext uri="{FF2B5EF4-FFF2-40B4-BE49-F238E27FC236}">
                      <a16:creationId xmlns:a16="http://schemas.microsoft.com/office/drawing/2014/main" id="{2497AA81-4F45-7540-F3A9-0F58AA53F9BA}"/>
                    </a:ext>
                  </a:extLst>
                </p:cNvPr>
                <p:cNvCxnSpPr/>
                <p:nvPr>
                  <p:custDataLst>
                    <p:tags r:id="rId5"/>
                  </p:custDataLst>
                </p:nvPr>
              </p:nvCxnSpPr>
              <p:spPr>
                <a:xfrm flipH="1">
                  <a:off x="8408503" y="-20073"/>
                  <a:ext cx="0" cy="1762539"/>
                </a:xfrm>
                <a:prstGeom prst="line">
                  <a:avLst/>
                </a:prstGeom>
                <a:noFill/>
                <a:ln w="25400" cap="flat" cmpd="sng" algn="ctr">
                  <a:solidFill>
                    <a:sysClr val="window" lastClr="FFFFFF"/>
                  </a:solidFill>
                  <a:prstDash val="solid"/>
                  <a:miter lim="800000"/>
                </a:ln>
                <a:effectLst/>
              </p:spPr>
            </p:cxnSp>
            <p:sp>
              <p:nvSpPr>
                <p:cNvPr id="20" name="云形 14">
                  <a:extLst>
                    <a:ext uri="{FF2B5EF4-FFF2-40B4-BE49-F238E27FC236}">
                      <a16:creationId xmlns:a16="http://schemas.microsoft.com/office/drawing/2014/main" id="{96F844CD-C095-3A28-AA0D-D6D039E6AFB0}"/>
                    </a:ext>
                  </a:extLst>
                </p:cNvPr>
                <p:cNvSpPr/>
                <p:nvPr>
                  <p:custDataLst>
                    <p:tags r:id="rId6"/>
                  </p:custDataLst>
                </p:nvPr>
              </p:nvSpPr>
              <p:spPr>
                <a:xfrm>
                  <a:off x="1762543" y="1285461"/>
                  <a:ext cx="8666914" cy="3578087"/>
                </a:xfrm>
                <a:prstGeom prst="cloud">
                  <a:avLst/>
                </a:prstGeom>
                <a:solidFill>
                  <a:sysClr val="window" lastClr="FFFFFF"/>
                </a:solidFill>
                <a:ln w="12700" cap="flat" cmpd="sng" algn="ctr">
                  <a:noFill/>
                  <a:prstDash val="solid"/>
                  <a:miter lim="800000"/>
                </a:ln>
                <a:effectLst/>
              </p:spPr>
              <p:txBody>
                <a:bodyPr rtlCol="0" anchor="ctr"/>
                <a:lstStyle/>
                <a:p>
                  <a:pPr algn="ctr">
                    <a:buClrTx/>
                    <a:buFontTx/>
                    <a:buNone/>
                    <a:defRPr/>
                  </a:pPr>
                  <a:endParaRPr lang="zh-CN" altLang="en-US" sz="1800">
                    <a:solidFill>
                      <a:prstClr val="white"/>
                    </a:solidFill>
                    <a:latin typeface="Calibri"/>
                    <a:ea typeface="宋体" panose="02010600030101010101" pitchFamily="2" charset="-122"/>
                  </a:endParaRPr>
                </a:p>
              </p:txBody>
            </p:sp>
          </p:grpSp>
          <p:sp>
            <p:nvSpPr>
              <p:cNvPr id="17" name="云形 21">
                <a:extLst>
                  <a:ext uri="{FF2B5EF4-FFF2-40B4-BE49-F238E27FC236}">
                    <a16:creationId xmlns:a16="http://schemas.microsoft.com/office/drawing/2014/main" id="{E688C6AD-1153-126E-8A8D-F212F1F0DBBA}"/>
                  </a:ext>
                </a:extLst>
              </p:cNvPr>
              <p:cNvSpPr/>
              <p:nvPr>
                <p:custDataLst>
                  <p:tags r:id="rId3"/>
                </p:custDataLst>
              </p:nvPr>
            </p:nvSpPr>
            <p:spPr>
              <a:xfrm>
                <a:off x="3067" y="2144"/>
                <a:ext cx="13068" cy="5395"/>
              </a:xfrm>
              <a:prstGeom prst="cloud">
                <a:avLst/>
              </a:prstGeom>
              <a:noFill/>
              <a:ln w="12700" cap="flat" cmpd="sng" algn="ctr">
                <a:solidFill>
                  <a:srgbClr val="0087E9"/>
                </a:solidFill>
                <a:prstDash val="dash"/>
                <a:miter lim="800000"/>
              </a:ln>
              <a:effectLst/>
              <a:extLst>
                <a:ext uri="{909E8E84-426E-40DD-AFC4-6F175D3DCCD1}">
                  <a14:hiddenFill xmlns:a14="http://schemas.microsoft.com/office/drawing/2010/main">
                    <a:solidFill>
                      <a:schemeClr val="bg1"/>
                    </a:solidFill>
                  </a14:hiddenFill>
                </a:ext>
              </a:extLst>
            </p:spPr>
            <p:txBody>
              <a:bodyPr rtlCol="0" anchor="ctr"/>
              <a:lstStyle/>
              <a:p>
                <a:pPr algn="ctr">
                  <a:buClrTx/>
                  <a:buFontTx/>
                  <a:buNone/>
                  <a:defRPr/>
                </a:pPr>
                <a:endParaRPr lang="zh-CN" altLang="en-US" sz="1800" dirty="0">
                  <a:solidFill>
                    <a:prstClr val="white"/>
                  </a:solidFill>
                  <a:latin typeface="Calibri"/>
                  <a:ea typeface="宋体" panose="02010600030101010101" pitchFamily="2" charset="-122"/>
                </a:endParaRPr>
              </a:p>
            </p:txBody>
          </p:sp>
        </p:grpSp>
        <p:pic>
          <p:nvPicPr>
            <p:cNvPr id="11" name="图片 11">
              <a:extLst>
                <a:ext uri="{FF2B5EF4-FFF2-40B4-BE49-F238E27FC236}">
                  <a16:creationId xmlns:a16="http://schemas.microsoft.com/office/drawing/2014/main" id="{62ED3A9D-96E7-BF22-6A8E-457A966F248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3188855">
              <a:off x="7729687" y="960555"/>
              <a:ext cx="2826669" cy="1749932"/>
            </a:xfrm>
            <a:prstGeom prst="rect">
              <a:avLst/>
            </a:prstGeom>
          </p:spPr>
        </p:pic>
      </p:grpSp>
      <p:grpSp>
        <p:nvGrpSpPr>
          <p:cNvPr id="1022" name="Google Shape;1022;p21"/>
          <p:cNvGrpSpPr/>
          <p:nvPr/>
        </p:nvGrpSpPr>
        <p:grpSpPr>
          <a:xfrm rot="-5400000">
            <a:off x="8679035" y="222037"/>
            <a:ext cx="533462" cy="257306"/>
            <a:chOff x="3372600" y="1183575"/>
            <a:chExt cx="533462" cy="257306"/>
          </a:xfrm>
        </p:grpSpPr>
        <p:sp>
          <p:nvSpPr>
            <p:cNvPr id="1023" name="Google Shape;1023;p21"/>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1024" name="Google Shape;1024;p21"/>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grpSp>
        <p:nvGrpSpPr>
          <p:cNvPr id="1069" name="Google Shape;1069;p21"/>
          <p:cNvGrpSpPr/>
          <p:nvPr/>
        </p:nvGrpSpPr>
        <p:grpSpPr>
          <a:xfrm rot="-8471793">
            <a:off x="200797" y="110458"/>
            <a:ext cx="545900" cy="549041"/>
            <a:chOff x="1938525" y="705925"/>
            <a:chExt cx="859088" cy="863925"/>
          </a:xfrm>
        </p:grpSpPr>
        <p:sp>
          <p:nvSpPr>
            <p:cNvPr id="1070" name="Google Shape;1070;p21"/>
            <p:cNvSpPr/>
            <p:nvPr/>
          </p:nvSpPr>
          <p:spPr>
            <a:xfrm>
              <a:off x="1938538" y="705945"/>
              <a:ext cx="859075" cy="863900"/>
            </a:xfrm>
            <a:custGeom>
              <a:avLst/>
              <a:gdLst/>
              <a:ahLst/>
              <a:cxnLst/>
              <a:rect l="l" t="t" r="r" b="b"/>
              <a:pathLst>
                <a:path w="34363" h="34556" extrusionOk="0">
                  <a:moveTo>
                    <a:pt x="32924" y="17061"/>
                  </a:moveTo>
                  <a:cubicBezTo>
                    <a:pt x="34363" y="16082"/>
                    <a:pt x="34188" y="14835"/>
                    <a:pt x="32536" y="14288"/>
                  </a:cubicBezTo>
                  <a:lnTo>
                    <a:pt x="26302" y="12226"/>
                  </a:lnTo>
                  <a:cubicBezTo>
                    <a:pt x="24649" y="11680"/>
                    <a:pt x="22899" y="9867"/>
                    <a:pt x="22413" y="8196"/>
                  </a:cubicBezTo>
                  <a:lnTo>
                    <a:pt x="20578" y="1891"/>
                  </a:lnTo>
                  <a:cubicBezTo>
                    <a:pt x="20092" y="220"/>
                    <a:pt x="18850" y="0"/>
                    <a:pt x="17820" y="1403"/>
                  </a:cubicBezTo>
                  <a:lnTo>
                    <a:pt x="13933" y="6693"/>
                  </a:lnTo>
                  <a:cubicBezTo>
                    <a:pt x="12902" y="8095"/>
                    <a:pt x="10636" y="9199"/>
                    <a:pt x="8895" y="9144"/>
                  </a:cubicBezTo>
                  <a:lnTo>
                    <a:pt x="2332" y="8942"/>
                  </a:lnTo>
                  <a:cubicBezTo>
                    <a:pt x="592" y="8888"/>
                    <a:pt x="1" y="10000"/>
                    <a:pt x="1015" y="11413"/>
                  </a:cubicBezTo>
                  <a:lnTo>
                    <a:pt x="4846" y="16744"/>
                  </a:lnTo>
                  <a:cubicBezTo>
                    <a:pt x="5861" y="18157"/>
                    <a:pt x="6210" y="20654"/>
                    <a:pt x="5621" y="22291"/>
                  </a:cubicBezTo>
                  <a:lnTo>
                    <a:pt x="3399" y="28471"/>
                  </a:lnTo>
                  <a:cubicBezTo>
                    <a:pt x="2810" y="30110"/>
                    <a:pt x="3684" y="31017"/>
                    <a:pt x="5343" y="30487"/>
                  </a:cubicBezTo>
                  <a:lnTo>
                    <a:pt x="11599" y="28492"/>
                  </a:lnTo>
                  <a:cubicBezTo>
                    <a:pt x="13258" y="27963"/>
                    <a:pt x="15739" y="28402"/>
                    <a:pt x="17115" y="29469"/>
                  </a:cubicBezTo>
                  <a:lnTo>
                    <a:pt x="22304" y="33491"/>
                  </a:lnTo>
                  <a:cubicBezTo>
                    <a:pt x="23679" y="34556"/>
                    <a:pt x="24813" y="34005"/>
                    <a:pt x="24822" y="32264"/>
                  </a:cubicBezTo>
                  <a:lnTo>
                    <a:pt x="24857" y="25697"/>
                  </a:lnTo>
                  <a:cubicBezTo>
                    <a:pt x="24866" y="23958"/>
                    <a:pt x="26051" y="21732"/>
                    <a:pt x="27489" y="20754"/>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1071" name="Google Shape;1071;p21"/>
            <p:cNvSpPr/>
            <p:nvPr/>
          </p:nvSpPr>
          <p:spPr>
            <a:xfrm>
              <a:off x="1938525" y="705925"/>
              <a:ext cx="859075" cy="863925"/>
            </a:xfrm>
            <a:custGeom>
              <a:avLst/>
              <a:gdLst/>
              <a:ahLst/>
              <a:cxnLst/>
              <a:rect l="l" t="t" r="r" b="b"/>
              <a:pathLst>
                <a:path w="34363" h="34557" extrusionOk="0">
                  <a:moveTo>
                    <a:pt x="32923" y="17061"/>
                  </a:moveTo>
                  <a:cubicBezTo>
                    <a:pt x="34362" y="16083"/>
                    <a:pt x="34188" y="14835"/>
                    <a:pt x="32535" y="14289"/>
                  </a:cubicBezTo>
                  <a:lnTo>
                    <a:pt x="26301" y="12227"/>
                  </a:lnTo>
                  <a:cubicBezTo>
                    <a:pt x="24649" y="11680"/>
                    <a:pt x="22899" y="9867"/>
                    <a:pt x="22411" y="8196"/>
                  </a:cubicBezTo>
                  <a:lnTo>
                    <a:pt x="20576" y="1892"/>
                  </a:lnTo>
                  <a:cubicBezTo>
                    <a:pt x="20089" y="220"/>
                    <a:pt x="18849" y="1"/>
                    <a:pt x="17819" y="1404"/>
                  </a:cubicBezTo>
                  <a:lnTo>
                    <a:pt x="13932" y="6696"/>
                  </a:lnTo>
                  <a:cubicBezTo>
                    <a:pt x="12902" y="8098"/>
                    <a:pt x="10635" y="9202"/>
                    <a:pt x="8896" y="9147"/>
                  </a:cubicBezTo>
                  <a:lnTo>
                    <a:pt x="2332" y="8942"/>
                  </a:lnTo>
                  <a:cubicBezTo>
                    <a:pt x="592" y="8889"/>
                    <a:pt x="0" y="10001"/>
                    <a:pt x="1014" y="11413"/>
                  </a:cubicBezTo>
                  <a:lnTo>
                    <a:pt x="4845" y="16745"/>
                  </a:lnTo>
                  <a:cubicBezTo>
                    <a:pt x="5861" y="18158"/>
                    <a:pt x="6209" y="20655"/>
                    <a:pt x="5620" y="22292"/>
                  </a:cubicBezTo>
                  <a:lnTo>
                    <a:pt x="3400" y="28472"/>
                  </a:lnTo>
                  <a:cubicBezTo>
                    <a:pt x="2810" y="30110"/>
                    <a:pt x="3685" y="31017"/>
                    <a:pt x="5343" y="30488"/>
                  </a:cubicBezTo>
                  <a:lnTo>
                    <a:pt x="11600" y="28493"/>
                  </a:lnTo>
                  <a:cubicBezTo>
                    <a:pt x="13258" y="27964"/>
                    <a:pt x="15740" y="28404"/>
                    <a:pt x="17116" y="29470"/>
                  </a:cubicBezTo>
                  <a:lnTo>
                    <a:pt x="22305" y="33492"/>
                  </a:lnTo>
                  <a:cubicBezTo>
                    <a:pt x="23680" y="34557"/>
                    <a:pt x="24813" y="34007"/>
                    <a:pt x="24822" y="32265"/>
                  </a:cubicBezTo>
                  <a:lnTo>
                    <a:pt x="24859" y="25699"/>
                  </a:lnTo>
                  <a:cubicBezTo>
                    <a:pt x="24867" y="23959"/>
                    <a:pt x="26053" y="21734"/>
                    <a:pt x="27491" y="20755"/>
                  </a:cubicBezTo>
                  <a:close/>
                </a:path>
              </a:pathLst>
            </a:custGeom>
            <a:solidFill>
              <a:srgbClr val="FF7C35"/>
            </a:solidFill>
            <a:ln>
              <a:noFill/>
            </a:ln>
          </p:spPr>
          <p:txBody>
            <a:bodyPr spcFirstLastPara="1" wrap="square" lIns="91425" tIns="91425" rIns="91425" bIns="91425" anchor="ctr" anchorCtr="0">
              <a:noAutofit/>
            </a:bodyPr>
            <a:lstStyle/>
            <a:p>
              <a:endParaRPr/>
            </a:p>
          </p:txBody>
        </p:sp>
      </p:grpSp>
      <p:grpSp>
        <p:nvGrpSpPr>
          <p:cNvPr id="6" name="Google Shape;1960;p27">
            <a:extLst>
              <a:ext uri="{FF2B5EF4-FFF2-40B4-BE49-F238E27FC236}">
                <a16:creationId xmlns:a16="http://schemas.microsoft.com/office/drawing/2014/main" id="{6603CA5F-13FD-23E7-2D83-74277BF1BF6F}"/>
              </a:ext>
            </a:extLst>
          </p:cNvPr>
          <p:cNvGrpSpPr/>
          <p:nvPr/>
        </p:nvGrpSpPr>
        <p:grpSpPr>
          <a:xfrm rot="-9827289">
            <a:off x="968356" y="442182"/>
            <a:ext cx="329862" cy="331720"/>
            <a:chOff x="1938525" y="705925"/>
            <a:chExt cx="859088" cy="863925"/>
          </a:xfrm>
        </p:grpSpPr>
        <p:sp>
          <p:nvSpPr>
            <p:cNvPr id="7" name="Google Shape;1961;p27">
              <a:extLst>
                <a:ext uri="{FF2B5EF4-FFF2-40B4-BE49-F238E27FC236}">
                  <a16:creationId xmlns:a16="http://schemas.microsoft.com/office/drawing/2014/main" id="{71F5DD38-B9B3-02D9-E67A-0E6FA8E139C2}"/>
                </a:ext>
              </a:extLst>
            </p:cNvPr>
            <p:cNvSpPr/>
            <p:nvPr/>
          </p:nvSpPr>
          <p:spPr>
            <a:xfrm>
              <a:off x="1938538" y="705945"/>
              <a:ext cx="859075" cy="863900"/>
            </a:xfrm>
            <a:custGeom>
              <a:avLst/>
              <a:gdLst/>
              <a:ahLst/>
              <a:cxnLst/>
              <a:rect l="l" t="t" r="r" b="b"/>
              <a:pathLst>
                <a:path w="34363" h="34556" extrusionOk="0">
                  <a:moveTo>
                    <a:pt x="32924" y="17061"/>
                  </a:moveTo>
                  <a:cubicBezTo>
                    <a:pt x="34363" y="16082"/>
                    <a:pt x="34188" y="14835"/>
                    <a:pt x="32536" y="14288"/>
                  </a:cubicBezTo>
                  <a:lnTo>
                    <a:pt x="26302" y="12226"/>
                  </a:lnTo>
                  <a:cubicBezTo>
                    <a:pt x="24649" y="11680"/>
                    <a:pt x="22899" y="9867"/>
                    <a:pt x="22413" y="8196"/>
                  </a:cubicBezTo>
                  <a:lnTo>
                    <a:pt x="20578" y="1891"/>
                  </a:lnTo>
                  <a:cubicBezTo>
                    <a:pt x="20092" y="220"/>
                    <a:pt x="18850" y="0"/>
                    <a:pt x="17820" y="1403"/>
                  </a:cubicBezTo>
                  <a:lnTo>
                    <a:pt x="13933" y="6693"/>
                  </a:lnTo>
                  <a:cubicBezTo>
                    <a:pt x="12902" y="8095"/>
                    <a:pt x="10636" y="9199"/>
                    <a:pt x="8895" y="9144"/>
                  </a:cubicBezTo>
                  <a:lnTo>
                    <a:pt x="2332" y="8942"/>
                  </a:lnTo>
                  <a:cubicBezTo>
                    <a:pt x="592" y="8888"/>
                    <a:pt x="1" y="10000"/>
                    <a:pt x="1015" y="11413"/>
                  </a:cubicBezTo>
                  <a:lnTo>
                    <a:pt x="4846" y="16744"/>
                  </a:lnTo>
                  <a:cubicBezTo>
                    <a:pt x="5861" y="18157"/>
                    <a:pt x="6210" y="20654"/>
                    <a:pt x="5621" y="22291"/>
                  </a:cubicBezTo>
                  <a:lnTo>
                    <a:pt x="3399" y="28471"/>
                  </a:lnTo>
                  <a:cubicBezTo>
                    <a:pt x="2810" y="30110"/>
                    <a:pt x="3684" y="31017"/>
                    <a:pt x="5343" y="30487"/>
                  </a:cubicBezTo>
                  <a:lnTo>
                    <a:pt x="11599" y="28492"/>
                  </a:lnTo>
                  <a:cubicBezTo>
                    <a:pt x="13258" y="27963"/>
                    <a:pt x="15739" y="28402"/>
                    <a:pt x="17115" y="29469"/>
                  </a:cubicBezTo>
                  <a:lnTo>
                    <a:pt x="22304" y="33491"/>
                  </a:lnTo>
                  <a:cubicBezTo>
                    <a:pt x="23679" y="34556"/>
                    <a:pt x="24813" y="34005"/>
                    <a:pt x="24822" y="32264"/>
                  </a:cubicBezTo>
                  <a:lnTo>
                    <a:pt x="24857" y="25697"/>
                  </a:lnTo>
                  <a:cubicBezTo>
                    <a:pt x="24866" y="23958"/>
                    <a:pt x="26051" y="21732"/>
                    <a:pt x="27489" y="20754"/>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a:buClrTx/>
                <a:buFontTx/>
                <a:buNone/>
                <a:defRPr/>
              </a:pPr>
              <a:endParaRPr sz="1800">
                <a:solidFill>
                  <a:sysClr val="windowText" lastClr="000000"/>
                </a:solidFill>
              </a:endParaRPr>
            </a:p>
          </p:txBody>
        </p:sp>
        <p:sp>
          <p:nvSpPr>
            <p:cNvPr id="8" name="Google Shape;1962;p27">
              <a:extLst>
                <a:ext uri="{FF2B5EF4-FFF2-40B4-BE49-F238E27FC236}">
                  <a16:creationId xmlns:a16="http://schemas.microsoft.com/office/drawing/2014/main" id="{A54EEAEC-7411-C5AC-CB5D-FA6A6F32EEBF}"/>
                </a:ext>
              </a:extLst>
            </p:cNvPr>
            <p:cNvSpPr/>
            <p:nvPr/>
          </p:nvSpPr>
          <p:spPr>
            <a:xfrm>
              <a:off x="1938525" y="705925"/>
              <a:ext cx="859075" cy="863925"/>
            </a:xfrm>
            <a:custGeom>
              <a:avLst/>
              <a:gdLst/>
              <a:ahLst/>
              <a:cxnLst/>
              <a:rect l="l" t="t" r="r" b="b"/>
              <a:pathLst>
                <a:path w="34363" h="34557" extrusionOk="0">
                  <a:moveTo>
                    <a:pt x="32923" y="17061"/>
                  </a:moveTo>
                  <a:cubicBezTo>
                    <a:pt x="34362" y="16083"/>
                    <a:pt x="34188" y="14835"/>
                    <a:pt x="32535" y="14289"/>
                  </a:cubicBezTo>
                  <a:lnTo>
                    <a:pt x="26301" y="12227"/>
                  </a:lnTo>
                  <a:cubicBezTo>
                    <a:pt x="24649" y="11680"/>
                    <a:pt x="22899" y="9867"/>
                    <a:pt x="22411" y="8196"/>
                  </a:cubicBezTo>
                  <a:lnTo>
                    <a:pt x="20576" y="1892"/>
                  </a:lnTo>
                  <a:cubicBezTo>
                    <a:pt x="20089" y="220"/>
                    <a:pt x="18849" y="1"/>
                    <a:pt x="17819" y="1404"/>
                  </a:cubicBezTo>
                  <a:lnTo>
                    <a:pt x="13932" y="6696"/>
                  </a:lnTo>
                  <a:cubicBezTo>
                    <a:pt x="12902" y="8098"/>
                    <a:pt x="10635" y="9202"/>
                    <a:pt x="8896" y="9147"/>
                  </a:cubicBezTo>
                  <a:lnTo>
                    <a:pt x="2332" y="8942"/>
                  </a:lnTo>
                  <a:cubicBezTo>
                    <a:pt x="592" y="8889"/>
                    <a:pt x="0" y="10001"/>
                    <a:pt x="1014" y="11413"/>
                  </a:cubicBezTo>
                  <a:lnTo>
                    <a:pt x="4845" y="16745"/>
                  </a:lnTo>
                  <a:cubicBezTo>
                    <a:pt x="5861" y="18158"/>
                    <a:pt x="6209" y="20655"/>
                    <a:pt x="5620" y="22292"/>
                  </a:cubicBezTo>
                  <a:lnTo>
                    <a:pt x="3400" y="28472"/>
                  </a:lnTo>
                  <a:cubicBezTo>
                    <a:pt x="2810" y="30110"/>
                    <a:pt x="3685" y="31017"/>
                    <a:pt x="5343" y="30488"/>
                  </a:cubicBezTo>
                  <a:lnTo>
                    <a:pt x="11600" y="28493"/>
                  </a:lnTo>
                  <a:cubicBezTo>
                    <a:pt x="13258" y="27964"/>
                    <a:pt x="15740" y="28404"/>
                    <a:pt x="17116" y="29470"/>
                  </a:cubicBezTo>
                  <a:lnTo>
                    <a:pt x="22305" y="33492"/>
                  </a:lnTo>
                  <a:cubicBezTo>
                    <a:pt x="23680" y="34557"/>
                    <a:pt x="24813" y="34007"/>
                    <a:pt x="24822" y="32265"/>
                  </a:cubicBezTo>
                  <a:lnTo>
                    <a:pt x="24859" y="25699"/>
                  </a:lnTo>
                  <a:cubicBezTo>
                    <a:pt x="24867" y="23959"/>
                    <a:pt x="26053" y="21734"/>
                    <a:pt x="27491" y="20755"/>
                  </a:cubicBezTo>
                  <a:close/>
                </a:path>
              </a:pathLst>
            </a:custGeom>
            <a:solidFill>
              <a:srgbClr val="FF7C35"/>
            </a:solidFill>
            <a:ln>
              <a:noFill/>
            </a:ln>
          </p:spPr>
          <p:txBody>
            <a:bodyPr spcFirstLastPara="1" wrap="square" lIns="91425" tIns="91425" rIns="91425" bIns="91425" anchor="ctr" anchorCtr="0">
              <a:noAutofit/>
            </a:bodyPr>
            <a:lstStyle/>
            <a:p>
              <a:pPr>
                <a:buClrTx/>
                <a:buFontTx/>
                <a:buNone/>
                <a:defRPr/>
              </a:pPr>
              <a:endParaRPr sz="1800">
                <a:solidFill>
                  <a:sysClr val="windowText" lastClr="000000"/>
                </a:solidFill>
              </a:endParaRPr>
            </a:p>
          </p:txBody>
        </p:sp>
      </p:grpSp>
      <p:sp>
        <p:nvSpPr>
          <p:cNvPr id="13" name="Freeform 18">
            <a:extLst>
              <a:ext uri="{FF2B5EF4-FFF2-40B4-BE49-F238E27FC236}">
                <a16:creationId xmlns:a16="http://schemas.microsoft.com/office/drawing/2014/main" id="{E6DC0868-DF6B-80E6-A0AB-E1BDE9693482}"/>
              </a:ext>
            </a:extLst>
          </p:cNvPr>
          <p:cNvSpPr/>
          <p:nvPr/>
        </p:nvSpPr>
        <p:spPr>
          <a:xfrm>
            <a:off x="8262257" y="4416879"/>
            <a:ext cx="812162" cy="726621"/>
          </a:xfrm>
          <a:custGeom>
            <a:avLst/>
            <a:gdLst/>
            <a:ahLst/>
            <a:cxnLst/>
            <a:rect l="l" t="t" r="r" b="b"/>
            <a:pathLst>
              <a:path w="4282187" h="3532805">
                <a:moveTo>
                  <a:pt x="0" y="0"/>
                </a:moveTo>
                <a:lnTo>
                  <a:pt x="4282187" y="0"/>
                </a:lnTo>
                <a:lnTo>
                  <a:pt x="4282187" y="3532805"/>
                </a:lnTo>
                <a:lnTo>
                  <a:pt x="0" y="353280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SG" sz="700"/>
          </a:p>
        </p:txBody>
      </p:sp>
      <p:sp>
        <p:nvSpPr>
          <p:cNvPr id="24" name="Rectangle: Rounded Corners 13">
            <a:extLst>
              <a:ext uri="{FF2B5EF4-FFF2-40B4-BE49-F238E27FC236}">
                <a16:creationId xmlns:a16="http://schemas.microsoft.com/office/drawing/2014/main" id="{8EE96391-C2C1-06DA-464B-FA62549C1419}"/>
              </a:ext>
            </a:extLst>
          </p:cNvPr>
          <p:cNvSpPr/>
          <p:nvPr/>
        </p:nvSpPr>
        <p:spPr>
          <a:xfrm>
            <a:off x="1293958" y="346881"/>
            <a:ext cx="7320109" cy="611803"/>
          </a:xfrm>
          <a:prstGeom prst="roundRect">
            <a:avLst>
              <a:gd name="adj" fmla="val 50000"/>
            </a:avLst>
          </a:prstGeom>
          <a:solidFill>
            <a:srgbClr val="FFF9ED"/>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259080" algn="just">
              <a:lnSpc>
                <a:spcPct val="150000"/>
              </a:lnSpc>
              <a:spcAft>
                <a:spcPts val="800"/>
              </a:spcAft>
            </a:pPr>
            <a:endParaRPr lang="en-SG"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TextBox 24">
            <a:extLst>
              <a:ext uri="{FF2B5EF4-FFF2-40B4-BE49-F238E27FC236}">
                <a16:creationId xmlns:a16="http://schemas.microsoft.com/office/drawing/2014/main" id="{0C0A0718-8765-BAC0-7DEF-F5AE1CF615E6}"/>
              </a:ext>
            </a:extLst>
          </p:cNvPr>
          <p:cNvSpPr txBox="1"/>
          <p:nvPr/>
        </p:nvSpPr>
        <p:spPr>
          <a:xfrm>
            <a:off x="1514057" y="271918"/>
            <a:ext cx="6879913" cy="707886"/>
          </a:xfrm>
          <a:prstGeom prst="rect">
            <a:avLst/>
          </a:prstGeom>
          <a:noFill/>
        </p:spPr>
        <p:txBody>
          <a:bodyPr wrap="square">
            <a:spAutoFit/>
          </a:bodyPr>
          <a:lstStyle/>
          <a:p>
            <a:pPr algn="just"/>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vi-VN"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b="1" dirty="0">
                <a:latin typeface="+mj-lt"/>
              </a:rPr>
              <a:t>Một số lưu ý</a:t>
            </a:r>
            <a:r>
              <a:rPr lang="vi-VN" sz="2000" dirty="0">
                <a:latin typeface="+mj-lt"/>
              </a:rPr>
              <a:t> </a:t>
            </a:r>
            <a:r>
              <a:rPr lang="vi-VN" sz="2000" b="1" dirty="0">
                <a:latin typeface="+mj-lt"/>
              </a:rPr>
              <a:t>khi nghe và nhận biết tính thuyết phục của một ý kiến</a:t>
            </a:r>
            <a:endParaRPr lang="en-US" sz="2000" dirty="0">
              <a:latin typeface="+mj-lt"/>
            </a:endParaRPr>
          </a:p>
        </p:txBody>
      </p:sp>
      <p:sp>
        <p:nvSpPr>
          <p:cNvPr id="26" name="TextBox 25">
            <a:extLst>
              <a:ext uri="{FF2B5EF4-FFF2-40B4-BE49-F238E27FC236}">
                <a16:creationId xmlns:a16="http://schemas.microsoft.com/office/drawing/2014/main" id="{92366219-11A7-878C-F5F8-634396903E2A}"/>
              </a:ext>
            </a:extLst>
          </p:cNvPr>
          <p:cNvSpPr txBox="1"/>
          <p:nvPr/>
        </p:nvSpPr>
        <p:spPr>
          <a:xfrm>
            <a:off x="3855377" y="2275648"/>
            <a:ext cx="3912331" cy="1815882"/>
          </a:xfrm>
          <a:prstGeom prst="rect">
            <a:avLst/>
          </a:prstGeom>
          <a:noFill/>
        </p:spPr>
        <p:txBody>
          <a:bodyPr wrap="square">
            <a:spAutoFit/>
          </a:bodyPr>
          <a:lstStyle/>
          <a:p>
            <a:pPr algn="ctr">
              <a:spcAft>
                <a:spcPts val="600"/>
              </a:spcAft>
            </a:pP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i="1" dirty="0">
                <a:latin typeface="Times New Roman" panose="02020603050405020304" pitchFamily="18" charset="0"/>
                <a:ea typeface="Times New Roman" panose="02020603050405020304" pitchFamily="18" charset="0"/>
                <a:cs typeface="Times New Roman" panose="02020603050405020304" pitchFamily="18" charset="0"/>
              </a:rPr>
              <a:t>Em hãy cho biết một số lưu ý khi nghe và nhận biết tính thuyết phục của một ý kiến? </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12"/>
          <a:stretch>
            <a:fillRect/>
          </a:stretch>
        </p:blipFill>
        <p:spPr>
          <a:xfrm>
            <a:off x="490617" y="1982573"/>
            <a:ext cx="2706859" cy="2402032"/>
          </a:xfrm>
          <a:prstGeom prst="rect">
            <a:avLst/>
          </a:prstGeom>
        </p:spPr>
      </p:pic>
    </p:spTree>
    <p:extLst>
      <p:ext uri="{BB962C8B-B14F-4D97-AF65-F5344CB8AC3E}">
        <p14:creationId xmlns:p14="http://schemas.microsoft.com/office/powerpoint/2010/main" val="14043493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edge">
                                      <p:cBhvr>
                                        <p:cTn id="7" dur="2000"/>
                                        <p:tgtEl>
                                          <p:spTgt spid="26"/>
                                        </p:tgtEl>
                                      </p:cBhvr>
                                    </p:animEffect>
                                  </p:childTnLst>
                                </p:cTn>
                              </p:par>
                              <p:par>
                                <p:cTn id="8" presetID="2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edge">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grpSp>
        <p:nvGrpSpPr>
          <p:cNvPr id="1022" name="Google Shape;1022;p21"/>
          <p:cNvGrpSpPr/>
          <p:nvPr/>
        </p:nvGrpSpPr>
        <p:grpSpPr>
          <a:xfrm rot="-5400000">
            <a:off x="8679035" y="222037"/>
            <a:ext cx="533462" cy="257306"/>
            <a:chOff x="3372600" y="1183575"/>
            <a:chExt cx="533462" cy="257306"/>
          </a:xfrm>
        </p:grpSpPr>
        <p:sp>
          <p:nvSpPr>
            <p:cNvPr id="1023" name="Google Shape;1023;p21"/>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1024" name="Google Shape;1024;p21"/>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grpSp>
        <p:nvGrpSpPr>
          <p:cNvPr id="1069" name="Google Shape;1069;p21"/>
          <p:cNvGrpSpPr/>
          <p:nvPr/>
        </p:nvGrpSpPr>
        <p:grpSpPr>
          <a:xfrm rot="-8471793">
            <a:off x="200797" y="110458"/>
            <a:ext cx="545900" cy="549041"/>
            <a:chOff x="1938525" y="705925"/>
            <a:chExt cx="859088" cy="863925"/>
          </a:xfrm>
        </p:grpSpPr>
        <p:sp>
          <p:nvSpPr>
            <p:cNvPr id="1070" name="Google Shape;1070;p21"/>
            <p:cNvSpPr/>
            <p:nvPr/>
          </p:nvSpPr>
          <p:spPr>
            <a:xfrm>
              <a:off x="1938538" y="705945"/>
              <a:ext cx="859075" cy="863900"/>
            </a:xfrm>
            <a:custGeom>
              <a:avLst/>
              <a:gdLst/>
              <a:ahLst/>
              <a:cxnLst/>
              <a:rect l="l" t="t" r="r" b="b"/>
              <a:pathLst>
                <a:path w="34363" h="34556" extrusionOk="0">
                  <a:moveTo>
                    <a:pt x="32924" y="17061"/>
                  </a:moveTo>
                  <a:cubicBezTo>
                    <a:pt x="34363" y="16082"/>
                    <a:pt x="34188" y="14835"/>
                    <a:pt x="32536" y="14288"/>
                  </a:cubicBezTo>
                  <a:lnTo>
                    <a:pt x="26302" y="12226"/>
                  </a:lnTo>
                  <a:cubicBezTo>
                    <a:pt x="24649" y="11680"/>
                    <a:pt x="22899" y="9867"/>
                    <a:pt x="22413" y="8196"/>
                  </a:cubicBezTo>
                  <a:lnTo>
                    <a:pt x="20578" y="1891"/>
                  </a:lnTo>
                  <a:cubicBezTo>
                    <a:pt x="20092" y="220"/>
                    <a:pt x="18850" y="0"/>
                    <a:pt x="17820" y="1403"/>
                  </a:cubicBezTo>
                  <a:lnTo>
                    <a:pt x="13933" y="6693"/>
                  </a:lnTo>
                  <a:cubicBezTo>
                    <a:pt x="12902" y="8095"/>
                    <a:pt x="10636" y="9199"/>
                    <a:pt x="8895" y="9144"/>
                  </a:cubicBezTo>
                  <a:lnTo>
                    <a:pt x="2332" y="8942"/>
                  </a:lnTo>
                  <a:cubicBezTo>
                    <a:pt x="592" y="8888"/>
                    <a:pt x="1" y="10000"/>
                    <a:pt x="1015" y="11413"/>
                  </a:cubicBezTo>
                  <a:lnTo>
                    <a:pt x="4846" y="16744"/>
                  </a:lnTo>
                  <a:cubicBezTo>
                    <a:pt x="5861" y="18157"/>
                    <a:pt x="6210" y="20654"/>
                    <a:pt x="5621" y="22291"/>
                  </a:cubicBezTo>
                  <a:lnTo>
                    <a:pt x="3399" y="28471"/>
                  </a:lnTo>
                  <a:cubicBezTo>
                    <a:pt x="2810" y="30110"/>
                    <a:pt x="3684" y="31017"/>
                    <a:pt x="5343" y="30487"/>
                  </a:cubicBezTo>
                  <a:lnTo>
                    <a:pt x="11599" y="28492"/>
                  </a:lnTo>
                  <a:cubicBezTo>
                    <a:pt x="13258" y="27963"/>
                    <a:pt x="15739" y="28402"/>
                    <a:pt x="17115" y="29469"/>
                  </a:cubicBezTo>
                  <a:lnTo>
                    <a:pt x="22304" y="33491"/>
                  </a:lnTo>
                  <a:cubicBezTo>
                    <a:pt x="23679" y="34556"/>
                    <a:pt x="24813" y="34005"/>
                    <a:pt x="24822" y="32264"/>
                  </a:cubicBezTo>
                  <a:lnTo>
                    <a:pt x="24857" y="25697"/>
                  </a:lnTo>
                  <a:cubicBezTo>
                    <a:pt x="24866" y="23958"/>
                    <a:pt x="26051" y="21732"/>
                    <a:pt x="27489" y="20754"/>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1071" name="Google Shape;1071;p21"/>
            <p:cNvSpPr/>
            <p:nvPr/>
          </p:nvSpPr>
          <p:spPr>
            <a:xfrm>
              <a:off x="1938525" y="705925"/>
              <a:ext cx="859075" cy="863925"/>
            </a:xfrm>
            <a:custGeom>
              <a:avLst/>
              <a:gdLst/>
              <a:ahLst/>
              <a:cxnLst/>
              <a:rect l="l" t="t" r="r" b="b"/>
              <a:pathLst>
                <a:path w="34363" h="34557" extrusionOk="0">
                  <a:moveTo>
                    <a:pt x="32923" y="17061"/>
                  </a:moveTo>
                  <a:cubicBezTo>
                    <a:pt x="34362" y="16083"/>
                    <a:pt x="34188" y="14835"/>
                    <a:pt x="32535" y="14289"/>
                  </a:cubicBezTo>
                  <a:lnTo>
                    <a:pt x="26301" y="12227"/>
                  </a:lnTo>
                  <a:cubicBezTo>
                    <a:pt x="24649" y="11680"/>
                    <a:pt x="22899" y="9867"/>
                    <a:pt x="22411" y="8196"/>
                  </a:cubicBezTo>
                  <a:lnTo>
                    <a:pt x="20576" y="1892"/>
                  </a:lnTo>
                  <a:cubicBezTo>
                    <a:pt x="20089" y="220"/>
                    <a:pt x="18849" y="1"/>
                    <a:pt x="17819" y="1404"/>
                  </a:cubicBezTo>
                  <a:lnTo>
                    <a:pt x="13932" y="6696"/>
                  </a:lnTo>
                  <a:cubicBezTo>
                    <a:pt x="12902" y="8098"/>
                    <a:pt x="10635" y="9202"/>
                    <a:pt x="8896" y="9147"/>
                  </a:cubicBezTo>
                  <a:lnTo>
                    <a:pt x="2332" y="8942"/>
                  </a:lnTo>
                  <a:cubicBezTo>
                    <a:pt x="592" y="8889"/>
                    <a:pt x="0" y="10001"/>
                    <a:pt x="1014" y="11413"/>
                  </a:cubicBezTo>
                  <a:lnTo>
                    <a:pt x="4845" y="16745"/>
                  </a:lnTo>
                  <a:cubicBezTo>
                    <a:pt x="5861" y="18158"/>
                    <a:pt x="6209" y="20655"/>
                    <a:pt x="5620" y="22292"/>
                  </a:cubicBezTo>
                  <a:lnTo>
                    <a:pt x="3400" y="28472"/>
                  </a:lnTo>
                  <a:cubicBezTo>
                    <a:pt x="2810" y="30110"/>
                    <a:pt x="3685" y="31017"/>
                    <a:pt x="5343" y="30488"/>
                  </a:cubicBezTo>
                  <a:lnTo>
                    <a:pt x="11600" y="28493"/>
                  </a:lnTo>
                  <a:cubicBezTo>
                    <a:pt x="13258" y="27964"/>
                    <a:pt x="15740" y="28404"/>
                    <a:pt x="17116" y="29470"/>
                  </a:cubicBezTo>
                  <a:lnTo>
                    <a:pt x="22305" y="33492"/>
                  </a:lnTo>
                  <a:cubicBezTo>
                    <a:pt x="23680" y="34557"/>
                    <a:pt x="24813" y="34007"/>
                    <a:pt x="24822" y="32265"/>
                  </a:cubicBezTo>
                  <a:lnTo>
                    <a:pt x="24859" y="25699"/>
                  </a:lnTo>
                  <a:cubicBezTo>
                    <a:pt x="24867" y="23959"/>
                    <a:pt x="26053" y="21734"/>
                    <a:pt x="27491" y="20755"/>
                  </a:cubicBezTo>
                  <a:close/>
                </a:path>
              </a:pathLst>
            </a:custGeom>
            <a:solidFill>
              <a:srgbClr val="FF7C35"/>
            </a:solidFill>
            <a:ln>
              <a:noFill/>
            </a:ln>
          </p:spPr>
          <p:txBody>
            <a:bodyPr spcFirstLastPara="1" wrap="square" lIns="91425" tIns="91425" rIns="91425" bIns="91425" anchor="ctr" anchorCtr="0">
              <a:noAutofit/>
            </a:bodyPr>
            <a:lstStyle/>
            <a:p>
              <a:endParaRPr/>
            </a:p>
          </p:txBody>
        </p:sp>
      </p:grpSp>
      <p:grpSp>
        <p:nvGrpSpPr>
          <p:cNvPr id="6" name="Google Shape;1960;p27">
            <a:extLst>
              <a:ext uri="{FF2B5EF4-FFF2-40B4-BE49-F238E27FC236}">
                <a16:creationId xmlns:a16="http://schemas.microsoft.com/office/drawing/2014/main" id="{6603CA5F-13FD-23E7-2D83-74277BF1BF6F}"/>
              </a:ext>
            </a:extLst>
          </p:cNvPr>
          <p:cNvGrpSpPr/>
          <p:nvPr/>
        </p:nvGrpSpPr>
        <p:grpSpPr>
          <a:xfrm rot="-9827289">
            <a:off x="968356" y="442182"/>
            <a:ext cx="329862" cy="331720"/>
            <a:chOff x="1938525" y="705925"/>
            <a:chExt cx="859088" cy="863925"/>
          </a:xfrm>
        </p:grpSpPr>
        <p:sp>
          <p:nvSpPr>
            <p:cNvPr id="7" name="Google Shape;1961;p27">
              <a:extLst>
                <a:ext uri="{FF2B5EF4-FFF2-40B4-BE49-F238E27FC236}">
                  <a16:creationId xmlns:a16="http://schemas.microsoft.com/office/drawing/2014/main" id="{71F5DD38-B9B3-02D9-E67A-0E6FA8E139C2}"/>
                </a:ext>
              </a:extLst>
            </p:cNvPr>
            <p:cNvSpPr/>
            <p:nvPr/>
          </p:nvSpPr>
          <p:spPr>
            <a:xfrm>
              <a:off x="1938538" y="705945"/>
              <a:ext cx="859075" cy="863900"/>
            </a:xfrm>
            <a:custGeom>
              <a:avLst/>
              <a:gdLst/>
              <a:ahLst/>
              <a:cxnLst/>
              <a:rect l="l" t="t" r="r" b="b"/>
              <a:pathLst>
                <a:path w="34363" h="34556" extrusionOk="0">
                  <a:moveTo>
                    <a:pt x="32924" y="17061"/>
                  </a:moveTo>
                  <a:cubicBezTo>
                    <a:pt x="34363" y="16082"/>
                    <a:pt x="34188" y="14835"/>
                    <a:pt x="32536" y="14288"/>
                  </a:cubicBezTo>
                  <a:lnTo>
                    <a:pt x="26302" y="12226"/>
                  </a:lnTo>
                  <a:cubicBezTo>
                    <a:pt x="24649" y="11680"/>
                    <a:pt x="22899" y="9867"/>
                    <a:pt x="22413" y="8196"/>
                  </a:cubicBezTo>
                  <a:lnTo>
                    <a:pt x="20578" y="1891"/>
                  </a:lnTo>
                  <a:cubicBezTo>
                    <a:pt x="20092" y="220"/>
                    <a:pt x="18850" y="0"/>
                    <a:pt x="17820" y="1403"/>
                  </a:cubicBezTo>
                  <a:lnTo>
                    <a:pt x="13933" y="6693"/>
                  </a:lnTo>
                  <a:cubicBezTo>
                    <a:pt x="12902" y="8095"/>
                    <a:pt x="10636" y="9199"/>
                    <a:pt x="8895" y="9144"/>
                  </a:cubicBezTo>
                  <a:lnTo>
                    <a:pt x="2332" y="8942"/>
                  </a:lnTo>
                  <a:cubicBezTo>
                    <a:pt x="592" y="8888"/>
                    <a:pt x="1" y="10000"/>
                    <a:pt x="1015" y="11413"/>
                  </a:cubicBezTo>
                  <a:lnTo>
                    <a:pt x="4846" y="16744"/>
                  </a:lnTo>
                  <a:cubicBezTo>
                    <a:pt x="5861" y="18157"/>
                    <a:pt x="6210" y="20654"/>
                    <a:pt x="5621" y="22291"/>
                  </a:cubicBezTo>
                  <a:lnTo>
                    <a:pt x="3399" y="28471"/>
                  </a:lnTo>
                  <a:cubicBezTo>
                    <a:pt x="2810" y="30110"/>
                    <a:pt x="3684" y="31017"/>
                    <a:pt x="5343" y="30487"/>
                  </a:cubicBezTo>
                  <a:lnTo>
                    <a:pt x="11599" y="28492"/>
                  </a:lnTo>
                  <a:cubicBezTo>
                    <a:pt x="13258" y="27963"/>
                    <a:pt x="15739" y="28402"/>
                    <a:pt x="17115" y="29469"/>
                  </a:cubicBezTo>
                  <a:lnTo>
                    <a:pt x="22304" y="33491"/>
                  </a:lnTo>
                  <a:cubicBezTo>
                    <a:pt x="23679" y="34556"/>
                    <a:pt x="24813" y="34005"/>
                    <a:pt x="24822" y="32264"/>
                  </a:cubicBezTo>
                  <a:lnTo>
                    <a:pt x="24857" y="25697"/>
                  </a:lnTo>
                  <a:cubicBezTo>
                    <a:pt x="24866" y="23958"/>
                    <a:pt x="26051" y="21732"/>
                    <a:pt x="27489" y="20754"/>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a:buClrTx/>
                <a:buFontTx/>
                <a:buNone/>
                <a:defRPr/>
              </a:pPr>
              <a:endParaRPr sz="1800">
                <a:solidFill>
                  <a:sysClr val="windowText" lastClr="000000"/>
                </a:solidFill>
              </a:endParaRPr>
            </a:p>
          </p:txBody>
        </p:sp>
        <p:sp>
          <p:nvSpPr>
            <p:cNvPr id="8" name="Google Shape;1962;p27">
              <a:extLst>
                <a:ext uri="{FF2B5EF4-FFF2-40B4-BE49-F238E27FC236}">
                  <a16:creationId xmlns:a16="http://schemas.microsoft.com/office/drawing/2014/main" id="{A54EEAEC-7411-C5AC-CB5D-FA6A6F32EEBF}"/>
                </a:ext>
              </a:extLst>
            </p:cNvPr>
            <p:cNvSpPr/>
            <p:nvPr/>
          </p:nvSpPr>
          <p:spPr>
            <a:xfrm>
              <a:off x="1938525" y="705925"/>
              <a:ext cx="859075" cy="863925"/>
            </a:xfrm>
            <a:custGeom>
              <a:avLst/>
              <a:gdLst/>
              <a:ahLst/>
              <a:cxnLst/>
              <a:rect l="l" t="t" r="r" b="b"/>
              <a:pathLst>
                <a:path w="34363" h="34557" extrusionOk="0">
                  <a:moveTo>
                    <a:pt x="32923" y="17061"/>
                  </a:moveTo>
                  <a:cubicBezTo>
                    <a:pt x="34362" y="16083"/>
                    <a:pt x="34188" y="14835"/>
                    <a:pt x="32535" y="14289"/>
                  </a:cubicBezTo>
                  <a:lnTo>
                    <a:pt x="26301" y="12227"/>
                  </a:lnTo>
                  <a:cubicBezTo>
                    <a:pt x="24649" y="11680"/>
                    <a:pt x="22899" y="9867"/>
                    <a:pt x="22411" y="8196"/>
                  </a:cubicBezTo>
                  <a:lnTo>
                    <a:pt x="20576" y="1892"/>
                  </a:lnTo>
                  <a:cubicBezTo>
                    <a:pt x="20089" y="220"/>
                    <a:pt x="18849" y="1"/>
                    <a:pt x="17819" y="1404"/>
                  </a:cubicBezTo>
                  <a:lnTo>
                    <a:pt x="13932" y="6696"/>
                  </a:lnTo>
                  <a:cubicBezTo>
                    <a:pt x="12902" y="8098"/>
                    <a:pt x="10635" y="9202"/>
                    <a:pt x="8896" y="9147"/>
                  </a:cubicBezTo>
                  <a:lnTo>
                    <a:pt x="2332" y="8942"/>
                  </a:lnTo>
                  <a:cubicBezTo>
                    <a:pt x="592" y="8889"/>
                    <a:pt x="0" y="10001"/>
                    <a:pt x="1014" y="11413"/>
                  </a:cubicBezTo>
                  <a:lnTo>
                    <a:pt x="4845" y="16745"/>
                  </a:lnTo>
                  <a:cubicBezTo>
                    <a:pt x="5861" y="18158"/>
                    <a:pt x="6209" y="20655"/>
                    <a:pt x="5620" y="22292"/>
                  </a:cubicBezTo>
                  <a:lnTo>
                    <a:pt x="3400" y="28472"/>
                  </a:lnTo>
                  <a:cubicBezTo>
                    <a:pt x="2810" y="30110"/>
                    <a:pt x="3685" y="31017"/>
                    <a:pt x="5343" y="30488"/>
                  </a:cubicBezTo>
                  <a:lnTo>
                    <a:pt x="11600" y="28493"/>
                  </a:lnTo>
                  <a:cubicBezTo>
                    <a:pt x="13258" y="27964"/>
                    <a:pt x="15740" y="28404"/>
                    <a:pt x="17116" y="29470"/>
                  </a:cubicBezTo>
                  <a:lnTo>
                    <a:pt x="22305" y="33492"/>
                  </a:lnTo>
                  <a:cubicBezTo>
                    <a:pt x="23680" y="34557"/>
                    <a:pt x="24813" y="34007"/>
                    <a:pt x="24822" y="32265"/>
                  </a:cubicBezTo>
                  <a:lnTo>
                    <a:pt x="24859" y="25699"/>
                  </a:lnTo>
                  <a:cubicBezTo>
                    <a:pt x="24867" y="23959"/>
                    <a:pt x="26053" y="21734"/>
                    <a:pt x="27491" y="20755"/>
                  </a:cubicBezTo>
                  <a:close/>
                </a:path>
              </a:pathLst>
            </a:custGeom>
            <a:solidFill>
              <a:srgbClr val="FF7C35"/>
            </a:solidFill>
            <a:ln>
              <a:noFill/>
            </a:ln>
          </p:spPr>
          <p:txBody>
            <a:bodyPr spcFirstLastPara="1" wrap="square" lIns="91425" tIns="91425" rIns="91425" bIns="91425" anchor="ctr" anchorCtr="0">
              <a:noAutofit/>
            </a:bodyPr>
            <a:lstStyle/>
            <a:p>
              <a:pPr>
                <a:buClrTx/>
                <a:buFontTx/>
                <a:buNone/>
                <a:defRPr/>
              </a:pPr>
              <a:endParaRPr sz="1800">
                <a:solidFill>
                  <a:sysClr val="windowText" lastClr="000000"/>
                </a:solidFill>
              </a:endParaRPr>
            </a:p>
          </p:txBody>
        </p:sp>
      </p:grpSp>
      <p:sp>
        <p:nvSpPr>
          <p:cNvPr id="13" name="Freeform 18">
            <a:extLst>
              <a:ext uri="{FF2B5EF4-FFF2-40B4-BE49-F238E27FC236}">
                <a16:creationId xmlns:a16="http://schemas.microsoft.com/office/drawing/2014/main" id="{E6DC0868-DF6B-80E6-A0AB-E1BDE9693482}"/>
              </a:ext>
            </a:extLst>
          </p:cNvPr>
          <p:cNvSpPr/>
          <p:nvPr/>
        </p:nvSpPr>
        <p:spPr>
          <a:xfrm>
            <a:off x="8262257" y="4416879"/>
            <a:ext cx="812162" cy="726621"/>
          </a:xfrm>
          <a:custGeom>
            <a:avLst/>
            <a:gdLst/>
            <a:ahLst/>
            <a:cxnLst/>
            <a:rect l="l" t="t" r="r" b="b"/>
            <a:pathLst>
              <a:path w="4282187" h="3532805">
                <a:moveTo>
                  <a:pt x="0" y="0"/>
                </a:moveTo>
                <a:lnTo>
                  <a:pt x="4282187" y="0"/>
                </a:lnTo>
                <a:lnTo>
                  <a:pt x="4282187" y="3532805"/>
                </a:lnTo>
                <a:lnTo>
                  <a:pt x="0" y="353280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SG" sz="700"/>
          </a:p>
        </p:txBody>
      </p:sp>
      <p:sp>
        <p:nvSpPr>
          <p:cNvPr id="24" name="Rectangle: Rounded Corners 13">
            <a:extLst>
              <a:ext uri="{FF2B5EF4-FFF2-40B4-BE49-F238E27FC236}">
                <a16:creationId xmlns:a16="http://schemas.microsoft.com/office/drawing/2014/main" id="{8EE96391-C2C1-06DA-464B-FA62549C1419}"/>
              </a:ext>
            </a:extLst>
          </p:cNvPr>
          <p:cNvSpPr/>
          <p:nvPr/>
        </p:nvSpPr>
        <p:spPr>
          <a:xfrm>
            <a:off x="1293958" y="346881"/>
            <a:ext cx="7320109" cy="611803"/>
          </a:xfrm>
          <a:prstGeom prst="roundRect">
            <a:avLst>
              <a:gd name="adj" fmla="val 50000"/>
            </a:avLst>
          </a:prstGeom>
          <a:solidFill>
            <a:srgbClr val="FFF9ED"/>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259080" algn="just">
              <a:lnSpc>
                <a:spcPct val="150000"/>
              </a:lnSpc>
              <a:spcAft>
                <a:spcPts val="800"/>
              </a:spcAft>
            </a:pPr>
            <a:endParaRPr lang="en-SG"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TextBox 24">
            <a:extLst>
              <a:ext uri="{FF2B5EF4-FFF2-40B4-BE49-F238E27FC236}">
                <a16:creationId xmlns:a16="http://schemas.microsoft.com/office/drawing/2014/main" id="{0C0A0718-8765-BAC0-7DEF-F5AE1CF615E6}"/>
              </a:ext>
            </a:extLst>
          </p:cNvPr>
          <p:cNvSpPr txBox="1"/>
          <p:nvPr/>
        </p:nvSpPr>
        <p:spPr>
          <a:xfrm>
            <a:off x="1514057" y="271918"/>
            <a:ext cx="6879913" cy="707886"/>
          </a:xfrm>
          <a:prstGeom prst="rect">
            <a:avLst/>
          </a:prstGeom>
          <a:noFill/>
        </p:spPr>
        <p:txBody>
          <a:bodyPr wrap="square">
            <a:spAutoFit/>
          </a:bodyPr>
          <a:lstStyle/>
          <a:p>
            <a:pPr algn="just"/>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vi-VN"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b="1" dirty="0">
                <a:latin typeface="+mj-lt"/>
              </a:rPr>
              <a:t>Một số lưu ý</a:t>
            </a:r>
            <a:r>
              <a:rPr lang="vi-VN" sz="2000" dirty="0">
                <a:latin typeface="+mj-lt"/>
              </a:rPr>
              <a:t> </a:t>
            </a:r>
            <a:r>
              <a:rPr lang="vi-VN" sz="2000" b="1" dirty="0">
                <a:latin typeface="+mj-lt"/>
              </a:rPr>
              <a:t>khi nghe và nhận biết tính thuyết phục của một ý kiến</a:t>
            </a:r>
            <a:endParaRPr lang="en-US" sz="2000" dirty="0">
              <a:latin typeface="+mj-lt"/>
            </a:endParaRPr>
          </a:p>
        </p:txBody>
      </p:sp>
      <p:graphicFrame>
        <p:nvGraphicFramePr>
          <p:cNvPr id="4" name="Diagram 3"/>
          <p:cNvGraphicFramePr/>
          <p:nvPr>
            <p:extLst>
              <p:ext uri="{D42A27DB-BD31-4B8C-83A1-F6EECF244321}">
                <p14:modId xmlns:p14="http://schemas.microsoft.com/office/powerpoint/2010/main" val="2279308038"/>
              </p:ext>
            </p:extLst>
          </p:nvPr>
        </p:nvGraphicFramePr>
        <p:xfrm>
          <a:off x="606297" y="1079086"/>
          <a:ext cx="8210815" cy="373149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Rectangle 8"/>
          <p:cNvSpPr/>
          <p:nvPr/>
        </p:nvSpPr>
        <p:spPr>
          <a:xfrm>
            <a:off x="1010811" y="4317597"/>
            <a:ext cx="8285521" cy="461665"/>
          </a:xfrm>
          <a:prstGeom prst="rect">
            <a:avLst/>
          </a:prstGeom>
        </p:spPr>
        <p:txBody>
          <a:bodyPr wrap="square">
            <a:spAutoFit/>
          </a:bodyPr>
          <a:lstStyle/>
          <a:p>
            <a:r>
              <a:rPr lang="vi-VN" sz="2400" dirty="0">
                <a:solidFill>
                  <a:schemeClr val="tx1"/>
                </a:solidFill>
                <a:latin typeface="+mj-lt"/>
              </a:rPr>
              <a:t>Đánh giá chung về tính thuyết phục trong ý kiến của người nói.</a:t>
            </a:r>
            <a:endParaRPr lang="en-US" sz="2400" dirty="0">
              <a:solidFill>
                <a:schemeClr val="tx1"/>
              </a:solidFill>
              <a:latin typeface="+mj-lt"/>
            </a:endParaRPr>
          </a:p>
        </p:txBody>
      </p:sp>
      <p:sp>
        <p:nvSpPr>
          <p:cNvPr id="12" name="Rectangle 11"/>
          <p:cNvSpPr/>
          <p:nvPr/>
        </p:nvSpPr>
        <p:spPr>
          <a:xfrm>
            <a:off x="1073861" y="1803844"/>
            <a:ext cx="7320109" cy="461665"/>
          </a:xfrm>
          <a:prstGeom prst="rect">
            <a:avLst/>
          </a:prstGeom>
        </p:spPr>
        <p:txBody>
          <a:bodyPr wrap="square">
            <a:spAutoFit/>
          </a:bodyPr>
          <a:lstStyle/>
          <a:p>
            <a:r>
              <a:rPr lang="vi-VN" sz="2400" dirty="0">
                <a:solidFill>
                  <a:schemeClr val="tx1"/>
                </a:solidFill>
                <a:latin typeface="Times New Roman" panose="02020603050405020304" pitchFamily="18" charset="0"/>
                <a:ea typeface="Calibri" panose="020F0502020204030204" pitchFamily="34" charset="0"/>
              </a:rPr>
              <a:t>Ghi lại cách trình bày ý kiến của người nói</a:t>
            </a:r>
            <a:r>
              <a:rPr lang="en-US" sz="2400" dirty="0">
                <a:solidFill>
                  <a:schemeClr val="tx1"/>
                </a:solidFill>
                <a:latin typeface="Times New Roman" panose="02020603050405020304" pitchFamily="18" charset="0"/>
                <a:ea typeface="Calibri" panose="020F0502020204030204" pitchFamily="34" charset="0"/>
              </a:rPr>
              <a:t>: </a:t>
            </a:r>
          </a:p>
        </p:txBody>
      </p:sp>
      <p:sp>
        <p:nvSpPr>
          <p:cNvPr id="14" name="Sun 13"/>
          <p:cNvSpPr/>
          <p:nvPr/>
        </p:nvSpPr>
        <p:spPr>
          <a:xfrm>
            <a:off x="666975" y="4396626"/>
            <a:ext cx="364034" cy="363311"/>
          </a:xfrm>
          <a:prstGeom prst="sun">
            <a:avLst/>
          </a:prstGeom>
          <a:solidFill>
            <a:srgbClr val="FFFF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Sun 31"/>
          <p:cNvSpPr/>
          <p:nvPr/>
        </p:nvSpPr>
        <p:spPr>
          <a:xfrm>
            <a:off x="746593" y="2796037"/>
            <a:ext cx="364034" cy="363311"/>
          </a:xfrm>
          <a:prstGeom prst="sun">
            <a:avLst/>
          </a:prstGeom>
          <a:solidFill>
            <a:srgbClr val="FFFF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un 32"/>
          <p:cNvSpPr/>
          <p:nvPr/>
        </p:nvSpPr>
        <p:spPr>
          <a:xfrm>
            <a:off x="666974" y="1158413"/>
            <a:ext cx="364034" cy="363311"/>
          </a:xfrm>
          <a:prstGeom prst="sun">
            <a:avLst/>
          </a:prstGeom>
          <a:solidFill>
            <a:srgbClr val="FFFF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46593" y="1105113"/>
            <a:ext cx="6856364" cy="461665"/>
          </a:xfrm>
          <a:prstGeom prst="rect">
            <a:avLst/>
          </a:prstGeom>
        </p:spPr>
        <p:txBody>
          <a:bodyPr wrap="none">
            <a:spAutoFit/>
          </a:bodyPr>
          <a:lstStyle/>
          <a:p>
            <a:pPr marL="0" indent="342900" algn="just"/>
            <a:r>
              <a:rPr lang="vi-VN"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Nghe kĩ nội dung ý kiến mà người nói đã trình</a:t>
            </a: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bày</a:t>
            </a: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chemeClr val="tx1"/>
              </a:solidFill>
            </a:endParaRPr>
          </a:p>
        </p:txBody>
      </p:sp>
      <p:sp>
        <p:nvSpPr>
          <p:cNvPr id="2" name="Rectangle 1"/>
          <p:cNvSpPr/>
          <p:nvPr/>
        </p:nvSpPr>
        <p:spPr>
          <a:xfrm>
            <a:off x="1288295" y="3679846"/>
            <a:ext cx="4572001" cy="461665"/>
          </a:xfrm>
          <a:prstGeom prst="rect">
            <a:avLst/>
          </a:prstGeom>
        </p:spPr>
        <p:txBody>
          <a:bodyPr>
            <a:spAutoFit/>
          </a:bodyPr>
          <a:lstStyle/>
          <a:p>
            <a:r>
              <a:rPr lang="vi-VN"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Còn thiếu những bằng chứng gì?</a:t>
            </a:r>
            <a:endParaRPr lang="en-US" sz="2400" dirty="0">
              <a:solidFill>
                <a:schemeClr val="tx1"/>
              </a:solidFill>
            </a:endParaRPr>
          </a:p>
        </p:txBody>
      </p:sp>
      <p:sp>
        <p:nvSpPr>
          <p:cNvPr id="3" name="Rectangle 2"/>
          <p:cNvSpPr/>
          <p:nvPr/>
        </p:nvSpPr>
        <p:spPr>
          <a:xfrm>
            <a:off x="1306788" y="2136838"/>
            <a:ext cx="3706464" cy="461665"/>
          </a:xfrm>
          <a:prstGeom prst="rect">
            <a:avLst/>
          </a:prstGeom>
        </p:spPr>
        <p:txBody>
          <a:bodyPr wrap="none">
            <a:spAutoFit/>
          </a:bodyPr>
          <a:lstStyle/>
          <a:p>
            <a:r>
              <a:rPr lang="vi-VN"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Mở đầu nêu lên vấn đề gì?</a:t>
            </a:r>
            <a:endPar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1296397" y="2500073"/>
            <a:ext cx="7122463" cy="461665"/>
          </a:xfrm>
          <a:prstGeom prst="rect">
            <a:avLst/>
          </a:prstGeom>
        </p:spPr>
        <p:txBody>
          <a:bodyPr wrap="none">
            <a:spAutoFit/>
          </a:bodyPr>
          <a:lstStyle/>
          <a:p>
            <a:r>
              <a:rPr lang="vi-VN"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Triển khai vấn đề bằng các lí lẽ và bằng chứng ra sao?</a:t>
            </a:r>
            <a:endPar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1293958" y="2886626"/>
            <a:ext cx="6258445" cy="461665"/>
          </a:xfrm>
          <a:prstGeom prst="rect">
            <a:avLst/>
          </a:prstGeom>
        </p:spPr>
        <p:txBody>
          <a:bodyPr wrap="none">
            <a:spAutoFit/>
          </a:bodyPr>
          <a:lstStyle/>
          <a:p>
            <a:r>
              <a:rPr lang="vi-VN"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Lí lẽ và bằng chứng có sức thuyết phục không?</a:t>
            </a:r>
            <a:endPar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1293958" y="3286235"/>
            <a:ext cx="5976316" cy="461665"/>
          </a:xfrm>
          <a:prstGeom prst="rect">
            <a:avLst/>
          </a:prstGeom>
        </p:spPr>
        <p:txBody>
          <a:bodyPr wrap="none">
            <a:spAutoFit/>
          </a:bodyPr>
          <a:lstStyle/>
          <a:p>
            <a:r>
              <a:rPr lang="vi-VN"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Nội dung trình bày có logic, chặt chẽ không?</a:t>
            </a:r>
            <a:endPar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72662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1000"/>
                                        <p:tgtEl>
                                          <p:spTgt spid="2"/>
                                        </p:tgtEl>
                                      </p:cBhvr>
                                    </p:animEffect>
                                    <p:anim calcmode="lin" valueType="num">
                                      <p:cBhvr>
                                        <p:cTn id="50" dur="1000" fill="hold"/>
                                        <p:tgtEl>
                                          <p:spTgt spid="2"/>
                                        </p:tgtEl>
                                        <p:attrNameLst>
                                          <p:attrName>ppt_x</p:attrName>
                                        </p:attrNameLst>
                                      </p:cBhvr>
                                      <p:tavLst>
                                        <p:tav tm="0">
                                          <p:val>
                                            <p:strVal val="#ppt_x"/>
                                          </p:val>
                                        </p:tav>
                                        <p:tav tm="100000">
                                          <p:val>
                                            <p:strVal val="#ppt_x"/>
                                          </p:val>
                                        </p:tav>
                                      </p:tavLst>
                                    </p:anim>
                                    <p:anim calcmode="lin" valueType="num">
                                      <p:cBhvr>
                                        <p:cTn id="5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5" grpId="0"/>
      <p:bldP spid="2" grpId="0"/>
      <p:bldP spid="3" grpId="0"/>
      <p:bldP spid="5" grpId="0"/>
      <p:bldP spid="10"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AS_UNIQUEID" val="736"/>
</p:tagLst>
</file>

<file path=ppt/tags/tag10.xml><?xml version="1.0" encoding="utf-8"?>
<p:tagLst xmlns:a="http://schemas.openxmlformats.org/drawingml/2006/main" xmlns:r="http://schemas.openxmlformats.org/officeDocument/2006/relationships" xmlns:p="http://schemas.openxmlformats.org/presentationml/2006/main">
  <p:tag name="AS_UNIQUEID" val="738"/>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AS_UNIQUEID" val="739"/>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AS_UNIQUEID" val="740"/>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AS_UNIQUEID" val="737"/>
</p:tagLst>
</file>

<file path=ppt/tags/tag3.xml><?xml version="1.0" encoding="utf-8"?>
<p:tagLst xmlns:a="http://schemas.openxmlformats.org/drawingml/2006/main" xmlns:r="http://schemas.openxmlformats.org/officeDocument/2006/relationships" xmlns:p="http://schemas.openxmlformats.org/presentationml/2006/main">
  <p:tag name="AS_UNIQUEID" val="741"/>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AS_UNIQUEID" val="738"/>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AS_UNIQUEID" val="739"/>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AS_UNIQUEID" val="740"/>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AS_UNIQUEID" val="736"/>
</p:tagLst>
</file>

<file path=ppt/tags/tag8.xml><?xml version="1.0" encoding="utf-8"?>
<p:tagLst xmlns:a="http://schemas.openxmlformats.org/drawingml/2006/main" xmlns:r="http://schemas.openxmlformats.org/officeDocument/2006/relationships" xmlns:p="http://schemas.openxmlformats.org/presentationml/2006/main">
  <p:tag name="AS_UNIQUEID" val="737"/>
</p:tagLst>
</file>

<file path=ppt/tags/tag9.xml><?xml version="1.0" encoding="utf-8"?>
<p:tagLst xmlns:a="http://schemas.openxmlformats.org/drawingml/2006/main" xmlns:r="http://schemas.openxmlformats.org/officeDocument/2006/relationships" xmlns:p="http://schemas.openxmlformats.org/presentationml/2006/main">
  <p:tag name="AS_UNIQUEID" val="741"/>
  <p:tag name="KSO_WM_BEAUTIFY_FLAG" val=""/>
</p:tagLst>
</file>

<file path=ppt/theme/theme1.xml><?xml version="1.0" encoding="utf-8"?>
<a:theme xmlns:a="http://schemas.openxmlformats.org/drawingml/2006/main" name="Career Day for Elementary Students Infographics by Slidesgo">
  <a:themeElements>
    <a:clrScheme name="Simple Light">
      <a:dk1>
        <a:srgbClr val="191919"/>
      </a:dk1>
      <a:lt1>
        <a:srgbClr val="FFFFFF"/>
      </a:lt1>
      <a:dk2>
        <a:srgbClr val="595959"/>
      </a:dk2>
      <a:lt2>
        <a:srgbClr val="EEEEEE"/>
      </a:lt2>
      <a:accent1>
        <a:srgbClr val="187E89"/>
      </a:accent1>
      <a:accent2>
        <a:srgbClr val="13A8B1"/>
      </a:accent2>
      <a:accent3>
        <a:srgbClr val="FFC382"/>
      </a:accent3>
      <a:accent4>
        <a:srgbClr val="FF7C35"/>
      </a:accent4>
      <a:accent5>
        <a:srgbClr val="D95E0A"/>
      </a:accent5>
      <a:accent6>
        <a:srgbClr val="FFFFFF"/>
      </a:accent6>
      <a:hlink>
        <a:srgbClr val="D95E0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760</TotalTime>
  <Words>1089</Words>
  <Application>Microsoft Office PowerPoint</Application>
  <PresentationFormat>On-screen Show (16:9)</PresentationFormat>
  <Paragraphs>78</Paragraphs>
  <Slides>20</Slides>
  <Notes>12</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20</vt:i4>
      </vt:variant>
    </vt:vector>
  </HeadingPairs>
  <TitlesOfParts>
    <vt:vector size="37" baseType="lpstr">
      <vt:lpstr>Montserrat</vt:lpstr>
      <vt:lpstr>Arial</vt:lpstr>
      <vt:lpstr>Poppins Medium</vt:lpstr>
      <vt:lpstr>Wingdings</vt:lpstr>
      <vt:lpstr>Roboto Condensed Light</vt:lpstr>
      <vt:lpstr>Aptos Display</vt:lpstr>
      <vt:lpstr>Calibri</vt:lpstr>
      <vt:lpstr>Times New Roman</vt:lpstr>
      <vt:lpstr>Anaheim</vt:lpstr>
      <vt:lpstr>Calibri Light</vt:lpstr>
      <vt:lpstr>Titan One</vt:lpstr>
      <vt:lpstr>Josefin Sans</vt:lpstr>
      <vt:lpstr>Aptos</vt:lpstr>
      <vt:lpstr>Career Day for Elementary Students Infographics by Slidesgo</vt:lpstr>
      <vt:lpstr>Office Theme</vt:lpstr>
      <vt:lpstr>1_Office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Trung Son</dc:creator>
  <cp:lastModifiedBy>DELL</cp:lastModifiedBy>
  <cp:revision>60</cp:revision>
  <dcterms:modified xsi:type="dcterms:W3CDTF">2025-04-24T22:21:39Z</dcterms:modified>
</cp:coreProperties>
</file>