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5" r:id="rId2"/>
  </p:sldMasterIdLst>
  <p:notesMasterIdLst>
    <p:notesMasterId r:id="rId39"/>
  </p:notesMasterIdLst>
  <p:sldIdLst>
    <p:sldId id="313" r:id="rId3"/>
    <p:sldId id="260" r:id="rId4"/>
    <p:sldId id="316" r:id="rId5"/>
    <p:sldId id="317" r:id="rId6"/>
    <p:sldId id="318" r:id="rId7"/>
    <p:sldId id="350" r:id="rId8"/>
    <p:sldId id="351" r:id="rId9"/>
    <p:sldId id="353" r:id="rId10"/>
    <p:sldId id="315" r:id="rId11"/>
    <p:sldId id="319" r:id="rId12"/>
    <p:sldId id="346" r:id="rId13"/>
    <p:sldId id="320" r:id="rId14"/>
    <p:sldId id="347" r:id="rId15"/>
    <p:sldId id="348" r:id="rId16"/>
    <p:sldId id="323" r:id="rId17"/>
    <p:sldId id="358" r:id="rId18"/>
    <p:sldId id="359" r:id="rId19"/>
    <p:sldId id="364" r:id="rId20"/>
    <p:sldId id="327" r:id="rId21"/>
    <p:sldId id="362" r:id="rId22"/>
    <p:sldId id="361" r:id="rId23"/>
    <p:sldId id="365" r:id="rId24"/>
    <p:sldId id="345" r:id="rId25"/>
    <p:sldId id="331" r:id="rId26"/>
    <p:sldId id="269" r:id="rId27"/>
    <p:sldId id="368" r:id="rId28"/>
    <p:sldId id="369" r:id="rId29"/>
    <p:sldId id="371" r:id="rId30"/>
    <p:sldId id="372" r:id="rId31"/>
    <p:sldId id="375" r:id="rId32"/>
    <p:sldId id="376" r:id="rId33"/>
    <p:sldId id="342" r:id="rId34"/>
    <p:sldId id="373" r:id="rId35"/>
    <p:sldId id="343" r:id="rId36"/>
    <p:sldId id="341" r:id="rId37"/>
    <p:sldId id="378" r:id="rId38"/>
  </p:sldIdLst>
  <p:sldSz cx="9144000" cy="5143500" type="screen16x9"/>
  <p:notesSz cx="6858000" cy="9144000"/>
  <p:embeddedFontLst>
    <p:embeddedFont>
      <p:font typeface="Nanum Pen Script" panose="020B0604020202020204" charset="-127"/>
      <p:regular r:id="rId40"/>
    </p:embeddedFont>
    <p:embeddedFont>
      <p:font typeface="#9Slide05 SVNDarleston" panose="020B0604020202020204" charset="0"/>
      <p:regular r:id="rId41"/>
    </p:embeddedFont>
    <p:embeddedFont>
      <p:font typeface="Algerian" panose="04020705040A02060702" pitchFamily="82" charset="0"/>
      <p:regular r:id="rId42"/>
    </p:embeddedFont>
    <p:embeddedFont>
      <p:font typeface="Baloo Tammudu 2" panose="020B0604020202020204" charset="0"/>
      <p:regular r:id="rId43"/>
      <p:bold r:id="rId44"/>
    </p:embeddedFont>
    <p:embeddedFont>
      <p:font typeface="Poppins Medium" panose="00000600000000000000" pitchFamily="2" charset="0"/>
      <p:regular r:id="rId45"/>
    </p:embeddedFont>
    <p:embeddedFont>
      <p:font typeface="UTM Avo" panose="02040603050506020204" pitchFamily="18"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0066CC"/>
    <a:srgbClr val="009999"/>
    <a:srgbClr val="FFFFF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85C4150-20DD-474F-B990-3C3E0802B237}">
  <a:tblStyle styleId="{385C4150-20DD-474F-B990-3C3E0802B23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5.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7.fntdata"/><Relationship Id="rId20" Type="http://schemas.openxmlformats.org/officeDocument/2006/relationships/slide" Target="slides/slide1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922812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0"/>
        <p:cNvGrpSpPr/>
        <p:nvPr/>
      </p:nvGrpSpPr>
      <p:grpSpPr>
        <a:xfrm>
          <a:off x="0" y="0"/>
          <a:ext cx="0" cy="0"/>
          <a:chOff x="0" y="0"/>
          <a:chExt cx="0" cy="0"/>
        </a:xfrm>
      </p:grpSpPr>
      <p:sp>
        <p:nvSpPr>
          <p:cNvPr id="1891" name="Google Shape;18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2" name="Google Shape;18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7461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1"/>
        <p:cNvGrpSpPr/>
        <p:nvPr/>
      </p:nvGrpSpPr>
      <p:grpSpPr>
        <a:xfrm>
          <a:off x="0" y="0"/>
          <a:ext cx="0" cy="0"/>
          <a:chOff x="0" y="0"/>
          <a:chExt cx="0" cy="0"/>
        </a:xfrm>
      </p:grpSpPr>
      <p:sp>
        <p:nvSpPr>
          <p:cNvPr id="2462" name="Google Shape;2462;gea7e9bfa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3" name="Google Shape;2463;gea7e9bfa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1678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429040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717373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288834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2"/>
        <p:cNvGrpSpPr/>
        <p:nvPr/>
      </p:nvGrpSpPr>
      <p:grpSpPr>
        <a:xfrm>
          <a:off x="0" y="0"/>
          <a:ext cx="0" cy="0"/>
          <a:chOff x="0" y="0"/>
          <a:chExt cx="0" cy="0"/>
        </a:xfrm>
      </p:grpSpPr>
      <p:sp>
        <p:nvSpPr>
          <p:cNvPr id="3433" name="Google Shape;3433;gea7e9bfaad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4" name="Google Shape;3434;gea7e9bfaad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275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323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2"/>
        <p:cNvGrpSpPr/>
        <p:nvPr/>
      </p:nvGrpSpPr>
      <p:grpSpPr>
        <a:xfrm>
          <a:off x="0" y="0"/>
          <a:ext cx="0" cy="0"/>
          <a:chOff x="0" y="0"/>
          <a:chExt cx="0" cy="0"/>
        </a:xfrm>
      </p:grpSpPr>
      <p:sp>
        <p:nvSpPr>
          <p:cNvPr id="3433" name="Google Shape;3433;gea7e9bfaad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4" name="Google Shape;3434;gea7e9bfaad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9908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4EE6160-6371-4B80-866A-5C34060DFE91}" type="slidenum">
              <a:rPr lang="vi-VN" smtClean="0">
                <a:solidFill>
                  <a:prstClr val="black"/>
                </a:solidFill>
              </a:rPr>
              <a:pPr/>
              <a:t>36</a:t>
            </a:fld>
            <a:endParaRPr lang="vi-VN">
              <a:solidFill>
                <a:prstClr val="black"/>
              </a:solidFill>
            </a:endParaRPr>
          </a:p>
        </p:txBody>
      </p:sp>
    </p:spTree>
    <p:extLst>
      <p:ext uri="{BB962C8B-B14F-4D97-AF65-F5344CB8AC3E}">
        <p14:creationId xmlns:p14="http://schemas.microsoft.com/office/powerpoint/2010/main" val="1028094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9" y="-31"/>
            <a:ext cx="9143740" cy="5141097"/>
            <a:chOff x="238125" y="845075"/>
            <a:chExt cx="7140200" cy="4014600"/>
          </a:xfrm>
        </p:grpSpPr>
        <p:sp>
          <p:nvSpPr>
            <p:cNvPr id="10" name="Google Shape;10;p2"/>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2"/>
          <p:cNvSpPr txBox="1">
            <a:spLocks noGrp="1"/>
          </p:cNvSpPr>
          <p:nvPr>
            <p:ph type="ctrTitle"/>
          </p:nvPr>
        </p:nvSpPr>
        <p:spPr>
          <a:xfrm rot="-190654">
            <a:off x="2090239" y="1173408"/>
            <a:ext cx="5060380" cy="232167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5200"/>
              <a:buNone/>
              <a:defRPr sz="64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39" name="Google Shape;39;p2"/>
          <p:cNvSpPr txBox="1">
            <a:spLocks noGrp="1"/>
          </p:cNvSpPr>
          <p:nvPr>
            <p:ph type="subTitle" idx="1"/>
          </p:nvPr>
        </p:nvSpPr>
        <p:spPr>
          <a:xfrm rot="-190701">
            <a:off x="2433618" y="3492996"/>
            <a:ext cx="4528866" cy="475933"/>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40" name="Google Shape;40;p2"/>
          <p:cNvGrpSpPr/>
          <p:nvPr/>
        </p:nvGrpSpPr>
        <p:grpSpPr>
          <a:xfrm>
            <a:off x="-526246" y="128858"/>
            <a:ext cx="1940335" cy="1644971"/>
            <a:chOff x="-526246" y="128858"/>
            <a:chExt cx="1940335" cy="1644971"/>
          </a:xfrm>
        </p:grpSpPr>
        <p:grpSp>
          <p:nvGrpSpPr>
            <p:cNvPr id="41" name="Google Shape;41;p2"/>
            <p:cNvGrpSpPr/>
            <p:nvPr/>
          </p:nvGrpSpPr>
          <p:grpSpPr>
            <a:xfrm rot="-1788659">
              <a:off x="1029677" y="201277"/>
              <a:ext cx="351497" cy="225982"/>
              <a:chOff x="2671300" y="2198700"/>
              <a:chExt cx="351525" cy="226000"/>
            </a:xfrm>
          </p:grpSpPr>
          <p:sp>
            <p:nvSpPr>
              <p:cNvPr id="42" name="Google Shape;42;p2"/>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2"/>
            <p:cNvSpPr/>
            <p:nvPr/>
          </p:nvSpPr>
          <p:spPr>
            <a:xfrm rot="-1788659">
              <a:off x="-451083" y="658040"/>
              <a:ext cx="1676414" cy="748614"/>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p:nvPr/>
        </p:nvSpPr>
        <p:spPr>
          <a:xfrm>
            <a:off x="3162963" y="48202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2"/>
          <p:cNvGrpSpPr/>
          <p:nvPr/>
        </p:nvGrpSpPr>
        <p:grpSpPr>
          <a:xfrm>
            <a:off x="6525500" y="4704313"/>
            <a:ext cx="103900" cy="115875"/>
            <a:chOff x="1385075" y="3682325"/>
            <a:chExt cx="103900" cy="115875"/>
          </a:xfrm>
        </p:grpSpPr>
        <p:sp>
          <p:nvSpPr>
            <p:cNvPr id="48" name="Google Shape;48;p2"/>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a:off x="8601213" y="4336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51;p2"/>
          <p:cNvGrpSpPr/>
          <p:nvPr/>
        </p:nvGrpSpPr>
        <p:grpSpPr>
          <a:xfrm>
            <a:off x="5053060" y="128839"/>
            <a:ext cx="195076" cy="215146"/>
            <a:chOff x="3080000" y="3727500"/>
            <a:chExt cx="99625" cy="109875"/>
          </a:xfrm>
        </p:grpSpPr>
        <p:sp>
          <p:nvSpPr>
            <p:cNvPr id="52" name="Google Shape;52;p2"/>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56;p2"/>
          <p:cNvSpPr/>
          <p:nvPr/>
        </p:nvSpPr>
        <p:spPr>
          <a:xfrm>
            <a:off x="8918413" y="177382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2"/>
          <p:cNvGrpSpPr/>
          <p:nvPr/>
        </p:nvGrpSpPr>
        <p:grpSpPr>
          <a:xfrm>
            <a:off x="3383800" y="422913"/>
            <a:ext cx="103900" cy="115875"/>
            <a:chOff x="1385075" y="3682325"/>
            <a:chExt cx="103900" cy="115875"/>
          </a:xfrm>
        </p:grpSpPr>
        <p:sp>
          <p:nvSpPr>
            <p:cNvPr id="58" name="Google Shape;58;p2"/>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60;p2"/>
          <p:cNvGrpSpPr/>
          <p:nvPr/>
        </p:nvGrpSpPr>
        <p:grpSpPr>
          <a:xfrm rot="3544474" flipH="1">
            <a:off x="4794348" y="4734470"/>
            <a:ext cx="351510" cy="225990"/>
            <a:chOff x="2671300" y="2198700"/>
            <a:chExt cx="351525" cy="226000"/>
          </a:xfrm>
        </p:grpSpPr>
        <p:sp>
          <p:nvSpPr>
            <p:cNvPr id="61" name="Google Shape;61;p2"/>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2"/>
          <p:cNvGrpSpPr/>
          <p:nvPr/>
        </p:nvGrpSpPr>
        <p:grpSpPr>
          <a:xfrm>
            <a:off x="134350" y="3932988"/>
            <a:ext cx="103900" cy="115875"/>
            <a:chOff x="1385075" y="3682325"/>
            <a:chExt cx="103900" cy="115875"/>
          </a:xfrm>
        </p:grpSpPr>
        <p:sp>
          <p:nvSpPr>
            <p:cNvPr id="65" name="Google Shape;65;p2"/>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773D332-F538-4923-ACBB-873DDF5A2602}"/>
              </a:ext>
            </a:extLst>
          </p:cNvPr>
          <p:cNvSpPr>
            <a:spLocks noGrp="1"/>
          </p:cNvSpPr>
          <p:nvPr>
            <p:ph type="title"/>
          </p:nvPr>
        </p:nvSpPr>
        <p:spPr>
          <a:xfrm>
            <a:off x="623888" y="1282304"/>
            <a:ext cx="7886700" cy="2139553"/>
          </a:xfrm>
        </p:spPr>
        <p:txBody>
          <a:bodyPr anchor="b"/>
          <a:lstStyle>
            <a:lvl1pPr>
              <a:defRPr sz="4500"/>
            </a:lvl1pPr>
          </a:lstStyle>
          <a:p>
            <a:r>
              <a:rPr lang="vi-VN"/>
              <a:t>Bấm để sửa kiểu tiêu đề Bản cái</a:t>
            </a:r>
          </a:p>
        </p:txBody>
      </p:sp>
      <p:sp>
        <p:nvSpPr>
          <p:cNvPr id="3" name="Chỗ dành sẵn cho Văn bản 2">
            <a:extLst>
              <a:ext uri="{FF2B5EF4-FFF2-40B4-BE49-F238E27FC236}">
                <a16:creationId xmlns:a16="http://schemas.microsoft.com/office/drawing/2014/main" id="{0EA15C92-6648-4DCD-B1A5-6AE7A4202128}"/>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Chỉnh sửa kiểu văn bản của Bản cái</a:t>
            </a:r>
          </a:p>
        </p:txBody>
      </p:sp>
      <p:sp>
        <p:nvSpPr>
          <p:cNvPr id="4" name="Chỗ dành sẵn cho Ngày tháng 3">
            <a:extLst>
              <a:ext uri="{FF2B5EF4-FFF2-40B4-BE49-F238E27FC236}">
                <a16:creationId xmlns:a16="http://schemas.microsoft.com/office/drawing/2014/main" id="{5D25FE43-5A46-4DF2-8695-E9A937DDECE5}"/>
              </a:ext>
            </a:extLst>
          </p:cNvPr>
          <p:cNvSpPr>
            <a:spLocks noGrp="1"/>
          </p:cNvSpPr>
          <p:nvPr>
            <p:ph type="dt" sz="half" idx="10"/>
          </p:nvPr>
        </p:nvSpPr>
        <p:spPr/>
        <p:txBody>
          <a:bodyPr/>
          <a:lstStyle/>
          <a:p>
            <a:fld id="{F979FEF5-293E-4ABA-BF86-701CB0F7AAF2}" type="datetimeFigureOut">
              <a:rPr lang="vi-VN" smtClean="0">
                <a:solidFill>
                  <a:prstClr val="black">
                    <a:tint val="75000"/>
                  </a:prstClr>
                </a:solidFill>
              </a:rPr>
              <a:pPr/>
              <a:t>22/10/2024</a:t>
            </a:fld>
            <a:endParaRPr lang="vi-VN">
              <a:solidFill>
                <a:prstClr val="black">
                  <a:tint val="75000"/>
                </a:prstClr>
              </a:solidFill>
            </a:endParaRPr>
          </a:p>
        </p:txBody>
      </p:sp>
      <p:sp>
        <p:nvSpPr>
          <p:cNvPr id="5" name="Chỗ dành sẵn cho Chân trang 4">
            <a:extLst>
              <a:ext uri="{FF2B5EF4-FFF2-40B4-BE49-F238E27FC236}">
                <a16:creationId xmlns:a16="http://schemas.microsoft.com/office/drawing/2014/main" id="{2986C46B-9819-4F17-8379-67D154444064}"/>
              </a:ext>
            </a:extLst>
          </p:cNvPr>
          <p:cNvSpPr>
            <a:spLocks noGrp="1"/>
          </p:cNvSpPr>
          <p:nvPr>
            <p:ph type="ftr" sz="quarter" idx="11"/>
          </p:nvPr>
        </p:nvSpPr>
        <p:spPr/>
        <p:txBody>
          <a:bodyPr/>
          <a:lstStyle/>
          <a:p>
            <a:endParaRPr lang="vi-VN">
              <a:solidFill>
                <a:prstClr val="black">
                  <a:tint val="75000"/>
                </a:prstClr>
              </a:solidFill>
            </a:endParaRPr>
          </a:p>
        </p:txBody>
      </p:sp>
      <p:sp>
        <p:nvSpPr>
          <p:cNvPr id="6" name="Chỗ dành sẵn cho Số hiệu Bản chiếu 5">
            <a:extLst>
              <a:ext uri="{FF2B5EF4-FFF2-40B4-BE49-F238E27FC236}">
                <a16:creationId xmlns:a16="http://schemas.microsoft.com/office/drawing/2014/main" id="{6E19C4A9-7F12-4B5F-BB3F-26F450EC35C4}"/>
              </a:ext>
            </a:extLst>
          </p:cNvPr>
          <p:cNvSpPr>
            <a:spLocks noGrp="1"/>
          </p:cNvSpPr>
          <p:nvPr>
            <p:ph type="sldNum" sz="quarter" idx="12"/>
          </p:nvPr>
        </p:nvSpPr>
        <p:spPr/>
        <p:txBody>
          <a:bodyPr/>
          <a:lstStyle/>
          <a:p>
            <a:fld id="{2F5D6998-2353-4B49-AC67-127D7C13DDB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60171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9FD3484-ACBE-442E-992B-5FBF22BEDB7E}"/>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9FFAEF57-9710-4196-BBA4-C6FCBF74CA42}"/>
              </a:ext>
            </a:extLst>
          </p:cNvPr>
          <p:cNvSpPr>
            <a:spLocks noGrp="1"/>
          </p:cNvSpPr>
          <p:nvPr>
            <p:ph sz="half" idx="1"/>
          </p:nvPr>
        </p:nvSpPr>
        <p:spPr>
          <a:xfrm>
            <a:off x="628650" y="1369219"/>
            <a:ext cx="3886200" cy="3263504"/>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87656540-15A5-48AF-905D-BE95A7E473A6}"/>
              </a:ext>
            </a:extLst>
          </p:cNvPr>
          <p:cNvSpPr>
            <a:spLocks noGrp="1"/>
          </p:cNvSpPr>
          <p:nvPr>
            <p:ph sz="half" idx="2"/>
          </p:nvPr>
        </p:nvSpPr>
        <p:spPr>
          <a:xfrm>
            <a:off x="4629150" y="1369219"/>
            <a:ext cx="3886200" cy="3263504"/>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D5303036-D6EC-4133-9428-3C473F6DDCF7}"/>
              </a:ext>
            </a:extLst>
          </p:cNvPr>
          <p:cNvSpPr>
            <a:spLocks noGrp="1"/>
          </p:cNvSpPr>
          <p:nvPr>
            <p:ph type="dt" sz="half" idx="10"/>
          </p:nvPr>
        </p:nvSpPr>
        <p:spPr/>
        <p:txBody>
          <a:bodyPr/>
          <a:lstStyle/>
          <a:p>
            <a:fld id="{F979FEF5-293E-4ABA-BF86-701CB0F7AAF2}" type="datetimeFigureOut">
              <a:rPr lang="vi-VN" smtClean="0">
                <a:solidFill>
                  <a:prstClr val="black">
                    <a:tint val="75000"/>
                  </a:prstClr>
                </a:solidFill>
              </a:rPr>
              <a:pPr/>
              <a:t>22/10/2024</a:t>
            </a:fld>
            <a:endParaRPr lang="vi-VN">
              <a:solidFill>
                <a:prstClr val="black">
                  <a:tint val="75000"/>
                </a:prstClr>
              </a:solidFill>
            </a:endParaRPr>
          </a:p>
        </p:txBody>
      </p:sp>
      <p:sp>
        <p:nvSpPr>
          <p:cNvPr id="6" name="Chỗ dành sẵn cho Chân trang 5">
            <a:extLst>
              <a:ext uri="{FF2B5EF4-FFF2-40B4-BE49-F238E27FC236}">
                <a16:creationId xmlns:a16="http://schemas.microsoft.com/office/drawing/2014/main" id="{A8947847-90F6-4C34-98E3-D8E321023EB0}"/>
              </a:ext>
            </a:extLst>
          </p:cNvPr>
          <p:cNvSpPr>
            <a:spLocks noGrp="1"/>
          </p:cNvSpPr>
          <p:nvPr>
            <p:ph type="ftr" sz="quarter" idx="11"/>
          </p:nvPr>
        </p:nvSpPr>
        <p:spPr/>
        <p:txBody>
          <a:bodyPr/>
          <a:lstStyle/>
          <a:p>
            <a:endParaRPr lang="vi-VN">
              <a:solidFill>
                <a:prstClr val="black">
                  <a:tint val="75000"/>
                </a:prstClr>
              </a:solidFill>
            </a:endParaRPr>
          </a:p>
        </p:txBody>
      </p:sp>
      <p:sp>
        <p:nvSpPr>
          <p:cNvPr id="7" name="Chỗ dành sẵn cho Số hiệu Bản chiếu 6">
            <a:extLst>
              <a:ext uri="{FF2B5EF4-FFF2-40B4-BE49-F238E27FC236}">
                <a16:creationId xmlns:a16="http://schemas.microsoft.com/office/drawing/2014/main" id="{3EF37BF2-D1BF-46F9-8D5A-97C8274D0D3F}"/>
              </a:ext>
            </a:extLst>
          </p:cNvPr>
          <p:cNvSpPr>
            <a:spLocks noGrp="1"/>
          </p:cNvSpPr>
          <p:nvPr>
            <p:ph type="sldNum" sz="quarter" idx="12"/>
          </p:nvPr>
        </p:nvSpPr>
        <p:spPr/>
        <p:txBody>
          <a:bodyPr/>
          <a:lstStyle/>
          <a:p>
            <a:fld id="{2F5D6998-2353-4B49-AC67-127D7C13DDB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44065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9C861C9-27B4-4EA6-BE46-70DD1D2D298B}"/>
              </a:ext>
            </a:extLst>
          </p:cNvPr>
          <p:cNvSpPr>
            <a:spLocks noGrp="1"/>
          </p:cNvSpPr>
          <p:nvPr>
            <p:ph type="title"/>
          </p:nvPr>
        </p:nvSpPr>
        <p:spPr>
          <a:xfrm>
            <a:off x="629841" y="273844"/>
            <a:ext cx="7886700" cy="994172"/>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78D90972-B3D6-462F-AD70-A3C1D01BE0F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Chỉnh sửa kiểu văn bản của Bản cái</a:t>
            </a:r>
          </a:p>
        </p:txBody>
      </p:sp>
      <p:sp>
        <p:nvSpPr>
          <p:cNvPr id="4" name="Chỗ dành sẵn cho Nội dung 3">
            <a:extLst>
              <a:ext uri="{FF2B5EF4-FFF2-40B4-BE49-F238E27FC236}">
                <a16:creationId xmlns:a16="http://schemas.microsoft.com/office/drawing/2014/main" id="{86BF8A2F-24FA-43A9-8BDC-E72445DA602C}"/>
              </a:ext>
            </a:extLst>
          </p:cNvPr>
          <p:cNvSpPr>
            <a:spLocks noGrp="1"/>
          </p:cNvSpPr>
          <p:nvPr>
            <p:ph sz="half" idx="2"/>
          </p:nvPr>
        </p:nvSpPr>
        <p:spPr>
          <a:xfrm>
            <a:off x="629842" y="1878806"/>
            <a:ext cx="3868340" cy="2763441"/>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0E4C793B-6B57-4BD6-8CF5-2BCA56389A4F}"/>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Chỉnh sửa kiểu văn bản của Bản cái</a:t>
            </a:r>
          </a:p>
        </p:txBody>
      </p:sp>
      <p:sp>
        <p:nvSpPr>
          <p:cNvPr id="6" name="Chỗ dành sẵn cho Nội dung 5">
            <a:extLst>
              <a:ext uri="{FF2B5EF4-FFF2-40B4-BE49-F238E27FC236}">
                <a16:creationId xmlns:a16="http://schemas.microsoft.com/office/drawing/2014/main" id="{E936F325-C98C-42B5-9E19-70F84E1FA521}"/>
              </a:ext>
            </a:extLst>
          </p:cNvPr>
          <p:cNvSpPr>
            <a:spLocks noGrp="1"/>
          </p:cNvSpPr>
          <p:nvPr>
            <p:ph sz="quarter" idx="4"/>
          </p:nvPr>
        </p:nvSpPr>
        <p:spPr>
          <a:xfrm>
            <a:off x="4629150" y="1878806"/>
            <a:ext cx="3887391" cy="2763441"/>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B0131B6A-09C8-42D8-8B90-199814E07EB5}"/>
              </a:ext>
            </a:extLst>
          </p:cNvPr>
          <p:cNvSpPr>
            <a:spLocks noGrp="1"/>
          </p:cNvSpPr>
          <p:nvPr>
            <p:ph type="dt" sz="half" idx="10"/>
          </p:nvPr>
        </p:nvSpPr>
        <p:spPr/>
        <p:txBody>
          <a:bodyPr/>
          <a:lstStyle/>
          <a:p>
            <a:fld id="{F979FEF5-293E-4ABA-BF86-701CB0F7AAF2}" type="datetimeFigureOut">
              <a:rPr lang="vi-VN" smtClean="0">
                <a:solidFill>
                  <a:prstClr val="black">
                    <a:tint val="75000"/>
                  </a:prstClr>
                </a:solidFill>
              </a:rPr>
              <a:pPr/>
              <a:t>22/10/2024</a:t>
            </a:fld>
            <a:endParaRPr lang="vi-VN">
              <a:solidFill>
                <a:prstClr val="black">
                  <a:tint val="75000"/>
                </a:prstClr>
              </a:solidFill>
            </a:endParaRPr>
          </a:p>
        </p:txBody>
      </p:sp>
      <p:sp>
        <p:nvSpPr>
          <p:cNvPr id="8" name="Chỗ dành sẵn cho Chân trang 7">
            <a:extLst>
              <a:ext uri="{FF2B5EF4-FFF2-40B4-BE49-F238E27FC236}">
                <a16:creationId xmlns:a16="http://schemas.microsoft.com/office/drawing/2014/main" id="{9ED9DB26-E72E-43BE-AE09-381FEC233611}"/>
              </a:ext>
            </a:extLst>
          </p:cNvPr>
          <p:cNvSpPr>
            <a:spLocks noGrp="1"/>
          </p:cNvSpPr>
          <p:nvPr>
            <p:ph type="ftr" sz="quarter" idx="11"/>
          </p:nvPr>
        </p:nvSpPr>
        <p:spPr/>
        <p:txBody>
          <a:bodyPr/>
          <a:lstStyle/>
          <a:p>
            <a:endParaRPr lang="vi-VN">
              <a:solidFill>
                <a:prstClr val="black">
                  <a:tint val="75000"/>
                </a:prstClr>
              </a:solidFill>
            </a:endParaRPr>
          </a:p>
        </p:txBody>
      </p:sp>
      <p:sp>
        <p:nvSpPr>
          <p:cNvPr id="9" name="Chỗ dành sẵn cho Số hiệu Bản chiếu 8">
            <a:extLst>
              <a:ext uri="{FF2B5EF4-FFF2-40B4-BE49-F238E27FC236}">
                <a16:creationId xmlns:a16="http://schemas.microsoft.com/office/drawing/2014/main" id="{B51A0BC0-E090-4B6D-BD0D-51CFF77092F3}"/>
              </a:ext>
            </a:extLst>
          </p:cNvPr>
          <p:cNvSpPr>
            <a:spLocks noGrp="1"/>
          </p:cNvSpPr>
          <p:nvPr>
            <p:ph type="sldNum" sz="quarter" idx="12"/>
          </p:nvPr>
        </p:nvSpPr>
        <p:spPr/>
        <p:txBody>
          <a:bodyPr/>
          <a:lstStyle/>
          <a:p>
            <a:fld id="{2F5D6998-2353-4B49-AC67-127D7C13DDB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70963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DBE0C30-2C82-4A20-822A-DF6CE4144960}"/>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D6A37CB2-BDEF-4E4E-A00D-97A7C98C8204}"/>
              </a:ext>
            </a:extLst>
          </p:cNvPr>
          <p:cNvSpPr>
            <a:spLocks noGrp="1"/>
          </p:cNvSpPr>
          <p:nvPr>
            <p:ph type="dt" sz="half" idx="10"/>
          </p:nvPr>
        </p:nvSpPr>
        <p:spPr/>
        <p:txBody>
          <a:bodyPr/>
          <a:lstStyle/>
          <a:p>
            <a:fld id="{F979FEF5-293E-4ABA-BF86-701CB0F7AAF2}" type="datetimeFigureOut">
              <a:rPr lang="vi-VN" smtClean="0">
                <a:solidFill>
                  <a:prstClr val="black">
                    <a:tint val="75000"/>
                  </a:prstClr>
                </a:solidFill>
              </a:rPr>
              <a:pPr/>
              <a:t>22/10/2024</a:t>
            </a:fld>
            <a:endParaRPr lang="vi-VN">
              <a:solidFill>
                <a:prstClr val="black">
                  <a:tint val="75000"/>
                </a:prstClr>
              </a:solidFill>
            </a:endParaRPr>
          </a:p>
        </p:txBody>
      </p:sp>
      <p:sp>
        <p:nvSpPr>
          <p:cNvPr id="4" name="Chỗ dành sẵn cho Chân trang 3">
            <a:extLst>
              <a:ext uri="{FF2B5EF4-FFF2-40B4-BE49-F238E27FC236}">
                <a16:creationId xmlns:a16="http://schemas.microsoft.com/office/drawing/2014/main" id="{6E551423-7363-4189-A160-578E0E364866}"/>
              </a:ext>
            </a:extLst>
          </p:cNvPr>
          <p:cNvSpPr>
            <a:spLocks noGrp="1"/>
          </p:cNvSpPr>
          <p:nvPr>
            <p:ph type="ftr" sz="quarter" idx="11"/>
          </p:nvPr>
        </p:nvSpPr>
        <p:spPr/>
        <p:txBody>
          <a:bodyPr/>
          <a:lstStyle/>
          <a:p>
            <a:endParaRPr lang="vi-VN">
              <a:solidFill>
                <a:prstClr val="black">
                  <a:tint val="75000"/>
                </a:prstClr>
              </a:solidFill>
            </a:endParaRPr>
          </a:p>
        </p:txBody>
      </p:sp>
      <p:sp>
        <p:nvSpPr>
          <p:cNvPr id="5" name="Chỗ dành sẵn cho Số hiệu Bản chiếu 4">
            <a:extLst>
              <a:ext uri="{FF2B5EF4-FFF2-40B4-BE49-F238E27FC236}">
                <a16:creationId xmlns:a16="http://schemas.microsoft.com/office/drawing/2014/main" id="{3A208713-384F-4685-A267-B37339B3DD15}"/>
              </a:ext>
            </a:extLst>
          </p:cNvPr>
          <p:cNvSpPr>
            <a:spLocks noGrp="1"/>
          </p:cNvSpPr>
          <p:nvPr>
            <p:ph type="sldNum" sz="quarter" idx="12"/>
          </p:nvPr>
        </p:nvSpPr>
        <p:spPr/>
        <p:txBody>
          <a:bodyPr/>
          <a:lstStyle/>
          <a:p>
            <a:fld id="{2F5D6998-2353-4B49-AC67-127D7C13DDB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69051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848C1FE2-241B-4E01-BDA6-67D550F258AE}"/>
              </a:ext>
            </a:extLst>
          </p:cNvPr>
          <p:cNvSpPr>
            <a:spLocks noGrp="1"/>
          </p:cNvSpPr>
          <p:nvPr>
            <p:ph type="dt" sz="half" idx="10"/>
          </p:nvPr>
        </p:nvSpPr>
        <p:spPr/>
        <p:txBody>
          <a:bodyPr/>
          <a:lstStyle/>
          <a:p>
            <a:fld id="{F979FEF5-293E-4ABA-BF86-701CB0F7AAF2}" type="datetimeFigureOut">
              <a:rPr lang="vi-VN" smtClean="0">
                <a:solidFill>
                  <a:prstClr val="black">
                    <a:tint val="75000"/>
                  </a:prstClr>
                </a:solidFill>
              </a:rPr>
              <a:pPr/>
              <a:t>22/10/2024</a:t>
            </a:fld>
            <a:endParaRPr lang="vi-VN">
              <a:solidFill>
                <a:prstClr val="black">
                  <a:tint val="75000"/>
                </a:prstClr>
              </a:solidFill>
            </a:endParaRPr>
          </a:p>
        </p:txBody>
      </p:sp>
      <p:sp>
        <p:nvSpPr>
          <p:cNvPr id="3" name="Chỗ dành sẵn cho Chân trang 2">
            <a:extLst>
              <a:ext uri="{FF2B5EF4-FFF2-40B4-BE49-F238E27FC236}">
                <a16:creationId xmlns:a16="http://schemas.microsoft.com/office/drawing/2014/main" id="{93F06B85-AE9D-4612-976A-56DE7C2D8A0C}"/>
              </a:ext>
            </a:extLst>
          </p:cNvPr>
          <p:cNvSpPr>
            <a:spLocks noGrp="1"/>
          </p:cNvSpPr>
          <p:nvPr>
            <p:ph type="ftr" sz="quarter" idx="11"/>
          </p:nvPr>
        </p:nvSpPr>
        <p:spPr/>
        <p:txBody>
          <a:bodyPr/>
          <a:lstStyle/>
          <a:p>
            <a:endParaRPr lang="vi-VN">
              <a:solidFill>
                <a:prstClr val="black">
                  <a:tint val="75000"/>
                </a:prstClr>
              </a:solidFill>
            </a:endParaRPr>
          </a:p>
        </p:txBody>
      </p:sp>
      <p:sp>
        <p:nvSpPr>
          <p:cNvPr id="4" name="Chỗ dành sẵn cho Số hiệu Bản chiếu 3">
            <a:extLst>
              <a:ext uri="{FF2B5EF4-FFF2-40B4-BE49-F238E27FC236}">
                <a16:creationId xmlns:a16="http://schemas.microsoft.com/office/drawing/2014/main" id="{34775FE2-F1E9-4DDC-8022-39D0648DAFC2}"/>
              </a:ext>
            </a:extLst>
          </p:cNvPr>
          <p:cNvSpPr>
            <a:spLocks noGrp="1"/>
          </p:cNvSpPr>
          <p:nvPr>
            <p:ph type="sldNum" sz="quarter" idx="12"/>
          </p:nvPr>
        </p:nvSpPr>
        <p:spPr/>
        <p:txBody>
          <a:bodyPr/>
          <a:lstStyle/>
          <a:p>
            <a:fld id="{2F5D6998-2353-4B49-AC67-127D7C13DDB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96227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CEBF9F7-DB01-4B8F-8070-F62920E4DF58}"/>
              </a:ext>
            </a:extLst>
          </p:cNvPr>
          <p:cNvSpPr>
            <a:spLocks noGrp="1"/>
          </p:cNvSpPr>
          <p:nvPr>
            <p:ph type="title"/>
          </p:nvPr>
        </p:nvSpPr>
        <p:spPr>
          <a:xfrm>
            <a:off x="629841" y="342900"/>
            <a:ext cx="2949178" cy="1200150"/>
          </a:xfrm>
        </p:spPr>
        <p:txBody>
          <a:bodyPr anchor="b"/>
          <a:lstStyle>
            <a:lvl1pPr>
              <a:defRPr sz="24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C74823DE-0855-47E4-9434-D6077A4FDB6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D3532262-84DB-428C-B4BD-AE677CC6E2A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Chỉnh sửa kiểu văn bản của Bản cái</a:t>
            </a:r>
          </a:p>
        </p:txBody>
      </p:sp>
      <p:sp>
        <p:nvSpPr>
          <p:cNvPr id="5" name="Chỗ dành sẵn cho Ngày tháng 4">
            <a:extLst>
              <a:ext uri="{FF2B5EF4-FFF2-40B4-BE49-F238E27FC236}">
                <a16:creationId xmlns:a16="http://schemas.microsoft.com/office/drawing/2014/main" id="{61CC244F-540A-4587-9230-FB24A0117424}"/>
              </a:ext>
            </a:extLst>
          </p:cNvPr>
          <p:cNvSpPr>
            <a:spLocks noGrp="1"/>
          </p:cNvSpPr>
          <p:nvPr>
            <p:ph type="dt" sz="half" idx="10"/>
          </p:nvPr>
        </p:nvSpPr>
        <p:spPr/>
        <p:txBody>
          <a:bodyPr/>
          <a:lstStyle/>
          <a:p>
            <a:fld id="{F979FEF5-293E-4ABA-BF86-701CB0F7AAF2}" type="datetimeFigureOut">
              <a:rPr lang="vi-VN" smtClean="0">
                <a:solidFill>
                  <a:prstClr val="black">
                    <a:tint val="75000"/>
                  </a:prstClr>
                </a:solidFill>
              </a:rPr>
              <a:pPr/>
              <a:t>22/10/2024</a:t>
            </a:fld>
            <a:endParaRPr lang="vi-VN">
              <a:solidFill>
                <a:prstClr val="black">
                  <a:tint val="75000"/>
                </a:prstClr>
              </a:solidFill>
            </a:endParaRPr>
          </a:p>
        </p:txBody>
      </p:sp>
      <p:sp>
        <p:nvSpPr>
          <p:cNvPr id="6" name="Chỗ dành sẵn cho Chân trang 5">
            <a:extLst>
              <a:ext uri="{FF2B5EF4-FFF2-40B4-BE49-F238E27FC236}">
                <a16:creationId xmlns:a16="http://schemas.microsoft.com/office/drawing/2014/main" id="{20571CF7-66BA-48ED-8E01-48081FC81A6D}"/>
              </a:ext>
            </a:extLst>
          </p:cNvPr>
          <p:cNvSpPr>
            <a:spLocks noGrp="1"/>
          </p:cNvSpPr>
          <p:nvPr>
            <p:ph type="ftr" sz="quarter" idx="11"/>
          </p:nvPr>
        </p:nvSpPr>
        <p:spPr/>
        <p:txBody>
          <a:bodyPr/>
          <a:lstStyle/>
          <a:p>
            <a:endParaRPr lang="vi-VN">
              <a:solidFill>
                <a:prstClr val="black">
                  <a:tint val="75000"/>
                </a:prstClr>
              </a:solidFill>
            </a:endParaRPr>
          </a:p>
        </p:txBody>
      </p:sp>
      <p:sp>
        <p:nvSpPr>
          <p:cNvPr id="7" name="Chỗ dành sẵn cho Số hiệu Bản chiếu 6">
            <a:extLst>
              <a:ext uri="{FF2B5EF4-FFF2-40B4-BE49-F238E27FC236}">
                <a16:creationId xmlns:a16="http://schemas.microsoft.com/office/drawing/2014/main" id="{4DE01E77-F3DF-4656-AC6B-5E7323D63967}"/>
              </a:ext>
            </a:extLst>
          </p:cNvPr>
          <p:cNvSpPr>
            <a:spLocks noGrp="1"/>
          </p:cNvSpPr>
          <p:nvPr>
            <p:ph type="sldNum" sz="quarter" idx="12"/>
          </p:nvPr>
        </p:nvSpPr>
        <p:spPr/>
        <p:txBody>
          <a:bodyPr/>
          <a:lstStyle/>
          <a:p>
            <a:fld id="{2F5D6998-2353-4B49-AC67-127D7C13DDB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66138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4195E95-3E6B-41A4-9B73-CD77A67FAE36}"/>
              </a:ext>
            </a:extLst>
          </p:cNvPr>
          <p:cNvSpPr>
            <a:spLocks noGrp="1"/>
          </p:cNvSpPr>
          <p:nvPr>
            <p:ph type="title"/>
          </p:nvPr>
        </p:nvSpPr>
        <p:spPr>
          <a:xfrm>
            <a:off x="629841" y="342900"/>
            <a:ext cx="2949178" cy="1200150"/>
          </a:xfrm>
        </p:spPr>
        <p:txBody>
          <a:bodyPr anchor="b"/>
          <a:lstStyle>
            <a:lvl1pPr>
              <a:defRPr sz="2400"/>
            </a:lvl1pPr>
          </a:lstStyle>
          <a:p>
            <a:r>
              <a:rPr lang="vi-VN"/>
              <a:t>Bấm để sửa kiểu tiêu đề Bản cái</a:t>
            </a:r>
          </a:p>
        </p:txBody>
      </p:sp>
      <p:sp>
        <p:nvSpPr>
          <p:cNvPr id="3" name="Chỗ dành sẵn cho Hình ảnh 2">
            <a:extLst>
              <a:ext uri="{FF2B5EF4-FFF2-40B4-BE49-F238E27FC236}">
                <a16:creationId xmlns:a16="http://schemas.microsoft.com/office/drawing/2014/main" id="{D5574432-7C8F-44C1-8183-B94322B15DE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Chỗ dành sẵn cho Văn bản 3">
            <a:extLst>
              <a:ext uri="{FF2B5EF4-FFF2-40B4-BE49-F238E27FC236}">
                <a16:creationId xmlns:a16="http://schemas.microsoft.com/office/drawing/2014/main" id="{8586662B-1B97-4E87-B718-1A6DF1E7F50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Chỉnh sửa kiểu văn bản của Bản cái</a:t>
            </a:r>
          </a:p>
        </p:txBody>
      </p:sp>
      <p:sp>
        <p:nvSpPr>
          <p:cNvPr id="5" name="Chỗ dành sẵn cho Ngày tháng 4">
            <a:extLst>
              <a:ext uri="{FF2B5EF4-FFF2-40B4-BE49-F238E27FC236}">
                <a16:creationId xmlns:a16="http://schemas.microsoft.com/office/drawing/2014/main" id="{F75D5F81-2959-4939-B478-F73F63240D8E}"/>
              </a:ext>
            </a:extLst>
          </p:cNvPr>
          <p:cNvSpPr>
            <a:spLocks noGrp="1"/>
          </p:cNvSpPr>
          <p:nvPr>
            <p:ph type="dt" sz="half" idx="10"/>
          </p:nvPr>
        </p:nvSpPr>
        <p:spPr/>
        <p:txBody>
          <a:bodyPr/>
          <a:lstStyle/>
          <a:p>
            <a:fld id="{F979FEF5-293E-4ABA-BF86-701CB0F7AAF2}" type="datetimeFigureOut">
              <a:rPr lang="vi-VN" smtClean="0">
                <a:solidFill>
                  <a:prstClr val="black">
                    <a:tint val="75000"/>
                  </a:prstClr>
                </a:solidFill>
              </a:rPr>
              <a:pPr/>
              <a:t>22/10/2024</a:t>
            </a:fld>
            <a:endParaRPr lang="vi-VN">
              <a:solidFill>
                <a:prstClr val="black">
                  <a:tint val="75000"/>
                </a:prstClr>
              </a:solidFill>
            </a:endParaRPr>
          </a:p>
        </p:txBody>
      </p:sp>
      <p:sp>
        <p:nvSpPr>
          <p:cNvPr id="6" name="Chỗ dành sẵn cho Chân trang 5">
            <a:extLst>
              <a:ext uri="{FF2B5EF4-FFF2-40B4-BE49-F238E27FC236}">
                <a16:creationId xmlns:a16="http://schemas.microsoft.com/office/drawing/2014/main" id="{C99F8D36-2F2C-4F2F-8CCC-6EADCC751951}"/>
              </a:ext>
            </a:extLst>
          </p:cNvPr>
          <p:cNvSpPr>
            <a:spLocks noGrp="1"/>
          </p:cNvSpPr>
          <p:nvPr>
            <p:ph type="ftr" sz="quarter" idx="11"/>
          </p:nvPr>
        </p:nvSpPr>
        <p:spPr/>
        <p:txBody>
          <a:bodyPr/>
          <a:lstStyle/>
          <a:p>
            <a:endParaRPr lang="vi-VN">
              <a:solidFill>
                <a:prstClr val="black">
                  <a:tint val="75000"/>
                </a:prstClr>
              </a:solidFill>
            </a:endParaRPr>
          </a:p>
        </p:txBody>
      </p:sp>
      <p:sp>
        <p:nvSpPr>
          <p:cNvPr id="7" name="Chỗ dành sẵn cho Số hiệu Bản chiếu 6">
            <a:extLst>
              <a:ext uri="{FF2B5EF4-FFF2-40B4-BE49-F238E27FC236}">
                <a16:creationId xmlns:a16="http://schemas.microsoft.com/office/drawing/2014/main" id="{75ECEF2B-C460-4E03-9E97-37C9B003F6BA}"/>
              </a:ext>
            </a:extLst>
          </p:cNvPr>
          <p:cNvSpPr>
            <a:spLocks noGrp="1"/>
          </p:cNvSpPr>
          <p:nvPr>
            <p:ph type="sldNum" sz="quarter" idx="12"/>
          </p:nvPr>
        </p:nvSpPr>
        <p:spPr/>
        <p:txBody>
          <a:bodyPr/>
          <a:lstStyle/>
          <a:p>
            <a:fld id="{2F5D6998-2353-4B49-AC67-127D7C13DDB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64983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C6C169A-FC86-458E-9F70-4B42390A05AE}"/>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8FB8B6CE-B4F0-4559-A259-3B53C4476D09}"/>
              </a:ext>
            </a:extLst>
          </p:cNvPr>
          <p:cNvSpPr>
            <a:spLocks noGrp="1"/>
          </p:cNvSpPr>
          <p:nvPr>
            <p:ph type="body" orient="vert" idx="1"/>
          </p:nvPr>
        </p:nvSpPr>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C9823D8-FC79-4C7C-8D2F-56ECDE5370A2}"/>
              </a:ext>
            </a:extLst>
          </p:cNvPr>
          <p:cNvSpPr>
            <a:spLocks noGrp="1"/>
          </p:cNvSpPr>
          <p:nvPr>
            <p:ph type="dt" sz="half" idx="10"/>
          </p:nvPr>
        </p:nvSpPr>
        <p:spPr/>
        <p:txBody>
          <a:bodyPr/>
          <a:lstStyle/>
          <a:p>
            <a:fld id="{F979FEF5-293E-4ABA-BF86-701CB0F7AAF2}" type="datetimeFigureOut">
              <a:rPr lang="vi-VN" smtClean="0">
                <a:solidFill>
                  <a:prstClr val="black">
                    <a:tint val="75000"/>
                  </a:prstClr>
                </a:solidFill>
              </a:rPr>
              <a:pPr/>
              <a:t>22/10/2024</a:t>
            </a:fld>
            <a:endParaRPr lang="vi-VN">
              <a:solidFill>
                <a:prstClr val="black">
                  <a:tint val="75000"/>
                </a:prstClr>
              </a:solidFill>
            </a:endParaRPr>
          </a:p>
        </p:txBody>
      </p:sp>
      <p:sp>
        <p:nvSpPr>
          <p:cNvPr id="5" name="Chỗ dành sẵn cho Chân trang 4">
            <a:extLst>
              <a:ext uri="{FF2B5EF4-FFF2-40B4-BE49-F238E27FC236}">
                <a16:creationId xmlns:a16="http://schemas.microsoft.com/office/drawing/2014/main" id="{7B5586F6-DFF0-48A6-B34C-85C4A0583071}"/>
              </a:ext>
            </a:extLst>
          </p:cNvPr>
          <p:cNvSpPr>
            <a:spLocks noGrp="1"/>
          </p:cNvSpPr>
          <p:nvPr>
            <p:ph type="ftr" sz="quarter" idx="11"/>
          </p:nvPr>
        </p:nvSpPr>
        <p:spPr/>
        <p:txBody>
          <a:bodyPr/>
          <a:lstStyle/>
          <a:p>
            <a:endParaRPr lang="vi-VN">
              <a:solidFill>
                <a:prstClr val="black">
                  <a:tint val="75000"/>
                </a:prstClr>
              </a:solidFill>
            </a:endParaRPr>
          </a:p>
        </p:txBody>
      </p:sp>
      <p:sp>
        <p:nvSpPr>
          <p:cNvPr id="6" name="Chỗ dành sẵn cho Số hiệu Bản chiếu 5">
            <a:extLst>
              <a:ext uri="{FF2B5EF4-FFF2-40B4-BE49-F238E27FC236}">
                <a16:creationId xmlns:a16="http://schemas.microsoft.com/office/drawing/2014/main" id="{A64E2DA6-1195-41E9-A6B3-B8F1A8AE9B88}"/>
              </a:ext>
            </a:extLst>
          </p:cNvPr>
          <p:cNvSpPr>
            <a:spLocks noGrp="1"/>
          </p:cNvSpPr>
          <p:nvPr>
            <p:ph type="sldNum" sz="quarter" idx="12"/>
          </p:nvPr>
        </p:nvSpPr>
        <p:spPr/>
        <p:txBody>
          <a:bodyPr/>
          <a:lstStyle/>
          <a:p>
            <a:fld id="{2F5D6998-2353-4B49-AC67-127D7C13DDB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09254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17A3039D-F6F0-4485-A58D-94ACF51DFA68}"/>
              </a:ext>
            </a:extLst>
          </p:cNvPr>
          <p:cNvSpPr>
            <a:spLocks noGrp="1"/>
          </p:cNvSpPr>
          <p:nvPr>
            <p:ph type="title" orient="vert"/>
          </p:nvPr>
        </p:nvSpPr>
        <p:spPr>
          <a:xfrm>
            <a:off x="6543675" y="273844"/>
            <a:ext cx="1971675" cy="4358879"/>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360A5581-0E3E-40DF-8277-E19FFC71C87E}"/>
              </a:ext>
            </a:extLst>
          </p:cNvPr>
          <p:cNvSpPr>
            <a:spLocks noGrp="1"/>
          </p:cNvSpPr>
          <p:nvPr>
            <p:ph type="body" orient="vert" idx="1"/>
          </p:nvPr>
        </p:nvSpPr>
        <p:spPr>
          <a:xfrm>
            <a:off x="628650" y="273844"/>
            <a:ext cx="5800725" cy="4358879"/>
          </a:xfrm>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A4620043-1BF4-4902-9251-FFFE6F5D88D8}"/>
              </a:ext>
            </a:extLst>
          </p:cNvPr>
          <p:cNvSpPr>
            <a:spLocks noGrp="1"/>
          </p:cNvSpPr>
          <p:nvPr>
            <p:ph type="dt" sz="half" idx="10"/>
          </p:nvPr>
        </p:nvSpPr>
        <p:spPr/>
        <p:txBody>
          <a:bodyPr/>
          <a:lstStyle/>
          <a:p>
            <a:fld id="{F979FEF5-293E-4ABA-BF86-701CB0F7AAF2}" type="datetimeFigureOut">
              <a:rPr lang="vi-VN" smtClean="0">
                <a:solidFill>
                  <a:prstClr val="black">
                    <a:tint val="75000"/>
                  </a:prstClr>
                </a:solidFill>
              </a:rPr>
              <a:pPr/>
              <a:t>22/10/2024</a:t>
            </a:fld>
            <a:endParaRPr lang="vi-VN">
              <a:solidFill>
                <a:prstClr val="black">
                  <a:tint val="75000"/>
                </a:prstClr>
              </a:solidFill>
            </a:endParaRPr>
          </a:p>
        </p:txBody>
      </p:sp>
      <p:sp>
        <p:nvSpPr>
          <p:cNvPr id="5" name="Chỗ dành sẵn cho Chân trang 4">
            <a:extLst>
              <a:ext uri="{FF2B5EF4-FFF2-40B4-BE49-F238E27FC236}">
                <a16:creationId xmlns:a16="http://schemas.microsoft.com/office/drawing/2014/main" id="{1791E6A3-A4E3-4A0C-8F35-D7485B3CB0DD}"/>
              </a:ext>
            </a:extLst>
          </p:cNvPr>
          <p:cNvSpPr>
            <a:spLocks noGrp="1"/>
          </p:cNvSpPr>
          <p:nvPr>
            <p:ph type="ftr" sz="quarter" idx="11"/>
          </p:nvPr>
        </p:nvSpPr>
        <p:spPr/>
        <p:txBody>
          <a:bodyPr/>
          <a:lstStyle/>
          <a:p>
            <a:endParaRPr lang="vi-VN">
              <a:solidFill>
                <a:prstClr val="black">
                  <a:tint val="75000"/>
                </a:prstClr>
              </a:solidFill>
            </a:endParaRPr>
          </a:p>
        </p:txBody>
      </p:sp>
      <p:sp>
        <p:nvSpPr>
          <p:cNvPr id="6" name="Chỗ dành sẵn cho Số hiệu Bản chiếu 5">
            <a:extLst>
              <a:ext uri="{FF2B5EF4-FFF2-40B4-BE49-F238E27FC236}">
                <a16:creationId xmlns:a16="http://schemas.microsoft.com/office/drawing/2014/main" id="{591F39AC-F022-43C3-86EC-8A82B6A33192}"/>
              </a:ext>
            </a:extLst>
          </p:cNvPr>
          <p:cNvSpPr>
            <a:spLocks noGrp="1"/>
          </p:cNvSpPr>
          <p:nvPr>
            <p:ph type="sldNum" sz="quarter" idx="12"/>
          </p:nvPr>
        </p:nvSpPr>
        <p:spPr/>
        <p:txBody>
          <a:bodyPr/>
          <a:lstStyle/>
          <a:p>
            <a:fld id="{2F5D6998-2353-4B49-AC67-127D7C13DDB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31310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
        <p:nvSpPr>
          <p:cNvPr id="3" name="矩形 2"/>
          <p:cNvSpPr/>
          <p:nvPr userDrawn="1"/>
        </p:nvSpPr>
        <p:spPr>
          <a:xfrm>
            <a:off x="0" y="0"/>
            <a:ext cx="9144000" cy="5143500"/>
          </a:xfrm>
          <a:prstGeom prst="rect">
            <a:avLst/>
          </a:prstGeom>
          <a:solidFill>
            <a:srgbClr val="806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grpSp>
        <p:nvGrpSpPr>
          <p:cNvPr id="23" name="组合 22"/>
          <p:cNvGrpSpPr/>
          <p:nvPr userDrawn="1"/>
        </p:nvGrpSpPr>
        <p:grpSpPr>
          <a:xfrm>
            <a:off x="7058025" y="4448175"/>
            <a:ext cx="2085975" cy="695325"/>
            <a:chOff x="-648236" y="3541690"/>
            <a:chExt cx="5538957" cy="1687133"/>
          </a:xfrm>
        </p:grpSpPr>
        <p:sp>
          <p:nvSpPr>
            <p:cNvPr id="25" name="任意多边形 24"/>
            <p:cNvSpPr/>
            <p:nvPr/>
          </p:nvSpPr>
          <p:spPr>
            <a:xfrm>
              <a:off x="180304" y="3787345"/>
              <a:ext cx="1593058" cy="1415720"/>
            </a:xfrm>
            <a:custGeom>
              <a:avLst/>
              <a:gdLst>
                <a:gd name="connsiteX0" fmla="*/ 694272 w 1593058"/>
                <a:gd name="connsiteY0" fmla="*/ 0 h 1415720"/>
                <a:gd name="connsiteX1" fmla="*/ 742314 w 1593058"/>
                <a:gd name="connsiteY1" fmla="*/ 12253 h 1415720"/>
                <a:gd name="connsiteX2" fmla="*/ 1593058 w 1593058"/>
                <a:gd name="connsiteY2" fmla="*/ 1159215 h 1415720"/>
                <a:gd name="connsiteX3" fmla="*/ 1568459 w 1593058"/>
                <a:gd name="connsiteY3" fmla="*/ 1401249 h 1415720"/>
                <a:gd name="connsiteX4" fmla="*/ 1564708 w 1593058"/>
                <a:gd name="connsiteY4" fmla="*/ 1415720 h 1415720"/>
                <a:gd name="connsiteX5" fmla="*/ 5901 w 1593058"/>
                <a:gd name="connsiteY5" fmla="*/ 1415720 h 1415720"/>
                <a:gd name="connsiteX6" fmla="*/ 0 w 1593058"/>
                <a:gd name="connsiteY6" fmla="*/ 1299810 h 1415720"/>
                <a:gd name="connsiteX7" fmla="*/ 576466 w 1593058"/>
                <a:gd name="connsiteY7" fmla="*/ 87378 h 1415720"/>
                <a:gd name="connsiteX8" fmla="*/ 694272 w 1593058"/>
                <a:gd name="connsiteY8" fmla="*/ 0 h 141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3058" h="1415720">
                  <a:moveTo>
                    <a:pt x="694272" y="0"/>
                  </a:moveTo>
                  <a:lnTo>
                    <a:pt x="742314" y="12253"/>
                  </a:lnTo>
                  <a:cubicBezTo>
                    <a:pt x="1235192" y="164307"/>
                    <a:pt x="1593058" y="620309"/>
                    <a:pt x="1593058" y="1159215"/>
                  </a:cubicBezTo>
                  <a:cubicBezTo>
                    <a:pt x="1593058" y="1242123"/>
                    <a:pt x="1584588" y="1323070"/>
                    <a:pt x="1568459" y="1401249"/>
                  </a:cubicBezTo>
                  <a:lnTo>
                    <a:pt x="1564708" y="1415720"/>
                  </a:lnTo>
                  <a:lnTo>
                    <a:pt x="5901" y="1415720"/>
                  </a:lnTo>
                  <a:lnTo>
                    <a:pt x="0" y="1299810"/>
                  </a:lnTo>
                  <a:cubicBezTo>
                    <a:pt x="0" y="811693"/>
                    <a:pt x="224404" y="375563"/>
                    <a:pt x="576466" y="87378"/>
                  </a:cubicBezTo>
                  <a:lnTo>
                    <a:pt x="694272" y="0"/>
                  </a:lnTo>
                  <a:close/>
                </a:path>
              </a:pathLst>
            </a:custGeom>
            <a:solidFill>
              <a:srgbClr val="3C4D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26" name="任意多边形 25"/>
            <p:cNvSpPr/>
            <p:nvPr/>
          </p:nvSpPr>
          <p:spPr>
            <a:xfrm>
              <a:off x="2472073" y="4197123"/>
              <a:ext cx="876435" cy="1005942"/>
            </a:xfrm>
            <a:custGeom>
              <a:avLst/>
              <a:gdLst>
                <a:gd name="connsiteX0" fmla="*/ 597190 w 876435"/>
                <a:gd name="connsiteY0" fmla="*/ 0 h 1005942"/>
                <a:gd name="connsiteX1" fmla="*/ 605895 w 876435"/>
                <a:gd name="connsiteY1" fmla="*/ 11546 h 1005942"/>
                <a:gd name="connsiteX2" fmla="*/ 876435 w 876435"/>
                <a:gd name="connsiteY2" fmla="*/ 890032 h 1005942"/>
                <a:gd name="connsiteX3" fmla="*/ 870534 w 876435"/>
                <a:gd name="connsiteY3" fmla="*/ 1005942 h 1005942"/>
                <a:gd name="connsiteX4" fmla="*/ 0 w 876435"/>
                <a:gd name="connsiteY4" fmla="*/ 1005942 h 1005942"/>
                <a:gd name="connsiteX5" fmla="*/ 4776 w 876435"/>
                <a:gd name="connsiteY5" fmla="*/ 912128 h 1005942"/>
                <a:gd name="connsiteX6" fmla="*/ 532355 w 876435"/>
                <a:gd name="connsiteY6" fmla="*/ 39068 h 1005942"/>
                <a:gd name="connsiteX7" fmla="*/ 597190 w 876435"/>
                <a:gd name="connsiteY7" fmla="*/ 0 h 100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435" h="1005942">
                  <a:moveTo>
                    <a:pt x="597190" y="0"/>
                  </a:moveTo>
                  <a:lnTo>
                    <a:pt x="605895" y="11546"/>
                  </a:lnTo>
                  <a:cubicBezTo>
                    <a:pt x="776700" y="262315"/>
                    <a:pt x="876435" y="564621"/>
                    <a:pt x="876435" y="890032"/>
                  </a:cubicBezTo>
                  <a:lnTo>
                    <a:pt x="870534" y="1005942"/>
                  </a:lnTo>
                  <a:lnTo>
                    <a:pt x="0" y="1005942"/>
                  </a:lnTo>
                  <a:lnTo>
                    <a:pt x="4776" y="912128"/>
                  </a:lnTo>
                  <a:cubicBezTo>
                    <a:pt x="41979" y="548775"/>
                    <a:pt x="242488" y="233306"/>
                    <a:pt x="532355" y="39068"/>
                  </a:cubicBezTo>
                  <a:lnTo>
                    <a:pt x="597190" y="0"/>
                  </a:lnTo>
                  <a:close/>
                </a:path>
              </a:pathLst>
            </a:custGeom>
            <a:solidFill>
              <a:srgbClr val="407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27" name="任意多边形 26"/>
            <p:cNvSpPr/>
            <p:nvPr/>
          </p:nvSpPr>
          <p:spPr>
            <a:xfrm>
              <a:off x="861697" y="3541690"/>
              <a:ext cx="2194687" cy="1687133"/>
            </a:xfrm>
            <a:custGeom>
              <a:avLst/>
              <a:gdLst>
                <a:gd name="connsiteX0" fmla="*/ 889830 w 2194687"/>
                <a:gd name="connsiteY0" fmla="*/ 0 h 1687133"/>
                <a:gd name="connsiteX1" fmla="*/ 2112200 w 2194687"/>
                <a:gd name="connsiteY1" fmla="*/ 571779 h 1687133"/>
                <a:gd name="connsiteX2" fmla="*/ 2194687 w 2194687"/>
                <a:gd name="connsiteY2" fmla="*/ 681191 h 1687133"/>
                <a:gd name="connsiteX3" fmla="*/ 2129852 w 2194687"/>
                <a:gd name="connsiteY3" fmla="*/ 720259 h 1687133"/>
                <a:gd name="connsiteX4" fmla="*/ 1602273 w 2194687"/>
                <a:gd name="connsiteY4" fmla="*/ 1593319 h 1687133"/>
                <a:gd name="connsiteX5" fmla="*/ 1597497 w 2194687"/>
                <a:gd name="connsiteY5" fmla="*/ 1687133 h 1687133"/>
                <a:gd name="connsiteX6" fmla="*/ 870436 w 2194687"/>
                <a:gd name="connsiteY6" fmla="*/ 1687133 h 1687133"/>
                <a:gd name="connsiteX7" fmla="*/ 874187 w 2194687"/>
                <a:gd name="connsiteY7" fmla="*/ 1672662 h 1687133"/>
                <a:gd name="connsiteX8" fmla="*/ 898786 w 2194687"/>
                <a:gd name="connsiteY8" fmla="*/ 1430628 h 1687133"/>
                <a:gd name="connsiteX9" fmla="*/ 48042 w 2194687"/>
                <a:gd name="connsiteY9" fmla="*/ 283666 h 1687133"/>
                <a:gd name="connsiteX10" fmla="*/ 0 w 2194687"/>
                <a:gd name="connsiteY10" fmla="*/ 271413 h 1687133"/>
                <a:gd name="connsiteX11" fmla="*/ 4144 w 2194687"/>
                <a:gd name="connsiteY11" fmla="*/ 268340 h 1687133"/>
                <a:gd name="connsiteX12" fmla="*/ 889830 w 2194687"/>
                <a:gd name="connsiteY12" fmla="*/ 0 h 168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4687" h="1687133">
                  <a:moveTo>
                    <a:pt x="889830" y="0"/>
                  </a:moveTo>
                  <a:cubicBezTo>
                    <a:pt x="1381947" y="0"/>
                    <a:pt x="1821652" y="222579"/>
                    <a:pt x="2112200" y="571779"/>
                  </a:cubicBezTo>
                  <a:lnTo>
                    <a:pt x="2194687" y="681191"/>
                  </a:lnTo>
                  <a:lnTo>
                    <a:pt x="2129852" y="720259"/>
                  </a:lnTo>
                  <a:cubicBezTo>
                    <a:pt x="1839985" y="914497"/>
                    <a:pt x="1639476" y="1229966"/>
                    <a:pt x="1602273" y="1593319"/>
                  </a:cubicBezTo>
                  <a:lnTo>
                    <a:pt x="1597497" y="1687133"/>
                  </a:lnTo>
                  <a:lnTo>
                    <a:pt x="870436" y="1687133"/>
                  </a:lnTo>
                  <a:lnTo>
                    <a:pt x="874187" y="1672662"/>
                  </a:lnTo>
                  <a:cubicBezTo>
                    <a:pt x="890316" y="1594483"/>
                    <a:pt x="898786" y="1513536"/>
                    <a:pt x="898786" y="1430628"/>
                  </a:cubicBezTo>
                  <a:cubicBezTo>
                    <a:pt x="898786" y="891722"/>
                    <a:pt x="540920" y="435720"/>
                    <a:pt x="48042" y="283666"/>
                  </a:cubicBezTo>
                  <a:lnTo>
                    <a:pt x="0" y="271413"/>
                  </a:lnTo>
                  <a:lnTo>
                    <a:pt x="4144" y="268340"/>
                  </a:lnTo>
                  <a:cubicBezTo>
                    <a:pt x="256968" y="98924"/>
                    <a:pt x="561752" y="0"/>
                    <a:pt x="889830" y="0"/>
                  </a:cubicBezTo>
                  <a:close/>
                </a:path>
              </a:pathLst>
            </a:custGeom>
            <a:solidFill>
              <a:srgbClr val="407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28" name="任意多边形 27"/>
            <p:cNvSpPr/>
            <p:nvPr/>
          </p:nvSpPr>
          <p:spPr>
            <a:xfrm>
              <a:off x="-648236" y="3745605"/>
              <a:ext cx="1522812" cy="1457460"/>
            </a:xfrm>
            <a:custGeom>
              <a:avLst/>
              <a:gdLst>
                <a:gd name="connsiteX0" fmla="*/ 1210799 w 1522812"/>
                <a:gd name="connsiteY0" fmla="*/ 0 h 1457460"/>
                <a:gd name="connsiteX1" fmla="*/ 1454817 w 1522812"/>
                <a:gd name="connsiteY1" fmla="*/ 24399 h 1457460"/>
                <a:gd name="connsiteX2" fmla="*/ 1522812 w 1522812"/>
                <a:gd name="connsiteY2" fmla="*/ 41740 h 1457460"/>
                <a:gd name="connsiteX3" fmla="*/ 1405006 w 1522812"/>
                <a:gd name="connsiteY3" fmla="*/ 129118 h 1457460"/>
                <a:gd name="connsiteX4" fmla="*/ 828540 w 1522812"/>
                <a:gd name="connsiteY4" fmla="*/ 1341550 h 1457460"/>
                <a:gd name="connsiteX5" fmla="*/ 834441 w 1522812"/>
                <a:gd name="connsiteY5" fmla="*/ 1457460 h 1457460"/>
                <a:gd name="connsiteX6" fmla="*/ 28350 w 1522812"/>
                <a:gd name="connsiteY6" fmla="*/ 1457460 h 1457460"/>
                <a:gd name="connsiteX7" fmla="*/ 24599 w 1522812"/>
                <a:gd name="connsiteY7" fmla="*/ 1442989 h 1457460"/>
                <a:gd name="connsiteX8" fmla="*/ 0 w 1522812"/>
                <a:gd name="connsiteY8" fmla="*/ 1200955 h 1457460"/>
                <a:gd name="connsiteX9" fmla="*/ 1210799 w 1522812"/>
                <a:gd name="connsiteY9" fmla="*/ 0 h 145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2812" h="1457460">
                  <a:moveTo>
                    <a:pt x="1210799" y="0"/>
                  </a:moveTo>
                  <a:cubicBezTo>
                    <a:pt x="1294387" y="0"/>
                    <a:pt x="1375997" y="8401"/>
                    <a:pt x="1454817" y="24399"/>
                  </a:cubicBezTo>
                  <a:lnTo>
                    <a:pt x="1522812" y="41740"/>
                  </a:lnTo>
                  <a:lnTo>
                    <a:pt x="1405006" y="129118"/>
                  </a:lnTo>
                  <a:cubicBezTo>
                    <a:pt x="1052944" y="417303"/>
                    <a:pt x="828540" y="853433"/>
                    <a:pt x="828540" y="1341550"/>
                  </a:cubicBezTo>
                  <a:lnTo>
                    <a:pt x="834441" y="1457460"/>
                  </a:lnTo>
                  <a:lnTo>
                    <a:pt x="28350" y="1457460"/>
                  </a:lnTo>
                  <a:lnTo>
                    <a:pt x="24599" y="1442989"/>
                  </a:lnTo>
                  <a:cubicBezTo>
                    <a:pt x="8470" y="1364810"/>
                    <a:pt x="0" y="1283863"/>
                    <a:pt x="0" y="1200955"/>
                  </a:cubicBezTo>
                  <a:cubicBezTo>
                    <a:pt x="0" y="537686"/>
                    <a:pt x="542093" y="0"/>
                    <a:pt x="1210799" y="0"/>
                  </a:cubicBezTo>
                  <a:close/>
                </a:path>
              </a:pathLst>
            </a:custGeom>
            <a:solidFill>
              <a:srgbClr val="F6CF80"/>
            </a:solidFill>
            <a:ln>
              <a:solidFill>
                <a:srgbClr val="F6CF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29" name="任意多边形 28"/>
            <p:cNvSpPr/>
            <p:nvPr/>
          </p:nvSpPr>
          <p:spPr>
            <a:xfrm>
              <a:off x="3069263" y="4031087"/>
              <a:ext cx="1821458" cy="1171978"/>
            </a:xfrm>
            <a:custGeom>
              <a:avLst/>
              <a:gdLst>
                <a:gd name="connsiteX0" fmla="*/ 612134 w 1821458"/>
                <a:gd name="connsiteY0" fmla="*/ 0 h 1171978"/>
                <a:gd name="connsiteX1" fmla="*/ 1816682 w 1821458"/>
                <a:gd name="connsiteY1" fmla="*/ 1078164 h 1171978"/>
                <a:gd name="connsiteX2" fmla="*/ 1821458 w 1821458"/>
                <a:gd name="connsiteY2" fmla="*/ 1171978 h 1171978"/>
                <a:gd name="connsiteX3" fmla="*/ 273344 w 1821458"/>
                <a:gd name="connsiteY3" fmla="*/ 1171978 h 1171978"/>
                <a:gd name="connsiteX4" fmla="*/ 279245 w 1821458"/>
                <a:gd name="connsiteY4" fmla="*/ 1056068 h 1171978"/>
                <a:gd name="connsiteX5" fmla="*/ 8705 w 1821458"/>
                <a:gd name="connsiteY5" fmla="*/ 177582 h 1171978"/>
                <a:gd name="connsiteX6" fmla="*/ 0 w 1821458"/>
                <a:gd name="connsiteY6" fmla="*/ 166036 h 1171978"/>
                <a:gd name="connsiteX7" fmla="*/ 34995 w 1821458"/>
                <a:gd name="connsiteY7" fmla="*/ 144949 h 1171978"/>
                <a:gd name="connsiteX8" fmla="*/ 612134 w 1821458"/>
                <a:gd name="connsiteY8" fmla="*/ 0 h 117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1458" h="1171978">
                  <a:moveTo>
                    <a:pt x="612134" y="0"/>
                  </a:moveTo>
                  <a:cubicBezTo>
                    <a:pt x="1239046" y="0"/>
                    <a:pt x="1754677" y="472575"/>
                    <a:pt x="1816682" y="1078164"/>
                  </a:cubicBezTo>
                  <a:lnTo>
                    <a:pt x="1821458" y="1171978"/>
                  </a:lnTo>
                  <a:lnTo>
                    <a:pt x="273344" y="1171978"/>
                  </a:lnTo>
                  <a:lnTo>
                    <a:pt x="279245" y="1056068"/>
                  </a:lnTo>
                  <a:cubicBezTo>
                    <a:pt x="279245" y="730657"/>
                    <a:pt x="179510" y="428351"/>
                    <a:pt x="8705" y="177582"/>
                  </a:cubicBezTo>
                  <a:lnTo>
                    <a:pt x="0" y="166036"/>
                  </a:lnTo>
                  <a:lnTo>
                    <a:pt x="34995" y="144949"/>
                  </a:lnTo>
                  <a:cubicBezTo>
                    <a:pt x="206557" y="52508"/>
                    <a:pt x="403164" y="0"/>
                    <a:pt x="612134" y="0"/>
                  </a:cubicBezTo>
                  <a:close/>
                </a:path>
              </a:pathLst>
            </a:custGeom>
            <a:solidFill>
              <a:srgbClr val="E8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grpSp>
      <p:grpSp>
        <p:nvGrpSpPr>
          <p:cNvPr id="2" name="组合 1"/>
          <p:cNvGrpSpPr/>
          <p:nvPr userDrawn="1"/>
        </p:nvGrpSpPr>
        <p:grpSpPr>
          <a:xfrm rot="10800000">
            <a:off x="0" y="0"/>
            <a:ext cx="2486025" cy="1123950"/>
            <a:chOff x="5299712" y="1852232"/>
            <a:chExt cx="3659346" cy="1560491"/>
          </a:xfrm>
        </p:grpSpPr>
        <p:sp>
          <p:nvSpPr>
            <p:cNvPr id="30" name="任意多边形 29"/>
            <p:cNvSpPr/>
            <p:nvPr userDrawn="1"/>
          </p:nvSpPr>
          <p:spPr>
            <a:xfrm>
              <a:off x="6537460" y="2681285"/>
              <a:ext cx="726884" cy="731438"/>
            </a:xfrm>
            <a:custGeom>
              <a:avLst/>
              <a:gdLst>
                <a:gd name="connsiteX0" fmla="*/ 59887 w 726884"/>
                <a:gd name="connsiteY0" fmla="*/ 0 h 731438"/>
                <a:gd name="connsiteX1" fmla="*/ 136420 w 726884"/>
                <a:gd name="connsiteY1" fmla="*/ 27784 h 731438"/>
                <a:gd name="connsiteX2" fmla="*/ 706007 w 726884"/>
                <a:gd name="connsiteY2" fmla="*/ 650903 h 731438"/>
                <a:gd name="connsiteX3" fmla="*/ 726884 w 726884"/>
                <a:gd name="connsiteY3" fmla="*/ 731438 h 731438"/>
                <a:gd name="connsiteX4" fmla="*/ 55324 w 726884"/>
                <a:gd name="connsiteY4" fmla="*/ 731438 h 731438"/>
                <a:gd name="connsiteX5" fmla="*/ 54435 w 726884"/>
                <a:gd name="connsiteY5" fmla="*/ 729029 h 731438"/>
                <a:gd name="connsiteX6" fmla="*/ 0 w 726884"/>
                <a:gd name="connsiteY6" fmla="*/ 371902 h 731438"/>
                <a:gd name="connsiteX7" fmla="*/ 54435 w 726884"/>
                <a:gd name="connsiteY7" fmla="*/ 14775 h 731438"/>
                <a:gd name="connsiteX8" fmla="*/ 59887 w 726884"/>
                <a:gd name="connsiteY8" fmla="*/ 0 h 73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6884" h="731438">
                  <a:moveTo>
                    <a:pt x="59887" y="0"/>
                  </a:moveTo>
                  <a:lnTo>
                    <a:pt x="136420" y="27784"/>
                  </a:lnTo>
                  <a:cubicBezTo>
                    <a:pt x="407410" y="141471"/>
                    <a:pt x="617766" y="369504"/>
                    <a:pt x="706007" y="650903"/>
                  </a:cubicBezTo>
                  <a:lnTo>
                    <a:pt x="726884" y="731438"/>
                  </a:lnTo>
                  <a:lnTo>
                    <a:pt x="55324" y="731438"/>
                  </a:lnTo>
                  <a:lnTo>
                    <a:pt x="54435" y="729029"/>
                  </a:lnTo>
                  <a:cubicBezTo>
                    <a:pt x="19058" y="616213"/>
                    <a:pt x="0" y="496265"/>
                    <a:pt x="0" y="371902"/>
                  </a:cubicBezTo>
                  <a:cubicBezTo>
                    <a:pt x="0" y="247539"/>
                    <a:pt x="19058" y="127591"/>
                    <a:pt x="54435" y="14775"/>
                  </a:cubicBezTo>
                  <a:lnTo>
                    <a:pt x="59887" y="0"/>
                  </a:lnTo>
                  <a:close/>
                </a:path>
              </a:pathLst>
            </a:custGeom>
            <a:solidFill>
              <a:srgbClr val="4070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31" name="任意多边形 30"/>
            <p:cNvSpPr/>
            <p:nvPr userDrawn="1"/>
          </p:nvSpPr>
          <p:spPr>
            <a:xfrm>
              <a:off x="6597347" y="1852232"/>
              <a:ext cx="2361711" cy="1560491"/>
            </a:xfrm>
            <a:custGeom>
              <a:avLst/>
              <a:gdLst>
                <a:gd name="connsiteX0" fmla="*/ 1150912 w 2361711"/>
                <a:gd name="connsiteY0" fmla="*/ 0 h 1560491"/>
                <a:gd name="connsiteX1" fmla="*/ 2361711 w 2361711"/>
                <a:gd name="connsiteY1" fmla="*/ 1200955 h 1560491"/>
                <a:gd name="connsiteX2" fmla="*/ 2307276 w 2361711"/>
                <a:gd name="connsiteY2" fmla="*/ 1558082 h 1560491"/>
                <a:gd name="connsiteX3" fmla="*/ 2306387 w 2361711"/>
                <a:gd name="connsiteY3" fmla="*/ 1560491 h 1560491"/>
                <a:gd name="connsiteX4" fmla="*/ 666997 w 2361711"/>
                <a:gd name="connsiteY4" fmla="*/ 1560491 h 1560491"/>
                <a:gd name="connsiteX5" fmla="*/ 646120 w 2361711"/>
                <a:gd name="connsiteY5" fmla="*/ 1479956 h 1560491"/>
                <a:gd name="connsiteX6" fmla="*/ 76533 w 2361711"/>
                <a:gd name="connsiteY6" fmla="*/ 856837 h 1560491"/>
                <a:gd name="connsiteX7" fmla="*/ 0 w 2361711"/>
                <a:gd name="connsiteY7" fmla="*/ 829053 h 1560491"/>
                <a:gd name="connsiteX8" fmla="*/ 35264 w 2361711"/>
                <a:gd name="connsiteY8" fmla="*/ 733489 h 1560491"/>
                <a:gd name="connsiteX9" fmla="*/ 1150912 w 2361711"/>
                <a:gd name="connsiteY9" fmla="*/ 0 h 156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1711" h="1560491">
                  <a:moveTo>
                    <a:pt x="1150912" y="0"/>
                  </a:moveTo>
                  <a:cubicBezTo>
                    <a:pt x="1819618" y="0"/>
                    <a:pt x="2361711" y="537686"/>
                    <a:pt x="2361711" y="1200955"/>
                  </a:cubicBezTo>
                  <a:cubicBezTo>
                    <a:pt x="2361711" y="1325318"/>
                    <a:pt x="2342653" y="1445266"/>
                    <a:pt x="2307276" y="1558082"/>
                  </a:cubicBezTo>
                  <a:lnTo>
                    <a:pt x="2306387" y="1560491"/>
                  </a:lnTo>
                  <a:lnTo>
                    <a:pt x="666997" y="1560491"/>
                  </a:lnTo>
                  <a:lnTo>
                    <a:pt x="646120" y="1479956"/>
                  </a:lnTo>
                  <a:cubicBezTo>
                    <a:pt x="557879" y="1198557"/>
                    <a:pt x="347523" y="970524"/>
                    <a:pt x="76533" y="856837"/>
                  </a:cubicBezTo>
                  <a:lnTo>
                    <a:pt x="0" y="829053"/>
                  </a:lnTo>
                  <a:lnTo>
                    <a:pt x="35264" y="733489"/>
                  </a:lnTo>
                  <a:cubicBezTo>
                    <a:pt x="219073" y="302448"/>
                    <a:pt x="649383" y="0"/>
                    <a:pt x="1150912" y="0"/>
                  </a:cubicBezTo>
                  <a:close/>
                </a:path>
              </a:pathLst>
            </a:custGeom>
            <a:solidFill>
              <a:srgbClr val="F6C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32" name="任意多边形 31"/>
            <p:cNvSpPr/>
            <p:nvPr userDrawn="1"/>
          </p:nvSpPr>
          <p:spPr>
            <a:xfrm>
              <a:off x="5299712" y="2630601"/>
              <a:ext cx="1297635" cy="782122"/>
            </a:xfrm>
            <a:custGeom>
              <a:avLst/>
              <a:gdLst>
                <a:gd name="connsiteX0" fmla="*/ 982316 w 1297635"/>
                <a:gd name="connsiteY0" fmla="*/ 0 h 782122"/>
                <a:gd name="connsiteX1" fmla="*/ 1281677 w 1297635"/>
                <a:gd name="connsiteY1" fmla="*/ 44891 h 782122"/>
                <a:gd name="connsiteX2" fmla="*/ 1297635 w 1297635"/>
                <a:gd name="connsiteY2" fmla="*/ 50684 h 782122"/>
                <a:gd name="connsiteX3" fmla="*/ 1292183 w 1297635"/>
                <a:gd name="connsiteY3" fmla="*/ 65459 h 782122"/>
                <a:gd name="connsiteX4" fmla="*/ 1237748 w 1297635"/>
                <a:gd name="connsiteY4" fmla="*/ 422586 h 782122"/>
                <a:gd name="connsiteX5" fmla="*/ 1292183 w 1297635"/>
                <a:gd name="connsiteY5" fmla="*/ 779713 h 782122"/>
                <a:gd name="connsiteX6" fmla="*/ 1293072 w 1297635"/>
                <a:gd name="connsiteY6" fmla="*/ 782122 h 782122"/>
                <a:gd name="connsiteX7" fmla="*/ 0 w 1297635"/>
                <a:gd name="connsiteY7" fmla="*/ 782122 h 782122"/>
                <a:gd name="connsiteX8" fmla="*/ 20877 w 1297635"/>
                <a:gd name="connsiteY8" fmla="*/ 701587 h 782122"/>
                <a:gd name="connsiteX9" fmla="*/ 982316 w 1297635"/>
                <a:gd name="connsiteY9" fmla="*/ 0 h 78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7635" h="782122">
                  <a:moveTo>
                    <a:pt x="982316" y="0"/>
                  </a:moveTo>
                  <a:cubicBezTo>
                    <a:pt x="1086563" y="0"/>
                    <a:pt x="1187109" y="15716"/>
                    <a:pt x="1281677" y="44891"/>
                  </a:cubicBezTo>
                  <a:lnTo>
                    <a:pt x="1297635" y="50684"/>
                  </a:lnTo>
                  <a:lnTo>
                    <a:pt x="1292183" y="65459"/>
                  </a:lnTo>
                  <a:cubicBezTo>
                    <a:pt x="1256806" y="178275"/>
                    <a:pt x="1237748" y="298223"/>
                    <a:pt x="1237748" y="422586"/>
                  </a:cubicBezTo>
                  <a:cubicBezTo>
                    <a:pt x="1237748" y="546949"/>
                    <a:pt x="1256806" y="666897"/>
                    <a:pt x="1292183" y="779713"/>
                  </a:cubicBezTo>
                  <a:lnTo>
                    <a:pt x="1293072" y="782122"/>
                  </a:lnTo>
                  <a:lnTo>
                    <a:pt x="0" y="782122"/>
                  </a:lnTo>
                  <a:lnTo>
                    <a:pt x="20877" y="701587"/>
                  </a:lnTo>
                  <a:cubicBezTo>
                    <a:pt x="148337" y="295123"/>
                    <a:pt x="530579" y="0"/>
                    <a:pt x="982316" y="0"/>
                  </a:cubicBezTo>
                  <a:close/>
                </a:path>
              </a:pathLst>
            </a:custGeom>
            <a:solidFill>
              <a:srgbClr val="E8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grpSp>
    </p:spTree>
    <p:extLst>
      <p:ext uri="{BB962C8B-B14F-4D97-AF65-F5344CB8AC3E}">
        <p14:creationId xmlns:p14="http://schemas.microsoft.com/office/powerpoint/2010/main" val="144227392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67"/>
        <p:cNvGrpSpPr/>
        <p:nvPr/>
      </p:nvGrpSpPr>
      <p:grpSpPr>
        <a:xfrm>
          <a:off x="0" y="0"/>
          <a:ext cx="0" cy="0"/>
          <a:chOff x="0" y="0"/>
          <a:chExt cx="0" cy="0"/>
        </a:xfrm>
      </p:grpSpPr>
      <p:grpSp>
        <p:nvGrpSpPr>
          <p:cNvPr id="68" name="Google Shape;68;p3"/>
          <p:cNvGrpSpPr/>
          <p:nvPr/>
        </p:nvGrpSpPr>
        <p:grpSpPr>
          <a:xfrm>
            <a:off x="-9" y="-31"/>
            <a:ext cx="9143740" cy="5141097"/>
            <a:chOff x="238125" y="845075"/>
            <a:chExt cx="7140200" cy="4014600"/>
          </a:xfrm>
        </p:grpSpPr>
        <p:sp>
          <p:nvSpPr>
            <p:cNvPr id="69" name="Google Shape;69;p3"/>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97;p3"/>
          <p:cNvGrpSpPr/>
          <p:nvPr/>
        </p:nvGrpSpPr>
        <p:grpSpPr>
          <a:xfrm rot="270461">
            <a:off x="1053342" y="514330"/>
            <a:ext cx="7122966" cy="4114839"/>
            <a:chOff x="1010575" y="509220"/>
            <a:chExt cx="7122300" cy="4114455"/>
          </a:xfrm>
        </p:grpSpPr>
        <p:sp>
          <p:nvSpPr>
            <p:cNvPr id="98" name="Google Shape;98;p3"/>
            <p:cNvSpPr/>
            <p:nvPr/>
          </p:nvSpPr>
          <p:spPr>
            <a:xfrm rot="-175284">
              <a:off x="1101766" y="683630"/>
              <a:ext cx="6939919" cy="375697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3"/>
            <p:cNvGrpSpPr/>
            <p:nvPr/>
          </p:nvGrpSpPr>
          <p:grpSpPr>
            <a:xfrm rot="-175133">
              <a:off x="1102231" y="692838"/>
              <a:ext cx="6939298" cy="3756591"/>
              <a:chOff x="209375" y="211350"/>
              <a:chExt cx="8725035" cy="4723300"/>
            </a:xfrm>
          </p:grpSpPr>
          <p:sp>
            <p:nvSpPr>
              <p:cNvPr id="100" name="Google Shape;100;p3"/>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1" name="Google Shape;101;p3"/>
              <p:cNvCxnSpPr/>
              <p:nvPr/>
            </p:nvCxnSpPr>
            <p:spPr>
              <a:xfrm>
                <a:off x="607100" y="213850"/>
                <a:ext cx="0" cy="4720800"/>
              </a:xfrm>
              <a:prstGeom prst="straightConnector1">
                <a:avLst/>
              </a:prstGeom>
              <a:noFill/>
              <a:ln w="19050" cap="flat" cmpd="sng">
                <a:solidFill>
                  <a:schemeClr val="accent1"/>
                </a:solidFill>
                <a:prstDash val="solid"/>
                <a:round/>
                <a:headEnd type="none" w="med" len="med"/>
                <a:tailEnd type="none" w="med" len="med"/>
              </a:ln>
            </p:spPr>
          </p:cxnSp>
          <p:cxnSp>
            <p:nvCxnSpPr>
              <p:cNvPr id="102" name="Google Shape;102;p3"/>
              <p:cNvCxnSpPr/>
              <p:nvPr/>
            </p:nvCxnSpPr>
            <p:spPr>
              <a:xfrm>
                <a:off x="552800" y="213850"/>
                <a:ext cx="0" cy="4720800"/>
              </a:xfrm>
              <a:prstGeom prst="straightConnector1">
                <a:avLst/>
              </a:prstGeom>
              <a:noFill/>
              <a:ln w="19050" cap="flat" cmpd="sng">
                <a:solidFill>
                  <a:schemeClr val="accent1"/>
                </a:solidFill>
                <a:prstDash val="solid"/>
                <a:round/>
                <a:headEnd type="none" w="med" len="med"/>
                <a:tailEnd type="none" w="med" len="med"/>
              </a:ln>
            </p:spPr>
          </p:cxnSp>
          <p:sp>
            <p:nvSpPr>
              <p:cNvPr id="103" name="Google Shape;103;p3"/>
              <p:cNvSpPr/>
              <p:nvPr/>
            </p:nvSpPr>
            <p:spPr>
              <a:xfrm>
                <a:off x="309638" y="12983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09638" y="4856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309638" y="45491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309638" y="37364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309638" y="29237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309638" y="21110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9" name="Google Shape;109;p3"/>
          <p:cNvGrpSpPr/>
          <p:nvPr/>
        </p:nvGrpSpPr>
        <p:grpSpPr>
          <a:xfrm>
            <a:off x="-478096" y="240800"/>
            <a:ext cx="9204671" cy="5091254"/>
            <a:chOff x="-478096" y="240800"/>
            <a:chExt cx="9204671" cy="5091254"/>
          </a:xfrm>
        </p:grpSpPr>
        <p:grpSp>
          <p:nvGrpSpPr>
            <p:cNvPr id="110" name="Google Shape;110;p3"/>
            <p:cNvGrpSpPr/>
            <p:nvPr/>
          </p:nvGrpSpPr>
          <p:grpSpPr>
            <a:xfrm rot="10800000" flipH="1">
              <a:off x="-478096" y="3687083"/>
              <a:ext cx="1940335" cy="1644971"/>
              <a:chOff x="-526246" y="128858"/>
              <a:chExt cx="1940335" cy="1644971"/>
            </a:xfrm>
          </p:grpSpPr>
          <p:grpSp>
            <p:nvGrpSpPr>
              <p:cNvPr id="111" name="Google Shape;111;p3"/>
              <p:cNvGrpSpPr/>
              <p:nvPr/>
            </p:nvGrpSpPr>
            <p:grpSpPr>
              <a:xfrm rot="-1788659">
                <a:off x="1029677" y="201277"/>
                <a:ext cx="351497" cy="225982"/>
                <a:chOff x="2671300" y="2198700"/>
                <a:chExt cx="351525" cy="226000"/>
              </a:xfrm>
            </p:grpSpPr>
            <p:sp>
              <p:nvSpPr>
                <p:cNvPr id="112" name="Google Shape;112;p3"/>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3"/>
              <p:cNvSpPr/>
              <p:nvPr/>
            </p:nvSpPr>
            <p:spPr>
              <a:xfrm rot="-1788659">
                <a:off x="-451083" y="658040"/>
                <a:ext cx="1676414" cy="748614"/>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3"/>
            <p:cNvSpPr/>
            <p:nvPr/>
          </p:nvSpPr>
          <p:spPr>
            <a:xfrm>
              <a:off x="8380013" y="24080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 name="Google Shape;117;p3"/>
            <p:cNvGrpSpPr/>
            <p:nvPr/>
          </p:nvGrpSpPr>
          <p:grpSpPr>
            <a:xfrm>
              <a:off x="5205460" y="281239"/>
              <a:ext cx="195076" cy="215146"/>
              <a:chOff x="3080000" y="3727500"/>
              <a:chExt cx="99625" cy="109875"/>
            </a:xfrm>
          </p:grpSpPr>
          <p:sp>
            <p:nvSpPr>
              <p:cNvPr id="118" name="Google Shape;118;p3"/>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3"/>
            <p:cNvSpPr/>
            <p:nvPr/>
          </p:nvSpPr>
          <p:spPr>
            <a:xfrm>
              <a:off x="8604450" y="227135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 name="Google Shape;123;p3"/>
            <p:cNvGrpSpPr/>
            <p:nvPr/>
          </p:nvGrpSpPr>
          <p:grpSpPr>
            <a:xfrm>
              <a:off x="3553575" y="330863"/>
              <a:ext cx="103900" cy="115875"/>
              <a:chOff x="1385075" y="3682325"/>
              <a:chExt cx="103900" cy="115875"/>
            </a:xfrm>
          </p:grpSpPr>
          <p:sp>
            <p:nvSpPr>
              <p:cNvPr id="124" name="Google Shape;124;p3"/>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3"/>
            <p:cNvGrpSpPr/>
            <p:nvPr/>
          </p:nvGrpSpPr>
          <p:grpSpPr>
            <a:xfrm>
              <a:off x="2936725" y="4786813"/>
              <a:ext cx="103900" cy="115875"/>
              <a:chOff x="1385075" y="3682325"/>
              <a:chExt cx="103900" cy="115875"/>
            </a:xfrm>
          </p:grpSpPr>
          <p:sp>
            <p:nvSpPr>
              <p:cNvPr id="127" name="Google Shape;127;p3"/>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3"/>
            <p:cNvGrpSpPr/>
            <p:nvPr/>
          </p:nvGrpSpPr>
          <p:grpSpPr>
            <a:xfrm>
              <a:off x="257860" y="2835614"/>
              <a:ext cx="195076" cy="215146"/>
              <a:chOff x="3080000" y="3727500"/>
              <a:chExt cx="99625" cy="109875"/>
            </a:xfrm>
          </p:grpSpPr>
          <p:sp>
            <p:nvSpPr>
              <p:cNvPr id="130" name="Google Shape;130;p3"/>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3"/>
            <p:cNvSpPr/>
            <p:nvPr/>
          </p:nvSpPr>
          <p:spPr>
            <a:xfrm>
              <a:off x="5252213" y="501070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3"/>
            <p:cNvGrpSpPr/>
            <p:nvPr/>
          </p:nvGrpSpPr>
          <p:grpSpPr>
            <a:xfrm>
              <a:off x="8613563" y="3910463"/>
              <a:ext cx="103900" cy="115875"/>
              <a:chOff x="1385075" y="3682325"/>
              <a:chExt cx="103900" cy="115875"/>
            </a:xfrm>
          </p:grpSpPr>
          <p:sp>
            <p:nvSpPr>
              <p:cNvPr id="136" name="Google Shape;136;p3"/>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3"/>
            <p:cNvSpPr/>
            <p:nvPr/>
          </p:nvSpPr>
          <p:spPr>
            <a:xfrm>
              <a:off x="590975" y="9768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3"/>
          <p:cNvSpPr txBox="1">
            <a:spLocks noGrp="1"/>
          </p:cNvSpPr>
          <p:nvPr>
            <p:ph type="title"/>
          </p:nvPr>
        </p:nvSpPr>
        <p:spPr>
          <a:xfrm rot="120095">
            <a:off x="2047152" y="2359590"/>
            <a:ext cx="5067692" cy="841714"/>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solidFill>
                  <a:schemeClr val="lt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0" name="Google Shape;140;p3"/>
          <p:cNvSpPr txBox="1">
            <a:spLocks noGrp="1"/>
          </p:cNvSpPr>
          <p:nvPr>
            <p:ph type="title" idx="2" hasCustomPrompt="1"/>
          </p:nvPr>
        </p:nvSpPr>
        <p:spPr>
          <a:xfrm rot="119584">
            <a:off x="4157637" y="1553047"/>
            <a:ext cx="914353" cy="515414"/>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1" name="Google Shape;141;p3"/>
          <p:cNvSpPr txBox="1">
            <a:spLocks noGrp="1"/>
          </p:cNvSpPr>
          <p:nvPr>
            <p:ph type="subTitle" idx="1"/>
          </p:nvPr>
        </p:nvSpPr>
        <p:spPr>
          <a:xfrm rot="120095">
            <a:off x="2023456" y="3200976"/>
            <a:ext cx="5067692" cy="515414"/>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73"/>
        <p:cNvGrpSpPr/>
        <p:nvPr/>
      </p:nvGrpSpPr>
      <p:grpSpPr>
        <a:xfrm>
          <a:off x="0" y="0"/>
          <a:ext cx="0" cy="0"/>
          <a:chOff x="0" y="0"/>
          <a:chExt cx="0" cy="0"/>
        </a:xfrm>
      </p:grpSpPr>
      <p:grpSp>
        <p:nvGrpSpPr>
          <p:cNvPr id="374" name="Google Shape;374;p8"/>
          <p:cNvGrpSpPr/>
          <p:nvPr/>
        </p:nvGrpSpPr>
        <p:grpSpPr>
          <a:xfrm>
            <a:off x="-9" y="-31"/>
            <a:ext cx="9143740" cy="5141097"/>
            <a:chOff x="238125" y="845075"/>
            <a:chExt cx="7140200" cy="4014600"/>
          </a:xfrm>
        </p:grpSpPr>
        <p:sp>
          <p:nvSpPr>
            <p:cNvPr id="375" name="Google Shape;375;p8"/>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8"/>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8"/>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8"/>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8"/>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 name="Google Shape;403;p8"/>
          <p:cNvGrpSpPr/>
          <p:nvPr/>
        </p:nvGrpSpPr>
        <p:grpSpPr>
          <a:xfrm>
            <a:off x="1010850" y="509220"/>
            <a:ext cx="7122300" cy="4114455"/>
            <a:chOff x="1010575" y="509220"/>
            <a:chExt cx="7122300" cy="4114455"/>
          </a:xfrm>
        </p:grpSpPr>
        <p:sp>
          <p:nvSpPr>
            <p:cNvPr id="404" name="Google Shape;404;p8"/>
            <p:cNvSpPr/>
            <p:nvPr/>
          </p:nvSpPr>
          <p:spPr>
            <a:xfrm rot="-175284">
              <a:off x="1101766" y="683630"/>
              <a:ext cx="6939919" cy="375697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5" name="Google Shape;405;p8"/>
            <p:cNvGrpSpPr/>
            <p:nvPr/>
          </p:nvGrpSpPr>
          <p:grpSpPr>
            <a:xfrm rot="-175133">
              <a:off x="1102231" y="692838"/>
              <a:ext cx="6939298" cy="3756591"/>
              <a:chOff x="209375" y="211350"/>
              <a:chExt cx="8725035" cy="4723300"/>
            </a:xfrm>
          </p:grpSpPr>
          <p:sp>
            <p:nvSpPr>
              <p:cNvPr id="406" name="Google Shape;406;p8"/>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7" name="Google Shape;407;p8"/>
              <p:cNvCxnSpPr/>
              <p:nvPr/>
            </p:nvCxnSpPr>
            <p:spPr>
              <a:xfrm>
                <a:off x="607100" y="213850"/>
                <a:ext cx="0" cy="4720800"/>
              </a:xfrm>
              <a:prstGeom prst="straightConnector1">
                <a:avLst/>
              </a:prstGeom>
              <a:noFill/>
              <a:ln w="19050" cap="flat" cmpd="sng">
                <a:solidFill>
                  <a:schemeClr val="accent1"/>
                </a:solidFill>
                <a:prstDash val="solid"/>
                <a:round/>
                <a:headEnd type="none" w="med" len="med"/>
                <a:tailEnd type="none" w="med" len="med"/>
              </a:ln>
            </p:spPr>
          </p:cxnSp>
          <p:cxnSp>
            <p:nvCxnSpPr>
              <p:cNvPr id="408" name="Google Shape;408;p8"/>
              <p:cNvCxnSpPr/>
              <p:nvPr/>
            </p:nvCxnSpPr>
            <p:spPr>
              <a:xfrm>
                <a:off x="552800" y="213850"/>
                <a:ext cx="0" cy="4720800"/>
              </a:xfrm>
              <a:prstGeom prst="straightConnector1">
                <a:avLst/>
              </a:prstGeom>
              <a:noFill/>
              <a:ln w="19050" cap="flat" cmpd="sng">
                <a:solidFill>
                  <a:schemeClr val="accent1"/>
                </a:solidFill>
                <a:prstDash val="solid"/>
                <a:round/>
                <a:headEnd type="none" w="med" len="med"/>
                <a:tailEnd type="none" w="med" len="med"/>
              </a:ln>
            </p:spPr>
          </p:cxnSp>
          <p:sp>
            <p:nvSpPr>
              <p:cNvPr id="409" name="Google Shape;409;p8"/>
              <p:cNvSpPr/>
              <p:nvPr/>
            </p:nvSpPr>
            <p:spPr>
              <a:xfrm>
                <a:off x="309638" y="12983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309638" y="4856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309638" y="45491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309638" y="37364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309638" y="29237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309638" y="21110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5" name="Google Shape;415;p8"/>
          <p:cNvGrpSpPr/>
          <p:nvPr/>
        </p:nvGrpSpPr>
        <p:grpSpPr>
          <a:xfrm>
            <a:off x="-534946" y="124608"/>
            <a:ext cx="9558630" cy="5144067"/>
            <a:chOff x="-534946" y="124608"/>
            <a:chExt cx="9558630" cy="5144067"/>
          </a:xfrm>
        </p:grpSpPr>
        <p:grpSp>
          <p:nvGrpSpPr>
            <p:cNvPr id="416" name="Google Shape;416;p8"/>
            <p:cNvGrpSpPr/>
            <p:nvPr/>
          </p:nvGrpSpPr>
          <p:grpSpPr>
            <a:xfrm rot="10800000" flipH="1">
              <a:off x="-534946" y="3623704"/>
              <a:ext cx="1940335" cy="1644971"/>
              <a:chOff x="-526246" y="128858"/>
              <a:chExt cx="1940335" cy="1644971"/>
            </a:xfrm>
          </p:grpSpPr>
          <p:grpSp>
            <p:nvGrpSpPr>
              <p:cNvPr id="417" name="Google Shape;417;p8"/>
              <p:cNvGrpSpPr/>
              <p:nvPr/>
            </p:nvGrpSpPr>
            <p:grpSpPr>
              <a:xfrm rot="-1788659">
                <a:off x="1029677" y="201277"/>
                <a:ext cx="351497" cy="225982"/>
                <a:chOff x="2671300" y="2198700"/>
                <a:chExt cx="351525" cy="226000"/>
              </a:xfrm>
            </p:grpSpPr>
            <p:sp>
              <p:nvSpPr>
                <p:cNvPr id="418" name="Google Shape;418;p8"/>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1" name="Google Shape;421;p8"/>
              <p:cNvSpPr/>
              <p:nvPr/>
            </p:nvSpPr>
            <p:spPr>
              <a:xfrm rot="-1788659">
                <a:off x="-451083" y="658040"/>
                <a:ext cx="1676414" cy="748614"/>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8"/>
            <p:cNvSpPr/>
            <p:nvPr/>
          </p:nvSpPr>
          <p:spPr>
            <a:xfrm rot="10800000" flipH="1">
              <a:off x="1503513" y="210583"/>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8"/>
            <p:cNvGrpSpPr/>
            <p:nvPr/>
          </p:nvGrpSpPr>
          <p:grpSpPr>
            <a:xfrm rot="7255526">
              <a:off x="8660673" y="1470572"/>
              <a:ext cx="351510" cy="225990"/>
              <a:chOff x="2671300" y="2198700"/>
              <a:chExt cx="351525" cy="226000"/>
            </a:xfrm>
          </p:grpSpPr>
          <p:sp>
            <p:nvSpPr>
              <p:cNvPr id="424" name="Google Shape;424;p8"/>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 name="Google Shape;427;p8"/>
            <p:cNvGrpSpPr/>
            <p:nvPr/>
          </p:nvGrpSpPr>
          <p:grpSpPr>
            <a:xfrm rot="10800000" flipH="1">
              <a:off x="134350" y="1140145"/>
              <a:ext cx="103900" cy="115875"/>
              <a:chOff x="1385075" y="3682325"/>
              <a:chExt cx="103900" cy="115875"/>
            </a:xfrm>
          </p:grpSpPr>
          <p:sp>
            <p:nvSpPr>
              <p:cNvPr id="428" name="Google Shape;428;p8"/>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0" name="Google Shape;430;p8"/>
            <p:cNvSpPr/>
            <p:nvPr/>
          </p:nvSpPr>
          <p:spPr>
            <a:xfrm rot="10800000" flipH="1">
              <a:off x="564488" y="2945183"/>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rot="10800000" flipH="1">
              <a:off x="8649163" y="3344833"/>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2" name="Google Shape;432;p8"/>
            <p:cNvGrpSpPr/>
            <p:nvPr/>
          </p:nvGrpSpPr>
          <p:grpSpPr>
            <a:xfrm rot="10800000" flipH="1">
              <a:off x="4878175" y="260458"/>
              <a:ext cx="103900" cy="115875"/>
              <a:chOff x="1385075" y="3682325"/>
              <a:chExt cx="103900" cy="115875"/>
            </a:xfrm>
          </p:grpSpPr>
          <p:sp>
            <p:nvSpPr>
              <p:cNvPr id="433" name="Google Shape;433;p8"/>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5" name="Google Shape;435;p8"/>
            <p:cNvSpPr/>
            <p:nvPr/>
          </p:nvSpPr>
          <p:spPr>
            <a:xfrm rot="10800000" flipH="1">
              <a:off x="8527038" y="124608"/>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 name="Google Shape;436;p8"/>
          <p:cNvSpPr txBox="1">
            <a:spLocks noGrp="1"/>
          </p:cNvSpPr>
          <p:nvPr>
            <p:ph type="title"/>
          </p:nvPr>
        </p:nvSpPr>
        <p:spPr>
          <a:xfrm rot="-207616">
            <a:off x="2317889" y="1367959"/>
            <a:ext cx="4508219" cy="2529413"/>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7"/>
        <p:cNvGrpSpPr/>
        <p:nvPr/>
      </p:nvGrpSpPr>
      <p:grpSpPr>
        <a:xfrm>
          <a:off x="0" y="0"/>
          <a:ext cx="0" cy="0"/>
          <a:chOff x="0" y="0"/>
          <a:chExt cx="0" cy="0"/>
        </a:xfrm>
      </p:grpSpPr>
      <p:grpSp>
        <p:nvGrpSpPr>
          <p:cNvPr id="438" name="Google Shape;438;p9"/>
          <p:cNvGrpSpPr/>
          <p:nvPr/>
        </p:nvGrpSpPr>
        <p:grpSpPr>
          <a:xfrm>
            <a:off x="-9" y="-31"/>
            <a:ext cx="9143740" cy="5141097"/>
            <a:chOff x="238125" y="845075"/>
            <a:chExt cx="7140200" cy="4014600"/>
          </a:xfrm>
        </p:grpSpPr>
        <p:sp>
          <p:nvSpPr>
            <p:cNvPr id="439" name="Google Shape;439;p9"/>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9"/>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9"/>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9"/>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9"/>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9"/>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9"/>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9"/>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9"/>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9"/>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9"/>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9"/>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9"/>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9"/>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9"/>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9"/>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9"/>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9"/>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9"/>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9"/>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9"/>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9"/>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9"/>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9"/>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9"/>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9"/>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9"/>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9"/>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9"/>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 name="Google Shape;476;p9"/>
          <p:cNvGrpSpPr/>
          <p:nvPr/>
        </p:nvGrpSpPr>
        <p:grpSpPr>
          <a:xfrm>
            <a:off x="1129888" y="411900"/>
            <a:ext cx="8669189" cy="4430223"/>
            <a:chOff x="1129888" y="411900"/>
            <a:chExt cx="8669189" cy="4430223"/>
          </a:xfrm>
        </p:grpSpPr>
        <p:sp>
          <p:nvSpPr>
            <p:cNvPr id="477" name="Google Shape;477;p9"/>
            <p:cNvSpPr/>
            <p:nvPr/>
          </p:nvSpPr>
          <p:spPr>
            <a:xfrm>
              <a:off x="1129888" y="4119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a:off x="8714163" y="9440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9" name="Google Shape;479;p9"/>
            <p:cNvGrpSpPr/>
            <p:nvPr/>
          </p:nvGrpSpPr>
          <p:grpSpPr>
            <a:xfrm rot="8396700">
              <a:off x="7721218" y="3511679"/>
              <a:ext cx="2081052" cy="748649"/>
              <a:chOff x="-370250" y="165063"/>
              <a:chExt cx="2081125" cy="748675"/>
            </a:xfrm>
          </p:grpSpPr>
          <p:grpSp>
            <p:nvGrpSpPr>
              <p:cNvPr id="480" name="Google Shape;480;p9"/>
              <p:cNvGrpSpPr/>
              <p:nvPr/>
            </p:nvGrpSpPr>
            <p:grpSpPr>
              <a:xfrm>
                <a:off x="1359350" y="210138"/>
                <a:ext cx="351525" cy="226000"/>
                <a:chOff x="2671300" y="2198700"/>
                <a:chExt cx="351525" cy="226000"/>
              </a:xfrm>
            </p:grpSpPr>
            <p:sp>
              <p:nvSpPr>
                <p:cNvPr id="481" name="Google Shape;481;p9"/>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9"/>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4" name="Google Shape;484;p9"/>
              <p:cNvSpPr/>
              <p:nvPr/>
            </p:nvSpPr>
            <p:spPr>
              <a:xfrm>
                <a:off x="-370250" y="165063"/>
                <a:ext cx="1676550" cy="748675"/>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5" name="Google Shape;485;p9"/>
            <p:cNvSpPr/>
            <p:nvPr/>
          </p:nvSpPr>
          <p:spPr>
            <a:xfrm>
              <a:off x="6637638" y="47147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6" name="Google Shape;486;p9"/>
          <p:cNvSpPr txBox="1">
            <a:spLocks noGrp="1"/>
          </p:cNvSpPr>
          <p:nvPr>
            <p:ph type="title"/>
          </p:nvPr>
        </p:nvSpPr>
        <p:spPr>
          <a:xfrm>
            <a:off x="3970575" y="1479150"/>
            <a:ext cx="44604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87" name="Google Shape;487;p9"/>
          <p:cNvSpPr txBox="1">
            <a:spLocks noGrp="1"/>
          </p:cNvSpPr>
          <p:nvPr>
            <p:ph type="subTitle" idx="1"/>
          </p:nvPr>
        </p:nvSpPr>
        <p:spPr>
          <a:xfrm>
            <a:off x="3970575" y="2320950"/>
            <a:ext cx="4460400" cy="1343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7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79"/>
        <p:cNvGrpSpPr/>
        <p:nvPr/>
      </p:nvGrpSpPr>
      <p:grpSpPr>
        <a:xfrm>
          <a:off x="0" y="0"/>
          <a:ext cx="0" cy="0"/>
          <a:chOff x="0" y="0"/>
          <a:chExt cx="0" cy="0"/>
        </a:xfrm>
      </p:grpSpPr>
      <p:grpSp>
        <p:nvGrpSpPr>
          <p:cNvPr id="1680" name="Google Shape;1680;p24"/>
          <p:cNvGrpSpPr/>
          <p:nvPr/>
        </p:nvGrpSpPr>
        <p:grpSpPr>
          <a:xfrm>
            <a:off x="-9" y="-31"/>
            <a:ext cx="9143740" cy="5141097"/>
            <a:chOff x="238125" y="845075"/>
            <a:chExt cx="7140200" cy="4014600"/>
          </a:xfrm>
        </p:grpSpPr>
        <p:sp>
          <p:nvSpPr>
            <p:cNvPr id="1681" name="Google Shape;1681;p24"/>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4"/>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4"/>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4"/>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4"/>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4"/>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4"/>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4"/>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4"/>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4"/>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4"/>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4"/>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4"/>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4"/>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4"/>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4"/>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4"/>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4"/>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4"/>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4"/>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4"/>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4"/>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4"/>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4"/>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4"/>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4"/>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4"/>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4"/>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4"/>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4"/>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4"/>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4"/>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4"/>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4"/>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4"/>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4"/>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4"/>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8" name="Google Shape;1718;p24"/>
          <p:cNvGrpSpPr/>
          <p:nvPr/>
        </p:nvGrpSpPr>
        <p:grpSpPr>
          <a:xfrm>
            <a:off x="591495" y="-222559"/>
            <a:ext cx="713278" cy="837344"/>
            <a:chOff x="780782" y="766491"/>
            <a:chExt cx="713278" cy="837344"/>
          </a:xfrm>
        </p:grpSpPr>
        <p:sp>
          <p:nvSpPr>
            <p:cNvPr id="1719" name="Google Shape;1719;p24"/>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4"/>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4"/>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4"/>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4"/>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4"/>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4"/>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4"/>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4"/>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4"/>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4"/>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4"/>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4"/>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4"/>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4"/>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4"/>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4"/>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4"/>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4"/>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8" name="Google Shape;1738;p24"/>
          <p:cNvGrpSpPr/>
          <p:nvPr/>
        </p:nvGrpSpPr>
        <p:grpSpPr>
          <a:xfrm>
            <a:off x="8225099" y="3770587"/>
            <a:ext cx="1617164" cy="1316285"/>
            <a:chOff x="7573474" y="3466512"/>
            <a:chExt cx="1617164" cy="1316285"/>
          </a:xfrm>
        </p:grpSpPr>
        <p:sp>
          <p:nvSpPr>
            <p:cNvPr id="1739" name="Google Shape;1739;p24"/>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4"/>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4"/>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4"/>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4"/>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4"/>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4"/>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4"/>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4"/>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4"/>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4"/>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4"/>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4"/>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4"/>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4"/>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4"/>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4"/>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4"/>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4"/>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4"/>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4"/>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4"/>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4"/>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4"/>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4"/>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4"/>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4"/>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4"/>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4"/>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4"/>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4"/>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4"/>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4"/>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4"/>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4"/>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4"/>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4"/>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4"/>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4"/>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4"/>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4"/>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4"/>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4"/>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4"/>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4"/>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4"/>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4"/>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4"/>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4"/>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24"/>
          <p:cNvGrpSpPr/>
          <p:nvPr/>
        </p:nvGrpSpPr>
        <p:grpSpPr>
          <a:xfrm>
            <a:off x="712838" y="219133"/>
            <a:ext cx="9129414" cy="4679540"/>
            <a:chOff x="712838" y="219133"/>
            <a:chExt cx="9129414" cy="4679540"/>
          </a:xfrm>
        </p:grpSpPr>
        <p:grpSp>
          <p:nvGrpSpPr>
            <p:cNvPr id="1789" name="Google Shape;1789;p24"/>
            <p:cNvGrpSpPr/>
            <p:nvPr/>
          </p:nvGrpSpPr>
          <p:grpSpPr>
            <a:xfrm rot="2403300" flipH="1">
              <a:off x="7764393" y="800929"/>
              <a:ext cx="2081052" cy="748649"/>
              <a:chOff x="-370250" y="165063"/>
              <a:chExt cx="2081125" cy="748675"/>
            </a:xfrm>
          </p:grpSpPr>
          <p:grpSp>
            <p:nvGrpSpPr>
              <p:cNvPr id="1790" name="Google Shape;1790;p24"/>
              <p:cNvGrpSpPr/>
              <p:nvPr/>
            </p:nvGrpSpPr>
            <p:grpSpPr>
              <a:xfrm>
                <a:off x="1359350" y="210138"/>
                <a:ext cx="351525" cy="226000"/>
                <a:chOff x="2671300" y="2198700"/>
                <a:chExt cx="351525" cy="226000"/>
              </a:xfrm>
            </p:grpSpPr>
            <p:sp>
              <p:nvSpPr>
                <p:cNvPr id="1791" name="Google Shape;1791;p24"/>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4"/>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4"/>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4" name="Google Shape;1794;p24"/>
              <p:cNvSpPr/>
              <p:nvPr/>
            </p:nvSpPr>
            <p:spPr>
              <a:xfrm>
                <a:off x="-370250" y="165063"/>
                <a:ext cx="1676550" cy="748675"/>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5" name="Google Shape;1795;p24"/>
            <p:cNvSpPr/>
            <p:nvPr/>
          </p:nvSpPr>
          <p:spPr>
            <a:xfrm>
              <a:off x="712838" y="312597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6" name="Google Shape;1796;p24"/>
            <p:cNvGrpSpPr/>
            <p:nvPr/>
          </p:nvGrpSpPr>
          <p:grpSpPr>
            <a:xfrm>
              <a:off x="1101175" y="4782788"/>
              <a:ext cx="103900" cy="115875"/>
              <a:chOff x="1385075" y="3682325"/>
              <a:chExt cx="103900" cy="115875"/>
            </a:xfrm>
          </p:grpSpPr>
          <p:sp>
            <p:nvSpPr>
              <p:cNvPr id="1797" name="Google Shape;1797;p24"/>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4"/>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9" name="Google Shape;1799;p24"/>
            <p:cNvSpPr/>
            <p:nvPr/>
          </p:nvSpPr>
          <p:spPr>
            <a:xfrm>
              <a:off x="8583438" y="24102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0" name="Google Shape;1800;p24"/>
            <p:cNvGrpSpPr/>
            <p:nvPr/>
          </p:nvGrpSpPr>
          <p:grpSpPr>
            <a:xfrm>
              <a:off x="834972" y="1467702"/>
              <a:ext cx="195076" cy="215146"/>
              <a:chOff x="3080000" y="3727500"/>
              <a:chExt cx="99625" cy="109875"/>
            </a:xfrm>
          </p:grpSpPr>
          <p:sp>
            <p:nvSpPr>
              <p:cNvPr id="1801" name="Google Shape;1801;p24"/>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4"/>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4"/>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4"/>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5" name="Google Shape;1805;p24"/>
            <p:cNvGrpSpPr/>
            <p:nvPr/>
          </p:nvGrpSpPr>
          <p:grpSpPr>
            <a:xfrm>
              <a:off x="3901947" y="4683527"/>
              <a:ext cx="195076" cy="215146"/>
              <a:chOff x="3080000" y="3727500"/>
              <a:chExt cx="99625" cy="109875"/>
            </a:xfrm>
          </p:grpSpPr>
          <p:sp>
            <p:nvSpPr>
              <p:cNvPr id="1806" name="Google Shape;1806;p24"/>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4"/>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4"/>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4"/>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0" name="Google Shape;1810;p24"/>
            <p:cNvSpPr/>
            <p:nvPr/>
          </p:nvSpPr>
          <p:spPr>
            <a:xfrm>
              <a:off x="6395013" y="46041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accent3"/>
        </a:solidFill>
        <a:effectLst/>
      </p:bgPr>
    </p:bg>
    <p:spTree>
      <p:nvGrpSpPr>
        <p:cNvPr id="1" name="Shape 1811"/>
        <p:cNvGrpSpPr/>
        <p:nvPr/>
      </p:nvGrpSpPr>
      <p:grpSpPr>
        <a:xfrm>
          <a:off x="0" y="0"/>
          <a:ext cx="0" cy="0"/>
          <a:chOff x="0" y="0"/>
          <a:chExt cx="0" cy="0"/>
        </a:xfrm>
      </p:grpSpPr>
      <p:grpSp>
        <p:nvGrpSpPr>
          <p:cNvPr id="1812" name="Google Shape;1812;p25"/>
          <p:cNvGrpSpPr/>
          <p:nvPr/>
        </p:nvGrpSpPr>
        <p:grpSpPr>
          <a:xfrm>
            <a:off x="-9" y="-31"/>
            <a:ext cx="9143740" cy="5141097"/>
            <a:chOff x="238125" y="845075"/>
            <a:chExt cx="7140200" cy="4014600"/>
          </a:xfrm>
        </p:grpSpPr>
        <p:sp>
          <p:nvSpPr>
            <p:cNvPr id="1813" name="Google Shape;1813;p25"/>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5"/>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5"/>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5"/>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5"/>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5"/>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5"/>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5"/>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5"/>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5"/>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5"/>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5"/>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5"/>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5"/>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5"/>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5"/>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5"/>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5"/>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5"/>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5"/>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5"/>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5"/>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5"/>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5"/>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5"/>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5"/>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5"/>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5"/>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1" name="Google Shape;1841;p25"/>
          <p:cNvGrpSpPr/>
          <p:nvPr/>
        </p:nvGrpSpPr>
        <p:grpSpPr>
          <a:xfrm>
            <a:off x="1010850" y="514523"/>
            <a:ext cx="7122300" cy="4114455"/>
            <a:chOff x="1010575" y="509220"/>
            <a:chExt cx="7122300" cy="4114455"/>
          </a:xfrm>
        </p:grpSpPr>
        <p:sp>
          <p:nvSpPr>
            <p:cNvPr id="1842" name="Google Shape;1842;p25"/>
            <p:cNvSpPr/>
            <p:nvPr/>
          </p:nvSpPr>
          <p:spPr>
            <a:xfrm rot="-175284">
              <a:off x="1101766" y="683630"/>
              <a:ext cx="6939919" cy="375697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3" name="Google Shape;1843;p25"/>
            <p:cNvGrpSpPr/>
            <p:nvPr/>
          </p:nvGrpSpPr>
          <p:grpSpPr>
            <a:xfrm rot="-175133">
              <a:off x="1102231" y="692838"/>
              <a:ext cx="6939298" cy="3756591"/>
              <a:chOff x="209375" y="211350"/>
              <a:chExt cx="8725035" cy="4723300"/>
            </a:xfrm>
          </p:grpSpPr>
          <p:sp>
            <p:nvSpPr>
              <p:cNvPr id="1844" name="Google Shape;1844;p25"/>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45" name="Google Shape;1845;p25"/>
              <p:cNvCxnSpPr/>
              <p:nvPr/>
            </p:nvCxnSpPr>
            <p:spPr>
              <a:xfrm>
                <a:off x="607100" y="213850"/>
                <a:ext cx="0" cy="4720800"/>
              </a:xfrm>
              <a:prstGeom prst="straightConnector1">
                <a:avLst/>
              </a:prstGeom>
              <a:noFill/>
              <a:ln w="19050" cap="flat" cmpd="sng">
                <a:solidFill>
                  <a:schemeClr val="accent1"/>
                </a:solidFill>
                <a:prstDash val="solid"/>
                <a:round/>
                <a:headEnd type="none" w="med" len="med"/>
                <a:tailEnd type="none" w="med" len="med"/>
              </a:ln>
            </p:spPr>
          </p:cxnSp>
          <p:cxnSp>
            <p:nvCxnSpPr>
              <p:cNvPr id="1846" name="Google Shape;1846;p25"/>
              <p:cNvCxnSpPr/>
              <p:nvPr/>
            </p:nvCxnSpPr>
            <p:spPr>
              <a:xfrm>
                <a:off x="552800" y="213850"/>
                <a:ext cx="0" cy="4720800"/>
              </a:xfrm>
              <a:prstGeom prst="straightConnector1">
                <a:avLst/>
              </a:prstGeom>
              <a:noFill/>
              <a:ln w="19050" cap="flat" cmpd="sng">
                <a:solidFill>
                  <a:schemeClr val="accent1"/>
                </a:solidFill>
                <a:prstDash val="solid"/>
                <a:round/>
                <a:headEnd type="none" w="med" len="med"/>
                <a:tailEnd type="none" w="med" len="med"/>
              </a:ln>
            </p:spPr>
          </p:cxnSp>
          <p:sp>
            <p:nvSpPr>
              <p:cNvPr id="1847" name="Google Shape;1847;p25"/>
              <p:cNvSpPr/>
              <p:nvPr/>
            </p:nvSpPr>
            <p:spPr>
              <a:xfrm>
                <a:off x="309638" y="12983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5"/>
              <p:cNvSpPr/>
              <p:nvPr/>
            </p:nvSpPr>
            <p:spPr>
              <a:xfrm>
                <a:off x="309638" y="4856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5"/>
              <p:cNvSpPr/>
              <p:nvPr/>
            </p:nvSpPr>
            <p:spPr>
              <a:xfrm>
                <a:off x="309638" y="45491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5"/>
              <p:cNvSpPr/>
              <p:nvPr/>
            </p:nvSpPr>
            <p:spPr>
              <a:xfrm>
                <a:off x="309638" y="37364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5"/>
              <p:cNvSpPr/>
              <p:nvPr/>
            </p:nvSpPr>
            <p:spPr>
              <a:xfrm>
                <a:off x="309638" y="29237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5"/>
              <p:cNvSpPr/>
              <p:nvPr/>
            </p:nvSpPr>
            <p:spPr>
              <a:xfrm>
                <a:off x="309638" y="21110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53" name="Google Shape;1853;p25"/>
          <p:cNvGrpSpPr/>
          <p:nvPr/>
        </p:nvGrpSpPr>
        <p:grpSpPr>
          <a:xfrm>
            <a:off x="234700" y="128839"/>
            <a:ext cx="9333352" cy="5484023"/>
            <a:chOff x="234700" y="128839"/>
            <a:chExt cx="9333352" cy="5484023"/>
          </a:xfrm>
        </p:grpSpPr>
        <p:grpSp>
          <p:nvGrpSpPr>
            <p:cNvPr id="1854" name="Google Shape;1854;p25"/>
            <p:cNvGrpSpPr/>
            <p:nvPr/>
          </p:nvGrpSpPr>
          <p:grpSpPr>
            <a:xfrm rot="4425474" flipH="1">
              <a:off x="7536848" y="3628860"/>
              <a:ext cx="1940359" cy="1644990"/>
              <a:chOff x="-526246" y="128858"/>
              <a:chExt cx="1940335" cy="1644971"/>
            </a:xfrm>
          </p:grpSpPr>
          <p:grpSp>
            <p:nvGrpSpPr>
              <p:cNvPr id="1855" name="Google Shape;1855;p25"/>
              <p:cNvGrpSpPr/>
              <p:nvPr/>
            </p:nvGrpSpPr>
            <p:grpSpPr>
              <a:xfrm rot="-1788659">
                <a:off x="1029677" y="201277"/>
                <a:ext cx="351497" cy="225982"/>
                <a:chOff x="2671300" y="2198700"/>
                <a:chExt cx="351525" cy="226000"/>
              </a:xfrm>
            </p:grpSpPr>
            <p:sp>
              <p:nvSpPr>
                <p:cNvPr id="1856" name="Google Shape;1856;p25"/>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5"/>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5"/>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9" name="Google Shape;1859;p25"/>
              <p:cNvSpPr/>
              <p:nvPr/>
            </p:nvSpPr>
            <p:spPr>
              <a:xfrm rot="-1788659">
                <a:off x="-451083" y="658040"/>
                <a:ext cx="1676414" cy="748614"/>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0" name="Google Shape;1860;p25"/>
            <p:cNvSpPr/>
            <p:nvPr/>
          </p:nvSpPr>
          <p:spPr>
            <a:xfrm>
              <a:off x="3162963" y="48202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1" name="Google Shape;1861;p25"/>
            <p:cNvGrpSpPr/>
            <p:nvPr/>
          </p:nvGrpSpPr>
          <p:grpSpPr>
            <a:xfrm>
              <a:off x="6525500" y="4704313"/>
              <a:ext cx="103900" cy="115875"/>
              <a:chOff x="1385075" y="3682325"/>
              <a:chExt cx="103900" cy="115875"/>
            </a:xfrm>
          </p:grpSpPr>
          <p:sp>
            <p:nvSpPr>
              <p:cNvPr id="1862" name="Google Shape;1862;p25"/>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5"/>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4" name="Google Shape;1864;p25"/>
            <p:cNvSpPr/>
            <p:nvPr/>
          </p:nvSpPr>
          <p:spPr>
            <a:xfrm>
              <a:off x="8539154" y="433650"/>
              <a:ext cx="257148" cy="278799"/>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5" name="Google Shape;1865;p25"/>
            <p:cNvGrpSpPr/>
            <p:nvPr/>
          </p:nvGrpSpPr>
          <p:grpSpPr>
            <a:xfrm>
              <a:off x="5053060" y="128839"/>
              <a:ext cx="195076" cy="215146"/>
              <a:chOff x="3080000" y="3727500"/>
              <a:chExt cx="99625" cy="109875"/>
            </a:xfrm>
          </p:grpSpPr>
          <p:sp>
            <p:nvSpPr>
              <p:cNvPr id="1866" name="Google Shape;1866;p25"/>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5"/>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5"/>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5"/>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0" name="Google Shape;1870;p25"/>
            <p:cNvGrpSpPr/>
            <p:nvPr/>
          </p:nvGrpSpPr>
          <p:grpSpPr>
            <a:xfrm rot="3544474" flipH="1">
              <a:off x="350098" y="2565095"/>
              <a:ext cx="351510" cy="225990"/>
              <a:chOff x="2671300" y="2198700"/>
              <a:chExt cx="351525" cy="226000"/>
            </a:xfrm>
          </p:grpSpPr>
          <p:sp>
            <p:nvSpPr>
              <p:cNvPr id="1871" name="Google Shape;1871;p25"/>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5"/>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5"/>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4" name="Google Shape;1874;p25"/>
            <p:cNvGrpSpPr/>
            <p:nvPr/>
          </p:nvGrpSpPr>
          <p:grpSpPr>
            <a:xfrm>
              <a:off x="8409497" y="2161914"/>
              <a:ext cx="195076" cy="215146"/>
              <a:chOff x="3080000" y="3727500"/>
              <a:chExt cx="99625" cy="109875"/>
            </a:xfrm>
          </p:grpSpPr>
          <p:sp>
            <p:nvSpPr>
              <p:cNvPr id="1875" name="Google Shape;1875;p25"/>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5"/>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5"/>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5"/>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9" name="Google Shape;1879;p25"/>
            <p:cNvGrpSpPr/>
            <p:nvPr/>
          </p:nvGrpSpPr>
          <p:grpSpPr>
            <a:xfrm>
              <a:off x="234700" y="918100"/>
              <a:ext cx="103900" cy="115875"/>
              <a:chOff x="1385075" y="3682325"/>
              <a:chExt cx="103900" cy="115875"/>
            </a:xfrm>
          </p:grpSpPr>
          <p:sp>
            <p:nvSpPr>
              <p:cNvPr id="1880" name="Google Shape;1880;p25"/>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5"/>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2" name="Google Shape;1882;p25"/>
            <p:cNvSpPr/>
            <p:nvPr/>
          </p:nvSpPr>
          <p:spPr>
            <a:xfrm>
              <a:off x="2673313" y="34397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5"/>
            <p:cNvSpPr/>
            <p:nvPr/>
          </p:nvSpPr>
          <p:spPr>
            <a:xfrm>
              <a:off x="455954" y="4541400"/>
              <a:ext cx="257148" cy="278799"/>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046B710-B0A4-41A0-9A53-7749A45D88F1}"/>
              </a:ext>
            </a:extLst>
          </p:cNvPr>
          <p:cNvSpPr>
            <a:spLocks noGrp="1"/>
          </p:cNvSpPr>
          <p:nvPr>
            <p:ph type="ctrTitle"/>
          </p:nvPr>
        </p:nvSpPr>
        <p:spPr>
          <a:xfrm>
            <a:off x="1143000" y="841772"/>
            <a:ext cx="6858000" cy="1790700"/>
          </a:xfrm>
        </p:spPr>
        <p:txBody>
          <a:bodyPr anchor="b"/>
          <a:lstStyle>
            <a:lvl1pPr algn="ctr">
              <a:defRPr sz="4500"/>
            </a:lvl1pPr>
          </a:lstStyle>
          <a:p>
            <a:r>
              <a:rPr lang="vi-VN"/>
              <a:t>Bấm để sửa kiểu tiêu đề Bản cái</a:t>
            </a:r>
          </a:p>
        </p:txBody>
      </p:sp>
      <p:sp>
        <p:nvSpPr>
          <p:cNvPr id="3" name="Tiêu đề phụ 2">
            <a:extLst>
              <a:ext uri="{FF2B5EF4-FFF2-40B4-BE49-F238E27FC236}">
                <a16:creationId xmlns:a16="http://schemas.microsoft.com/office/drawing/2014/main" id="{29798101-E6E1-4F65-BEAE-8C590576A3C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3694FC72-CAC9-44BF-A7E1-23703A8DEE2F}"/>
              </a:ext>
            </a:extLst>
          </p:cNvPr>
          <p:cNvSpPr>
            <a:spLocks noGrp="1"/>
          </p:cNvSpPr>
          <p:nvPr>
            <p:ph type="dt" sz="half" idx="10"/>
          </p:nvPr>
        </p:nvSpPr>
        <p:spPr/>
        <p:txBody>
          <a:bodyPr/>
          <a:lstStyle/>
          <a:p>
            <a:fld id="{F979FEF5-293E-4ABA-BF86-701CB0F7AAF2}" type="datetimeFigureOut">
              <a:rPr lang="vi-VN" smtClean="0">
                <a:solidFill>
                  <a:prstClr val="black">
                    <a:tint val="75000"/>
                  </a:prstClr>
                </a:solidFill>
              </a:rPr>
              <a:pPr/>
              <a:t>22/10/2024</a:t>
            </a:fld>
            <a:endParaRPr lang="vi-VN">
              <a:solidFill>
                <a:prstClr val="black">
                  <a:tint val="75000"/>
                </a:prstClr>
              </a:solidFill>
            </a:endParaRPr>
          </a:p>
        </p:txBody>
      </p:sp>
      <p:sp>
        <p:nvSpPr>
          <p:cNvPr id="5" name="Chỗ dành sẵn cho Chân trang 4">
            <a:extLst>
              <a:ext uri="{FF2B5EF4-FFF2-40B4-BE49-F238E27FC236}">
                <a16:creationId xmlns:a16="http://schemas.microsoft.com/office/drawing/2014/main" id="{7D0CDA41-C322-4166-87E3-8EBCF8E90BDE}"/>
              </a:ext>
            </a:extLst>
          </p:cNvPr>
          <p:cNvSpPr>
            <a:spLocks noGrp="1"/>
          </p:cNvSpPr>
          <p:nvPr>
            <p:ph type="ftr" sz="quarter" idx="11"/>
          </p:nvPr>
        </p:nvSpPr>
        <p:spPr/>
        <p:txBody>
          <a:bodyPr/>
          <a:lstStyle/>
          <a:p>
            <a:endParaRPr lang="vi-VN">
              <a:solidFill>
                <a:prstClr val="black">
                  <a:tint val="75000"/>
                </a:prstClr>
              </a:solidFill>
            </a:endParaRPr>
          </a:p>
        </p:txBody>
      </p:sp>
      <p:sp>
        <p:nvSpPr>
          <p:cNvPr id="6" name="Chỗ dành sẵn cho Số hiệu Bản chiếu 5">
            <a:extLst>
              <a:ext uri="{FF2B5EF4-FFF2-40B4-BE49-F238E27FC236}">
                <a16:creationId xmlns:a16="http://schemas.microsoft.com/office/drawing/2014/main" id="{60D045B3-6C8F-4A6F-A86A-68F6245D7263}"/>
              </a:ext>
            </a:extLst>
          </p:cNvPr>
          <p:cNvSpPr>
            <a:spLocks noGrp="1"/>
          </p:cNvSpPr>
          <p:nvPr>
            <p:ph type="sldNum" sz="quarter" idx="12"/>
          </p:nvPr>
        </p:nvSpPr>
        <p:spPr/>
        <p:txBody>
          <a:bodyPr/>
          <a:lstStyle/>
          <a:p>
            <a:fld id="{2F5D6998-2353-4B49-AC67-127D7C13DDB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72822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6EB1383-D1A2-4C40-BD61-FBF8B815AFE0}"/>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390F1D83-78DF-4A55-98D1-F7BA989F760B}"/>
              </a:ext>
            </a:extLst>
          </p:cNvPr>
          <p:cNvSpPr>
            <a:spLocks noGrp="1"/>
          </p:cNvSpPr>
          <p:nvPr>
            <p:ph idx="1"/>
          </p:nvPr>
        </p:nvSpPr>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F1493B5E-7DC2-426B-BF21-C420907E30BE}"/>
              </a:ext>
            </a:extLst>
          </p:cNvPr>
          <p:cNvSpPr>
            <a:spLocks noGrp="1"/>
          </p:cNvSpPr>
          <p:nvPr>
            <p:ph type="dt" sz="half" idx="10"/>
          </p:nvPr>
        </p:nvSpPr>
        <p:spPr/>
        <p:txBody>
          <a:bodyPr/>
          <a:lstStyle/>
          <a:p>
            <a:fld id="{F979FEF5-293E-4ABA-BF86-701CB0F7AAF2}" type="datetimeFigureOut">
              <a:rPr lang="vi-VN" smtClean="0">
                <a:solidFill>
                  <a:prstClr val="black">
                    <a:tint val="75000"/>
                  </a:prstClr>
                </a:solidFill>
              </a:rPr>
              <a:pPr/>
              <a:t>22/10/2024</a:t>
            </a:fld>
            <a:endParaRPr lang="vi-VN">
              <a:solidFill>
                <a:prstClr val="black">
                  <a:tint val="75000"/>
                </a:prstClr>
              </a:solidFill>
            </a:endParaRPr>
          </a:p>
        </p:txBody>
      </p:sp>
      <p:sp>
        <p:nvSpPr>
          <p:cNvPr id="5" name="Chỗ dành sẵn cho Chân trang 4">
            <a:extLst>
              <a:ext uri="{FF2B5EF4-FFF2-40B4-BE49-F238E27FC236}">
                <a16:creationId xmlns:a16="http://schemas.microsoft.com/office/drawing/2014/main" id="{77E8E49A-B6C9-46C5-B284-3B7A6DBF2B5B}"/>
              </a:ext>
            </a:extLst>
          </p:cNvPr>
          <p:cNvSpPr>
            <a:spLocks noGrp="1"/>
          </p:cNvSpPr>
          <p:nvPr>
            <p:ph type="ftr" sz="quarter" idx="11"/>
          </p:nvPr>
        </p:nvSpPr>
        <p:spPr/>
        <p:txBody>
          <a:bodyPr/>
          <a:lstStyle/>
          <a:p>
            <a:endParaRPr lang="vi-VN">
              <a:solidFill>
                <a:prstClr val="black">
                  <a:tint val="75000"/>
                </a:prstClr>
              </a:solidFill>
            </a:endParaRPr>
          </a:p>
        </p:txBody>
      </p:sp>
      <p:sp>
        <p:nvSpPr>
          <p:cNvPr id="6" name="Chỗ dành sẵn cho Số hiệu Bản chiếu 5">
            <a:extLst>
              <a:ext uri="{FF2B5EF4-FFF2-40B4-BE49-F238E27FC236}">
                <a16:creationId xmlns:a16="http://schemas.microsoft.com/office/drawing/2014/main" id="{83EC2972-6533-4793-8126-B7B32D72B3EF}"/>
              </a:ext>
            </a:extLst>
          </p:cNvPr>
          <p:cNvSpPr>
            <a:spLocks noGrp="1"/>
          </p:cNvSpPr>
          <p:nvPr>
            <p:ph type="sldNum" sz="quarter" idx="12"/>
          </p:nvPr>
        </p:nvSpPr>
        <p:spPr/>
        <p:txBody>
          <a:bodyPr/>
          <a:lstStyle/>
          <a:p>
            <a:fld id="{2F5D6998-2353-4B49-AC67-127D7C13DDB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66718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Nanum Pen Script"/>
              <a:buNone/>
              <a:defRPr sz="3500" b="1">
                <a:solidFill>
                  <a:schemeClr val="dk1"/>
                </a:solidFill>
                <a:latin typeface="Nanum Pen Script"/>
                <a:ea typeface="Nanum Pen Script"/>
                <a:cs typeface="Nanum Pen Script"/>
                <a:sym typeface="Nanum Pen Script"/>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1pPr>
            <a:lvl2pPr marL="914400" lvl="1"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2pPr>
            <a:lvl3pPr marL="1371600" lvl="2"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3pPr>
            <a:lvl4pPr marL="1828800" lvl="3"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4pPr>
            <a:lvl5pPr marL="2286000" lvl="4"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5pPr>
            <a:lvl6pPr marL="2743200" lvl="5"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6pPr>
            <a:lvl7pPr marL="3200400" lvl="6"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7pPr>
            <a:lvl8pPr marL="3657600" lvl="7"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8pPr>
            <a:lvl9pPr marL="4114800" lvl="8" indent="-317500">
              <a:lnSpc>
                <a:spcPct val="115000"/>
              </a:lnSpc>
              <a:spcBef>
                <a:spcPts val="1600"/>
              </a:spcBef>
              <a:spcAft>
                <a:spcPts val="160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5" r:id="rId4"/>
    <p:sldLayoutId id="2147483658" r:id="rId5"/>
    <p:sldLayoutId id="2147483670" r:id="rId6"/>
    <p:sldLayoutId id="2147483671"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B3C059B8-4AC4-4280-B8F6-10C03DA5127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7C9B1F05-0C64-4003-9B7D-675A30ED8E9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7CD6FF6-5009-4540-8857-3595EEDF6A95}"/>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buClrTx/>
              <a:buFontTx/>
              <a:buNone/>
            </a:pPr>
            <a:fld id="{F979FEF5-293E-4ABA-BF86-701CB0F7AAF2}" type="datetimeFigureOut">
              <a:rPr lang="vi-VN" kern="1200" smtClean="0">
                <a:solidFill>
                  <a:prstClr val="black">
                    <a:tint val="75000"/>
                  </a:prstClr>
                </a:solidFill>
                <a:latin typeface="Arial" panose="020B0604020202020204" pitchFamily="34" charset="0"/>
              </a:rPr>
              <a:pPr>
                <a:buClrTx/>
                <a:buFontTx/>
                <a:buNone/>
              </a:pPr>
              <a:t>22/10/2024</a:t>
            </a:fld>
            <a:endParaRPr lang="vi-VN" kern="1200">
              <a:solidFill>
                <a:prstClr val="black">
                  <a:tint val="75000"/>
                </a:prstClr>
              </a:solidFill>
              <a:latin typeface="Arial" panose="020B0604020202020204" pitchFamily="34" charset="0"/>
            </a:endParaRPr>
          </a:p>
        </p:txBody>
      </p:sp>
      <p:sp>
        <p:nvSpPr>
          <p:cNvPr id="5" name="Chỗ dành sẵn cho Chân trang 4">
            <a:extLst>
              <a:ext uri="{FF2B5EF4-FFF2-40B4-BE49-F238E27FC236}">
                <a16:creationId xmlns:a16="http://schemas.microsoft.com/office/drawing/2014/main" id="{DAE29DDB-98C1-4125-91CF-613F6DE950E5}"/>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buClrTx/>
              <a:buFontTx/>
              <a:buNone/>
            </a:pPr>
            <a:endParaRPr lang="vi-VN" kern="1200">
              <a:solidFill>
                <a:prstClr val="black">
                  <a:tint val="75000"/>
                </a:prstClr>
              </a:solidFill>
              <a:latin typeface="Arial" panose="020B0604020202020204" pitchFamily="34" charset="0"/>
            </a:endParaRPr>
          </a:p>
        </p:txBody>
      </p:sp>
      <p:sp>
        <p:nvSpPr>
          <p:cNvPr id="6" name="Chỗ dành sẵn cho Số hiệu Bản chiếu 5">
            <a:extLst>
              <a:ext uri="{FF2B5EF4-FFF2-40B4-BE49-F238E27FC236}">
                <a16:creationId xmlns:a16="http://schemas.microsoft.com/office/drawing/2014/main" id="{B4AF84F3-550E-4D13-A477-782A1707550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buClrTx/>
              <a:buFontTx/>
              <a:buNone/>
            </a:pPr>
            <a:fld id="{2F5D6998-2353-4B49-AC67-127D7C13DDBC}" type="slidenum">
              <a:rPr lang="vi-VN" kern="1200" smtClean="0">
                <a:solidFill>
                  <a:prstClr val="black">
                    <a:tint val="75000"/>
                  </a:prstClr>
                </a:solidFill>
                <a:latin typeface="Arial" panose="020B0604020202020204" pitchFamily="34" charset="0"/>
              </a:rPr>
              <a:pPr>
                <a:buClrTx/>
                <a:buFontTx/>
                <a:buNone/>
              </a:pPr>
              <a:t>‹#›</a:t>
            </a:fld>
            <a:endParaRPr lang="vi-VN" kern="1200">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85385144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13.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13.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21.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893"/>
        <p:cNvGrpSpPr/>
        <p:nvPr/>
      </p:nvGrpSpPr>
      <p:grpSpPr>
        <a:xfrm>
          <a:off x="0" y="0"/>
          <a:ext cx="0" cy="0"/>
          <a:chOff x="0" y="0"/>
          <a:chExt cx="0" cy="0"/>
        </a:xfrm>
      </p:grpSpPr>
      <p:grpSp>
        <p:nvGrpSpPr>
          <p:cNvPr id="1894" name="Google Shape;1894;p29"/>
          <p:cNvGrpSpPr/>
          <p:nvPr/>
        </p:nvGrpSpPr>
        <p:grpSpPr>
          <a:xfrm>
            <a:off x="7966069" y="1502683"/>
            <a:ext cx="952683" cy="3575782"/>
            <a:chOff x="7966351" y="1567719"/>
            <a:chExt cx="952683" cy="3575782"/>
          </a:xfrm>
        </p:grpSpPr>
        <p:sp>
          <p:nvSpPr>
            <p:cNvPr id="1895" name="Google Shape;1895;p29"/>
            <p:cNvSpPr/>
            <p:nvPr/>
          </p:nvSpPr>
          <p:spPr>
            <a:xfrm>
              <a:off x="8091899" y="4974958"/>
              <a:ext cx="331533" cy="98990"/>
            </a:xfrm>
            <a:custGeom>
              <a:avLst/>
              <a:gdLst/>
              <a:ahLst/>
              <a:cxnLst/>
              <a:rect l="l" t="t" r="r" b="b"/>
              <a:pathLst>
                <a:path w="14743" h="4402" extrusionOk="0">
                  <a:moveTo>
                    <a:pt x="14743" y="1"/>
                  </a:moveTo>
                  <a:cubicBezTo>
                    <a:pt x="11143" y="540"/>
                    <a:pt x="10482" y="1666"/>
                    <a:pt x="6490" y="3062"/>
                  </a:cubicBezTo>
                  <a:cubicBezTo>
                    <a:pt x="5190" y="3516"/>
                    <a:pt x="3916" y="3671"/>
                    <a:pt x="2775" y="3671"/>
                  </a:cubicBezTo>
                  <a:cubicBezTo>
                    <a:pt x="1703" y="3671"/>
                    <a:pt x="748" y="3534"/>
                    <a:pt x="1" y="3380"/>
                  </a:cubicBezTo>
                  <a:lnTo>
                    <a:pt x="1" y="3380"/>
                  </a:lnTo>
                  <a:cubicBezTo>
                    <a:pt x="25" y="3429"/>
                    <a:pt x="25" y="3454"/>
                    <a:pt x="50" y="3478"/>
                  </a:cubicBezTo>
                  <a:cubicBezTo>
                    <a:pt x="319" y="4107"/>
                    <a:pt x="1397" y="4402"/>
                    <a:pt x="2809" y="4402"/>
                  </a:cubicBezTo>
                  <a:cubicBezTo>
                    <a:pt x="4863" y="4402"/>
                    <a:pt x="7622" y="3777"/>
                    <a:pt x="9625" y="2645"/>
                  </a:cubicBezTo>
                  <a:cubicBezTo>
                    <a:pt x="12808" y="833"/>
                    <a:pt x="14473" y="1299"/>
                    <a:pt x="1474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896" name="Google Shape;1896;p29"/>
            <p:cNvSpPr/>
            <p:nvPr/>
          </p:nvSpPr>
          <p:spPr>
            <a:xfrm>
              <a:off x="8086952" y="4971113"/>
              <a:ext cx="340326" cy="106298"/>
            </a:xfrm>
            <a:custGeom>
              <a:avLst/>
              <a:gdLst/>
              <a:ahLst/>
              <a:cxnLst/>
              <a:rect l="l" t="t" r="r" b="b"/>
              <a:pathLst>
                <a:path w="15134" h="4727" extrusionOk="0">
                  <a:moveTo>
                    <a:pt x="14742" y="343"/>
                  </a:moveTo>
                  <a:lnTo>
                    <a:pt x="14742" y="343"/>
                  </a:lnTo>
                  <a:cubicBezTo>
                    <a:pt x="14546" y="808"/>
                    <a:pt x="14056" y="980"/>
                    <a:pt x="13150" y="1249"/>
                  </a:cubicBezTo>
                  <a:cubicBezTo>
                    <a:pt x="12342" y="1519"/>
                    <a:pt x="11191" y="1861"/>
                    <a:pt x="9771" y="2670"/>
                  </a:cubicBezTo>
                  <a:cubicBezTo>
                    <a:pt x="7726" y="3836"/>
                    <a:pt x="5024" y="4423"/>
                    <a:pt x="3042" y="4423"/>
                  </a:cubicBezTo>
                  <a:cubicBezTo>
                    <a:pt x="2318" y="4423"/>
                    <a:pt x="1690" y="4345"/>
                    <a:pt x="1225" y="4188"/>
                  </a:cubicBezTo>
                  <a:cubicBezTo>
                    <a:pt x="906" y="4090"/>
                    <a:pt x="662" y="3943"/>
                    <a:pt x="515" y="3772"/>
                  </a:cubicBezTo>
                  <a:lnTo>
                    <a:pt x="515" y="3772"/>
                  </a:lnTo>
                  <a:cubicBezTo>
                    <a:pt x="1209" y="3900"/>
                    <a:pt x="2033" y="3995"/>
                    <a:pt x="2939" y="3995"/>
                  </a:cubicBezTo>
                  <a:cubicBezTo>
                    <a:pt x="4111" y="3995"/>
                    <a:pt x="5420" y="3835"/>
                    <a:pt x="6759" y="3380"/>
                  </a:cubicBezTo>
                  <a:cubicBezTo>
                    <a:pt x="8400" y="2816"/>
                    <a:pt x="9453" y="2278"/>
                    <a:pt x="10408" y="1837"/>
                  </a:cubicBezTo>
                  <a:cubicBezTo>
                    <a:pt x="11730" y="1176"/>
                    <a:pt x="12783" y="686"/>
                    <a:pt x="14742" y="343"/>
                  </a:cubicBezTo>
                  <a:close/>
                  <a:moveTo>
                    <a:pt x="15134" y="0"/>
                  </a:moveTo>
                  <a:lnTo>
                    <a:pt x="14938" y="25"/>
                  </a:lnTo>
                  <a:cubicBezTo>
                    <a:pt x="12759" y="343"/>
                    <a:pt x="11657" y="882"/>
                    <a:pt x="10285" y="1568"/>
                  </a:cubicBezTo>
                  <a:cubicBezTo>
                    <a:pt x="9330" y="2008"/>
                    <a:pt x="8277" y="2523"/>
                    <a:pt x="6661" y="3086"/>
                  </a:cubicBezTo>
                  <a:cubicBezTo>
                    <a:pt x="5345" y="3542"/>
                    <a:pt x="4057" y="3700"/>
                    <a:pt x="2907" y="3700"/>
                  </a:cubicBezTo>
                  <a:cubicBezTo>
                    <a:pt x="1896" y="3700"/>
                    <a:pt x="992" y="3578"/>
                    <a:pt x="270" y="3429"/>
                  </a:cubicBezTo>
                  <a:lnTo>
                    <a:pt x="0" y="3404"/>
                  </a:lnTo>
                  <a:lnTo>
                    <a:pt x="123" y="3698"/>
                  </a:lnTo>
                  <a:cubicBezTo>
                    <a:pt x="270" y="4041"/>
                    <a:pt x="613" y="4310"/>
                    <a:pt x="1127" y="4482"/>
                  </a:cubicBezTo>
                  <a:cubicBezTo>
                    <a:pt x="1641" y="4653"/>
                    <a:pt x="2278" y="4727"/>
                    <a:pt x="3012" y="4727"/>
                  </a:cubicBezTo>
                  <a:cubicBezTo>
                    <a:pt x="5143" y="4727"/>
                    <a:pt x="7983" y="4041"/>
                    <a:pt x="9918" y="2939"/>
                  </a:cubicBezTo>
                  <a:cubicBezTo>
                    <a:pt x="11314" y="2155"/>
                    <a:pt x="12440" y="1788"/>
                    <a:pt x="13248" y="1543"/>
                  </a:cubicBezTo>
                  <a:cubicBezTo>
                    <a:pt x="14301" y="1200"/>
                    <a:pt x="14938" y="1004"/>
                    <a:pt x="15109" y="196"/>
                  </a:cubicBezTo>
                  <a:lnTo>
                    <a:pt x="15134"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897" name="Google Shape;1897;p29"/>
            <p:cNvSpPr/>
            <p:nvPr/>
          </p:nvSpPr>
          <p:spPr>
            <a:xfrm>
              <a:off x="8078699" y="4961758"/>
              <a:ext cx="172929" cy="95774"/>
            </a:xfrm>
            <a:custGeom>
              <a:avLst/>
              <a:gdLst/>
              <a:ahLst/>
              <a:cxnLst/>
              <a:rect l="l" t="t" r="r" b="b"/>
              <a:pathLst>
                <a:path w="7690" h="4259" extrusionOk="0">
                  <a:moveTo>
                    <a:pt x="4261" y="0"/>
                  </a:moveTo>
                  <a:cubicBezTo>
                    <a:pt x="4065" y="98"/>
                    <a:pt x="3869" y="196"/>
                    <a:pt x="3698" y="269"/>
                  </a:cubicBezTo>
                  <a:cubicBezTo>
                    <a:pt x="710" y="1690"/>
                    <a:pt x="0" y="2498"/>
                    <a:pt x="588" y="3967"/>
                  </a:cubicBezTo>
                  <a:cubicBezTo>
                    <a:pt x="1335" y="4121"/>
                    <a:pt x="2290" y="4258"/>
                    <a:pt x="3362" y="4258"/>
                  </a:cubicBezTo>
                  <a:cubicBezTo>
                    <a:pt x="4503" y="4258"/>
                    <a:pt x="5777" y="4103"/>
                    <a:pt x="7077" y="3649"/>
                  </a:cubicBezTo>
                  <a:cubicBezTo>
                    <a:pt x="7297" y="3575"/>
                    <a:pt x="7493" y="3502"/>
                    <a:pt x="7689" y="3428"/>
                  </a:cubicBezTo>
                  <a:cubicBezTo>
                    <a:pt x="7126" y="1127"/>
                    <a:pt x="5510" y="294"/>
                    <a:pt x="426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98" name="Google Shape;1898;p29"/>
            <p:cNvSpPr/>
            <p:nvPr/>
          </p:nvSpPr>
          <p:spPr>
            <a:xfrm>
              <a:off x="8073189" y="4958452"/>
              <a:ext cx="182846" cy="102431"/>
            </a:xfrm>
            <a:custGeom>
              <a:avLst/>
              <a:gdLst/>
              <a:ahLst/>
              <a:cxnLst/>
              <a:rect l="l" t="t" r="r" b="b"/>
              <a:pathLst>
                <a:path w="8131" h="4555" extrusionOk="0">
                  <a:moveTo>
                    <a:pt x="4530" y="294"/>
                  </a:moveTo>
                  <a:cubicBezTo>
                    <a:pt x="5706" y="612"/>
                    <a:pt x="7200" y="1396"/>
                    <a:pt x="7763" y="3477"/>
                  </a:cubicBezTo>
                  <a:cubicBezTo>
                    <a:pt x="7616" y="3526"/>
                    <a:pt x="7445" y="3600"/>
                    <a:pt x="7273" y="3649"/>
                  </a:cubicBezTo>
                  <a:cubicBezTo>
                    <a:pt x="5968" y="4097"/>
                    <a:pt x="4684" y="4254"/>
                    <a:pt x="3536" y="4254"/>
                  </a:cubicBezTo>
                  <a:cubicBezTo>
                    <a:pt x="2552" y="4254"/>
                    <a:pt x="1667" y="4139"/>
                    <a:pt x="955" y="3992"/>
                  </a:cubicBezTo>
                  <a:cubicBezTo>
                    <a:pt x="441" y="2669"/>
                    <a:pt x="1127" y="1910"/>
                    <a:pt x="3992" y="563"/>
                  </a:cubicBezTo>
                  <a:cubicBezTo>
                    <a:pt x="4163" y="490"/>
                    <a:pt x="4359" y="392"/>
                    <a:pt x="4530" y="294"/>
                  </a:cubicBezTo>
                  <a:close/>
                  <a:moveTo>
                    <a:pt x="4481" y="0"/>
                  </a:moveTo>
                  <a:lnTo>
                    <a:pt x="4432" y="25"/>
                  </a:lnTo>
                  <a:cubicBezTo>
                    <a:pt x="4261" y="123"/>
                    <a:pt x="4065" y="196"/>
                    <a:pt x="3869" y="294"/>
                  </a:cubicBezTo>
                  <a:cubicBezTo>
                    <a:pt x="1102" y="1592"/>
                    <a:pt x="0" y="2449"/>
                    <a:pt x="710" y="4188"/>
                  </a:cubicBezTo>
                  <a:lnTo>
                    <a:pt x="735" y="4261"/>
                  </a:lnTo>
                  <a:lnTo>
                    <a:pt x="808" y="4261"/>
                  </a:lnTo>
                  <a:cubicBezTo>
                    <a:pt x="1567" y="4432"/>
                    <a:pt x="2498" y="4555"/>
                    <a:pt x="3551" y="4555"/>
                  </a:cubicBezTo>
                  <a:cubicBezTo>
                    <a:pt x="4726" y="4555"/>
                    <a:pt x="6049" y="4383"/>
                    <a:pt x="7371" y="3918"/>
                  </a:cubicBezTo>
                  <a:cubicBezTo>
                    <a:pt x="7591" y="3845"/>
                    <a:pt x="7787" y="3771"/>
                    <a:pt x="8008" y="3698"/>
                  </a:cubicBezTo>
                  <a:lnTo>
                    <a:pt x="8130" y="3673"/>
                  </a:lnTo>
                  <a:lnTo>
                    <a:pt x="8081" y="3526"/>
                  </a:lnTo>
                  <a:cubicBezTo>
                    <a:pt x="7493" y="1176"/>
                    <a:pt x="5828" y="319"/>
                    <a:pt x="455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899" name="Google Shape;1899;p29"/>
            <p:cNvSpPr/>
            <p:nvPr/>
          </p:nvSpPr>
          <p:spPr>
            <a:xfrm>
              <a:off x="8174495" y="4865938"/>
              <a:ext cx="251680" cy="172929"/>
            </a:xfrm>
            <a:custGeom>
              <a:avLst/>
              <a:gdLst/>
              <a:ahLst/>
              <a:cxnLst/>
              <a:rect l="l" t="t" r="r" b="b"/>
              <a:pathLst>
                <a:path w="11192" h="7690" extrusionOk="0">
                  <a:moveTo>
                    <a:pt x="9404" y="0"/>
                  </a:moveTo>
                  <a:lnTo>
                    <a:pt x="6368" y="465"/>
                  </a:lnTo>
                  <a:cubicBezTo>
                    <a:pt x="6368" y="465"/>
                    <a:pt x="2940" y="2792"/>
                    <a:pt x="1" y="4261"/>
                  </a:cubicBezTo>
                  <a:cubicBezTo>
                    <a:pt x="1250" y="4555"/>
                    <a:pt x="2866" y="5388"/>
                    <a:pt x="3429" y="7689"/>
                  </a:cubicBezTo>
                  <a:cubicBezTo>
                    <a:pt x="6907" y="6392"/>
                    <a:pt x="7666" y="5363"/>
                    <a:pt x="11070" y="4849"/>
                  </a:cubicBezTo>
                  <a:cubicBezTo>
                    <a:pt x="11070" y="4775"/>
                    <a:pt x="11094" y="4677"/>
                    <a:pt x="11094" y="4579"/>
                  </a:cubicBezTo>
                  <a:cubicBezTo>
                    <a:pt x="11192" y="2914"/>
                    <a:pt x="9404" y="0"/>
                    <a:pt x="940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00" name="Google Shape;1900;p29"/>
            <p:cNvSpPr/>
            <p:nvPr/>
          </p:nvSpPr>
          <p:spPr>
            <a:xfrm>
              <a:off x="8165141" y="4862633"/>
              <a:ext cx="264341" cy="180642"/>
            </a:xfrm>
            <a:custGeom>
              <a:avLst/>
              <a:gdLst/>
              <a:ahLst/>
              <a:cxnLst/>
              <a:rect l="l" t="t" r="r" b="b"/>
              <a:pathLst>
                <a:path w="11755" h="8033" extrusionOk="0">
                  <a:moveTo>
                    <a:pt x="9747" y="319"/>
                  </a:moveTo>
                  <a:cubicBezTo>
                    <a:pt x="10041" y="808"/>
                    <a:pt x="11437" y="3282"/>
                    <a:pt x="11363" y="4726"/>
                  </a:cubicBezTo>
                  <a:cubicBezTo>
                    <a:pt x="11363" y="4775"/>
                    <a:pt x="11363" y="4824"/>
                    <a:pt x="11339" y="4873"/>
                  </a:cubicBezTo>
                  <a:cubicBezTo>
                    <a:pt x="9257" y="5192"/>
                    <a:pt x="8155" y="5730"/>
                    <a:pt x="6784" y="6392"/>
                  </a:cubicBezTo>
                  <a:cubicBezTo>
                    <a:pt x="6025" y="6759"/>
                    <a:pt x="5143" y="7175"/>
                    <a:pt x="3968" y="7640"/>
                  </a:cubicBezTo>
                  <a:cubicBezTo>
                    <a:pt x="3404" y="5608"/>
                    <a:pt x="2033" y="4751"/>
                    <a:pt x="833" y="4359"/>
                  </a:cubicBezTo>
                  <a:cubicBezTo>
                    <a:pt x="3502" y="2988"/>
                    <a:pt x="6514" y="955"/>
                    <a:pt x="6833" y="735"/>
                  </a:cubicBezTo>
                  <a:lnTo>
                    <a:pt x="9747" y="319"/>
                  </a:lnTo>
                  <a:close/>
                  <a:moveTo>
                    <a:pt x="9918" y="0"/>
                  </a:moveTo>
                  <a:lnTo>
                    <a:pt x="6759" y="466"/>
                  </a:lnTo>
                  <a:lnTo>
                    <a:pt x="6686" y="490"/>
                  </a:lnTo>
                  <a:cubicBezTo>
                    <a:pt x="6661" y="490"/>
                    <a:pt x="3233" y="2816"/>
                    <a:pt x="343" y="4286"/>
                  </a:cubicBezTo>
                  <a:lnTo>
                    <a:pt x="1" y="4457"/>
                  </a:lnTo>
                  <a:lnTo>
                    <a:pt x="392" y="4555"/>
                  </a:lnTo>
                  <a:cubicBezTo>
                    <a:pt x="1592" y="4849"/>
                    <a:pt x="3160" y="5657"/>
                    <a:pt x="3723" y="7861"/>
                  </a:cubicBezTo>
                  <a:lnTo>
                    <a:pt x="3747" y="8032"/>
                  </a:lnTo>
                  <a:lnTo>
                    <a:pt x="3919" y="7959"/>
                  </a:lnTo>
                  <a:cubicBezTo>
                    <a:pt x="5192" y="7494"/>
                    <a:pt x="6123" y="7053"/>
                    <a:pt x="6931" y="6661"/>
                  </a:cubicBezTo>
                  <a:cubicBezTo>
                    <a:pt x="8302" y="5975"/>
                    <a:pt x="9380" y="5461"/>
                    <a:pt x="11510" y="5143"/>
                  </a:cubicBezTo>
                  <a:lnTo>
                    <a:pt x="11608" y="5118"/>
                  </a:lnTo>
                  <a:lnTo>
                    <a:pt x="11632" y="5020"/>
                  </a:lnTo>
                  <a:cubicBezTo>
                    <a:pt x="11632" y="4922"/>
                    <a:pt x="11657" y="4849"/>
                    <a:pt x="11657" y="4726"/>
                  </a:cubicBezTo>
                  <a:cubicBezTo>
                    <a:pt x="11755" y="3061"/>
                    <a:pt x="10041" y="196"/>
                    <a:pt x="9967" y="74"/>
                  </a:cubicBezTo>
                  <a:lnTo>
                    <a:pt x="9918"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01" name="Google Shape;1901;p29"/>
            <p:cNvSpPr/>
            <p:nvPr/>
          </p:nvSpPr>
          <p:spPr>
            <a:xfrm>
              <a:off x="8237281" y="4921550"/>
              <a:ext cx="61144" cy="45177"/>
            </a:xfrm>
            <a:custGeom>
              <a:avLst/>
              <a:gdLst/>
              <a:ahLst/>
              <a:cxnLst/>
              <a:rect l="l" t="t" r="r" b="b"/>
              <a:pathLst>
                <a:path w="2719" h="2009" extrusionOk="0">
                  <a:moveTo>
                    <a:pt x="172" y="0"/>
                  </a:moveTo>
                  <a:cubicBezTo>
                    <a:pt x="74" y="0"/>
                    <a:pt x="1" y="49"/>
                    <a:pt x="1" y="147"/>
                  </a:cubicBezTo>
                  <a:cubicBezTo>
                    <a:pt x="1" y="221"/>
                    <a:pt x="50" y="294"/>
                    <a:pt x="148" y="294"/>
                  </a:cubicBezTo>
                  <a:cubicBezTo>
                    <a:pt x="148" y="294"/>
                    <a:pt x="1666" y="466"/>
                    <a:pt x="2400" y="1935"/>
                  </a:cubicBezTo>
                  <a:cubicBezTo>
                    <a:pt x="2425" y="1984"/>
                    <a:pt x="2498" y="2008"/>
                    <a:pt x="2547" y="2008"/>
                  </a:cubicBezTo>
                  <a:lnTo>
                    <a:pt x="2621" y="2008"/>
                  </a:lnTo>
                  <a:cubicBezTo>
                    <a:pt x="2694" y="1960"/>
                    <a:pt x="2719" y="1862"/>
                    <a:pt x="2670" y="1788"/>
                  </a:cubicBezTo>
                  <a:cubicBezTo>
                    <a:pt x="1862" y="196"/>
                    <a:pt x="245" y="0"/>
                    <a:pt x="17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02" name="Google Shape;1902;p29"/>
            <p:cNvSpPr/>
            <p:nvPr/>
          </p:nvSpPr>
          <p:spPr>
            <a:xfrm>
              <a:off x="8265907" y="4905584"/>
              <a:ext cx="61166" cy="45177"/>
            </a:xfrm>
            <a:custGeom>
              <a:avLst/>
              <a:gdLst/>
              <a:ahLst/>
              <a:cxnLst/>
              <a:rect l="l" t="t" r="r" b="b"/>
              <a:pathLst>
                <a:path w="2720" h="2009" extrusionOk="0">
                  <a:moveTo>
                    <a:pt x="172" y="0"/>
                  </a:moveTo>
                  <a:cubicBezTo>
                    <a:pt x="99" y="0"/>
                    <a:pt x="25" y="49"/>
                    <a:pt x="25" y="147"/>
                  </a:cubicBezTo>
                  <a:cubicBezTo>
                    <a:pt x="1" y="221"/>
                    <a:pt x="74" y="294"/>
                    <a:pt x="148" y="294"/>
                  </a:cubicBezTo>
                  <a:cubicBezTo>
                    <a:pt x="172" y="294"/>
                    <a:pt x="1666" y="466"/>
                    <a:pt x="2425" y="1935"/>
                  </a:cubicBezTo>
                  <a:cubicBezTo>
                    <a:pt x="2450" y="1984"/>
                    <a:pt x="2499" y="2008"/>
                    <a:pt x="2548" y="2008"/>
                  </a:cubicBezTo>
                  <a:lnTo>
                    <a:pt x="2621" y="2008"/>
                  </a:lnTo>
                  <a:cubicBezTo>
                    <a:pt x="2695" y="1959"/>
                    <a:pt x="2719" y="1861"/>
                    <a:pt x="2695" y="1788"/>
                  </a:cubicBezTo>
                  <a:cubicBezTo>
                    <a:pt x="1862" y="196"/>
                    <a:pt x="246" y="25"/>
                    <a:pt x="17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03" name="Google Shape;1903;p29"/>
            <p:cNvSpPr/>
            <p:nvPr/>
          </p:nvSpPr>
          <p:spPr>
            <a:xfrm>
              <a:off x="8285741" y="4889056"/>
              <a:ext cx="60604" cy="45177"/>
            </a:xfrm>
            <a:custGeom>
              <a:avLst/>
              <a:gdLst/>
              <a:ahLst/>
              <a:cxnLst/>
              <a:rect l="l" t="t" r="r" b="b"/>
              <a:pathLst>
                <a:path w="2695" h="2009" extrusionOk="0">
                  <a:moveTo>
                    <a:pt x="172" y="1"/>
                  </a:moveTo>
                  <a:cubicBezTo>
                    <a:pt x="74" y="1"/>
                    <a:pt x="1" y="50"/>
                    <a:pt x="1" y="148"/>
                  </a:cubicBezTo>
                  <a:cubicBezTo>
                    <a:pt x="1" y="221"/>
                    <a:pt x="49" y="295"/>
                    <a:pt x="123" y="295"/>
                  </a:cubicBezTo>
                  <a:cubicBezTo>
                    <a:pt x="147" y="295"/>
                    <a:pt x="1666" y="466"/>
                    <a:pt x="2400" y="1935"/>
                  </a:cubicBezTo>
                  <a:cubicBezTo>
                    <a:pt x="2425" y="1984"/>
                    <a:pt x="2474" y="2009"/>
                    <a:pt x="2523" y="2009"/>
                  </a:cubicBezTo>
                  <a:lnTo>
                    <a:pt x="2596" y="2009"/>
                  </a:lnTo>
                  <a:cubicBezTo>
                    <a:pt x="2670" y="1960"/>
                    <a:pt x="2694" y="1862"/>
                    <a:pt x="2670" y="1788"/>
                  </a:cubicBezTo>
                  <a:cubicBezTo>
                    <a:pt x="1837" y="197"/>
                    <a:pt x="221" y="1"/>
                    <a:pt x="17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04" name="Google Shape;1904;p29"/>
            <p:cNvSpPr/>
            <p:nvPr/>
          </p:nvSpPr>
          <p:spPr>
            <a:xfrm>
              <a:off x="8728475" y="4972214"/>
              <a:ext cx="185050" cy="167667"/>
            </a:xfrm>
            <a:custGeom>
              <a:avLst/>
              <a:gdLst/>
              <a:ahLst/>
              <a:cxnLst/>
              <a:rect l="l" t="t" r="r" b="b"/>
              <a:pathLst>
                <a:path w="8229" h="7456" extrusionOk="0">
                  <a:moveTo>
                    <a:pt x="1127" y="0"/>
                  </a:moveTo>
                  <a:lnTo>
                    <a:pt x="1127" y="0"/>
                  </a:lnTo>
                  <a:cubicBezTo>
                    <a:pt x="931" y="417"/>
                    <a:pt x="760" y="833"/>
                    <a:pt x="638" y="1225"/>
                  </a:cubicBezTo>
                  <a:cubicBezTo>
                    <a:pt x="1" y="3233"/>
                    <a:pt x="589" y="7175"/>
                    <a:pt x="5168" y="7445"/>
                  </a:cubicBezTo>
                  <a:cubicBezTo>
                    <a:pt x="5293" y="7452"/>
                    <a:pt x="5413" y="7456"/>
                    <a:pt x="5529" y="7456"/>
                  </a:cubicBezTo>
                  <a:cubicBezTo>
                    <a:pt x="7318" y="7456"/>
                    <a:pt x="8022" y="6585"/>
                    <a:pt x="8229" y="5412"/>
                  </a:cubicBezTo>
                  <a:lnTo>
                    <a:pt x="8229" y="5412"/>
                  </a:lnTo>
                  <a:cubicBezTo>
                    <a:pt x="7662" y="6157"/>
                    <a:pt x="6547" y="6560"/>
                    <a:pt x="5373" y="6560"/>
                  </a:cubicBezTo>
                  <a:cubicBezTo>
                    <a:pt x="3807" y="6560"/>
                    <a:pt x="2135" y="5843"/>
                    <a:pt x="1519" y="4261"/>
                  </a:cubicBezTo>
                  <a:cubicBezTo>
                    <a:pt x="980" y="2841"/>
                    <a:pt x="1005" y="1200"/>
                    <a:pt x="11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05" name="Google Shape;1905;p29"/>
            <p:cNvSpPr/>
            <p:nvPr/>
          </p:nvSpPr>
          <p:spPr>
            <a:xfrm>
              <a:off x="8731241" y="4952943"/>
              <a:ext cx="187793" cy="190559"/>
            </a:xfrm>
            <a:custGeom>
              <a:avLst/>
              <a:gdLst/>
              <a:ahLst/>
              <a:cxnLst/>
              <a:rect l="l" t="t" r="r" b="b"/>
              <a:pathLst>
                <a:path w="8351" h="8474" extrusionOk="0">
                  <a:moveTo>
                    <a:pt x="784" y="1739"/>
                  </a:moveTo>
                  <a:lnTo>
                    <a:pt x="784" y="1739"/>
                  </a:lnTo>
                  <a:cubicBezTo>
                    <a:pt x="759" y="2792"/>
                    <a:pt x="833" y="4065"/>
                    <a:pt x="1274" y="5192"/>
                  </a:cubicBezTo>
                  <a:cubicBezTo>
                    <a:pt x="1739" y="6441"/>
                    <a:pt x="2963" y="7298"/>
                    <a:pt x="4531" y="7518"/>
                  </a:cubicBezTo>
                  <a:cubicBezTo>
                    <a:pt x="4771" y="7550"/>
                    <a:pt x="5011" y="7566"/>
                    <a:pt x="5246" y="7566"/>
                  </a:cubicBezTo>
                  <a:cubicBezTo>
                    <a:pt x="6258" y="7566"/>
                    <a:pt x="7196" y="7275"/>
                    <a:pt x="7812" y="6759"/>
                  </a:cubicBezTo>
                  <a:lnTo>
                    <a:pt x="7812" y="6759"/>
                  </a:lnTo>
                  <a:cubicBezTo>
                    <a:pt x="7477" y="7698"/>
                    <a:pt x="6692" y="8168"/>
                    <a:pt x="5421" y="8168"/>
                  </a:cubicBezTo>
                  <a:cubicBezTo>
                    <a:pt x="5300" y="8168"/>
                    <a:pt x="5175" y="8163"/>
                    <a:pt x="5045" y="8155"/>
                  </a:cubicBezTo>
                  <a:cubicBezTo>
                    <a:pt x="3306" y="8057"/>
                    <a:pt x="2033" y="7420"/>
                    <a:pt x="1249" y="6269"/>
                  </a:cubicBezTo>
                  <a:cubicBezTo>
                    <a:pt x="343" y="4947"/>
                    <a:pt x="294" y="3233"/>
                    <a:pt x="661" y="2106"/>
                  </a:cubicBezTo>
                  <a:cubicBezTo>
                    <a:pt x="710" y="2008"/>
                    <a:pt x="735" y="1886"/>
                    <a:pt x="784" y="1739"/>
                  </a:cubicBezTo>
                  <a:close/>
                  <a:moveTo>
                    <a:pt x="1249" y="0"/>
                  </a:moveTo>
                  <a:lnTo>
                    <a:pt x="882" y="808"/>
                  </a:lnTo>
                  <a:cubicBezTo>
                    <a:pt x="661" y="1249"/>
                    <a:pt x="490" y="1665"/>
                    <a:pt x="368" y="2033"/>
                  </a:cubicBezTo>
                  <a:cubicBezTo>
                    <a:pt x="0" y="3208"/>
                    <a:pt x="49" y="5045"/>
                    <a:pt x="1004" y="6441"/>
                  </a:cubicBezTo>
                  <a:cubicBezTo>
                    <a:pt x="1837" y="7640"/>
                    <a:pt x="3233" y="8351"/>
                    <a:pt x="5045" y="8449"/>
                  </a:cubicBezTo>
                  <a:cubicBezTo>
                    <a:pt x="5167" y="8473"/>
                    <a:pt x="5290" y="8473"/>
                    <a:pt x="5388" y="8473"/>
                  </a:cubicBezTo>
                  <a:cubicBezTo>
                    <a:pt x="7053" y="8473"/>
                    <a:pt x="8008" y="7738"/>
                    <a:pt x="8253" y="6294"/>
                  </a:cubicBezTo>
                  <a:lnTo>
                    <a:pt x="8351" y="5681"/>
                  </a:lnTo>
                  <a:lnTo>
                    <a:pt x="7983" y="6171"/>
                  </a:lnTo>
                  <a:cubicBezTo>
                    <a:pt x="7472" y="6867"/>
                    <a:pt x="6430" y="7272"/>
                    <a:pt x="5258" y="7272"/>
                  </a:cubicBezTo>
                  <a:cubicBezTo>
                    <a:pt x="5028" y="7272"/>
                    <a:pt x="4792" y="7256"/>
                    <a:pt x="4555" y="7224"/>
                  </a:cubicBezTo>
                  <a:cubicBezTo>
                    <a:pt x="3086" y="7028"/>
                    <a:pt x="1984" y="6245"/>
                    <a:pt x="1543" y="5069"/>
                  </a:cubicBezTo>
                  <a:cubicBezTo>
                    <a:pt x="1004" y="3673"/>
                    <a:pt x="1029" y="2008"/>
                    <a:pt x="1151" y="882"/>
                  </a:cubicBezTo>
                  <a:lnTo>
                    <a:pt x="1249"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06" name="Google Shape;1906;p29"/>
            <p:cNvSpPr/>
            <p:nvPr/>
          </p:nvSpPr>
          <p:spPr>
            <a:xfrm>
              <a:off x="8757124" y="5024678"/>
              <a:ext cx="158604" cy="95077"/>
            </a:xfrm>
            <a:custGeom>
              <a:avLst/>
              <a:gdLst/>
              <a:ahLst/>
              <a:cxnLst/>
              <a:rect l="l" t="t" r="r" b="b"/>
              <a:pathLst>
                <a:path w="7053" h="4228" extrusionOk="0">
                  <a:moveTo>
                    <a:pt x="3301" y="1"/>
                  </a:moveTo>
                  <a:cubicBezTo>
                    <a:pt x="1188" y="1"/>
                    <a:pt x="67" y="1053"/>
                    <a:pt x="0" y="1120"/>
                  </a:cubicBezTo>
                  <a:cubicBezTo>
                    <a:pt x="74" y="1390"/>
                    <a:pt x="147" y="1659"/>
                    <a:pt x="245" y="1928"/>
                  </a:cubicBezTo>
                  <a:cubicBezTo>
                    <a:pt x="861" y="3510"/>
                    <a:pt x="2533" y="4227"/>
                    <a:pt x="4099" y="4227"/>
                  </a:cubicBezTo>
                  <a:cubicBezTo>
                    <a:pt x="5273" y="4227"/>
                    <a:pt x="6388" y="3824"/>
                    <a:pt x="6955" y="3079"/>
                  </a:cubicBezTo>
                  <a:cubicBezTo>
                    <a:pt x="7053" y="2418"/>
                    <a:pt x="7004" y="1634"/>
                    <a:pt x="6857" y="875"/>
                  </a:cubicBezTo>
                  <a:cubicBezTo>
                    <a:pt x="5464" y="225"/>
                    <a:pt x="4277" y="1"/>
                    <a:pt x="330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07" name="Google Shape;1907;p29"/>
            <p:cNvSpPr/>
            <p:nvPr/>
          </p:nvSpPr>
          <p:spPr>
            <a:xfrm>
              <a:off x="8753818" y="5021260"/>
              <a:ext cx="165216" cy="101868"/>
            </a:xfrm>
            <a:custGeom>
              <a:avLst/>
              <a:gdLst/>
              <a:ahLst/>
              <a:cxnLst/>
              <a:rect l="l" t="t" r="r" b="b"/>
              <a:pathLst>
                <a:path w="7347" h="4530" extrusionOk="0">
                  <a:moveTo>
                    <a:pt x="3453" y="305"/>
                  </a:moveTo>
                  <a:cubicBezTo>
                    <a:pt x="4394" y="305"/>
                    <a:pt x="5538" y="516"/>
                    <a:pt x="6881" y="1125"/>
                  </a:cubicBezTo>
                  <a:cubicBezTo>
                    <a:pt x="7004" y="1933"/>
                    <a:pt x="7028" y="2619"/>
                    <a:pt x="6955" y="3158"/>
                  </a:cubicBezTo>
                  <a:cubicBezTo>
                    <a:pt x="6423" y="3833"/>
                    <a:pt x="5396" y="4234"/>
                    <a:pt x="4245" y="4234"/>
                  </a:cubicBezTo>
                  <a:cubicBezTo>
                    <a:pt x="4017" y="4234"/>
                    <a:pt x="3785" y="4219"/>
                    <a:pt x="3551" y="4186"/>
                  </a:cubicBezTo>
                  <a:cubicBezTo>
                    <a:pt x="2082" y="3990"/>
                    <a:pt x="980" y="3207"/>
                    <a:pt x="539" y="2031"/>
                  </a:cubicBezTo>
                  <a:cubicBezTo>
                    <a:pt x="466" y="1835"/>
                    <a:pt x="392" y="1590"/>
                    <a:pt x="319" y="1321"/>
                  </a:cubicBezTo>
                  <a:cubicBezTo>
                    <a:pt x="577" y="1095"/>
                    <a:pt x="1633" y="305"/>
                    <a:pt x="3453" y="305"/>
                  </a:cubicBezTo>
                  <a:close/>
                  <a:moveTo>
                    <a:pt x="3458" y="1"/>
                  </a:moveTo>
                  <a:cubicBezTo>
                    <a:pt x="1279" y="1"/>
                    <a:pt x="116" y="1082"/>
                    <a:pt x="49" y="1150"/>
                  </a:cubicBezTo>
                  <a:lnTo>
                    <a:pt x="0" y="1223"/>
                  </a:lnTo>
                  <a:lnTo>
                    <a:pt x="0" y="1297"/>
                  </a:lnTo>
                  <a:cubicBezTo>
                    <a:pt x="98" y="1639"/>
                    <a:pt x="172" y="1909"/>
                    <a:pt x="270" y="2154"/>
                  </a:cubicBezTo>
                  <a:cubicBezTo>
                    <a:pt x="735" y="3403"/>
                    <a:pt x="1959" y="4260"/>
                    <a:pt x="3527" y="4480"/>
                  </a:cubicBezTo>
                  <a:cubicBezTo>
                    <a:pt x="3771" y="4505"/>
                    <a:pt x="4016" y="4529"/>
                    <a:pt x="4237" y="4529"/>
                  </a:cubicBezTo>
                  <a:cubicBezTo>
                    <a:pt x="5510" y="4529"/>
                    <a:pt x="6637" y="4088"/>
                    <a:pt x="7224" y="3305"/>
                  </a:cubicBezTo>
                  <a:lnTo>
                    <a:pt x="7249" y="3256"/>
                  </a:lnTo>
                  <a:cubicBezTo>
                    <a:pt x="7347" y="2643"/>
                    <a:pt x="7322" y="1909"/>
                    <a:pt x="7151" y="1003"/>
                  </a:cubicBezTo>
                  <a:lnTo>
                    <a:pt x="7151" y="929"/>
                  </a:lnTo>
                  <a:lnTo>
                    <a:pt x="7077" y="880"/>
                  </a:lnTo>
                  <a:cubicBezTo>
                    <a:pt x="5663" y="227"/>
                    <a:pt x="4454" y="1"/>
                    <a:pt x="345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08" name="Google Shape;1908;p29"/>
            <p:cNvSpPr/>
            <p:nvPr/>
          </p:nvSpPr>
          <p:spPr>
            <a:xfrm>
              <a:off x="8751053" y="4900074"/>
              <a:ext cx="160268" cy="149812"/>
            </a:xfrm>
            <a:custGeom>
              <a:avLst/>
              <a:gdLst/>
              <a:ahLst/>
              <a:cxnLst/>
              <a:rect l="l" t="t" r="r" b="b"/>
              <a:pathLst>
                <a:path w="7127" h="6662" extrusionOk="0">
                  <a:moveTo>
                    <a:pt x="2082" y="0"/>
                  </a:moveTo>
                  <a:cubicBezTo>
                    <a:pt x="2082" y="0"/>
                    <a:pt x="907" y="1568"/>
                    <a:pt x="123" y="3208"/>
                  </a:cubicBezTo>
                  <a:cubicBezTo>
                    <a:pt x="25" y="4188"/>
                    <a:pt x="1" y="5437"/>
                    <a:pt x="270" y="6661"/>
                  </a:cubicBezTo>
                  <a:cubicBezTo>
                    <a:pt x="337" y="6594"/>
                    <a:pt x="1458" y="5542"/>
                    <a:pt x="3571" y="5542"/>
                  </a:cubicBezTo>
                  <a:cubicBezTo>
                    <a:pt x="4547" y="5542"/>
                    <a:pt x="5734" y="5766"/>
                    <a:pt x="7127" y="6416"/>
                  </a:cubicBezTo>
                  <a:cubicBezTo>
                    <a:pt x="6955" y="5388"/>
                    <a:pt x="6662" y="4359"/>
                    <a:pt x="6466" y="3576"/>
                  </a:cubicBezTo>
                  <a:cubicBezTo>
                    <a:pt x="5853" y="1127"/>
                    <a:pt x="5143" y="172"/>
                    <a:pt x="5143" y="172"/>
                  </a:cubicBezTo>
                  <a:lnTo>
                    <a:pt x="2082"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09" name="Google Shape;1909;p29"/>
            <p:cNvSpPr/>
            <p:nvPr/>
          </p:nvSpPr>
          <p:spPr>
            <a:xfrm>
              <a:off x="8747207" y="4896769"/>
              <a:ext cx="168521" cy="159167"/>
            </a:xfrm>
            <a:custGeom>
              <a:avLst/>
              <a:gdLst/>
              <a:ahLst/>
              <a:cxnLst/>
              <a:rect l="l" t="t" r="r" b="b"/>
              <a:pathLst>
                <a:path w="7494" h="7078" extrusionOk="0">
                  <a:moveTo>
                    <a:pt x="2327" y="294"/>
                  </a:moveTo>
                  <a:lnTo>
                    <a:pt x="5241" y="466"/>
                  </a:lnTo>
                  <a:cubicBezTo>
                    <a:pt x="5388" y="711"/>
                    <a:pt x="5975" y="1690"/>
                    <a:pt x="6490" y="3772"/>
                  </a:cubicBezTo>
                  <a:cubicBezTo>
                    <a:pt x="6539" y="3943"/>
                    <a:pt x="6588" y="4139"/>
                    <a:pt x="6637" y="4359"/>
                  </a:cubicBezTo>
                  <a:cubicBezTo>
                    <a:pt x="6808" y="4947"/>
                    <a:pt x="6980" y="5633"/>
                    <a:pt x="7102" y="6294"/>
                  </a:cubicBezTo>
                  <a:cubicBezTo>
                    <a:pt x="5807" y="5733"/>
                    <a:pt x="4692" y="5534"/>
                    <a:pt x="3762" y="5534"/>
                  </a:cubicBezTo>
                  <a:cubicBezTo>
                    <a:pt x="2053" y="5534"/>
                    <a:pt x="967" y="6206"/>
                    <a:pt x="539" y="6539"/>
                  </a:cubicBezTo>
                  <a:cubicBezTo>
                    <a:pt x="319" y="5388"/>
                    <a:pt x="368" y="4212"/>
                    <a:pt x="441" y="3404"/>
                  </a:cubicBezTo>
                  <a:cubicBezTo>
                    <a:pt x="1127" y="1984"/>
                    <a:pt x="2082" y="613"/>
                    <a:pt x="2327" y="294"/>
                  </a:cubicBezTo>
                  <a:close/>
                  <a:moveTo>
                    <a:pt x="2180" y="1"/>
                  </a:moveTo>
                  <a:lnTo>
                    <a:pt x="2131" y="49"/>
                  </a:lnTo>
                  <a:cubicBezTo>
                    <a:pt x="2106" y="74"/>
                    <a:pt x="955" y="1641"/>
                    <a:pt x="172" y="3306"/>
                  </a:cubicBezTo>
                  <a:lnTo>
                    <a:pt x="147" y="3355"/>
                  </a:lnTo>
                  <a:cubicBezTo>
                    <a:pt x="49" y="4237"/>
                    <a:pt x="0" y="5559"/>
                    <a:pt x="294" y="6833"/>
                  </a:cubicBezTo>
                  <a:lnTo>
                    <a:pt x="368" y="7078"/>
                  </a:lnTo>
                  <a:lnTo>
                    <a:pt x="539" y="6906"/>
                  </a:lnTo>
                  <a:cubicBezTo>
                    <a:pt x="606" y="6839"/>
                    <a:pt x="1687" y="5838"/>
                    <a:pt x="3744" y="5838"/>
                  </a:cubicBezTo>
                  <a:cubicBezTo>
                    <a:pt x="4702" y="5838"/>
                    <a:pt x="5871" y="6055"/>
                    <a:pt x="7249" y="6686"/>
                  </a:cubicBezTo>
                  <a:lnTo>
                    <a:pt x="7494" y="6808"/>
                  </a:lnTo>
                  <a:lnTo>
                    <a:pt x="7445" y="6539"/>
                  </a:lnTo>
                  <a:cubicBezTo>
                    <a:pt x="7322" y="5731"/>
                    <a:pt x="7126" y="4972"/>
                    <a:pt x="6931" y="4286"/>
                  </a:cubicBezTo>
                  <a:cubicBezTo>
                    <a:pt x="6882" y="4066"/>
                    <a:pt x="6833" y="3870"/>
                    <a:pt x="6784" y="3698"/>
                  </a:cubicBezTo>
                  <a:cubicBezTo>
                    <a:pt x="6171" y="1225"/>
                    <a:pt x="5461" y="270"/>
                    <a:pt x="5437" y="245"/>
                  </a:cubicBezTo>
                  <a:lnTo>
                    <a:pt x="5388" y="172"/>
                  </a:lnTo>
                  <a:lnTo>
                    <a:pt x="2180"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10" name="Google Shape;1910;p29"/>
            <p:cNvSpPr/>
            <p:nvPr/>
          </p:nvSpPr>
          <p:spPr>
            <a:xfrm>
              <a:off x="8785751" y="4968324"/>
              <a:ext cx="95842" cy="19879"/>
            </a:xfrm>
            <a:custGeom>
              <a:avLst/>
              <a:gdLst/>
              <a:ahLst/>
              <a:cxnLst/>
              <a:rect l="l" t="t" r="r" b="b"/>
              <a:pathLst>
                <a:path w="4262" h="884" extrusionOk="0">
                  <a:moveTo>
                    <a:pt x="1910" y="1"/>
                  </a:moveTo>
                  <a:cubicBezTo>
                    <a:pt x="885" y="1"/>
                    <a:pt x="168" y="339"/>
                    <a:pt x="123" y="369"/>
                  </a:cubicBezTo>
                  <a:cubicBezTo>
                    <a:pt x="50" y="394"/>
                    <a:pt x="1" y="492"/>
                    <a:pt x="50" y="565"/>
                  </a:cubicBezTo>
                  <a:cubicBezTo>
                    <a:pt x="68" y="620"/>
                    <a:pt x="128" y="648"/>
                    <a:pt x="187" y="648"/>
                  </a:cubicBezTo>
                  <a:cubicBezTo>
                    <a:pt x="207" y="648"/>
                    <a:pt x="227" y="645"/>
                    <a:pt x="245" y="639"/>
                  </a:cubicBezTo>
                  <a:cubicBezTo>
                    <a:pt x="260" y="624"/>
                    <a:pt x="930" y="309"/>
                    <a:pt x="1894" y="309"/>
                  </a:cubicBezTo>
                  <a:cubicBezTo>
                    <a:pt x="2512" y="309"/>
                    <a:pt x="3251" y="438"/>
                    <a:pt x="4017" y="859"/>
                  </a:cubicBezTo>
                  <a:cubicBezTo>
                    <a:pt x="4041" y="884"/>
                    <a:pt x="4066" y="884"/>
                    <a:pt x="4090" y="884"/>
                  </a:cubicBezTo>
                  <a:cubicBezTo>
                    <a:pt x="4139" y="884"/>
                    <a:pt x="4188" y="859"/>
                    <a:pt x="4213" y="810"/>
                  </a:cubicBezTo>
                  <a:cubicBezTo>
                    <a:pt x="4261" y="737"/>
                    <a:pt x="4237" y="639"/>
                    <a:pt x="4164" y="590"/>
                  </a:cubicBezTo>
                  <a:cubicBezTo>
                    <a:pt x="3350" y="140"/>
                    <a:pt x="2567" y="1"/>
                    <a:pt x="1910"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11" name="Google Shape;1911;p29"/>
            <p:cNvSpPr/>
            <p:nvPr/>
          </p:nvSpPr>
          <p:spPr>
            <a:xfrm>
              <a:off x="8308881" y="4803716"/>
              <a:ext cx="77649" cy="89320"/>
            </a:xfrm>
            <a:custGeom>
              <a:avLst/>
              <a:gdLst/>
              <a:ahLst/>
              <a:cxnLst/>
              <a:rect l="l" t="t" r="r" b="b"/>
              <a:pathLst>
                <a:path w="3453" h="3972" extrusionOk="0">
                  <a:moveTo>
                    <a:pt x="3257" y="0"/>
                  </a:moveTo>
                  <a:lnTo>
                    <a:pt x="0" y="318"/>
                  </a:lnTo>
                  <a:lnTo>
                    <a:pt x="441" y="3649"/>
                  </a:lnTo>
                  <a:cubicBezTo>
                    <a:pt x="441" y="3649"/>
                    <a:pt x="1050" y="3972"/>
                    <a:pt x="1844" y="3972"/>
                  </a:cubicBezTo>
                  <a:cubicBezTo>
                    <a:pt x="2343" y="3972"/>
                    <a:pt x="2914" y="3844"/>
                    <a:pt x="3453" y="3428"/>
                  </a:cubicBezTo>
                  <a:cubicBezTo>
                    <a:pt x="3355" y="367"/>
                    <a:pt x="3257" y="0"/>
                    <a:pt x="3257" y="0"/>
                  </a:cubicBezTo>
                  <a:close/>
                </a:path>
              </a:pathLst>
            </a:custGeom>
            <a:solidFill>
              <a:srgbClr val="FFB866"/>
            </a:solidFill>
            <a:ln>
              <a:noFill/>
            </a:ln>
          </p:spPr>
          <p:txBody>
            <a:bodyPr spcFirstLastPara="1" wrap="square" lIns="91425" tIns="91425" rIns="91425" bIns="91425" anchor="ctr" anchorCtr="0">
              <a:noAutofit/>
            </a:bodyPr>
            <a:lstStyle/>
            <a:p>
              <a:endParaRPr/>
            </a:p>
          </p:txBody>
        </p:sp>
        <p:sp>
          <p:nvSpPr>
            <p:cNvPr id="1912" name="Google Shape;1912;p29"/>
            <p:cNvSpPr/>
            <p:nvPr/>
          </p:nvSpPr>
          <p:spPr>
            <a:xfrm>
              <a:off x="8305013" y="4800410"/>
              <a:ext cx="85385" cy="95842"/>
            </a:xfrm>
            <a:custGeom>
              <a:avLst/>
              <a:gdLst/>
              <a:ahLst/>
              <a:cxnLst/>
              <a:rect l="l" t="t" r="r" b="b"/>
              <a:pathLst>
                <a:path w="3797" h="4262" extrusionOk="0">
                  <a:moveTo>
                    <a:pt x="3306" y="318"/>
                  </a:moveTo>
                  <a:cubicBezTo>
                    <a:pt x="3331" y="588"/>
                    <a:pt x="3404" y="1371"/>
                    <a:pt x="3478" y="3502"/>
                  </a:cubicBezTo>
                  <a:cubicBezTo>
                    <a:pt x="2980" y="3862"/>
                    <a:pt x="2459" y="3975"/>
                    <a:pt x="2004" y="3975"/>
                  </a:cubicBezTo>
                  <a:cubicBezTo>
                    <a:pt x="1408" y="3975"/>
                    <a:pt x="926" y="3781"/>
                    <a:pt x="760" y="3698"/>
                  </a:cubicBezTo>
                  <a:lnTo>
                    <a:pt x="343" y="588"/>
                  </a:lnTo>
                  <a:lnTo>
                    <a:pt x="3306" y="318"/>
                  </a:lnTo>
                  <a:close/>
                  <a:moveTo>
                    <a:pt x="3527" y="0"/>
                  </a:moveTo>
                  <a:lnTo>
                    <a:pt x="1" y="318"/>
                  </a:lnTo>
                  <a:lnTo>
                    <a:pt x="490" y="3894"/>
                  </a:lnTo>
                  <a:lnTo>
                    <a:pt x="539" y="3943"/>
                  </a:lnTo>
                  <a:cubicBezTo>
                    <a:pt x="588" y="3967"/>
                    <a:pt x="1201" y="4261"/>
                    <a:pt x="2009" y="4261"/>
                  </a:cubicBezTo>
                  <a:cubicBezTo>
                    <a:pt x="2523" y="4261"/>
                    <a:pt x="3135" y="4139"/>
                    <a:pt x="3723" y="3698"/>
                  </a:cubicBezTo>
                  <a:lnTo>
                    <a:pt x="3796" y="3649"/>
                  </a:lnTo>
                  <a:lnTo>
                    <a:pt x="3796" y="3575"/>
                  </a:lnTo>
                  <a:cubicBezTo>
                    <a:pt x="3674" y="563"/>
                    <a:pt x="3576" y="147"/>
                    <a:pt x="3576" y="123"/>
                  </a:cubicBezTo>
                  <a:lnTo>
                    <a:pt x="3527"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13" name="Google Shape;1913;p29"/>
            <p:cNvSpPr/>
            <p:nvPr/>
          </p:nvSpPr>
          <p:spPr>
            <a:xfrm>
              <a:off x="8790158" y="4831780"/>
              <a:ext cx="77672" cy="89118"/>
            </a:xfrm>
            <a:custGeom>
              <a:avLst/>
              <a:gdLst/>
              <a:ahLst/>
              <a:cxnLst/>
              <a:rect l="l" t="t" r="r" b="b"/>
              <a:pathLst>
                <a:path w="3454" h="3963" extrusionOk="0">
                  <a:moveTo>
                    <a:pt x="3257" y="1"/>
                  </a:moveTo>
                  <a:lnTo>
                    <a:pt x="0" y="295"/>
                  </a:lnTo>
                  <a:lnTo>
                    <a:pt x="441" y="3650"/>
                  </a:lnTo>
                  <a:cubicBezTo>
                    <a:pt x="441" y="3650"/>
                    <a:pt x="1039" y="3962"/>
                    <a:pt x="1828" y="3962"/>
                  </a:cubicBezTo>
                  <a:cubicBezTo>
                    <a:pt x="2327" y="3962"/>
                    <a:pt x="2903" y="3837"/>
                    <a:pt x="3453" y="3429"/>
                  </a:cubicBezTo>
                  <a:cubicBezTo>
                    <a:pt x="3355" y="344"/>
                    <a:pt x="3257" y="1"/>
                    <a:pt x="3257" y="1"/>
                  </a:cubicBezTo>
                  <a:close/>
                </a:path>
              </a:pathLst>
            </a:custGeom>
            <a:solidFill>
              <a:srgbClr val="FFB866"/>
            </a:solidFill>
            <a:ln>
              <a:noFill/>
            </a:ln>
          </p:spPr>
          <p:txBody>
            <a:bodyPr spcFirstLastPara="1" wrap="square" lIns="91425" tIns="91425" rIns="91425" bIns="91425" anchor="ctr" anchorCtr="0">
              <a:noAutofit/>
            </a:bodyPr>
            <a:lstStyle/>
            <a:p>
              <a:endParaRPr/>
            </a:p>
          </p:txBody>
        </p:sp>
        <p:sp>
          <p:nvSpPr>
            <p:cNvPr id="1914" name="Google Shape;1914;p29"/>
            <p:cNvSpPr/>
            <p:nvPr/>
          </p:nvSpPr>
          <p:spPr>
            <a:xfrm>
              <a:off x="8786313" y="4827935"/>
              <a:ext cx="85363" cy="96381"/>
            </a:xfrm>
            <a:custGeom>
              <a:avLst/>
              <a:gdLst/>
              <a:ahLst/>
              <a:cxnLst/>
              <a:rect l="l" t="t" r="r" b="b"/>
              <a:pathLst>
                <a:path w="3796" h="4286" extrusionOk="0">
                  <a:moveTo>
                    <a:pt x="3306" y="319"/>
                  </a:moveTo>
                  <a:cubicBezTo>
                    <a:pt x="3330" y="588"/>
                    <a:pt x="3404" y="1372"/>
                    <a:pt x="3477" y="3527"/>
                  </a:cubicBezTo>
                  <a:cubicBezTo>
                    <a:pt x="2983" y="3874"/>
                    <a:pt x="2465" y="3982"/>
                    <a:pt x="2013" y="3982"/>
                  </a:cubicBezTo>
                  <a:cubicBezTo>
                    <a:pt x="1413" y="3982"/>
                    <a:pt x="927" y="3793"/>
                    <a:pt x="759" y="3723"/>
                  </a:cubicBezTo>
                  <a:lnTo>
                    <a:pt x="318" y="613"/>
                  </a:lnTo>
                  <a:lnTo>
                    <a:pt x="3306" y="319"/>
                  </a:lnTo>
                  <a:close/>
                  <a:moveTo>
                    <a:pt x="3526" y="1"/>
                  </a:moveTo>
                  <a:lnTo>
                    <a:pt x="0" y="343"/>
                  </a:lnTo>
                  <a:lnTo>
                    <a:pt x="465" y="3919"/>
                  </a:lnTo>
                  <a:lnTo>
                    <a:pt x="539" y="3943"/>
                  </a:lnTo>
                  <a:cubicBezTo>
                    <a:pt x="588" y="3968"/>
                    <a:pt x="1200" y="4286"/>
                    <a:pt x="2008" y="4286"/>
                  </a:cubicBezTo>
                  <a:cubicBezTo>
                    <a:pt x="2522" y="4286"/>
                    <a:pt x="3135" y="4139"/>
                    <a:pt x="3722" y="3698"/>
                  </a:cubicBezTo>
                  <a:lnTo>
                    <a:pt x="3796" y="3674"/>
                  </a:lnTo>
                  <a:lnTo>
                    <a:pt x="3771" y="3576"/>
                  </a:lnTo>
                  <a:cubicBezTo>
                    <a:pt x="3673" y="588"/>
                    <a:pt x="3575" y="172"/>
                    <a:pt x="3575" y="123"/>
                  </a:cubicBezTo>
                  <a:lnTo>
                    <a:pt x="3526"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15" name="Google Shape;1915;p29"/>
            <p:cNvSpPr/>
            <p:nvPr/>
          </p:nvSpPr>
          <p:spPr>
            <a:xfrm>
              <a:off x="8787415" y="4945747"/>
              <a:ext cx="95280" cy="19879"/>
            </a:xfrm>
            <a:custGeom>
              <a:avLst/>
              <a:gdLst/>
              <a:ahLst/>
              <a:cxnLst/>
              <a:rect l="l" t="t" r="r" b="b"/>
              <a:pathLst>
                <a:path w="4237" h="884" extrusionOk="0">
                  <a:moveTo>
                    <a:pt x="1885" y="1"/>
                  </a:moveTo>
                  <a:cubicBezTo>
                    <a:pt x="860" y="1"/>
                    <a:pt x="143" y="339"/>
                    <a:pt x="98" y="369"/>
                  </a:cubicBezTo>
                  <a:cubicBezTo>
                    <a:pt x="25" y="394"/>
                    <a:pt x="0" y="492"/>
                    <a:pt x="25" y="565"/>
                  </a:cubicBezTo>
                  <a:cubicBezTo>
                    <a:pt x="61" y="620"/>
                    <a:pt x="112" y="648"/>
                    <a:pt x="166" y="648"/>
                  </a:cubicBezTo>
                  <a:cubicBezTo>
                    <a:pt x="184" y="648"/>
                    <a:pt x="202" y="645"/>
                    <a:pt x="220" y="639"/>
                  </a:cubicBezTo>
                  <a:cubicBezTo>
                    <a:pt x="235" y="624"/>
                    <a:pt x="914" y="309"/>
                    <a:pt x="1880" y="309"/>
                  </a:cubicBezTo>
                  <a:cubicBezTo>
                    <a:pt x="2499" y="309"/>
                    <a:pt x="3236" y="438"/>
                    <a:pt x="3992" y="859"/>
                  </a:cubicBezTo>
                  <a:cubicBezTo>
                    <a:pt x="4016" y="859"/>
                    <a:pt x="4041" y="884"/>
                    <a:pt x="4065" y="884"/>
                  </a:cubicBezTo>
                  <a:cubicBezTo>
                    <a:pt x="4139" y="884"/>
                    <a:pt x="4187" y="835"/>
                    <a:pt x="4212" y="786"/>
                  </a:cubicBezTo>
                  <a:cubicBezTo>
                    <a:pt x="4236" y="737"/>
                    <a:pt x="4212" y="639"/>
                    <a:pt x="4139" y="590"/>
                  </a:cubicBezTo>
                  <a:cubicBezTo>
                    <a:pt x="3325" y="140"/>
                    <a:pt x="2542" y="1"/>
                    <a:pt x="188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16" name="Google Shape;1916;p29"/>
            <p:cNvSpPr/>
            <p:nvPr/>
          </p:nvSpPr>
          <p:spPr>
            <a:xfrm>
              <a:off x="8788517" y="4926745"/>
              <a:ext cx="95280" cy="19609"/>
            </a:xfrm>
            <a:custGeom>
              <a:avLst/>
              <a:gdLst/>
              <a:ahLst/>
              <a:cxnLst/>
              <a:rect l="l" t="t" r="r" b="b"/>
              <a:pathLst>
                <a:path w="4237" h="872" extrusionOk="0">
                  <a:moveTo>
                    <a:pt x="1881" y="1"/>
                  </a:moveTo>
                  <a:cubicBezTo>
                    <a:pt x="859" y="1"/>
                    <a:pt x="143" y="342"/>
                    <a:pt x="98" y="357"/>
                  </a:cubicBezTo>
                  <a:cubicBezTo>
                    <a:pt x="25" y="406"/>
                    <a:pt x="0" y="480"/>
                    <a:pt x="25" y="553"/>
                  </a:cubicBezTo>
                  <a:cubicBezTo>
                    <a:pt x="60" y="606"/>
                    <a:pt x="108" y="646"/>
                    <a:pt x="159" y="646"/>
                  </a:cubicBezTo>
                  <a:cubicBezTo>
                    <a:pt x="179" y="646"/>
                    <a:pt x="200" y="640"/>
                    <a:pt x="220" y="627"/>
                  </a:cubicBezTo>
                  <a:cubicBezTo>
                    <a:pt x="235" y="627"/>
                    <a:pt x="924" y="303"/>
                    <a:pt x="1908" y="303"/>
                  </a:cubicBezTo>
                  <a:cubicBezTo>
                    <a:pt x="2526" y="303"/>
                    <a:pt x="3260" y="431"/>
                    <a:pt x="4016" y="847"/>
                  </a:cubicBezTo>
                  <a:cubicBezTo>
                    <a:pt x="4016" y="871"/>
                    <a:pt x="4041" y="871"/>
                    <a:pt x="4065" y="871"/>
                  </a:cubicBezTo>
                  <a:cubicBezTo>
                    <a:pt x="4138" y="871"/>
                    <a:pt x="4187" y="847"/>
                    <a:pt x="4212" y="798"/>
                  </a:cubicBezTo>
                  <a:cubicBezTo>
                    <a:pt x="4236" y="725"/>
                    <a:pt x="4212" y="627"/>
                    <a:pt x="4138" y="602"/>
                  </a:cubicBezTo>
                  <a:cubicBezTo>
                    <a:pt x="3324" y="142"/>
                    <a:pt x="2539" y="1"/>
                    <a:pt x="1881"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17" name="Google Shape;1917;p29"/>
            <p:cNvSpPr/>
            <p:nvPr/>
          </p:nvSpPr>
          <p:spPr>
            <a:xfrm>
              <a:off x="8019377" y="2773162"/>
              <a:ext cx="386425" cy="2062081"/>
            </a:xfrm>
            <a:custGeom>
              <a:avLst/>
              <a:gdLst/>
              <a:ahLst/>
              <a:cxnLst/>
              <a:rect l="l" t="t" r="r" b="b"/>
              <a:pathLst>
                <a:path w="17184" h="91699" extrusionOk="0">
                  <a:moveTo>
                    <a:pt x="467" y="0"/>
                  </a:moveTo>
                  <a:cubicBezTo>
                    <a:pt x="34" y="0"/>
                    <a:pt x="1" y="2085"/>
                    <a:pt x="1438" y="10001"/>
                  </a:cubicBezTo>
                  <a:cubicBezTo>
                    <a:pt x="1438" y="10001"/>
                    <a:pt x="2442" y="45435"/>
                    <a:pt x="3740" y="54422"/>
                  </a:cubicBezTo>
                  <a:cubicBezTo>
                    <a:pt x="6311" y="72372"/>
                    <a:pt x="12311" y="91277"/>
                    <a:pt x="12311" y="91277"/>
                  </a:cubicBezTo>
                  <a:cubicBezTo>
                    <a:pt x="12700" y="91432"/>
                    <a:pt x="13393" y="91698"/>
                    <a:pt x="14305" y="91698"/>
                  </a:cubicBezTo>
                  <a:cubicBezTo>
                    <a:pt x="15112" y="91698"/>
                    <a:pt x="16091" y="91490"/>
                    <a:pt x="17184" y="90811"/>
                  </a:cubicBezTo>
                  <a:cubicBezTo>
                    <a:pt x="16743" y="78053"/>
                    <a:pt x="12850" y="64928"/>
                    <a:pt x="12727" y="54790"/>
                  </a:cubicBezTo>
                  <a:cubicBezTo>
                    <a:pt x="12605" y="41738"/>
                    <a:pt x="16229" y="32824"/>
                    <a:pt x="15176" y="27388"/>
                  </a:cubicBezTo>
                  <a:cubicBezTo>
                    <a:pt x="13315" y="17740"/>
                    <a:pt x="9862" y="9438"/>
                    <a:pt x="9862" y="9438"/>
                  </a:cubicBezTo>
                  <a:lnTo>
                    <a:pt x="1928" y="2582"/>
                  </a:lnTo>
                  <a:cubicBezTo>
                    <a:pt x="1928" y="2582"/>
                    <a:pt x="950" y="0"/>
                    <a:pt x="4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18" name="Google Shape;1918;p29"/>
            <p:cNvSpPr/>
            <p:nvPr/>
          </p:nvSpPr>
          <p:spPr>
            <a:xfrm>
              <a:off x="8008200" y="2769879"/>
              <a:ext cx="400907" cy="2068535"/>
            </a:xfrm>
            <a:custGeom>
              <a:avLst/>
              <a:gdLst/>
              <a:ahLst/>
              <a:cxnLst/>
              <a:rect l="l" t="t" r="r" b="b"/>
              <a:pathLst>
                <a:path w="17828" h="91986" extrusionOk="0">
                  <a:moveTo>
                    <a:pt x="956" y="303"/>
                  </a:moveTo>
                  <a:cubicBezTo>
                    <a:pt x="1176" y="328"/>
                    <a:pt x="1788" y="1454"/>
                    <a:pt x="2278" y="2777"/>
                  </a:cubicBezTo>
                  <a:lnTo>
                    <a:pt x="2302" y="2826"/>
                  </a:lnTo>
                  <a:lnTo>
                    <a:pt x="10237" y="9682"/>
                  </a:lnTo>
                  <a:cubicBezTo>
                    <a:pt x="10481" y="10245"/>
                    <a:pt x="13763" y="18351"/>
                    <a:pt x="15526" y="27558"/>
                  </a:cubicBezTo>
                  <a:cubicBezTo>
                    <a:pt x="16016" y="30129"/>
                    <a:pt x="15452" y="33484"/>
                    <a:pt x="14742" y="37745"/>
                  </a:cubicBezTo>
                  <a:cubicBezTo>
                    <a:pt x="13983" y="42373"/>
                    <a:pt x="13004" y="48104"/>
                    <a:pt x="13077" y="54936"/>
                  </a:cubicBezTo>
                  <a:cubicBezTo>
                    <a:pt x="13151" y="59931"/>
                    <a:pt x="14106" y="65637"/>
                    <a:pt x="15134" y="71661"/>
                  </a:cubicBezTo>
                  <a:cubicBezTo>
                    <a:pt x="16187" y="77930"/>
                    <a:pt x="17289" y="84419"/>
                    <a:pt x="17534" y="90859"/>
                  </a:cubicBezTo>
                  <a:cubicBezTo>
                    <a:pt x="16477" y="91501"/>
                    <a:pt x="15540" y="91699"/>
                    <a:pt x="14770" y="91699"/>
                  </a:cubicBezTo>
                  <a:cubicBezTo>
                    <a:pt x="13952" y="91699"/>
                    <a:pt x="13321" y="91476"/>
                    <a:pt x="12930" y="91325"/>
                  </a:cubicBezTo>
                  <a:cubicBezTo>
                    <a:pt x="12538" y="90051"/>
                    <a:pt x="6857" y="71759"/>
                    <a:pt x="4384" y="54544"/>
                  </a:cubicBezTo>
                  <a:cubicBezTo>
                    <a:pt x="3111" y="45655"/>
                    <a:pt x="2107" y="10490"/>
                    <a:pt x="2082" y="10123"/>
                  </a:cubicBezTo>
                  <a:cubicBezTo>
                    <a:pt x="490" y="1405"/>
                    <a:pt x="833" y="401"/>
                    <a:pt x="956" y="303"/>
                  </a:cubicBezTo>
                  <a:close/>
                  <a:moveTo>
                    <a:pt x="946" y="1"/>
                  </a:moveTo>
                  <a:cubicBezTo>
                    <a:pt x="924" y="1"/>
                    <a:pt x="903" y="3"/>
                    <a:pt x="882" y="9"/>
                  </a:cubicBezTo>
                  <a:cubicBezTo>
                    <a:pt x="588" y="83"/>
                    <a:pt x="1" y="254"/>
                    <a:pt x="1788" y="10147"/>
                  </a:cubicBezTo>
                  <a:cubicBezTo>
                    <a:pt x="1813" y="10515"/>
                    <a:pt x="2817" y="45704"/>
                    <a:pt x="4090" y="54593"/>
                  </a:cubicBezTo>
                  <a:cubicBezTo>
                    <a:pt x="6637" y="72347"/>
                    <a:pt x="12612" y="91300"/>
                    <a:pt x="12661" y="91472"/>
                  </a:cubicBezTo>
                  <a:lnTo>
                    <a:pt x="12685" y="91545"/>
                  </a:lnTo>
                  <a:lnTo>
                    <a:pt x="12759" y="91570"/>
                  </a:lnTo>
                  <a:cubicBezTo>
                    <a:pt x="13126" y="91716"/>
                    <a:pt x="13836" y="91986"/>
                    <a:pt x="14791" y="91986"/>
                  </a:cubicBezTo>
                  <a:cubicBezTo>
                    <a:pt x="15624" y="91986"/>
                    <a:pt x="16628" y="91790"/>
                    <a:pt x="17754" y="91080"/>
                  </a:cubicBezTo>
                  <a:lnTo>
                    <a:pt x="17828" y="91031"/>
                  </a:lnTo>
                  <a:lnTo>
                    <a:pt x="17828" y="90933"/>
                  </a:lnTo>
                  <a:cubicBezTo>
                    <a:pt x="17607" y="84444"/>
                    <a:pt x="16505" y="77930"/>
                    <a:pt x="15428" y="71612"/>
                  </a:cubicBezTo>
                  <a:cubicBezTo>
                    <a:pt x="14400" y="65588"/>
                    <a:pt x="13444" y="59907"/>
                    <a:pt x="13395" y="54936"/>
                  </a:cubicBezTo>
                  <a:cubicBezTo>
                    <a:pt x="13322" y="48128"/>
                    <a:pt x="14277" y="42398"/>
                    <a:pt x="15036" y="37794"/>
                  </a:cubicBezTo>
                  <a:cubicBezTo>
                    <a:pt x="15746" y="33509"/>
                    <a:pt x="16334" y="30129"/>
                    <a:pt x="15820" y="27509"/>
                  </a:cubicBezTo>
                  <a:cubicBezTo>
                    <a:pt x="13983" y="17959"/>
                    <a:pt x="10530" y="9609"/>
                    <a:pt x="10506" y="9535"/>
                  </a:cubicBezTo>
                  <a:lnTo>
                    <a:pt x="2547" y="2654"/>
                  </a:lnTo>
                  <a:cubicBezTo>
                    <a:pt x="2171" y="1620"/>
                    <a:pt x="1457" y="1"/>
                    <a:pt x="94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19" name="Google Shape;1919;p29"/>
            <p:cNvSpPr/>
            <p:nvPr/>
          </p:nvSpPr>
          <p:spPr>
            <a:xfrm>
              <a:off x="8241688" y="3485948"/>
              <a:ext cx="147046" cy="1343111"/>
            </a:xfrm>
            <a:custGeom>
              <a:avLst/>
              <a:gdLst/>
              <a:ahLst/>
              <a:cxnLst/>
              <a:rect l="l" t="t" r="r" b="b"/>
              <a:pathLst>
                <a:path w="6539" h="59727" extrusionOk="0">
                  <a:moveTo>
                    <a:pt x="2596" y="1"/>
                  </a:moveTo>
                  <a:cubicBezTo>
                    <a:pt x="2498" y="1"/>
                    <a:pt x="2425" y="50"/>
                    <a:pt x="2425" y="123"/>
                  </a:cubicBezTo>
                  <a:cubicBezTo>
                    <a:pt x="2400" y="270"/>
                    <a:pt x="0" y="14767"/>
                    <a:pt x="2131" y="30635"/>
                  </a:cubicBezTo>
                  <a:cubicBezTo>
                    <a:pt x="4237" y="46503"/>
                    <a:pt x="6220" y="59482"/>
                    <a:pt x="6245" y="59604"/>
                  </a:cubicBezTo>
                  <a:cubicBezTo>
                    <a:pt x="6245" y="59678"/>
                    <a:pt x="6318" y="59727"/>
                    <a:pt x="6392" y="59727"/>
                  </a:cubicBezTo>
                  <a:lnTo>
                    <a:pt x="6416" y="59727"/>
                  </a:lnTo>
                  <a:cubicBezTo>
                    <a:pt x="6490" y="59727"/>
                    <a:pt x="6539" y="59629"/>
                    <a:pt x="6539" y="59555"/>
                  </a:cubicBezTo>
                  <a:cubicBezTo>
                    <a:pt x="6514" y="59433"/>
                    <a:pt x="4531" y="46454"/>
                    <a:pt x="2425" y="30610"/>
                  </a:cubicBezTo>
                  <a:cubicBezTo>
                    <a:pt x="319" y="14791"/>
                    <a:pt x="2694" y="319"/>
                    <a:pt x="2719" y="172"/>
                  </a:cubicBezTo>
                  <a:cubicBezTo>
                    <a:pt x="2719" y="99"/>
                    <a:pt x="2670" y="25"/>
                    <a:pt x="259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20" name="Google Shape;1920;p29"/>
            <p:cNvSpPr/>
            <p:nvPr/>
          </p:nvSpPr>
          <p:spPr>
            <a:xfrm>
              <a:off x="8110631" y="3293208"/>
              <a:ext cx="285276" cy="1418556"/>
            </a:xfrm>
            <a:custGeom>
              <a:avLst/>
              <a:gdLst/>
              <a:ahLst/>
              <a:cxnLst/>
              <a:rect l="l" t="t" r="r" b="b"/>
              <a:pathLst>
                <a:path w="12686" h="63082" extrusionOk="0">
                  <a:moveTo>
                    <a:pt x="7371" y="1"/>
                  </a:moveTo>
                  <a:cubicBezTo>
                    <a:pt x="7371" y="2"/>
                    <a:pt x="1" y="28456"/>
                    <a:pt x="12685" y="63082"/>
                  </a:cubicBezTo>
                  <a:cubicBezTo>
                    <a:pt x="12220" y="58135"/>
                    <a:pt x="11387" y="53213"/>
                    <a:pt x="10579" y="48389"/>
                  </a:cubicBezTo>
                  <a:cubicBezTo>
                    <a:pt x="9551" y="42365"/>
                    <a:pt x="8596" y="36659"/>
                    <a:pt x="8522" y="31664"/>
                  </a:cubicBezTo>
                  <a:cubicBezTo>
                    <a:pt x="8449" y="24832"/>
                    <a:pt x="9428" y="19101"/>
                    <a:pt x="10187" y="14473"/>
                  </a:cubicBezTo>
                  <a:cubicBezTo>
                    <a:pt x="10702" y="11363"/>
                    <a:pt x="11142" y="8743"/>
                    <a:pt x="11167" y="6539"/>
                  </a:cubicBezTo>
                  <a:lnTo>
                    <a:pt x="7371" y="1"/>
                  </a:lnTo>
                  <a:close/>
                </a:path>
              </a:pathLst>
            </a:custGeom>
            <a:solidFill>
              <a:srgbClr val="191919">
                <a:alpha val="17860"/>
              </a:srgbClr>
            </a:solidFill>
            <a:ln>
              <a:noFill/>
            </a:ln>
          </p:spPr>
          <p:txBody>
            <a:bodyPr spcFirstLastPara="1" wrap="square" lIns="91425" tIns="91425" rIns="91425" bIns="91425" anchor="ctr" anchorCtr="0">
              <a:noAutofit/>
            </a:bodyPr>
            <a:lstStyle/>
            <a:p>
              <a:endParaRPr/>
            </a:p>
          </p:txBody>
        </p:sp>
        <p:sp>
          <p:nvSpPr>
            <p:cNvPr id="1921" name="Google Shape;1921;p29"/>
            <p:cNvSpPr/>
            <p:nvPr/>
          </p:nvSpPr>
          <p:spPr>
            <a:xfrm>
              <a:off x="8072087" y="2803610"/>
              <a:ext cx="804558" cy="2046542"/>
            </a:xfrm>
            <a:custGeom>
              <a:avLst/>
              <a:gdLst/>
              <a:ahLst/>
              <a:cxnLst/>
              <a:rect l="l" t="t" r="r" b="b"/>
              <a:pathLst>
                <a:path w="35778" h="91008" extrusionOk="0">
                  <a:moveTo>
                    <a:pt x="7448" y="0"/>
                  </a:moveTo>
                  <a:cubicBezTo>
                    <a:pt x="2926" y="0"/>
                    <a:pt x="0" y="1228"/>
                    <a:pt x="0" y="1228"/>
                  </a:cubicBezTo>
                  <a:cubicBezTo>
                    <a:pt x="0" y="1228"/>
                    <a:pt x="3429" y="14231"/>
                    <a:pt x="9550" y="28972"/>
                  </a:cubicBezTo>
                  <a:cubicBezTo>
                    <a:pt x="13395" y="38229"/>
                    <a:pt x="14277" y="42979"/>
                    <a:pt x="18880" y="54268"/>
                  </a:cubicBezTo>
                  <a:cubicBezTo>
                    <a:pt x="25468" y="70381"/>
                    <a:pt x="31565" y="90363"/>
                    <a:pt x="31565" y="90363"/>
                  </a:cubicBezTo>
                  <a:cubicBezTo>
                    <a:pt x="31565" y="90363"/>
                    <a:pt x="32652" y="91008"/>
                    <a:pt x="34044" y="91008"/>
                  </a:cubicBezTo>
                  <a:cubicBezTo>
                    <a:pt x="34591" y="91008"/>
                    <a:pt x="35184" y="90909"/>
                    <a:pt x="35777" y="90633"/>
                  </a:cubicBezTo>
                  <a:cubicBezTo>
                    <a:pt x="34822" y="82160"/>
                    <a:pt x="31149" y="60684"/>
                    <a:pt x="29606" y="50277"/>
                  </a:cubicBezTo>
                  <a:cubicBezTo>
                    <a:pt x="28455" y="42392"/>
                    <a:pt x="26668" y="30319"/>
                    <a:pt x="24464" y="22581"/>
                  </a:cubicBezTo>
                  <a:cubicBezTo>
                    <a:pt x="21721" y="12884"/>
                    <a:pt x="18097" y="2305"/>
                    <a:pt x="18097" y="2305"/>
                  </a:cubicBezTo>
                  <a:cubicBezTo>
                    <a:pt x="14107" y="534"/>
                    <a:pt x="10431" y="0"/>
                    <a:pt x="74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22" name="Google Shape;1922;p29"/>
            <p:cNvSpPr/>
            <p:nvPr/>
          </p:nvSpPr>
          <p:spPr>
            <a:xfrm>
              <a:off x="8067680" y="2800417"/>
              <a:ext cx="812811" cy="2052861"/>
            </a:xfrm>
            <a:custGeom>
              <a:avLst/>
              <a:gdLst/>
              <a:ahLst/>
              <a:cxnLst/>
              <a:rect l="l" t="t" r="r" b="b"/>
              <a:pathLst>
                <a:path w="36145" h="91289" extrusionOk="0">
                  <a:moveTo>
                    <a:pt x="7676" y="301"/>
                  </a:moveTo>
                  <a:cubicBezTo>
                    <a:pt x="10627" y="301"/>
                    <a:pt x="14254" y="822"/>
                    <a:pt x="18170" y="2545"/>
                  </a:cubicBezTo>
                  <a:cubicBezTo>
                    <a:pt x="18464" y="3427"/>
                    <a:pt x="21917" y="13565"/>
                    <a:pt x="24513" y="22772"/>
                  </a:cubicBezTo>
                  <a:cubicBezTo>
                    <a:pt x="26766" y="30657"/>
                    <a:pt x="28578" y="43048"/>
                    <a:pt x="29655" y="50443"/>
                  </a:cubicBezTo>
                  <a:cubicBezTo>
                    <a:pt x="30243" y="54386"/>
                    <a:pt x="31124" y="59896"/>
                    <a:pt x="32055" y="65748"/>
                  </a:cubicBezTo>
                  <a:cubicBezTo>
                    <a:pt x="33622" y="75396"/>
                    <a:pt x="35214" y="85387"/>
                    <a:pt x="35826" y="90677"/>
                  </a:cubicBezTo>
                  <a:cubicBezTo>
                    <a:pt x="35284" y="90911"/>
                    <a:pt x="34742" y="90997"/>
                    <a:pt x="34240" y="90997"/>
                  </a:cubicBezTo>
                  <a:cubicBezTo>
                    <a:pt x="33064" y="90997"/>
                    <a:pt x="32107" y="90528"/>
                    <a:pt x="31884" y="90407"/>
                  </a:cubicBezTo>
                  <a:cubicBezTo>
                    <a:pt x="31516" y="89208"/>
                    <a:pt x="25541" y="69862"/>
                    <a:pt x="19223" y="54337"/>
                  </a:cubicBezTo>
                  <a:cubicBezTo>
                    <a:pt x="16872" y="48582"/>
                    <a:pt x="15501" y="44566"/>
                    <a:pt x="14179" y="40697"/>
                  </a:cubicBezTo>
                  <a:cubicBezTo>
                    <a:pt x="12930" y="37048"/>
                    <a:pt x="11755" y="33596"/>
                    <a:pt x="9893" y="29065"/>
                  </a:cubicBezTo>
                  <a:cubicBezTo>
                    <a:pt x="4163" y="15279"/>
                    <a:pt x="735" y="2863"/>
                    <a:pt x="368" y="1468"/>
                  </a:cubicBezTo>
                  <a:cubicBezTo>
                    <a:pt x="957" y="1243"/>
                    <a:pt x="3706" y="301"/>
                    <a:pt x="7676" y="301"/>
                  </a:cubicBezTo>
                  <a:close/>
                  <a:moveTo>
                    <a:pt x="7688" y="1"/>
                  </a:moveTo>
                  <a:cubicBezTo>
                    <a:pt x="3156" y="1"/>
                    <a:pt x="182" y="1218"/>
                    <a:pt x="123" y="1247"/>
                  </a:cubicBezTo>
                  <a:lnTo>
                    <a:pt x="0" y="1296"/>
                  </a:lnTo>
                  <a:lnTo>
                    <a:pt x="49" y="1419"/>
                  </a:lnTo>
                  <a:cubicBezTo>
                    <a:pt x="74" y="1541"/>
                    <a:pt x="3551" y="14593"/>
                    <a:pt x="9600" y="29188"/>
                  </a:cubicBezTo>
                  <a:cubicBezTo>
                    <a:pt x="11485" y="33694"/>
                    <a:pt x="12661" y="37146"/>
                    <a:pt x="13909" y="40795"/>
                  </a:cubicBezTo>
                  <a:cubicBezTo>
                    <a:pt x="15232" y="44664"/>
                    <a:pt x="16603" y="48680"/>
                    <a:pt x="18954" y="54459"/>
                  </a:cubicBezTo>
                  <a:cubicBezTo>
                    <a:pt x="25443" y="70376"/>
                    <a:pt x="31541" y="90358"/>
                    <a:pt x="31614" y="90554"/>
                  </a:cubicBezTo>
                  <a:lnTo>
                    <a:pt x="31639" y="90603"/>
                  </a:lnTo>
                  <a:lnTo>
                    <a:pt x="31688" y="90652"/>
                  </a:lnTo>
                  <a:cubicBezTo>
                    <a:pt x="31737" y="90677"/>
                    <a:pt x="32814" y="91289"/>
                    <a:pt x="34210" y="91289"/>
                  </a:cubicBezTo>
                  <a:cubicBezTo>
                    <a:pt x="34798" y="91289"/>
                    <a:pt x="35410" y="91191"/>
                    <a:pt x="36047" y="90897"/>
                  </a:cubicBezTo>
                  <a:lnTo>
                    <a:pt x="36145" y="90848"/>
                  </a:lnTo>
                  <a:lnTo>
                    <a:pt x="36145" y="90750"/>
                  </a:lnTo>
                  <a:cubicBezTo>
                    <a:pt x="35532" y="85485"/>
                    <a:pt x="33916" y="75421"/>
                    <a:pt x="32349" y="65699"/>
                  </a:cubicBezTo>
                  <a:cubicBezTo>
                    <a:pt x="31418" y="59847"/>
                    <a:pt x="30537" y="54337"/>
                    <a:pt x="29949" y="50394"/>
                  </a:cubicBezTo>
                  <a:cubicBezTo>
                    <a:pt x="28872" y="42999"/>
                    <a:pt x="27059" y="30584"/>
                    <a:pt x="24807" y="22698"/>
                  </a:cubicBezTo>
                  <a:cubicBezTo>
                    <a:pt x="22088" y="13099"/>
                    <a:pt x="18464" y="2496"/>
                    <a:pt x="18415" y="2398"/>
                  </a:cubicBezTo>
                  <a:lnTo>
                    <a:pt x="18415" y="2325"/>
                  </a:lnTo>
                  <a:lnTo>
                    <a:pt x="18342" y="2300"/>
                  </a:lnTo>
                  <a:cubicBezTo>
                    <a:pt x="14371" y="534"/>
                    <a:pt x="10688" y="1"/>
                    <a:pt x="768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23" name="Google Shape;1923;p29"/>
            <p:cNvSpPr/>
            <p:nvPr/>
          </p:nvSpPr>
          <p:spPr>
            <a:xfrm>
              <a:off x="8113374" y="1570733"/>
              <a:ext cx="551798" cy="913577"/>
            </a:xfrm>
            <a:custGeom>
              <a:avLst/>
              <a:gdLst/>
              <a:ahLst/>
              <a:cxnLst/>
              <a:rect l="l" t="t" r="r" b="b"/>
              <a:pathLst>
                <a:path w="24538" h="40626" extrusionOk="0">
                  <a:moveTo>
                    <a:pt x="12618" y="1"/>
                  </a:moveTo>
                  <a:cubicBezTo>
                    <a:pt x="10792" y="1"/>
                    <a:pt x="7467" y="983"/>
                    <a:pt x="4458" y="7101"/>
                  </a:cubicBezTo>
                  <a:cubicBezTo>
                    <a:pt x="1" y="16113"/>
                    <a:pt x="3772" y="40625"/>
                    <a:pt x="3772" y="40625"/>
                  </a:cubicBezTo>
                  <a:lnTo>
                    <a:pt x="24538" y="40625"/>
                  </a:lnTo>
                  <a:cubicBezTo>
                    <a:pt x="24538" y="40625"/>
                    <a:pt x="20154" y="26888"/>
                    <a:pt x="20522" y="15280"/>
                  </a:cubicBezTo>
                  <a:cubicBezTo>
                    <a:pt x="20865" y="3649"/>
                    <a:pt x="17314" y="1053"/>
                    <a:pt x="14008" y="220"/>
                  </a:cubicBezTo>
                  <a:cubicBezTo>
                    <a:pt x="14008" y="220"/>
                    <a:pt x="13480" y="1"/>
                    <a:pt x="1261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24" name="Google Shape;1924;p29"/>
            <p:cNvSpPr/>
            <p:nvPr/>
          </p:nvSpPr>
          <p:spPr>
            <a:xfrm>
              <a:off x="8111171" y="1567719"/>
              <a:ext cx="558972" cy="919896"/>
            </a:xfrm>
            <a:custGeom>
              <a:avLst/>
              <a:gdLst/>
              <a:ahLst/>
              <a:cxnLst/>
              <a:rect l="l" t="t" r="r" b="b"/>
              <a:pathLst>
                <a:path w="24857" h="40907" extrusionOk="0">
                  <a:moveTo>
                    <a:pt x="12719" y="298"/>
                  </a:moveTo>
                  <a:cubicBezTo>
                    <a:pt x="13523" y="298"/>
                    <a:pt x="14017" y="494"/>
                    <a:pt x="14032" y="501"/>
                  </a:cubicBezTo>
                  <a:lnTo>
                    <a:pt x="14057" y="501"/>
                  </a:lnTo>
                  <a:cubicBezTo>
                    <a:pt x="17240" y="1285"/>
                    <a:pt x="20840" y="3709"/>
                    <a:pt x="20473" y="15390"/>
                  </a:cubicBezTo>
                  <a:cubicBezTo>
                    <a:pt x="20130" y="26164"/>
                    <a:pt x="23926" y="38898"/>
                    <a:pt x="24440" y="40612"/>
                  </a:cubicBezTo>
                  <a:lnTo>
                    <a:pt x="3992" y="40612"/>
                  </a:lnTo>
                  <a:cubicBezTo>
                    <a:pt x="3699" y="38702"/>
                    <a:pt x="466" y="15831"/>
                    <a:pt x="4678" y="7284"/>
                  </a:cubicBezTo>
                  <a:cubicBezTo>
                    <a:pt x="7661" y="1251"/>
                    <a:pt x="10945" y="298"/>
                    <a:pt x="12719" y="298"/>
                  </a:cubicBezTo>
                  <a:close/>
                  <a:moveTo>
                    <a:pt x="12754" y="0"/>
                  </a:moveTo>
                  <a:cubicBezTo>
                    <a:pt x="10883" y="0"/>
                    <a:pt x="7465" y="980"/>
                    <a:pt x="4409" y="7162"/>
                  </a:cubicBezTo>
                  <a:cubicBezTo>
                    <a:pt x="1" y="16124"/>
                    <a:pt x="3674" y="40539"/>
                    <a:pt x="3723" y="40784"/>
                  </a:cubicBezTo>
                  <a:lnTo>
                    <a:pt x="3723" y="40906"/>
                  </a:lnTo>
                  <a:lnTo>
                    <a:pt x="24856" y="40906"/>
                  </a:lnTo>
                  <a:lnTo>
                    <a:pt x="24783" y="40735"/>
                  </a:lnTo>
                  <a:cubicBezTo>
                    <a:pt x="24734" y="40588"/>
                    <a:pt x="20424" y="26875"/>
                    <a:pt x="20767" y="15414"/>
                  </a:cubicBezTo>
                  <a:cubicBezTo>
                    <a:pt x="21134" y="3513"/>
                    <a:pt x="17412" y="1040"/>
                    <a:pt x="14155" y="207"/>
                  </a:cubicBezTo>
                  <a:cubicBezTo>
                    <a:pt x="14067" y="178"/>
                    <a:pt x="13551" y="0"/>
                    <a:pt x="1275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25" name="Google Shape;1925;p29"/>
            <p:cNvSpPr/>
            <p:nvPr/>
          </p:nvSpPr>
          <p:spPr>
            <a:xfrm>
              <a:off x="8454802" y="3028890"/>
              <a:ext cx="363465" cy="1433421"/>
            </a:xfrm>
            <a:custGeom>
              <a:avLst/>
              <a:gdLst/>
              <a:ahLst/>
              <a:cxnLst/>
              <a:rect l="l" t="t" r="r" b="b"/>
              <a:pathLst>
                <a:path w="16163" h="63743" extrusionOk="0">
                  <a:moveTo>
                    <a:pt x="3453" y="1"/>
                  </a:moveTo>
                  <a:lnTo>
                    <a:pt x="0" y="4849"/>
                  </a:lnTo>
                  <a:cubicBezTo>
                    <a:pt x="0" y="4849"/>
                    <a:pt x="8424" y="29337"/>
                    <a:pt x="16162" y="63743"/>
                  </a:cubicBezTo>
                  <a:cubicBezTo>
                    <a:pt x="15722" y="61073"/>
                    <a:pt x="15281" y="58306"/>
                    <a:pt x="14840" y="55588"/>
                  </a:cubicBezTo>
                  <a:cubicBezTo>
                    <a:pt x="13909" y="49736"/>
                    <a:pt x="13028" y="44226"/>
                    <a:pt x="12440" y="40283"/>
                  </a:cubicBezTo>
                  <a:cubicBezTo>
                    <a:pt x="11363" y="32888"/>
                    <a:pt x="9551" y="20497"/>
                    <a:pt x="7298" y="12612"/>
                  </a:cubicBezTo>
                  <a:cubicBezTo>
                    <a:pt x="6073" y="8253"/>
                    <a:pt x="4653" y="3698"/>
                    <a:pt x="3453" y="1"/>
                  </a:cubicBezTo>
                  <a:close/>
                </a:path>
              </a:pathLst>
            </a:custGeom>
            <a:solidFill>
              <a:srgbClr val="191919">
                <a:alpha val="17860"/>
              </a:srgbClr>
            </a:solidFill>
            <a:ln>
              <a:noFill/>
            </a:ln>
          </p:spPr>
          <p:txBody>
            <a:bodyPr spcFirstLastPara="1" wrap="square" lIns="91425" tIns="91425" rIns="91425" bIns="91425" anchor="ctr" anchorCtr="0">
              <a:noAutofit/>
            </a:bodyPr>
            <a:lstStyle/>
            <a:p>
              <a:endParaRPr/>
            </a:p>
          </p:txBody>
        </p:sp>
        <p:sp>
          <p:nvSpPr>
            <p:cNvPr id="1926" name="Google Shape;1926;p29"/>
            <p:cNvSpPr/>
            <p:nvPr/>
          </p:nvSpPr>
          <p:spPr>
            <a:xfrm>
              <a:off x="7968555" y="2033458"/>
              <a:ext cx="651463" cy="1206185"/>
            </a:xfrm>
            <a:custGeom>
              <a:avLst/>
              <a:gdLst/>
              <a:ahLst/>
              <a:cxnLst/>
              <a:rect l="l" t="t" r="r" b="b"/>
              <a:pathLst>
                <a:path w="28970" h="53638" extrusionOk="0">
                  <a:moveTo>
                    <a:pt x="15979" y="0"/>
                  </a:moveTo>
                  <a:cubicBezTo>
                    <a:pt x="15577" y="0"/>
                    <a:pt x="15172" y="22"/>
                    <a:pt x="14767" y="66"/>
                  </a:cubicBezTo>
                  <a:cubicBezTo>
                    <a:pt x="14767" y="66"/>
                    <a:pt x="9208" y="1193"/>
                    <a:pt x="4604" y="9078"/>
                  </a:cubicBezTo>
                  <a:cubicBezTo>
                    <a:pt x="0" y="16963"/>
                    <a:pt x="662" y="51711"/>
                    <a:pt x="662" y="51711"/>
                  </a:cubicBezTo>
                  <a:cubicBezTo>
                    <a:pt x="3817" y="53085"/>
                    <a:pt x="7290" y="53637"/>
                    <a:pt x="10734" y="53637"/>
                  </a:cubicBezTo>
                  <a:cubicBezTo>
                    <a:pt x="16004" y="53637"/>
                    <a:pt x="21206" y="52346"/>
                    <a:pt x="25101" y="50731"/>
                  </a:cubicBezTo>
                  <a:cubicBezTo>
                    <a:pt x="27794" y="49630"/>
                    <a:pt x="28970" y="46446"/>
                    <a:pt x="27696" y="43826"/>
                  </a:cubicBezTo>
                  <a:cubicBezTo>
                    <a:pt x="24954" y="38243"/>
                    <a:pt x="21158" y="28031"/>
                    <a:pt x="23827" y="18432"/>
                  </a:cubicBezTo>
                  <a:cubicBezTo>
                    <a:pt x="27527" y="5173"/>
                    <a:pt x="22105" y="0"/>
                    <a:pt x="1597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27" name="Google Shape;1927;p29"/>
            <p:cNvSpPr/>
            <p:nvPr/>
          </p:nvSpPr>
          <p:spPr>
            <a:xfrm>
              <a:off x="7966351" y="2030152"/>
              <a:ext cx="643750" cy="1212976"/>
            </a:xfrm>
            <a:custGeom>
              <a:avLst/>
              <a:gdLst/>
              <a:ahLst/>
              <a:cxnLst/>
              <a:rect l="l" t="t" r="r" b="b"/>
              <a:pathLst>
                <a:path w="28627" h="53940" extrusionOk="0">
                  <a:moveTo>
                    <a:pt x="16114" y="293"/>
                  </a:moveTo>
                  <a:cubicBezTo>
                    <a:pt x="18779" y="293"/>
                    <a:pt x="21076" y="1278"/>
                    <a:pt x="22652" y="3152"/>
                  </a:cubicBezTo>
                  <a:cubicBezTo>
                    <a:pt x="24513" y="5356"/>
                    <a:pt x="26227" y="9812"/>
                    <a:pt x="23778" y="18555"/>
                  </a:cubicBezTo>
                  <a:cubicBezTo>
                    <a:pt x="22701" y="22448"/>
                    <a:pt x="22676" y="26440"/>
                    <a:pt x="23215" y="30186"/>
                  </a:cubicBezTo>
                  <a:cubicBezTo>
                    <a:pt x="23387" y="31386"/>
                    <a:pt x="23631" y="32537"/>
                    <a:pt x="23876" y="33664"/>
                  </a:cubicBezTo>
                  <a:cubicBezTo>
                    <a:pt x="24880" y="37851"/>
                    <a:pt x="26423" y="41500"/>
                    <a:pt x="27647" y="44022"/>
                  </a:cubicBezTo>
                  <a:cubicBezTo>
                    <a:pt x="28260" y="45271"/>
                    <a:pt x="28309" y="46691"/>
                    <a:pt x="27843" y="47964"/>
                  </a:cubicBezTo>
                  <a:cubicBezTo>
                    <a:pt x="27354" y="49238"/>
                    <a:pt x="26399" y="50242"/>
                    <a:pt x="25125" y="50756"/>
                  </a:cubicBezTo>
                  <a:cubicBezTo>
                    <a:pt x="21171" y="52394"/>
                    <a:pt x="16043" y="53649"/>
                    <a:pt x="10871" y="53649"/>
                  </a:cubicBezTo>
                  <a:cubicBezTo>
                    <a:pt x="7461" y="53649"/>
                    <a:pt x="4031" y="53103"/>
                    <a:pt x="907" y="51760"/>
                  </a:cubicBezTo>
                  <a:cubicBezTo>
                    <a:pt x="882" y="49728"/>
                    <a:pt x="417" y="16865"/>
                    <a:pt x="4825" y="9298"/>
                  </a:cubicBezTo>
                  <a:cubicBezTo>
                    <a:pt x="9257" y="1682"/>
                    <a:pt x="14693" y="409"/>
                    <a:pt x="14889" y="360"/>
                  </a:cubicBezTo>
                  <a:cubicBezTo>
                    <a:pt x="15305" y="315"/>
                    <a:pt x="15713" y="293"/>
                    <a:pt x="16114" y="293"/>
                  </a:cubicBezTo>
                  <a:close/>
                  <a:moveTo>
                    <a:pt x="16102" y="0"/>
                  </a:moveTo>
                  <a:cubicBezTo>
                    <a:pt x="15698" y="0"/>
                    <a:pt x="15285" y="22"/>
                    <a:pt x="14865" y="66"/>
                  </a:cubicBezTo>
                  <a:lnTo>
                    <a:pt x="14840" y="66"/>
                  </a:lnTo>
                  <a:cubicBezTo>
                    <a:pt x="14791" y="91"/>
                    <a:pt x="9135" y="1291"/>
                    <a:pt x="4555" y="9151"/>
                  </a:cubicBezTo>
                  <a:cubicBezTo>
                    <a:pt x="1" y="16987"/>
                    <a:pt x="588" y="50438"/>
                    <a:pt x="613" y="51858"/>
                  </a:cubicBezTo>
                  <a:lnTo>
                    <a:pt x="613" y="51956"/>
                  </a:lnTo>
                  <a:lnTo>
                    <a:pt x="711" y="52005"/>
                  </a:lnTo>
                  <a:cubicBezTo>
                    <a:pt x="3894" y="53376"/>
                    <a:pt x="7396" y="53939"/>
                    <a:pt x="10873" y="53939"/>
                  </a:cubicBezTo>
                  <a:cubicBezTo>
                    <a:pt x="16089" y="53939"/>
                    <a:pt x="21256" y="52666"/>
                    <a:pt x="25248" y="51025"/>
                  </a:cubicBezTo>
                  <a:cubicBezTo>
                    <a:pt x="26570" y="50487"/>
                    <a:pt x="27598" y="49434"/>
                    <a:pt x="28113" y="48062"/>
                  </a:cubicBezTo>
                  <a:cubicBezTo>
                    <a:pt x="28627" y="46716"/>
                    <a:pt x="28553" y="45197"/>
                    <a:pt x="27917" y="43899"/>
                  </a:cubicBezTo>
                  <a:cubicBezTo>
                    <a:pt x="26692" y="41402"/>
                    <a:pt x="25174" y="37777"/>
                    <a:pt x="24195" y="33639"/>
                  </a:cubicBezTo>
                  <a:cubicBezTo>
                    <a:pt x="23925" y="32513"/>
                    <a:pt x="23680" y="31337"/>
                    <a:pt x="23509" y="30137"/>
                  </a:cubicBezTo>
                  <a:cubicBezTo>
                    <a:pt x="22995" y="26440"/>
                    <a:pt x="22995" y="22473"/>
                    <a:pt x="24072" y="18628"/>
                  </a:cubicBezTo>
                  <a:cubicBezTo>
                    <a:pt x="26545" y="9763"/>
                    <a:pt x="24782" y="5209"/>
                    <a:pt x="22872" y="2956"/>
                  </a:cubicBezTo>
                  <a:cubicBezTo>
                    <a:pt x="21228" y="1013"/>
                    <a:pt x="18858" y="0"/>
                    <a:pt x="1610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28" name="Google Shape;1928;p29"/>
            <p:cNvSpPr/>
            <p:nvPr/>
          </p:nvSpPr>
          <p:spPr>
            <a:xfrm>
              <a:off x="7989468" y="2184169"/>
              <a:ext cx="496187" cy="657512"/>
            </a:xfrm>
            <a:custGeom>
              <a:avLst/>
              <a:gdLst/>
              <a:ahLst/>
              <a:cxnLst/>
              <a:rect l="l" t="t" r="r" b="b"/>
              <a:pathLst>
                <a:path w="22065" h="29239" extrusionOk="0">
                  <a:moveTo>
                    <a:pt x="8131" y="0"/>
                  </a:moveTo>
                  <a:lnTo>
                    <a:pt x="2646" y="8914"/>
                  </a:lnTo>
                  <a:lnTo>
                    <a:pt x="1642" y="8963"/>
                  </a:lnTo>
                  <a:cubicBezTo>
                    <a:pt x="760" y="13762"/>
                    <a:pt x="270" y="20031"/>
                    <a:pt x="1" y="26006"/>
                  </a:cubicBezTo>
                  <a:lnTo>
                    <a:pt x="5952" y="23558"/>
                  </a:lnTo>
                  <a:lnTo>
                    <a:pt x="14743" y="29239"/>
                  </a:lnTo>
                  <a:lnTo>
                    <a:pt x="13910" y="18807"/>
                  </a:lnTo>
                  <a:lnTo>
                    <a:pt x="22065" y="12220"/>
                  </a:lnTo>
                  <a:lnTo>
                    <a:pt x="11878" y="9771"/>
                  </a:lnTo>
                  <a:lnTo>
                    <a:pt x="8131"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29" name="Google Shape;1929;p29"/>
            <p:cNvSpPr/>
            <p:nvPr/>
          </p:nvSpPr>
          <p:spPr>
            <a:xfrm>
              <a:off x="8188820" y="1599359"/>
              <a:ext cx="345161" cy="491509"/>
            </a:xfrm>
            <a:custGeom>
              <a:avLst/>
              <a:gdLst/>
              <a:ahLst/>
              <a:cxnLst/>
              <a:rect l="l" t="t" r="r" b="b"/>
              <a:pathLst>
                <a:path w="15349" h="21857" extrusionOk="0">
                  <a:moveTo>
                    <a:pt x="6270" y="0"/>
                  </a:moveTo>
                  <a:cubicBezTo>
                    <a:pt x="6270" y="0"/>
                    <a:pt x="4041" y="1665"/>
                    <a:pt x="2768" y="4530"/>
                  </a:cubicBezTo>
                  <a:cubicBezTo>
                    <a:pt x="1494" y="7396"/>
                    <a:pt x="1" y="15330"/>
                    <a:pt x="4629" y="16432"/>
                  </a:cubicBezTo>
                  <a:lnTo>
                    <a:pt x="3992" y="20252"/>
                  </a:lnTo>
                  <a:cubicBezTo>
                    <a:pt x="3992" y="20252"/>
                    <a:pt x="4614" y="21856"/>
                    <a:pt x="6284" y="21856"/>
                  </a:cubicBezTo>
                  <a:cubicBezTo>
                    <a:pt x="6956" y="21856"/>
                    <a:pt x="7800" y="21596"/>
                    <a:pt x="8841" y="20864"/>
                  </a:cubicBezTo>
                  <a:lnTo>
                    <a:pt x="8841" y="16236"/>
                  </a:lnTo>
                  <a:cubicBezTo>
                    <a:pt x="8841" y="16236"/>
                    <a:pt x="10041" y="15428"/>
                    <a:pt x="11192" y="13909"/>
                  </a:cubicBezTo>
                  <a:cubicBezTo>
                    <a:pt x="11216" y="13910"/>
                    <a:pt x="11241" y="13910"/>
                    <a:pt x="11266" y="13910"/>
                  </a:cubicBezTo>
                  <a:cubicBezTo>
                    <a:pt x="13369" y="13910"/>
                    <a:pt x="15349" y="11856"/>
                    <a:pt x="14840" y="10065"/>
                  </a:cubicBezTo>
                  <a:cubicBezTo>
                    <a:pt x="14664" y="9447"/>
                    <a:pt x="14220" y="9261"/>
                    <a:pt x="13756" y="9261"/>
                  </a:cubicBezTo>
                  <a:cubicBezTo>
                    <a:pt x="13577" y="9261"/>
                    <a:pt x="13395" y="9289"/>
                    <a:pt x="13224" y="9330"/>
                  </a:cubicBezTo>
                  <a:cubicBezTo>
                    <a:pt x="13249" y="9159"/>
                    <a:pt x="13273" y="9012"/>
                    <a:pt x="13273" y="8840"/>
                  </a:cubicBezTo>
                  <a:cubicBezTo>
                    <a:pt x="13738" y="4139"/>
                    <a:pt x="8669" y="4947"/>
                    <a:pt x="6270" y="0"/>
                  </a:cubicBezTo>
                  <a:close/>
                </a:path>
              </a:pathLst>
            </a:custGeom>
            <a:solidFill>
              <a:srgbClr val="FFB866"/>
            </a:solidFill>
            <a:ln>
              <a:noFill/>
            </a:ln>
          </p:spPr>
          <p:txBody>
            <a:bodyPr spcFirstLastPara="1" wrap="square" lIns="91425" tIns="91425" rIns="91425" bIns="91425" anchor="ctr" anchorCtr="0">
              <a:noAutofit/>
            </a:bodyPr>
            <a:lstStyle/>
            <a:p>
              <a:endParaRPr/>
            </a:p>
          </p:txBody>
        </p:sp>
        <p:sp>
          <p:nvSpPr>
            <p:cNvPr id="1930" name="Google Shape;1930;p29"/>
            <p:cNvSpPr/>
            <p:nvPr/>
          </p:nvSpPr>
          <p:spPr>
            <a:xfrm>
              <a:off x="8200379" y="1594390"/>
              <a:ext cx="330431" cy="500032"/>
            </a:xfrm>
            <a:custGeom>
              <a:avLst/>
              <a:gdLst/>
              <a:ahLst/>
              <a:cxnLst/>
              <a:rect l="l" t="t" r="r" b="b"/>
              <a:pathLst>
                <a:path w="14694" h="22236" extrusionOk="0">
                  <a:moveTo>
                    <a:pt x="5707" y="466"/>
                  </a:moveTo>
                  <a:cubicBezTo>
                    <a:pt x="6809" y="2621"/>
                    <a:pt x="8400" y="3650"/>
                    <a:pt x="9796" y="4580"/>
                  </a:cubicBezTo>
                  <a:cubicBezTo>
                    <a:pt x="11510" y="5682"/>
                    <a:pt x="12857" y="6564"/>
                    <a:pt x="12612" y="9037"/>
                  </a:cubicBezTo>
                  <a:cubicBezTo>
                    <a:pt x="12612" y="9208"/>
                    <a:pt x="12588" y="9355"/>
                    <a:pt x="12563" y="9527"/>
                  </a:cubicBezTo>
                  <a:lnTo>
                    <a:pt x="12539" y="9722"/>
                  </a:lnTo>
                  <a:lnTo>
                    <a:pt x="12539" y="9722"/>
                  </a:lnTo>
                  <a:lnTo>
                    <a:pt x="12735" y="9674"/>
                  </a:lnTo>
                  <a:cubicBezTo>
                    <a:pt x="12907" y="9636"/>
                    <a:pt x="13066" y="9617"/>
                    <a:pt x="13209" y="9617"/>
                  </a:cubicBezTo>
                  <a:cubicBezTo>
                    <a:pt x="13719" y="9617"/>
                    <a:pt x="14046" y="9852"/>
                    <a:pt x="14179" y="10310"/>
                  </a:cubicBezTo>
                  <a:cubicBezTo>
                    <a:pt x="14375" y="11020"/>
                    <a:pt x="14179" y="11828"/>
                    <a:pt x="13641" y="12514"/>
                  </a:cubicBezTo>
                  <a:cubicBezTo>
                    <a:pt x="12945" y="13425"/>
                    <a:pt x="11828" y="13984"/>
                    <a:pt x="10770" y="13984"/>
                  </a:cubicBezTo>
                  <a:cubicBezTo>
                    <a:pt x="10747" y="13984"/>
                    <a:pt x="10725" y="13984"/>
                    <a:pt x="10702" y="13983"/>
                  </a:cubicBezTo>
                  <a:lnTo>
                    <a:pt x="10604" y="13983"/>
                  </a:lnTo>
                  <a:lnTo>
                    <a:pt x="10580" y="14032"/>
                  </a:lnTo>
                  <a:cubicBezTo>
                    <a:pt x="9453" y="15526"/>
                    <a:pt x="8253" y="16334"/>
                    <a:pt x="8253" y="16334"/>
                  </a:cubicBezTo>
                  <a:lnTo>
                    <a:pt x="8180" y="16383"/>
                  </a:lnTo>
                  <a:lnTo>
                    <a:pt x="8180" y="21011"/>
                  </a:lnTo>
                  <a:cubicBezTo>
                    <a:pt x="7283" y="21628"/>
                    <a:pt x="6485" y="21931"/>
                    <a:pt x="5777" y="21931"/>
                  </a:cubicBezTo>
                  <a:cubicBezTo>
                    <a:pt x="5557" y="21931"/>
                    <a:pt x="5346" y="21902"/>
                    <a:pt x="5143" y="21844"/>
                  </a:cubicBezTo>
                  <a:cubicBezTo>
                    <a:pt x="4164" y="21550"/>
                    <a:pt x="3723" y="20644"/>
                    <a:pt x="3625" y="20448"/>
                  </a:cubicBezTo>
                  <a:lnTo>
                    <a:pt x="4286" y="16530"/>
                  </a:lnTo>
                  <a:lnTo>
                    <a:pt x="4139" y="16506"/>
                  </a:lnTo>
                  <a:cubicBezTo>
                    <a:pt x="3086" y="16261"/>
                    <a:pt x="2278" y="15600"/>
                    <a:pt x="1789" y="14571"/>
                  </a:cubicBezTo>
                  <a:cubicBezTo>
                    <a:pt x="393" y="11755"/>
                    <a:pt x="1495" y="6833"/>
                    <a:pt x="2376" y="4800"/>
                  </a:cubicBezTo>
                  <a:cubicBezTo>
                    <a:pt x="3429" y="2425"/>
                    <a:pt x="5192" y="882"/>
                    <a:pt x="5707" y="466"/>
                  </a:cubicBezTo>
                  <a:close/>
                  <a:moveTo>
                    <a:pt x="5805" y="1"/>
                  </a:moveTo>
                  <a:lnTo>
                    <a:pt x="5658" y="99"/>
                  </a:lnTo>
                  <a:cubicBezTo>
                    <a:pt x="5633" y="123"/>
                    <a:pt x="3380" y="1813"/>
                    <a:pt x="2107" y="4678"/>
                  </a:cubicBezTo>
                  <a:cubicBezTo>
                    <a:pt x="1274" y="6539"/>
                    <a:pt x="1" y="11633"/>
                    <a:pt x="1519" y="14718"/>
                  </a:cubicBezTo>
                  <a:cubicBezTo>
                    <a:pt x="2033" y="15771"/>
                    <a:pt x="2866" y="16457"/>
                    <a:pt x="3943" y="16751"/>
                  </a:cubicBezTo>
                  <a:lnTo>
                    <a:pt x="3331" y="20497"/>
                  </a:lnTo>
                  <a:lnTo>
                    <a:pt x="3331" y="20522"/>
                  </a:lnTo>
                  <a:cubicBezTo>
                    <a:pt x="3356" y="20571"/>
                    <a:pt x="3845" y="21771"/>
                    <a:pt x="5045" y="22113"/>
                  </a:cubicBezTo>
                  <a:cubicBezTo>
                    <a:pt x="5290" y="22187"/>
                    <a:pt x="5535" y="22236"/>
                    <a:pt x="5780" y="22236"/>
                  </a:cubicBezTo>
                  <a:cubicBezTo>
                    <a:pt x="6564" y="22236"/>
                    <a:pt x="7445" y="21893"/>
                    <a:pt x="8425" y="21207"/>
                  </a:cubicBezTo>
                  <a:lnTo>
                    <a:pt x="8474" y="21158"/>
                  </a:lnTo>
                  <a:lnTo>
                    <a:pt x="8474" y="16530"/>
                  </a:lnTo>
                  <a:cubicBezTo>
                    <a:pt x="8743" y="16359"/>
                    <a:pt x="9747" y="15575"/>
                    <a:pt x="10751" y="14277"/>
                  </a:cubicBezTo>
                  <a:lnTo>
                    <a:pt x="10776" y="14277"/>
                  </a:lnTo>
                  <a:cubicBezTo>
                    <a:pt x="11902" y="14277"/>
                    <a:pt x="13126" y="13665"/>
                    <a:pt x="13861" y="12710"/>
                  </a:cubicBezTo>
                  <a:cubicBezTo>
                    <a:pt x="14473" y="11926"/>
                    <a:pt x="14694" y="11020"/>
                    <a:pt x="14473" y="10237"/>
                  </a:cubicBezTo>
                  <a:cubicBezTo>
                    <a:pt x="14306" y="9631"/>
                    <a:pt x="13872" y="9328"/>
                    <a:pt x="13231" y="9328"/>
                  </a:cubicBezTo>
                  <a:cubicBezTo>
                    <a:pt x="13121" y="9328"/>
                    <a:pt x="13004" y="9337"/>
                    <a:pt x="12882" y="9355"/>
                  </a:cubicBezTo>
                  <a:cubicBezTo>
                    <a:pt x="12906" y="9257"/>
                    <a:pt x="12906" y="9159"/>
                    <a:pt x="12906" y="9086"/>
                  </a:cubicBezTo>
                  <a:cubicBezTo>
                    <a:pt x="13175" y="6417"/>
                    <a:pt x="11682" y="5437"/>
                    <a:pt x="9967" y="4311"/>
                  </a:cubicBezTo>
                  <a:cubicBezTo>
                    <a:pt x="8547" y="3405"/>
                    <a:pt x="6955" y="2352"/>
                    <a:pt x="5878" y="172"/>
                  </a:cubicBezTo>
                  <a:lnTo>
                    <a:pt x="5805"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31" name="Google Shape;1931;p29"/>
            <p:cNvSpPr/>
            <p:nvPr/>
          </p:nvSpPr>
          <p:spPr>
            <a:xfrm>
              <a:off x="8191586" y="2656092"/>
              <a:ext cx="311699" cy="131417"/>
            </a:xfrm>
            <a:custGeom>
              <a:avLst/>
              <a:gdLst/>
              <a:ahLst/>
              <a:cxnLst/>
              <a:rect l="l" t="t" r="r" b="b"/>
              <a:pathLst>
                <a:path w="13861" h="5844" extrusionOk="0">
                  <a:moveTo>
                    <a:pt x="0" y="0"/>
                  </a:moveTo>
                  <a:lnTo>
                    <a:pt x="0" y="0"/>
                  </a:lnTo>
                  <a:cubicBezTo>
                    <a:pt x="949" y="1187"/>
                    <a:pt x="5208" y="5843"/>
                    <a:pt x="13088" y="5843"/>
                  </a:cubicBezTo>
                  <a:cubicBezTo>
                    <a:pt x="13341" y="5843"/>
                    <a:pt x="13599" y="5838"/>
                    <a:pt x="13860" y="5829"/>
                  </a:cubicBezTo>
                  <a:cubicBezTo>
                    <a:pt x="13615" y="4702"/>
                    <a:pt x="13371" y="3551"/>
                    <a:pt x="13199" y="2351"/>
                  </a:cubicBezTo>
                  <a:cubicBezTo>
                    <a:pt x="12293" y="2498"/>
                    <a:pt x="11362" y="2572"/>
                    <a:pt x="10481" y="2572"/>
                  </a:cubicBezTo>
                  <a:cubicBezTo>
                    <a:pt x="5412" y="2572"/>
                    <a:pt x="1127" y="564"/>
                    <a:pt x="0" y="0"/>
                  </a:cubicBezTo>
                  <a:close/>
                </a:path>
              </a:pathLst>
            </a:custGeom>
            <a:solidFill>
              <a:srgbClr val="191919">
                <a:alpha val="17860"/>
              </a:srgbClr>
            </a:solidFill>
            <a:ln>
              <a:noFill/>
            </a:ln>
          </p:spPr>
          <p:txBody>
            <a:bodyPr spcFirstLastPara="1" wrap="square" lIns="91425" tIns="91425" rIns="91425" bIns="91425" anchor="ctr" anchorCtr="0">
              <a:noAutofit/>
            </a:bodyPr>
            <a:lstStyle/>
            <a:p>
              <a:endParaRPr/>
            </a:p>
          </p:txBody>
        </p:sp>
        <p:sp>
          <p:nvSpPr>
            <p:cNvPr id="1932" name="Google Shape;1932;p29"/>
            <p:cNvSpPr/>
            <p:nvPr/>
          </p:nvSpPr>
          <p:spPr>
            <a:xfrm>
              <a:off x="8183311" y="2445182"/>
              <a:ext cx="257190" cy="210933"/>
            </a:xfrm>
            <a:custGeom>
              <a:avLst/>
              <a:gdLst/>
              <a:ahLst/>
              <a:cxnLst/>
              <a:rect l="l" t="t" r="r" b="b"/>
              <a:pathLst>
                <a:path w="11437" h="9380" extrusionOk="0">
                  <a:moveTo>
                    <a:pt x="11437" y="1"/>
                  </a:moveTo>
                  <a:lnTo>
                    <a:pt x="1" y="99"/>
                  </a:lnTo>
                  <a:lnTo>
                    <a:pt x="1" y="9184"/>
                  </a:lnTo>
                  <a:lnTo>
                    <a:pt x="74" y="9208"/>
                  </a:lnTo>
                  <a:cubicBezTo>
                    <a:pt x="74" y="9232"/>
                    <a:pt x="172" y="9281"/>
                    <a:pt x="368" y="9379"/>
                  </a:cubicBezTo>
                  <a:cubicBezTo>
                    <a:pt x="221" y="9184"/>
                    <a:pt x="148" y="9086"/>
                    <a:pt x="148" y="9086"/>
                  </a:cubicBezTo>
                  <a:lnTo>
                    <a:pt x="417" y="9061"/>
                  </a:lnTo>
                  <a:cubicBezTo>
                    <a:pt x="368" y="9037"/>
                    <a:pt x="319" y="9012"/>
                    <a:pt x="295" y="8988"/>
                  </a:cubicBezTo>
                  <a:lnTo>
                    <a:pt x="295" y="392"/>
                  </a:lnTo>
                  <a:lnTo>
                    <a:pt x="11437" y="294"/>
                  </a:lnTo>
                  <a:lnTo>
                    <a:pt x="11437" y="1"/>
                  </a:lnTo>
                  <a:close/>
                </a:path>
              </a:pathLst>
            </a:custGeom>
            <a:solidFill>
              <a:srgbClr val="470000"/>
            </a:solidFill>
            <a:ln>
              <a:noFill/>
            </a:ln>
          </p:spPr>
          <p:txBody>
            <a:bodyPr spcFirstLastPara="1" wrap="square" lIns="91425" tIns="91425" rIns="91425" bIns="91425" anchor="ctr" anchorCtr="0">
              <a:noAutofit/>
            </a:bodyPr>
            <a:lstStyle/>
            <a:p>
              <a:endParaRPr/>
            </a:p>
          </p:txBody>
        </p:sp>
        <p:sp>
          <p:nvSpPr>
            <p:cNvPr id="1933" name="Google Shape;1933;p29"/>
            <p:cNvSpPr/>
            <p:nvPr/>
          </p:nvSpPr>
          <p:spPr>
            <a:xfrm>
              <a:off x="8350730" y="1774762"/>
              <a:ext cx="68295" cy="29459"/>
            </a:xfrm>
            <a:custGeom>
              <a:avLst/>
              <a:gdLst/>
              <a:ahLst/>
              <a:cxnLst/>
              <a:rect l="l" t="t" r="r" b="b"/>
              <a:pathLst>
                <a:path w="3037" h="1310" extrusionOk="0">
                  <a:moveTo>
                    <a:pt x="1267" y="0"/>
                  </a:moveTo>
                  <a:cubicBezTo>
                    <a:pt x="907" y="0"/>
                    <a:pt x="519" y="98"/>
                    <a:pt x="123" y="281"/>
                  </a:cubicBezTo>
                  <a:cubicBezTo>
                    <a:pt x="49" y="330"/>
                    <a:pt x="0" y="404"/>
                    <a:pt x="49" y="477"/>
                  </a:cubicBezTo>
                  <a:cubicBezTo>
                    <a:pt x="67" y="530"/>
                    <a:pt x="123" y="570"/>
                    <a:pt x="180" y="570"/>
                  </a:cubicBezTo>
                  <a:cubicBezTo>
                    <a:pt x="202" y="570"/>
                    <a:pt x="224" y="564"/>
                    <a:pt x="245" y="551"/>
                  </a:cubicBezTo>
                  <a:cubicBezTo>
                    <a:pt x="602" y="380"/>
                    <a:pt x="949" y="298"/>
                    <a:pt x="1267" y="298"/>
                  </a:cubicBezTo>
                  <a:cubicBezTo>
                    <a:pt x="1451" y="298"/>
                    <a:pt x="1626" y="325"/>
                    <a:pt x="1788" y="379"/>
                  </a:cubicBezTo>
                  <a:cubicBezTo>
                    <a:pt x="2424" y="600"/>
                    <a:pt x="2718" y="1212"/>
                    <a:pt x="2718" y="1212"/>
                  </a:cubicBezTo>
                  <a:cubicBezTo>
                    <a:pt x="2743" y="1261"/>
                    <a:pt x="2816" y="1310"/>
                    <a:pt x="2865" y="1310"/>
                  </a:cubicBezTo>
                  <a:cubicBezTo>
                    <a:pt x="2890" y="1310"/>
                    <a:pt x="2914" y="1285"/>
                    <a:pt x="2914" y="1285"/>
                  </a:cubicBezTo>
                  <a:cubicBezTo>
                    <a:pt x="2988" y="1261"/>
                    <a:pt x="3037" y="1163"/>
                    <a:pt x="2988" y="1089"/>
                  </a:cubicBezTo>
                  <a:cubicBezTo>
                    <a:pt x="2988" y="1065"/>
                    <a:pt x="2645" y="379"/>
                    <a:pt x="1886" y="110"/>
                  </a:cubicBezTo>
                  <a:cubicBezTo>
                    <a:pt x="1692" y="36"/>
                    <a:pt x="1485" y="0"/>
                    <a:pt x="126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34" name="Google Shape;1934;p29"/>
            <p:cNvSpPr/>
            <p:nvPr/>
          </p:nvSpPr>
          <p:spPr>
            <a:xfrm>
              <a:off x="8373847" y="1778652"/>
              <a:ext cx="23702" cy="21386"/>
            </a:xfrm>
            <a:custGeom>
              <a:avLst/>
              <a:gdLst/>
              <a:ahLst/>
              <a:cxnLst/>
              <a:rect l="l" t="t" r="r" b="b"/>
              <a:pathLst>
                <a:path w="1054" h="951" extrusionOk="0">
                  <a:moveTo>
                    <a:pt x="518" y="1"/>
                  </a:moveTo>
                  <a:cubicBezTo>
                    <a:pt x="303" y="1"/>
                    <a:pt x="92" y="143"/>
                    <a:pt x="50" y="378"/>
                  </a:cubicBezTo>
                  <a:cubicBezTo>
                    <a:pt x="1" y="647"/>
                    <a:pt x="172" y="892"/>
                    <a:pt x="417" y="941"/>
                  </a:cubicBezTo>
                  <a:cubicBezTo>
                    <a:pt x="451" y="947"/>
                    <a:pt x="485" y="950"/>
                    <a:pt x="519" y="950"/>
                  </a:cubicBezTo>
                  <a:cubicBezTo>
                    <a:pt x="746" y="950"/>
                    <a:pt x="937" y="808"/>
                    <a:pt x="980" y="573"/>
                  </a:cubicBezTo>
                  <a:cubicBezTo>
                    <a:pt x="1054" y="329"/>
                    <a:pt x="882" y="59"/>
                    <a:pt x="613" y="10"/>
                  </a:cubicBezTo>
                  <a:cubicBezTo>
                    <a:pt x="581" y="4"/>
                    <a:pt x="550" y="1"/>
                    <a:pt x="51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35" name="Google Shape;1935;p29"/>
            <p:cNvSpPr/>
            <p:nvPr/>
          </p:nvSpPr>
          <p:spPr>
            <a:xfrm>
              <a:off x="8371104" y="1775369"/>
              <a:ext cx="29751" cy="28312"/>
            </a:xfrm>
            <a:custGeom>
              <a:avLst/>
              <a:gdLst/>
              <a:ahLst/>
              <a:cxnLst/>
              <a:rect l="l" t="t" r="r" b="b"/>
              <a:pathLst>
                <a:path w="1323" h="1259" extrusionOk="0">
                  <a:moveTo>
                    <a:pt x="710" y="303"/>
                  </a:moveTo>
                  <a:cubicBezTo>
                    <a:pt x="882" y="352"/>
                    <a:pt x="1004" y="524"/>
                    <a:pt x="955" y="695"/>
                  </a:cubicBezTo>
                  <a:cubicBezTo>
                    <a:pt x="955" y="768"/>
                    <a:pt x="906" y="842"/>
                    <a:pt x="833" y="891"/>
                  </a:cubicBezTo>
                  <a:cubicBezTo>
                    <a:pt x="779" y="927"/>
                    <a:pt x="712" y="949"/>
                    <a:pt x="642" y="949"/>
                  </a:cubicBezTo>
                  <a:cubicBezTo>
                    <a:pt x="616" y="949"/>
                    <a:pt x="590" y="946"/>
                    <a:pt x="563" y="940"/>
                  </a:cubicBezTo>
                  <a:cubicBezTo>
                    <a:pt x="490" y="915"/>
                    <a:pt x="416" y="866"/>
                    <a:pt x="367" y="793"/>
                  </a:cubicBezTo>
                  <a:cubicBezTo>
                    <a:pt x="318" y="719"/>
                    <a:pt x="294" y="646"/>
                    <a:pt x="318" y="548"/>
                  </a:cubicBezTo>
                  <a:cubicBezTo>
                    <a:pt x="343" y="475"/>
                    <a:pt x="392" y="401"/>
                    <a:pt x="465" y="352"/>
                  </a:cubicBezTo>
                  <a:cubicBezTo>
                    <a:pt x="514" y="303"/>
                    <a:pt x="588" y="303"/>
                    <a:pt x="637" y="303"/>
                  </a:cubicBezTo>
                  <a:close/>
                  <a:moveTo>
                    <a:pt x="663" y="0"/>
                  </a:moveTo>
                  <a:cubicBezTo>
                    <a:pt x="533" y="0"/>
                    <a:pt x="406" y="32"/>
                    <a:pt x="294" y="107"/>
                  </a:cubicBezTo>
                  <a:cubicBezTo>
                    <a:pt x="172" y="181"/>
                    <a:pt x="74" y="328"/>
                    <a:pt x="25" y="499"/>
                  </a:cubicBezTo>
                  <a:cubicBezTo>
                    <a:pt x="0" y="646"/>
                    <a:pt x="25" y="817"/>
                    <a:pt x="123" y="964"/>
                  </a:cubicBezTo>
                  <a:cubicBezTo>
                    <a:pt x="196" y="1111"/>
                    <a:pt x="343" y="1209"/>
                    <a:pt x="514" y="1234"/>
                  </a:cubicBezTo>
                  <a:cubicBezTo>
                    <a:pt x="563" y="1234"/>
                    <a:pt x="588" y="1258"/>
                    <a:pt x="637" y="1258"/>
                  </a:cubicBezTo>
                  <a:cubicBezTo>
                    <a:pt x="759" y="1258"/>
                    <a:pt x="882" y="1209"/>
                    <a:pt x="980" y="1160"/>
                  </a:cubicBezTo>
                  <a:cubicBezTo>
                    <a:pt x="1127" y="1062"/>
                    <a:pt x="1225" y="915"/>
                    <a:pt x="1249" y="744"/>
                  </a:cubicBezTo>
                  <a:cubicBezTo>
                    <a:pt x="1323" y="426"/>
                    <a:pt x="1102" y="83"/>
                    <a:pt x="784" y="9"/>
                  </a:cubicBezTo>
                  <a:cubicBezTo>
                    <a:pt x="743" y="4"/>
                    <a:pt x="703" y="0"/>
                    <a:pt x="66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36" name="Google Shape;1936;p29"/>
            <p:cNvSpPr/>
            <p:nvPr/>
          </p:nvSpPr>
          <p:spPr>
            <a:xfrm>
              <a:off x="8237843" y="1750385"/>
              <a:ext cx="68295" cy="29054"/>
            </a:xfrm>
            <a:custGeom>
              <a:avLst/>
              <a:gdLst/>
              <a:ahLst/>
              <a:cxnLst/>
              <a:rect l="l" t="t" r="r" b="b"/>
              <a:pathLst>
                <a:path w="3037" h="1292" extrusionOk="0">
                  <a:moveTo>
                    <a:pt x="1240" y="0"/>
                  </a:moveTo>
                  <a:cubicBezTo>
                    <a:pt x="887" y="0"/>
                    <a:pt x="509" y="94"/>
                    <a:pt x="123" y="288"/>
                  </a:cubicBezTo>
                  <a:cubicBezTo>
                    <a:pt x="49" y="337"/>
                    <a:pt x="0" y="410"/>
                    <a:pt x="49" y="484"/>
                  </a:cubicBezTo>
                  <a:cubicBezTo>
                    <a:pt x="67" y="537"/>
                    <a:pt x="123" y="577"/>
                    <a:pt x="180" y="577"/>
                  </a:cubicBezTo>
                  <a:cubicBezTo>
                    <a:pt x="202" y="577"/>
                    <a:pt x="224" y="571"/>
                    <a:pt x="245" y="557"/>
                  </a:cubicBezTo>
                  <a:cubicBezTo>
                    <a:pt x="604" y="386"/>
                    <a:pt x="952" y="293"/>
                    <a:pt x="1272" y="293"/>
                  </a:cubicBezTo>
                  <a:cubicBezTo>
                    <a:pt x="1455" y="293"/>
                    <a:pt x="1628" y="323"/>
                    <a:pt x="1788" y="386"/>
                  </a:cubicBezTo>
                  <a:cubicBezTo>
                    <a:pt x="2424" y="606"/>
                    <a:pt x="2718" y="1218"/>
                    <a:pt x="2718" y="1218"/>
                  </a:cubicBezTo>
                  <a:cubicBezTo>
                    <a:pt x="2743" y="1267"/>
                    <a:pt x="2816" y="1292"/>
                    <a:pt x="2865" y="1292"/>
                  </a:cubicBezTo>
                  <a:lnTo>
                    <a:pt x="2914" y="1292"/>
                  </a:lnTo>
                  <a:cubicBezTo>
                    <a:pt x="2988" y="1243"/>
                    <a:pt x="3037" y="1169"/>
                    <a:pt x="2988" y="1096"/>
                  </a:cubicBezTo>
                  <a:cubicBezTo>
                    <a:pt x="2988" y="1071"/>
                    <a:pt x="2645" y="386"/>
                    <a:pt x="1886" y="116"/>
                  </a:cubicBezTo>
                  <a:cubicBezTo>
                    <a:pt x="1684" y="39"/>
                    <a:pt x="1467" y="0"/>
                    <a:pt x="12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37" name="Google Shape;1937;p29"/>
            <p:cNvSpPr/>
            <p:nvPr/>
          </p:nvSpPr>
          <p:spPr>
            <a:xfrm>
              <a:off x="8260960" y="1754433"/>
              <a:ext cx="23702" cy="21363"/>
            </a:xfrm>
            <a:custGeom>
              <a:avLst/>
              <a:gdLst/>
              <a:ahLst/>
              <a:cxnLst/>
              <a:rect l="l" t="t" r="r" b="b"/>
              <a:pathLst>
                <a:path w="1054" h="950" extrusionOk="0">
                  <a:moveTo>
                    <a:pt x="518" y="0"/>
                  </a:moveTo>
                  <a:cubicBezTo>
                    <a:pt x="302" y="0"/>
                    <a:pt x="92" y="142"/>
                    <a:pt x="50" y="377"/>
                  </a:cubicBezTo>
                  <a:cubicBezTo>
                    <a:pt x="1" y="622"/>
                    <a:pt x="172" y="891"/>
                    <a:pt x="417" y="940"/>
                  </a:cubicBezTo>
                  <a:cubicBezTo>
                    <a:pt x="451" y="947"/>
                    <a:pt x="485" y="950"/>
                    <a:pt x="519" y="950"/>
                  </a:cubicBezTo>
                  <a:cubicBezTo>
                    <a:pt x="746" y="950"/>
                    <a:pt x="937" y="808"/>
                    <a:pt x="980" y="573"/>
                  </a:cubicBezTo>
                  <a:cubicBezTo>
                    <a:pt x="1054" y="328"/>
                    <a:pt x="882" y="59"/>
                    <a:pt x="613" y="10"/>
                  </a:cubicBezTo>
                  <a:cubicBezTo>
                    <a:pt x="581" y="4"/>
                    <a:pt x="550" y="0"/>
                    <a:pt x="51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38" name="Google Shape;1938;p29"/>
            <p:cNvSpPr/>
            <p:nvPr/>
          </p:nvSpPr>
          <p:spPr>
            <a:xfrm>
              <a:off x="8258216" y="1751015"/>
              <a:ext cx="29189" cy="28424"/>
            </a:xfrm>
            <a:custGeom>
              <a:avLst/>
              <a:gdLst/>
              <a:ahLst/>
              <a:cxnLst/>
              <a:rect l="l" t="t" r="r" b="b"/>
              <a:pathLst>
                <a:path w="1298" h="1264" extrusionOk="0">
                  <a:moveTo>
                    <a:pt x="710" y="309"/>
                  </a:moveTo>
                  <a:cubicBezTo>
                    <a:pt x="808" y="333"/>
                    <a:pt x="882" y="382"/>
                    <a:pt x="931" y="456"/>
                  </a:cubicBezTo>
                  <a:cubicBezTo>
                    <a:pt x="955" y="529"/>
                    <a:pt x="980" y="603"/>
                    <a:pt x="955" y="701"/>
                  </a:cubicBezTo>
                  <a:cubicBezTo>
                    <a:pt x="955" y="774"/>
                    <a:pt x="906" y="847"/>
                    <a:pt x="833" y="896"/>
                  </a:cubicBezTo>
                  <a:cubicBezTo>
                    <a:pt x="779" y="932"/>
                    <a:pt x="712" y="955"/>
                    <a:pt x="642" y="955"/>
                  </a:cubicBezTo>
                  <a:cubicBezTo>
                    <a:pt x="616" y="955"/>
                    <a:pt x="590" y="952"/>
                    <a:pt x="563" y="945"/>
                  </a:cubicBezTo>
                  <a:cubicBezTo>
                    <a:pt x="490" y="921"/>
                    <a:pt x="416" y="872"/>
                    <a:pt x="367" y="798"/>
                  </a:cubicBezTo>
                  <a:cubicBezTo>
                    <a:pt x="318" y="725"/>
                    <a:pt x="294" y="652"/>
                    <a:pt x="318" y="554"/>
                  </a:cubicBezTo>
                  <a:cubicBezTo>
                    <a:pt x="343" y="407"/>
                    <a:pt x="490" y="309"/>
                    <a:pt x="637" y="309"/>
                  </a:cubicBezTo>
                  <a:close/>
                  <a:moveTo>
                    <a:pt x="651" y="1"/>
                  </a:moveTo>
                  <a:cubicBezTo>
                    <a:pt x="356" y="1"/>
                    <a:pt x="89" y="206"/>
                    <a:pt x="25" y="505"/>
                  </a:cubicBezTo>
                  <a:cubicBezTo>
                    <a:pt x="0" y="652"/>
                    <a:pt x="25" y="823"/>
                    <a:pt x="123" y="970"/>
                  </a:cubicBezTo>
                  <a:cubicBezTo>
                    <a:pt x="196" y="1117"/>
                    <a:pt x="343" y="1215"/>
                    <a:pt x="514" y="1239"/>
                  </a:cubicBezTo>
                  <a:cubicBezTo>
                    <a:pt x="563" y="1239"/>
                    <a:pt x="612" y="1264"/>
                    <a:pt x="637" y="1264"/>
                  </a:cubicBezTo>
                  <a:cubicBezTo>
                    <a:pt x="759" y="1264"/>
                    <a:pt x="882" y="1215"/>
                    <a:pt x="980" y="1141"/>
                  </a:cubicBezTo>
                  <a:cubicBezTo>
                    <a:pt x="1127" y="1068"/>
                    <a:pt x="1225" y="921"/>
                    <a:pt x="1249" y="749"/>
                  </a:cubicBezTo>
                  <a:cubicBezTo>
                    <a:pt x="1298" y="603"/>
                    <a:pt x="1249" y="431"/>
                    <a:pt x="1176" y="284"/>
                  </a:cubicBezTo>
                  <a:cubicBezTo>
                    <a:pt x="1078" y="137"/>
                    <a:pt x="931" y="39"/>
                    <a:pt x="784" y="15"/>
                  </a:cubicBezTo>
                  <a:cubicBezTo>
                    <a:pt x="739" y="5"/>
                    <a:pt x="695" y="1"/>
                    <a:pt x="651"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39" name="Google Shape;1939;p29"/>
            <p:cNvSpPr/>
            <p:nvPr/>
          </p:nvSpPr>
          <p:spPr>
            <a:xfrm>
              <a:off x="8291790" y="1776673"/>
              <a:ext cx="40230" cy="68295"/>
            </a:xfrm>
            <a:custGeom>
              <a:avLst/>
              <a:gdLst/>
              <a:ahLst/>
              <a:cxnLst/>
              <a:rect l="l" t="t" r="r" b="b"/>
              <a:pathLst>
                <a:path w="1789" h="3037" extrusionOk="0">
                  <a:moveTo>
                    <a:pt x="1642" y="0"/>
                  </a:moveTo>
                  <a:cubicBezTo>
                    <a:pt x="1568" y="0"/>
                    <a:pt x="1495" y="49"/>
                    <a:pt x="1495" y="123"/>
                  </a:cubicBezTo>
                  <a:cubicBezTo>
                    <a:pt x="1470" y="147"/>
                    <a:pt x="1348" y="906"/>
                    <a:pt x="589" y="1421"/>
                  </a:cubicBezTo>
                  <a:cubicBezTo>
                    <a:pt x="319" y="1616"/>
                    <a:pt x="148" y="1861"/>
                    <a:pt x="74" y="2131"/>
                  </a:cubicBezTo>
                  <a:cubicBezTo>
                    <a:pt x="1" y="2572"/>
                    <a:pt x="270" y="2939"/>
                    <a:pt x="270" y="2963"/>
                  </a:cubicBezTo>
                  <a:cubicBezTo>
                    <a:pt x="295" y="3012"/>
                    <a:pt x="344" y="3037"/>
                    <a:pt x="393" y="3037"/>
                  </a:cubicBezTo>
                  <a:cubicBezTo>
                    <a:pt x="417" y="3037"/>
                    <a:pt x="442" y="3012"/>
                    <a:pt x="491" y="2988"/>
                  </a:cubicBezTo>
                  <a:cubicBezTo>
                    <a:pt x="540" y="2963"/>
                    <a:pt x="564" y="2865"/>
                    <a:pt x="515" y="2792"/>
                  </a:cubicBezTo>
                  <a:cubicBezTo>
                    <a:pt x="515" y="2792"/>
                    <a:pt x="319" y="2498"/>
                    <a:pt x="368" y="2204"/>
                  </a:cubicBezTo>
                  <a:cubicBezTo>
                    <a:pt x="417" y="1984"/>
                    <a:pt x="540" y="1812"/>
                    <a:pt x="760" y="1665"/>
                  </a:cubicBezTo>
                  <a:cubicBezTo>
                    <a:pt x="1642" y="1078"/>
                    <a:pt x="1764" y="221"/>
                    <a:pt x="1789" y="172"/>
                  </a:cubicBezTo>
                  <a:cubicBezTo>
                    <a:pt x="1789" y="98"/>
                    <a:pt x="1740" y="25"/>
                    <a:pt x="164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40" name="Google Shape;1940;p29"/>
            <p:cNvSpPr/>
            <p:nvPr/>
          </p:nvSpPr>
          <p:spPr>
            <a:xfrm>
              <a:off x="8276386" y="1859832"/>
              <a:ext cx="51227" cy="28312"/>
            </a:xfrm>
            <a:custGeom>
              <a:avLst/>
              <a:gdLst/>
              <a:ahLst/>
              <a:cxnLst/>
              <a:rect l="l" t="t" r="r" b="b"/>
              <a:pathLst>
                <a:path w="2278" h="1259" extrusionOk="0">
                  <a:moveTo>
                    <a:pt x="1018" y="0"/>
                  </a:moveTo>
                  <a:cubicBezTo>
                    <a:pt x="725" y="0"/>
                    <a:pt x="384" y="132"/>
                    <a:pt x="0" y="490"/>
                  </a:cubicBezTo>
                  <a:cubicBezTo>
                    <a:pt x="394" y="1092"/>
                    <a:pt x="891" y="1258"/>
                    <a:pt x="1321" y="1258"/>
                  </a:cubicBezTo>
                  <a:cubicBezTo>
                    <a:pt x="1851" y="1258"/>
                    <a:pt x="2278" y="1004"/>
                    <a:pt x="2278" y="1004"/>
                  </a:cubicBezTo>
                  <a:cubicBezTo>
                    <a:pt x="2278" y="1004"/>
                    <a:pt x="1829" y="0"/>
                    <a:pt x="101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41" name="Google Shape;1941;p29"/>
            <p:cNvSpPr/>
            <p:nvPr/>
          </p:nvSpPr>
          <p:spPr>
            <a:xfrm>
              <a:off x="8268111" y="1867882"/>
              <a:ext cx="65551" cy="19497"/>
            </a:xfrm>
            <a:custGeom>
              <a:avLst/>
              <a:gdLst/>
              <a:ahLst/>
              <a:cxnLst/>
              <a:rect l="l" t="t" r="r" b="b"/>
              <a:pathLst>
                <a:path w="2915" h="867" extrusionOk="0">
                  <a:moveTo>
                    <a:pt x="604" y="1"/>
                  </a:moveTo>
                  <a:cubicBezTo>
                    <a:pt x="453" y="1"/>
                    <a:pt x="300" y="11"/>
                    <a:pt x="148" y="34"/>
                  </a:cubicBezTo>
                  <a:cubicBezTo>
                    <a:pt x="74" y="34"/>
                    <a:pt x="1" y="107"/>
                    <a:pt x="25" y="181"/>
                  </a:cubicBezTo>
                  <a:cubicBezTo>
                    <a:pt x="25" y="279"/>
                    <a:pt x="99" y="328"/>
                    <a:pt x="197" y="328"/>
                  </a:cubicBezTo>
                  <a:cubicBezTo>
                    <a:pt x="327" y="309"/>
                    <a:pt x="459" y="300"/>
                    <a:pt x="590" y="300"/>
                  </a:cubicBezTo>
                  <a:cubicBezTo>
                    <a:pt x="1644" y="300"/>
                    <a:pt x="2670" y="845"/>
                    <a:pt x="2670" y="866"/>
                  </a:cubicBezTo>
                  <a:lnTo>
                    <a:pt x="2744" y="866"/>
                  </a:lnTo>
                  <a:cubicBezTo>
                    <a:pt x="2793" y="866"/>
                    <a:pt x="2842" y="842"/>
                    <a:pt x="2866" y="793"/>
                  </a:cubicBezTo>
                  <a:cubicBezTo>
                    <a:pt x="2915" y="719"/>
                    <a:pt x="2890" y="646"/>
                    <a:pt x="2817" y="597"/>
                  </a:cubicBezTo>
                  <a:cubicBezTo>
                    <a:pt x="2774" y="575"/>
                    <a:pt x="1739" y="1"/>
                    <a:pt x="60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42" name="Google Shape;1942;p29"/>
            <p:cNvSpPr/>
            <p:nvPr/>
          </p:nvSpPr>
          <p:spPr>
            <a:xfrm>
              <a:off x="8357881" y="1743369"/>
              <a:ext cx="70498" cy="15696"/>
            </a:xfrm>
            <a:custGeom>
              <a:avLst/>
              <a:gdLst/>
              <a:ahLst/>
              <a:cxnLst/>
              <a:rect l="l" t="t" r="r" b="b"/>
              <a:pathLst>
                <a:path w="3135" h="698" extrusionOk="0">
                  <a:moveTo>
                    <a:pt x="1406" y="1"/>
                  </a:moveTo>
                  <a:cubicBezTo>
                    <a:pt x="1005" y="1"/>
                    <a:pt x="558" y="74"/>
                    <a:pt x="98" y="281"/>
                  </a:cubicBezTo>
                  <a:cubicBezTo>
                    <a:pt x="25" y="306"/>
                    <a:pt x="0" y="379"/>
                    <a:pt x="25" y="477"/>
                  </a:cubicBezTo>
                  <a:cubicBezTo>
                    <a:pt x="43" y="532"/>
                    <a:pt x="103" y="560"/>
                    <a:pt x="163" y="560"/>
                  </a:cubicBezTo>
                  <a:cubicBezTo>
                    <a:pt x="183" y="560"/>
                    <a:pt x="202" y="557"/>
                    <a:pt x="221" y="551"/>
                  </a:cubicBezTo>
                  <a:cubicBezTo>
                    <a:pt x="641" y="359"/>
                    <a:pt x="1050" y="292"/>
                    <a:pt x="1416" y="292"/>
                  </a:cubicBezTo>
                  <a:cubicBezTo>
                    <a:pt x="2268" y="292"/>
                    <a:pt x="2890" y="656"/>
                    <a:pt x="2890" y="673"/>
                  </a:cubicBezTo>
                  <a:cubicBezTo>
                    <a:pt x="2915" y="673"/>
                    <a:pt x="2939" y="698"/>
                    <a:pt x="2963" y="698"/>
                  </a:cubicBezTo>
                  <a:cubicBezTo>
                    <a:pt x="3037" y="698"/>
                    <a:pt x="3086" y="649"/>
                    <a:pt x="3110" y="624"/>
                  </a:cubicBezTo>
                  <a:cubicBezTo>
                    <a:pt x="3135" y="551"/>
                    <a:pt x="3110" y="453"/>
                    <a:pt x="3061" y="404"/>
                  </a:cubicBezTo>
                  <a:cubicBezTo>
                    <a:pt x="3010" y="387"/>
                    <a:pt x="2328" y="1"/>
                    <a:pt x="140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43" name="Google Shape;1943;p29"/>
            <p:cNvSpPr/>
            <p:nvPr/>
          </p:nvSpPr>
          <p:spPr>
            <a:xfrm>
              <a:off x="8247198" y="1714315"/>
              <a:ext cx="66091" cy="30448"/>
            </a:xfrm>
            <a:custGeom>
              <a:avLst/>
              <a:gdLst/>
              <a:ahLst/>
              <a:cxnLst/>
              <a:rect l="l" t="t" r="r" b="b"/>
              <a:pathLst>
                <a:path w="2939" h="1354" extrusionOk="0">
                  <a:moveTo>
                    <a:pt x="338" y="1"/>
                  </a:moveTo>
                  <a:cubicBezTo>
                    <a:pt x="229" y="1"/>
                    <a:pt x="161" y="6"/>
                    <a:pt x="147" y="6"/>
                  </a:cubicBezTo>
                  <a:cubicBezTo>
                    <a:pt x="74" y="31"/>
                    <a:pt x="0" y="104"/>
                    <a:pt x="25" y="178"/>
                  </a:cubicBezTo>
                  <a:cubicBezTo>
                    <a:pt x="25" y="251"/>
                    <a:pt x="98" y="325"/>
                    <a:pt x="172" y="325"/>
                  </a:cubicBezTo>
                  <a:cubicBezTo>
                    <a:pt x="177" y="319"/>
                    <a:pt x="257" y="308"/>
                    <a:pt x="388" y="308"/>
                  </a:cubicBezTo>
                  <a:cubicBezTo>
                    <a:pt x="836" y="308"/>
                    <a:pt x="1892" y="432"/>
                    <a:pt x="2670" y="1304"/>
                  </a:cubicBezTo>
                  <a:cubicBezTo>
                    <a:pt x="2694" y="1329"/>
                    <a:pt x="2743" y="1353"/>
                    <a:pt x="2792" y="1353"/>
                  </a:cubicBezTo>
                  <a:cubicBezTo>
                    <a:pt x="2816" y="1353"/>
                    <a:pt x="2841" y="1329"/>
                    <a:pt x="2890" y="1304"/>
                  </a:cubicBezTo>
                  <a:cubicBezTo>
                    <a:pt x="2939" y="1255"/>
                    <a:pt x="2939" y="1157"/>
                    <a:pt x="2890" y="1108"/>
                  </a:cubicBezTo>
                  <a:cubicBezTo>
                    <a:pt x="1998" y="97"/>
                    <a:pt x="801" y="1"/>
                    <a:pt x="33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44" name="Google Shape;1944;p29"/>
            <p:cNvSpPr/>
            <p:nvPr/>
          </p:nvSpPr>
          <p:spPr>
            <a:xfrm>
              <a:off x="8289047" y="1965411"/>
              <a:ext cx="69396" cy="12278"/>
            </a:xfrm>
            <a:custGeom>
              <a:avLst/>
              <a:gdLst/>
              <a:ahLst/>
              <a:cxnLst/>
              <a:rect l="l" t="t" r="r" b="b"/>
              <a:pathLst>
                <a:path w="3086" h="546" extrusionOk="0">
                  <a:moveTo>
                    <a:pt x="180" y="0"/>
                  </a:moveTo>
                  <a:cubicBezTo>
                    <a:pt x="115" y="0"/>
                    <a:pt x="45" y="44"/>
                    <a:pt x="25" y="105"/>
                  </a:cubicBezTo>
                  <a:cubicBezTo>
                    <a:pt x="0" y="178"/>
                    <a:pt x="49" y="252"/>
                    <a:pt x="123" y="300"/>
                  </a:cubicBezTo>
                  <a:cubicBezTo>
                    <a:pt x="147" y="300"/>
                    <a:pt x="784" y="545"/>
                    <a:pt x="1592" y="545"/>
                  </a:cubicBezTo>
                  <a:cubicBezTo>
                    <a:pt x="2008" y="545"/>
                    <a:pt x="2498" y="472"/>
                    <a:pt x="2963" y="300"/>
                  </a:cubicBezTo>
                  <a:cubicBezTo>
                    <a:pt x="3061" y="252"/>
                    <a:pt x="3086" y="178"/>
                    <a:pt x="3061" y="105"/>
                  </a:cubicBezTo>
                  <a:cubicBezTo>
                    <a:pt x="3041" y="44"/>
                    <a:pt x="2971" y="0"/>
                    <a:pt x="2906" y="0"/>
                  </a:cubicBezTo>
                  <a:cubicBezTo>
                    <a:pt x="2892" y="0"/>
                    <a:pt x="2879" y="2"/>
                    <a:pt x="2866" y="7"/>
                  </a:cubicBezTo>
                  <a:cubicBezTo>
                    <a:pt x="2422" y="182"/>
                    <a:pt x="1977" y="241"/>
                    <a:pt x="1580" y="241"/>
                  </a:cubicBezTo>
                  <a:cubicBezTo>
                    <a:pt x="816" y="241"/>
                    <a:pt x="237" y="23"/>
                    <a:pt x="221" y="7"/>
                  </a:cubicBezTo>
                  <a:cubicBezTo>
                    <a:pt x="208" y="2"/>
                    <a:pt x="194" y="0"/>
                    <a:pt x="18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45" name="Google Shape;1945;p29"/>
            <p:cNvSpPr/>
            <p:nvPr/>
          </p:nvSpPr>
          <p:spPr>
            <a:xfrm>
              <a:off x="8183311" y="2246392"/>
              <a:ext cx="311699" cy="465334"/>
            </a:xfrm>
            <a:custGeom>
              <a:avLst/>
              <a:gdLst/>
              <a:ahLst/>
              <a:cxnLst/>
              <a:rect l="l" t="t" r="r" b="b"/>
              <a:pathLst>
                <a:path w="13861" h="20693" extrusionOk="0">
                  <a:moveTo>
                    <a:pt x="10898" y="0"/>
                  </a:moveTo>
                  <a:cubicBezTo>
                    <a:pt x="10824" y="0"/>
                    <a:pt x="10751" y="74"/>
                    <a:pt x="10751" y="147"/>
                  </a:cubicBezTo>
                  <a:lnTo>
                    <a:pt x="11265" y="8841"/>
                  </a:lnTo>
                  <a:lnTo>
                    <a:pt x="148" y="8914"/>
                  </a:lnTo>
                  <a:cubicBezTo>
                    <a:pt x="74" y="8939"/>
                    <a:pt x="1" y="8987"/>
                    <a:pt x="1" y="9085"/>
                  </a:cubicBezTo>
                  <a:lnTo>
                    <a:pt x="1" y="17926"/>
                  </a:lnTo>
                  <a:cubicBezTo>
                    <a:pt x="1" y="17975"/>
                    <a:pt x="25" y="18024"/>
                    <a:pt x="74" y="18048"/>
                  </a:cubicBezTo>
                  <a:cubicBezTo>
                    <a:pt x="123" y="18097"/>
                    <a:pt x="4751" y="20693"/>
                    <a:pt x="11265" y="20693"/>
                  </a:cubicBezTo>
                  <a:cubicBezTo>
                    <a:pt x="12049" y="20693"/>
                    <a:pt x="12881" y="20644"/>
                    <a:pt x="13714" y="20570"/>
                  </a:cubicBezTo>
                  <a:cubicBezTo>
                    <a:pt x="13787" y="20546"/>
                    <a:pt x="13861" y="20472"/>
                    <a:pt x="13836" y="20399"/>
                  </a:cubicBezTo>
                  <a:cubicBezTo>
                    <a:pt x="13836" y="20335"/>
                    <a:pt x="13781" y="20272"/>
                    <a:pt x="13719" y="20272"/>
                  </a:cubicBezTo>
                  <a:cubicBezTo>
                    <a:pt x="13709" y="20272"/>
                    <a:pt x="13699" y="20273"/>
                    <a:pt x="13690" y="20276"/>
                  </a:cubicBezTo>
                  <a:cubicBezTo>
                    <a:pt x="12856" y="20361"/>
                    <a:pt x="12046" y="20399"/>
                    <a:pt x="11265" y="20399"/>
                  </a:cubicBezTo>
                  <a:cubicBezTo>
                    <a:pt x="5269" y="20399"/>
                    <a:pt x="923" y="18174"/>
                    <a:pt x="295" y="17828"/>
                  </a:cubicBezTo>
                  <a:lnTo>
                    <a:pt x="295" y="9232"/>
                  </a:lnTo>
                  <a:lnTo>
                    <a:pt x="11437" y="9134"/>
                  </a:lnTo>
                  <a:cubicBezTo>
                    <a:pt x="11461" y="9134"/>
                    <a:pt x="11510" y="9110"/>
                    <a:pt x="11535" y="9085"/>
                  </a:cubicBezTo>
                  <a:cubicBezTo>
                    <a:pt x="11559" y="9061"/>
                    <a:pt x="11584" y="9012"/>
                    <a:pt x="11584" y="8987"/>
                  </a:cubicBezTo>
                  <a:lnTo>
                    <a:pt x="11045" y="147"/>
                  </a:lnTo>
                  <a:cubicBezTo>
                    <a:pt x="11045" y="49"/>
                    <a:pt x="10996" y="0"/>
                    <a:pt x="1089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46" name="Google Shape;1946;p29"/>
            <p:cNvSpPr/>
            <p:nvPr/>
          </p:nvSpPr>
          <p:spPr>
            <a:xfrm>
              <a:off x="8451497" y="2444282"/>
              <a:ext cx="114551" cy="24601"/>
            </a:xfrm>
            <a:custGeom>
              <a:avLst/>
              <a:gdLst/>
              <a:ahLst/>
              <a:cxnLst/>
              <a:rect l="l" t="t" r="r" b="b"/>
              <a:pathLst>
                <a:path w="5094" h="1094" extrusionOk="0">
                  <a:moveTo>
                    <a:pt x="1327" y="1"/>
                  </a:moveTo>
                  <a:cubicBezTo>
                    <a:pt x="620" y="1"/>
                    <a:pt x="166" y="90"/>
                    <a:pt x="123" y="90"/>
                  </a:cubicBezTo>
                  <a:cubicBezTo>
                    <a:pt x="49" y="114"/>
                    <a:pt x="0" y="187"/>
                    <a:pt x="25" y="285"/>
                  </a:cubicBezTo>
                  <a:cubicBezTo>
                    <a:pt x="25" y="346"/>
                    <a:pt x="75" y="390"/>
                    <a:pt x="147" y="390"/>
                  </a:cubicBezTo>
                  <a:cubicBezTo>
                    <a:pt x="162" y="390"/>
                    <a:pt x="179" y="388"/>
                    <a:pt x="196" y="383"/>
                  </a:cubicBezTo>
                  <a:cubicBezTo>
                    <a:pt x="207" y="383"/>
                    <a:pt x="632" y="300"/>
                    <a:pt x="1308" y="300"/>
                  </a:cubicBezTo>
                  <a:cubicBezTo>
                    <a:pt x="2191" y="300"/>
                    <a:pt x="3501" y="442"/>
                    <a:pt x="4873" y="1094"/>
                  </a:cubicBezTo>
                  <a:lnTo>
                    <a:pt x="4947" y="1094"/>
                  </a:lnTo>
                  <a:cubicBezTo>
                    <a:pt x="4996" y="1094"/>
                    <a:pt x="5045" y="1069"/>
                    <a:pt x="5069" y="1020"/>
                  </a:cubicBezTo>
                  <a:cubicBezTo>
                    <a:pt x="5094" y="947"/>
                    <a:pt x="5069" y="849"/>
                    <a:pt x="4996" y="824"/>
                  </a:cubicBezTo>
                  <a:cubicBezTo>
                    <a:pt x="3575" y="148"/>
                    <a:pt x="2240" y="1"/>
                    <a:pt x="1327" y="1"/>
                  </a:cubicBezTo>
                  <a:close/>
                </a:path>
              </a:pathLst>
            </a:custGeom>
            <a:solidFill>
              <a:srgbClr val="470000"/>
            </a:solidFill>
            <a:ln>
              <a:noFill/>
            </a:ln>
          </p:spPr>
          <p:txBody>
            <a:bodyPr spcFirstLastPara="1" wrap="square" lIns="91425" tIns="91425" rIns="91425" bIns="91425" anchor="ctr" anchorCtr="0">
              <a:noAutofit/>
            </a:bodyPr>
            <a:lstStyle/>
            <a:p>
              <a:endParaRPr/>
            </a:p>
          </p:txBody>
        </p:sp>
        <p:sp>
          <p:nvSpPr>
            <p:cNvPr id="1947" name="Google Shape;1947;p29"/>
            <p:cNvSpPr/>
            <p:nvPr/>
          </p:nvSpPr>
          <p:spPr>
            <a:xfrm>
              <a:off x="8422308" y="2094961"/>
              <a:ext cx="58940" cy="99687"/>
            </a:xfrm>
            <a:custGeom>
              <a:avLst/>
              <a:gdLst/>
              <a:ahLst/>
              <a:cxnLst/>
              <a:rect l="l" t="t" r="r" b="b"/>
              <a:pathLst>
                <a:path w="2621" h="4433" extrusionOk="0">
                  <a:moveTo>
                    <a:pt x="2449" y="0"/>
                  </a:moveTo>
                  <a:cubicBezTo>
                    <a:pt x="1" y="417"/>
                    <a:pt x="270" y="4139"/>
                    <a:pt x="294" y="4310"/>
                  </a:cubicBezTo>
                  <a:cubicBezTo>
                    <a:pt x="294" y="4384"/>
                    <a:pt x="368" y="4433"/>
                    <a:pt x="441" y="4433"/>
                  </a:cubicBezTo>
                  <a:cubicBezTo>
                    <a:pt x="539" y="4433"/>
                    <a:pt x="588" y="4359"/>
                    <a:pt x="588" y="4286"/>
                  </a:cubicBezTo>
                  <a:cubicBezTo>
                    <a:pt x="588" y="4237"/>
                    <a:pt x="319" y="661"/>
                    <a:pt x="2498" y="294"/>
                  </a:cubicBezTo>
                  <a:cubicBezTo>
                    <a:pt x="2572" y="294"/>
                    <a:pt x="2621" y="196"/>
                    <a:pt x="2621" y="123"/>
                  </a:cubicBezTo>
                  <a:cubicBezTo>
                    <a:pt x="2596" y="49"/>
                    <a:pt x="2523" y="0"/>
                    <a:pt x="244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48" name="Google Shape;1948;p29"/>
            <p:cNvSpPr/>
            <p:nvPr/>
          </p:nvSpPr>
          <p:spPr>
            <a:xfrm>
              <a:off x="8241688" y="2075555"/>
              <a:ext cx="186691" cy="53565"/>
            </a:xfrm>
            <a:custGeom>
              <a:avLst/>
              <a:gdLst/>
              <a:ahLst/>
              <a:cxnLst/>
              <a:rect l="l" t="t" r="r" b="b"/>
              <a:pathLst>
                <a:path w="8302" h="2382" extrusionOk="0">
                  <a:moveTo>
                    <a:pt x="8152" y="0"/>
                  </a:moveTo>
                  <a:cubicBezTo>
                    <a:pt x="8112" y="0"/>
                    <a:pt x="8069" y="18"/>
                    <a:pt x="8033" y="55"/>
                  </a:cubicBezTo>
                  <a:cubicBezTo>
                    <a:pt x="6597" y="1382"/>
                    <a:pt x="5200" y="2071"/>
                    <a:pt x="3875" y="2071"/>
                  </a:cubicBezTo>
                  <a:cubicBezTo>
                    <a:pt x="3709" y="2071"/>
                    <a:pt x="3544" y="2061"/>
                    <a:pt x="3380" y="2039"/>
                  </a:cubicBezTo>
                  <a:cubicBezTo>
                    <a:pt x="1421" y="1794"/>
                    <a:pt x="294" y="80"/>
                    <a:pt x="294" y="80"/>
                  </a:cubicBezTo>
                  <a:cubicBezTo>
                    <a:pt x="263" y="32"/>
                    <a:pt x="211" y="5"/>
                    <a:pt x="158" y="5"/>
                  </a:cubicBezTo>
                  <a:cubicBezTo>
                    <a:pt x="129" y="5"/>
                    <a:pt x="100" y="13"/>
                    <a:pt x="74" y="31"/>
                  </a:cubicBezTo>
                  <a:cubicBezTo>
                    <a:pt x="25" y="80"/>
                    <a:pt x="0" y="153"/>
                    <a:pt x="49" y="227"/>
                  </a:cubicBezTo>
                  <a:cubicBezTo>
                    <a:pt x="98" y="300"/>
                    <a:pt x="1249" y="2088"/>
                    <a:pt x="3355" y="2333"/>
                  </a:cubicBezTo>
                  <a:cubicBezTo>
                    <a:pt x="3527" y="2357"/>
                    <a:pt x="3698" y="2382"/>
                    <a:pt x="3870" y="2382"/>
                  </a:cubicBezTo>
                  <a:cubicBezTo>
                    <a:pt x="5265" y="2382"/>
                    <a:pt x="6735" y="1671"/>
                    <a:pt x="8253" y="251"/>
                  </a:cubicBezTo>
                  <a:cubicBezTo>
                    <a:pt x="8302" y="202"/>
                    <a:pt x="8302" y="104"/>
                    <a:pt x="8253" y="55"/>
                  </a:cubicBezTo>
                  <a:cubicBezTo>
                    <a:pt x="8228" y="18"/>
                    <a:pt x="8192" y="0"/>
                    <a:pt x="815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49" name="Google Shape;1949;p29"/>
            <p:cNvSpPr/>
            <p:nvPr/>
          </p:nvSpPr>
          <p:spPr>
            <a:xfrm>
              <a:off x="8179465" y="2884407"/>
              <a:ext cx="193865" cy="143403"/>
            </a:xfrm>
            <a:custGeom>
              <a:avLst/>
              <a:gdLst/>
              <a:ahLst/>
              <a:cxnLst/>
              <a:rect l="l" t="t" r="r" b="b"/>
              <a:pathLst>
                <a:path w="8621" h="6377" extrusionOk="0">
                  <a:moveTo>
                    <a:pt x="8467" y="1"/>
                  </a:moveTo>
                  <a:cubicBezTo>
                    <a:pt x="8413" y="1"/>
                    <a:pt x="8363" y="28"/>
                    <a:pt x="8326" y="83"/>
                  </a:cubicBezTo>
                  <a:cubicBezTo>
                    <a:pt x="5657" y="5250"/>
                    <a:pt x="172" y="6083"/>
                    <a:pt x="123" y="6083"/>
                  </a:cubicBezTo>
                  <a:cubicBezTo>
                    <a:pt x="49" y="6107"/>
                    <a:pt x="0" y="6181"/>
                    <a:pt x="0" y="6254"/>
                  </a:cubicBezTo>
                  <a:cubicBezTo>
                    <a:pt x="0" y="6328"/>
                    <a:pt x="74" y="6377"/>
                    <a:pt x="147" y="6377"/>
                  </a:cubicBezTo>
                  <a:lnTo>
                    <a:pt x="172" y="6377"/>
                  </a:lnTo>
                  <a:cubicBezTo>
                    <a:pt x="221" y="6377"/>
                    <a:pt x="5853" y="5520"/>
                    <a:pt x="8596" y="206"/>
                  </a:cubicBezTo>
                  <a:cubicBezTo>
                    <a:pt x="8620" y="132"/>
                    <a:pt x="8596" y="59"/>
                    <a:pt x="8522" y="10"/>
                  </a:cubicBezTo>
                  <a:cubicBezTo>
                    <a:pt x="8504" y="4"/>
                    <a:pt x="8485" y="1"/>
                    <a:pt x="846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50" name="Google Shape;1950;p29"/>
            <p:cNvSpPr/>
            <p:nvPr/>
          </p:nvSpPr>
          <p:spPr>
            <a:xfrm>
              <a:off x="8232873" y="3326916"/>
              <a:ext cx="116215" cy="282960"/>
            </a:xfrm>
            <a:custGeom>
              <a:avLst/>
              <a:gdLst/>
              <a:ahLst/>
              <a:cxnLst/>
              <a:rect l="l" t="t" r="r" b="b"/>
              <a:pathLst>
                <a:path w="5168" h="12583" extrusionOk="0">
                  <a:moveTo>
                    <a:pt x="188" y="0"/>
                  </a:moveTo>
                  <a:cubicBezTo>
                    <a:pt x="166" y="0"/>
                    <a:pt x="144" y="6"/>
                    <a:pt x="123" y="20"/>
                  </a:cubicBezTo>
                  <a:cubicBezTo>
                    <a:pt x="50" y="45"/>
                    <a:pt x="1" y="118"/>
                    <a:pt x="50" y="192"/>
                  </a:cubicBezTo>
                  <a:lnTo>
                    <a:pt x="4849" y="12484"/>
                  </a:lnTo>
                  <a:cubicBezTo>
                    <a:pt x="4874" y="12533"/>
                    <a:pt x="4947" y="12582"/>
                    <a:pt x="4996" y="12582"/>
                  </a:cubicBezTo>
                  <a:cubicBezTo>
                    <a:pt x="5021" y="12582"/>
                    <a:pt x="5045" y="12582"/>
                    <a:pt x="5045" y="12558"/>
                  </a:cubicBezTo>
                  <a:cubicBezTo>
                    <a:pt x="5119" y="12533"/>
                    <a:pt x="5168" y="12460"/>
                    <a:pt x="5143" y="12386"/>
                  </a:cubicBezTo>
                  <a:lnTo>
                    <a:pt x="319" y="94"/>
                  </a:lnTo>
                  <a:cubicBezTo>
                    <a:pt x="301" y="41"/>
                    <a:pt x="246" y="0"/>
                    <a:pt x="18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51" name="Google Shape;1951;p29"/>
            <p:cNvSpPr/>
            <p:nvPr/>
          </p:nvSpPr>
          <p:spPr>
            <a:xfrm>
              <a:off x="8469127" y="1827877"/>
              <a:ext cx="37464" cy="63909"/>
            </a:xfrm>
            <a:custGeom>
              <a:avLst/>
              <a:gdLst/>
              <a:ahLst/>
              <a:cxnLst/>
              <a:rect l="l" t="t" r="r" b="b"/>
              <a:pathLst>
                <a:path w="1666" h="2842" extrusionOk="0">
                  <a:moveTo>
                    <a:pt x="1518" y="1"/>
                  </a:moveTo>
                  <a:cubicBezTo>
                    <a:pt x="1494" y="1"/>
                    <a:pt x="784" y="1"/>
                    <a:pt x="441" y="441"/>
                  </a:cubicBezTo>
                  <a:cubicBezTo>
                    <a:pt x="269" y="662"/>
                    <a:pt x="245" y="956"/>
                    <a:pt x="318" y="1299"/>
                  </a:cubicBezTo>
                  <a:cubicBezTo>
                    <a:pt x="612" y="2327"/>
                    <a:pt x="122" y="2547"/>
                    <a:pt x="122" y="2572"/>
                  </a:cubicBezTo>
                  <a:cubicBezTo>
                    <a:pt x="24" y="2596"/>
                    <a:pt x="0" y="2670"/>
                    <a:pt x="24" y="2768"/>
                  </a:cubicBezTo>
                  <a:cubicBezTo>
                    <a:pt x="49" y="2817"/>
                    <a:pt x="98" y="2841"/>
                    <a:pt x="171" y="2841"/>
                  </a:cubicBezTo>
                  <a:lnTo>
                    <a:pt x="220" y="2841"/>
                  </a:lnTo>
                  <a:cubicBezTo>
                    <a:pt x="245" y="2817"/>
                    <a:pt x="980" y="2523"/>
                    <a:pt x="612" y="1225"/>
                  </a:cubicBezTo>
                  <a:cubicBezTo>
                    <a:pt x="539" y="980"/>
                    <a:pt x="563" y="760"/>
                    <a:pt x="686" y="613"/>
                  </a:cubicBezTo>
                  <a:cubicBezTo>
                    <a:pt x="931" y="295"/>
                    <a:pt x="1518" y="295"/>
                    <a:pt x="1518" y="295"/>
                  </a:cubicBezTo>
                  <a:cubicBezTo>
                    <a:pt x="1616" y="295"/>
                    <a:pt x="1665" y="221"/>
                    <a:pt x="1665" y="148"/>
                  </a:cubicBezTo>
                  <a:cubicBezTo>
                    <a:pt x="1665" y="74"/>
                    <a:pt x="1616" y="1"/>
                    <a:pt x="151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52" name="Google Shape;1952;p29"/>
            <p:cNvSpPr/>
            <p:nvPr/>
          </p:nvSpPr>
          <p:spPr>
            <a:xfrm>
              <a:off x="8400832" y="1661020"/>
              <a:ext cx="156423" cy="83743"/>
            </a:xfrm>
            <a:custGeom>
              <a:avLst/>
              <a:gdLst/>
              <a:ahLst/>
              <a:cxnLst/>
              <a:rect l="l" t="t" r="r" b="b"/>
              <a:pathLst>
                <a:path w="6956" h="3724" extrusionOk="0">
                  <a:moveTo>
                    <a:pt x="1" y="1"/>
                  </a:moveTo>
                  <a:cubicBezTo>
                    <a:pt x="3796" y="3503"/>
                    <a:pt x="6955" y="3723"/>
                    <a:pt x="6955" y="3723"/>
                  </a:cubicBezTo>
                  <a:lnTo>
                    <a:pt x="6294" y="2082"/>
                  </a:lnTo>
                  <a:cubicBezTo>
                    <a:pt x="6179" y="2090"/>
                    <a:pt x="6062" y="2094"/>
                    <a:pt x="5945" y="2094"/>
                  </a:cubicBezTo>
                  <a:cubicBezTo>
                    <a:pt x="3220" y="2094"/>
                    <a:pt x="1" y="1"/>
                    <a:pt x="1" y="1"/>
                  </a:cubicBezTo>
                  <a:close/>
                </a:path>
              </a:pathLst>
            </a:custGeom>
            <a:solidFill>
              <a:srgbClr val="FFFFFB">
                <a:alpha val="23210"/>
              </a:srgbClr>
            </a:solidFill>
            <a:ln>
              <a:noFill/>
            </a:ln>
          </p:spPr>
          <p:txBody>
            <a:bodyPr spcFirstLastPara="1" wrap="square" lIns="91425" tIns="91425" rIns="91425" bIns="91425" anchor="ctr" anchorCtr="0">
              <a:noAutofit/>
            </a:bodyPr>
            <a:lstStyle/>
            <a:p>
              <a:endParaRPr/>
            </a:p>
          </p:txBody>
        </p:sp>
        <p:sp>
          <p:nvSpPr>
            <p:cNvPr id="1953" name="Google Shape;1953;p29"/>
            <p:cNvSpPr/>
            <p:nvPr/>
          </p:nvSpPr>
          <p:spPr>
            <a:xfrm>
              <a:off x="8186616" y="2098267"/>
              <a:ext cx="615123" cy="612470"/>
            </a:xfrm>
            <a:custGeom>
              <a:avLst/>
              <a:gdLst/>
              <a:ahLst/>
              <a:cxnLst/>
              <a:rect l="l" t="t" r="r" b="b"/>
              <a:pathLst>
                <a:path w="27354" h="27236" extrusionOk="0">
                  <a:moveTo>
                    <a:pt x="12955" y="0"/>
                  </a:moveTo>
                  <a:lnTo>
                    <a:pt x="11290" y="15574"/>
                  </a:lnTo>
                  <a:lnTo>
                    <a:pt x="1" y="15672"/>
                  </a:lnTo>
                  <a:lnTo>
                    <a:pt x="1" y="24513"/>
                  </a:lnTo>
                  <a:cubicBezTo>
                    <a:pt x="1" y="24513"/>
                    <a:pt x="4801" y="27235"/>
                    <a:pt x="10675" y="27235"/>
                  </a:cubicBezTo>
                  <a:cubicBezTo>
                    <a:pt x="13212" y="27235"/>
                    <a:pt x="15950" y="26727"/>
                    <a:pt x="18587" y="25272"/>
                  </a:cubicBezTo>
                  <a:cubicBezTo>
                    <a:pt x="27354" y="20423"/>
                    <a:pt x="19077" y="172"/>
                    <a:pt x="1295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54" name="Google Shape;1954;p29"/>
            <p:cNvSpPr/>
            <p:nvPr/>
          </p:nvSpPr>
          <p:spPr>
            <a:xfrm>
              <a:off x="8183311" y="2094961"/>
              <a:ext cx="537474" cy="618968"/>
            </a:xfrm>
            <a:custGeom>
              <a:avLst/>
              <a:gdLst/>
              <a:ahLst/>
              <a:cxnLst/>
              <a:rect l="l" t="t" r="r" b="b"/>
              <a:pathLst>
                <a:path w="23901" h="27525" extrusionOk="0">
                  <a:moveTo>
                    <a:pt x="13102" y="0"/>
                  </a:moveTo>
                  <a:lnTo>
                    <a:pt x="13102" y="294"/>
                  </a:lnTo>
                  <a:cubicBezTo>
                    <a:pt x="16212" y="392"/>
                    <a:pt x="20179" y="6024"/>
                    <a:pt x="21771" y="12587"/>
                  </a:cubicBezTo>
                  <a:cubicBezTo>
                    <a:pt x="22481" y="15501"/>
                    <a:pt x="23583" y="22578"/>
                    <a:pt x="18661" y="25272"/>
                  </a:cubicBezTo>
                  <a:cubicBezTo>
                    <a:pt x="16055" y="26715"/>
                    <a:pt x="13341" y="27219"/>
                    <a:pt x="10821" y="27219"/>
                  </a:cubicBezTo>
                  <a:cubicBezTo>
                    <a:pt x="5430" y="27219"/>
                    <a:pt x="929" y="24912"/>
                    <a:pt x="295" y="24562"/>
                  </a:cubicBezTo>
                  <a:lnTo>
                    <a:pt x="295" y="15966"/>
                  </a:lnTo>
                  <a:lnTo>
                    <a:pt x="11437" y="15868"/>
                  </a:lnTo>
                  <a:lnTo>
                    <a:pt x="11437" y="15575"/>
                  </a:lnTo>
                  <a:lnTo>
                    <a:pt x="1" y="15673"/>
                  </a:lnTo>
                  <a:lnTo>
                    <a:pt x="1" y="24758"/>
                  </a:lnTo>
                  <a:lnTo>
                    <a:pt x="74" y="24782"/>
                  </a:lnTo>
                  <a:cubicBezTo>
                    <a:pt x="148" y="24831"/>
                    <a:pt x="4972" y="27525"/>
                    <a:pt x="10849" y="27525"/>
                  </a:cubicBezTo>
                  <a:cubicBezTo>
                    <a:pt x="13396" y="27525"/>
                    <a:pt x="16163" y="27010"/>
                    <a:pt x="18808" y="25541"/>
                  </a:cubicBezTo>
                  <a:cubicBezTo>
                    <a:pt x="23901" y="22725"/>
                    <a:pt x="22775" y="15501"/>
                    <a:pt x="22064" y="12514"/>
                  </a:cubicBezTo>
                  <a:cubicBezTo>
                    <a:pt x="20620" y="6563"/>
                    <a:pt x="16677" y="98"/>
                    <a:pt x="1310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grpSp>
        <p:nvGrpSpPr>
          <p:cNvPr id="1955" name="Google Shape;1955;p29"/>
          <p:cNvGrpSpPr/>
          <p:nvPr/>
        </p:nvGrpSpPr>
        <p:grpSpPr>
          <a:xfrm>
            <a:off x="1102900" y="818221"/>
            <a:ext cx="7122300" cy="3805454"/>
            <a:chOff x="1010575" y="509220"/>
            <a:chExt cx="7122300" cy="4114455"/>
          </a:xfrm>
        </p:grpSpPr>
        <p:sp>
          <p:nvSpPr>
            <p:cNvPr id="1956" name="Google Shape;1956;p29"/>
            <p:cNvSpPr/>
            <p:nvPr/>
          </p:nvSpPr>
          <p:spPr>
            <a:xfrm rot="-175284">
              <a:off x="1101766" y="683630"/>
              <a:ext cx="6939919" cy="3756979"/>
            </a:xfrm>
            <a:prstGeom prst="rect">
              <a:avLst/>
            </a:prstGeom>
            <a:solidFill>
              <a:schemeClr val="lt1"/>
            </a:solidFill>
            <a:ln>
              <a:noFill/>
            </a:ln>
          </p:spPr>
          <p:txBody>
            <a:bodyPr spcFirstLastPara="1" wrap="square" lIns="91425" tIns="91425" rIns="91425" bIns="91425" anchor="ctr" anchorCtr="0">
              <a:noAutofit/>
            </a:bodyPr>
            <a:lstStyle/>
            <a:p>
              <a:endParaRPr/>
            </a:p>
          </p:txBody>
        </p:sp>
        <p:grpSp>
          <p:nvGrpSpPr>
            <p:cNvPr id="1957" name="Google Shape;1957;p29"/>
            <p:cNvGrpSpPr/>
            <p:nvPr/>
          </p:nvGrpSpPr>
          <p:grpSpPr>
            <a:xfrm rot="-175133">
              <a:off x="1102231" y="692838"/>
              <a:ext cx="6939298" cy="3756591"/>
              <a:chOff x="209375" y="211350"/>
              <a:chExt cx="8725035" cy="4723300"/>
            </a:xfrm>
          </p:grpSpPr>
          <p:sp>
            <p:nvSpPr>
              <p:cNvPr id="1958" name="Google Shape;1958;p29"/>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2"/>
              </a:solidFill>
              <a:ln>
                <a:noFill/>
              </a:ln>
            </p:spPr>
            <p:txBody>
              <a:bodyPr spcFirstLastPara="1" wrap="square" lIns="91425" tIns="91425" rIns="91425" bIns="91425" anchor="ctr" anchorCtr="0">
                <a:noAutofit/>
              </a:bodyPr>
              <a:lstStyle/>
              <a:p>
                <a:endParaRPr/>
              </a:p>
            </p:txBody>
          </p:sp>
          <p:cxnSp>
            <p:nvCxnSpPr>
              <p:cNvPr id="1959" name="Google Shape;1959;p29"/>
              <p:cNvCxnSpPr/>
              <p:nvPr/>
            </p:nvCxnSpPr>
            <p:spPr>
              <a:xfrm>
                <a:off x="607100" y="213850"/>
                <a:ext cx="0" cy="4720800"/>
              </a:xfrm>
              <a:prstGeom prst="straightConnector1">
                <a:avLst/>
              </a:prstGeom>
              <a:noFill/>
              <a:ln w="19050" cap="flat" cmpd="sng">
                <a:solidFill>
                  <a:schemeClr val="accent1"/>
                </a:solidFill>
                <a:prstDash val="solid"/>
                <a:round/>
                <a:headEnd type="none" w="med" len="med"/>
                <a:tailEnd type="none" w="med" len="med"/>
              </a:ln>
            </p:spPr>
          </p:cxnSp>
          <p:cxnSp>
            <p:nvCxnSpPr>
              <p:cNvPr id="1960" name="Google Shape;1960;p29"/>
              <p:cNvCxnSpPr/>
              <p:nvPr/>
            </p:nvCxnSpPr>
            <p:spPr>
              <a:xfrm>
                <a:off x="552800" y="213850"/>
                <a:ext cx="0" cy="4720800"/>
              </a:xfrm>
              <a:prstGeom prst="straightConnector1">
                <a:avLst/>
              </a:prstGeom>
              <a:noFill/>
              <a:ln w="19050" cap="flat" cmpd="sng">
                <a:solidFill>
                  <a:schemeClr val="accent1"/>
                </a:solidFill>
                <a:prstDash val="solid"/>
                <a:round/>
                <a:headEnd type="none" w="med" len="med"/>
                <a:tailEnd type="none" w="med" len="med"/>
              </a:ln>
            </p:spPr>
          </p:cxnSp>
          <p:sp>
            <p:nvSpPr>
              <p:cNvPr id="1961" name="Google Shape;1961;p29"/>
              <p:cNvSpPr/>
              <p:nvPr/>
            </p:nvSpPr>
            <p:spPr>
              <a:xfrm>
                <a:off x="309638" y="1298388"/>
                <a:ext cx="108600" cy="108600"/>
              </a:xfrm>
              <a:prstGeom prst="ellipse">
                <a:avLst/>
              </a:prstGeom>
              <a:solidFill>
                <a:schemeClr val="dk2"/>
              </a:solidFill>
              <a:ln>
                <a:noFill/>
              </a:ln>
            </p:spPr>
            <p:txBody>
              <a:bodyPr spcFirstLastPara="1" wrap="square" lIns="91425" tIns="91425" rIns="91425" bIns="91425" anchor="ctr" anchorCtr="0">
                <a:noAutofit/>
              </a:bodyPr>
              <a:lstStyle/>
              <a:p>
                <a:endParaRPr/>
              </a:p>
            </p:txBody>
          </p:sp>
          <p:sp>
            <p:nvSpPr>
              <p:cNvPr id="1962" name="Google Shape;1962;p29"/>
              <p:cNvSpPr/>
              <p:nvPr/>
            </p:nvSpPr>
            <p:spPr>
              <a:xfrm>
                <a:off x="309638" y="485688"/>
                <a:ext cx="108600" cy="108600"/>
              </a:xfrm>
              <a:prstGeom prst="ellipse">
                <a:avLst/>
              </a:prstGeom>
              <a:solidFill>
                <a:schemeClr val="dk2"/>
              </a:solidFill>
              <a:ln>
                <a:noFill/>
              </a:ln>
            </p:spPr>
            <p:txBody>
              <a:bodyPr spcFirstLastPara="1" wrap="square" lIns="91425" tIns="91425" rIns="91425" bIns="91425" anchor="ctr" anchorCtr="0">
                <a:noAutofit/>
              </a:bodyPr>
              <a:lstStyle/>
              <a:p>
                <a:endParaRPr/>
              </a:p>
            </p:txBody>
          </p:sp>
          <p:sp>
            <p:nvSpPr>
              <p:cNvPr id="1963" name="Google Shape;1963;p29"/>
              <p:cNvSpPr/>
              <p:nvPr/>
            </p:nvSpPr>
            <p:spPr>
              <a:xfrm>
                <a:off x="309638" y="4549188"/>
                <a:ext cx="108600" cy="108600"/>
              </a:xfrm>
              <a:prstGeom prst="ellipse">
                <a:avLst/>
              </a:prstGeom>
              <a:solidFill>
                <a:schemeClr val="dk2"/>
              </a:solidFill>
              <a:ln>
                <a:noFill/>
              </a:ln>
            </p:spPr>
            <p:txBody>
              <a:bodyPr spcFirstLastPara="1" wrap="square" lIns="91425" tIns="91425" rIns="91425" bIns="91425" anchor="ctr" anchorCtr="0">
                <a:noAutofit/>
              </a:bodyPr>
              <a:lstStyle/>
              <a:p>
                <a:endParaRPr/>
              </a:p>
            </p:txBody>
          </p:sp>
          <p:sp>
            <p:nvSpPr>
              <p:cNvPr id="1964" name="Google Shape;1964;p29"/>
              <p:cNvSpPr/>
              <p:nvPr/>
            </p:nvSpPr>
            <p:spPr>
              <a:xfrm>
                <a:off x="309638" y="3736488"/>
                <a:ext cx="108600" cy="108600"/>
              </a:xfrm>
              <a:prstGeom prst="ellipse">
                <a:avLst/>
              </a:prstGeom>
              <a:solidFill>
                <a:schemeClr val="dk2"/>
              </a:solidFill>
              <a:ln>
                <a:noFill/>
              </a:ln>
            </p:spPr>
            <p:txBody>
              <a:bodyPr spcFirstLastPara="1" wrap="square" lIns="91425" tIns="91425" rIns="91425" bIns="91425" anchor="ctr" anchorCtr="0">
                <a:noAutofit/>
              </a:bodyPr>
              <a:lstStyle/>
              <a:p>
                <a:endParaRPr/>
              </a:p>
            </p:txBody>
          </p:sp>
          <p:sp>
            <p:nvSpPr>
              <p:cNvPr id="1965" name="Google Shape;1965;p29"/>
              <p:cNvSpPr/>
              <p:nvPr/>
            </p:nvSpPr>
            <p:spPr>
              <a:xfrm>
                <a:off x="309638" y="2923788"/>
                <a:ext cx="108600" cy="108600"/>
              </a:xfrm>
              <a:prstGeom prst="ellipse">
                <a:avLst/>
              </a:prstGeom>
              <a:solidFill>
                <a:schemeClr val="dk2"/>
              </a:solidFill>
              <a:ln>
                <a:noFill/>
              </a:ln>
            </p:spPr>
            <p:txBody>
              <a:bodyPr spcFirstLastPara="1" wrap="square" lIns="91425" tIns="91425" rIns="91425" bIns="91425" anchor="ctr" anchorCtr="0">
                <a:noAutofit/>
              </a:bodyPr>
              <a:lstStyle/>
              <a:p>
                <a:endParaRPr/>
              </a:p>
            </p:txBody>
          </p:sp>
          <p:sp>
            <p:nvSpPr>
              <p:cNvPr id="1966" name="Google Shape;1966;p29"/>
              <p:cNvSpPr/>
              <p:nvPr/>
            </p:nvSpPr>
            <p:spPr>
              <a:xfrm>
                <a:off x="309638" y="2111088"/>
                <a:ext cx="108600" cy="108600"/>
              </a:xfrm>
              <a:prstGeom prst="ellipse">
                <a:avLst/>
              </a:prstGeom>
              <a:solidFill>
                <a:schemeClr val="dk2"/>
              </a:solidFill>
              <a:ln>
                <a:noFill/>
              </a:ln>
            </p:spPr>
            <p:txBody>
              <a:bodyPr spcFirstLastPara="1" wrap="square" lIns="91425" tIns="91425" rIns="91425" bIns="91425" anchor="ctr" anchorCtr="0">
                <a:noAutofit/>
              </a:bodyPr>
              <a:lstStyle/>
              <a:p>
                <a:endParaRPr/>
              </a:p>
            </p:txBody>
          </p:sp>
        </p:grpSp>
      </p:grpSp>
      <p:grpSp>
        <p:nvGrpSpPr>
          <p:cNvPr id="1969" name="Google Shape;1969;p29"/>
          <p:cNvGrpSpPr/>
          <p:nvPr/>
        </p:nvGrpSpPr>
        <p:grpSpPr>
          <a:xfrm>
            <a:off x="7935521" y="2367352"/>
            <a:ext cx="254424" cy="196788"/>
            <a:chOff x="5822600" y="1822350"/>
            <a:chExt cx="282850" cy="218775"/>
          </a:xfrm>
        </p:grpSpPr>
        <p:sp>
          <p:nvSpPr>
            <p:cNvPr id="1970" name="Google Shape;1970;p29"/>
            <p:cNvSpPr/>
            <p:nvPr/>
          </p:nvSpPr>
          <p:spPr>
            <a:xfrm>
              <a:off x="5823175" y="1826050"/>
              <a:ext cx="278600" cy="210950"/>
            </a:xfrm>
            <a:custGeom>
              <a:avLst/>
              <a:gdLst/>
              <a:ahLst/>
              <a:cxnLst/>
              <a:rect l="l" t="t" r="r" b="b"/>
              <a:pathLst>
                <a:path w="11144" h="8438" extrusionOk="0">
                  <a:moveTo>
                    <a:pt x="7410" y="1"/>
                  </a:moveTo>
                  <a:cubicBezTo>
                    <a:pt x="7358" y="1"/>
                    <a:pt x="7305" y="3"/>
                    <a:pt x="7250" y="8"/>
                  </a:cubicBezTo>
                  <a:cubicBezTo>
                    <a:pt x="4605" y="228"/>
                    <a:pt x="418" y="1893"/>
                    <a:pt x="589" y="2530"/>
                  </a:cubicBezTo>
                  <a:cubicBezTo>
                    <a:pt x="616" y="2628"/>
                    <a:pt x="757" y="2670"/>
                    <a:pt x="978" y="2670"/>
                  </a:cubicBezTo>
                  <a:cubicBezTo>
                    <a:pt x="1476" y="2670"/>
                    <a:pt x="2376" y="2457"/>
                    <a:pt x="3261" y="2208"/>
                  </a:cubicBezTo>
                  <a:lnTo>
                    <a:pt x="3261" y="2208"/>
                  </a:lnTo>
                  <a:cubicBezTo>
                    <a:pt x="1699" y="2745"/>
                    <a:pt x="1" y="3435"/>
                    <a:pt x="149" y="3852"/>
                  </a:cubicBezTo>
                  <a:cubicBezTo>
                    <a:pt x="195" y="3982"/>
                    <a:pt x="379" y="4036"/>
                    <a:pt x="654" y="4036"/>
                  </a:cubicBezTo>
                  <a:cubicBezTo>
                    <a:pt x="1982" y="4036"/>
                    <a:pt x="5412" y="2776"/>
                    <a:pt x="5414" y="2775"/>
                  </a:cubicBezTo>
                  <a:lnTo>
                    <a:pt x="5414" y="2775"/>
                  </a:lnTo>
                  <a:cubicBezTo>
                    <a:pt x="5411" y="2776"/>
                    <a:pt x="883" y="4489"/>
                    <a:pt x="1030" y="5175"/>
                  </a:cubicBezTo>
                  <a:cubicBezTo>
                    <a:pt x="1059" y="5294"/>
                    <a:pt x="1207" y="5343"/>
                    <a:pt x="1435" y="5343"/>
                  </a:cubicBezTo>
                  <a:cubicBezTo>
                    <a:pt x="2563" y="5343"/>
                    <a:pt x="5633" y="4122"/>
                    <a:pt x="5634" y="4122"/>
                  </a:cubicBezTo>
                  <a:lnTo>
                    <a:pt x="5634" y="4122"/>
                  </a:lnTo>
                  <a:cubicBezTo>
                    <a:pt x="5633" y="4122"/>
                    <a:pt x="2157" y="6032"/>
                    <a:pt x="2426" y="6619"/>
                  </a:cubicBezTo>
                  <a:cubicBezTo>
                    <a:pt x="2464" y="6695"/>
                    <a:pt x="2556" y="6728"/>
                    <a:pt x="2689" y="6728"/>
                  </a:cubicBezTo>
                  <a:cubicBezTo>
                    <a:pt x="3583" y="6728"/>
                    <a:pt x="6295" y="5224"/>
                    <a:pt x="6295" y="5224"/>
                  </a:cubicBezTo>
                  <a:cubicBezTo>
                    <a:pt x="6295" y="5224"/>
                    <a:pt x="6883" y="8358"/>
                    <a:pt x="8132" y="8407"/>
                  </a:cubicBezTo>
                  <a:cubicBezTo>
                    <a:pt x="8744" y="8432"/>
                    <a:pt x="9497" y="8438"/>
                    <a:pt x="10097" y="8438"/>
                  </a:cubicBezTo>
                  <a:cubicBezTo>
                    <a:pt x="10697" y="8438"/>
                    <a:pt x="11144" y="8432"/>
                    <a:pt x="11144" y="8432"/>
                  </a:cubicBezTo>
                  <a:lnTo>
                    <a:pt x="11144" y="5052"/>
                  </a:lnTo>
                  <a:lnTo>
                    <a:pt x="8940" y="5052"/>
                  </a:lnTo>
                  <a:cubicBezTo>
                    <a:pt x="8940" y="5052"/>
                    <a:pt x="9880" y="1"/>
                    <a:pt x="7410" y="1"/>
                  </a:cubicBezTo>
                  <a:close/>
                </a:path>
              </a:pathLst>
            </a:custGeom>
            <a:solidFill>
              <a:srgbClr val="FFB866"/>
            </a:solidFill>
            <a:ln>
              <a:noFill/>
            </a:ln>
          </p:spPr>
          <p:txBody>
            <a:bodyPr spcFirstLastPara="1" wrap="square" lIns="91425" tIns="91425" rIns="91425" bIns="91425" anchor="ctr" anchorCtr="0">
              <a:noAutofit/>
            </a:bodyPr>
            <a:lstStyle/>
            <a:p>
              <a:endParaRPr/>
            </a:p>
          </p:txBody>
        </p:sp>
        <p:sp>
          <p:nvSpPr>
            <p:cNvPr id="1971" name="Google Shape;1971;p29"/>
            <p:cNvSpPr/>
            <p:nvPr/>
          </p:nvSpPr>
          <p:spPr>
            <a:xfrm>
              <a:off x="5822600" y="1822350"/>
              <a:ext cx="282850" cy="218775"/>
            </a:xfrm>
            <a:custGeom>
              <a:avLst/>
              <a:gdLst/>
              <a:ahLst/>
              <a:cxnLst/>
              <a:rect l="l" t="t" r="r" b="b"/>
              <a:pathLst>
                <a:path w="11314" h="8751" extrusionOk="0">
                  <a:moveTo>
                    <a:pt x="7405" y="300"/>
                  </a:moveTo>
                  <a:cubicBezTo>
                    <a:pt x="7795" y="300"/>
                    <a:pt x="8103" y="425"/>
                    <a:pt x="8351" y="694"/>
                  </a:cubicBezTo>
                  <a:cubicBezTo>
                    <a:pt x="9404" y="1870"/>
                    <a:pt x="8816" y="5127"/>
                    <a:pt x="8816" y="5176"/>
                  </a:cubicBezTo>
                  <a:lnTo>
                    <a:pt x="8767" y="5347"/>
                  </a:lnTo>
                  <a:lnTo>
                    <a:pt x="11020" y="5347"/>
                  </a:lnTo>
                  <a:lnTo>
                    <a:pt x="11020" y="8433"/>
                  </a:lnTo>
                  <a:cubicBezTo>
                    <a:pt x="10799" y="8433"/>
                    <a:pt x="10334" y="8439"/>
                    <a:pt x="9798" y="8439"/>
                  </a:cubicBezTo>
                  <a:cubicBezTo>
                    <a:pt x="9263" y="8439"/>
                    <a:pt x="8657" y="8433"/>
                    <a:pt x="8155" y="8408"/>
                  </a:cubicBezTo>
                  <a:cubicBezTo>
                    <a:pt x="7224" y="8359"/>
                    <a:pt x="6612" y="6180"/>
                    <a:pt x="6465" y="5347"/>
                  </a:cubicBezTo>
                  <a:lnTo>
                    <a:pt x="6441" y="5127"/>
                  </a:lnTo>
                  <a:lnTo>
                    <a:pt x="6245" y="5225"/>
                  </a:lnTo>
                  <a:cubicBezTo>
                    <a:pt x="5172" y="5841"/>
                    <a:pt x="3334" y="6733"/>
                    <a:pt x="2712" y="6733"/>
                  </a:cubicBezTo>
                  <a:cubicBezTo>
                    <a:pt x="2667" y="6733"/>
                    <a:pt x="2628" y="6728"/>
                    <a:pt x="2596" y="6718"/>
                  </a:cubicBezTo>
                  <a:cubicBezTo>
                    <a:pt x="2473" y="6474"/>
                    <a:pt x="3967" y="5372"/>
                    <a:pt x="5730" y="4417"/>
                  </a:cubicBezTo>
                  <a:lnTo>
                    <a:pt x="5583" y="4147"/>
                  </a:lnTo>
                  <a:cubicBezTo>
                    <a:pt x="4317" y="4641"/>
                    <a:pt x="2259" y="5342"/>
                    <a:pt x="1458" y="5342"/>
                  </a:cubicBezTo>
                  <a:cubicBezTo>
                    <a:pt x="1345" y="5342"/>
                    <a:pt x="1257" y="5328"/>
                    <a:pt x="1200" y="5298"/>
                  </a:cubicBezTo>
                  <a:cubicBezTo>
                    <a:pt x="1127" y="5004"/>
                    <a:pt x="3135" y="3951"/>
                    <a:pt x="5485" y="3070"/>
                  </a:cubicBezTo>
                  <a:lnTo>
                    <a:pt x="5388" y="2776"/>
                  </a:lnTo>
                  <a:cubicBezTo>
                    <a:pt x="3896" y="3330"/>
                    <a:pt x="1624" y="4051"/>
                    <a:pt x="689" y="4051"/>
                  </a:cubicBezTo>
                  <a:cubicBezTo>
                    <a:pt x="550" y="4051"/>
                    <a:pt x="440" y="4035"/>
                    <a:pt x="367" y="4000"/>
                  </a:cubicBezTo>
                  <a:cubicBezTo>
                    <a:pt x="343" y="3976"/>
                    <a:pt x="319" y="3976"/>
                    <a:pt x="319" y="3927"/>
                  </a:cubicBezTo>
                  <a:cubicBezTo>
                    <a:pt x="514" y="3584"/>
                    <a:pt x="1910" y="2996"/>
                    <a:pt x="3404" y="2482"/>
                  </a:cubicBezTo>
                  <a:cubicBezTo>
                    <a:pt x="4457" y="2164"/>
                    <a:pt x="5461" y="1821"/>
                    <a:pt x="5804" y="1698"/>
                  </a:cubicBezTo>
                  <a:lnTo>
                    <a:pt x="5706" y="1429"/>
                  </a:lnTo>
                  <a:cubicBezTo>
                    <a:pt x="5485" y="1503"/>
                    <a:pt x="4432" y="1796"/>
                    <a:pt x="3306" y="2188"/>
                  </a:cubicBezTo>
                  <a:cubicBezTo>
                    <a:pt x="2266" y="2477"/>
                    <a:pt x="1378" y="2675"/>
                    <a:pt x="974" y="2675"/>
                  </a:cubicBezTo>
                  <a:cubicBezTo>
                    <a:pt x="865" y="2675"/>
                    <a:pt x="791" y="2660"/>
                    <a:pt x="759" y="2629"/>
                  </a:cubicBezTo>
                  <a:cubicBezTo>
                    <a:pt x="759" y="2629"/>
                    <a:pt x="759" y="2604"/>
                    <a:pt x="808" y="2531"/>
                  </a:cubicBezTo>
                  <a:cubicBezTo>
                    <a:pt x="1372" y="1894"/>
                    <a:pt x="4849" y="499"/>
                    <a:pt x="7298" y="303"/>
                  </a:cubicBezTo>
                  <a:cubicBezTo>
                    <a:pt x="7334" y="301"/>
                    <a:pt x="7370" y="300"/>
                    <a:pt x="7405" y="300"/>
                  </a:cubicBezTo>
                  <a:close/>
                  <a:moveTo>
                    <a:pt x="7450" y="1"/>
                  </a:moveTo>
                  <a:cubicBezTo>
                    <a:pt x="7392" y="1"/>
                    <a:pt x="7333" y="3"/>
                    <a:pt x="7273" y="9"/>
                  </a:cubicBezTo>
                  <a:cubicBezTo>
                    <a:pt x="4800" y="205"/>
                    <a:pt x="1102" y="1625"/>
                    <a:pt x="539" y="2409"/>
                  </a:cubicBezTo>
                  <a:cubicBezTo>
                    <a:pt x="465" y="2507"/>
                    <a:pt x="441" y="2604"/>
                    <a:pt x="465" y="2702"/>
                  </a:cubicBezTo>
                  <a:cubicBezTo>
                    <a:pt x="490" y="2776"/>
                    <a:pt x="514" y="2849"/>
                    <a:pt x="612" y="2898"/>
                  </a:cubicBezTo>
                  <a:cubicBezTo>
                    <a:pt x="693" y="2939"/>
                    <a:pt x="811" y="2957"/>
                    <a:pt x="962" y="2957"/>
                  </a:cubicBezTo>
                  <a:cubicBezTo>
                    <a:pt x="1086" y="2957"/>
                    <a:pt x="1231" y="2945"/>
                    <a:pt x="1396" y="2923"/>
                  </a:cubicBezTo>
                  <a:lnTo>
                    <a:pt x="1396" y="2923"/>
                  </a:lnTo>
                  <a:cubicBezTo>
                    <a:pt x="710" y="3241"/>
                    <a:pt x="196" y="3535"/>
                    <a:pt x="74" y="3780"/>
                  </a:cubicBezTo>
                  <a:cubicBezTo>
                    <a:pt x="0" y="3902"/>
                    <a:pt x="25" y="4000"/>
                    <a:pt x="49" y="4049"/>
                  </a:cubicBezTo>
                  <a:cubicBezTo>
                    <a:pt x="49" y="4123"/>
                    <a:pt x="123" y="4196"/>
                    <a:pt x="245" y="4270"/>
                  </a:cubicBezTo>
                  <a:cubicBezTo>
                    <a:pt x="348" y="4318"/>
                    <a:pt x="496" y="4339"/>
                    <a:pt x="677" y="4339"/>
                  </a:cubicBezTo>
                  <a:cubicBezTo>
                    <a:pt x="1139" y="4339"/>
                    <a:pt x="1818" y="4201"/>
                    <a:pt x="2522" y="4025"/>
                  </a:cubicBezTo>
                  <a:lnTo>
                    <a:pt x="2522" y="4025"/>
                  </a:lnTo>
                  <a:cubicBezTo>
                    <a:pt x="1567" y="4490"/>
                    <a:pt x="833" y="5004"/>
                    <a:pt x="906" y="5372"/>
                  </a:cubicBezTo>
                  <a:cubicBezTo>
                    <a:pt x="931" y="5421"/>
                    <a:pt x="980" y="5519"/>
                    <a:pt x="1078" y="5568"/>
                  </a:cubicBezTo>
                  <a:cubicBezTo>
                    <a:pt x="1169" y="5618"/>
                    <a:pt x="1303" y="5641"/>
                    <a:pt x="1468" y="5641"/>
                  </a:cubicBezTo>
                  <a:cubicBezTo>
                    <a:pt x="2097" y="5641"/>
                    <a:pt x="3183" y="5315"/>
                    <a:pt x="4114" y="5004"/>
                  </a:cubicBezTo>
                  <a:lnTo>
                    <a:pt x="4114" y="5004"/>
                  </a:lnTo>
                  <a:cubicBezTo>
                    <a:pt x="3110" y="5641"/>
                    <a:pt x="2106" y="6400"/>
                    <a:pt x="2327" y="6841"/>
                  </a:cubicBezTo>
                  <a:cubicBezTo>
                    <a:pt x="2351" y="6890"/>
                    <a:pt x="2400" y="6963"/>
                    <a:pt x="2522" y="7012"/>
                  </a:cubicBezTo>
                  <a:cubicBezTo>
                    <a:pt x="2570" y="7027"/>
                    <a:pt x="2626" y="7034"/>
                    <a:pt x="2691" y="7034"/>
                  </a:cubicBezTo>
                  <a:cubicBezTo>
                    <a:pt x="3490" y="7034"/>
                    <a:pt x="5495" y="5977"/>
                    <a:pt x="6220" y="5592"/>
                  </a:cubicBezTo>
                  <a:cubicBezTo>
                    <a:pt x="6367" y="6302"/>
                    <a:pt x="6979" y="8653"/>
                    <a:pt x="8130" y="8702"/>
                  </a:cubicBezTo>
                  <a:cubicBezTo>
                    <a:pt x="8718" y="8726"/>
                    <a:pt x="9428" y="8751"/>
                    <a:pt x="10016" y="8751"/>
                  </a:cubicBezTo>
                  <a:cubicBezTo>
                    <a:pt x="10677" y="8751"/>
                    <a:pt x="11167" y="8726"/>
                    <a:pt x="11167" y="8726"/>
                  </a:cubicBezTo>
                  <a:lnTo>
                    <a:pt x="11314" y="8726"/>
                  </a:lnTo>
                  <a:lnTo>
                    <a:pt x="11314" y="5053"/>
                  </a:lnTo>
                  <a:lnTo>
                    <a:pt x="9134" y="5053"/>
                  </a:lnTo>
                  <a:cubicBezTo>
                    <a:pt x="9257" y="4319"/>
                    <a:pt x="9599" y="1625"/>
                    <a:pt x="8571" y="499"/>
                  </a:cubicBezTo>
                  <a:cubicBezTo>
                    <a:pt x="8288" y="172"/>
                    <a:pt x="7909" y="1"/>
                    <a:pt x="7450"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grpSp>
        <p:nvGrpSpPr>
          <p:cNvPr id="1972" name="Google Shape;1972;p29"/>
          <p:cNvGrpSpPr/>
          <p:nvPr/>
        </p:nvGrpSpPr>
        <p:grpSpPr>
          <a:xfrm>
            <a:off x="-180100" y="1571167"/>
            <a:ext cx="1485452" cy="3572333"/>
            <a:chOff x="-232225" y="1571167"/>
            <a:chExt cx="1485452" cy="3572333"/>
          </a:xfrm>
        </p:grpSpPr>
        <p:sp>
          <p:nvSpPr>
            <p:cNvPr id="1973" name="Google Shape;1973;p29"/>
            <p:cNvSpPr/>
            <p:nvPr/>
          </p:nvSpPr>
          <p:spPr>
            <a:xfrm>
              <a:off x="726034" y="2193042"/>
              <a:ext cx="478875" cy="627575"/>
            </a:xfrm>
            <a:custGeom>
              <a:avLst/>
              <a:gdLst/>
              <a:ahLst/>
              <a:cxnLst/>
              <a:rect l="l" t="t" r="r" b="b"/>
              <a:pathLst>
                <a:path w="21844" h="28627" extrusionOk="0">
                  <a:moveTo>
                    <a:pt x="13371" y="1"/>
                  </a:moveTo>
                  <a:lnTo>
                    <a:pt x="10041" y="12881"/>
                  </a:lnTo>
                  <a:lnTo>
                    <a:pt x="1" y="1"/>
                  </a:lnTo>
                  <a:lnTo>
                    <a:pt x="1" y="1"/>
                  </a:lnTo>
                  <a:cubicBezTo>
                    <a:pt x="1" y="1"/>
                    <a:pt x="50" y="28627"/>
                    <a:pt x="10922" y="28627"/>
                  </a:cubicBezTo>
                  <a:cubicBezTo>
                    <a:pt x="21819" y="28627"/>
                    <a:pt x="21844" y="4384"/>
                    <a:pt x="21844" y="4384"/>
                  </a:cubicBezTo>
                  <a:lnTo>
                    <a:pt x="13371"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74" name="Google Shape;1974;p29"/>
            <p:cNvSpPr/>
            <p:nvPr/>
          </p:nvSpPr>
          <p:spPr>
            <a:xfrm>
              <a:off x="722811" y="2183374"/>
              <a:ext cx="485320" cy="640466"/>
            </a:xfrm>
            <a:custGeom>
              <a:avLst/>
              <a:gdLst/>
              <a:ahLst/>
              <a:cxnLst/>
              <a:rect l="l" t="t" r="r" b="b"/>
              <a:pathLst>
                <a:path w="22138" h="29215" extrusionOk="0">
                  <a:moveTo>
                    <a:pt x="13616" y="662"/>
                  </a:moveTo>
                  <a:lnTo>
                    <a:pt x="21844" y="4923"/>
                  </a:lnTo>
                  <a:cubicBezTo>
                    <a:pt x="21819" y="6539"/>
                    <a:pt x="21354" y="28921"/>
                    <a:pt x="11069" y="28921"/>
                  </a:cubicBezTo>
                  <a:cubicBezTo>
                    <a:pt x="1200" y="28921"/>
                    <a:pt x="368" y="4482"/>
                    <a:pt x="294" y="882"/>
                  </a:cubicBezTo>
                  <a:lnTo>
                    <a:pt x="294" y="882"/>
                  </a:lnTo>
                  <a:lnTo>
                    <a:pt x="10261" y="13641"/>
                  </a:lnTo>
                  <a:lnTo>
                    <a:pt x="13616" y="662"/>
                  </a:lnTo>
                  <a:close/>
                  <a:moveTo>
                    <a:pt x="1" y="1"/>
                  </a:moveTo>
                  <a:lnTo>
                    <a:pt x="1" y="442"/>
                  </a:lnTo>
                  <a:cubicBezTo>
                    <a:pt x="1" y="1617"/>
                    <a:pt x="172" y="29215"/>
                    <a:pt x="11069" y="29215"/>
                  </a:cubicBezTo>
                  <a:cubicBezTo>
                    <a:pt x="21991" y="29215"/>
                    <a:pt x="22138" y="5829"/>
                    <a:pt x="22138" y="4825"/>
                  </a:cubicBezTo>
                  <a:lnTo>
                    <a:pt x="22138" y="4751"/>
                  </a:lnTo>
                  <a:lnTo>
                    <a:pt x="13420" y="221"/>
                  </a:lnTo>
                  <a:lnTo>
                    <a:pt x="10114" y="12979"/>
                  </a:lnTo>
                  <a:lnTo>
                    <a:pt x="1"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75" name="Google Shape;1975;p29"/>
            <p:cNvSpPr/>
            <p:nvPr/>
          </p:nvSpPr>
          <p:spPr>
            <a:xfrm>
              <a:off x="650883" y="3207658"/>
              <a:ext cx="583029" cy="1666899"/>
            </a:xfrm>
            <a:custGeom>
              <a:avLst/>
              <a:gdLst/>
              <a:ahLst/>
              <a:cxnLst/>
              <a:rect l="l" t="t" r="r" b="b"/>
              <a:pathLst>
                <a:path w="26595" h="76036" extrusionOk="0">
                  <a:moveTo>
                    <a:pt x="17583" y="1"/>
                  </a:moveTo>
                  <a:lnTo>
                    <a:pt x="0" y="5486"/>
                  </a:lnTo>
                  <a:lnTo>
                    <a:pt x="12514" y="42120"/>
                  </a:lnTo>
                  <a:cubicBezTo>
                    <a:pt x="12514" y="42120"/>
                    <a:pt x="4849" y="55735"/>
                    <a:pt x="0" y="74003"/>
                  </a:cubicBezTo>
                  <a:lnTo>
                    <a:pt x="5265" y="76035"/>
                  </a:lnTo>
                  <a:cubicBezTo>
                    <a:pt x="5265" y="76035"/>
                    <a:pt x="18121" y="54413"/>
                    <a:pt x="22358" y="44495"/>
                  </a:cubicBezTo>
                  <a:cubicBezTo>
                    <a:pt x="26594" y="34553"/>
                    <a:pt x="17583" y="1"/>
                    <a:pt x="1758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76" name="Google Shape;1976;p29"/>
            <p:cNvSpPr/>
            <p:nvPr/>
          </p:nvSpPr>
          <p:spPr>
            <a:xfrm>
              <a:off x="647112" y="3203361"/>
              <a:ext cx="589474" cy="1674945"/>
            </a:xfrm>
            <a:custGeom>
              <a:avLst/>
              <a:gdLst/>
              <a:ahLst/>
              <a:cxnLst/>
              <a:rect l="l" t="t" r="r" b="b"/>
              <a:pathLst>
                <a:path w="26889" h="76403" extrusionOk="0">
                  <a:moveTo>
                    <a:pt x="17657" y="368"/>
                  </a:moveTo>
                  <a:cubicBezTo>
                    <a:pt x="18293" y="2890"/>
                    <a:pt x="26423" y="35190"/>
                    <a:pt x="22407" y="44618"/>
                  </a:cubicBezTo>
                  <a:cubicBezTo>
                    <a:pt x="18367" y="54070"/>
                    <a:pt x="6368" y="74370"/>
                    <a:pt x="5364" y="76036"/>
                  </a:cubicBezTo>
                  <a:lnTo>
                    <a:pt x="368" y="74101"/>
                  </a:lnTo>
                  <a:cubicBezTo>
                    <a:pt x="5143" y="56127"/>
                    <a:pt x="12735" y="42536"/>
                    <a:pt x="12832" y="42389"/>
                  </a:cubicBezTo>
                  <a:lnTo>
                    <a:pt x="12857" y="42340"/>
                  </a:lnTo>
                  <a:lnTo>
                    <a:pt x="368" y="5780"/>
                  </a:lnTo>
                  <a:lnTo>
                    <a:pt x="17657" y="368"/>
                  </a:lnTo>
                  <a:close/>
                  <a:moveTo>
                    <a:pt x="17853" y="1"/>
                  </a:moveTo>
                  <a:lnTo>
                    <a:pt x="1" y="5584"/>
                  </a:lnTo>
                  <a:lnTo>
                    <a:pt x="12539" y="42316"/>
                  </a:lnTo>
                  <a:cubicBezTo>
                    <a:pt x="11975" y="43295"/>
                    <a:pt x="4678" y="56690"/>
                    <a:pt x="25" y="74150"/>
                  </a:cubicBezTo>
                  <a:lnTo>
                    <a:pt x="1" y="74272"/>
                  </a:lnTo>
                  <a:lnTo>
                    <a:pt x="5486" y="76403"/>
                  </a:lnTo>
                  <a:lnTo>
                    <a:pt x="5560" y="76305"/>
                  </a:lnTo>
                  <a:cubicBezTo>
                    <a:pt x="5682" y="76085"/>
                    <a:pt x="18465" y="54560"/>
                    <a:pt x="22677" y="44740"/>
                  </a:cubicBezTo>
                  <a:cubicBezTo>
                    <a:pt x="26889" y="34896"/>
                    <a:pt x="17999" y="491"/>
                    <a:pt x="17901" y="148"/>
                  </a:cubicBezTo>
                  <a:lnTo>
                    <a:pt x="17853"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77" name="Google Shape;1977;p29"/>
            <p:cNvSpPr/>
            <p:nvPr/>
          </p:nvSpPr>
          <p:spPr>
            <a:xfrm>
              <a:off x="671819" y="3567340"/>
              <a:ext cx="370973" cy="1215953"/>
            </a:xfrm>
            <a:custGeom>
              <a:avLst/>
              <a:gdLst/>
              <a:ahLst/>
              <a:cxnLst/>
              <a:rect l="l" t="t" r="r" b="b"/>
              <a:pathLst>
                <a:path w="16922" h="55466" extrusionOk="0">
                  <a:moveTo>
                    <a:pt x="7518" y="1"/>
                  </a:moveTo>
                  <a:cubicBezTo>
                    <a:pt x="6539" y="3233"/>
                    <a:pt x="6171" y="6416"/>
                    <a:pt x="6147" y="9379"/>
                  </a:cubicBezTo>
                  <a:lnTo>
                    <a:pt x="11730" y="25737"/>
                  </a:lnTo>
                  <a:lnTo>
                    <a:pt x="11705" y="25786"/>
                  </a:lnTo>
                  <a:cubicBezTo>
                    <a:pt x="11632" y="25933"/>
                    <a:pt x="4800" y="38153"/>
                    <a:pt x="0" y="54731"/>
                  </a:cubicBezTo>
                  <a:lnTo>
                    <a:pt x="906" y="55466"/>
                  </a:lnTo>
                  <a:cubicBezTo>
                    <a:pt x="906" y="55466"/>
                    <a:pt x="9869" y="35924"/>
                    <a:pt x="13395" y="29729"/>
                  </a:cubicBezTo>
                  <a:cubicBezTo>
                    <a:pt x="16921" y="23533"/>
                    <a:pt x="7518" y="1"/>
                    <a:pt x="7518" y="1"/>
                  </a:cubicBezTo>
                  <a:close/>
                </a:path>
              </a:pathLst>
            </a:custGeom>
            <a:solidFill>
              <a:srgbClr val="191919">
                <a:alpha val="17860"/>
              </a:srgbClr>
            </a:solidFill>
            <a:ln>
              <a:noFill/>
            </a:ln>
          </p:spPr>
          <p:txBody>
            <a:bodyPr spcFirstLastPara="1" wrap="square" lIns="91425" tIns="91425" rIns="91425" bIns="91425" anchor="ctr" anchorCtr="0">
              <a:noAutofit/>
            </a:bodyPr>
            <a:lstStyle/>
            <a:p>
              <a:endParaRPr/>
            </a:p>
          </p:txBody>
        </p:sp>
        <p:sp>
          <p:nvSpPr>
            <p:cNvPr id="1978" name="Google Shape;1978;p29"/>
            <p:cNvSpPr/>
            <p:nvPr/>
          </p:nvSpPr>
          <p:spPr>
            <a:xfrm>
              <a:off x="267566" y="3105652"/>
              <a:ext cx="598594" cy="1768905"/>
            </a:xfrm>
            <a:custGeom>
              <a:avLst/>
              <a:gdLst/>
              <a:ahLst/>
              <a:cxnLst/>
              <a:rect l="l" t="t" r="r" b="b"/>
              <a:pathLst>
                <a:path w="27305" h="80689" extrusionOk="0">
                  <a:moveTo>
                    <a:pt x="23828" y="1"/>
                  </a:moveTo>
                  <a:cubicBezTo>
                    <a:pt x="23828" y="1"/>
                    <a:pt x="11363" y="1421"/>
                    <a:pt x="4090" y="7960"/>
                  </a:cubicBezTo>
                  <a:cubicBezTo>
                    <a:pt x="4090" y="7960"/>
                    <a:pt x="3503" y="10702"/>
                    <a:pt x="7494" y="26717"/>
                  </a:cubicBezTo>
                  <a:cubicBezTo>
                    <a:pt x="9576" y="35141"/>
                    <a:pt x="13910" y="44936"/>
                    <a:pt x="13910" y="44936"/>
                  </a:cubicBezTo>
                  <a:cubicBezTo>
                    <a:pt x="13910" y="44936"/>
                    <a:pt x="4115" y="58282"/>
                    <a:pt x="2645" y="72289"/>
                  </a:cubicBezTo>
                  <a:cubicBezTo>
                    <a:pt x="2327" y="75399"/>
                    <a:pt x="1" y="80688"/>
                    <a:pt x="1" y="80688"/>
                  </a:cubicBezTo>
                  <a:lnTo>
                    <a:pt x="6172" y="80688"/>
                  </a:lnTo>
                  <a:cubicBezTo>
                    <a:pt x="6172" y="80688"/>
                    <a:pt x="27305" y="51817"/>
                    <a:pt x="26717" y="24244"/>
                  </a:cubicBezTo>
                  <a:cubicBezTo>
                    <a:pt x="26423" y="11682"/>
                    <a:pt x="23828" y="1"/>
                    <a:pt x="2382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79" name="Google Shape;1979;p29"/>
            <p:cNvSpPr/>
            <p:nvPr/>
          </p:nvSpPr>
          <p:spPr>
            <a:xfrm>
              <a:off x="262743" y="3102452"/>
              <a:ext cx="606639" cy="1775328"/>
            </a:xfrm>
            <a:custGeom>
              <a:avLst/>
              <a:gdLst/>
              <a:ahLst/>
              <a:cxnLst/>
              <a:rect l="l" t="t" r="r" b="b"/>
              <a:pathLst>
                <a:path w="27672" h="80982" extrusionOk="0">
                  <a:moveTo>
                    <a:pt x="23950" y="318"/>
                  </a:moveTo>
                  <a:cubicBezTo>
                    <a:pt x="24219" y="1641"/>
                    <a:pt x="26521" y="12685"/>
                    <a:pt x="26790" y="24390"/>
                  </a:cubicBezTo>
                  <a:cubicBezTo>
                    <a:pt x="27353" y="50984"/>
                    <a:pt x="7396" y="79169"/>
                    <a:pt x="6318" y="80663"/>
                  </a:cubicBezTo>
                  <a:lnTo>
                    <a:pt x="441" y="80663"/>
                  </a:lnTo>
                  <a:cubicBezTo>
                    <a:pt x="882" y="79659"/>
                    <a:pt x="2743" y="75202"/>
                    <a:pt x="3012" y="72460"/>
                  </a:cubicBezTo>
                  <a:cubicBezTo>
                    <a:pt x="4457" y="58648"/>
                    <a:pt x="14154" y="45303"/>
                    <a:pt x="14252" y="45180"/>
                  </a:cubicBezTo>
                  <a:lnTo>
                    <a:pt x="14301" y="45107"/>
                  </a:lnTo>
                  <a:lnTo>
                    <a:pt x="14277" y="45009"/>
                  </a:lnTo>
                  <a:cubicBezTo>
                    <a:pt x="14228" y="44911"/>
                    <a:pt x="9918" y="35140"/>
                    <a:pt x="7837" y="26839"/>
                  </a:cubicBezTo>
                  <a:cubicBezTo>
                    <a:pt x="4188" y="12122"/>
                    <a:pt x="4408" y="8595"/>
                    <a:pt x="4457" y="8179"/>
                  </a:cubicBezTo>
                  <a:cubicBezTo>
                    <a:pt x="11216" y="2131"/>
                    <a:pt x="22578" y="490"/>
                    <a:pt x="23950" y="318"/>
                  </a:cubicBezTo>
                  <a:close/>
                  <a:moveTo>
                    <a:pt x="24048" y="0"/>
                  </a:moveTo>
                  <a:cubicBezTo>
                    <a:pt x="23925" y="25"/>
                    <a:pt x="11436" y="1494"/>
                    <a:pt x="4212" y="8008"/>
                  </a:cubicBezTo>
                  <a:lnTo>
                    <a:pt x="4188" y="8032"/>
                  </a:lnTo>
                  <a:lnTo>
                    <a:pt x="4188" y="8081"/>
                  </a:lnTo>
                  <a:cubicBezTo>
                    <a:pt x="4163" y="8179"/>
                    <a:pt x="3625" y="11020"/>
                    <a:pt x="7567" y="26888"/>
                  </a:cubicBezTo>
                  <a:cubicBezTo>
                    <a:pt x="9526" y="34846"/>
                    <a:pt x="13567" y="44127"/>
                    <a:pt x="13959" y="45058"/>
                  </a:cubicBezTo>
                  <a:cubicBezTo>
                    <a:pt x="13199" y="46135"/>
                    <a:pt x="4114" y="59065"/>
                    <a:pt x="2719" y="72435"/>
                  </a:cubicBezTo>
                  <a:cubicBezTo>
                    <a:pt x="2400" y="75472"/>
                    <a:pt x="123" y="80712"/>
                    <a:pt x="98" y="80761"/>
                  </a:cubicBezTo>
                  <a:lnTo>
                    <a:pt x="0" y="80981"/>
                  </a:lnTo>
                  <a:lnTo>
                    <a:pt x="6465" y="80981"/>
                  </a:lnTo>
                  <a:lnTo>
                    <a:pt x="6514" y="80908"/>
                  </a:lnTo>
                  <a:cubicBezTo>
                    <a:pt x="6710" y="80614"/>
                    <a:pt x="27672" y="51694"/>
                    <a:pt x="27084" y="24365"/>
                  </a:cubicBezTo>
                  <a:cubicBezTo>
                    <a:pt x="26815" y="11950"/>
                    <a:pt x="24219" y="245"/>
                    <a:pt x="24195" y="122"/>
                  </a:cubicBezTo>
                  <a:lnTo>
                    <a:pt x="24170"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80" name="Google Shape;1980;p29"/>
            <p:cNvSpPr/>
            <p:nvPr/>
          </p:nvSpPr>
          <p:spPr>
            <a:xfrm>
              <a:off x="260595" y="1571167"/>
              <a:ext cx="367640" cy="402344"/>
            </a:xfrm>
            <a:custGeom>
              <a:avLst/>
              <a:gdLst/>
              <a:ahLst/>
              <a:cxnLst/>
              <a:rect l="l" t="t" r="r" b="b"/>
              <a:pathLst>
                <a:path w="16770" h="18353" extrusionOk="0">
                  <a:moveTo>
                    <a:pt x="11061" y="0"/>
                  </a:moveTo>
                  <a:cubicBezTo>
                    <a:pt x="9167" y="0"/>
                    <a:pt x="7038" y="744"/>
                    <a:pt x="5241" y="1847"/>
                  </a:cubicBezTo>
                  <a:cubicBezTo>
                    <a:pt x="417" y="4786"/>
                    <a:pt x="0" y="11667"/>
                    <a:pt x="2768" y="14997"/>
                  </a:cubicBezTo>
                  <a:cubicBezTo>
                    <a:pt x="5143" y="17887"/>
                    <a:pt x="7935" y="18352"/>
                    <a:pt x="7935" y="18352"/>
                  </a:cubicBezTo>
                  <a:lnTo>
                    <a:pt x="15893" y="8165"/>
                  </a:lnTo>
                  <a:cubicBezTo>
                    <a:pt x="16769" y="2111"/>
                    <a:pt x="14251" y="0"/>
                    <a:pt x="11061" y="0"/>
                  </a:cubicBezTo>
                  <a:close/>
                </a:path>
              </a:pathLst>
            </a:custGeom>
            <a:solidFill>
              <a:schemeClr val="dk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81" name="Google Shape;1981;p29"/>
            <p:cNvSpPr/>
            <p:nvPr/>
          </p:nvSpPr>
          <p:spPr>
            <a:xfrm>
              <a:off x="744295" y="2309012"/>
              <a:ext cx="165361" cy="272716"/>
            </a:xfrm>
            <a:custGeom>
              <a:avLst/>
              <a:gdLst/>
              <a:ahLst/>
              <a:cxnLst/>
              <a:rect l="l" t="t" r="r" b="b"/>
              <a:pathLst>
                <a:path w="7543" h="12440" extrusionOk="0">
                  <a:moveTo>
                    <a:pt x="3110" y="0"/>
                  </a:moveTo>
                  <a:cubicBezTo>
                    <a:pt x="2229" y="1518"/>
                    <a:pt x="1225" y="3012"/>
                    <a:pt x="0" y="4359"/>
                  </a:cubicBezTo>
                  <a:cubicBezTo>
                    <a:pt x="318" y="6955"/>
                    <a:pt x="784" y="9795"/>
                    <a:pt x="1494" y="12440"/>
                  </a:cubicBezTo>
                  <a:cubicBezTo>
                    <a:pt x="4285" y="10481"/>
                    <a:pt x="6220" y="8081"/>
                    <a:pt x="7542" y="5706"/>
                  </a:cubicBezTo>
                  <a:lnTo>
                    <a:pt x="3110"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82" name="Google Shape;1982;p29"/>
            <p:cNvSpPr/>
            <p:nvPr/>
          </p:nvSpPr>
          <p:spPr>
            <a:xfrm>
              <a:off x="729256" y="2202709"/>
              <a:ext cx="59081" cy="144973"/>
            </a:xfrm>
            <a:custGeom>
              <a:avLst/>
              <a:gdLst/>
              <a:ahLst/>
              <a:cxnLst/>
              <a:rect l="l" t="t" r="r" b="b"/>
              <a:pathLst>
                <a:path w="2695" h="6613" extrusionOk="0">
                  <a:moveTo>
                    <a:pt x="0" y="0"/>
                  </a:moveTo>
                  <a:lnTo>
                    <a:pt x="0" y="0"/>
                  </a:lnTo>
                  <a:cubicBezTo>
                    <a:pt x="25" y="980"/>
                    <a:pt x="98" y="3478"/>
                    <a:pt x="392" y="6612"/>
                  </a:cubicBezTo>
                  <a:cubicBezTo>
                    <a:pt x="1298" y="5584"/>
                    <a:pt x="2057" y="4506"/>
                    <a:pt x="2694" y="3429"/>
                  </a:cubicBezTo>
                  <a:lnTo>
                    <a:pt x="0"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83" name="Google Shape;1983;p29"/>
            <p:cNvSpPr/>
            <p:nvPr/>
          </p:nvSpPr>
          <p:spPr>
            <a:xfrm>
              <a:off x="731405" y="2347661"/>
              <a:ext cx="12912" cy="63904"/>
            </a:xfrm>
            <a:custGeom>
              <a:avLst/>
              <a:gdLst/>
              <a:ahLst/>
              <a:cxnLst/>
              <a:rect l="l" t="t" r="r" b="b"/>
              <a:pathLst>
                <a:path w="589" h="2915" extrusionOk="0">
                  <a:moveTo>
                    <a:pt x="294" y="0"/>
                  </a:moveTo>
                  <a:cubicBezTo>
                    <a:pt x="196" y="123"/>
                    <a:pt x="98" y="221"/>
                    <a:pt x="0" y="343"/>
                  </a:cubicBezTo>
                  <a:cubicBezTo>
                    <a:pt x="74" y="1151"/>
                    <a:pt x="172" y="2033"/>
                    <a:pt x="294" y="2914"/>
                  </a:cubicBezTo>
                  <a:cubicBezTo>
                    <a:pt x="392" y="2816"/>
                    <a:pt x="490" y="2694"/>
                    <a:pt x="588" y="2596"/>
                  </a:cubicBezTo>
                  <a:cubicBezTo>
                    <a:pt x="466" y="1690"/>
                    <a:pt x="368" y="833"/>
                    <a:pt x="294" y="0"/>
                  </a:cubicBezTo>
                  <a:close/>
                </a:path>
              </a:pathLst>
            </a:custGeom>
            <a:solidFill>
              <a:srgbClr val="470000"/>
            </a:solidFill>
            <a:ln>
              <a:noFill/>
            </a:ln>
          </p:spPr>
          <p:txBody>
            <a:bodyPr spcFirstLastPara="1" wrap="square" lIns="91425" tIns="91425" rIns="91425" bIns="91425" anchor="ctr" anchorCtr="0">
              <a:noAutofit/>
            </a:bodyPr>
            <a:lstStyle/>
            <a:p>
              <a:endParaRPr/>
            </a:p>
          </p:txBody>
        </p:sp>
        <p:sp>
          <p:nvSpPr>
            <p:cNvPr id="1984" name="Google Shape;1984;p29"/>
            <p:cNvSpPr/>
            <p:nvPr/>
          </p:nvSpPr>
          <p:spPr>
            <a:xfrm>
              <a:off x="296570" y="3397155"/>
              <a:ext cx="418742" cy="1436603"/>
            </a:xfrm>
            <a:custGeom>
              <a:avLst/>
              <a:gdLst/>
              <a:ahLst/>
              <a:cxnLst/>
              <a:rect l="l" t="t" r="r" b="b"/>
              <a:pathLst>
                <a:path w="19101" h="65531" extrusionOk="0">
                  <a:moveTo>
                    <a:pt x="4481" y="1"/>
                  </a:moveTo>
                  <a:cubicBezTo>
                    <a:pt x="4237" y="833"/>
                    <a:pt x="4041" y="1691"/>
                    <a:pt x="3869" y="2572"/>
                  </a:cubicBezTo>
                  <a:cubicBezTo>
                    <a:pt x="4383" y="5241"/>
                    <a:pt x="5167" y="8743"/>
                    <a:pt x="6294" y="13396"/>
                  </a:cubicBezTo>
                  <a:cubicBezTo>
                    <a:pt x="8375" y="21697"/>
                    <a:pt x="12685" y="31468"/>
                    <a:pt x="12734" y="31566"/>
                  </a:cubicBezTo>
                  <a:lnTo>
                    <a:pt x="12758" y="31664"/>
                  </a:lnTo>
                  <a:lnTo>
                    <a:pt x="12709" y="31737"/>
                  </a:lnTo>
                  <a:cubicBezTo>
                    <a:pt x="12611" y="31860"/>
                    <a:pt x="2914" y="45205"/>
                    <a:pt x="1469" y="59017"/>
                  </a:cubicBezTo>
                  <a:cubicBezTo>
                    <a:pt x="1322" y="60608"/>
                    <a:pt x="612" y="62763"/>
                    <a:pt x="0" y="64502"/>
                  </a:cubicBezTo>
                  <a:lnTo>
                    <a:pt x="1420" y="65530"/>
                  </a:lnTo>
                  <a:cubicBezTo>
                    <a:pt x="1200" y="63718"/>
                    <a:pt x="7273" y="42953"/>
                    <a:pt x="14619" y="33819"/>
                  </a:cubicBezTo>
                  <a:cubicBezTo>
                    <a:pt x="19101" y="28260"/>
                    <a:pt x="4481" y="1"/>
                    <a:pt x="4481" y="1"/>
                  </a:cubicBezTo>
                  <a:close/>
                </a:path>
              </a:pathLst>
            </a:custGeom>
            <a:solidFill>
              <a:srgbClr val="191919">
                <a:alpha val="17860"/>
              </a:srgbClr>
            </a:solidFill>
            <a:ln>
              <a:noFill/>
            </a:ln>
          </p:spPr>
          <p:txBody>
            <a:bodyPr spcFirstLastPara="1" wrap="square" lIns="91425" tIns="91425" rIns="91425" bIns="91425" anchor="ctr" anchorCtr="0">
              <a:noAutofit/>
            </a:bodyPr>
            <a:lstStyle/>
            <a:p>
              <a:endParaRPr/>
            </a:p>
          </p:txBody>
        </p:sp>
        <p:sp>
          <p:nvSpPr>
            <p:cNvPr id="1985" name="Google Shape;1985;p29"/>
            <p:cNvSpPr/>
            <p:nvPr/>
          </p:nvSpPr>
          <p:spPr>
            <a:xfrm>
              <a:off x="327700" y="4833735"/>
              <a:ext cx="2696" cy="2916"/>
            </a:xfrm>
            <a:custGeom>
              <a:avLst/>
              <a:gdLst/>
              <a:ahLst/>
              <a:cxnLst/>
              <a:rect l="l" t="t" r="r" b="b"/>
              <a:pathLst>
                <a:path w="123" h="133" extrusionOk="0">
                  <a:moveTo>
                    <a:pt x="0" y="0"/>
                  </a:moveTo>
                  <a:cubicBezTo>
                    <a:pt x="0" y="84"/>
                    <a:pt x="23" y="133"/>
                    <a:pt x="61" y="133"/>
                  </a:cubicBezTo>
                  <a:cubicBezTo>
                    <a:pt x="78" y="133"/>
                    <a:pt x="99" y="122"/>
                    <a:pt x="123" y="98"/>
                  </a:cubicBezTo>
                  <a:lnTo>
                    <a:pt x="0" y="0"/>
                  </a:lnTo>
                  <a:close/>
                </a:path>
              </a:pathLst>
            </a:custGeom>
            <a:solidFill>
              <a:srgbClr val="E74B24"/>
            </a:solidFill>
            <a:ln>
              <a:noFill/>
            </a:ln>
          </p:spPr>
          <p:txBody>
            <a:bodyPr spcFirstLastPara="1" wrap="square" lIns="91425" tIns="91425" rIns="91425" bIns="91425" anchor="ctr" anchorCtr="0">
              <a:noAutofit/>
            </a:bodyPr>
            <a:lstStyle/>
            <a:p>
              <a:endParaRPr/>
            </a:p>
          </p:txBody>
        </p:sp>
        <p:sp>
          <p:nvSpPr>
            <p:cNvPr id="1986" name="Google Shape;1986;p29"/>
            <p:cNvSpPr/>
            <p:nvPr/>
          </p:nvSpPr>
          <p:spPr>
            <a:xfrm>
              <a:off x="540831" y="4928747"/>
              <a:ext cx="497663" cy="192414"/>
            </a:xfrm>
            <a:custGeom>
              <a:avLst/>
              <a:gdLst/>
              <a:ahLst/>
              <a:cxnLst/>
              <a:rect l="l" t="t" r="r" b="b"/>
              <a:pathLst>
                <a:path w="22701" h="8777" extrusionOk="0">
                  <a:moveTo>
                    <a:pt x="3967" y="1"/>
                  </a:moveTo>
                  <a:cubicBezTo>
                    <a:pt x="1837" y="735"/>
                    <a:pt x="637" y="2058"/>
                    <a:pt x="0" y="4286"/>
                  </a:cubicBezTo>
                  <a:cubicBezTo>
                    <a:pt x="2033" y="4972"/>
                    <a:pt x="8497" y="7127"/>
                    <a:pt x="13444" y="8229"/>
                  </a:cubicBezTo>
                  <a:cubicBezTo>
                    <a:pt x="15272" y="8636"/>
                    <a:pt x="16904" y="8776"/>
                    <a:pt x="18287" y="8776"/>
                  </a:cubicBezTo>
                  <a:cubicBezTo>
                    <a:pt x="20146" y="8776"/>
                    <a:pt x="21554" y="8523"/>
                    <a:pt x="22382" y="8327"/>
                  </a:cubicBezTo>
                  <a:cubicBezTo>
                    <a:pt x="22701" y="7861"/>
                    <a:pt x="22652" y="7298"/>
                    <a:pt x="22456" y="6833"/>
                  </a:cubicBezTo>
                  <a:cubicBezTo>
                    <a:pt x="21917" y="5584"/>
                    <a:pt x="19199" y="4702"/>
                    <a:pt x="19199" y="4702"/>
                  </a:cubicBezTo>
                  <a:lnTo>
                    <a:pt x="8424" y="735"/>
                  </a:lnTo>
                  <a:lnTo>
                    <a:pt x="396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87" name="Google Shape;1987;p29"/>
            <p:cNvSpPr/>
            <p:nvPr/>
          </p:nvSpPr>
          <p:spPr>
            <a:xfrm>
              <a:off x="537061" y="4925525"/>
              <a:ext cx="504108" cy="198662"/>
            </a:xfrm>
            <a:custGeom>
              <a:avLst/>
              <a:gdLst/>
              <a:ahLst/>
              <a:cxnLst/>
              <a:rect l="l" t="t" r="r" b="b"/>
              <a:pathLst>
                <a:path w="22995" h="9062" extrusionOk="0">
                  <a:moveTo>
                    <a:pt x="4139" y="295"/>
                  </a:moveTo>
                  <a:lnTo>
                    <a:pt x="8547" y="1029"/>
                  </a:lnTo>
                  <a:lnTo>
                    <a:pt x="19322" y="4996"/>
                  </a:lnTo>
                  <a:cubicBezTo>
                    <a:pt x="19371" y="5021"/>
                    <a:pt x="21991" y="5878"/>
                    <a:pt x="22481" y="7053"/>
                  </a:cubicBezTo>
                  <a:cubicBezTo>
                    <a:pt x="22603" y="7323"/>
                    <a:pt x="22750" y="7861"/>
                    <a:pt x="22481" y="8351"/>
                  </a:cubicBezTo>
                  <a:cubicBezTo>
                    <a:pt x="21613" y="8544"/>
                    <a:pt x="20249" y="8776"/>
                    <a:pt x="18476" y="8776"/>
                  </a:cubicBezTo>
                  <a:cubicBezTo>
                    <a:pt x="17097" y="8776"/>
                    <a:pt x="15472" y="8636"/>
                    <a:pt x="13641" y="8229"/>
                  </a:cubicBezTo>
                  <a:cubicBezTo>
                    <a:pt x="8792" y="7151"/>
                    <a:pt x="2425" y="5021"/>
                    <a:pt x="368" y="4335"/>
                  </a:cubicBezTo>
                  <a:cubicBezTo>
                    <a:pt x="1005" y="2229"/>
                    <a:pt x="2131" y="1005"/>
                    <a:pt x="4139" y="295"/>
                  </a:cubicBezTo>
                  <a:close/>
                  <a:moveTo>
                    <a:pt x="4090" y="1"/>
                  </a:moveTo>
                  <a:cubicBezTo>
                    <a:pt x="1935" y="760"/>
                    <a:pt x="686" y="2107"/>
                    <a:pt x="50" y="4384"/>
                  </a:cubicBezTo>
                  <a:lnTo>
                    <a:pt x="1" y="4531"/>
                  </a:lnTo>
                  <a:lnTo>
                    <a:pt x="148" y="4556"/>
                  </a:lnTo>
                  <a:cubicBezTo>
                    <a:pt x="2033" y="5217"/>
                    <a:pt x="8596" y="7396"/>
                    <a:pt x="13592" y="8523"/>
                  </a:cubicBezTo>
                  <a:cubicBezTo>
                    <a:pt x="15453" y="8914"/>
                    <a:pt x="17118" y="9061"/>
                    <a:pt x="18514" y="9061"/>
                  </a:cubicBezTo>
                  <a:cubicBezTo>
                    <a:pt x="20326" y="9061"/>
                    <a:pt x="21746" y="8816"/>
                    <a:pt x="22603" y="8621"/>
                  </a:cubicBezTo>
                  <a:lnTo>
                    <a:pt x="22652" y="8596"/>
                  </a:lnTo>
                  <a:lnTo>
                    <a:pt x="22701" y="8547"/>
                  </a:lnTo>
                  <a:cubicBezTo>
                    <a:pt x="22970" y="8082"/>
                    <a:pt x="22995" y="7519"/>
                    <a:pt x="22750" y="6931"/>
                  </a:cubicBezTo>
                  <a:cubicBezTo>
                    <a:pt x="22211" y="5633"/>
                    <a:pt x="19542" y="4751"/>
                    <a:pt x="19420" y="4727"/>
                  </a:cubicBezTo>
                  <a:lnTo>
                    <a:pt x="8621" y="735"/>
                  </a:lnTo>
                  <a:lnTo>
                    <a:pt x="4115"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88" name="Google Shape;1988;p29"/>
            <p:cNvSpPr/>
            <p:nvPr/>
          </p:nvSpPr>
          <p:spPr>
            <a:xfrm>
              <a:off x="532764" y="5022707"/>
              <a:ext cx="498759" cy="114392"/>
            </a:xfrm>
            <a:custGeom>
              <a:avLst/>
              <a:gdLst/>
              <a:ahLst/>
              <a:cxnLst/>
              <a:rect l="l" t="t" r="r" b="b"/>
              <a:pathLst>
                <a:path w="22751" h="5218" extrusionOk="0">
                  <a:moveTo>
                    <a:pt x="368" y="0"/>
                  </a:moveTo>
                  <a:cubicBezTo>
                    <a:pt x="221" y="563"/>
                    <a:pt x="99" y="1176"/>
                    <a:pt x="1" y="1861"/>
                  </a:cubicBezTo>
                  <a:cubicBezTo>
                    <a:pt x="1984" y="3306"/>
                    <a:pt x="5388" y="3404"/>
                    <a:pt x="5388" y="3404"/>
                  </a:cubicBezTo>
                  <a:lnTo>
                    <a:pt x="5511" y="2547"/>
                  </a:lnTo>
                  <a:cubicBezTo>
                    <a:pt x="5511" y="2547"/>
                    <a:pt x="11290" y="4628"/>
                    <a:pt x="17510" y="5143"/>
                  </a:cubicBezTo>
                  <a:cubicBezTo>
                    <a:pt x="18087" y="5194"/>
                    <a:pt x="18607" y="5218"/>
                    <a:pt x="19075" y="5218"/>
                  </a:cubicBezTo>
                  <a:cubicBezTo>
                    <a:pt x="21291" y="5218"/>
                    <a:pt x="22346" y="4688"/>
                    <a:pt x="22750" y="4041"/>
                  </a:cubicBezTo>
                  <a:lnTo>
                    <a:pt x="22750" y="4041"/>
                  </a:lnTo>
                  <a:cubicBezTo>
                    <a:pt x="21922" y="4237"/>
                    <a:pt x="20514" y="4490"/>
                    <a:pt x="18655" y="4490"/>
                  </a:cubicBezTo>
                  <a:cubicBezTo>
                    <a:pt x="17272" y="4490"/>
                    <a:pt x="15640" y="4350"/>
                    <a:pt x="13812" y="3943"/>
                  </a:cubicBezTo>
                  <a:cubicBezTo>
                    <a:pt x="8865" y="2841"/>
                    <a:pt x="2401" y="686"/>
                    <a:pt x="36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89" name="Google Shape;1989;p29"/>
            <p:cNvSpPr/>
            <p:nvPr/>
          </p:nvSpPr>
          <p:spPr>
            <a:xfrm>
              <a:off x="529015" y="5018410"/>
              <a:ext cx="509479" cy="121867"/>
            </a:xfrm>
            <a:custGeom>
              <a:avLst/>
              <a:gdLst/>
              <a:ahLst/>
              <a:cxnLst/>
              <a:rect l="l" t="t" r="r" b="b"/>
              <a:pathLst>
                <a:path w="23240" h="5559" extrusionOk="0">
                  <a:moveTo>
                    <a:pt x="662" y="392"/>
                  </a:moveTo>
                  <a:cubicBezTo>
                    <a:pt x="2719" y="1078"/>
                    <a:pt x="9085" y="3184"/>
                    <a:pt x="13959" y="4286"/>
                  </a:cubicBezTo>
                  <a:cubicBezTo>
                    <a:pt x="15808" y="4693"/>
                    <a:pt x="17459" y="4835"/>
                    <a:pt x="18861" y="4835"/>
                  </a:cubicBezTo>
                  <a:cubicBezTo>
                    <a:pt x="20410" y="4835"/>
                    <a:pt x="21655" y="4661"/>
                    <a:pt x="22529" y="4482"/>
                  </a:cubicBezTo>
                  <a:lnTo>
                    <a:pt x="22529" y="4482"/>
                  </a:lnTo>
                  <a:cubicBezTo>
                    <a:pt x="22061" y="4892"/>
                    <a:pt x="21125" y="5271"/>
                    <a:pt x="19274" y="5271"/>
                  </a:cubicBezTo>
                  <a:cubicBezTo>
                    <a:pt x="18804" y="5271"/>
                    <a:pt x="18276" y="5246"/>
                    <a:pt x="17681" y="5192"/>
                  </a:cubicBezTo>
                  <a:cubicBezTo>
                    <a:pt x="11559" y="4677"/>
                    <a:pt x="5780" y="2620"/>
                    <a:pt x="5731" y="2596"/>
                  </a:cubicBezTo>
                  <a:lnTo>
                    <a:pt x="5559" y="2522"/>
                  </a:lnTo>
                  <a:lnTo>
                    <a:pt x="5437" y="3429"/>
                  </a:lnTo>
                  <a:cubicBezTo>
                    <a:pt x="4800" y="3404"/>
                    <a:pt x="2033" y="3184"/>
                    <a:pt x="319" y="1984"/>
                  </a:cubicBezTo>
                  <a:cubicBezTo>
                    <a:pt x="417" y="1396"/>
                    <a:pt x="515" y="882"/>
                    <a:pt x="662" y="392"/>
                  </a:cubicBezTo>
                  <a:close/>
                  <a:moveTo>
                    <a:pt x="441" y="0"/>
                  </a:moveTo>
                  <a:lnTo>
                    <a:pt x="417" y="147"/>
                  </a:lnTo>
                  <a:cubicBezTo>
                    <a:pt x="245" y="710"/>
                    <a:pt x="123" y="1347"/>
                    <a:pt x="25" y="2033"/>
                  </a:cubicBezTo>
                  <a:lnTo>
                    <a:pt x="0" y="2131"/>
                  </a:lnTo>
                  <a:lnTo>
                    <a:pt x="74" y="2180"/>
                  </a:lnTo>
                  <a:cubicBezTo>
                    <a:pt x="2082" y="3649"/>
                    <a:pt x="5412" y="3747"/>
                    <a:pt x="5559" y="3747"/>
                  </a:cubicBezTo>
                  <a:lnTo>
                    <a:pt x="5682" y="3747"/>
                  </a:lnTo>
                  <a:lnTo>
                    <a:pt x="5804" y="2939"/>
                  </a:lnTo>
                  <a:cubicBezTo>
                    <a:pt x="6808" y="3282"/>
                    <a:pt x="12097" y="5020"/>
                    <a:pt x="17656" y="5486"/>
                  </a:cubicBezTo>
                  <a:cubicBezTo>
                    <a:pt x="18244" y="5534"/>
                    <a:pt x="18734" y="5559"/>
                    <a:pt x="19199" y="5559"/>
                  </a:cubicBezTo>
                  <a:cubicBezTo>
                    <a:pt x="21697" y="5559"/>
                    <a:pt x="22676" y="4922"/>
                    <a:pt x="23068" y="4310"/>
                  </a:cubicBezTo>
                  <a:lnTo>
                    <a:pt x="23240" y="4016"/>
                  </a:lnTo>
                  <a:lnTo>
                    <a:pt x="22897" y="4090"/>
                  </a:lnTo>
                  <a:cubicBezTo>
                    <a:pt x="22052" y="4298"/>
                    <a:pt x="20673" y="4537"/>
                    <a:pt x="18869" y="4537"/>
                  </a:cubicBezTo>
                  <a:cubicBezTo>
                    <a:pt x="17484" y="4537"/>
                    <a:pt x="15847" y="4396"/>
                    <a:pt x="14008" y="3992"/>
                  </a:cubicBezTo>
                  <a:cubicBezTo>
                    <a:pt x="9061" y="2890"/>
                    <a:pt x="2498" y="686"/>
                    <a:pt x="588" y="49"/>
                  </a:cubicBezTo>
                  <a:lnTo>
                    <a:pt x="441"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90" name="Google Shape;1990;p29"/>
            <p:cNvSpPr/>
            <p:nvPr/>
          </p:nvSpPr>
          <p:spPr>
            <a:xfrm>
              <a:off x="110272" y="2047674"/>
              <a:ext cx="1009290" cy="1509956"/>
            </a:xfrm>
            <a:custGeom>
              <a:avLst/>
              <a:gdLst/>
              <a:ahLst/>
              <a:cxnLst/>
              <a:rect l="l" t="t" r="r" b="b"/>
              <a:pathLst>
                <a:path w="46039" h="68877" extrusionOk="0">
                  <a:moveTo>
                    <a:pt x="12986" y="0"/>
                  </a:moveTo>
                  <a:cubicBezTo>
                    <a:pt x="9893" y="0"/>
                    <a:pt x="6023" y="942"/>
                    <a:pt x="3601" y="4966"/>
                  </a:cubicBezTo>
                  <a:cubicBezTo>
                    <a:pt x="148" y="10746"/>
                    <a:pt x="417" y="19512"/>
                    <a:pt x="1519" y="28426"/>
                  </a:cubicBezTo>
                  <a:cubicBezTo>
                    <a:pt x="1" y="36164"/>
                    <a:pt x="735" y="47624"/>
                    <a:pt x="1029" y="51126"/>
                  </a:cubicBezTo>
                  <a:cubicBezTo>
                    <a:pt x="1348" y="54995"/>
                    <a:pt x="3135" y="59868"/>
                    <a:pt x="4751" y="63615"/>
                  </a:cubicBezTo>
                  <a:cubicBezTo>
                    <a:pt x="6123" y="66846"/>
                    <a:pt x="9295" y="68877"/>
                    <a:pt x="12749" y="68877"/>
                  </a:cubicBezTo>
                  <a:cubicBezTo>
                    <a:pt x="13117" y="68877"/>
                    <a:pt x="13488" y="68853"/>
                    <a:pt x="13861" y="68806"/>
                  </a:cubicBezTo>
                  <a:cubicBezTo>
                    <a:pt x="20767" y="67925"/>
                    <a:pt x="32178" y="65549"/>
                    <a:pt x="42487" y="59256"/>
                  </a:cubicBezTo>
                  <a:cubicBezTo>
                    <a:pt x="44740" y="57885"/>
                    <a:pt x="46038" y="55362"/>
                    <a:pt x="45769" y="52767"/>
                  </a:cubicBezTo>
                  <a:cubicBezTo>
                    <a:pt x="44275" y="38417"/>
                    <a:pt x="31786" y="15717"/>
                    <a:pt x="29044" y="8591"/>
                  </a:cubicBezTo>
                  <a:cubicBezTo>
                    <a:pt x="26007" y="730"/>
                    <a:pt x="17828" y="730"/>
                    <a:pt x="17828" y="730"/>
                  </a:cubicBezTo>
                  <a:cubicBezTo>
                    <a:pt x="17828" y="730"/>
                    <a:pt x="15708" y="0"/>
                    <a:pt x="129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91" name="Google Shape;1991;p29"/>
            <p:cNvSpPr/>
            <p:nvPr/>
          </p:nvSpPr>
          <p:spPr>
            <a:xfrm>
              <a:off x="105449" y="2044736"/>
              <a:ext cx="1017336" cy="1516182"/>
            </a:xfrm>
            <a:custGeom>
              <a:avLst/>
              <a:gdLst/>
              <a:ahLst/>
              <a:cxnLst/>
              <a:rect l="l" t="t" r="r" b="b"/>
              <a:pathLst>
                <a:path w="46406" h="69161" extrusionOk="0">
                  <a:moveTo>
                    <a:pt x="13248" y="301"/>
                  </a:moveTo>
                  <a:cubicBezTo>
                    <a:pt x="15893" y="301"/>
                    <a:pt x="17975" y="986"/>
                    <a:pt x="17999" y="1011"/>
                  </a:cubicBezTo>
                  <a:lnTo>
                    <a:pt x="18048" y="1011"/>
                  </a:lnTo>
                  <a:cubicBezTo>
                    <a:pt x="18146" y="1011"/>
                    <a:pt x="26178" y="1109"/>
                    <a:pt x="29117" y="8798"/>
                  </a:cubicBezTo>
                  <a:cubicBezTo>
                    <a:pt x="29827" y="10610"/>
                    <a:pt x="31125" y="13377"/>
                    <a:pt x="32765" y="16879"/>
                  </a:cubicBezTo>
                  <a:cubicBezTo>
                    <a:pt x="37540" y="26968"/>
                    <a:pt x="44715" y="42249"/>
                    <a:pt x="45842" y="52901"/>
                  </a:cubicBezTo>
                  <a:cubicBezTo>
                    <a:pt x="46087" y="55423"/>
                    <a:pt x="44838" y="57921"/>
                    <a:pt x="42634" y="59268"/>
                  </a:cubicBezTo>
                  <a:cubicBezTo>
                    <a:pt x="32569" y="65414"/>
                    <a:pt x="21550" y="67838"/>
                    <a:pt x="14057" y="68793"/>
                  </a:cubicBezTo>
                  <a:cubicBezTo>
                    <a:pt x="13692" y="68841"/>
                    <a:pt x="13329" y="68864"/>
                    <a:pt x="12968" y="68864"/>
                  </a:cubicBezTo>
                  <a:cubicBezTo>
                    <a:pt x="9592" y="68864"/>
                    <a:pt x="6443" y="66841"/>
                    <a:pt x="5094" y="63700"/>
                  </a:cubicBezTo>
                  <a:cubicBezTo>
                    <a:pt x="3600" y="60174"/>
                    <a:pt x="1715" y="55178"/>
                    <a:pt x="1396" y="51260"/>
                  </a:cubicBezTo>
                  <a:cubicBezTo>
                    <a:pt x="1200" y="48885"/>
                    <a:pt x="294" y="36665"/>
                    <a:pt x="1886" y="28609"/>
                  </a:cubicBezTo>
                  <a:lnTo>
                    <a:pt x="1910" y="28584"/>
                  </a:lnTo>
                  <a:lnTo>
                    <a:pt x="1886" y="28560"/>
                  </a:lnTo>
                  <a:cubicBezTo>
                    <a:pt x="931" y="20871"/>
                    <a:pt x="294" y="11247"/>
                    <a:pt x="3943" y="5174"/>
                  </a:cubicBezTo>
                  <a:cubicBezTo>
                    <a:pt x="6318" y="1207"/>
                    <a:pt x="10163" y="301"/>
                    <a:pt x="13248" y="301"/>
                  </a:cubicBezTo>
                  <a:close/>
                  <a:moveTo>
                    <a:pt x="13210" y="1"/>
                  </a:moveTo>
                  <a:cubicBezTo>
                    <a:pt x="10068" y="1"/>
                    <a:pt x="6133" y="951"/>
                    <a:pt x="3698" y="5027"/>
                  </a:cubicBezTo>
                  <a:cubicBezTo>
                    <a:pt x="0" y="11173"/>
                    <a:pt x="637" y="20822"/>
                    <a:pt x="1592" y="28560"/>
                  </a:cubicBezTo>
                  <a:cubicBezTo>
                    <a:pt x="0" y="36665"/>
                    <a:pt x="906" y="48909"/>
                    <a:pt x="1102" y="51285"/>
                  </a:cubicBezTo>
                  <a:cubicBezTo>
                    <a:pt x="1421" y="55227"/>
                    <a:pt x="3306" y="60272"/>
                    <a:pt x="4825" y="63798"/>
                  </a:cubicBezTo>
                  <a:cubicBezTo>
                    <a:pt x="6220" y="67079"/>
                    <a:pt x="9477" y="69161"/>
                    <a:pt x="12979" y="69161"/>
                  </a:cubicBezTo>
                  <a:cubicBezTo>
                    <a:pt x="13346" y="69161"/>
                    <a:pt x="13714" y="69136"/>
                    <a:pt x="14081" y="69087"/>
                  </a:cubicBezTo>
                  <a:cubicBezTo>
                    <a:pt x="21599" y="68132"/>
                    <a:pt x="32692" y="65683"/>
                    <a:pt x="42781" y="59512"/>
                  </a:cubicBezTo>
                  <a:cubicBezTo>
                    <a:pt x="45083" y="58117"/>
                    <a:pt x="46405" y="55521"/>
                    <a:pt x="46136" y="52876"/>
                  </a:cubicBezTo>
                  <a:cubicBezTo>
                    <a:pt x="45009" y="42175"/>
                    <a:pt x="37810" y="26870"/>
                    <a:pt x="33035" y="16732"/>
                  </a:cubicBezTo>
                  <a:cubicBezTo>
                    <a:pt x="31394" y="13255"/>
                    <a:pt x="30096" y="10488"/>
                    <a:pt x="29410" y="8676"/>
                  </a:cubicBezTo>
                  <a:cubicBezTo>
                    <a:pt x="26447" y="1011"/>
                    <a:pt x="18587" y="717"/>
                    <a:pt x="18073" y="717"/>
                  </a:cubicBezTo>
                  <a:cubicBezTo>
                    <a:pt x="17830" y="640"/>
                    <a:pt x="15787" y="1"/>
                    <a:pt x="13210"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92" name="Google Shape;1992;p29"/>
            <p:cNvSpPr/>
            <p:nvPr/>
          </p:nvSpPr>
          <p:spPr>
            <a:xfrm>
              <a:off x="173080" y="3017612"/>
              <a:ext cx="930917" cy="447219"/>
            </a:xfrm>
            <a:custGeom>
              <a:avLst/>
              <a:gdLst/>
              <a:ahLst/>
              <a:cxnLst/>
              <a:rect l="l" t="t" r="r" b="b"/>
              <a:pathLst>
                <a:path w="42464" h="20400" extrusionOk="0">
                  <a:moveTo>
                    <a:pt x="40969" y="1"/>
                  </a:moveTo>
                  <a:cubicBezTo>
                    <a:pt x="38426" y="3151"/>
                    <a:pt x="31814" y="10414"/>
                    <a:pt x="24142" y="10414"/>
                  </a:cubicBezTo>
                  <a:cubicBezTo>
                    <a:pt x="23762" y="10414"/>
                    <a:pt x="23380" y="10396"/>
                    <a:pt x="22995" y="10359"/>
                  </a:cubicBezTo>
                  <a:cubicBezTo>
                    <a:pt x="20969" y="10171"/>
                    <a:pt x="18930" y="10070"/>
                    <a:pt x="16931" y="10070"/>
                  </a:cubicBezTo>
                  <a:cubicBezTo>
                    <a:pt x="10115" y="10070"/>
                    <a:pt x="3769" y="11241"/>
                    <a:pt x="1" y="14081"/>
                  </a:cubicBezTo>
                  <a:cubicBezTo>
                    <a:pt x="638" y="15967"/>
                    <a:pt x="1348" y="17779"/>
                    <a:pt x="2009" y="19322"/>
                  </a:cubicBezTo>
                  <a:cubicBezTo>
                    <a:pt x="2180" y="19689"/>
                    <a:pt x="2376" y="20057"/>
                    <a:pt x="2572" y="20399"/>
                  </a:cubicBezTo>
                  <a:cubicBezTo>
                    <a:pt x="5291" y="18937"/>
                    <a:pt x="10020" y="17214"/>
                    <a:pt x="17357" y="17214"/>
                  </a:cubicBezTo>
                  <a:cubicBezTo>
                    <a:pt x="18742" y="17214"/>
                    <a:pt x="20220" y="17276"/>
                    <a:pt x="21795" y="17412"/>
                  </a:cubicBezTo>
                  <a:cubicBezTo>
                    <a:pt x="22503" y="17472"/>
                    <a:pt x="23191" y="17500"/>
                    <a:pt x="23859" y="17500"/>
                  </a:cubicBezTo>
                  <a:cubicBezTo>
                    <a:pt x="34434" y="17500"/>
                    <a:pt x="40160" y="10360"/>
                    <a:pt x="42463" y="6490"/>
                  </a:cubicBezTo>
                  <a:cubicBezTo>
                    <a:pt x="42145" y="4433"/>
                    <a:pt x="41606" y="2254"/>
                    <a:pt x="4096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93" name="Google Shape;1993;p29"/>
            <p:cNvSpPr/>
            <p:nvPr/>
          </p:nvSpPr>
          <p:spPr>
            <a:xfrm>
              <a:off x="135505" y="2397052"/>
              <a:ext cx="740871" cy="325878"/>
            </a:xfrm>
            <a:custGeom>
              <a:avLst/>
              <a:gdLst/>
              <a:ahLst/>
              <a:cxnLst/>
              <a:rect l="l" t="t" r="r" b="b"/>
              <a:pathLst>
                <a:path w="33795" h="14865" extrusionOk="0">
                  <a:moveTo>
                    <a:pt x="31027" y="0"/>
                  </a:moveTo>
                  <a:cubicBezTo>
                    <a:pt x="27736" y="3154"/>
                    <a:pt x="22994" y="6543"/>
                    <a:pt x="17758" y="6543"/>
                  </a:cubicBezTo>
                  <a:cubicBezTo>
                    <a:pt x="17384" y="6543"/>
                    <a:pt x="17007" y="6525"/>
                    <a:pt x="16628" y="6489"/>
                  </a:cubicBezTo>
                  <a:cubicBezTo>
                    <a:pt x="14591" y="6302"/>
                    <a:pt x="12540" y="6200"/>
                    <a:pt x="10528" y="6200"/>
                  </a:cubicBezTo>
                  <a:cubicBezTo>
                    <a:pt x="6759" y="6200"/>
                    <a:pt x="3130" y="6557"/>
                    <a:pt x="1" y="7371"/>
                  </a:cubicBezTo>
                  <a:cubicBezTo>
                    <a:pt x="123" y="9134"/>
                    <a:pt x="319" y="10848"/>
                    <a:pt x="515" y="12489"/>
                  </a:cubicBezTo>
                  <a:lnTo>
                    <a:pt x="539" y="12513"/>
                  </a:lnTo>
                  <a:lnTo>
                    <a:pt x="515" y="12538"/>
                  </a:lnTo>
                  <a:cubicBezTo>
                    <a:pt x="368" y="13272"/>
                    <a:pt x="246" y="14056"/>
                    <a:pt x="148" y="14864"/>
                  </a:cubicBezTo>
                  <a:cubicBezTo>
                    <a:pt x="2861" y="14010"/>
                    <a:pt x="6470" y="13333"/>
                    <a:pt x="11112" y="13333"/>
                  </a:cubicBezTo>
                  <a:cubicBezTo>
                    <a:pt x="12462" y="13333"/>
                    <a:pt x="13900" y="13390"/>
                    <a:pt x="15428" y="13517"/>
                  </a:cubicBezTo>
                  <a:cubicBezTo>
                    <a:pt x="16145" y="13579"/>
                    <a:pt x="16842" y="13608"/>
                    <a:pt x="17519" y="13608"/>
                  </a:cubicBezTo>
                  <a:cubicBezTo>
                    <a:pt x="25510" y="13608"/>
                    <a:pt x="30724" y="9534"/>
                    <a:pt x="33794" y="5877"/>
                  </a:cubicBezTo>
                  <a:cubicBezTo>
                    <a:pt x="32962" y="4089"/>
                    <a:pt x="32153" y="2375"/>
                    <a:pt x="31394" y="808"/>
                  </a:cubicBezTo>
                  <a:cubicBezTo>
                    <a:pt x="31272" y="539"/>
                    <a:pt x="31149" y="269"/>
                    <a:pt x="310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94" name="Google Shape;1994;p29"/>
            <p:cNvSpPr/>
            <p:nvPr/>
          </p:nvSpPr>
          <p:spPr>
            <a:xfrm>
              <a:off x="131208" y="2821669"/>
              <a:ext cx="920175" cy="436477"/>
            </a:xfrm>
            <a:custGeom>
              <a:avLst/>
              <a:gdLst/>
              <a:ahLst/>
              <a:cxnLst/>
              <a:rect l="l" t="t" r="r" b="b"/>
              <a:pathLst>
                <a:path w="41974" h="19910" extrusionOk="0">
                  <a:moveTo>
                    <a:pt x="39794" y="1"/>
                  </a:moveTo>
                  <a:cubicBezTo>
                    <a:pt x="36667" y="3521"/>
                    <a:pt x="30890" y="8772"/>
                    <a:pt x="24369" y="8772"/>
                  </a:cubicBezTo>
                  <a:cubicBezTo>
                    <a:pt x="23995" y="8772"/>
                    <a:pt x="23619" y="8754"/>
                    <a:pt x="23240" y="8719"/>
                  </a:cubicBezTo>
                  <a:cubicBezTo>
                    <a:pt x="21203" y="8526"/>
                    <a:pt x="19153" y="8424"/>
                    <a:pt x="17145" y="8424"/>
                  </a:cubicBezTo>
                  <a:cubicBezTo>
                    <a:pt x="10197" y="8424"/>
                    <a:pt x="3743" y="9649"/>
                    <a:pt x="1" y="12612"/>
                  </a:cubicBezTo>
                  <a:cubicBezTo>
                    <a:pt x="99" y="14130"/>
                    <a:pt x="172" y="15257"/>
                    <a:pt x="221" y="15820"/>
                  </a:cubicBezTo>
                  <a:cubicBezTo>
                    <a:pt x="319" y="17093"/>
                    <a:pt x="589" y="18489"/>
                    <a:pt x="956" y="19910"/>
                  </a:cubicBezTo>
                  <a:cubicBezTo>
                    <a:pt x="3014" y="18430"/>
                    <a:pt x="8190" y="15561"/>
                    <a:pt x="17716" y="15561"/>
                  </a:cubicBezTo>
                  <a:cubicBezTo>
                    <a:pt x="19068" y="15561"/>
                    <a:pt x="20509" y="15619"/>
                    <a:pt x="22040" y="15747"/>
                  </a:cubicBezTo>
                  <a:cubicBezTo>
                    <a:pt x="22760" y="15808"/>
                    <a:pt x="23460" y="15838"/>
                    <a:pt x="24140" y="15838"/>
                  </a:cubicBezTo>
                  <a:cubicBezTo>
                    <a:pt x="33696" y="15838"/>
                    <a:pt x="39275" y="10003"/>
                    <a:pt x="41973" y="6025"/>
                  </a:cubicBezTo>
                  <a:cubicBezTo>
                    <a:pt x="41312" y="4041"/>
                    <a:pt x="40577" y="2033"/>
                    <a:pt x="3979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95" name="Google Shape;1995;p29"/>
            <p:cNvSpPr/>
            <p:nvPr/>
          </p:nvSpPr>
          <p:spPr>
            <a:xfrm>
              <a:off x="129607" y="2229016"/>
              <a:ext cx="670522" cy="286681"/>
            </a:xfrm>
            <a:custGeom>
              <a:avLst/>
              <a:gdLst/>
              <a:ahLst/>
              <a:cxnLst/>
              <a:rect l="l" t="t" r="r" b="b"/>
              <a:pathLst>
                <a:path w="30586" h="13077" extrusionOk="0">
                  <a:moveTo>
                    <a:pt x="27868" y="0"/>
                  </a:moveTo>
                  <a:cubicBezTo>
                    <a:pt x="24701" y="2715"/>
                    <a:pt x="20552" y="5220"/>
                    <a:pt x="16059" y="5220"/>
                  </a:cubicBezTo>
                  <a:cubicBezTo>
                    <a:pt x="15687" y="5220"/>
                    <a:pt x="15314" y="5203"/>
                    <a:pt x="14938" y="5167"/>
                  </a:cubicBezTo>
                  <a:cubicBezTo>
                    <a:pt x="12916" y="4973"/>
                    <a:pt x="10883" y="4871"/>
                    <a:pt x="8888" y="4871"/>
                  </a:cubicBezTo>
                  <a:cubicBezTo>
                    <a:pt x="5858" y="4871"/>
                    <a:pt x="2918" y="5106"/>
                    <a:pt x="245" y="5608"/>
                  </a:cubicBezTo>
                  <a:cubicBezTo>
                    <a:pt x="0" y="8032"/>
                    <a:pt x="0" y="10555"/>
                    <a:pt x="147" y="13077"/>
                  </a:cubicBezTo>
                  <a:cubicBezTo>
                    <a:pt x="2605" y="12449"/>
                    <a:pt x="5654" y="12005"/>
                    <a:pt x="9371" y="12005"/>
                  </a:cubicBezTo>
                  <a:cubicBezTo>
                    <a:pt x="10728" y="12005"/>
                    <a:pt x="12175" y="12064"/>
                    <a:pt x="13714" y="12195"/>
                  </a:cubicBezTo>
                  <a:cubicBezTo>
                    <a:pt x="14437" y="12258"/>
                    <a:pt x="15139" y="12287"/>
                    <a:pt x="15821" y="12287"/>
                  </a:cubicBezTo>
                  <a:cubicBezTo>
                    <a:pt x="22644" y="12287"/>
                    <a:pt x="27425" y="9310"/>
                    <a:pt x="30586" y="6171"/>
                  </a:cubicBezTo>
                  <a:cubicBezTo>
                    <a:pt x="29459" y="3747"/>
                    <a:pt x="28553" y="1788"/>
                    <a:pt x="28015" y="392"/>
                  </a:cubicBezTo>
                  <a:cubicBezTo>
                    <a:pt x="27966" y="245"/>
                    <a:pt x="27917" y="123"/>
                    <a:pt x="2786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96" name="Google Shape;1996;p29"/>
            <p:cNvSpPr/>
            <p:nvPr/>
          </p:nvSpPr>
          <p:spPr>
            <a:xfrm>
              <a:off x="126385" y="2515675"/>
              <a:ext cx="9142" cy="44590"/>
            </a:xfrm>
            <a:custGeom>
              <a:avLst/>
              <a:gdLst/>
              <a:ahLst/>
              <a:cxnLst/>
              <a:rect l="l" t="t" r="r" b="b"/>
              <a:pathLst>
                <a:path w="417" h="2034" extrusionOk="0">
                  <a:moveTo>
                    <a:pt x="294" y="1"/>
                  </a:moveTo>
                  <a:cubicBezTo>
                    <a:pt x="196" y="25"/>
                    <a:pt x="98" y="50"/>
                    <a:pt x="0" y="74"/>
                  </a:cubicBezTo>
                  <a:cubicBezTo>
                    <a:pt x="25" y="735"/>
                    <a:pt x="74" y="1372"/>
                    <a:pt x="123" y="2033"/>
                  </a:cubicBezTo>
                  <a:cubicBezTo>
                    <a:pt x="221" y="2009"/>
                    <a:pt x="319" y="1984"/>
                    <a:pt x="417" y="1960"/>
                  </a:cubicBezTo>
                  <a:cubicBezTo>
                    <a:pt x="368" y="1299"/>
                    <a:pt x="319" y="662"/>
                    <a:pt x="294" y="1"/>
                  </a:cubicBezTo>
                  <a:close/>
                </a:path>
              </a:pathLst>
            </a:custGeom>
            <a:solidFill>
              <a:srgbClr val="470000"/>
            </a:solidFill>
            <a:ln>
              <a:noFill/>
            </a:ln>
          </p:spPr>
          <p:txBody>
            <a:bodyPr spcFirstLastPara="1" wrap="square" lIns="91425" tIns="91425" rIns="91425" bIns="91425" anchor="ctr" anchorCtr="0">
              <a:noAutofit/>
            </a:bodyPr>
            <a:lstStyle/>
            <a:p>
              <a:endParaRPr/>
            </a:p>
          </p:txBody>
        </p:sp>
        <p:sp>
          <p:nvSpPr>
            <p:cNvPr id="1997" name="Google Shape;1997;p29"/>
            <p:cNvSpPr/>
            <p:nvPr/>
          </p:nvSpPr>
          <p:spPr>
            <a:xfrm>
              <a:off x="876357" y="2520520"/>
              <a:ext cx="132083" cy="301171"/>
            </a:xfrm>
            <a:custGeom>
              <a:avLst/>
              <a:gdLst/>
              <a:ahLst/>
              <a:cxnLst/>
              <a:rect l="l" t="t" r="r" b="b"/>
              <a:pathLst>
                <a:path w="6025" h="13738" extrusionOk="0">
                  <a:moveTo>
                    <a:pt x="196" y="0"/>
                  </a:moveTo>
                  <a:cubicBezTo>
                    <a:pt x="123" y="74"/>
                    <a:pt x="49" y="172"/>
                    <a:pt x="0" y="245"/>
                  </a:cubicBezTo>
                  <a:cubicBezTo>
                    <a:pt x="1910" y="4433"/>
                    <a:pt x="3992" y="9085"/>
                    <a:pt x="5804" y="13738"/>
                  </a:cubicBezTo>
                  <a:cubicBezTo>
                    <a:pt x="5877" y="13664"/>
                    <a:pt x="5951" y="13566"/>
                    <a:pt x="6024" y="13493"/>
                  </a:cubicBezTo>
                  <a:cubicBezTo>
                    <a:pt x="4212" y="8816"/>
                    <a:pt x="2131" y="4163"/>
                    <a:pt x="19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98" name="Google Shape;1998;p29"/>
            <p:cNvSpPr/>
            <p:nvPr/>
          </p:nvSpPr>
          <p:spPr>
            <a:xfrm>
              <a:off x="800110" y="2359455"/>
              <a:ext cx="20432" cy="37619"/>
            </a:xfrm>
            <a:custGeom>
              <a:avLst/>
              <a:gdLst/>
              <a:ahLst/>
              <a:cxnLst/>
              <a:rect l="l" t="t" r="r" b="b"/>
              <a:pathLst>
                <a:path w="932" h="1716" extrusionOk="0">
                  <a:moveTo>
                    <a:pt x="246" y="1"/>
                  </a:moveTo>
                  <a:cubicBezTo>
                    <a:pt x="172" y="74"/>
                    <a:pt x="74" y="148"/>
                    <a:pt x="1" y="221"/>
                  </a:cubicBezTo>
                  <a:cubicBezTo>
                    <a:pt x="246" y="711"/>
                    <a:pt x="466" y="1201"/>
                    <a:pt x="711" y="1715"/>
                  </a:cubicBezTo>
                  <a:cubicBezTo>
                    <a:pt x="784" y="1642"/>
                    <a:pt x="858" y="1593"/>
                    <a:pt x="931" y="1519"/>
                  </a:cubicBezTo>
                  <a:cubicBezTo>
                    <a:pt x="687" y="980"/>
                    <a:pt x="466" y="491"/>
                    <a:pt x="24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99" name="Google Shape;1999;p29"/>
            <p:cNvSpPr/>
            <p:nvPr/>
          </p:nvSpPr>
          <p:spPr>
            <a:xfrm>
              <a:off x="815697" y="2392755"/>
              <a:ext cx="64978" cy="133157"/>
            </a:xfrm>
            <a:custGeom>
              <a:avLst/>
              <a:gdLst/>
              <a:ahLst/>
              <a:cxnLst/>
              <a:rect l="l" t="t" r="r" b="b"/>
              <a:pathLst>
                <a:path w="2964" h="6074" extrusionOk="0">
                  <a:moveTo>
                    <a:pt x="220" y="0"/>
                  </a:moveTo>
                  <a:cubicBezTo>
                    <a:pt x="147" y="74"/>
                    <a:pt x="73" y="123"/>
                    <a:pt x="0" y="196"/>
                  </a:cubicBezTo>
                  <a:cubicBezTo>
                    <a:pt x="122" y="465"/>
                    <a:pt x="245" y="735"/>
                    <a:pt x="367" y="1004"/>
                  </a:cubicBezTo>
                  <a:cubicBezTo>
                    <a:pt x="1126" y="2571"/>
                    <a:pt x="1935" y="4285"/>
                    <a:pt x="2767" y="6073"/>
                  </a:cubicBezTo>
                  <a:cubicBezTo>
                    <a:pt x="2816" y="6000"/>
                    <a:pt x="2890" y="5902"/>
                    <a:pt x="2963" y="5828"/>
                  </a:cubicBezTo>
                  <a:cubicBezTo>
                    <a:pt x="2155" y="4065"/>
                    <a:pt x="1371" y="2400"/>
                    <a:pt x="637" y="857"/>
                  </a:cubicBezTo>
                  <a:cubicBezTo>
                    <a:pt x="514" y="563"/>
                    <a:pt x="367" y="269"/>
                    <a:pt x="22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00" name="Google Shape;2000;p29"/>
            <p:cNvSpPr/>
            <p:nvPr/>
          </p:nvSpPr>
          <p:spPr>
            <a:xfrm>
              <a:off x="129059" y="2558621"/>
              <a:ext cx="18283" cy="166984"/>
            </a:xfrm>
            <a:custGeom>
              <a:avLst/>
              <a:gdLst/>
              <a:ahLst/>
              <a:cxnLst/>
              <a:rect l="l" t="t" r="r" b="b"/>
              <a:pathLst>
                <a:path w="834" h="7617" extrusionOk="0">
                  <a:moveTo>
                    <a:pt x="295" y="1"/>
                  </a:moveTo>
                  <a:cubicBezTo>
                    <a:pt x="197" y="25"/>
                    <a:pt x="99" y="50"/>
                    <a:pt x="1" y="74"/>
                  </a:cubicBezTo>
                  <a:cubicBezTo>
                    <a:pt x="123" y="1813"/>
                    <a:pt x="319" y="3503"/>
                    <a:pt x="515" y="5119"/>
                  </a:cubicBezTo>
                  <a:cubicBezTo>
                    <a:pt x="368" y="5927"/>
                    <a:pt x="221" y="6760"/>
                    <a:pt x="123" y="7617"/>
                  </a:cubicBezTo>
                  <a:cubicBezTo>
                    <a:pt x="221" y="7568"/>
                    <a:pt x="319" y="7543"/>
                    <a:pt x="442" y="7519"/>
                  </a:cubicBezTo>
                  <a:cubicBezTo>
                    <a:pt x="540" y="6686"/>
                    <a:pt x="662" y="5902"/>
                    <a:pt x="809" y="5168"/>
                  </a:cubicBezTo>
                  <a:lnTo>
                    <a:pt x="833" y="5143"/>
                  </a:lnTo>
                  <a:lnTo>
                    <a:pt x="809" y="5119"/>
                  </a:lnTo>
                  <a:cubicBezTo>
                    <a:pt x="613" y="3478"/>
                    <a:pt x="417" y="1764"/>
                    <a:pt x="295" y="1"/>
                  </a:cubicBezTo>
                  <a:close/>
                </a:path>
              </a:pathLst>
            </a:custGeom>
            <a:solidFill>
              <a:srgbClr val="470000"/>
            </a:solidFill>
            <a:ln>
              <a:noFill/>
            </a:ln>
          </p:spPr>
          <p:txBody>
            <a:bodyPr spcFirstLastPara="1" wrap="square" lIns="91425" tIns="91425" rIns="91425" bIns="91425" anchor="ctr" anchorCtr="0">
              <a:noAutofit/>
            </a:bodyPr>
            <a:lstStyle/>
            <a:p>
              <a:endParaRPr/>
            </a:p>
          </p:txBody>
        </p:sp>
        <p:sp>
          <p:nvSpPr>
            <p:cNvPr id="2001" name="Google Shape;2001;p29"/>
            <p:cNvSpPr/>
            <p:nvPr/>
          </p:nvSpPr>
          <p:spPr>
            <a:xfrm>
              <a:off x="740524" y="2224720"/>
              <a:ext cx="64978" cy="139602"/>
            </a:xfrm>
            <a:custGeom>
              <a:avLst/>
              <a:gdLst/>
              <a:ahLst/>
              <a:cxnLst/>
              <a:rect l="l" t="t" r="r" b="b"/>
              <a:pathLst>
                <a:path w="2964" h="6368" extrusionOk="0">
                  <a:moveTo>
                    <a:pt x="246" y="0"/>
                  </a:moveTo>
                  <a:cubicBezTo>
                    <a:pt x="148" y="74"/>
                    <a:pt x="74" y="147"/>
                    <a:pt x="1" y="196"/>
                  </a:cubicBezTo>
                  <a:cubicBezTo>
                    <a:pt x="50" y="319"/>
                    <a:pt x="99" y="441"/>
                    <a:pt x="148" y="588"/>
                  </a:cubicBezTo>
                  <a:cubicBezTo>
                    <a:pt x="686" y="1984"/>
                    <a:pt x="1592" y="3943"/>
                    <a:pt x="2719" y="6367"/>
                  </a:cubicBezTo>
                  <a:cubicBezTo>
                    <a:pt x="2792" y="6294"/>
                    <a:pt x="2890" y="6220"/>
                    <a:pt x="2964" y="6147"/>
                  </a:cubicBezTo>
                  <a:cubicBezTo>
                    <a:pt x="1837" y="3772"/>
                    <a:pt x="956" y="1837"/>
                    <a:pt x="441" y="466"/>
                  </a:cubicBezTo>
                  <a:cubicBezTo>
                    <a:pt x="368" y="319"/>
                    <a:pt x="295" y="147"/>
                    <a:pt x="24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02" name="Google Shape;2002;p29"/>
            <p:cNvSpPr/>
            <p:nvPr/>
          </p:nvSpPr>
          <p:spPr>
            <a:xfrm>
              <a:off x="123162" y="2351958"/>
              <a:ext cx="11838" cy="165361"/>
            </a:xfrm>
            <a:custGeom>
              <a:avLst/>
              <a:gdLst/>
              <a:ahLst/>
              <a:cxnLst/>
              <a:rect l="l" t="t" r="r" b="b"/>
              <a:pathLst>
                <a:path w="540" h="7543" extrusionOk="0">
                  <a:moveTo>
                    <a:pt x="539" y="0"/>
                  </a:moveTo>
                  <a:lnTo>
                    <a:pt x="539" y="0"/>
                  </a:lnTo>
                  <a:cubicBezTo>
                    <a:pt x="441" y="25"/>
                    <a:pt x="343" y="49"/>
                    <a:pt x="245" y="49"/>
                  </a:cubicBezTo>
                  <a:cubicBezTo>
                    <a:pt x="1" y="2498"/>
                    <a:pt x="1" y="5020"/>
                    <a:pt x="147" y="7542"/>
                  </a:cubicBezTo>
                  <a:cubicBezTo>
                    <a:pt x="245" y="7518"/>
                    <a:pt x="343" y="7493"/>
                    <a:pt x="441" y="7469"/>
                  </a:cubicBezTo>
                  <a:cubicBezTo>
                    <a:pt x="294" y="4947"/>
                    <a:pt x="294" y="2424"/>
                    <a:pt x="539" y="0"/>
                  </a:cubicBezTo>
                  <a:close/>
                </a:path>
              </a:pathLst>
            </a:custGeom>
            <a:solidFill>
              <a:srgbClr val="470000"/>
            </a:solidFill>
            <a:ln>
              <a:noFill/>
            </a:ln>
          </p:spPr>
          <p:txBody>
            <a:bodyPr spcFirstLastPara="1" wrap="square" lIns="91425" tIns="91425" rIns="91425" bIns="91425" anchor="ctr" anchorCtr="0">
              <a:noAutofit/>
            </a:bodyPr>
            <a:lstStyle/>
            <a:p>
              <a:endParaRPr/>
            </a:p>
          </p:txBody>
        </p:sp>
        <p:sp>
          <p:nvSpPr>
            <p:cNvPr id="2003" name="Google Shape;2003;p29"/>
            <p:cNvSpPr/>
            <p:nvPr/>
          </p:nvSpPr>
          <p:spPr>
            <a:xfrm>
              <a:off x="401776" y="3111023"/>
              <a:ext cx="199188" cy="218523"/>
            </a:xfrm>
            <a:custGeom>
              <a:avLst/>
              <a:gdLst/>
              <a:ahLst/>
              <a:cxnLst/>
              <a:rect l="l" t="t" r="r" b="b"/>
              <a:pathLst>
                <a:path w="9086" h="9968" extrusionOk="0">
                  <a:moveTo>
                    <a:pt x="3282" y="1"/>
                  </a:moveTo>
                  <a:cubicBezTo>
                    <a:pt x="3282" y="1"/>
                    <a:pt x="1" y="1421"/>
                    <a:pt x="980" y="3650"/>
                  </a:cubicBezTo>
                  <a:cubicBezTo>
                    <a:pt x="1984" y="5878"/>
                    <a:pt x="4580" y="9967"/>
                    <a:pt x="4580" y="9967"/>
                  </a:cubicBezTo>
                  <a:lnTo>
                    <a:pt x="9086" y="6025"/>
                  </a:lnTo>
                  <a:cubicBezTo>
                    <a:pt x="6466" y="2450"/>
                    <a:pt x="3282" y="1"/>
                    <a:pt x="3282" y="1"/>
                  </a:cubicBezTo>
                  <a:close/>
                </a:path>
              </a:pathLst>
            </a:custGeom>
            <a:solidFill>
              <a:srgbClr val="FBD7AE"/>
            </a:solidFill>
            <a:ln>
              <a:noFill/>
            </a:ln>
          </p:spPr>
          <p:txBody>
            <a:bodyPr spcFirstLastPara="1" wrap="square" lIns="91425" tIns="91425" rIns="91425" bIns="91425" anchor="ctr" anchorCtr="0">
              <a:noAutofit/>
            </a:bodyPr>
            <a:lstStyle/>
            <a:p>
              <a:endParaRPr/>
            </a:p>
          </p:txBody>
        </p:sp>
        <p:sp>
          <p:nvSpPr>
            <p:cNvPr id="2004" name="Google Shape;2004;p29"/>
            <p:cNvSpPr/>
            <p:nvPr/>
          </p:nvSpPr>
          <p:spPr>
            <a:xfrm>
              <a:off x="414667" y="3107275"/>
              <a:ext cx="190594" cy="227095"/>
            </a:xfrm>
            <a:custGeom>
              <a:avLst/>
              <a:gdLst/>
              <a:ahLst/>
              <a:cxnLst/>
              <a:rect l="l" t="t" r="r" b="b"/>
              <a:pathLst>
                <a:path w="8694" h="10359" extrusionOk="0">
                  <a:moveTo>
                    <a:pt x="2670" y="343"/>
                  </a:moveTo>
                  <a:cubicBezTo>
                    <a:pt x="3135" y="735"/>
                    <a:pt x="5951" y="3012"/>
                    <a:pt x="8302" y="6171"/>
                  </a:cubicBezTo>
                  <a:lnTo>
                    <a:pt x="4017" y="9918"/>
                  </a:lnTo>
                  <a:cubicBezTo>
                    <a:pt x="3551" y="9159"/>
                    <a:pt x="1396" y="5731"/>
                    <a:pt x="539" y="3772"/>
                  </a:cubicBezTo>
                  <a:cubicBezTo>
                    <a:pt x="319" y="3282"/>
                    <a:pt x="294" y="2817"/>
                    <a:pt x="490" y="2351"/>
                  </a:cubicBezTo>
                  <a:cubicBezTo>
                    <a:pt x="907" y="1249"/>
                    <a:pt x="2327" y="515"/>
                    <a:pt x="2670" y="343"/>
                  </a:cubicBezTo>
                  <a:close/>
                  <a:moveTo>
                    <a:pt x="2719" y="0"/>
                  </a:moveTo>
                  <a:lnTo>
                    <a:pt x="2621" y="25"/>
                  </a:lnTo>
                  <a:cubicBezTo>
                    <a:pt x="2547" y="74"/>
                    <a:pt x="735" y="858"/>
                    <a:pt x="196" y="2229"/>
                  </a:cubicBezTo>
                  <a:cubicBezTo>
                    <a:pt x="0" y="2768"/>
                    <a:pt x="0" y="3331"/>
                    <a:pt x="270" y="3894"/>
                  </a:cubicBezTo>
                  <a:cubicBezTo>
                    <a:pt x="1249" y="6098"/>
                    <a:pt x="3845" y="10187"/>
                    <a:pt x="3870" y="10212"/>
                  </a:cubicBezTo>
                  <a:lnTo>
                    <a:pt x="3943" y="10359"/>
                  </a:lnTo>
                  <a:lnTo>
                    <a:pt x="8694" y="6220"/>
                  </a:lnTo>
                  <a:lnTo>
                    <a:pt x="8620" y="6098"/>
                  </a:lnTo>
                  <a:cubicBezTo>
                    <a:pt x="6000" y="2547"/>
                    <a:pt x="2817" y="74"/>
                    <a:pt x="2768" y="49"/>
                  </a:cubicBezTo>
                  <a:lnTo>
                    <a:pt x="2719"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05" name="Google Shape;2005;p29"/>
            <p:cNvSpPr/>
            <p:nvPr/>
          </p:nvSpPr>
          <p:spPr>
            <a:xfrm>
              <a:off x="997128" y="2260475"/>
              <a:ext cx="211552" cy="109744"/>
            </a:xfrm>
            <a:custGeom>
              <a:avLst/>
              <a:gdLst/>
              <a:ahLst/>
              <a:cxnLst/>
              <a:rect l="l" t="t" r="r" b="b"/>
              <a:pathLst>
                <a:path w="9650" h="5006" extrusionOk="0">
                  <a:moveTo>
                    <a:pt x="188" y="1"/>
                  </a:moveTo>
                  <a:cubicBezTo>
                    <a:pt x="128" y="1"/>
                    <a:pt x="68" y="28"/>
                    <a:pt x="50" y="84"/>
                  </a:cubicBezTo>
                  <a:cubicBezTo>
                    <a:pt x="1" y="157"/>
                    <a:pt x="25" y="230"/>
                    <a:pt x="99" y="279"/>
                  </a:cubicBezTo>
                  <a:lnTo>
                    <a:pt x="9429" y="5006"/>
                  </a:lnTo>
                  <a:lnTo>
                    <a:pt x="9478" y="5006"/>
                  </a:lnTo>
                  <a:cubicBezTo>
                    <a:pt x="9551" y="5006"/>
                    <a:pt x="9600" y="4981"/>
                    <a:pt x="9625" y="4932"/>
                  </a:cubicBezTo>
                  <a:cubicBezTo>
                    <a:pt x="9649" y="4859"/>
                    <a:pt x="9625" y="4761"/>
                    <a:pt x="9551" y="4736"/>
                  </a:cubicBezTo>
                  <a:lnTo>
                    <a:pt x="246" y="10"/>
                  </a:lnTo>
                  <a:cubicBezTo>
                    <a:pt x="227" y="4"/>
                    <a:pt x="208" y="1"/>
                    <a:pt x="18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06" name="Google Shape;2006;p29"/>
            <p:cNvSpPr/>
            <p:nvPr/>
          </p:nvSpPr>
          <p:spPr>
            <a:xfrm>
              <a:off x="301269" y="5096235"/>
              <a:ext cx="61756" cy="32248"/>
            </a:xfrm>
            <a:custGeom>
              <a:avLst/>
              <a:gdLst/>
              <a:ahLst/>
              <a:cxnLst/>
              <a:rect l="l" t="t" r="r" b="b"/>
              <a:pathLst>
                <a:path w="2817" h="1471" extrusionOk="0">
                  <a:moveTo>
                    <a:pt x="0" y="1"/>
                  </a:moveTo>
                  <a:lnTo>
                    <a:pt x="392" y="1470"/>
                  </a:lnTo>
                  <a:lnTo>
                    <a:pt x="2816" y="515"/>
                  </a:lnTo>
                  <a:lnTo>
                    <a:pt x="0"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007" name="Google Shape;2007;p29"/>
            <p:cNvSpPr/>
            <p:nvPr/>
          </p:nvSpPr>
          <p:spPr>
            <a:xfrm>
              <a:off x="293347" y="5091960"/>
              <a:ext cx="77321" cy="40820"/>
            </a:xfrm>
            <a:custGeom>
              <a:avLst/>
              <a:gdLst/>
              <a:ahLst/>
              <a:cxnLst/>
              <a:rect l="l" t="t" r="r" b="b"/>
              <a:pathLst>
                <a:path w="3527" h="1862" extrusionOk="0">
                  <a:moveTo>
                    <a:pt x="417" y="367"/>
                  </a:moveTo>
                  <a:lnTo>
                    <a:pt x="2474" y="759"/>
                  </a:lnTo>
                  <a:lnTo>
                    <a:pt x="686" y="1469"/>
                  </a:lnTo>
                  <a:lnTo>
                    <a:pt x="417" y="367"/>
                  </a:lnTo>
                  <a:close/>
                  <a:moveTo>
                    <a:pt x="0" y="0"/>
                  </a:moveTo>
                  <a:lnTo>
                    <a:pt x="490" y="1861"/>
                  </a:lnTo>
                  <a:lnTo>
                    <a:pt x="3526" y="661"/>
                  </a:lnTo>
                  <a:lnTo>
                    <a:pt x="0"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08" name="Google Shape;2008;p29"/>
            <p:cNvSpPr/>
            <p:nvPr/>
          </p:nvSpPr>
          <p:spPr>
            <a:xfrm>
              <a:off x="186519" y="4963648"/>
              <a:ext cx="504634" cy="162007"/>
            </a:xfrm>
            <a:custGeom>
              <a:avLst/>
              <a:gdLst/>
              <a:ahLst/>
              <a:cxnLst/>
              <a:rect l="l" t="t" r="r" b="b"/>
              <a:pathLst>
                <a:path w="23019" h="7390" extrusionOk="0">
                  <a:moveTo>
                    <a:pt x="3355" y="0"/>
                  </a:moveTo>
                  <a:cubicBezTo>
                    <a:pt x="1347" y="956"/>
                    <a:pt x="343" y="2376"/>
                    <a:pt x="0" y="4653"/>
                  </a:cubicBezTo>
                  <a:cubicBezTo>
                    <a:pt x="2106" y="5118"/>
                    <a:pt x="8816" y="6612"/>
                    <a:pt x="13885" y="7224"/>
                  </a:cubicBezTo>
                  <a:cubicBezTo>
                    <a:pt x="14882" y="7341"/>
                    <a:pt x="15812" y="7389"/>
                    <a:pt x="16672" y="7389"/>
                  </a:cubicBezTo>
                  <a:cubicBezTo>
                    <a:pt x="19612" y="7389"/>
                    <a:pt x="21718" y="6820"/>
                    <a:pt x="22798" y="6441"/>
                  </a:cubicBezTo>
                  <a:cubicBezTo>
                    <a:pt x="23019" y="5927"/>
                    <a:pt x="22896" y="5412"/>
                    <a:pt x="22651" y="4947"/>
                  </a:cubicBezTo>
                  <a:cubicBezTo>
                    <a:pt x="21941" y="3772"/>
                    <a:pt x="19125" y="3159"/>
                    <a:pt x="19125" y="3159"/>
                  </a:cubicBezTo>
                  <a:lnTo>
                    <a:pt x="7885" y="294"/>
                  </a:lnTo>
                  <a:lnTo>
                    <a:pt x="3355"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09" name="Google Shape;2009;p29"/>
            <p:cNvSpPr/>
            <p:nvPr/>
          </p:nvSpPr>
          <p:spPr>
            <a:xfrm>
              <a:off x="183296" y="4960425"/>
              <a:ext cx="510553" cy="168584"/>
            </a:xfrm>
            <a:custGeom>
              <a:avLst/>
              <a:gdLst/>
              <a:ahLst/>
              <a:cxnLst/>
              <a:rect l="l" t="t" r="r" b="b"/>
              <a:pathLst>
                <a:path w="23289" h="7690" extrusionOk="0">
                  <a:moveTo>
                    <a:pt x="3526" y="294"/>
                  </a:moveTo>
                  <a:lnTo>
                    <a:pt x="7983" y="588"/>
                  </a:lnTo>
                  <a:lnTo>
                    <a:pt x="19248" y="3453"/>
                  </a:lnTo>
                  <a:cubicBezTo>
                    <a:pt x="19272" y="3453"/>
                    <a:pt x="21990" y="4066"/>
                    <a:pt x="22652" y="5167"/>
                  </a:cubicBezTo>
                  <a:cubicBezTo>
                    <a:pt x="22823" y="5437"/>
                    <a:pt x="23043" y="5951"/>
                    <a:pt x="22823" y="6465"/>
                  </a:cubicBezTo>
                  <a:cubicBezTo>
                    <a:pt x="21694" y="6860"/>
                    <a:pt x="19640" y="7386"/>
                    <a:pt x="16816" y="7386"/>
                  </a:cubicBezTo>
                  <a:cubicBezTo>
                    <a:pt x="15965" y="7386"/>
                    <a:pt x="15043" y="7338"/>
                    <a:pt x="14056" y="7224"/>
                  </a:cubicBezTo>
                  <a:cubicBezTo>
                    <a:pt x="9085" y="6637"/>
                    <a:pt x="2449" y="5167"/>
                    <a:pt x="319" y="4678"/>
                  </a:cubicBezTo>
                  <a:cubicBezTo>
                    <a:pt x="661" y="2523"/>
                    <a:pt x="1641" y="1200"/>
                    <a:pt x="3526" y="294"/>
                  </a:cubicBezTo>
                  <a:close/>
                  <a:moveTo>
                    <a:pt x="3428" y="1"/>
                  </a:moveTo>
                  <a:cubicBezTo>
                    <a:pt x="1396" y="980"/>
                    <a:pt x="343" y="2449"/>
                    <a:pt x="0" y="4776"/>
                  </a:cubicBezTo>
                  <a:lnTo>
                    <a:pt x="0" y="4898"/>
                  </a:lnTo>
                  <a:lnTo>
                    <a:pt x="123" y="4923"/>
                  </a:lnTo>
                  <a:cubicBezTo>
                    <a:pt x="2106" y="5388"/>
                    <a:pt x="8938" y="6906"/>
                    <a:pt x="14032" y="7518"/>
                  </a:cubicBezTo>
                  <a:cubicBezTo>
                    <a:pt x="15036" y="7641"/>
                    <a:pt x="15966" y="7690"/>
                    <a:pt x="16848" y="7690"/>
                  </a:cubicBezTo>
                  <a:cubicBezTo>
                    <a:pt x="19762" y="7690"/>
                    <a:pt x="21868" y="7127"/>
                    <a:pt x="22994" y="6735"/>
                  </a:cubicBezTo>
                  <a:lnTo>
                    <a:pt x="23043" y="6710"/>
                  </a:lnTo>
                  <a:lnTo>
                    <a:pt x="23068" y="6637"/>
                  </a:lnTo>
                  <a:cubicBezTo>
                    <a:pt x="23288" y="6147"/>
                    <a:pt x="23239" y="5584"/>
                    <a:pt x="22921" y="5021"/>
                  </a:cubicBezTo>
                  <a:cubicBezTo>
                    <a:pt x="22186" y="3796"/>
                    <a:pt x="19419" y="3184"/>
                    <a:pt x="19321" y="3159"/>
                  </a:cubicBezTo>
                  <a:lnTo>
                    <a:pt x="8032" y="294"/>
                  </a:lnTo>
                  <a:lnTo>
                    <a:pt x="3502"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10" name="Google Shape;2010;p29"/>
            <p:cNvSpPr/>
            <p:nvPr/>
          </p:nvSpPr>
          <p:spPr>
            <a:xfrm>
              <a:off x="183822" y="5065653"/>
              <a:ext cx="502508" cy="74734"/>
            </a:xfrm>
            <a:custGeom>
              <a:avLst/>
              <a:gdLst/>
              <a:ahLst/>
              <a:cxnLst/>
              <a:rect l="l" t="t" r="r" b="b"/>
              <a:pathLst>
                <a:path w="22922" h="3409" extrusionOk="0">
                  <a:moveTo>
                    <a:pt x="123" y="0"/>
                  </a:moveTo>
                  <a:cubicBezTo>
                    <a:pt x="50" y="563"/>
                    <a:pt x="1" y="1200"/>
                    <a:pt x="1" y="1886"/>
                  </a:cubicBezTo>
                  <a:cubicBezTo>
                    <a:pt x="1523" y="2758"/>
                    <a:pt x="3644" y="2890"/>
                    <a:pt x="4783" y="2890"/>
                  </a:cubicBezTo>
                  <a:cubicBezTo>
                    <a:pt x="5275" y="2890"/>
                    <a:pt x="5584" y="2865"/>
                    <a:pt x="5584" y="2865"/>
                  </a:cubicBezTo>
                  <a:lnTo>
                    <a:pt x="5584" y="2008"/>
                  </a:lnTo>
                  <a:cubicBezTo>
                    <a:pt x="5584" y="2008"/>
                    <a:pt x="11232" y="3409"/>
                    <a:pt x="17259" y="3409"/>
                  </a:cubicBezTo>
                  <a:cubicBezTo>
                    <a:pt x="17456" y="3409"/>
                    <a:pt x="17654" y="3407"/>
                    <a:pt x="17852" y="3404"/>
                  </a:cubicBezTo>
                  <a:cubicBezTo>
                    <a:pt x="21183" y="3355"/>
                    <a:pt x="22530" y="2620"/>
                    <a:pt x="22921" y="1788"/>
                  </a:cubicBezTo>
                  <a:lnTo>
                    <a:pt x="22921" y="1788"/>
                  </a:lnTo>
                  <a:cubicBezTo>
                    <a:pt x="21841" y="2167"/>
                    <a:pt x="19735" y="2736"/>
                    <a:pt x="16795" y="2736"/>
                  </a:cubicBezTo>
                  <a:cubicBezTo>
                    <a:pt x="15935" y="2736"/>
                    <a:pt x="15005" y="2688"/>
                    <a:pt x="14008" y="2571"/>
                  </a:cubicBezTo>
                  <a:cubicBezTo>
                    <a:pt x="8939" y="1959"/>
                    <a:pt x="2229" y="465"/>
                    <a:pt x="12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11" name="Google Shape;2011;p29"/>
            <p:cNvSpPr/>
            <p:nvPr/>
          </p:nvSpPr>
          <p:spPr>
            <a:xfrm>
              <a:off x="180599" y="5061356"/>
              <a:ext cx="511627" cy="82144"/>
            </a:xfrm>
            <a:custGeom>
              <a:avLst/>
              <a:gdLst/>
              <a:ahLst/>
              <a:cxnLst/>
              <a:rect l="l" t="t" r="r" b="b"/>
              <a:pathLst>
                <a:path w="23338" h="3747" extrusionOk="0">
                  <a:moveTo>
                    <a:pt x="417" y="368"/>
                  </a:moveTo>
                  <a:cubicBezTo>
                    <a:pt x="2572" y="857"/>
                    <a:pt x="9184" y="2327"/>
                    <a:pt x="14155" y="2914"/>
                  </a:cubicBezTo>
                  <a:cubicBezTo>
                    <a:pt x="15153" y="3031"/>
                    <a:pt x="16086" y="3080"/>
                    <a:pt x="16950" y="3080"/>
                  </a:cubicBezTo>
                  <a:cubicBezTo>
                    <a:pt x="19542" y="3080"/>
                    <a:pt x="21507" y="2639"/>
                    <a:pt x="22701" y="2253"/>
                  </a:cubicBezTo>
                  <a:lnTo>
                    <a:pt x="22701" y="2253"/>
                  </a:lnTo>
                  <a:cubicBezTo>
                    <a:pt x="22187" y="2841"/>
                    <a:pt x="20938" y="3404"/>
                    <a:pt x="17999" y="3453"/>
                  </a:cubicBezTo>
                  <a:cubicBezTo>
                    <a:pt x="17801" y="3456"/>
                    <a:pt x="17603" y="3458"/>
                    <a:pt x="17405" y="3458"/>
                  </a:cubicBezTo>
                  <a:cubicBezTo>
                    <a:pt x="11471" y="3458"/>
                    <a:pt x="5827" y="2081"/>
                    <a:pt x="5755" y="2057"/>
                  </a:cubicBezTo>
                  <a:lnTo>
                    <a:pt x="5584" y="2008"/>
                  </a:lnTo>
                  <a:lnTo>
                    <a:pt x="5584" y="2939"/>
                  </a:lnTo>
                  <a:cubicBezTo>
                    <a:pt x="5470" y="2943"/>
                    <a:pt x="5293" y="2948"/>
                    <a:pt x="5070" y="2948"/>
                  </a:cubicBezTo>
                  <a:cubicBezTo>
                    <a:pt x="4001" y="2948"/>
                    <a:pt x="1858" y="2834"/>
                    <a:pt x="319" y="1984"/>
                  </a:cubicBezTo>
                  <a:cubicBezTo>
                    <a:pt x="319" y="1396"/>
                    <a:pt x="344" y="857"/>
                    <a:pt x="417" y="368"/>
                  </a:cubicBezTo>
                  <a:close/>
                  <a:moveTo>
                    <a:pt x="148" y="0"/>
                  </a:moveTo>
                  <a:lnTo>
                    <a:pt x="123" y="172"/>
                  </a:lnTo>
                  <a:cubicBezTo>
                    <a:pt x="50" y="759"/>
                    <a:pt x="1" y="1372"/>
                    <a:pt x="1" y="2082"/>
                  </a:cubicBezTo>
                  <a:lnTo>
                    <a:pt x="1" y="2155"/>
                  </a:lnTo>
                  <a:lnTo>
                    <a:pt x="74" y="2204"/>
                  </a:lnTo>
                  <a:cubicBezTo>
                    <a:pt x="1646" y="3095"/>
                    <a:pt x="3780" y="3238"/>
                    <a:pt x="4926" y="3238"/>
                  </a:cubicBezTo>
                  <a:cubicBezTo>
                    <a:pt x="5387" y="3238"/>
                    <a:pt x="5689" y="3215"/>
                    <a:pt x="5731" y="3208"/>
                  </a:cubicBezTo>
                  <a:lnTo>
                    <a:pt x="5878" y="3208"/>
                  </a:lnTo>
                  <a:lnTo>
                    <a:pt x="5878" y="2400"/>
                  </a:lnTo>
                  <a:cubicBezTo>
                    <a:pt x="6906" y="2620"/>
                    <a:pt x="12049" y="3747"/>
                    <a:pt x="17461" y="3747"/>
                  </a:cubicBezTo>
                  <a:lnTo>
                    <a:pt x="17999" y="3747"/>
                  </a:lnTo>
                  <a:cubicBezTo>
                    <a:pt x="21673" y="3698"/>
                    <a:pt x="22848" y="2792"/>
                    <a:pt x="23191" y="2033"/>
                  </a:cubicBezTo>
                  <a:lnTo>
                    <a:pt x="23338" y="1714"/>
                  </a:lnTo>
                  <a:lnTo>
                    <a:pt x="23019" y="1837"/>
                  </a:lnTo>
                  <a:cubicBezTo>
                    <a:pt x="21907" y="2233"/>
                    <a:pt x="19837" y="2788"/>
                    <a:pt x="16965" y="2788"/>
                  </a:cubicBezTo>
                  <a:cubicBezTo>
                    <a:pt x="16106" y="2788"/>
                    <a:pt x="15176" y="2739"/>
                    <a:pt x="14179" y="2620"/>
                  </a:cubicBezTo>
                  <a:cubicBezTo>
                    <a:pt x="9110" y="2008"/>
                    <a:pt x="2278" y="490"/>
                    <a:pt x="319" y="49"/>
                  </a:cubicBezTo>
                  <a:lnTo>
                    <a:pt x="148"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12" name="Google Shape;2012;p29"/>
            <p:cNvSpPr/>
            <p:nvPr/>
          </p:nvSpPr>
          <p:spPr>
            <a:xfrm>
              <a:off x="453865" y="2028426"/>
              <a:ext cx="136380" cy="109547"/>
            </a:xfrm>
            <a:custGeom>
              <a:avLst/>
              <a:gdLst/>
              <a:ahLst/>
              <a:cxnLst/>
              <a:rect l="l" t="t" r="r" b="b"/>
              <a:pathLst>
                <a:path w="6221" h="4997" extrusionOk="0">
                  <a:moveTo>
                    <a:pt x="1922" y="1"/>
                  </a:moveTo>
                  <a:cubicBezTo>
                    <a:pt x="801" y="1"/>
                    <a:pt x="0" y="286"/>
                    <a:pt x="0" y="286"/>
                  </a:cubicBezTo>
                  <a:cubicBezTo>
                    <a:pt x="95" y="2229"/>
                    <a:pt x="1680" y="4997"/>
                    <a:pt x="3668" y="4997"/>
                  </a:cubicBezTo>
                  <a:cubicBezTo>
                    <a:pt x="3735" y="4997"/>
                    <a:pt x="3802" y="4994"/>
                    <a:pt x="3869" y="4987"/>
                  </a:cubicBezTo>
                  <a:cubicBezTo>
                    <a:pt x="5975" y="4816"/>
                    <a:pt x="6220" y="3494"/>
                    <a:pt x="5877" y="1535"/>
                  </a:cubicBezTo>
                  <a:cubicBezTo>
                    <a:pt x="4572" y="304"/>
                    <a:pt x="3077" y="1"/>
                    <a:pt x="1922" y="1"/>
                  </a:cubicBezTo>
                  <a:close/>
                </a:path>
              </a:pathLst>
            </a:custGeom>
            <a:solidFill>
              <a:srgbClr val="51CCD1"/>
            </a:solidFill>
            <a:ln>
              <a:noFill/>
            </a:ln>
          </p:spPr>
          <p:txBody>
            <a:bodyPr spcFirstLastPara="1" wrap="square" lIns="91425" tIns="91425" rIns="91425" bIns="91425" anchor="ctr" anchorCtr="0">
              <a:noAutofit/>
            </a:bodyPr>
            <a:lstStyle/>
            <a:p>
              <a:endParaRPr/>
            </a:p>
          </p:txBody>
        </p:sp>
        <p:sp>
          <p:nvSpPr>
            <p:cNvPr id="2013" name="Google Shape;2013;p29"/>
            <p:cNvSpPr/>
            <p:nvPr/>
          </p:nvSpPr>
          <p:spPr>
            <a:xfrm>
              <a:off x="450642" y="2025269"/>
              <a:ext cx="140677" cy="116255"/>
            </a:xfrm>
            <a:custGeom>
              <a:avLst/>
              <a:gdLst/>
              <a:ahLst/>
              <a:cxnLst/>
              <a:rect l="l" t="t" r="r" b="b"/>
              <a:pathLst>
                <a:path w="6417" h="5303" extrusionOk="0">
                  <a:moveTo>
                    <a:pt x="2071" y="300"/>
                  </a:moveTo>
                  <a:cubicBezTo>
                    <a:pt x="3189" y="300"/>
                    <a:pt x="4636" y="584"/>
                    <a:pt x="5902" y="1752"/>
                  </a:cubicBezTo>
                  <a:cubicBezTo>
                    <a:pt x="6098" y="3001"/>
                    <a:pt x="6024" y="3785"/>
                    <a:pt x="5632" y="4274"/>
                  </a:cubicBezTo>
                  <a:cubicBezTo>
                    <a:pt x="5314" y="4691"/>
                    <a:pt x="4800" y="4935"/>
                    <a:pt x="4016" y="4984"/>
                  </a:cubicBezTo>
                  <a:cubicBezTo>
                    <a:pt x="3963" y="4989"/>
                    <a:pt x="3910" y="4991"/>
                    <a:pt x="3857" y="4991"/>
                  </a:cubicBezTo>
                  <a:cubicBezTo>
                    <a:pt x="3273" y="4991"/>
                    <a:pt x="2694" y="4746"/>
                    <a:pt x="2155" y="4274"/>
                  </a:cubicBezTo>
                  <a:cubicBezTo>
                    <a:pt x="1176" y="3417"/>
                    <a:pt x="416" y="1850"/>
                    <a:pt x="319" y="528"/>
                  </a:cubicBezTo>
                  <a:cubicBezTo>
                    <a:pt x="562" y="464"/>
                    <a:pt x="1221" y="300"/>
                    <a:pt x="2071" y="300"/>
                  </a:cubicBezTo>
                  <a:close/>
                  <a:moveTo>
                    <a:pt x="2086" y="1"/>
                  </a:moveTo>
                  <a:cubicBezTo>
                    <a:pt x="945" y="1"/>
                    <a:pt x="122" y="283"/>
                    <a:pt x="98" y="283"/>
                  </a:cubicBezTo>
                  <a:lnTo>
                    <a:pt x="0" y="332"/>
                  </a:lnTo>
                  <a:lnTo>
                    <a:pt x="0" y="430"/>
                  </a:lnTo>
                  <a:cubicBezTo>
                    <a:pt x="74" y="1850"/>
                    <a:pt x="882" y="3564"/>
                    <a:pt x="1959" y="4495"/>
                  </a:cubicBezTo>
                  <a:cubicBezTo>
                    <a:pt x="2547" y="5033"/>
                    <a:pt x="3208" y="5303"/>
                    <a:pt x="3845" y="5303"/>
                  </a:cubicBezTo>
                  <a:cubicBezTo>
                    <a:pt x="3894" y="5303"/>
                    <a:pt x="3967" y="5303"/>
                    <a:pt x="4041" y="5278"/>
                  </a:cubicBezTo>
                  <a:cubicBezTo>
                    <a:pt x="4898" y="5205"/>
                    <a:pt x="5510" y="4935"/>
                    <a:pt x="5877" y="4470"/>
                  </a:cubicBezTo>
                  <a:cubicBezTo>
                    <a:pt x="6318" y="3882"/>
                    <a:pt x="6416" y="3001"/>
                    <a:pt x="6171" y="1654"/>
                  </a:cubicBezTo>
                  <a:lnTo>
                    <a:pt x="6171" y="1605"/>
                  </a:lnTo>
                  <a:lnTo>
                    <a:pt x="6147" y="1556"/>
                  </a:lnTo>
                  <a:cubicBezTo>
                    <a:pt x="4810" y="307"/>
                    <a:pt x="3275" y="1"/>
                    <a:pt x="208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14" name="Google Shape;2014;p29"/>
            <p:cNvSpPr/>
            <p:nvPr/>
          </p:nvSpPr>
          <p:spPr>
            <a:xfrm>
              <a:off x="311587" y="1630971"/>
              <a:ext cx="403199" cy="511430"/>
            </a:xfrm>
            <a:custGeom>
              <a:avLst/>
              <a:gdLst/>
              <a:ahLst/>
              <a:cxnLst/>
              <a:rect l="l" t="t" r="r" b="b"/>
              <a:pathLst>
                <a:path w="18392" h="23329" extrusionOk="0">
                  <a:moveTo>
                    <a:pt x="9502" y="1"/>
                  </a:moveTo>
                  <a:cubicBezTo>
                    <a:pt x="9502" y="6392"/>
                    <a:pt x="1837" y="4311"/>
                    <a:pt x="2205" y="9208"/>
                  </a:cubicBezTo>
                  <a:cubicBezTo>
                    <a:pt x="2100" y="9188"/>
                    <a:pt x="1992" y="9177"/>
                    <a:pt x="1884" y="9177"/>
                  </a:cubicBezTo>
                  <a:cubicBezTo>
                    <a:pt x="1460" y="9177"/>
                    <a:pt x="1028" y="9358"/>
                    <a:pt x="735" y="9943"/>
                  </a:cubicBezTo>
                  <a:cubicBezTo>
                    <a:pt x="1" y="11412"/>
                    <a:pt x="2009" y="14155"/>
                    <a:pt x="4139" y="14351"/>
                  </a:cubicBezTo>
                  <a:cubicBezTo>
                    <a:pt x="5462" y="16261"/>
                    <a:pt x="6980" y="17289"/>
                    <a:pt x="6980" y="17289"/>
                  </a:cubicBezTo>
                  <a:lnTo>
                    <a:pt x="6980" y="22260"/>
                  </a:lnTo>
                  <a:cubicBezTo>
                    <a:pt x="8098" y="23048"/>
                    <a:pt x="9004" y="23329"/>
                    <a:pt x="9728" y="23329"/>
                  </a:cubicBezTo>
                  <a:cubicBezTo>
                    <a:pt x="11524" y="23329"/>
                    <a:pt x="12196" y="21599"/>
                    <a:pt x="12196" y="21599"/>
                  </a:cubicBezTo>
                  <a:lnTo>
                    <a:pt x="12122" y="17461"/>
                  </a:lnTo>
                  <a:cubicBezTo>
                    <a:pt x="18391" y="14253"/>
                    <a:pt x="15232" y="7102"/>
                    <a:pt x="13861" y="4017"/>
                  </a:cubicBezTo>
                  <a:cubicBezTo>
                    <a:pt x="12514" y="931"/>
                    <a:pt x="9502" y="1"/>
                    <a:pt x="9502" y="1"/>
                  </a:cubicBezTo>
                  <a:close/>
                </a:path>
              </a:pathLst>
            </a:custGeom>
            <a:solidFill>
              <a:srgbClr val="FBD7AE"/>
            </a:solidFill>
            <a:ln>
              <a:noFill/>
            </a:ln>
          </p:spPr>
          <p:txBody>
            <a:bodyPr spcFirstLastPara="1" wrap="square" lIns="91425" tIns="91425" rIns="91425" bIns="91425" anchor="ctr" anchorCtr="0">
              <a:noAutofit/>
            </a:bodyPr>
            <a:lstStyle/>
            <a:p>
              <a:endParaRPr/>
            </a:p>
          </p:txBody>
        </p:sp>
        <p:sp>
          <p:nvSpPr>
            <p:cNvPr id="2015" name="Google Shape;2015;p29"/>
            <p:cNvSpPr/>
            <p:nvPr/>
          </p:nvSpPr>
          <p:spPr>
            <a:xfrm>
              <a:off x="318580" y="1626675"/>
              <a:ext cx="400502" cy="519147"/>
            </a:xfrm>
            <a:custGeom>
              <a:avLst/>
              <a:gdLst/>
              <a:ahLst/>
              <a:cxnLst/>
              <a:rect l="l" t="t" r="r" b="b"/>
              <a:pathLst>
                <a:path w="18269" h="23681" extrusionOk="0">
                  <a:moveTo>
                    <a:pt x="9330" y="417"/>
                  </a:moveTo>
                  <a:cubicBezTo>
                    <a:pt x="9991" y="687"/>
                    <a:pt x="12293" y="1740"/>
                    <a:pt x="13420" y="4286"/>
                  </a:cubicBezTo>
                  <a:cubicBezTo>
                    <a:pt x="14766" y="7298"/>
                    <a:pt x="17901" y="14375"/>
                    <a:pt x="11730" y="17510"/>
                  </a:cubicBezTo>
                  <a:lnTo>
                    <a:pt x="11656" y="17559"/>
                  </a:lnTo>
                  <a:lnTo>
                    <a:pt x="11730" y="21771"/>
                  </a:lnTo>
                  <a:cubicBezTo>
                    <a:pt x="11656" y="21942"/>
                    <a:pt x="11167" y="22946"/>
                    <a:pt x="10114" y="23264"/>
                  </a:cubicBezTo>
                  <a:cubicBezTo>
                    <a:pt x="9887" y="23336"/>
                    <a:pt x="9650" y="23371"/>
                    <a:pt x="9403" y="23371"/>
                  </a:cubicBezTo>
                  <a:cubicBezTo>
                    <a:pt x="8636" y="23371"/>
                    <a:pt x="7771" y="23031"/>
                    <a:pt x="6808" y="22383"/>
                  </a:cubicBezTo>
                  <a:lnTo>
                    <a:pt x="6808" y="17412"/>
                  </a:lnTo>
                  <a:lnTo>
                    <a:pt x="6759" y="17363"/>
                  </a:lnTo>
                  <a:cubicBezTo>
                    <a:pt x="6734" y="17338"/>
                    <a:pt x="5241" y="16310"/>
                    <a:pt x="3943" y="14473"/>
                  </a:cubicBezTo>
                  <a:lnTo>
                    <a:pt x="3894" y="14400"/>
                  </a:lnTo>
                  <a:lnTo>
                    <a:pt x="3845" y="14400"/>
                  </a:lnTo>
                  <a:cubicBezTo>
                    <a:pt x="2718" y="14302"/>
                    <a:pt x="1469" y="13396"/>
                    <a:pt x="808" y="12196"/>
                  </a:cubicBezTo>
                  <a:cubicBezTo>
                    <a:pt x="392" y="11437"/>
                    <a:pt x="294" y="10702"/>
                    <a:pt x="563" y="10212"/>
                  </a:cubicBezTo>
                  <a:cubicBezTo>
                    <a:pt x="785" y="9750"/>
                    <a:pt x="1105" y="9518"/>
                    <a:pt x="1552" y="9518"/>
                  </a:cubicBezTo>
                  <a:cubicBezTo>
                    <a:pt x="1649" y="9518"/>
                    <a:pt x="1752" y="9529"/>
                    <a:pt x="1861" y="9551"/>
                  </a:cubicBezTo>
                  <a:lnTo>
                    <a:pt x="2057" y="9600"/>
                  </a:lnTo>
                  <a:lnTo>
                    <a:pt x="2033" y="9404"/>
                  </a:lnTo>
                  <a:cubicBezTo>
                    <a:pt x="1886" y="7200"/>
                    <a:pt x="3379" y="6490"/>
                    <a:pt x="5143" y="5658"/>
                  </a:cubicBezTo>
                  <a:cubicBezTo>
                    <a:pt x="7053" y="4752"/>
                    <a:pt x="9232" y="3723"/>
                    <a:pt x="9330" y="417"/>
                  </a:cubicBezTo>
                  <a:close/>
                  <a:moveTo>
                    <a:pt x="9036" y="1"/>
                  </a:moveTo>
                  <a:lnTo>
                    <a:pt x="9036" y="197"/>
                  </a:lnTo>
                  <a:cubicBezTo>
                    <a:pt x="9036" y="3503"/>
                    <a:pt x="6979" y="4458"/>
                    <a:pt x="5020" y="5388"/>
                  </a:cubicBezTo>
                  <a:cubicBezTo>
                    <a:pt x="3282" y="6196"/>
                    <a:pt x="1641" y="6980"/>
                    <a:pt x="1739" y="9233"/>
                  </a:cubicBezTo>
                  <a:cubicBezTo>
                    <a:pt x="1688" y="9229"/>
                    <a:pt x="1638" y="9227"/>
                    <a:pt x="1590" y="9227"/>
                  </a:cubicBezTo>
                  <a:cubicBezTo>
                    <a:pt x="1004" y="9227"/>
                    <a:pt x="565" y="9500"/>
                    <a:pt x="294" y="10065"/>
                  </a:cubicBezTo>
                  <a:cubicBezTo>
                    <a:pt x="0" y="10678"/>
                    <a:pt x="98" y="11486"/>
                    <a:pt x="563" y="12343"/>
                  </a:cubicBezTo>
                  <a:cubicBezTo>
                    <a:pt x="1151" y="13396"/>
                    <a:pt x="2351" y="14522"/>
                    <a:pt x="3747" y="14694"/>
                  </a:cubicBezTo>
                  <a:cubicBezTo>
                    <a:pt x="4922" y="16359"/>
                    <a:pt x="6220" y="17338"/>
                    <a:pt x="6514" y="17559"/>
                  </a:cubicBezTo>
                  <a:lnTo>
                    <a:pt x="6514" y="22530"/>
                  </a:lnTo>
                  <a:lnTo>
                    <a:pt x="6587" y="22579"/>
                  </a:lnTo>
                  <a:cubicBezTo>
                    <a:pt x="7616" y="23313"/>
                    <a:pt x="8571" y="23681"/>
                    <a:pt x="9404" y="23681"/>
                  </a:cubicBezTo>
                  <a:cubicBezTo>
                    <a:pt x="9673" y="23681"/>
                    <a:pt x="9942" y="23632"/>
                    <a:pt x="10187" y="23558"/>
                  </a:cubicBezTo>
                  <a:cubicBezTo>
                    <a:pt x="11485" y="23166"/>
                    <a:pt x="11999" y="21918"/>
                    <a:pt x="12024" y="21844"/>
                  </a:cubicBezTo>
                  <a:lnTo>
                    <a:pt x="12024" y="21820"/>
                  </a:lnTo>
                  <a:lnTo>
                    <a:pt x="11950" y="17730"/>
                  </a:lnTo>
                  <a:cubicBezTo>
                    <a:pt x="18268" y="14449"/>
                    <a:pt x="15060" y="7249"/>
                    <a:pt x="13689" y="4164"/>
                  </a:cubicBezTo>
                  <a:cubicBezTo>
                    <a:pt x="12318" y="1054"/>
                    <a:pt x="9257" y="74"/>
                    <a:pt x="9232" y="74"/>
                  </a:cubicBezTo>
                  <a:lnTo>
                    <a:pt x="9036"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16" name="Google Shape;2016;p29"/>
            <p:cNvSpPr/>
            <p:nvPr/>
          </p:nvSpPr>
          <p:spPr>
            <a:xfrm>
              <a:off x="260047" y="4845551"/>
              <a:ext cx="118140" cy="130592"/>
            </a:xfrm>
            <a:custGeom>
              <a:avLst/>
              <a:gdLst/>
              <a:ahLst/>
              <a:cxnLst/>
              <a:rect l="l" t="t" r="r" b="b"/>
              <a:pathLst>
                <a:path w="5389" h="5957" extrusionOk="0">
                  <a:moveTo>
                    <a:pt x="1544" y="0"/>
                  </a:moveTo>
                  <a:cubicBezTo>
                    <a:pt x="1544" y="0"/>
                    <a:pt x="1" y="5143"/>
                    <a:pt x="1" y="5387"/>
                  </a:cubicBezTo>
                  <a:cubicBezTo>
                    <a:pt x="829" y="5826"/>
                    <a:pt x="1734" y="5957"/>
                    <a:pt x="2516" y="5957"/>
                  </a:cubicBezTo>
                  <a:cubicBezTo>
                    <a:pt x="3654" y="5957"/>
                    <a:pt x="4531" y="5681"/>
                    <a:pt x="4531" y="5681"/>
                  </a:cubicBezTo>
                  <a:lnTo>
                    <a:pt x="5388" y="1861"/>
                  </a:lnTo>
                  <a:lnTo>
                    <a:pt x="1544" y="0"/>
                  </a:lnTo>
                  <a:close/>
                </a:path>
              </a:pathLst>
            </a:custGeom>
            <a:solidFill>
              <a:srgbClr val="FBD7AE"/>
            </a:solidFill>
            <a:ln>
              <a:noFill/>
            </a:ln>
          </p:spPr>
          <p:txBody>
            <a:bodyPr spcFirstLastPara="1" wrap="square" lIns="91425" tIns="91425" rIns="91425" bIns="91425" anchor="ctr" anchorCtr="0">
              <a:noAutofit/>
            </a:bodyPr>
            <a:lstStyle/>
            <a:p>
              <a:endParaRPr/>
            </a:p>
          </p:txBody>
        </p:sp>
        <p:sp>
          <p:nvSpPr>
            <p:cNvPr id="2017" name="Google Shape;2017;p29"/>
            <p:cNvSpPr/>
            <p:nvPr/>
          </p:nvSpPr>
          <p:spPr>
            <a:xfrm>
              <a:off x="256846" y="4841255"/>
              <a:ext cx="125090" cy="137980"/>
            </a:xfrm>
            <a:custGeom>
              <a:avLst/>
              <a:gdLst/>
              <a:ahLst/>
              <a:cxnLst/>
              <a:rect l="l" t="t" r="r" b="b"/>
              <a:pathLst>
                <a:path w="5706" h="6294" extrusionOk="0">
                  <a:moveTo>
                    <a:pt x="1788" y="417"/>
                  </a:moveTo>
                  <a:lnTo>
                    <a:pt x="5363" y="2131"/>
                  </a:lnTo>
                  <a:lnTo>
                    <a:pt x="4530" y="5755"/>
                  </a:lnTo>
                  <a:cubicBezTo>
                    <a:pt x="4298" y="5823"/>
                    <a:pt x="3550" y="6005"/>
                    <a:pt x="2637" y="6005"/>
                  </a:cubicBezTo>
                  <a:cubicBezTo>
                    <a:pt x="1910" y="6005"/>
                    <a:pt x="1078" y="5890"/>
                    <a:pt x="318" y="5510"/>
                  </a:cubicBezTo>
                  <a:cubicBezTo>
                    <a:pt x="441" y="4947"/>
                    <a:pt x="1224" y="2302"/>
                    <a:pt x="1788" y="417"/>
                  </a:cubicBezTo>
                  <a:close/>
                  <a:moveTo>
                    <a:pt x="1592" y="0"/>
                  </a:moveTo>
                  <a:lnTo>
                    <a:pt x="1543" y="172"/>
                  </a:lnTo>
                  <a:cubicBezTo>
                    <a:pt x="1175" y="1372"/>
                    <a:pt x="0" y="5339"/>
                    <a:pt x="0" y="5583"/>
                  </a:cubicBezTo>
                  <a:lnTo>
                    <a:pt x="0" y="5681"/>
                  </a:lnTo>
                  <a:lnTo>
                    <a:pt x="73" y="5706"/>
                  </a:lnTo>
                  <a:cubicBezTo>
                    <a:pt x="931" y="6171"/>
                    <a:pt x="1861" y="6294"/>
                    <a:pt x="2669" y="6294"/>
                  </a:cubicBezTo>
                  <a:cubicBezTo>
                    <a:pt x="3796" y="6294"/>
                    <a:pt x="4653" y="6049"/>
                    <a:pt x="4702" y="6024"/>
                  </a:cubicBezTo>
                  <a:lnTo>
                    <a:pt x="4800" y="6000"/>
                  </a:lnTo>
                  <a:lnTo>
                    <a:pt x="5706" y="1984"/>
                  </a:lnTo>
                  <a:lnTo>
                    <a:pt x="1592"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18" name="Google Shape;2018;p29"/>
            <p:cNvSpPr/>
            <p:nvPr/>
          </p:nvSpPr>
          <p:spPr>
            <a:xfrm>
              <a:off x="365823" y="4979542"/>
              <a:ext cx="46717" cy="65724"/>
            </a:xfrm>
            <a:custGeom>
              <a:avLst/>
              <a:gdLst/>
              <a:ahLst/>
              <a:cxnLst/>
              <a:rect l="l" t="t" r="r" b="b"/>
              <a:pathLst>
                <a:path w="2131" h="2998" extrusionOk="0">
                  <a:moveTo>
                    <a:pt x="1972" y="0"/>
                  </a:moveTo>
                  <a:cubicBezTo>
                    <a:pt x="1940" y="0"/>
                    <a:pt x="1908" y="13"/>
                    <a:pt x="1886" y="35"/>
                  </a:cubicBezTo>
                  <a:cubicBezTo>
                    <a:pt x="294" y="1161"/>
                    <a:pt x="25" y="2777"/>
                    <a:pt x="0" y="2826"/>
                  </a:cubicBezTo>
                  <a:cubicBezTo>
                    <a:pt x="0" y="2924"/>
                    <a:pt x="49" y="2998"/>
                    <a:pt x="123" y="2998"/>
                  </a:cubicBezTo>
                  <a:lnTo>
                    <a:pt x="147" y="2998"/>
                  </a:lnTo>
                  <a:cubicBezTo>
                    <a:pt x="220" y="2998"/>
                    <a:pt x="294" y="2949"/>
                    <a:pt x="294" y="2875"/>
                  </a:cubicBezTo>
                  <a:cubicBezTo>
                    <a:pt x="294" y="2875"/>
                    <a:pt x="563" y="1332"/>
                    <a:pt x="2057" y="279"/>
                  </a:cubicBezTo>
                  <a:cubicBezTo>
                    <a:pt x="2106" y="231"/>
                    <a:pt x="2131" y="133"/>
                    <a:pt x="2082" y="59"/>
                  </a:cubicBezTo>
                  <a:cubicBezTo>
                    <a:pt x="2055" y="19"/>
                    <a:pt x="2013" y="0"/>
                    <a:pt x="197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19" name="Google Shape;2019;p29"/>
            <p:cNvSpPr/>
            <p:nvPr/>
          </p:nvSpPr>
          <p:spPr>
            <a:xfrm>
              <a:off x="408222" y="4989363"/>
              <a:ext cx="46739" cy="66096"/>
            </a:xfrm>
            <a:custGeom>
              <a:avLst/>
              <a:gdLst/>
              <a:ahLst/>
              <a:cxnLst/>
              <a:rect l="l" t="t" r="r" b="b"/>
              <a:pathLst>
                <a:path w="2132" h="3015" extrusionOk="0">
                  <a:moveTo>
                    <a:pt x="1976" y="1"/>
                  </a:moveTo>
                  <a:cubicBezTo>
                    <a:pt x="1946" y="1"/>
                    <a:pt x="1914" y="9"/>
                    <a:pt x="1886" y="27"/>
                  </a:cubicBezTo>
                  <a:cubicBezTo>
                    <a:pt x="294" y="1178"/>
                    <a:pt x="25" y="2770"/>
                    <a:pt x="25" y="2843"/>
                  </a:cubicBezTo>
                  <a:cubicBezTo>
                    <a:pt x="1" y="2917"/>
                    <a:pt x="50" y="2990"/>
                    <a:pt x="148" y="3015"/>
                  </a:cubicBezTo>
                  <a:lnTo>
                    <a:pt x="172" y="3015"/>
                  </a:lnTo>
                  <a:cubicBezTo>
                    <a:pt x="246" y="3015"/>
                    <a:pt x="294" y="2966"/>
                    <a:pt x="319" y="2892"/>
                  </a:cubicBezTo>
                  <a:cubicBezTo>
                    <a:pt x="319" y="2868"/>
                    <a:pt x="564" y="1350"/>
                    <a:pt x="2058" y="272"/>
                  </a:cubicBezTo>
                  <a:cubicBezTo>
                    <a:pt x="2131" y="223"/>
                    <a:pt x="2131" y="125"/>
                    <a:pt x="2082" y="52"/>
                  </a:cubicBezTo>
                  <a:cubicBezTo>
                    <a:pt x="2067" y="22"/>
                    <a:pt x="2024" y="1"/>
                    <a:pt x="197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20" name="Google Shape;2020;p29"/>
            <p:cNvSpPr/>
            <p:nvPr/>
          </p:nvSpPr>
          <p:spPr>
            <a:xfrm>
              <a:off x="447945" y="4999403"/>
              <a:ext cx="46739" cy="65724"/>
            </a:xfrm>
            <a:custGeom>
              <a:avLst/>
              <a:gdLst/>
              <a:ahLst/>
              <a:cxnLst/>
              <a:rect l="l" t="t" r="r" b="b"/>
              <a:pathLst>
                <a:path w="2132" h="2998" extrusionOk="0">
                  <a:moveTo>
                    <a:pt x="1983" y="1"/>
                  </a:moveTo>
                  <a:cubicBezTo>
                    <a:pt x="1952" y="1"/>
                    <a:pt x="1919" y="13"/>
                    <a:pt x="1886" y="35"/>
                  </a:cubicBezTo>
                  <a:cubicBezTo>
                    <a:pt x="295" y="1161"/>
                    <a:pt x="25" y="2777"/>
                    <a:pt x="25" y="2826"/>
                  </a:cubicBezTo>
                  <a:cubicBezTo>
                    <a:pt x="1" y="2924"/>
                    <a:pt x="50" y="2998"/>
                    <a:pt x="148" y="2998"/>
                  </a:cubicBezTo>
                  <a:lnTo>
                    <a:pt x="172" y="2998"/>
                  </a:lnTo>
                  <a:cubicBezTo>
                    <a:pt x="221" y="2998"/>
                    <a:pt x="295" y="2949"/>
                    <a:pt x="319" y="2875"/>
                  </a:cubicBezTo>
                  <a:cubicBezTo>
                    <a:pt x="319" y="2875"/>
                    <a:pt x="564" y="1333"/>
                    <a:pt x="2058" y="280"/>
                  </a:cubicBezTo>
                  <a:cubicBezTo>
                    <a:pt x="2131" y="231"/>
                    <a:pt x="2131" y="133"/>
                    <a:pt x="2082" y="59"/>
                  </a:cubicBezTo>
                  <a:cubicBezTo>
                    <a:pt x="2055" y="19"/>
                    <a:pt x="2021" y="1"/>
                    <a:pt x="198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21" name="Google Shape;2021;p29"/>
            <p:cNvSpPr/>
            <p:nvPr/>
          </p:nvSpPr>
          <p:spPr>
            <a:xfrm>
              <a:off x="627798" y="4814948"/>
              <a:ext cx="128312" cy="132412"/>
            </a:xfrm>
            <a:custGeom>
              <a:avLst/>
              <a:gdLst/>
              <a:ahLst/>
              <a:cxnLst/>
              <a:rect l="l" t="t" r="r" b="b"/>
              <a:pathLst>
                <a:path w="5853" h="6040" extrusionOk="0">
                  <a:moveTo>
                    <a:pt x="2278" y="0"/>
                  </a:moveTo>
                  <a:cubicBezTo>
                    <a:pt x="2278" y="0"/>
                    <a:pt x="25" y="4947"/>
                    <a:pt x="0" y="5192"/>
                  </a:cubicBezTo>
                  <a:cubicBezTo>
                    <a:pt x="1008" y="5882"/>
                    <a:pt x="2232" y="6040"/>
                    <a:pt x="3142" y="6040"/>
                  </a:cubicBezTo>
                  <a:cubicBezTo>
                    <a:pt x="3912" y="6040"/>
                    <a:pt x="4457" y="5926"/>
                    <a:pt x="4457" y="5926"/>
                  </a:cubicBezTo>
                  <a:lnTo>
                    <a:pt x="5853" y="2229"/>
                  </a:lnTo>
                  <a:lnTo>
                    <a:pt x="2278" y="0"/>
                  </a:lnTo>
                  <a:close/>
                </a:path>
              </a:pathLst>
            </a:custGeom>
            <a:solidFill>
              <a:srgbClr val="FBD7AE"/>
            </a:solidFill>
            <a:ln>
              <a:noFill/>
            </a:ln>
          </p:spPr>
          <p:txBody>
            <a:bodyPr spcFirstLastPara="1" wrap="square" lIns="91425" tIns="91425" rIns="91425" bIns="91425" anchor="ctr" anchorCtr="0">
              <a:noAutofit/>
            </a:bodyPr>
            <a:lstStyle/>
            <a:p>
              <a:endParaRPr/>
            </a:p>
          </p:txBody>
        </p:sp>
        <p:sp>
          <p:nvSpPr>
            <p:cNvPr id="2022" name="Google Shape;2022;p29"/>
            <p:cNvSpPr/>
            <p:nvPr/>
          </p:nvSpPr>
          <p:spPr>
            <a:xfrm>
              <a:off x="624028" y="4810103"/>
              <a:ext cx="135854" cy="140677"/>
            </a:xfrm>
            <a:custGeom>
              <a:avLst/>
              <a:gdLst/>
              <a:ahLst/>
              <a:cxnLst/>
              <a:rect l="l" t="t" r="r" b="b"/>
              <a:pathLst>
                <a:path w="6197" h="6417" extrusionOk="0">
                  <a:moveTo>
                    <a:pt x="2499" y="442"/>
                  </a:moveTo>
                  <a:lnTo>
                    <a:pt x="5829" y="2523"/>
                  </a:lnTo>
                  <a:lnTo>
                    <a:pt x="4507" y="6025"/>
                  </a:lnTo>
                  <a:cubicBezTo>
                    <a:pt x="4335" y="6054"/>
                    <a:pt x="3912" y="6112"/>
                    <a:pt x="3364" y="6112"/>
                  </a:cubicBezTo>
                  <a:cubicBezTo>
                    <a:pt x="2502" y="6112"/>
                    <a:pt x="1331" y="5968"/>
                    <a:pt x="344" y="5339"/>
                  </a:cubicBezTo>
                  <a:cubicBezTo>
                    <a:pt x="540" y="4825"/>
                    <a:pt x="1690" y="2254"/>
                    <a:pt x="2499" y="442"/>
                  </a:cubicBezTo>
                  <a:close/>
                  <a:moveTo>
                    <a:pt x="2376" y="1"/>
                  </a:moveTo>
                  <a:lnTo>
                    <a:pt x="2303" y="172"/>
                  </a:lnTo>
                  <a:cubicBezTo>
                    <a:pt x="1788" y="1323"/>
                    <a:pt x="50" y="5143"/>
                    <a:pt x="25" y="5388"/>
                  </a:cubicBezTo>
                  <a:lnTo>
                    <a:pt x="1" y="5486"/>
                  </a:lnTo>
                  <a:lnTo>
                    <a:pt x="74" y="5535"/>
                  </a:lnTo>
                  <a:cubicBezTo>
                    <a:pt x="1152" y="6245"/>
                    <a:pt x="2401" y="6417"/>
                    <a:pt x="3331" y="6417"/>
                  </a:cubicBezTo>
                  <a:cubicBezTo>
                    <a:pt x="4066" y="6417"/>
                    <a:pt x="4605" y="6319"/>
                    <a:pt x="4654" y="6294"/>
                  </a:cubicBezTo>
                  <a:lnTo>
                    <a:pt x="4727" y="6294"/>
                  </a:lnTo>
                  <a:lnTo>
                    <a:pt x="6196" y="2376"/>
                  </a:lnTo>
                  <a:lnTo>
                    <a:pt x="2376"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23" name="Google Shape;2023;p29"/>
            <p:cNvSpPr/>
            <p:nvPr/>
          </p:nvSpPr>
          <p:spPr>
            <a:xfrm>
              <a:off x="721737" y="4959329"/>
              <a:ext cx="54784" cy="61778"/>
            </a:xfrm>
            <a:custGeom>
              <a:avLst/>
              <a:gdLst/>
              <a:ahLst/>
              <a:cxnLst/>
              <a:rect l="l" t="t" r="r" b="b"/>
              <a:pathLst>
                <a:path w="2499" h="2818" extrusionOk="0">
                  <a:moveTo>
                    <a:pt x="2338" y="1"/>
                  </a:moveTo>
                  <a:cubicBezTo>
                    <a:pt x="2309" y="1"/>
                    <a:pt x="2280" y="9"/>
                    <a:pt x="2254" y="26"/>
                  </a:cubicBezTo>
                  <a:cubicBezTo>
                    <a:pt x="539" y="981"/>
                    <a:pt x="50" y="2548"/>
                    <a:pt x="25" y="2622"/>
                  </a:cubicBezTo>
                  <a:cubicBezTo>
                    <a:pt x="1" y="2695"/>
                    <a:pt x="50" y="2769"/>
                    <a:pt x="123" y="2793"/>
                  </a:cubicBezTo>
                  <a:cubicBezTo>
                    <a:pt x="148" y="2818"/>
                    <a:pt x="148" y="2818"/>
                    <a:pt x="172" y="2818"/>
                  </a:cubicBezTo>
                  <a:cubicBezTo>
                    <a:pt x="221" y="2818"/>
                    <a:pt x="294" y="2769"/>
                    <a:pt x="319" y="2695"/>
                  </a:cubicBezTo>
                  <a:cubicBezTo>
                    <a:pt x="319" y="2695"/>
                    <a:pt x="784" y="1177"/>
                    <a:pt x="2400" y="271"/>
                  </a:cubicBezTo>
                  <a:cubicBezTo>
                    <a:pt x="2474" y="246"/>
                    <a:pt x="2498" y="149"/>
                    <a:pt x="2474" y="75"/>
                  </a:cubicBezTo>
                  <a:cubicBezTo>
                    <a:pt x="2442" y="28"/>
                    <a:pt x="2390" y="1"/>
                    <a:pt x="233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24" name="Google Shape;2024;p29"/>
            <p:cNvSpPr/>
            <p:nvPr/>
          </p:nvSpPr>
          <p:spPr>
            <a:xfrm>
              <a:off x="762535" y="4973294"/>
              <a:ext cx="55310" cy="61778"/>
            </a:xfrm>
            <a:custGeom>
              <a:avLst/>
              <a:gdLst/>
              <a:ahLst/>
              <a:cxnLst/>
              <a:rect l="l" t="t" r="r" b="b"/>
              <a:pathLst>
                <a:path w="2523" h="2818" extrusionOk="0">
                  <a:moveTo>
                    <a:pt x="2355" y="0"/>
                  </a:moveTo>
                  <a:cubicBezTo>
                    <a:pt x="2330" y="0"/>
                    <a:pt x="2304" y="8"/>
                    <a:pt x="2278" y="26"/>
                  </a:cubicBezTo>
                  <a:cubicBezTo>
                    <a:pt x="539" y="981"/>
                    <a:pt x="50" y="2548"/>
                    <a:pt x="25" y="2621"/>
                  </a:cubicBezTo>
                  <a:cubicBezTo>
                    <a:pt x="1" y="2695"/>
                    <a:pt x="50" y="2768"/>
                    <a:pt x="123" y="2793"/>
                  </a:cubicBezTo>
                  <a:cubicBezTo>
                    <a:pt x="148" y="2817"/>
                    <a:pt x="172" y="2817"/>
                    <a:pt x="172" y="2817"/>
                  </a:cubicBezTo>
                  <a:cubicBezTo>
                    <a:pt x="246" y="2817"/>
                    <a:pt x="295" y="2768"/>
                    <a:pt x="319" y="2695"/>
                  </a:cubicBezTo>
                  <a:cubicBezTo>
                    <a:pt x="319" y="2695"/>
                    <a:pt x="784" y="1201"/>
                    <a:pt x="2425" y="271"/>
                  </a:cubicBezTo>
                  <a:cubicBezTo>
                    <a:pt x="2498" y="246"/>
                    <a:pt x="2523" y="148"/>
                    <a:pt x="2474" y="75"/>
                  </a:cubicBezTo>
                  <a:cubicBezTo>
                    <a:pt x="2442" y="27"/>
                    <a:pt x="2401" y="0"/>
                    <a:pt x="235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25" name="Google Shape;2025;p29"/>
            <p:cNvSpPr/>
            <p:nvPr/>
          </p:nvSpPr>
          <p:spPr>
            <a:xfrm>
              <a:off x="800658" y="4987236"/>
              <a:ext cx="55310" cy="61800"/>
            </a:xfrm>
            <a:custGeom>
              <a:avLst/>
              <a:gdLst/>
              <a:ahLst/>
              <a:cxnLst/>
              <a:rect l="l" t="t" r="r" b="b"/>
              <a:pathLst>
                <a:path w="2523" h="2819" extrusionOk="0">
                  <a:moveTo>
                    <a:pt x="2355" y="1"/>
                  </a:moveTo>
                  <a:cubicBezTo>
                    <a:pt x="2330" y="1"/>
                    <a:pt x="2304" y="9"/>
                    <a:pt x="2278" y="26"/>
                  </a:cubicBezTo>
                  <a:cubicBezTo>
                    <a:pt x="539" y="981"/>
                    <a:pt x="49" y="2549"/>
                    <a:pt x="25" y="2622"/>
                  </a:cubicBezTo>
                  <a:cubicBezTo>
                    <a:pt x="0" y="2696"/>
                    <a:pt x="49" y="2769"/>
                    <a:pt x="123" y="2794"/>
                  </a:cubicBezTo>
                  <a:cubicBezTo>
                    <a:pt x="147" y="2794"/>
                    <a:pt x="147" y="2818"/>
                    <a:pt x="172" y="2818"/>
                  </a:cubicBezTo>
                  <a:cubicBezTo>
                    <a:pt x="245" y="2818"/>
                    <a:pt x="294" y="2769"/>
                    <a:pt x="319" y="2696"/>
                  </a:cubicBezTo>
                  <a:cubicBezTo>
                    <a:pt x="319" y="2696"/>
                    <a:pt x="784" y="1177"/>
                    <a:pt x="2425" y="271"/>
                  </a:cubicBezTo>
                  <a:cubicBezTo>
                    <a:pt x="2474" y="247"/>
                    <a:pt x="2523" y="149"/>
                    <a:pt x="2474" y="75"/>
                  </a:cubicBezTo>
                  <a:cubicBezTo>
                    <a:pt x="2442" y="28"/>
                    <a:pt x="2400" y="1"/>
                    <a:pt x="235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26" name="Google Shape;2026;p29"/>
            <p:cNvSpPr/>
            <p:nvPr/>
          </p:nvSpPr>
          <p:spPr>
            <a:xfrm>
              <a:off x="249853" y="4751460"/>
              <a:ext cx="209930" cy="157710"/>
            </a:xfrm>
            <a:custGeom>
              <a:avLst/>
              <a:gdLst/>
              <a:ahLst/>
              <a:cxnLst/>
              <a:rect l="l" t="t" r="r" b="b"/>
              <a:pathLst>
                <a:path w="9576" h="7194" extrusionOk="0">
                  <a:moveTo>
                    <a:pt x="2624" y="1"/>
                  </a:moveTo>
                  <a:cubicBezTo>
                    <a:pt x="2109" y="1"/>
                    <a:pt x="1629" y="324"/>
                    <a:pt x="1470" y="839"/>
                  </a:cubicBezTo>
                  <a:lnTo>
                    <a:pt x="246" y="4464"/>
                  </a:lnTo>
                  <a:cubicBezTo>
                    <a:pt x="1" y="5149"/>
                    <a:pt x="417" y="5884"/>
                    <a:pt x="1103" y="6055"/>
                  </a:cubicBezTo>
                  <a:lnTo>
                    <a:pt x="5682" y="7157"/>
                  </a:lnTo>
                  <a:cubicBezTo>
                    <a:pt x="5775" y="7182"/>
                    <a:pt x="5870" y="7193"/>
                    <a:pt x="5965" y="7193"/>
                  </a:cubicBezTo>
                  <a:cubicBezTo>
                    <a:pt x="6344" y="7193"/>
                    <a:pt x="6720" y="7005"/>
                    <a:pt x="6955" y="6692"/>
                  </a:cubicBezTo>
                  <a:lnTo>
                    <a:pt x="9086" y="3729"/>
                  </a:lnTo>
                  <a:cubicBezTo>
                    <a:pt x="9575" y="3068"/>
                    <a:pt x="9257" y="2113"/>
                    <a:pt x="8474" y="1868"/>
                  </a:cubicBezTo>
                  <a:lnTo>
                    <a:pt x="2988" y="56"/>
                  </a:lnTo>
                  <a:cubicBezTo>
                    <a:pt x="2867" y="19"/>
                    <a:pt x="2744" y="1"/>
                    <a:pt x="262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27" name="Google Shape;2027;p29"/>
            <p:cNvSpPr/>
            <p:nvPr/>
          </p:nvSpPr>
          <p:spPr>
            <a:xfrm>
              <a:off x="249327" y="4748106"/>
              <a:ext cx="209382" cy="164024"/>
            </a:xfrm>
            <a:custGeom>
              <a:avLst/>
              <a:gdLst/>
              <a:ahLst/>
              <a:cxnLst/>
              <a:rect l="l" t="t" r="r" b="b"/>
              <a:pathLst>
                <a:path w="9551" h="7482" extrusionOk="0">
                  <a:moveTo>
                    <a:pt x="2645" y="307"/>
                  </a:moveTo>
                  <a:cubicBezTo>
                    <a:pt x="2743" y="307"/>
                    <a:pt x="2865" y="307"/>
                    <a:pt x="2963" y="356"/>
                  </a:cubicBezTo>
                  <a:lnTo>
                    <a:pt x="8449" y="2143"/>
                  </a:lnTo>
                  <a:cubicBezTo>
                    <a:pt x="8791" y="2266"/>
                    <a:pt x="9036" y="2511"/>
                    <a:pt x="9134" y="2829"/>
                  </a:cubicBezTo>
                  <a:cubicBezTo>
                    <a:pt x="9232" y="3172"/>
                    <a:pt x="9183" y="3515"/>
                    <a:pt x="8987" y="3808"/>
                  </a:cubicBezTo>
                  <a:lnTo>
                    <a:pt x="6857" y="6747"/>
                  </a:lnTo>
                  <a:cubicBezTo>
                    <a:pt x="6642" y="7040"/>
                    <a:pt x="6318" y="7193"/>
                    <a:pt x="5984" y="7193"/>
                  </a:cubicBezTo>
                  <a:cubicBezTo>
                    <a:pt x="5900" y="7193"/>
                    <a:pt x="5814" y="7183"/>
                    <a:pt x="5730" y="7163"/>
                  </a:cubicBezTo>
                  <a:lnTo>
                    <a:pt x="1176" y="6061"/>
                  </a:lnTo>
                  <a:cubicBezTo>
                    <a:pt x="882" y="5988"/>
                    <a:pt x="637" y="5792"/>
                    <a:pt x="490" y="5523"/>
                  </a:cubicBezTo>
                  <a:cubicBezTo>
                    <a:pt x="343" y="5278"/>
                    <a:pt x="294" y="4959"/>
                    <a:pt x="392" y="4666"/>
                  </a:cubicBezTo>
                  <a:lnTo>
                    <a:pt x="1616" y="1041"/>
                  </a:lnTo>
                  <a:cubicBezTo>
                    <a:pt x="1763" y="576"/>
                    <a:pt x="2204" y="307"/>
                    <a:pt x="2645" y="307"/>
                  </a:cubicBezTo>
                  <a:close/>
                  <a:moveTo>
                    <a:pt x="2658" y="0"/>
                  </a:moveTo>
                  <a:cubicBezTo>
                    <a:pt x="2083" y="0"/>
                    <a:pt x="1546" y="367"/>
                    <a:pt x="1347" y="943"/>
                  </a:cubicBezTo>
                  <a:lnTo>
                    <a:pt x="123" y="4592"/>
                  </a:lnTo>
                  <a:cubicBezTo>
                    <a:pt x="0" y="4935"/>
                    <a:pt x="25" y="5351"/>
                    <a:pt x="221" y="5670"/>
                  </a:cubicBezTo>
                  <a:cubicBezTo>
                    <a:pt x="416" y="6012"/>
                    <a:pt x="735" y="6257"/>
                    <a:pt x="1102" y="6355"/>
                  </a:cubicBezTo>
                  <a:lnTo>
                    <a:pt x="5657" y="7457"/>
                  </a:lnTo>
                  <a:cubicBezTo>
                    <a:pt x="5779" y="7482"/>
                    <a:pt x="5877" y="7482"/>
                    <a:pt x="6000" y="7482"/>
                  </a:cubicBezTo>
                  <a:cubicBezTo>
                    <a:pt x="6416" y="7482"/>
                    <a:pt x="6832" y="7286"/>
                    <a:pt x="7102" y="6918"/>
                  </a:cubicBezTo>
                  <a:lnTo>
                    <a:pt x="9232" y="3980"/>
                  </a:lnTo>
                  <a:cubicBezTo>
                    <a:pt x="9477" y="3613"/>
                    <a:pt x="9551" y="3172"/>
                    <a:pt x="9428" y="2755"/>
                  </a:cubicBezTo>
                  <a:cubicBezTo>
                    <a:pt x="9281" y="2339"/>
                    <a:pt x="8963" y="1996"/>
                    <a:pt x="8547" y="1874"/>
                  </a:cubicBezTo>
                  <a:lnTo>
                    <a:pt x="3061" y="62"/>
                  </a:lnTo>
                  <a:cubicBezTo>
                    <a:pt x="2927" y="20"/>
                    <a:pt x="2792" y="0"/>
                    <a:pt x="265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28" name="Google Shape;2028;p29"/>
            <p:cNvSpPr/>
            <p:nvPr/>
          </p:nvSpPr>
          <p:spPr>
            <a:xfrm>
              <a:off x="625650" y="4730042"/>
              <a:ext cx="201862" cy="174328"/>
            </a:xfrm>
            <a:custGeom>
              <a:avLst/>
              <a:gdLst/>
              <a:ahLst/>
              <a:cxnLst/>
              <a:rect l="l" t="t" r="r" b="b"/>
              <a:pathLst>
                <a:path w="9208" h="7952" extrusionOk="0">
                  <a:moveTo>
                    <a:pt x="2289" y="0"/>
                  </a:moveTo>
                  <a:cubicBezTo>
                    <a:pt x="1768" y="0"/>
                    <a:pt x="1271" y="343"/>
                    <a:pt x="1102" y="886"/>
                  </a:cubicBezTo>
                  <a:lnTo>
                    <a:pt x="172" y="4118"/>
                  </a:lnTo>
                  <a:cubicBezTo>
                    <a:pt x="0" y="4681"/>
                    <a:pt x="270" y="5294"/>
                    <a:pt x="808" y="5563"/>
                  </a:cubicBezTo>
                  <a:lnTo>
                    <a:pt x="5388" y="7816"/>
                  </a:lnTo>
                  <a:cubicBezTo>
                    <a:pt x="5571" y="7908"/>
                    <a:pt x="5764" y="7952"/>
                    <a:pt x="5953" y="7952"/>
                  </a:cubicBezTo>
                  <a:cubicBezTo>
                    <a:pt x="6368" y="7952"/>
                    <a:pt x="6760" y="7738"/>
                    <a:pt x="6979" y="7351"/>
                  </a:cubicBezTo>
                  <a:lnTo>
                    <a:pt x="8816" y="4265"/>
                  </a:lnTo>
                  <a:cubicBezTo>
                    <a:pt x="9208" y="3628"/>
                    <a:pt x="8938" y="2820"/>
                    <a:pt x="8277" y="2527"/>
                  </a:cubicBezTo>
                  <a:lnTo>
                    <a:pt x="2767" y="102"/>
                  </a:lnTo>
                  <a:cubicBezTo>
                    <a:pt x="2612" y="33"/>
                    <a:pt x="2449" y="0"/>
                    <a:pt x="22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29" name="Google Shape;2029;p29"/>
            <p:cNvSpPr/>
            <p:nvPr/>
          </p:nvSpPr>
          <p:spPr>
            <a:xfrm>
              <a:off x="622427" y="4726775"/>
              <a:ext cx="205085" cy="181058"/>
            </a:xfrm>
            <a:custGeom>
              <a:avLst/>
              <a:gdLst/>
              <a:ahLst/>
              <a:cxnLst/>
              <a:rect l="l" t="t" r="r" b="b"/>
              <a:pathLst>
                <a:path w="9355" h="8259" extrusionOk="0">
                  <a:moveTo>
                    <a:pt x="2425" y="300"/>
                  </a:moveTo>
                  <a:cubicBezTo>
                    <a:pt x="2572" y="300"/>
                    <a:pt x="2718" y="325"/>
                    <a:pt x="2865" y="398"/>
                  </a:cubicBezTo>
                  <a:lnTo>
                    <a:pt x="8351" y="2798"/>
                  </a:lnTo>
                  <a:cubicBezTo>
                    <a:pt x="8645" y="2920"/>
                    <a:pt x="8840" y="3165"/>
                    <a:pt x="8938" y="3459"/>
                  </a:cubicBezTo>
                  <a:cubicBezTo>
                    <a:pt x="9036" y="3753"/>
                    <a:pt x="9012" y="4071"/>
                    <a:pt x="8840" y="4341"/>
                  </a:cubicBezTo>
                  <a:lnTo>
                    <a:pt x="7004" y="7426"/>
                  </a:lnTo>
                  <a:cubicBezTo>
                    <a:pt x="6800" y="7767"/>
                    <a:pt x="6442" y="7953"/>
                    <a:pt x="6078" y="7953"/>
                  </a:cubicBezTo>
                  <a:cubicBezTo>
                    <a:pt x="5918" y="7953"/>
                    <a:pt x="5757" y="7917"/>
                    <a:pt x="5608" y="7842"/>
                  </a:cubicBezTo>
                  <a:lnTo>
                    <a:pt x="1029" y="5565"/>
                  </a:lnTo>
                  <a:cubicBezTo>
                    <a:pt x="564" y="5345"/>
                    <a:pt x="319" y="4806"/>
                    <a:pt x="466" y="4316"/>
                  </a:cubicBezTo>
                  <a:lnTo>
                    <a:pt x="1396" y="1084"/>
                  </a:lnTo>
                  <a:cubicBezTo>
                    <a:pt x="1494" y="765"/>
                    <a:pt x="1690" y="521"/>
                    <a:pt x="1984" y="398"/>
                  </a:cubicBezTo>
                  <a:cubicBezTo>
                    <a:pt x="2131" y="325"/>
                    <a:pt x="2278" y="300"/>
                    <a:pt x="2425" y="300"/>
                  </a:cubicBezTo>
                  <a:close/>
                  <a:moveTo>
                    <a:pt x="2415" y="0"/>
                  </a:moveTo>
                  <a:cubicBezTo>
                    <a:pt x="2223" y="0"/>
                    <a:pt x="2033" y="43"/>
                    <a:pt x="1861" y="129"/>
                  </a:cubicBezTo>
                  <a:cubicBezTo>
                    <a:pt x="1494" y="300"/>
                    <a:pt x="1225" y="619"/>
                    <a:pt x="1127" y="986"/>
                  </a:cubicBezTo>
                  <a:lnTo>
                    <a:pt x="172" y="4218"/>
                  </a:lnTo>
                  <a:cubicBezTo>
                    <a:pt x="0" y="4855"/>
                    <a:pt x="294" y="5541"/>
                    <a:pt x="882" y="5834"/>
                  </a:cubicBezTo>
                  <a:lnTo>
                    <a:pt x="5486" y="8112"/>
                  </a:lnTo>
                  <a:cubicBezTo>
                    <a:pt x="5657" y="8210"/>
                    <a:pt x="5877" y="8259"/>
                    <a:pt x="6073" y="8259"/>
                  </a:cubicBezTo>
                  <a:cubicBezTo>
                    <a:pt x="6539" y="8259"/>
                    <a:pt x="7004" y="8014"/>
                    <a:pt x="7249" y="7573"/>
                  </a:cubicBezTo>
                  <a:lnTo>
                    <a:pt x="9110" y="4488"/>
                  </a:lnTo>
                  <a:cubicBezTo>
                    <a:pt x="9306" y="4145"/>
                    <a:pt x="9355" y="3728"/>
                    <a:pt x="9232" y="3361"/>
                  </a:cubicBezTo>
                  <a:cubicBezTo>
                    <a:pt x="9110" y="2994"/>
                    <a:pt x="8840" y="2700"/>
                    <a:pt x="8473" y="2529"/>
                  </a:cubicBezTo>
                  <a:lnTo>
                    <a:pt x="2988" y="129"/>
                  </a:lnTo>
                  <a:cubicBezTo>
                    <a:pt x="2804" y="43"/>
                    <a:pt x="2608" y="0"/>
                    <a:pt x="241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30" name="Google Shape;2030;p29"/>
            <p:cNvSpPr/>
            <p:nvPr/>
          </p:nvSpPr>
          <p:spPr>
            <a:xfrm>
              <a:off x="-232225" y="2122188"/>
              <a:ext cx="810102" cy="1176230"/>
            </a:xfrm>
            <a:custGeom>
              <a:avLst/>
              <a:gdLst/>
              <a:ahLst/>
              <a:cxnLst/>
              <a:rect l="l" t="t" r="r" b="b"/>
              <a:pathLst>
                <a:path w="36953" h="53654" extrusionOk="0">
                  <a:moveTo>
                    <a:pt x="20374" y="0"/>
                  </a:moveTo>
                  <a:lnTo>
                    <a:pt x="20374" y="0"/>
                  </a:lnTo>
                  <a:cubicBezTo>
                    <a:pt x="1" y="26888"/>
                    <a:pt x="26496" y="53653"/>
                    <a:pt x="26496" y="53653"/>
                  </a:cubicBezTo>
                  <a:cubicBezTo>
                    <a:pt x="26496" y="53653"/>
                    <a:pt x="31835" y="53506"/>
                    <a:pt x="36953" y="45107"/>
                  </a:cubicBezTo>
                  <a:cubicBezTo>
                    <a:pt x="18636" y="22872"/>
                    <a:pt x="28921" y="3086"/>
                    <a:pt x="28921" y="3086"/>
                  </a:cubicBezTo>
                  <a:lnTo>
                    <a:pt x="20374"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31" name="Google Shape;2031;p29"/>
            <p:cNvSpPr/>
            <p:nvPr/>
          </p:nvSpPr>
          <p:spPr>
            <a:xfrm>
              <a:off x="-19642" y="2120040"/>
              <a:ext cx="601290" cy="1181601"/>
            </a:xfrm>
            <a:custGeom>
              <a:avLst/>
              <a:gdLst/>
              <a:ahLst/>
              <a:cxnLst/>
              <a:rect l="l" t="t" r="r" b="b"/>
              <a:pathLst>
                <a:path w="27428" h="53899" extrusionOk="0">
                  <a:moveTo>
                    <a:pt x="10555" y="0"/>
                  </a:moveTo>
                  <a:cubicBezTo>
                    <a:pt x="1" y="13958"/>
                    <a:pt x="2229" y="27867"/>
                    <a:pt x="5951" y="37075"/>
                  </a:cubicBezTo>
                  <a:cubicBezTo>
                    <a:pt x="9992" y="47041"/>
                    <a:pt x="16628" y="53800"/>
                    <a:pt x="16702" y="53849"/>
                  </a:cubicBezTo>
                  <a:lnTo>
                    <a:pt x="16726" y="53898"/>
                  </a:lnTo>
                  <a:lnTo>
                    <a:pt x="16799" y="53898"/>
                  </a:lnTo>
                  <a:cubicBezTo>
                    <a:pt x="17020" y="53898"/>
                    <a:pt x="22285" y="53653"/>
                    <a:pt x="27378" y="45278"/>
                  </a:cubicBezTo>
                  <a:lnTo>
                    <a:pt x="27427" y="45205"/>
                  </a:lnTo>
                  <a:lnTo>
                    <a:pt x="27354" y="45107"/>
                  </a:lnTo>
                  <a:cubicBezTo>
                    <a:pt x="17950" y="33671"/>
                    <a:pt x="16261" y="22896"/>
                    <a:pt x="16530" y="15868"/>
                  </a:cubicBezTo>
                  <a:cubicBezTo>
                    <a:pt x="16799" y="8277"/>
                    <a:pt x="19322" y="3306"/>
                    <a:pt x="19346" y="3257"/>
                  </a:cubicBezTo>
                  <a:lnTo>
                    <a:pt x="19077" y="3110"/>
                  </a:lnTo>
                  <a:cubicBezTo>
                    <a:pt x="19052" y="3159"/>
                    <a:pt x="16506" y="8179"/>
                    <a:pt x="16212" y="15844"/>
                  </a:cubicBezTo>
                  <a:cubicBezTo>
                    <a:pt x="15967" y="22896"/>
                    <a:pt x="17632" y="33720"/>
                    <a:pt x="27060" y="45229"/>
                  </a:cubicBezTo>
                  <a:cubicBezTo>
                    <a:pt x="22383" y="52870"/>
                    <a:pt x="17461" y="53555"/>
                    <a:pt x="16848" y="53604"/>
                  </a:cubicBezTo>
                  <a:cubicBezTo>
                    <a:pt x="16261" y="52968"/>
                    <a:pt x="10090" y="46429"/>
                    <a:pt x="6245" y="36952"/>
                  </a:cubicBezTo>
                  <a:cubicBezTo>
                    <a:pt x="2523" y="27818"/>
                    <a:pt x="319" y="14032"/>
                    <a:pt x="10800" y="172"/>
                  </a:cubicBezTo>
                  <a:lnTo>
                    <a:pt x="10555"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32" name="Google Shape;2032;p29"/>
            <p:cNvSpPr/>
            <p:nvPr/>
          </p:nvSpPr>
          <p:spPr>
            <a:xfrm>
              <a:off x="47463" y="2514601"/>
              <a:ext cx="305490" cy="195636"/>
            </a:xfrm>
            <a:custGeom>
              <a:avLst/>
              <a:gdLst/>
              <a:ahLst/>
              <a:cxnLst/>
              <a:rect l="l" t="t" r="r" b="b"/>
              <a:pathLst>
                <a:path w="13935" h="8924" extrusionOk="0">
                  <a:moveTo>
                    <a:pt x="13151" y="1"/>
                  </a:moveTo>
                  <a:cubicBezTo>
                    <a:pt x="10657" y="1065"/>
                    <a:pt x="7854" y="1851"/>
                    <a:pt x="5050" y="1851"/>
                  </a:cubicBezTo>
                  <a:cubicBezTo>
                    <a:pt x="3531" y="1851"/>
                    <a:pt x="2011" y="1620"/>
                    <a:pt x="539" y="1078"/>
                  </a:cubicBezTo>
                  <a:cubicBezTo>
                    <a:pt x="442" y="1029"/>
                    <a:pt x="344" y="980"/>
                    <a:pt x="221" y="956"/>
                  </a:cubicBezTo>
                  <a:lnTo>
                    <a:pt x="221" y="956"/>
                  </a:lnTo>
                  <a:cubicBezTo>
                    <a:pt x="1" y="3527"/>
                    <a:pt x="99" y="6025"/>
                    <a:pt x="393" y="8376"/>
                  </a:cubicBezTo>
                  <a:cubicBezTo>
                    <a:pt x="2043" y="8756"/>
                    <a:pt x="3615" y="8923"/>
                    <a:pt x="5105" y="8923"/>
                  </a:cubicBezTo>
                  <a:cubicBezTo>
                    <a:pt x="8501" y="8923"/>
                    <a:pt x="11466" y="8056"/>
                    <a:pt x="13934" y="6882"/>
                  </a:cubicBezTo>
                  <a:cubicBezTo>
                    <a:pt x="13420" y="4384"/>
                    <a:pt x="13200" y="2082"/>
                    <a:pt x="1315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3" name="Google Shape;2033;p29"/>
            <p:cNvSpPr/>
            <p:nvPr/>
          </p:nvSpPr>
          <p:spPr>
            <a:xfrm>
              <a:off x="57131" y="2307937"/>
              <a:ext cx="300645" cy="200766"/>
            </a:xfrm>
            <a:custGeom>
              <a:avLst/>
              <a:gdLst/>
              <a:ahLst/>
              <a:cxnLst/>
              <a:rect l="l" t="t" r="r" b="b"/>
              <a:pathLst>
                <a:path w="13714" h="9158" extrusionOk="0">
                  <a:moveTo>
                    <a:pt x="13714" y="0"/>
                  </a:moveTo>
                  <a:lnTo>
                    <a:pt x="13714" y="0"/>
                  </a:lnTo>
                  <a:cubicBezTo>
                    <a:pt x="11095" y="1176"/>
                    <a:pt x="8101" y="2079"/>
                    <a:pt x="5099" y="2079"/>
                  </a:cubicBezTo>
                  <a:cubicBezTo>
                    <a:pt x="3974" y="2079"/>
                    <a:pt x="2847" y="1952"/>
                    <a:pt x="1739" y="1665"/>
                  </a:cubicBezTo>
                  <a:cubicBezTo>
                    <a:pt x="882" y="3992"/>
                    <a:pt x="319" y="6293"/>
                    <a:pt x="1" y="8522"/>
                  </a:cubicBezTo>
                  <a:cubicBezTo>
                    <a:pt x="1798" y="8965"/>
                    <a:pt x="3506" y="9158"/>
                    <a:pt x="5117" y="9158"/>
                  </a:cubicBezTo>
                  <a:cubicBezTo>
                    <a:pt x="7962" y="9158"/>
                    <a:pt x="10505" y="8556"/>
                    <a:pt x="12710" y="7665"/>
                  </a:cubicBezTo>
                  <a:cubicBezTo>
                    <a:pt x="12710" y="7542"/>
                    <a:pt x="12710" y="7395"/>
                    <a:pt x="12710" y="7273"/>
                  </a:cubicBezTo>
                  <a:cubicBezTo>
                    <a:pt x="12832" y="4457"/>
                    <a:pt x="13249" y="1984"/>
                    <a:pt x="1371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034" name="Google Shape;2034;p29"/>
            <p:cNvSpPr/>
            <p:nvPr/>
          </p:nvSpPr>
          <p:spPr>
            <a:xfrm>
              <a:off x="1040623" y="2061025"/>
              <a:ext cx="209930" cy="177682"/>
            </a:xfrm>
            <a:custGeom>
              <a:avLst/>
              <a:gdLst/>
              <a:ahLst/>
              <a:cxnLst/>
              <a:rect l="l" t="t" r="r" b="b"/>
              <a:pathLst>
                <a:path w="9576" h="8105" extrusionOk="0">
                  <a:moveTo>
                    <a:pt x="8573" y="1"/>
                  </a:moveTo>
                  <a:cubicBezTo>
                    <a:pt x="6871" y="1"/>
                    <a:pt x="2997" y="713"/>
                    <a:pt x="1959" y="1713"/>
                  </a:cubicBezTo>
                  <a:cubicBezTo>
                    <a:pt x="637" y="2962"/>
                    <a:pt x="0" y="6537"/>
                    <a:pt x="0" y="6537"/>
                  </a:cubicBezTo>
                  <a:lnTo>
                    <a:pt x="3086" y="8104"/>
                  </a:lnTo>
                  <a:cubicBezTo>
                    <a:pt x="4482" y="7418"/>
                    <a:pt x="4163" y="3035"/>
                    <a:pt x="5412" y="2472"/>
                  </a:cubicBezTo>
                  <a:cubicBezTo>
                    <a:pt x="6686" y="1884"/>
                    <a:pt x="9575" y="733"/>
                    <a:pt x="9379" y="170"/>
                  </a:cubicBezTo>
                  <a:cubicBezTo>
                    <a:pt x="9342" y="54"/>
                    <a:pt x="9039" y="1"/>
                    <a:pt x="8573" y="1"/>
                  </a:cubicBezTo>
                  <a:close/>
                </a:path>
              </a:pathLst>
            </a:custGeom>
            <a:solidFill>
              <a:srgbClr val="FBD7AE"/>
            </a:solidFill>
            <a:ln>
              <a:noFill/>
            </a:ln>
          </p:spPr>
          <p:txBody>
            <a:bodyPr spcFirstLastPara="1" wrap="square" lIns="91425" tIns="91425" rIns="91425" bIns="91425" anchor="ctr" anchorCtr="0">
              <a:noAutofit/>
            </a:bodyPr>
            <a:lstStyle/>
            <a:p>
              <a:endParaRPr/>
            </a:p>
          </p:txBody>
        </p:sp>
        <p:sp>
          <p:nvSpPr>
            <p:cNvPr id="2035" name="Google Shape;2035;p29"/>
            <p:cNvSpPr/>
            <p:nvPr/>
          </p:nvSpPr>
          <p:spPr>
            <a:xfrm>
              <a:off x="1036874" y="2058021"/>
              <a:ext cx="216353" cy="184434"/>
            </a:xfrm>
            <a:custGeom>
              <a:avLst/>
              <a:gdLst/>
              <a:ahLst/>
              <a:cxnLst/>
              <a:rect l="l" t="t" r="r" b="b"/>
              <a:pathLst>
                <a:path w="9869" h="8413" extrusionOk="0">
                  <a:moveTo>
                    <a:pt x="8869" y="280"/>
                  </a:moveTo>
                  <a:cubicBezTo>
                    <a:pt x="9156" y="280"/>
                    <a:pt x="9348" y="305"/>
                    <a:pt x="9403" y="356"/>
                  </a:cubicBezTo>
                  <a:cubicBezTo>
                    <a:pt x="9526" y="723"/>
                    <a:pt x="7004" y="1825"/>
                    <a:pt x="6171" y="2193"/>
                  </a:cubicBezTo>
                  <a:cubicBezTo>
                    <a:pt x="5926" y="2291"/>
                    <a:pt x="5706" y="2388"/>
                    <a:pt x="5534" y="2462"/>
                  </a:cubicBezTo>
                  <a:cubicBezTo>
                    <a:pt x="4849" y="2780"/>
                    <a:pt x="4604" y="4005"/>
                    <a:pt x="4334" y="5278"/>
                  </a:cubicBezTo>
                  <a:cubicBezTo>
                    <a:pt x="4090" y="6478"/>
                    <a:pt x="3845" y="7702"/>
                    <a:pt x="3257" y="8070"/>
                  </a:cubicBezTo>
                  <a:lnTo>
                    <a:pt x="343" y="6576"/>
                  </a:lnTo>
                  <a:cubicBezTo>
                    <a:pt x="465" y="5988"/>
                    <a:pt x="1078" y="3050"/>
                    <a:pt x="2228" y="1948"/>
                  </a:cubicBezTo>
                  <a:cubicBezTo>
                    <a:pt x="3296" y="942"/>
                    <a:pt x="7376" y="280"/>
                    <a:pt x="8869" y="280"/>
                  </a:cubicBezTo>
                  <a:close/>
                  <a:moveTo>
                    <a:pt x="8698" y="0"/>
                  </a:moveTo>
                  <a:cubicBezTo>
                    <a:pt x="6908" y="0"/>
                    <a:pt x="3103" y="720"/>
                    <a:pt x="2033" y="1727"/>
                  </a:cubicBezTo>
                  <a:cubicBezTo>
                    <a:pt x="686" y="3025"/>
                    <a:pt x="49" y="6478"/>
                    <a:pt x="25" y="6649"/>
                  </a:cubicBezTo>
                  <a:lnTo>
                    <a:pt x="0" y="6747"/>
                  </a:lnTo>
                  <a:lnTo>
                    <a:pt x="3257" y="8413"/>
                  </a:lnTo>
                  <a:lnTo>
                    <a:pt x="3330" y="8388"/>
                  </a:lnTo>
                  <a:cubicBezTo>
                    <a:pt x="4090" y="7996"/>
                    <a:pt x="4359" y="6649"/>
                    <a:pt x="4628" y="5327"/>
                  </a:cubicBezTo>
                  <a:cubicBezTo>
                    <a:pt x="4873" y="4176"/>
                    <a:pt x="5094" y="2976"/>
                    <a:pt x="5657" y="2731"/>
                  </a:cubicBezTo>
                  <a:cubicBezTo>
                    <a:pt x="5828" y="2658"/>
                    <a:pt x="6049" y="2560"/>
                    <a:pt x="6269" y="2462"/>
                  </a:cubicBezTo>
                  <a:cubicBezTo>
                    <a:pt x="8718" y="1384"/>
                    <a:pt x="9869" y="797"/>
                    <a:pt x="9697" y="283"/>
                  </a:cubicBezTo>
                  <a:cubicBezTo>
                    <a:pt x="9648" y="111"/>
                    <a:pt x="9452" y="62"/>
                    <a:pt x="9403" y="62"/>
                  </a:cubicBezTo>
                  <a:cubicBezTo>
                    <a:pt x="9239" y="20"/>
                    <a:pt x="8997" y="0"/>
                    <a:pt x="869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36" name="Google Shape;2036;p29"/>
            <p:cNvSpPr/>
            <p:nvPr/>
          </p:nvSpPr>
          <p:spPr>
            <a:xfrm>
              <a:off x="423787" y="1809749"/>
              <a:ext cx="76268" cy="37597"/>
            </a:xfrm>
            <a:custGeom>
              <a:avLst/>
              <a:gdLst/>
              <a:ahLst/>
              <a:cxnLst/>
              <a:rect l="l" t="t" r="r" b="b"/>
              <a:pathLst>
                <a:path w="3479" h="1715" extrusionOk="0">
                  <a:moveTo>
                    <a:pt x="2217" y="0"/>
                  </a:moveTo>
                  <a:cubicBezTo>
                    <a:pt x="1862" y="0"/>
                    <a:pt x="1531" y="74"/>
                    <a:pt x="1225" y="221"/>
                  </a:cubicBezTo>
                  <a:cubicBezTo>
                    <a:pt x="368" y="612"/>
                    <a:pt x="50" y="1470"/>
                    <a:pt x="50" y="1519"/>
                  </a:cubicBezTo>
                  <a:cubicBezTo>
                    <a:pt x="1" y="1592"/>
                    <a:pt x="50" y="1665"/>
                    <a:pt x="123" y="1690"/>
                  </a:cubicBezTo>
                  <a:cubicBezTo>
                    <a:pt x="148" y="1714"/>
                    <a:pt x="172" y="1714"/>
                    <a:pt x="172" y="1714"/>
                  </a:cubicBezTo>
                  <a:cubicBezTo>
                    <a:pt x="246" y="1714"/>
                    <a:pt x="295" y="1665"/>
                    <a:pt x="319" y="1616"/>
                  </a:cubicBezTo>
                  <a:cubicBezTo>
                    <a:pt x="319" y="1592"/>
                    <a:pt x="589" y="833"/>
                    <a:pt x="1348" y="466"/>
                  </a:cubicBezTo>
                  <a:cubicBezTo>
                    <a:pt x="1611" y="346"/>
                    <a:pt x="1897" y="285"/>
                    <a:pt x="2206" y="285"/>
                  </a:cubicBezTo>
                  <a:cubicBezTo>
                    <a:pt x="2531" y="285"/>
                    <a:pt x="2882" y="352"/>
                    <a:pt x="3258" y="490"/>
                  </a:cubicBezTo>
                  <a:cubicBezTo>
                    <a:pt x="3276" y="496"/>
                    <a:pt x="3296" y="499"/>
                    <a:pt x="3316" y="499"/>
                  </a:cubicBezTo>
                  <a:cubicBezTo>
                    <a:pt x="3376" y="499"/>
                    <a:pt x="3435" y="472"/>
                    <a:pt x="3454" y="417"/>
                  </a:cubicBezTo>
                  <a:cubicBezTo>
                    <a:pt x="3478" y="319"/>
                    <a:pt x="3454" y="245"/>
                    <a:pt x="3356" y="221"/>
                  </a:cubicBezTo>
                  <a:cubicBezTo>
                    <a:pt x="2952" y="74"/>
                    <a:pt x="2572" y="0"/>
                    <a:pt x="221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37" name="Google Shape;2037;p29"/>
            <p:cNvSpPr/>
            <p:nvPr/>
          </p:nvSpPr>
          <p:spPr>
            <a:xfrm>
              <a:off x="446871" y="1814506"/>
              <a:ext cx="28477" cy="25386"/>
            </a:xfrm>
            <a:custGeom>
              <a:avLst/>
              <a:gdLst/>
              <a:ahLst/>
              <a:cxnLst/>
              <a:rect l="l" t="t" r="r" b="b"/>
              <a:pathLst>
                <a:path w="1299" h="1158" extrusionOk="0">
                  <a:moveTo>
                    <a:pt x="639" y="0"/>
                  </a:moveTo>
                  <a:cubicBezTo>
                    <a:pt x="581" y="0"/>
                    <a:pt x="522" y="9"/>
                    <a:pt x="466" y="28"/>
                  </a:cubicBezTo>
                  <a:cubicBezTo>
                    <a:pt x="172" y="126"/>
                    <a:pt x="1" y="469"/>
                    <a:pt x="99" y="763"/>
                  </a:cubicBezTo>
                  <a:cubicBezTo>
                    <a:pt x="178" y="1000"/>
                    <a:pt x="401" y="1158"/>
                    <a:pt x="652" y="1158"/>
                  </a:cubicBezTo>
                  <a:cubicBezTo>
                    <a:pt x="711" y="1158"/>
                    <a:pt x="772" y="1149"/>
                    <a:pt x="833" y="1130"/>
                  </a:cubicBezTo>
                  <a:cubicBezTo>
                    <a:pt x="1127" y="1032"/>
                    <a:pt x="1299" y="714"/>
                    <a:pt x="1201" y="395"/>
                  </a:cubicBezTo>
                  <a:cubicBezTo>
                    <a:pt x="1122" y="158"/>
                    <a:pt x="882" y="0"/>
                    <a:pt x="63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38" name="Google Shape;2038;p29"/>
            <p:cNvSpPr/>
            <p:nvPr/>
          </p:nvSpPr>
          <p:spPr>
            <a:xfrm>
              <a:off x="444723" y="1811328"/>
              <a:ext cx="32774" cy="31722"/>
            </a:xfrm>
            <a:custGeom>
              <a:avLst/>
              <a:gdLst/>
              <a:ahLst/>
              <a:cxnLst/>
              <a:rect l="l" t="t" r="r" b="b"/>
              <a:pathLst>
                <a:path w="1495" h="1447" extrusionOk="0">
                  <a:moveTo>
                    <a:pt x="735" y="296"/>
                  </a:moveTo>
                  <a:cubicBezTo>
                    <a:pt x="809" y="296"/>
                    <a:pt x="882" y="320"/>
                    <a:pt x="931" y="345"/>
                  </a:cubicBezTo>
                  <a:cubicBezTo>
                    <a:pt x="1029" y="394"/>
                    <a:pt x="1103" y="492"/>
                    <a:pt x="1152" y="589"/>
                  </a:cubicBezTo>
                  <a:cubicBezTo>
                    <a:pt x="1176" y="712"/>
                    <a:pt x="1176" y="810"/>
                    <a:pt x="1127" y="932"/>
                  </a:cubicBezTo>
                  <a:cubicBezTo>
                    <a:pt x="1078" y="1030"/>
                    <a:pt x="980" y="1104"/>
                    <a:pt x="882" y="1128"/>
                  </a:cubicBezTo>
                  <a:cubicBezTo>
                    <a:pt x="836" y="1147"/>
                    <a:pt x="789" y="1155"/>
                    <a:pt x="743" y="1155"/>
                  </a:cubicBezTo>
                  <a:cubicBezTo>
                    <a:pt x="670" y="1155"/>
                    <a:pt x="600" y="1134"/>
                    <a:pt x="540" y="1104"/>
                  </a:cubicBezTo>
                  <a:cubicBezTo>
                    <a:pt x="442" y="1055"/>
                    <a:pt x="368" y="957"/>
                    <a:pt x="344" y="859"/>
                  </a:cubicBezTo>
                  <a:cubicBezTo>
                    <a:pt x="270" y="638"/>
                    <a:pt x="393" y="394"/>
                    <a:pt x="613" y="320"/>
                  </a:cubicBezTo>
                  <a:cubicBezTo>
                    <a:pt x="662" y="296"/>
                    <a:pt x="686" y="296"/>
                    <a:pt x="735" y="296"/>
                  </a:cubicBezTo>
                  <a:close/>
                  <a:moveTo>
                    <a:pt x="722" y="1"/>
                  </a:moveTo>
                  <a:cubicBezTo>
                    <a:pt x="654" y="1"/>
                    <a:pt x="584" y="9"/>
                    <a:pt x="515" y="26"/>
                  </a:cubicBezTo>
                  <a:cubicBezTo>
                    <a:pt x="319" y="100"/>
                    <a:pt x="172" y="222"/>
                    <a:pt x="99" y="394"/>
                  </a:cubicBezTo>
                  <a:cubicBezTo>
                    <a:pt x="1" y="565"/>
                    <a:pt x="1" y="761"/>
                    <a:pt x="50" y="957"/>
                  </a:cubicBezTo>
                  <a:cubicBezTo>
                    <a:pt x="123" y="1128"/>
                    <a:pt x="246" y="1275"/>
                    <a:pt x="417" y="1373"/>
                  </a:cubicBezTo>
                  <a:cubicBezTo>
                    <a:pt x="515" y="1422"/>
                    <a:pt x="638" y="1447"/>
                    <a:pt x="735" y="1447"/>
                  </a:cubicBezTo>
                  <a:cubicBezTo>
                    <a:pt x="809" y="1447"/>
                    <a:pt x="882" y="1447"/>
                    <a:pt x="956" y="1422"/>
                  </a:cubicBezTo>
                  <a:cubicBezTo>
                    <a:pt x="1152" y="1349"/>
                    <a:pt x="1299" y="1226"/>
                    <a:pt x="1397" y="1055"/>
                  </a:cubicBezTo>
                  <a:cubicBezTo>
                    <a:pt x="1470" y="883"/>
                    <a:pt x="1495" y="687"/>
                    <a:pt x="1421" y="492"/>
                  </a:cubicBezTo>
                  <a:cubicBezTo>
                    <a:pt x="1372" y="320"/>
                    <a:pt x="1250" y="173"/>
                    <a:pt x="1078" y="75"/>
                  </a:cubicBezTo>
                  <a:cubicBezTo>
                    <a:pt x="968" y="28"/>
                    <a:pt x="847" y="1"/>
                    <a:pt x="72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39" name="Google Shape;2039;p29"/>
            <p:cNvSpPr/>
            <p:nvPr/>
          </p:nvSpPr>
          <p:spPr>
            <a:xfrm>
              <a:off x="553174" y="1767329"/>
              <a:ext cx="76246" cy="37597"/>
            </a:xfrm>
            <a:custGeom>
              <a:avLst/>
              <a:gdLst/>
              <a:ahLst/>
              <a:cxnLst/>
              <a:rect l="l" t="t" r="r" b="b"/>
              <a:pathLst>
                <a:path w="3478" h="1715" extrusionOk="0">
                  <a:moveTo>
                    <a:pt x="2207" y="1"/>
                  </a:moveTo>
                  <a:cubicBezTo>
                    <a:pt x="1849" y="1"/>
                    <a:pt x="1519" y="74"/>
                    <a:pt x="1225" y="221"/>
                  </a:cubicBezTo>
                  <a:cubicBezTo>
                    <a:pt x="343" y="637"/>
                    <a:pt x="49" y="1495"/>
                    <a:pt x="25" y="1519"/>
                  </a:cubicBezTo>
                  <a:cubicBezTo>
                    <a:pt x="0" y="1592"/>
                    <a:pt x="49" y="1690"/>
                    <a:pt x="123" y="1715"/>
                  </a:cubicBezTo>
                  <a:lnTo>
                    <a:pt x="172" y="1715"/>
                  </a:lnTo>
                  <a:cubicBezTo>
                    <a:pt x="245" y="1715"/>
                    <a:pt x="294" y="1690"/>
                    <a:pt x="319" y="1617"/>
                  </a:cubicBezTo>
                  <a:cubicBezTo>
                    <a:pt x="319" y="1617"/>
                    <a:pt x="588" y="833"/>
                    <a:pt x="1347" y="491"/>
                  </a:cubicBezTo>
                  <a:cubicBezTo>
                    <a:pt x="1604" y="362"/>
                    <a:pt x="1884" y="300"/>
                    <a:pt x="2186" y="300"/>
                  </a:cubicBezTo>
                  <a:cubicBezTo>
                    <a:pt x="2516" y="300"/>
                    <a:pt x="2873" y="374"/>
                    <a:pt x="3257" y="515"/>
                  </a:cubicBezTo>
                  <a:cubicBezTo>
                    <a:pt x="3270" y="519"/>
                    <a:pt x="3284" y="521"/>
                    <a:pt x="3298" y="521"/>
                  </a:cubicBezTo>
                  <a:cubicBezTo>
                    <a:pt x="3363" y="521"/>
                    <a:pt x="3433" y="477"/>
                    <a:pt x="3453" y="417"/>
                  </a:cubicBezTo>
                  <a:cubicBezTo>
                    <a:pt x="3478" y="344"/>
                    <a:pt x="3429" y="246"/>
                    <a:pt x="3355" y="221"/>
                  </a:cubicBezTo>
                  <a:cubicBezTo>
                    <a:pt x="2951" y="74"/>
                    <a:pt x="2566" y="1"/>
                    <a:pt x="220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40" name="Google Shape;2040;p29"/>
            <p:cNvSpPr/>
            <p:nvPr/>
          </p:nvSpPr>
          <p:spPr>
            <a:xfrm>
              <a:off x="576258" y="1772591"/>
              <a:ext cx="27929" cy="24948"/>
            </a:xfrm>
            <a:custGeom>
              <a:avLst/>
              <a:gdLst/>
              <a:ahLst/>
              <a:cxnLst/>
              <a:rect l="l" t="t" r="r" b="b"/>
              <a:pathLst>
                <a:path w="1274" h="1138" extrusionOk="0">
                  <a:moveTo>
                    <a:pt x="649" y="0"/>
                  </a:moveTo>
                  <a:cubicBezTo>
                    <a:pt x="588" y="0"/>
                    <a:pt x="526" y="10"/>
                    <a:pt x="466" y="30"/>
                  </a:cubicBezTo>
                  <a:cubicBezTo>
                    <a:pt x="147" y="128"/>
                    <a:pt x="0" y="446"/>
                    <a:pt x="98" y="740"/>
                  </a:cubicBezTo>
                  <a:cubicBezTo>
                    <a:pt x="176" y="993"/>
                    <a:pt x="393" y="1138"/>
                    <a:pt x="626" y="1138"/>
                  </a:cubicBezTo>
                  <a:cubicBezTo>
                    <a:pt x="686" y="1138"/>
                    <a:pt x="748" y="1128"/>
                    <a:pt x="808" y="1108"/>
                  </a:cubicBezTo>
                  <a:cubicBezTo>
                    <a:pt x="1127" y="1010"/>
                    <a:pt x="1274" y="691"/>
                    <a:pt x="1176" y="397"/>
                  </a:cubicBezTo>
                  <a:cubicBezTo>
                    <a:pt x="1098" y="145"/>
                    <a:pt x="882" y="0"/>
                    <a:pt x="64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41" name="Google Shape;2041;p29"/>
            <p:cNvSpPr/>
            <p:nvPr/>
          </p:nvSpPr>
          <p:spPr>
            <a:xfrm>
              <a:off x="573562" y="1769083"/>
              <a:ext cx="34396" cy="32095"/>
            </a:xfrm>
            <a:custGeom>
              <a:avLst/>
              <a:gdLst/>
              <a:ahLst/>
              <a:cxnLst/>
              <a:rect l="l" t="t" r="r" b="b"/>
              <a:pathLst>
                <a:path w="1569" h="1464" extrusionOk="0">
                  <a:moveTo>
                    <a:pt x="760" y="288"/>
                  </a:moveTo>
                  <a:cubicBezTo>
                    <a:pt x="834" y="288"/>
                    <a:pt x="882" y="313"/>
                    <a:pt x="956" y="337"/>
                  </a:cubicBezTo>
                  <a:cubicBezTo>
                    <a:pt x="1054" y="411"/>
                    <a:pt x="1127" y="484"/>
                    <a:pt x="1176" y="606"/>
                  </a:cubicBezTo>
                  <a:cubicBezTo>
                    <a:pt x="1250" y="827"/>
                    <a:pt x="1127" y="1072"/>
                    <a:pt x="882" y="1145"/>
                  </a:cubicBezTo>
                  <a:cubicBezTo>
                    <a:pt x="840" y="1159"/>
                    <a:pt x="796" y="1166"/>
                    <a:pt x="752" y="1166"/>
                  </a:cubicBezTo>
                  <a:cubicBezTo>
                    <a:pt x="573" y="1166"/>
                    <a:pt x="403" y="1049"/>
                    <a:pt x="344" y="851"/>
                  </a:cubicBezTo>
                  <a:cubicBezTo>
                    <a:pt x="319" y="753"/>
                    <a:pt x="319" y="631"/>
                    <a:pt x="368" y="533"/>
                  </a:cubicBezTo>
                  <a:cubicBezTo>
                    <a:pt x="417" y="435"/>
                    <a:pt x="515" y="362"/>
                    <a:pt x="638" y="313"/>
                  </a:cubicBezTo>
                  <a:cubicBezTo>
                    <a:pt x="662" y="313"/>
                    <a:pt x="711" y="288"/>
                    <a:pt x="760" y="288"/>
                  </a:cubicBezTo>
                  <a:close/>
                  <a:moveTo>
                    <a:pt x="751" y="0"/>
                  </a:moveTo>
                  <a:cubicBezTo>
                    <a:pt x="679" y="0"/>
                    <a:pt x="607" y="14"/>
                    <a:pt x="540" y="43"/>
                  </a:cubicBezTo>
                  <a:cubicBezTo>
                    <a:pt x="344" y="92"/>
                    <a:pt x="197" y="239"/>
                    <a:pt x="123" y="411"/>
                  </a:cubicBezTo>
                  <a:cubicBezTo>
                    <a:pt x="25" y="582"/>
                    <a:pt x="1" y="778"/>
                    <a:pt x="74" y="949"/>
                  </a:cubicBezTo>
                  <a:cubicBezTo>
                    <a:pt x="172" y="1268"/>
                    <a:pt x="466" y="1463"/>
                    <a:pt x="760" y="1463"/>
                  </a:cubicBezTo>
                  <a:cubicBezTo>
                    <a:pt x="834" y="1463"/>
                    <a:pt x="907" y="1439"/>
                    <a:pt x="980" y="1415"/>
                  </a:cubicBezTo>
                  <a:cubicBezTo>
                    <a:pt x="1372" y="1292"/>
                    <a:pt x="1568" y="876"/>
                    <a:pt x="1446" y="508"/>
                  </a:cubicBezTo>
                  <a:cubicBezTo>
                    <a:pt x="1397" y="313"/>
                    <a:pt x="1250" y="166"/>
                    <a:pt x="1078" y="92"/>
                  </a:cubicBezTo>
                  <a:cubicBezTo>
                    <a:pt x="975" y="33"/>
                    <a:pt x="862" y="0"/>
                    <a:pt x="75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42" name="Google Shape;2042;p29"/>
            <p:cNvSpPr/>
            <p:nvPr/>
          </p:nvSpPr>
          <p:spPr>
            <a:xfrm>
              <a:off x="528467" y="1787739"/>
              <a:ext cx="42442" cy="79995"/>
            </a:xfrm>
            <a:custGeom>
              <a:avLst/>
              <a:gdLst/>
              <a:ahLst/>
              <a:cxnLst/>
              <a:rect l="l" t="t" r="r" b="b"/>
              <a:pathLst>
                <a:path w="1936" h="3649" extrusionOk="0">
                  <a:moveTo>
                    <a:pt x="148" y="0"/>
                  </a:moveTo>
                  <a:cubicBezTo>
                    <a:pt x="74" y="0"/>
                    <a:pt x="1" y="74"/>
                    <a:pt x="25" y="172"/>
                  </a:cubicBezTo>
                  <a:cubicBezTo>
                    <a:pt x="25" y="196"/>
                    <a:pt x="123" y="1249"/>
                    <a:pt x="1127" y="2008"/>
                  </a:cubicBezTo>
                  <a:cubicBezTo>
                    <a:pt x="1397" y="2204"/>
                    <a:pt x="1544" y="2425"/>
                    <a:pt x="1568" y="2669"/>
                  </a:cubicBezTo>
                  <a:cubicBezTo>
                    <a:pt x="1642" y="3086"/>
                    <a:pt x="1372" y="3404"/>
                    <a:pt x="1372" y="3429"/>
                  </a:cubicBezTo>
                  <a:cubicBezTo>
                    <a:pt x="1323" y="3478"/>
                    <a:pt x="1323" y="3576"/>
                    <a:pt x="1397" y="3624"/>
                  </a:cubicBezTo>
                  <a:cubicBezTo>
                    <a:pt x="1421" y="3649"/>
                    <a:pt x="1446" y="3649"/>
                    <a:pt x="1495" y="3649"/>
                  </a:cubicBezTo>
                  <a:cubicBezTo>
                    <a:pt x="1544" y="3649"/>
                    <a:pt x="1568" y="3649"/>
                    <a:pt x="1593" y="3600"/>
                  </a:cubicBezTo>
                  <a:cubicBezTo>
                    <a:pt x="1617" y="3576"/>
                    <a:pt x="1935" y="3159"/>
                    <a:pt x="1887" y="2645"/>
                  </a:cubicBezTo>
                  <a:cubicBezTo>
                    <a:pt x="1838" y="2302"/>
                    <a:pt x="1642" y="2008"/>
                    <a:pt x="1323" y="1763"/>
                  </a:cubicBezTo>
                  <a:cubicBezTo>
                    <a:pt x="417" y="1102"/>
                    <a:pt x="319" y="147"/>
                    <a:pt x="319" y="123"/>
                  </a:cubicBezTo>
                  <a:cubicBezTo>
                    <a:pt x="295" y="49"/>
                    <a:pt x="221" y="0"/>
                    <a:pt x="14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43" name="Google Shape;2043;p29"/>
            <p:cNvSpPr/>
            <p:nvPr/>
          </p:nvSpPr>
          <p:spPr>
            <a:xfrm>
              <a:off x="519895" y="1895598"/>
              <a:ext cx="73550" cy="28521"/>
            </a:xfrm>
            <a:custGeom>
              <a:avLst/>
              <a:gdLst/>
              <a:ahLst/>
              <a:cxnLst/>
              <a:rect l="l" t="t" r="r" b="b"/>
              <a:pathLst>
                <a:path w="3355" h="1301" extrusionOk="0">
                  <a:moveTo>
                    <a:pt x="3099" y="1"/>
                  </a:moveTo>
                  <a:cubicBezTo>
                    <a:pt x="1572" y="1"/>
                    <a:pt x="146" y="983"/>
                    <a:pt x="98" y="1031"/>
                  </a:cubicBezTo>
                  <a:cubicBezTo>
                    <a:pt x="25" y="1080"/>
                    <a:pt x="0" y="1153"/>
                    <a:pt x="49" y="1227"/>
                  </a:cubicBezTo>
                  <a:cubicBezTo>
                    <a:pt x="98" y="1276"/>
                    <a:pt x="123" y="1300"/>
                    <a:pt x="172" y="1300"/>
                  </a:cubicBezTo>
                  <a:cubicBezTo>
                    <a:pt x="221" y="1300"/>
                    <a:pt x="245" y="1276"/>
                    <a:pt x="270" y="1276"/>
                  </a:cubicBezTo>
                  <a:cubicBezTo>
                    <a:pt x="270" y="1252"/>
                    <a:pt x="1670" y="294"/>
                    <a:pt x="3103" y="294"/>
                  </a:cubicBezTo>
                  <a:cubicBezTo>
                    <a:pt x="3138" y="294"/>
                    <a:pt x="3173" y="295"/>
                    <a:pt x="3208" y="296"/>
                  </a:cubicBezTo>
                  <a:cubicBezTo>
                    <a:pt x="3282" y="296"/>
                    <a:pt x="3355" y="247"/>
                    <a:pt x="3355" y="149"/>
                  </a:cubicBezTo>
                  <a:cubicBezTo>
                    <a:pt x="3355" y="76"/>
                    <a:pt x="3282" y="2"/>
                    <a:pt x="3208" y="2"/>
                  </a:cubicBezTo>
                  <a:cubicBezTo>
                    <a:pt x="3172" y="1"/>
                    <a:pt x="3135" y="1"/>
                    <a:pt x="3099"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44" name="Google Shape;2044;p29"/>
            <p:cNvSpPr/>
            <p:nvPr/>
          </p:nvSpPr>
          <p:spPr>
            <a:xfrm>
              <a:off x="407147" y="1773818"/>
              <a:ext cx="81091" cy="21988"/>
            </a:xfrm>
            <a:custGeom>
              <a:avLst/>
              <a:gdLst/>
              <a:ahLst/>
              <a:cxnLst/>
              <a:rect l="l" t="t" r="r" b="b"/>
              <a:pathLst>
                <a:path w="3699" h="1003" extrusionOk="0">
                  <a:moveTo>
                    <a:pt x="2387" y="0"/>
                  </a:moveTo>
                  <a:cubicBezTo>
                    <a:pt x="1069" y="0"/>
                    <a:pt x="131" y="695"/>
                    <a:pt x="74" y="733"/>
                  </a:cubicBezTo>
                  <a:cubicBezTo>
                    <a:pt x="25" y="782"/>
                    <a:pt x="1" y="856"/>
                    <a:pt x="50" y="929"/>
                  </a:cubicBezTo>
                  <a:cubicBezTo>
                    <a:pt x="74" y="978"/>
                    <a:pt x="123" y="1003"/>
                    <a:pt x="172" y="1003"/>
                  </a:cubicBezTo>
                  <a:cubicBezTo>
                    <a:pt x="197" y="1003"/>
                    <a:pt x="221" y="978"/>
                    <a:pt x="246" y="954"/>
                  </a:cubicBezTo>
                  <a:cubicBezTo>
                    <a:pt x="265" y="954"/>
                    <a:pt x="1184" y="298"/>
                    <a:pt x="2424" y="298"/>
                  </a:cubicBezTo>
                  <a:cubicBezTo>
                    <a:pt x="2756" y="298"/>
                    <a:pt x="3111" y="345"/>
                    <a:pt x="3478" y="464"/>
                  </a:cubicBezTo>
                  <a:cubicBezTo>
                    <a:pt x="3496" y="470"/>
                    <a:pt x="3516" y="473"/>
                    <a:pt x="3536" y="473"/>
                  </a:cubicBezTo>
                  <a:cubicBezTo>
                    <a:pt x="3596" y="473"/>
                    <a:pt x="3655" y="446"/>
                    <a:pt x="3674" y="390"/>
                  </a:cubicBezTo>
                  <a:cubicBezTo>
                    <a:pt x="3698" y="292"/>
                    <a:pt x="3649" y="219"/>
                    <a:pt x="3576" y="195"/>
                  </a:cubicBezTo>
                  <a:cubicBezTo>
                    <a:pt x="3157" y="55"/>
                    <a:pt x="2757" y="0"/>
                    <a:pt x="238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45" name="Google Shape;2045;p29"/>
            <p:cNvSpPr/>
            <p:nvPr/>
          </p:nvSpPr>
          <p:spPr>
            <a:xfrm>
              <a:off x="540283" y="1723857"/>
              <a:ext cx="73046" cy="41346"/>
            </a:xfrm>
            <a:custGeom>
              <a:avLst/>
              <a:gdLst/>
              <a:ahLst/>
              <a:cxnLst/>
              <a:rect l="l" t="t" r="r" b="b"/>
              <a:pathLst>
                <a:path w="3332" h="1886" extrusionOk="0">
                  <a:moveTo>
                    <a:pt x="3184" y="0"/>
                  </a:moveTo>
                  <a:cubicBezTo>
                    <a:pt x="3111" y="0"/>
                    <a:pt x="1201" y="25"/>
                    <a:pt x="50" y="1641"/>
                  </a:cubicBezTo>
                  <a:cubicBezTo>
                    <a:pt x="1" y="1714"/>
                    <a:pt x="1" y="1788"/>
                    <a:pt x="74" y="1837"/>
                  </a:cubicBezTo>
                  <a:cubicBezTo>
                    <a:pt x="99" y="1861"/>
                    <a:pt x="123" y="1886"/>
                    <a:pt x="172" y="1886"/>
                  </a:cubicBezTo>
                  <a:cubicBezTo>
                    <a:pt x="221" y="1886"/>
                    <a:pt x="246" y="1861"/>
                    <a:pt x="295" y="1812"/>
                  </a:cubicBezTo>
                  <a:cubicBezTo>
                    <a:pt x="1348" y="319"/>
                    <a:pt x="3160" y="294"/>
                    <a:pt x="3184" y="294"/>
                  </a:cubicBezTo>
                  <a:cubicBezTo>
                    <a:pt x="3258" y="294"/>
                    <a:pt x="3331" y="245"/>
                    <a:pt x="3331" y="147"/>
                  </a:cubicBezTo>
                  <a:cubicBezTo>
                    <a:pt x="3331" y="74"/>
                    <a:pt x="3258" y="0"/>
                    <a:pt x="318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46" name="Google Shape;2046;p29"/>
            <p:cNvSpPr/>
            <p:nvPr/>
          </p:nvSpPr>
          <p:spPr>
            <a:xfrm>
              <a:off x="342191" y="1861289"/>
              <a:ext cx="36523" cy="62830"/>
            </a:xfrm>
            <a:custGeom>
              <a:avLst/>
              <a:gdLst/>
              <a:ahLst/>
              <a:cxnLst/>
              <a:rect l="l" t="t" r="r" b="b"/>
              <a:pathLst>
                <a:path w="1666" h="2866" extrusionOk="0">
                  <a:moveTo>
                    <a:pt x="148" y="0"/>
                  </a:moveTo>
                  <a:cubicBezTo>
                    <a:pt x="50" y="0"/>
                    <a:pt x="1" y="74"/>
                    <a:pt x="1" y="147"/>
                  </a:cubicBezTo>
                  <a:cubicBezTo>
                    <a:pt x="1" y="245"/>
                    <a:pt x="50" y="294"/>
                    <a:pt x="148" y="294"/>
                  </a:cubicBezTo>
                  <a:cubicBezTo>
                    <a:pt x="148" y="294"/>
                    <a:pt x="735" y="318"/>
                    <a:pt x="980" y="637"/>
                  </a:cubicBezTo>
                  <a:cubicBezTo>
                    <a:pt x="1103" y="784"/>
                    <a:pt x="1127" y="980"/>
                    <a:pt x="1054" y="1225"/>
                  </a:cubicBezTo>
                  <a:cubicBezTo>
                    <a:pt x="686" y="2522"/>
                    <a:pt x="1421" y="2841"/>
                    <a:pt x="1445" y="2841"/>
                  </a:cubicBezTo>
                  <a:cubicBezTo>
                    <a:pt x="1470" y="2865"/>
                    <a:pt x="1470" y="2865"/>
                    <a:pt x="1494" y="2865"/>
                  </a:cubicBezTo>
                  <a:cubicBezTo>
                    <a:pt x="1543" y="2865"/>
                    <a:pt x="1617" y="2816"/>
                    <a:pt x="1641" y="2767"/>
                  </a:cubicBezTo>
                  <a:cubicBezTo>
                    <a:pt x="1666" y="2694"/>
                    <a:pt x="1617" y="2596"/>
                    <a:pt x="1543" y="2571"/>
                  </a:cubicBezTo>
                  <a:cubicBezTo>
                    <a:pt x="1543" y="2571"/>
                    <a:pt x="1054" y="2326"/>
                    <a:pt x="1323" y="1298"/>
                  </a:cubicBezTo>
                  <a:cubicBezTo>
                    <a:pt x="1421" y="955"/>
                    <a:pt x="1396" y="661"/>
                    <a:pt x="1225" y="441"/>
                  </a:cubicBezTo>
                  <a:cubicBezTo>
                    <a:pt x="882" y="0"/>
                    <a:pt x="172" y="0"/>
                    <a:pt x="14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47" name="Google Shape;2047;p29"/>
            <p:cNvSpPr/>
            <p:nvPr/>
          </p:nvSpPr>
          <p:spPr>
            <a:xfrm>
              <a:off x="506457" y="2010318"/>
              <a:ext cx="74646" cy="15258"/>
            </a:xfrm>
            <a:custGeom>
              <a:avLst/>
              <a:gdLst/>
              <a:ahLst/>
              <a:cxnLst/>
              <a:rect l="l" t="t" r="r" b="b"/>
              <a:pathLst>
                <a:path w="3405" h="696" extrusionOk="0">
                  <a:moveTo>
                    <a:pt x="3218" y="1"/>
                  </a:moveTo>
                  <a:cubicBezTo>
                    <a:pt x="3198" y="1"/>
                    <a:pt x="3178" y="4"/>
                    <a:pt x="3160" y="10"/>
                  </a:cubicBezTo>
                  <a:cubicBezTo>
                    <a:pt x="2553" y="302"/>
                    <a:pt x="1908" y="384"/>
                    <a:pt x="1375" y="384"/>
                  </a:cubicBezTo>
                  <a:cubicBezTo>
                    <a:pt x="703" y="384"/>
                    <a:pt x="210" y="255"/>
                    <a:pt x="197" y="255"/>
                  </a:cubicBezTo>
                  <a:cubicBezTo>
                    <a:pt x="184" y="250"/>
                    <a:pt x="172" y="248"/>
                    <a:pt x="159" y="248"/>
                  </a:cubicBezTo>
                  <a:cubicBezTo>
                    <a:pt x="100" y="248"/>
                    <a:pt x="46" y="296"/>
                    <a:pt x="25" y="377"/>
                  </a:cubicBezTo>
                  <a:cubicBezTo>
                    <a:pt x="1" y="451"/>
                    <a:pt x="50" y="524"/>
                    <a:pt x="123" y="548"/>
                  </a:cubicBezTo>
                  <a:cubicBezTo>
                    <a:pt x="172" y="548"/>
                    <a:pt x="662" y="695"/>
                    <a:pt x="1348" y="695"/>
                  </a:cubicBezTo>
                  <a:cubicBezTo>
                    <a:pt x="1911" y="695"/>
                    <a:pt x="2621" y="597"/>
                    <a:pt x="3282" y="279"/>
                  </a:cubicBezTo>
                  <a:cubicBezTo>
                    <a:pt x="3356" y="255"/>
                    <a:pt x="3405" y="157"/>
                    <a:pt x="3356" y="83"/>
                  </a:cubicBezTo>
                  <a:cubicBezTo>
                    <a:pt x="3337" y="28"/>
                    <a:pt x="3278" y="1"/>
                    <a:pt x="321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48" name="Google Shape;2048;p29"/>
            <p:cNvSpPr/>
            <p:nvPr/>
          </p:nvSpPr>
          <p:spPr>
            <a:xfrm>
              <a:off x="942388" y="2471983"/>
              <a:ext cx="66052" cy="139274"/>
            </a:xfrm>
            <a:custGeom>
              <a:avLst/>
              <a:gdLst/>
              <a:ahLst/>
              <a:cxnLst/>
              <a:rect l="l" t="t" r="r" b="b"/>
              <a:pathLst>
                <a:path w="3013" h="6353" extrusionOk="0">
                  <a:moveTo>
                    <a:pt x="185" y="1"/>
                  </a:moveTo>
                  <a:cubicBezTo>
                    <a:pt x="152" y="1"/>
                    <a:pt x="120" y="13"/>
                    <a:pt x="98" y="35"/>
                  </a:cubicBezTo>
                  <a:cubicBezTo>
                    <a:pt x="25" y="59"/>
                    <a:pt x="0" y="157"/>
                    <a:pt x="49" y="231"/>
                  </a:cubicBezTo>
                  <a:cubicBezTo>
                    <a:pt x="74" y="255"/>
                    <a:pt x="1714" y="2753"/>
                    <a:pt x="2694" y="6255"/>
                  </a:cubicBezTo>
                  <a:cubicBezTo>
                    <a:pt x="2718" y="6328"/>
                    <a:pt x="2767" y="6353"/>
                    <a:pt x="2841" y="6353"/>
                  </a:cubicBezTo>
                  <a:lnTo>
                    <a:pt x="2865" y="6353"/>
                  </a:lnTo>
                  <a:cubicBezTo>
                    <a:pt x="2963" y="6328"/>
                    <a:pt x="3012" y="6255"/>
                    <a:pt x="2988" y="6181"/>
                  </a:cubicBezTo>
                  <a:cubicBezTo>
                    <a:pt x="1984" y="2606"/>
                    <a:pt x="319" y="84"/>
                    <a:pt x="294" y="59"/>
                  </a:cubicBezTo>
                  <a:cubicBezTo>
                    <a:pt x="267" y="19"/>
                    <a:pt x="225" y="1"/>
                    <a:pt x="18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49" name="Google Shape;2049;p29"/>
            <p:cNvSpPr/>
            <p:nvPr/>
          </p:nvSpPr>
          <p:spPr>
            <a:xfrm>
              <a:off x="552100" y="2131703"/>
              <a:ext cx="70349" cy="277166"/>
            </a:xfrm>
            <a:custGeom>
              <a:avLst/>
              <a:gdLst/>
              <a:ahLst/>
              <a:cxnLst/>
              <a:rect l="l" t="t" r="r" b="b"/>
              <a:pathLst>
                <a:path w="3209" h="12643" extrusionOk="0">
                  <a:moveTo>
                    <a:pt x="171" y="1"/>
                  </a:moveTo>
                  <a:cubicBezTo>
                    <a:pt x="156" y="1"/>
                    <a:pt x="140" y="3"/>
                    <a:pt x="123" y="7"/>
                  </a:cubicBezTo>
                  <a:cubicBezTo>
                    <a:pt x="49" y="7"/>
                    <a:pt x="0" y="105"/>
                    <a:pt x="0" y="178"/>
                  </a:cubicBezTo>
                  <a:cubicBezTo>
                    <a:pt x="25" y="227"/>
                    <a:pt x="1004" y="5174"/>
                    <a:pt x="2890" y="12545"/>
                  </a:cubicBezTo>
                  <a:cubicBezTo>
                    <a:pt x="2914" y="12594"/>
                    <a:pt x="2963" y="12643"/>
                    <a:pt x="3037" y="12643"/>
                  </a:cubicBezTo>
                  <a:lnTo>
                    <a:pt x="3086" y="12643"/>
                  </a:lnTo>
                  <a:cubicBezTo>
                    <a:pt x="3159" y="12618"/>
                    <a:pt x="3208" y="12545"/>
                    <a:pt x="3184" y="12471"/>
                  </a:cubicBezTo>
                  <a:cubicBezTo>
                    <a:pt x="1298" y="5100"/>
                    <a:pt x="319" y="178"/>
                    <a:pt x="294" y="129"/>
                  </a:cubicBezTo>
                  <a:cubicBezTo>
                    <a:pt x="294" y="48"/>
                    <a:pt x="244" y="1"/>
                    <a:pt x="171"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50" name="Google Shape;2050;p29"/>
            <p:cNvSpPr/>
            <p:nvPr/>
          </p:nvSpPr>
          <p:spPr>
            <a:xfrm>
              <a:off x="551727" y="2062055"/>
              <a:ext cx="56231" cy="97687"/>
            </a:xfrm>
            <a:custGeom>
              <a:avLst/>
              <a:gdLst/>
              <a:ahLst/>
              <a:cxnLst/>
              <a:rect l="l" t="t" r="r" b="b"/>
              <a:pathLst>
                <a:path w="2565" h="4456" extrusionOk="0">
                  <a:moveTo>
                    <a:pt x="1413" y="1"/>
                  </a:moveTo>
                  <a:cubicBezTo>
                    <a:pt x="1413" y="1"/>
                    <a:pt x="1536" y="1862"/>
                    <a:pt x="115" y="2670"/>
                  </a:cubicBezTo>
                  <a:cubicBezTo>
                    <a:pt x="0" y="3676"/>
                    <a:pt x="764" y="4455"/>
                    <a:pt x="1443" y="4455"/>
                  </a:cubicBezTo>
                  <a:cubicBezTo>
                    <a:pt x="1921" y="4455"/>
                    <a:pt x="2357" y="4071"/>
                    <a:pt x="2417" y="3111"/>
                  </a:cubicBezTo>
                  <a:cubicBezTo>
                    <a:pt x="2564" y="784"/>
                    <a:pt x="1413" y="1"/>
                    <a:pt x="141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51" name="Google Shape;2051;p29"/>
            <p:cNvSpPr/>
            <p:nvPr/>
          </p:nvSpPr>
          <p:spPr>
            <a:xfrm>
              <a:off x="549403" y="2055610"/>
              <a:ext cx="61778" cy="107398"/>
            </a:xfrm>
            <a:custGeom>
              <a:avLst/>
              <a:gdLst/>
              <a:ahLst/>
              <a:cxnLst/>
              <a:rect l="l" t="t" r="r" b="b"/>
              <a:pathLst>
                <a:path w="2818" h="4899" extrusionOk="0">
                  <a:moveTo>
                    <a:pt x="1666" y="637"/>
                  </a:moveTo>
                  <a:cubicBezTo>
                    <a:pt x="1984" y="1005"/>
                    <a:pt x="2474" y="1862"/>
                    <a:pt x="2376" y="3405"/>
                  </a:cubicBezTo>
                  <a:cubicBezTo>
                    <a:pt x="2352" y="3992"/>
                    <a:pt x="2156" y="4384"/>
                    <a:pt x="1838" y="4531"/>
                  </a:cubicBezTo>
                  <a:cubicBezTo>
                    <a:pt x="1748" y="4576"/>
                    <a:pt x="1648" y="4598"/>
                    <a:pt x="1543" y="4598"/>
                  </a:cubicBezTo>
                  <a:cubicBezTo>
                    <a:pt x="1362" y="4598"/>
                    <a:pt x="1167" y="4533"/>
                    <a:pt x="980" y="4409"/>
                  </a:cubicBezTo>
                  <a:cubicBezTo>
                    <a:pt x="662" y="4164"/>
                    <a:pt x="319" y="3698"/>
                    <a:pt x="368" y="3037"/>
                  </a:cubicBezTo>
                  <a:cubicBezTo>
                    <a:pt x="1421" y="2401"/>
                    <a:pt x="1642" y="1225"/>
                    <a:pt x="1666" y="637"/>
                  </a:cubicBezTo>
                  <a:close/>
                  <a:moveTo>
                    <a:pt x="1348" y="1"/>
                  </a:moveTo>
                  <a:lnTo>
                    <a:pt x="1372" y="295"/>
                  </a:lnTo>
                  <a:cubicBezTo>
                    <a:pt x="1372" y="319"/>
                    <a:pt x="1470" y="2082"/>
                    <a:pt x="148" y="2817"/>
                  </a:cubicBezTo>
                  <a:lnTo>
                    <a:pt x="99" y="2866"/>
                  </a:lnTo>
                  <a:lnTo>
                    <a:pt x="74" y="2939"/>
                  </a:lnTo>
                  <a:cubicBezTo>
                    <a:pt x="1" y="3747"/>
                    <a:pt x="393" y="4360"/>
                    <a:pt x="809" y="4653"/>
                  </a:cubicBezTo>
                  <a:cubicBezTo>
                    <a:pt x="1054" y="4800"/>
                    <a:pt x="1299" y="4898"/>
                    <a:pt x="1544" y="4898"/>
                  </a:cubicBezTo>
                  <a:cubicBezTo>
                    <a:pt x="1691" y="4898"/>
                    <a:pt x="1838" y="4874"/>
                    <a:pt x="1960" y="4800"/>
                  </a:cubicBezTo>
                  <a:cubicBezTo>
                    <a:pt x="2254" y="4678"/>
                    <a:pt x="2621" y="4311"/>
                    <a:pt x="2670" y="3405"/>
                  </a:cubicBezTo>
                  <a:cubicBezTo>
                    <a:pt x="2817" y="1054"/>
                    <a:pt x="1666" y="197"/>
                    <a:pt x="1617" y="172"/>
                  </a:cubicBezTo>
                  <a:lnTo>
                    <a:pt x="1348"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52" name="Google Shape;2052;p29"/>
            <p:cNvSpPr/>
            <p:nvPr/>
          </p:nvSpPr>
          <p:spPr>
            <a:xfrm>
              <a:off x="605240" y="2176929"/>
              <a:ext cx="37071" cy="37071"/>
            </a:xfrm>
            <a:custGeom>
              <a:avLst/>
              <a:gdLst/>
              <a:ahLst/>
              <a:cxnLst/>
              <a:rect l="l" t="t" r="r" b="b"/>
              <a:pathLst>
                <a:path w="1691" h="1691" extrusionOk="0">
                  <a:moveTo>
                    <a:pt x="833" y="1"/>
                  </a:moveTo>
                  <a:cubicBezTo>
                    <a:pt x="368" y="1"/>
                    <a:pt x="1" y="368"/>
                    <a:pt x="1" y="834"/>
                  </a:cubicBezTo>
                  <a:cubicBezTo>
                    <a:pt x="1" y="1299"/>
                    <a:pt x="368" y="1691"/>
                    <a:pt x="833" y="1691"/>
                  </a:cubicBezTo>
                  <a:cubicBezTo>
                    <a:pt x="1323" y="1691"/>
                    <a:pt x="1690" y="1299"/>
                    <a:pt x="1690" y="834"/>
                  </a:cubicBezTo>
                  <a:cubicBezTo>
                    <a:pt x="1690" y="368"/>
                    <a:pt x="1323" y="1"/>
                    <a:pt x="83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53" name="Google Shape;2053;p29"/>
            <p:cNvSpPr/>
            <p:nvPr/>
          </p:nvSpPr>
          <p:spPr>
            <a:xfrm>
              <a:off x="633169" y="2309538"/>
              <a:ext cx="37597" cy="37597"/>
            </a:xfrm>
            <a:custGeom>
              <a:avLst/>
              <a:gdLst/>
              <a:ahLst/>
              <a:cxnLst/>
              <a:rect l="l" t="t" r="r" b="b"/>
              <a:pathLst>
                <a:path w="1715" h="1715" extrusionOk="0">
                  <a:moveTo>
                    <a:pt x="857" y="0"/>
                  </a:moveTo>
                  <a:cubicBezTo>
                    <a:pt x="392" y="0"/>
                    <a:pt x="0" y="392"/>
                    <a:pt x="0" y="858"/>
                  </a:cubicBezTo>
                  <a:cubicBezTo>
                    <a:pt x="0" y="1323"/>
                    <a:pt x="392" y="1715"/>
                    <a:pt x="857" y="1715"/>
                  </a:cubicBezTo>
                  <a:cubicBezTo>
                    <a:pt x="1322" y="1715"/>
                    <a:pt x="1714" y="1323"/>
                    <a:pt x="1714" y="858"/>
                  </a:cubicBezTo>
                  <a:cubicBezTo>
                    <a:pt x="1714" y="392"/>
                    <a:pt x="1322" y="0"/>
                    <a:pt x="85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54" name="Google Shape;2054;p29"/>
            <p:cNvSpPr/>
            <p:nvPr/>
          </p:nvSpPr>
          <p:spPr>
            <a:xfrm>
              <a:off x="444723" y="3204238"/>
              <a:ext cx="201336" cy="175227"/>
            </a:xfrm>
            <a:custGeom>
              <a:avLst/>
              <a:gdLst/>
              <a:ahLst/>
              <a:cxnLst/>
              <a:rect l="l" t="t" r="r" b="b"/>
              <a:pathLst>
                <a:path w="9184" h="7993" extrusionOk="0">
                  <a:moveTo>
                    <a:pt x="9022" y="0"/>
                  </a:moveTo>
                  <a:cubicBezTo>
                    <a:pt x="8985" y="0"/>
                    <a:pt x="8947" y="12"/>
                    <a:pt x="8914" y="34"/>
                  </a:cubicBezTo>
                  <a:lnTo>
                    <a:pt x="74" y="7748"/>
                  </a:lnTo>
                  <a:cubicBezTo>
                    <a:pt x="1" y="7797"/>
                    <a:pt x="1" y="7895"/>
                    <a:pt x="50" y="7944"/>
                  </a:cubicBezTo>
                  <a:cubicBezTo>
                    <a:pt x="74" y="7993"/>
                    <a:pt x="123" y="7993"/>
                    <a:pt x="172" y="7993"/>
                  </a:cubicBezTo>
                  <a:cubicBezTo>
                    <a:pt x="197" y="7993"/>
                    <a:pt x="221" y="7993"/>
                    <a:pt x="270" y="7968"/>
                  </a:cubicBezTo>
                  <a:lnTo>
                    <a:pt x="9110" y="255"/>
                  </a:lnTo>
                  <a:cubicBezTo>
                    <a:pt x="9184" y="206"/>
                    <a:pt x="9184" y="108"/>
                    <a:pt x="9135" y="59"/>
                  </a:cubicBezTo>
                  <a:cubicBezTo>
                    <a:pt x="9108" y="18"/>
                    <a:pt x="9066" y="0"/>
                    <a:pt x="902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55" name="Google Shape;2055;p29"/>
            <p:cNvSpPr/>
            <p:nvPr/>
          </p:nvSpPr>
          <p:spPr>
            <a:xfrm>
              <a:off x="937017" y="4106304"/>
              <a:ext cx="98257" cy="22580"/>
            </a:xfrm>
            <a:custGeom>
              <a:avLst/>
              <a:gdLst/>
              <a:ahLst/>
              <a:cxnLst/>
              <a:rect l="l" t="t" r="r" b="b"/>
              <a:pathLst>
                <a:path w="4482" h="1030" extrusionOk="0">
                  <a:moveTo>
                    <a:pt x="4321" y="0"/>
                  </a:moveTo>
                  <a:cubicBezTo>
                    <a:pt x="4292" y="0"/>
                    <a:pt x="4263" y="9"/>
                    <a:pt x="4237" y="26"/>
                  </a:cubicBezTo>
                  <a:cubicBezTo>
                    <a:pt x="3223" y="596"/>
                    <a:pt x="2190" y="733"/>
                    <a:pt x="1426" y="733"/>
                  </a:cubicBezTo>
                  <a:cubicBezTo>
                    <a:pt x="712" y="733"/>
                    <a:pt x="232" y="614"/>
                    <a:pt x="221" y="614"/>
                  </a:cubicBezTo>
                  <a:cubicBezTo>
                    <a:pt x="203" y="609"/>
                    <a:pt x="187" y="607"/>
                    <a:pt x="171" y="607"/>
                  </a:cubicBezTo>
                  <a:cubicBezTo>
                    <a:pt x="98" y="607"/>
                    <a:pt x="45" y="651"/>
                    <a:pt x="25" y="712"/>
                  </a:cubicBezTo>
                  <a:cubicBezTo>
                    <a:pt x="0" y="785"/>
                    <a:pt x="49" y="883"/>
                    <a:pt x="147" y="883"/>
                  </a:cubicBezTo>
                  <a:cubicBezTo>
                    <a:pt x="172" y="907"/>
                    <a:pt x="686" y="1030"/>
                    <a:pt x="1421" y="1030"/>
                  </a:cubicBezTo>
                  <a:cubicBezTo>
                    <a:pt x="2229" y="1030"/>
                    <a:pt x="3306" y="883"/>
                    <a:pt x="4384" y="271"/>
                  </a:cubicBezTo>
                  <a:cubicBezTo>
                    <a:pt x="4457" y="246"/>
                    <a:pt x="4482" y="148"/>
                    <a:pt x="4457" y="75"/>
                  </a:cubicBezTo>
                  <a:cubicBezTo>
                    <a:pt x="4425" y="27"/>
                    <a:pt x="4373" y="0"/>
                    <a:pt x="432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56" name="Google Shape;2056;p29"/>
            <p:cNvSpPr/>
            <p:nvPr/>
          </p:nvSpPr>
          <p:spPr>
            <a:xfrm>
              <a:off x="937017" y="4138508"/>
              <a:ext cx="98257" cy="24202"/>
            </a:xfrm>
            <a:custGeom>
              <a:avLst/>
              <a:gdLst/>
              <a:ahLst/>
              <a:cxnLst/>
              <a:rect l="l" t="t" r="r" b="b"/>
              <a:pathLst>
                <a:path w="4482" h="1104" extrusionOk="0">
                  <a:moveTo>
                    <a:pt x="181" y="1"/>
                  </a:moveTo>
                  <a:cubicBezTo>
                    <a:pt x="153" y="1"/>
                    <a:pt x="124" y="9"/>
                    <a:pt x="98" y="26"/>
                  </a:cubicBezTo>
                  <a:cubicBezTo>
                    <a:pt x="25" y="75"/>
                    <a:pt x="0" y="173"/>
                    <a:pt x="49" y="222"/>
                  </a:cubicBezTo>
                  <a:cubicBezTo>
                    <a:pt x="74" y="271"/>
                    <a:pt x="588" y="1104"/>
                    <a:pt x="2572" y="1104"/>
                  </a:cubicBezTo>
                  <a:cubicBezTo>
                    <a:pt x="3061" y="1104"/>
                    <a:pt x="3649" y="1055"/>
                    <a:pt x="4359" y="932"/>
                  </a:cubicBezTo>
                  <a:cubicBezTo>
                    <a:pt x="4433" y="908"/>
                    <a:pt x="4482" y="834"/>
                    <a:pt x="4457" y="761"/>
                  </a:cubicBezTo>
                  <a:cubicBezTo>
                    <a:pt x="4457" y="697"/>
                    <a:pt x="4402" y="634"/>
                    <a:pt x="4324" y="634"/>
                  </a:cubicBezTo>
                  <a:cubicBezTo>
                    <a:pt x="4311" y="634"/>
                    <a:pt x="4299" y="635"/>
                    <a:pt x="4286" y="638"/>
                  </a:cubicBezTo>
                  <a:cubicBezTo>
                    <a:pt x="3618" y="760"/>
                    <a:pt x="3058" y="808"/>
                    <a:pt x="2587" y="808"/>
                  </a:cubicBezTo>
                  <a:cubicBezTo>
                    <a:pt x="780" y="808"/>
                    <a:pt x="314" y="95"/>
                    <a:pt x="294" y="75"/>
                  </a:cubicBezTo>
                  <a:cubicBezTo>
                    <a:pt x="278" y="28"/>
                    <a:pt x="232" y="1"/>
                    <a:pt x="181"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57" name="Google Shape;2057;p29"/>
            <p:cNvSpPr/>
            <p:nvPr/>
          </p:nvSpPr>
          <p:spPr>
            <a:xfrm>
              <a:off x="579481" y="4097184"/>
              <a:ext cx="98257" cy="22580"/>
            </a:xfrm>
            <a:custGeom>
              <a:avLst/>
              <a:gdLst/>
              <a:ahLst/>
              <a:cxnLst/>
              <a:rect l="l" t="t" r="r" b="b"/>
              <a:pathLst>
                <a:path w="4482" h="1030" extrusionOk="0">
                  <a:moveTo>
                    <a:pt x="4314" y="0"/>
                  </a:moveTo>
                  <a:cubicBezTo>
                    <a:pt x="4289" y="0"/>
                    <a:pt x="4263" y="8"/>
                    <a:pt x="4237" y="26"/>
                  </a:cubicBezTo>
                  <a:cubicBezTo>
                    <a:pt x="3223" y="596"/>
                    <a:pt x="2184" y="733"/>
                    <a:pt x="1413" y="733"/>
                  </a:cubicBezTo>
                  <a:cubicBezTo>
                    <a:pt x="694" y="733"/>
                    <a:pt x="208" y="613"/>
                    <a:pt x="196" y="613"/>
                  </a:cubicBezTo>
                  <a:cubicBezTo>
                    <a:pt x="183" y="609"/>
                    <a:pt x="169" y="607"/>
                    <a:pt x="156" y="607"/>
                  </a:cubicBezTo>
                  <a:cubicBezTo>
                    <a:pt x="91" y="607"/>
                    <a:pt x="25" y="651"/>
                    <a:pt x="25" y="711"/>
                  </a:cubicBezTo>
                  <a:cubicBezTo>
                    <a:pt x="0" y="809"/>
                    <a:pt x="49" y="883"/>
                    <a:pt x="123" y="907"/>
                  </a:cubicBezTo>
                  <a:cubicBezTo>
                    <a:pt x="172" y="907"/>
                    <a:pt x="661" y="1030"/>
                    <a:pt x="1421" y="1030"/>
                  </a:cubicBezTo>
                  <a:cubicBezTo>
                    <a:pt x="2204" y="1030"/>
                    <a:pt x="3306" y="883"/>
                    <a:pt x="4384" y="270"/>
                  </a:cubicBezTo>
                  <a:cubicBezTo>
                    <a:pt x="4457" y="246"/>
                    <a:pt x="4482" y="148"/>
                    <a:pt x="4433" y="75"/>
                  </a:cubicBezTo>
                  <a:cubicBezTo>
                    <a:pt x="4401" y="27"/>
                    <a:pt x="4359" y="0"/>
                    <a:pt x="431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58" name="Google Shape;2058;p29"/>
            <p:cNvSpPr/>
            <p:nvPr/>
          </p:nvSpPr>
          <p:spPr>
            <a:xfrm>
              <a:off x="579481" y="4129739"/>
              <a:ext cx="97731" cy="24378"/>
            </a:xfrm>
            <a:custGeom>
              <a:avLst/>
              <a:gdLst/>
              <a:ahLst/>
              <a:cxnLst/>
              <a:rect l="l" t="t" r="r" b="b"/>
              <a:pathLst>
                <a:path w="4458" h="1112" extrusionOk="0">
                  <a:moveTo>
                    <a:pt x="132" y="1"/>
                  </a:moveTo>
                  <a:cubicBezTo>
                    <a:pt x="112" y="1"/>
                    <a:pt x="92" y="4"/>
                    <a:pt x="74" y="10"/>
                  </a:cubicBezTo>
                  <a:cubicBezTo>
                    <a:pt x="25" y="59"/>
                    <a:pt x="0" y="157"/>
                    <a:pt x="25" y="230"/>
                  </a:cubicBezTo>
                  <a:cubicBezTo>
                    <a:pt x="49" y="279"/>
                    <a:pt x="564" y="1112"/>
                    <a:pt x="2572" y="1112"/>
                  </a:cubicBezTo>
                  <a:cubicBezTo>
                    <a:pt x="3061" y="1112"/>
                    <a:pt x="3649" y="1038"/>
                    <a:pt x="4335" y="916"/>
                  </a:cubicBezTo>
                  <a:cubicBezTo>
                    <a:pt x="4408" y="916"/>
                    <a:pt x="4457" y="818"/>
                    <a:pt x="4457" y="744"/>
                  </a:cubicBezTo>
                  <a:cubicBezTo>
                    <a:pt x="4433" y="671"/>
                    <a:pt x="4359" y="622"/>
                    <a:pt x="4286" y="622"/>
                  </a:cubicBezTo>
                  <a:cubicBezTo>
                    <a:pt x="3601" y="751"/>
                    <a:pt x="3029" y="801"/>
                    <a:pt x="2550" y="801"/>
                  </a:cubicBezTo>
                  <a:cubicBezTo>
                    <a:pt x="753" y="801"/>
                    <a:pt x="294" y="83"/>
                    <a:pt x="294" y="83"/>
                  </a:cubicBezTo>
                  <a:cubicBezTo>
                    <a:pt x="257" y="28"/>
                    <a:pt x="193" y="1"/>
                    <a:pt x="13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59" name="Google Shape;2059;p29"/>
            <p:cNvSpPr/>
            <p:nvPr/>
          </p:nvSpPr>
          <p:spPr>
            <a:xfrm>
              <a:off x="287428" y="3034251"/>
              <a:ext cx="235711" cy="193839"/>
            </a:xfrm>
            <a:custGeom>
              <a:avLst/>
              <a:gdLst/>
              <a:ahLst/>
              <a:cxnLst/>
              <a:rect l="l" t="t" r="r" b="b"/>
              <a:pathLst>
                <a:path w="10752" h="8842" extrusionOk="0">
                  <a:moveTo>
                    <a:pt x="10594" y="0"/>
                  </a:moveTo>
                  <a:cubicBezTo>
                    <a:pt x="10541" y="0"/>
                    <a:pt x="10489" y="27"/>
                    <a:pt x="10457" y="75"/>
                  </a:cubicBezTo>
                  <a:cubicBezTo>
                    <a:pt x="5633" y="6931"/>
                    <a:pt x="197" y="8523"/>
                    <a:pt x="123" y="8547"/>
                  </a:cubicBezTo>
                  <a:cubicBezTo>
                    <a:pt x="50" y="8572"/>
                    <a:pt x="1" y="8645"/>
                    <a:pt x="25" y="8743"/>
                  </a:cubicBezTo>
                  <a:cubicBezTo>
                    <a:pt x="50" y="8792"/>
                    <a:pt x="99" y="8841"/>
                    <a:pt x="172" y="8841"/>
                  </a:cubicBezTo>
                  <a:lnTo>
                    <a:pt x="221" y="8841"/>
                  </a:lnTo>
                  <a:cubicBezTo>
                    <a:pt x="270" y="8817"/>
                    <a:pt x="5804" y="7201"/>
                    <a:pt x="10702" y="246"/>
                  </a:cubicBezTo>
                  <a:cubicBezTo>
                    <a:pt x="10751" y="173"/>
                    <a:pt x="10751" y="75"/>
                    <a:pt x="10678" y="26"/>
                  </a:cubicBezTo>
                  <a:cubicBezTo>
                    <a:pt x="10652" y="8"/>
                    <a:pt x="10622" y="0"/>
                    <a:pt x="1059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60" name="Google Shape;2060;p29"/>
            <p:cNvSpPr/>
            <p:nvPr/>
          </p:nvSpPr>
          <p:spPr>
            <a:xfrm>
              <a:off x="290804" y="1707218"/>
              <a:ext cx="163081" cy="35821"/>
            </a:xfrm>
            <a:custGeom>
              <a:avLst/>
              <a:gdLst/>
              <a:ahLst/>
              <a:cxnLst/>
              <a:rect l="l" t="t" r="r" b="b"/>
              <a:pathLst>
                <a:path w="7439" h="1634" extrusionOk="0">
                  <a:moveTo>
                    <a:pt x="777" y="0"/>
                  </a:moveTo>
                  <a:lnTo>
                    <a:pt x="777" y="0"/>
                  </a:lnTo>
                  <a:cubicBezTo>
                    <a:pt x="1" y="1020"/>
                    <a:pt x="919" y="1633"/>
                    <a:pt x="2872" y="1633"/>
                  </a:cubicBezTo>
                  <a:cubicBezTo>
                    <a:pt x="4060" y="1633"/>
                    <a:pt x="5632" y="1406"/>
                    <a:pt x="7438" y="906"/>
                  </a:cubicBezTo>
                  <a:lnTo>
                    <a:pt x="7438" y="906"/>
                  </a:lnTo>
                  <a:cubicBezTo>
                    <a:pt x="6572" y="974"/>
                    <a:pt x="5816" y="1002"/>
                    <a:pt x="5158" y="1002"/>
                  </a:cubicBezTo>
                  <a:cubicBezTo>
                    <a:pt x="1279" y="1002"/>
                    <a:pt x="777" y="0"/>
                    <a:pt x="777" y="0"/>
                  </a:cubicBezTo>
                  <a:close/>
                </a:path>
              </a:pathLst>
            </a:custGeom>
            <a:solidFill>
              <a:srgbClr val="FFFFFB">
                <a:alpha val="23210"/>
              </a:srgbClr>
            </a:solidFill>
            <a:ln>
              <a:noFill/>
            </a:ln>
          </p:spPr>
          <p:txBody>
            <a:bodyPr spcFirstLastPara="1" wrap="square" lIns="91425" tIns="91425" rIns="91425" bIns="91425" anchor="ctr" anchorCtr="0">
              <a:noAutofit/>
            </a:bodyPr>
            <a:lstStyle/>
            <a:p>
              <a:endParaRPr/>
            </a:p>
          </p:txBody>
        </p:sp>
        <p:sp>
          <p:nvSpPr>
            <p:cNvPr id="2061" name="Google Shape;2061;p29"/>
            <p:cNvSpPr/>
            <p:nvPr/>
          </p:nvSpPr>
          <p:spPr>
            <a:xfrm>
              <a:off x="569287" y="1599841"/>
              <a:ext cx="29530" cy="52088"/>
            </a:xfrm>
            <a:custGeom>
              <a:avLst/>
              <a:gdLst/>
              <a:ahLst/>
              <a:cxnLst/>
              <a:rect l="l" t="t" r="r" b="b"/>
              <a:pathLst>
                <a:path w="1347" h="2376" extrusionOk="0">
                  <a:moveTo>
                    <a:pt x="0" y="1"/>
                  </a:moveTo>
                  <a:lnTo>
                    <a:pt x="0" y="1"/>
                  </a:lnTo>
                  <a:cubicBezTo>
                    <a:pt x="833" y="1445"/>
                    <a:pt x="73" y="2376"/>
                    <a:pt x="73" y="2376"/>
                  </a:cubicBezTo>
                  <a:cubicBezTo>
                    <a:pt x="1347" y="1911"/>
                    <a:pt x="1102" y="588"/>
                    <a:pt x="0" y="1"/>
                  </a:cubicBezTo>
                  <a:close/>
                </a:path>
              </a:pathLst>
            </a:custGeom>
            <a:solidFill>
              <a:srgbClr val="FFFFFB">
                <a:alpha val="23210"/>
              </a:srgbClr>
            </a:solidFill>
            <a:ln>
              <a:noFill/>
            </a:ln>
          </p:spPr>
          <p:txBody>
            <a:bodyPr spcFirstLastPara="1" wrap="square" lIns="91425" tIns="91425" rIns="91425" bIns="91425" anchor="ctr" anchorCtr="0">
              <a:noAutofit/>
            </a:bodyPr>
            <a:lstStyle/>
            <a:p>
              <a:endParaRPr/>
            </a:p>
          </p:txBody>
        </p:sp>
        <p:sp>
          <p:nvSpPr>
            <p:cNvPr id="2062" name="Google Shape;2062;p29"/>
            <p:cNvSpPr/>
            <p:nvPr/>
          </p:nvSpPr>
          <p:spPr>
            <a:xfrm>
              <a:off x="417890" y="2034674"/>
              <a:ext cx="141641" cy="142080"/>
            </a:xfrm>
            <a:custGeom>
              <a:avLst/>
              <a:gdLst/>
              <a:ahLst/>
              <a:cxnLst/>
              <a:rect l="l" t="t" r="r" b="b"/>
              <a:pathLst>
                <a:path w="6461" h="6481" extrusionOk="0">
                  <a:moveTo>
                    <a:pt x="1641" y="1"/>
                  </a:moveTo>
                  <a:cubicBezTo>
                    <a:pt x="0" y="539"/>
                    <a:pt x="368" y="2890"/>
                    <a:pt x="1959" y="4972"/>
                  </a:cubicBezTo>
                  <a:cubicBezTo>
                    <a:pt x="2686" y="5933"/>
                    <a:pt x="3728" y="6481"/>
                    <a:pt x="4605" y="6481"/>
                  </a:cubicBezTo>
                  <a:cubicBezTo>
                    <a:pt x="5650" y="6481"/>
                    <a:pt x="6460" y="5703"/>
                    <a:pt x="6220" y="3919"/>
                  </a:cubicBezTo>
                  <a:cubicBezTo>
                    <a:pt x="2131" y="3111"/>
                    <a:pt x="1641" y="1"/>
                    <a:pt x="164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63" name="Google Shape;2063;p29"/>
            <p:cNvSpPr/>
            <p:nvPr/>
          </p:nvSpPr>
          <p:spPr>
            <a:xfrm>
              <a:off x="422186" y="2030377"/>
              <a:ext cx="140677" cy="149796"/>
            </a:xfrm>
            <a:custGeom>
              <a:avLst/>
              <a:gdLst/>
              <a:ahLst/>
              <a:cxnLst/>
              <a:rect l="l" t="t" r="r" b="b"/>
              <a:pathLst>
                <a:path w="6417" h="6833" extrusionOk="0">
                  <a:moveTo>
                    <a:pt x="1347" y="393"/>
                  </a:moveTo>
                  <a:cubicBezTo>
                    <a:pt x="1519" y="1078"/>
                    <a:pt x="2400" y="3503"/>
                    <a:pt x="5902" y="4237"/>
                  </a:cubicBezTo>
                  <a:cubicBezTo>
                    <a:pt x="6024" y="5364"/>
                    <a:pt x="5731" y="6123"/>
                    <a:pt x="5045" y="6417"/>
                  </a:cubicBezTo>
                  <a:cubicBezTo>
                    <a:pt x="4857" y="6491"/>
                    <a:pt x="4652" y="6526"/>
                    <a:pt x="4436" y="6526"/>
                  </a:cubicBezTo>
                  <a:cubicBezTo>
                    <a:pt x="3582" y="6526"/>
                    <a:pt x="2570" y="5974"/>
                    <a:pt x="1886" y="5094"/>
                  </a:cubicBezTo>
                  <a:cubicBezTo>
                    <a:pt x="808" y="3698"/>
                    <a:pt x="319" y="2180"/>
                    <a:pt x="613" y="1225"/>
                  </a:cubicBezTo>
                  <a:cubicBezTo>
                    <a:pt x="735" y="833"/>
                    <a:pt x="980" y="564"/>
                    <a:pt x="1347" y="393"/>
                  </a:cubicBezTo>
                  <a:close/>
                  <a:moveTo>
                    <a:pt x="1568" y="1"/>
                  </a:moveTo>
                  <a:lnTo>
                    <a:pt x="1396" y="50"/>
                  </a:lnTo>
                  <a:cubicBezTo>
                    <a:pt x="857" y="221"/>
                    <a:pt x="490" y="613"/>
                    <a:pt x="319" y="1127"/>
                  </a:cubicBezTo>
                  <a:cubicBezTo>
                    <a:pt x="0" y="2180"/>
                    <a:pt x="515" y="3772"/>
                    <a:pt x="1641" y="5266"/>
                  </a:cubicBezTo>
                  <a:cubicBezTo>
                    <a:pt x="2400" y="6245"/>
                    <a:pt x="3478" y="6833"/>
                    <a:pt x="4408" y="6833"/>
                  </a:cubicBezTo>
                  <a:cubicBezTo>
                    <a:pt x="4678" y="6833"/>
                    <a:pt x="4922" y="6784"/>
                    <a:pt x="5143" y="6686"/>
                  </a:cubicBezTo>
                  <a:cubicBezTo>
                    <a:pt x="5633" y="6490"/>
                    <a:pt x="6416" y="5878"/>
                    <a:pt x="6171" y="4090"/>
                  </a:cubicBezTo>
                  <a:lnTo>
                    <a:pt x="6171" y="3992"/>
                  </a:lnTo>
                  <a:lnTo>
                    <a:pt x="6049" y="3968"/>
                  </a:lnTo>
                  <a:cubicBezTo>
                    <a:pt x="2131" y="3184"/>
                    <a:pt x="1617" y="295"/>
                    <a:pt x="1592" y="172"/>
                  </a:cubicBezTo>
                  <a:lnTo>
                    <a:pt x="1568" y="1"/>
                  </a:lnTo>
                  <a:close/>
                </a:path>
              </a:pathLst>
            </a:custGeom>
            <a:solidFill>
              <a:schemeClr val="accent4"/>
            </a:solidFill>
            <a:ln>
              <a:noFill/>
            </a:ln>
          </p:spPr>
          <p:txBody>
            <a:bodyPr spcFirstLastPara="1" wrap="square" lIns="91425" tIns="91425" rIns="91425" bIns="91425" anchor="ctr" anchorCtr="0">
              <a:noAutofit/>
            </a:bodyPr>
            <a:lstStyle/>
            <a:p>
              <a:endParaRPr/>
            </a:p>
          </p:txBody>
        </p:sp>
      </p:grpSp>
      <p:grpSp>
        <p:nvGrpSpPr>
          <p:cNvPr id="2064" name="Google Shape;2064;p29"/>
          <p:cNvGrpSpPr/>
          <p:nvPr/>
        </p:nvGrpSpPr>
        <p:grpSpPr>
          <a:xfrm rot="-7008787">
            <a:off x="1465130" y="584711"/>
            <a:ext cx="1069070" cy="870226"/>
            <a:chOff x="7573474" y="3466512"/>
            <a:chExt cx="1617164" cy="1316285"/>
          </a:xfrm>
        </p:grpSpPr>
        <p:sp>
          <p:nvSpPr>
            <p:cNvPr id="2065" name="Google Shape;2065;p29"/>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endParaRPr/>
            </a:p>
          </p:txBody>
        </p:sp>
        <p:sp>
          <p:nvSpPr>
            <p:cNvPr id="2066" name="Google Shape;2066;p29"/>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67" name="Google Shape;2067;p29"/>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68" name="Google Shape;2068;p29"/>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69" name="Google Shape;2069;p29"/>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70" name="Google Shape;2070;p29"/>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71" name="Google Shape;2071;p29"/>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72" name="Google Shape;2072;p29"/>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73" name="Google Shape;2073;p29"/>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74" name="Google Shape;2074;p29"/>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75" name="Google Shape;2075;p29"/>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2076" name="Google Shape;2076;p29"/>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2077" name="Google Shape;2077;p29"/>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78" name="Google Shape;2078;p29"/>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2079" name="Google Shape;2079;p29"/>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2080" name="Google Shape;2080;p29"/>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2081" name="Google Shape;2081;p29"/>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2082" name="Google Shape;2082;p29"/>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2083" name="Google Shape;2083;p29"/>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2084" name="Google Shape;2084;p29"/>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85" name="Google Shape;2085;p29"/>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2086" name="Google Shape;2086;p29"/>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2087" name="Google Shape;2087;p29"/>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2088" name="Google Shape;2088;p29"/>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2089" name="Google Shape;2089;p29"/>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090" name="Google Shape;2090;p29"/>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91" name="Google Shape;2091;p29"/>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92" name="Google Shape;2092;p29"/>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093" name="Google Shape;2093;p29"/>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094" name="Google Shape;2094;p29"/>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095" name="Google Shape;2095;p29"/>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096" name="Google Shape;2096;p29"/>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endParaRPr/>
            </a:p>
          </p:txBody>
        </p:sp>
        <p:sp>
          <p:nvSpPr>
            <p:cNvPr id="2097" name="Google Shape;2097;p29"/>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endParaRPr/>
            </a:p>
          </p:txBody>
        </p:sp>
        <p:sp>
          <p:nvSpPr>
            <p:cNvPr id="2098" name="Google Shape;2098;p29"/>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endParaRPr/>
            </a:p>
          </p:txBody>
        </p:sp>
        <p:sp>
          <p:nvSpPr>
            <p:cNvPr id="2099" name="Google Shape;2099;p29"/>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endParaRPr/>
            </a:p>
          </p:txBody>
        </p:sp>
        <p:sp>
          <p:nvSpPr>
            <p:cNvPr id="2100" name="Google Shape;2100;p29"/>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01" name="Google Shape;2101;p29"/>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02" name="Google Shape;2102;p29"/>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03" name="Google Shape;2103;p29"/>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04" name="Google Shape;2104;p29"/>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05" name="Google Shape;2105;p29"/>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06" name="Google Shape;2106;p29"/>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07" name="Google Shape;2107;p29"/>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08" name="Google Shape;2108;p29"/>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09" name="Google Shape;2109;p29"/>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10" name="Google Shape;2110;p29"/>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11" name="Google Shape;2111;p29"/>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12" name="Google Shape;2112;p29"/>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13" name="Google Shape;2113;p29"/>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endParaRPr/>
            </a:p>
          </p:txBody>
        </p:sp>
      </p:grpSp>
      <p:grpSp>
        <p:nvGrpSpPr>
          <p:cNvPr id="2114" name="Google Shape;2114;p29"/>
          <p:cNvGrpSpPr/>
          <p:nvPr/>
        </p:nvGrpSpPr>
        <p:grpSpPr>
          <a:xfrm rot="-1298509">
            <a:off x="6858953" y="3874711"/>
            <a:ext cx="877243" cy="769044"/>
            <a:chOff x="3656813" y="4101238"/>
            <a:chExt cx="877250" cy="769050"/>
          </a:xfrm>
        </p:grpSpPr>
        <p:sp>
          <p:nvSpPr>
            <p:cNvPr id="2115" name="Google Shape;2115;p29"/>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endParaRPr/>
            </a:p>
          </p:txBody>
        </p:sp>
        <p:sp>
          <p:nvSpPr>
            <p:cNvPr id="2116" name="Google Shape;2116;p29"/>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17" name="Google Shape;2117;p29"/>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18" name="Google Shape;2118;p29"/>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19" name="Google Shape;2119;p29"/>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20" name="Google Shape;2120;p29"/>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21" name="Google Shape;2121;p29"/>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122" name="Google Shape;2122;p29"/>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endParaRPr/>
            </a:p>
          </p:txBody>
        </p:sp>
        <p:sp>
          <p:nvSpPr>
            <p:cNvPr id="2123" name="Google Shape;2123;p29"/>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endParaRPr/>
            </a:p>
          </p:txBody>
        </p:sp>
        <p:sp>
          <p:nvSpPr>
            <p:cNvPr id="2124" name="Google Shape;2124;p29"/>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endParaRPr/>
            </a:p>
          </p:txBody>
        </p:sp>
        <p:sp>
          <p:nvSpPr>
            <p:cNvPr id="2125" name="Google Shape;2125;p29"/>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endParaRPr/>
            </a:p>
          </p:txBody>
        </p:sp>
        <p:sp>
          <p:nvSpPr>
            <p:cNvPr id="2126" name="Google Shape;2126;p29"/>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endParaRPr/>
            </a:p>
          </p:txBody>
        </p:sp>
        <p:sp>
          <p:nvSpPr>
            <p:cNvPr id="2127" name="Google Shape;2127;p29"/>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endParaRPr/>
            </a:p>
          </p:txBody>
        </p:sp>
        <p:sp>
          <p:nvSpPr>
            <p:cNvPr id="2128" name="Google Shape;2128;p29"/>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endParaRPr/>
            </a:p>
          </p:txBody>
        </p:sp>
        <p:sp>
          <p:nvSpPr>
            <p:cNvPr id="2129" name="Google Shape;2129;p29"/>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endParaRPr/>
            </a:p>
          </p:txBody>
        </p:sp>
        <p:sp>
          <p:nvSpPr>
            <p:cNvPr id="2130" name="Google Shape;2130;p29"/>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31" name="Google Shape;2131;p29"/>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32" name="Google Shape;2132;p29"/>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33" name="Google Shape;2133;p29"/>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34" name="Google Shape;2134;p29"/>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35" name="Google Shape;2135;p29"/>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36" name="Google Shape;2136;p29"/>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37" name="Google Shape;2137;p29"/>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38" name="Google Shape;2138;p29"/>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39" name="Google Shape;2139;p29"/>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40" name="Google Shape;2140;p29"/>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41" name="Google Shape;2141;p29"/>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42" name="Google Shape;2142;p29"/>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43" name="Google Shape;2143;p29"/>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44" name="Google Shape;2144;p29"/>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grpSp>
        <p:nvGrpSpPr>
          <p:cNvPr id="2145" name="Google Shape;2145;p29"/>
          <p:cNvGrpSpPr/>
          <p:nvPr/>
        </p:nvGrpSpPr>
        <p:grpSpPr>
          <a:xfrm rot="-2370016">
            <a:off x="7106635" y="183092"/>
            <a:ext cx="507304" cy="595543"/>
            <a:chOff x="780782" y="766491"/>
            <a:chExt cx="713278" cy="837344"/>
          </a:xfrm>
        </p:grpSpPr>
        <p:sp>
          <p:nvSpPr>
            <p:cNvPr id="2146" name="Google Shape;2146;p29"/>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endParaRPr/>
            </a:p>
          </p:txBody>
        </p:sp>
        <p:sp>
          <p:nvSpPr>
            <p:cNvPr id="2147" name="Google Shape;2147;p29"/>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148" name="Google Shape;2148;p29"/>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149" name="Google Shape;2149;p29"/>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endParaRPr/>
            </a:p>
          </p:txBody>
        </p:sp>
        <p:sp>
          <p:nvSpPr>
            <p:cNvPr id="2150" name="Google Shape;2150;p29"/>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endParaRPr/>
            </a:p>
          </p:txBody>
        </p:sp>
        <p:sp>
          <p:nvSpPr>
            <p:cNvPr id="2151" name="Google Shape;2151;p29"/>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152" name="Google Shape;2152;p29"/>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153" name="Google Shape;2153;p29"/>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154" name="Google Shape;2154;p29"/>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155" name="Google Shape;2155;p29"/>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156" name="Google Shape;2156;p29"/>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157" name="Google Shape;2157;p29"/>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158" name="Google Shape;2158;p29"/>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endParaRPr/>
            </a:p>
          </p:txBody>
        </p:sp>
        <p:sp>
          <p:nvSpPr>
            <p:cNvPr id="2159" name="Google Shape;2159;p29"/>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endParaRPr/>
            </a:p>
          </p:txBody>
        </p:sp>
        <p:sp>
          <p:nvSpPr>
            <p:cNvPr id="2160" name="Google Shape;2160;p29"/>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endParaRPr/>
            </a:p>
          </p:txBody>
        </p:sp>
        <p:sp>
          <p:nvSpPr>
            <p:cNvPr id="2161" name="Google Shape;2161;p29"/>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endParaRPr/>
            </a:p>
          </p:txBody>
        </p:sp>
        <p:sp>
          <p:nvSpPr>
            <p:cNvPr id="2162" name="Google Shape;2162;p29"/>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endParaRPr/>
            </a:p>
          </p:txBody>
        </p:sp>
        <p:sp>
          <p:nvSpPr>
            <p:cNvPr id="2163" name="Google Shape;2163;p29"/>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endParaRPr/>
            </a:p>
          </p:txBody>
        </p:sp>
        <p:sp>
          <p:nvSpPr>
            <p:cNvPr id="2164" name="Google Shape;2164;p29"/>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endParaRPr/>
            </a:p>
          </p:txBody>
        </p:sp>
      </p:grpSp>
      <p:pic>
        <p:nvPicPr>
          <p:cNvPr id="2" name="Picture 1"/>
          <p:cNvPicPr>
            <a:picLocks noChangeAspect="1"/>
          </p:cNvPicPr>
          <p:nvPr/>
        </p:nvPicPr>
        <p:blipFill>
          <a:blip r:embed="rId3"/>
          <a:stretch>
            <a:fillRect/>
          </a:stretch>
        </p:blipFill>
        <p:spPr>
          <a:xfrm>
            <a:off x="1187041" y="844041"/>
            <a:ext cx="7071973" cy="3395766"/>
          </a:xfrm>
          <a:prstGeom prst="rect">
            <a:avLst/>
          </a:prstGeom>
        </p:spPr>
      </p:pic>
      <p:sp>
        <p:nvSpPr>
          <p:cNvPr id="3" name="Rectangle 2"/>
          <p:cNvSpPr/>
          <p:nvPr/>
        </p:nvSpPr>
        <p:spPr>
          <a:xfrm>
            <a:off x="1942268" y="941063"/>
            <a:ext cx="1640193" cy="738664"/>
          </a:xfrm>
          <a:prstGeom prst="rect">
            <a:avLst/>
          </a:prstGeom>
        </p:spPr>
        <p:txBody>
          <a:bodyPr wrap="none">
            <a:spAutoFit/>
          </a:bodyPr>
          <a:lstStyle/>
          <a:p>
            <a:pPr lvl="0" algn="ctr">
              <a:lnSpc>
                <a:spcPct val="150000"/>
              </a:lnSpc>
              <a:buClr>
                <a:srgbClr val="000549"/>
              </a:buClr>
              <a:buSzPts val="4800"/>
              <a:defRPr/>
            </a:pPr>
            <a:r>
              <a:rPr lang="en-US" sz="2800" b="1" dirty="0" err="1">
                <a:solidFill>
                  <a:srgbClr val="191919"/>
                </a:solidFill>
                <a:latin typeface="Times New Roman" panose="02020603050405020304" pitchFamily="18" charset="0"/>
                <a:cs typeface="Times New Roman" panose="02020603050405020304" pitchFamily="18" charset="0"/>
              </a:rPr>
              <a:t>Tiết</a:t>
            </a:r>
            <a:r>
              <a:rPr lang="en-US" sz="2800" b="1" dirty="0">
                <a:solidFill>
                  <a:srgbClr val="191919"/>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77486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le 28"/>
          <p:cNvGraphicFramePr>
            <a:graphicFrameLocks noGrp="1"/>
          </p:cNvGraphicFramePr>
          <p:nvPr>
            <p:extLst>
              <p:ext uri="{D42A27DB-BD31-4B8C-83A1-F6EECF244321}">
                <p14:modId xmlns:p14="http://schemas.microsoft.com/office/powerpoint/2010/main" val="1165529986"/>
              </p:ext>
            </p:extLst>
          </p:nvPr>
        </p:nvGraphicFramePr>
        <p:xfrm>
          <a:off x="3582650" y="1124263"/>
          <a:ext cx="5351488" cy="3447614"/>
        </p:xfrm>
        <a:graphic>
          <a:graphicData uri="http://schemas.openxmlformats.org/drawingml/2006/table">
            <a:tbl>
              <a:tblPr firstRow="1" firstCol="1" bandRow="1"/>
              <a:tblGrid>
                <a:gridCol w="4315217">
                  <a:extLst>
                    <a:ext uri="{9D8B030D-6E8A-4147-A177-3AD203B41FA5}">
                      <a16:colId xmlns:a16="http://schemas.microsoft.com/office/drawing/2014/main" val="20000"/>
                    </a:ext>
                  </a:extLst>
                </a:gridCol>
                <a:gridCol w="1036271">
                  <a:extLst>
                    <a:ext uri="{9D8B030D-6E8A-4147-A177-3AD203B41FA5}">
                      <a16:colId xmlns:a16="http://schemas.microsoft.com/office/drawing/2014/main" val="20001"/>
                    </a:ext>
                  </a:extLst>
                </a:gridCol>
              </a:tblGrid>
              <a:tr h="524655">
                <a:tc>
                  <a:txBody>
                    <a:bodyPr/>
                    <a:lstStyle/>
                    <a:p>
                      <a:pPr algn="ctr">
                        <a:lnSpc>
                          <a:spcPct val="100000"/>
                        </a:lnSpc>
                        <a:spcAft>
                          <a:spcPts val="0"/>
                        </a:spcAft>
                      </a:pPr>
                      <a:r>
                        <a:rPr lang="vi-VN" sz="20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Câu hỏi</a:t>
                      </a:r>
                      <a:endPar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vi-VN" sz="20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Câu </a:t>
                      </a:r>
                    </a:p>
                    <a:p>
                      <a:pPr algn="ctr">
                        <a:lnSpc>
                          <a:spcPct val="100000"/>
                        </a:lnSpc>
                        <a:spcAft>
                          <a:spcPts val="0"/>
                        </a:spcAft>
                      </a:pPr>
                      <a:r>
                        <a:rPr lang="vi-VN" sz="20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trả lời</a:t>
                      </a:r>
                      <a:endPar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34710">
                <a:tc>
                  <a:txBody>
                    <a:bodyPr/>
                    <a:lstStyle/>
                    <a:p>
                      <a:pPr algn="just">
                        <a:lnSpc>
                          <a:spcPct val="100000"/>
                        </a:lnSpc>
                        <a:spcAft>
                          <a:spcPts val="0"/>
                        </a:spcAft>
                      </a:pPr>
                      <a:r>
                        <a:rPr lang="vi-VN" sz="22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0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68594">
                <a:tc>
                  <a:txBody>
                    <a:bodyPr/>
                    <a:lstStyle/>
                    <a:p>
                      <a:pPr algn="just">
                        <a:lnSpc>
                          <a:spcPct val="100000"/>
                        </a:lnSpc>
                        <a:spcAft>
                          <a:spcPts val="0"/>
                        </a:spcAft>
                      </a:pPr>
                      <a:r>
                        <a:rPr lang="vi-VN" sz="22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0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34710">
                <a:tc>
                  <a:txBody>
                    <a:bodyPr/>
                    <a:lstStyle/>
                    <a:p>
                      <a:pPr algn="just">
                        <a:lnSpc>
                          <a:spcPct val="100000"/>
                        </a:lnSpc>
                        <a:spcAft>
                          <a:spcPts val="0"/>
                        </a:spcAft>
                      </a:pPr>
                      <a:r>
                        <a:rPr lang="vi-VN" sz="22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103" y="-219777"/>
            <a:ext cx="1981200" cy="1400175"/>
          </a:xfrm>
          <a:prstGeom prst="rect">
            <a:avLst/>
          </a:prstGeom>
        </p:spPr>
      </p:pic>
      <p:sp>
        <p:nvSpPr>
          <p:cNvPr id="43" name="Rectangle: Rounded Corners 13">
            <a:extLst>
              <a:ext uri="{FF2B5EF4-FFF2-40B4-BE49-F238E27FC236}">
                <a16:creationId xmlns:a16="http://schemas.microsoft.com/office/drawing/2014/main" id="{8EE96391-C2C1-06DA-464B-FA62549C1419}"/>
              </a:ext>
            </a:extLst>
          </p:cNvPr>
          <p:cNvSpPr/>
          <p:nvPr/>
        </p:nvSpPr>
        <p:spPr>
          <a:xfrm>
            <a:off x="1653203" y="216539"/>
            <a:ext cx="5651987" cy="472963"/>
          </a:xfrm>
          <a:prstGeom prst="roundRect">
            <a:avLst>
              <a:gd name="adj" fmla="val 50000"/>
            </a:avLst>
          </a:prstGeom>
          <a:solidFill>
            <a:schemeClr val="accent2"/>
          </a:solidFill>
          <a:ln w="9525" cap="flat" cmpd="sng" algn="ctr">
            <a:solidFill>
              <a:srgbClr val="191919"/>
            </a:solidFill>
            <a:prstDash val="solid"/>
          </a:ln>
          <a:effectLst/>
        </p:spPr>
        <p:txBody>
          <a:bodyPr rtlCol="0" anchor="ctr"/>
          <a:lstStyle/>
          <a:p>
            <a:pPr marL="0" marR="259080" lvl="0" indent="0" algn="just" defTabSz="914400" eaLnBrk="1" fontAlgn="auto" latinLnBrk="0" hangingPunct="1">
              <a:lnSpc>
                <a:spcPct val="150000"/>
              </a:lnSpc>
              <a:spcBef>
                <a:spcPts val="0"/>
              </a:spcBef>
              <a:spcAft>
                <a:spcPts val="800"/>
              </a:spcAft>
              <a:buClrTx/>
              <a:buSzTx/>
              <a:buFontTx/>
              <a:buNone/>
              <a:tabLst/>
              <a:defRPr/>
            </a:pPr>
            <a:endParaRPr kumimoji="0" lang="en-SG" sz="2400" b="0" i="0" u="none" strike="noStrike" kern="0" cap="none" spc="0" normalizeH="0" baseline="0" noProof="0" dirty="0">
              <a:ln>
                <a:noFill/>
              </a:ln>
              <a:solidFill>
                <a:srgbClr val="191919"/>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4" name="Rectangle 43"/>
          <p:cNvSpPr/>
          <p:nvPr/>
        </p:nvSpPr>
        <p:spPr>
          <a:xfrm>
            <a:off x="1901406" y="126274"/>
            <a:ext cx="5155579" cy="545919"/>
          </a:xfrm>
          <a:prstGeom prst="rect">
            <a:avLst/>
          </a:prstGeom>
        </p:spPr>
        <p:txBody>
          <a:bodyPr wrap="none">
            <a:spAutoFit/>
          </a:bodyPr>
          <a:lstStyle/>
          <a:p>
            <a:pPr algn="just">
              <a:lnSpc>
                <a:spcPct val="150000"/>
              </a:lnSpc>
            </a:pPr>
            <a:r>
              <a:rPr lang="vi-VN" sz="2200" b="1" dirty="0">
                <a:latin typeface="Times New Roman" panose="02020603050405020304" pitchFamily="18" charset="0"/>
                <a:ea typeface="Calibri" panose="020F0502020204030204" pitchFamily="34" charset="0"/>
                <a:cs typeface="Times New Roman" panose="02020603050405020304" pitchFamily="18" charset="0"/>
              </a:rPr>
              <a:t>1. Hoạt động tìm hiểu tri thức về kiểu bài</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Cloud 40"/>
          <p:cNvSpPr/>
          <p:nvPr/>
        </p:nvSpPr>
        <p:spPr>
          <a:xfrm>
            <a:off x="276964" y="1149503"/>
            <a:ext cx="3332604" cy="1909263"/>
          </a:xfrm>
          <a:prstGeom prst="cloud">
            <a:avLst/>
          </a:prstGeom>
          <a:solidFill>
            <a:schemeClr val="accent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86608" y="1404189"/>
            <a:ext cx="2829596" cy="1569660"/>
          </a:xfrm>
          <a:prstGeom prst="rect">
            <a:avLst/>
          </a:prstGeom>
        </p:spPr>
        <p:txBody>
          <a:bodyPr wrap="square">
            <a:spAutoFit/>
          </a:bodyPr>
          <a:lstStyle/>
          <a:p>
            <a:pPr algn="ctr">
              <a:spcAft>
                <a:spcPts val="80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Cá nhân HS đọc SGK mục </a:t>
            </a:r>
            <a:r>
              <a:rPr lang="vi-VN" sz="2400" i="1" dirty="0">
                <a:latin typeface="Times New Roman" panose="02020603050405020304" pitchFamily="18" charset="0"/>
                <a:ea typeface="Calibri" panose="020F0502020204030204" pitchFamily="34" charset="0"/>
                <a:cs typeface="Times New Roman" panose="02020603050405020304" pitchFamily="18" charset="0"/>
              </a:rPr>
              <a:t>Tri thức Ngữ văn</a:t>
            </a:r>
            <a:r>
              <a:rPr lang="vi-VN" sz="2400" dirty="0">
                <a:latin typeface="Times New Roman" panose="02020603050405020304" pitchFamily="18" charset="0"/>
                <a:ea typeface="Calibri" panose="020F0502020204030204" pitchFamily="34" charset="0"/>
                <a:cs typeface="Times New Roman" panose="02020603050405020304" pitchFamily="18" charset="0"/>
              </a:rPr>
              <a:t>, hoàn thành </a:t>
            </a:r>
            <a:r>
              <a:rPr lang="vi-VN" sz="2400" b="1" dirty="0">
                <a:latin typeface="Times New Roman" panose="02020603050405020304" pitchFamily="18" charset="0"/>
                <a:ea typeface="Calibri" panose="020F0502020204030204" pitchFamily="34" charset="0"/>
                <a:cs typeface="Times New Roman" panose="02020603050405020304" pitchFamily="18" charset="0"/>
              </a:rPr>
              <a:t>PHT số 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Google Shape;565;p6">
            <a:extLst>
              <a:ext uri="{FF2B5EF4-FFF2-40B4-BE49-F238E27FC236}">
                <a16:creationId xmlns:a16="http://schemas.microsoft.com/office/drawing/2014/main" id="{9C8990D7-EA9A-AA0C-29B3-3182705FCE0B}"/>
              </a:ext>
            </a:extLst>
          </p:cNvPr>
          <p:cNvSpPr/>
          <p:nvPr/>
        </p:nvSpPr>
        <p:spPr>
          <a:xfrm>
            <a:off x="894722" y="847310"/>
            <a:ext cx="2097087" cy="522397"/>
          </a:xfrm>
          <a:custGeom>
            <a:avLst/>
            <a:gdLst/>
            <a:ahLst/>
            <a:cxnLst/>
            <a:rect l="l" t="t" r="r" b="b"/>
            <a:pathLst>
              <a:path w="2275407" h="612676" extrusionOk="0">
                <a:moveTo>
                  <a:pt x="0" y="0"/>
                </a:moveTo>
                <a:cubicBezTo>
                  <a:pt x="125538" y="-51573"/>
                  <a:pt x="302370" y="58534"/>
                  <a:pt x="546098" y="0"/>
                </a:cubicBezTo>
                <a:cubicBezTo>
                  <a:pt x="789826" y="-58534"/>
                  <a:pt x="922615" y="25763"/>
                  <a:pt x="1046687" y="0"/>
                </a:cubicBezTo>
                <a:cubicBezTo>
                  <a:pt x="1170759" y="-25763"/>
                  <a:pt x="1383022" y="7061"/>
                  <a:pt x="1661047" y="0"/>
                </a:cubicBezTo>
                <a:cubicBezTo>
                  <a:pt x="1939072" y="-7061"/>
                  <a:pt x="2068427" y="73672"/>
                  <a:pt x="2275407" y="0"/>
                </a:cubicBezTo>
                <a:cubicBezTo>
                  <a:pt x="2297105" y="108400"/>
                  <a:pt x="2270303" y="237720"/>
                  <a:pt x="2275407" y="300211"/>
                </a:cubicBezTo>
                <a:cubicBezTo>
                  <a:pt x="2280511" y="362702"/>
                  <a:pt x="2255033" y="533290"/>
                  <a:pt x="2275407" y="612676"/>
                </a:cubicBezTo>
                <a:cubicBezTo>
                  <a:pt x="2063390" y="621836"/>
                  <a:pt x="1915889" y="554529"/>
                  <a:pt x="1706555" y="612676"/>
                </a:cubicBezTo>
                <a:cubicBezTo>
                  <a:pt x="1497221" y="670823"/>
                  <a:pt x="1389465" y="554171"/>
                  <a:pt x="1092195" y="612676"/>
                </a:cubicBezTo>
                <a:cubicBezTo>
                  <a:pt x="794925" y="671181"/>
                  <a:pt x="696534" y="582092"/>
                  <a:pt x="591606" y="612676"/>
                </a:cubicBezTo>
                <a:cubicBezTo>
                  <a:pt x="486678" y="643260"/>
                  <a:pt x="120686" y="542400"/>
                  <a:pt x="0" y="612676"/>
                </a:cubicBezTo>
                <a:cubicBezTo>
                  <a:pt x="-1767" y="507874"/>
                  <a:pt x="2692" y="448080"/>
                  <a:pt x="0" y="306338"/>
                </a:cubicBezTo>
                <a:cubicBezTo>
                  <a:pt x="-2692" y="164596"/>
                  <a:pt x="35637" y="62824"/>
                  <a:pt x="0" y="0"/>
                </a:cubicBezTo>
                <a:close/>
              </a:path>
            </a:pathLst>
          </a:custGeom>
          <a:solidFill>
            <a:srgbClr val="5B9BD5">
              <a:lumMod val="20000"/>
              <a:lumOff val="80000"/>
            </a:srgbClr>
          </a:solidFill>
          <a:ln w="19050" cap="flat" cmpd="sng">
            <a:solidFill>
              <a:srgbClr val="5B9BD5"/>
            </a:solidFill>
            <a:prstDash val="solid"/>
            <a:round/>
            <a:headEnd type="none" w="sm" len="sm"/>
            <a:tailEnd type="none" w="sm" len="sm"/>
          </a:ln>
        </p:spPr>
        <p:txBody>
          <a:bodyPr spcFirstLastPara="1" wrap="square" lIns="96000" tIns="96000" rIns="96000" bIns="144000" anchor="ctr" anchorCtr="0">
            <a:noAutofit/>
          </a:bodyPr>
          <a:lstStyle/>
          <a:p>
            <a:pPr marL="0" marR="0" lvl="0" indent="0" algn="ctr" defTabSz="914400" eaLnBrk="1" fontAlgn="auto" latinLnBrk="0" hangingPunct="1">
              <a:lnSpc>
                <a:spcPct val="150000"/>
              </a:lnSpc>
              <a:spcBef>
                <a:spcPts val="0"/>
              </a:spcBef>
              <a:spcAft>
                <a:spcPts val="0"/>
              </a:spcAft>
              <a:buClr>
                <a:srgbClr val="000549"/>
              </a:buClr>
              <a:buSzPts val="4800"/>
              <a:buFontTx/>
              <a:buNone/>
              <a:tabLst/>
              <a:defRPr/>
            </a:pPr>
            <a:r>
              <a:rPr kumimoji="0" lang="en-US" sz="2400" b="1" i="0" u="none" strike="noStrike" kern="0" cap="none" spc="0" normalizeH="0" baseline="0" noProof="0" dirty="0" err="1">
                <a:ln>
                  <a:noFill/>
                </a:ln>
                <a:solidFill>
                  <a:schemeClr val="bg2"/>
                </a:solidFill>
                <a:effectLst/>
                <a:uLnTx/>
                <a:uFillTx/>
                <a:latin typeface="Times New Roman" panose="02020603050405020304" pitchFamily="18" charset="0"/>
                <a:cs typeface="Times New Roman" panose="02020603050405020304" pitchFamily="18" charset="0"/>
              </a:rPr>
              <a:t>Nhiệm</a:t>
            </a:r>
            <a:r>
              <a:rPr kumimoji="0" lang="en-US" sz="2400" b="1" i="0" u="none" strike="noStrike" kern="0" cap="none" spc="0" normalizeH="0" baseline="0" noProof="0" dirty="0">
                <a:ln>
                  <a:noFill/>
                </a:ln>
                <a:solidFill>
                  <a:schemeClr val="bg2"/>
                </a:solidFill>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err="1">
                <a:ln>
                  <a:noFill/>
                </a:ln>
                <a:solidFill>
                  <a:schemeClr val="bg2"/>
                </a:solidFill>
                <a:effectLst/>
                <a:uLnTx/>
                <a:uFillTx/>
                <a:latin typeface="Times New Roman" panose="02020603050405020304" pitchFamily="18" charset="0"/>
                <a:cs typeface="Times New Roman" panose="02020603050405020304" pitchFamily="18" charset="0"/>
              </a:rPr>
              <a:t>vụ</a:t>
            </a:r>
            <a:endParaRPr kumimoji="0" sz="2400" b="1" i="0" u="none" strike="noStrike" kern="0" cap="none" spc="0" normalizeH="0" baseline="0" noProof="0" dirty="0">
              <a:ln>
                <a:noFill/>
              </a:ln>
              <a:solidFill>
                <a:schemeClr val="bg2"/>
              </a:solidFill>
              <a:effectLst/>
              <a:uLnTx/>
              <a:uFillTx/>
              <a:latin typeface="Times New Roman" panose="02020603050405020304" pitchFamily="18" charset="0"/>
              <a:cs typeface="Times New Roman" panose="02020603050405020304" pitchFamily="18" charset="0"/>
            </a:endParaRPr>
          </a:p>
        </p:txBody>
      </p:sp>
      <p:sp>
        <p:nvSpPr>
          <p:cNvPr id="42" name="Rectangle 41"/>
          <p:cNvSpPr/>
          <p:nvPr/>
        </p:nvSpPr>
        <p:spPr>
          <a:xfrm>
            <a:off x="3609569" y="1708627"/>
            <a:ext cx="4260268" cy="769441"/>
          </a:xfrm>
          <a:prstGeom prst="rect">
            <a:avLst/>
          </a:prstGeom>
        </p:spPr>
        <p:txBody>
          <a:bodyPr wrap="square">
            <a:spAutoFit/>
          </a:bodyPr>
          <a:lstStyle/>
          <a:p>
            <a:pPr lvl="0" algn="just"/>
            <a:r>
              <a:rPr lang="vi-VN"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1. Bài văn nghị luận phân tích tác phẩm văn học thuộc kiểu bài gì?</a:t>
            </a:r>
            <a:endParaRPr lang="en-US" sz="2200" dirty="0">
              <a:solidFill>
                <a:srgbClr val="19191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6" name="Rectangle 45"/>
          <p:cNvSpPr/>
          <p:nvPr/>
        </p:nvSpPr>
        <p:spPr>
          <a:xfrm>
            <a:off x="3609568" y="2623822"/>
            <a:ext cx="4233133" cy="1107996"/>
          </a:xfrm>
          <a:prstGeom prst="rect">
            <a:avLst/>
          </a:prstGeom>
        </p:spPr>
        <p:txBody>
          <a:bodyPr wrap="square">
            <a:spAutoFit/>
          </a:bodyPr>
          <a:lstStyle/>
          <a:p>
            <a:pPr lvl="0" algn="just"/>
            <a:r>
              <a:rPr lang="vi-VN"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2. Bài văn nghị luận phân tích tác phẩm văn học có yêu cầu gì về nội dung và hình thức?</a:t>
            </a:r>
            <a:endParaRPr lang="en-US" sz="2200" dirty="0">
              <a:solidFill>
                <a:srgbClr val="19191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9" name="Rectangle 48"/>
          <p:cNvSpPr/>
          <p:nvPr/>
        </p:nvSpPr>
        <p:spPr>
          <a:xfrm>
            <a:off x="3559629" y="3720932"/>
            <a:ext cx="4386942" cy="769441"/>
          </a:xfrm>
          <a:prstGeom prst="rect">
            <a:avLst/>
          </a:prstGeom>
        </p:spPr>
        <p:txBody>
          <a:bodyPr wrap="square">
            <a:spAutoFit/>
          </a:bodyPr>
          <a:lstStyle/>
          <a:p>
            <a:pPr lvl="0" algn="just"/>
            <a:r>
              <a:rPr lang="vi-VN"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3. Trình bày bố cục của bài văn nghị luận phân tích tác phẩm văn học.</a:t>
            </a:r>
            <a:endParaRPr lang="en-US" sz="2200" dirty="0">
              <a:solidFill>
                <a:srgbClr val="191919"/>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0" name="Picture 49"/>
          <p:cNvPicPr>
            <a:picLocks noChangeAspect="1"/>
          </p:cNvPicPr>
          <p:nvPr/>
        </p:nvPicPr>
        <p:blipFill>
          <a:blip r:embed="rId4"/>
          <a:stretch>
            <a:fillRect/>
          </a:stretch>
        </p:blipFill>
        <p:spPr>
          <a:xfrm>
            <a:off x="894722" y="3008331"/>
            <a:ext cx="1969624" cy="1969624"/>
          </a:xfrm>
          <a:prstGeom prst="rect">
            <a:avLst/>
          </a:prstGeom>
        </p:spPr>
      </p:pic>
      <p:pic>
        <p:nvPicPr>
          <p:cNvPr id="13" name="Picture 12"/>
          <p:cNvPicPr>
            <a:picLocks noChangeAspect="1"/>
          </p:cNvPicPr>
          <p:nvPr/>
        </p:nvPicPr>
        <p:blipFill>
          <a:blip r:embed="rId5"/>
          <a:stretch>
            <a:fillRect/>
          </a:stretch>
        </p:blipFill>
        <p:spPr>
          <a:xfrm>
            <a:off x="8077108" y="4386844"/>
            <a:ext cx="1066892" cy="762066"/>
          </a:xfrm>
          <a:prstGeom prst="rect">
            <a:avLst/>
          </a:prstGeom>
        </p:spPr>
      </p:pic>
    </p:spTree>
    <p:extLst>
      <p:ext uri="{BB962C8B-B14F-4D97-AF65-F5344CB8AC3E}">
        <p14:creationId xmlns:p14="http://schemas.microsoft.com/office/powerpoint/2010/main" val="2912362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900" decel="100000" fill="hold"/>
                                        <p:tgtEl>
                                          <p:spTgt spid="4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1000"/>
                                        <p:tgtEl>
                                          <p:spTgt spid="47"/>
                                        </p:tgtEl>
                                      </p:cBhvr>
                                    </p:animEffect>
                                    <p:anim calcmode="lin" valueType="num">
                                      <p:cBhvr>
                                        <p:cTn id="14" dur="1000" fill="hold"/>
                                        <p:tgtEl>
                                          <p:spTgt spid="47"/>
                                        </p:tgtEl>
                                        <p:attrNameLst>
                                          <p:attrName>ppt_x</p:attrName>
                                        </p:attrNameLst>
                                      </p:cBhvr>
                                      <p:tavLst>
                                        <p:tav tm="0">
                                          <p:val>
                                            <p:strVal val="#ppt_x"/>
                                          </p:val>
                                        </p:tav>
                                        <p:tav tm="100000">
                                          <p:val>
                                            <p:strVal val="#ppt_x"/>
                                          </p:val>
                                        </p:tav>
                                      </p:tavLst>
                                    </p:anim>
                                    <p:anim calcmode="lin" valueType="num">
                                      <p:cBhvr>
                                        <p:cTn id="15" dur="900" decel="100000" fill="hold"/>
                                        <p:tgtEl>
                                          <p:spTgt spid="4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anim calcmode="lin" valueType="num">
                                      <p:cBhvr>
                                        <p:cTn id="20" dur="1000" fill="hold"/>
                                        <p:tgtEl>
                                          <p:spTgt spid="41"/>
                                        </p:tgtEl>
                                        <p:attrNameLst>
                                          <p:attrName>ppt_x</p:attrName>
                                        </p:attrNameLst>
                                      </p:cBhvr>
                                      <p:tavLst>
                                        <p:tav tm="0">
                                          <p:val>
                                            <p:strVal val="#ppt_x"/>
                                          </p:val>
                                        </p:tav>
                                        <p:tav tm="100000">
                                          <p:val>
                                            <p:strVal val="#ppt_x"/>
                                          </p:val>
                                        </p:tav>
                                      </p:tavLst>
                                    </p:anim>
                                    <p:anim calcmode="lin" valueType="num">
                                      <p:cBhvr>
                                        <p:cTn id="21" dur="900" decel="100000" fill="hold"/>
                                        <p:tgtEl>
                                          <p:spTgt spid="4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1000"/>
                                        <p:tgtEl>
                                          <p:spTgt spid="46"/>
                                        </p:tgtEl>
                                      </p:cBhvr>
                                    </p:animEffect>
                                    <p:anim calcmode="lin" valueType="num">
                                      <p:cBhvr>
                                        <p:cTn id="40" dur="1000" fill="hold"/>
                                        <p:tgtEl>
                                          <p:spTgt spid="46"/>
                                        </p:tgtEl>
                                        <p:attrNameLst>
                                          <p:attrName>ppt_x</p:attrName>
                                        </p:attrNameLst>
                                      </p:cBhvr>
                                      <p:tavLst>
                                        <p:tav tm="0">
                                          <p:val>
                                            <p:strVal val="#ppt_x"/>
                                          </p:val>
                                        </p:tav>
                                        <p:tav tm="100000">
                                          <p:val>
                                            <p:strVal val="#ppt_x"/>
                                          </p:val>
                                        </p:tav>
                                      </p:tavLst>
                                    </p:anim>
                                    <p:anim calcmode="lin" valueType="num">
                                      <p:cBhvr>
                                        <p:cTn id="41"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1000"/>
                                        <p:tgtEl>
                                          <p:spTgt spid="49"/>
                                        </p:tgtEl>
                                      </p:cBhvr>
                                    </p:animEffect>
                                    <p:anim calcmode="lin" valueType="num">
                                      <p:cBhvr>
                                        <p:cTn id="47" dur="1000" fill="hold"/>
                                        <p:tgtEl>
                                          <p:spTgt spid="49"/>
                                        </p:tgtEl>
                                        <p:attrNameLst>
                                          <p:attrName>ppt_x</p:attrName>
                                        </p:attrNameLst>
                                      </p:cBhvr>
                                      <p:tavLst>
                                        <p:tav tm="0">
                                          <p:val>
                                            <p:strVal val="#ppt_x"/>
                                          </p:val>
                                        </p:tav>
                                        <p:tav tm="100000">
                                          <p:val>
                                            <p:strVal val="#ppt_x"/>
                                          </p:val>
                                        </p:tav>
                                      </p:tavLst>
                                    </p:anim>
                                    <p:anim calcmode="lin" valueType="num">
                                      <p:cBhvr>
                                        <p:cTn id="48"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7" grpId="0"/>
      <p:bldP spid="48" grpId="0" animBg="1"/>
      <p:bldP spid="42" grpId="0"/>
      <p:bldP spid="46"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103" y="-219777"/>
            <a:ext cx="1981200" cy="1400175"/>
          </a:xfrm>
          <a:prstGeom prst="rect">
            <a:avLst/>
          </a:prstGeom>
        </p:spPr>
      </p:pic>
      <p:sp>
        <p:nvSpPr>
          <p:cNvPr id="43" name="Rectangle: Rounded Corners 13">
            <a:extLst>
              <a:ext uri="{FF2B5EF4-FFF2-40B4-BE49-F238E27FC236}">
                <a16:creationId xmlns:a16="http://schemas.microsoft.com/office/drawing/2014/main" id="{8EE96391-C2C1-06DA-464B-FA62549C1419}"/>
              </a:ext>
            </a:extLst>
          </p:cNvPr>
          <p:cNvSpPr/>
          <p:nvPr/>
        </p:nvSpPr>
        <p:spPr>
          <a:xfrm>
            <a:off x="1566118" y="243830"/>
            <a:ext cx="5651987" cy="472963"/>
          </a:xfrm>
          <a:prstGeom prst="roundRect">
            <a:avLst>
              <a:gd name="adj" fmla="val 50000"/>
            </a:avLst>
          </a:prstGeom>
          <a:solidFill>
            <a:schemeClr val="accent2"/>
          </a:solidFill>
          <a:ln w="9525" cap="flat" cmpd="sng" algn="ctr">
            <a:solidFill>
              <a:srgbClr val="191919"/>
            </a:solidFill>
            <a:prstDash val="solid"/>
          </a:ln>
          <a:effectLst/>
        </p:spPr>
        <p:txBody>
          <a:bodyPr rtlCol="0" anchor="ctr"/>
          <a:lstStyle/>
          <a:p>
            <a:pPr marR="259080" algn="just">
              <a:lnSpc>
                <a:spcPct val="150000"/>
              </a:lnSpc>
              <a:spcAft>
                <a:spcPts val="800"/>
              </a:spcAft>
              <a:buClrTx/>
              <a:buFontTx/>
              <a:buNone/>
            </a:pPr>
            <a:endParaRPr lang="en-SG" sz="2400" dirty="0">
              <a:solidFill>
                <a:srgbClr val="19191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4" name="Rectangle 43"/>
          <p:cNvSpPr/>
          <p:nvPr/>
        </p:nvSpPr>
        <p:spPr>
          <a:xfrm>
            <a:off x="1814321" y="159872"/>
            <a:ext cx="5155579" cy="545919"/>
          </a:xfrm>
          <a:prstGeom prst="rect">
            <a:avLst/>
          </a:prstGeom>
        </p:spPr>
        <p:txBody>
          <a:bodyPr wrap="none">
            <a:spAutoFit/>
          </a:bodyPr>
          <a:lstStyle/>
          <a:p>
            <a:pPr algn="just">
              <a:lnSpc>
                <a:spcPct val="150000"/>
              </a:lnSpc>
            </a:pPr>
            <a:r>
              <a:rPr lang="vi-VN" sz="2200" b="1" dirty="0">
                <a:latin typeface="Times New Roman" panose="02020603050405020304" pitchFamily="18" charset="0"/>
                <a:ea typeface="Calibri" panose="020F0502020204030204" pitchFamily="34" charset="0"/>
                <a:cs typeface="Times New Roman" panose="02020603050405020304" pitchFamily="18" charset="0"/>
              </a:rPr>
              <a:t>1. Hoạt động tìm hiểu tri thức về kiểu bài</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1094282" y="1019916"/>
            <a:ext cx="6985416" cy="3642915"/>
          </a:xfrm>
          <a:prstGeom prst="rect">
            <a:avLst/>
          </a:prstGeom>
        </p:spPr>
      </p:pic>
      <p:sp>
        <p:nvSpPr>
          <p:cNvPr id="15" name="Google Shape;565;p6">
            <a:extLst>
              <a:ext uri="{FF2B5EF4-FFF2-40B4-BE49-F238E27FC236}">
                <a16:creationId xmlns:a16="http://schemas.microsoft.com/office/drawing/2014/main" id="{9C8990D7-EA9A-AA0C-29B3-3182705FCE0B}"/>
              </a:ext>
            </a:extLst>
          </p:cNvPr>
          <p:cNvSpPr/>
          <p:nvPr/>
        </p:nvSpPr>
        <p:spPr>
          <a:xfrm>
            <a:off x="3343567" y="856887"/>
            <a:ext cx="2097087" cy="522397"/>
          </a:xfrm>
          <a:custGeom>
            <a:avLst/>
            <a:gdLst/>
            <a:ahLst/>
            <a:cxnLst/>
            <a:rect l="l" t="t" r="r" b="b"/>
            <a:pathLst>
              <a:path w="2275407" h="612676" extrusionOk="0">
                <a:moveTo>
                  <a:pt x="0" y="0"/>
                </a:moveTo>
                <a:cubicBezTo>
                  <a:pt x="125538" y="-51573"/>
                  <a:pt x="302370" y="58534"/>
                  <a:pt x="546098" y="0"/>
                </a:cubicBezTo>
                <a:cubicBezTo>
                  <a:pt x="789826" y="-58534"/>
                  <a:pt x="922615" y="25763"/>
                  <a:pt x="1046687" y="0"/>
                </a:cubicBezTo>
                <a:cubicBezTo>
                  <a:pt x="1170759" y="-25763"/>
                  <a:pt x="1383022" y="7061"/>
                  <a:pt x="1661047" y="0"/>
                </a:cubicBezTo>
                <a:cubicBezTo>
                  <a:pt x="1939072" y="-7061"/>
                  <a:pt x="2068427" y="73672"/>
                  <a:pt x="2275407" y="0"/>
                </a:cubicBezTo>
                <a:cubicBezTo>
                  <a:pt x="2297105" y="108400"/>
                  <a:pt x="2270303" y="237720"/>
                  <a:pt x="2275407" y="300211"/>
                </a:cubicBezTo>
                <a:cubicBezTo>
                  <a:pt x="2280511" y="362702"/>
                  <a:pt x="2255033" y="533290"/>
                  <a:pt x="2275407" y="612676"/>
                </a:cubicBezTo>
                <a:cubicBezTo>
                  <a:pt x="2063390" y="621836"/>
                  <a:pt x="1915889" y="554529"/>
                  <a:pt x="1706555" y="612676"/>
                </a:cubicBezTo>
                <a:cubicBezTo>
                  <a:pt x="1497221" y="670823"/>
                  <a:pt x="1389465" y="554171"/>
                  <a:pt x="1092195" y="612676"/>
                </a:cubicBezTo>
                <a:cubicBezTo>
                  <a:pt x="794925" y="671181"/>
                  <a:pt x="696534" y="582092"/>
                  <a:pt x="591606" y="612676"/>
                </a:cubicBezTo>
                <a:cubicBezTo>
                  <a:pt x="486678" y="643260"/>
                  <a:pt x="120686" y="542400"/>
                  <a:pt x="0" y="612676"/>
                </a:cubicBezTo>
                <a:cubicBezTo>
                  <a:pt x="-1767" y="507874"/>
                  <a:pt x="2692" y="448080"/>
                  <a:pt x="0" y="306338"/>
                </a:cubicBezTo>
                <a:cubicBezTo>
                  <a:pt x="-2692" y="164596"/>
                  <a:pt x="35637" y="62824"/>
                  <a:pt x="0" y="0"/>
                </a:cubicBezTo>
                <a:close/>
              </a:path>
            </a:pathLst>
          </a:custGeom>
          <a:solidFill>
            <a:srgbClr val="5B9BD5">
              <a:lumMod val="20000"/>
              <a:lumOff val="80000"/>
            </a:srgbClr>
          </a:solidFill>
          <a:ln w="19050" cap="flat" cmpd="sng">
            <a:solidFill>
              <a:srgbClr val="5B9BD5"/>
            </a:solidFill>
            <a:prstDash val="solid"/>
            <a:round/>
            <a:headEnd type="none" w="sm" len="sm"/>
            <a:tailEnd type="none" w="sm" len="sm"/>
          </a:ln>
        </p:spPr>
        <p:txBody>
          <a:bodyPr spcFirstLastPara="1" wrap="square" lIns="96000" tIns="96000" rIns="96000" bIns="144000" anchor="ctr" anchorCtr="0">
            <a:noAutofit/>
          </a:bodyPr>
          <a:lstStyle/>
          <a:p>
            <a:pPr algn="ctr">
              <a:lnSpc>
                <a:spcPct val="150000"/>
              </a:lnSpc>
              <a:buClr>
                <a:srgbClr val="000549"/>
              </a:buClr>
              <a:buSzPts val="4800"/>
              <a:buFontTx/>
              <a:buNone/>
            </a:pPr>
            <a:r>
              <a:rPr lang="vi-VN" sz="2400" b="1" dirty="0">
                <a:solidFill>
                  <a:srgbClr val="191919"/>
                </a:solidFill>
                <a:latin typeface="Times New Roman" panose="02020603050405020304" pitchFamily="18" charset="0"/>
                <a:cs typeface="Times New Roman" panose="02020603050405020304" pitchFamily="18" charset="0"/>
              </a:rPr>
              <a:t>Khái niệm</a:t>
            </a:r>
            <a:endParaRPr sz="2400" b="1" dirty="0">
              <a:solidFill>
                <a:srgbClr val="191919"/>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1693889" y="1404269"/>
            <a:ext cx="5947433" cy="3046988"/>
          </a:xfrm>
          <a:prstGeom prst="rect">
            <a:avLst/>
          </a:prstGeom>
        </p:spPr>
        <p:txBody>
          <a:bodyPr wrap="square">
            <a:spAutoFit/>
          </a:bodyPr>
          <a:lstStyle/>
          <a:p>
            <a:pPr indent="225425" algn="just"/>
            <a:r>
              <a:rPr lang="vi-VN" sz="2400" dirty="0">
                <a:latin typeface="Times New Roman" panose="02020603050405020304" pitchFamily="18" charset="0"/>
                <a:ea typeface="Calibri" panose="020F0502020204030204" pitchFamily="34" charset="0"/>
                <a:cs typeface="Times New Roman" panose="02020603050405020304" pitchFamily="18" charset="0"/>
              </a:rPr>
              <a:t> </a:t>
            </a:r>
            <a:r>
              <a:rPr lang="vi-VN" sz="2400" b="1" dirty="0">
                <a:latin typeface="Times New Roman" panose="02020603050405020304" pitchFamily="18" charset="0"/>
                <a:ea typeface="Calibri" panose="020F0502020204030204" pitchFamily="34" charset="0"/>
                <a:cs typeface="Times New Roman" panose="02020603050405020304" pitchFamily="18" charset="0"/>
              </a:rPr>
              <a:t>Phân tích một tác phẩm văn học </a:t>
            </a:r>
            <a:r>
              <a:rPr lang="vi-VN" sz="2400" dirty="0">
                <a:latin typeface="Times New Roman" panose="02020603050405020304" pitchFamily="18" charset="0"/>
                <a:ea typeface="Calibri" panose="020F0502020204030204" pitchFamily="34" charset="0"/>
                <a:cs typeface="Times New Roman" panose="02020603050405020304" pitchFamily="18" charset="0"/>
              </a:rPr>
              <a:t>(nội dung chủ đề, những nét đặc sắc về hình thức nghệ thuật và hiệu quả thẩm mỹ của nó) thuộc kiểu bài nghị luận văn học, trong đó người viết dùng lí lẽ, bằng chứng để làm sáng tỏ chủ đề, những nét đặc sắc về hình thức nghệ thuật của tác phẩm và hiệu quả của nó đối với việc thể hiện nội dung tác phẩm.</a:t>
            </a:r>
            <a:endParaRPr lang="en-US" sz="2400" dirty="0"/>
          </a:p>
        </p:txBody>
      </p:sp>
      <p:pic>
        <p:nvPicPr>
          <p:cNvPr id="3" name="Picture 2"/>
          <p:cNvPicPr>
            <a:picLocks noChangeAspect="1"/>
          </p:cNvPicPr>
          <p:nvPr/>
        </p:nvPicPr>
        <p:blipFill>
          <a:blip r:embed="rId5"/>
          <a:stretch>
            <a:fillRect/>
          </a:stretch>
        </p:blipFill>
        <p:spPr>
          <a:xfrm>
            <a:off x="273654" y="-112461"/>
            <a:ext cx="1292464" cy="969348"/>
          </a:xfrm>
          <a:prstGeom prst="rect">
            <a:avLst/>
          </a:prstGeom>
        </p:spPr>
      </p:pic>
      <p:pic>
        <p:nvPicPr>
          <p:cNvPr id="9" name="Picture 8"/>
          <p:cNvPicPr>
            <a:picLocks noChangeAspect="1"/>
          </p:cNvPicPr>
          <p:nvPr/>
        </p:nvPicPr>
        <p:blipFill>
          <a:blip r:embed="rId6"/>
          <a:stretch>
            <a:fillRect/>
          </a:stretch>
        </p:blipFill>
        <p:spPr>
          <a:xfrm>
            <a:off x="8077108" y="4386844"/>
            <a:ext cx="1066892" cy="762066"/>
          </a:xfrm>
          <a:prstGeom prst="rect">
            <a:avLst/>
          </a:prstGeom>
        </p:spPr>
      </p:pic>
    </p:spTree>
    <p:extLst>
      <p:ext uri="{BB962C8B-B14F-4D97-AF65-F5344CB8AC3E}">
        <p14:creationId xmlns:p14="http://schemas.microsoft.com/office/powerpoint/2010/main" val="41928829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800" decel="100000"/>
                                        <p:tgtEl>
                                          <p:spTgt spid="15"/>
                                        </p:tgtEl>
                                      </p:cBhvr>
                                    </p:animEffect>
                                    <p:anim calcmode="lin" valueType="num">
                                      <p:cBhvr>
                                        <p:cTn id="8" dur="800" decel="100000" fill="hold"/>
                                        <p:tgtEl>
                                          <p:spTgt spid="15"/>
                                        </p:tgtEl>
                                        <p:attrNameLst>
                                          <p:attrName>style.rotation</p:attrName>
                                        </p:attrNameLst>
                                      </p:cBhvr>
                                      <p:tavLst>
                                        <p:tav tm="0">
                                          <p:val>
                                            <p:fltVal val="-90"/>
                                          </p:val>
                                        </p:tav>
                                        <p:tav tm="100000">
                                          <p:val>
                                            <p:fltVal val="0"/>
                                          </p:val>
                                        </p:tav>
                                      </p:tavLst>
                                    </p:anim>
                                    <p:anim calcmode="lin" valueType="num">
                                      <p:cBhvr>
                                        <p:cTn id="9" dur="800" decel="100000" fill="hold"/>
                                        <p:tgtEl>
                                          <p:spTgt spid="15"/>
                                        </p:tgtEl>
                                        <p:attrNameLst>
                                          <p:attrName>ppt_x</p:attrName>
                                        </p:attrNameLst>
                                      </p:cBhvr>
                                      <p:tavLst>
                                        <p:tav tm="0">
                                          <p:val>
                                            <p:strVal val="#ppt_x+0.4"/>
                                          </p:val>
                                        </p:tav>
                                        <p:tav tm="100000">
                                          <p:val>
                                            <p:strVal val="#ppt_x-0.05"/>
                                          </p:val>
                                        </p:tav>
                                      </p:tavLst>
                                    </p:anim>
                                    <p:anim calcmode="lin" valueType="num">
                                      <p:cBhvr>
                                        <p:cTn id="10" dur="800" decel="100000" fill="hold"/>
                                        <p:tgtEl>
                                          <p:spTgt spid="1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800" decel="100000"/>
                                        <p:tgtEl>
                                          <p:spTgt spid="16"/>
                                        </p:tgtEl>
                                      </p:cBhvr>
                                    </p:animEffect>
                                    <p:anim calcmode="lin" valueType="num">
                                      <p:cBhvr>
                                        <p:cTn id="18" dur="800" decel="100000" fill="hold"/>
                                        <p:tgtEl>
                                          <p:spTgt spid="16"/>
                                        </p:tgtEl>
                                        <p:attrNameLst>
                                          <p:attrName>style.rotation</p:attrName>
                                        </p:attrNameLst>
                                      </p:cBhvr>
                                      <p:tavLst>
                                        <p:tav tm="0">
                                          <p:val>
                                            <p:fltVal val="-90"/>
                                          </p:val>
                                        </p:tav>
                                        <p:tav tm="100000">
                                          <p:val>
                                            <p:fltVal val="0"/>
                                          </p:val>
                                        </p:tav>
                                      </p:tavLst>
                                    </p:anim>
                                    <p:anim calcmode="lin" valueType="num">
                                      <p:cBhvr>
                                        <p:cTn id="19" dur="800" decel="100000" fill="hold"/>
                                        <p:tgtEl>
                                          <p:spTgt spid="16"/>
                                        </p:tgtEl>
                                        <p:attrNameLst>
                                          <p:attrName>ppt_x</p:attrName>
                                        </p:attrNameLst>
                                      </p:cBhvr>
                                      <p:tavLst>
                                        <p:tav tm="0">
                                          <p:val>
                                            <p:strVal val="#ppt_x+0.4"/>
                                          </p:val>
                                        </p:tav>
                                        <p:tav tm="100000">
                                          <p:val>
                                            <p:strVal val="#ppt_x-0.05"/>
                                          </p:val>
                                        </p:tav>
                                      </p:tavLst>
                                    </p:anim>
                                    <p:anim calcmode="lin" valueType="num">
                                      <p:cBhvr>
                                        <p:cTn id="20" dur="800" decel="100000" fill="hold"/>
                                        <p:tgtEl>
                                          <p:spTgt spid="16"/>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par>
                                <p:cTn id="23" presetID="3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800" decel="100000"/>
                                        <p:tgtEl>
                                          <p:spTgt spid="2"/>
                                        </p:tgtEl>
                                      </p:cBhvr>
                                    </p:animEffect>
                                    <p:anim calcmode="lin" valueType="num">
                                      <p:cBhvr>
                                        <p:cTn id="26" dur="800" decel="100000" fill="hold"/>
                                        <p:tgtEl>
                                          <p:spTgt spid="2"/>
                                        </p:tgtEl>
                                        <p:attrNameLst>
                                          <p:attrName>style.rotation</p:attrName>
                                        </p:attrNameLst>
                                      </p:cBhvr>
                                      <p:tavLst>
                                        <p:tav tm="0">
                                          <p:val>
                                            <p:fltVal val="-90"/>
                                          </p:val>
                                        </p:tav>
                                        <p:tav tm="100000">
                                          <p:val>
                                            <p:fltVal val="0"/>
                                          </p:val>
                                        </p:tav>
                                      </p:tavLst>
                                    </p:anim>
                                    <p:anim calcmode="lin" valueType="num">
                                      <p:cBhvr>
                                        <p:cTn id="27" dur="800" decel="100000" fill="hold"/>
                                        <p:tgtEl>
                                          <p:spTgt spid="2"/>
                                        </p:tgtEl>
                                        <p:attrNameLst>
                                          <p:attrName>ppt_x</p:attrName>
                                        </p:attrNameLst>
                                      </p:cBhvr>
                                      <p:tavLst>
                                        <p:tav tm="0">
                                          <p:val>
                                            <p:strVal val="#ppt_x+0.4"/>
                                          </p:val>
                                        </p:tav>
                                        <p:tav tm="100000">
                                          <p:val>
                                            <p:strVal val="#ppt_x-0.05"/>
                                          </p:val>
                                        </p:tav>
                                      </p:tavLst>
                                    </p:anim>
                                    <p:anim calcmode="lin" valueType="num">
                                      <p:cBhvr>
                                        <p:cTn id="28" dur="800" decel="100000" fill="hold"/>
                                        <p:tgtEl>
                                          <p:spTgt spid="2"/>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65;p6">
            <a:extLst>
              <a:ext uri="{FF2B5EF4-FFF2-40B4-BE49-F238E27FC236}">
                <a16:creationId xmlns:a16="http://schemas.microsoft.com/office/drawing/2014/main" id="{9C8990D7-EA9A-AA0C-29B3-3182705FCE0B}"/>
              </a:ext>
            </a:extLst>
          </p:cNvPr>
          <p:cNvSpPr/>
          <p:nvPr/>
        </p:nvSpPr>
        <p:spPr>
          <a:xfrm>
            <a:off x="2546702" y="914304"/>
            <a:ext cx="4376367" cy="522397"/>
          </a:xfrm>
          <a:custGeom>
            <a:avLst/>
            <a:gdLst/>
            <a:ahLst/>
            <a:cxnLst/>
            <a:rect l="l" t="t" r="r" b="b"/>
            <a:pathLst>
              <a:path w="2275407" h="612676" extrusionOk="0">
                <a:moveTo>
                  <a:pt x="0" y="0"/>
                </a:moveTo>
                <a:cubicBezTo>
                  <a:pt x="125538" y="-51573"/>
                  <a:pt x="302370" y="58534"/>
                  <a:pt x="546098" y="0"/>
                </a:cubicBezTo>
                <a:cubicBezTo>
                  <a:pt x="789826" y="-58534"/>
                  <a:pt x="922615" y="25763"/>
                  <a:pt x="1046687" y="0"/>
                </a:cubicBezTo>
                <a:cubicBezTo>
                  <a:pt x="1170759" y="-25763"/>
                  <a:pt x="1383022" y="7061"/>
                  <a:pt x="1661047" y="0"/>
                </a:cubicBezTo>
                <a:cubicBezTo>
                  <a:pt x="1939072" y="-7061"/>
                  <a:pt x="2068427" y="73672"/>
                  <a:pt x="2275407" y="0"/>
                </a:cubicBezTo>
                <a:cubicBezTo>
                  <a:pt x="2297105" y="108400"/>
                  <a:pt x="2270303" y="237720"/>
                  <a:pt x="2275407" y="300211"/>
                </a:cubicBezTo>
                <a:cubicBezTo>
                  <a:pt x="2280511" y="362702"/>
                  <a:pt x="2255033" y="533290"/>
                  <a:pt x="2275407" y="612676"/>
                </a:cubicBezTo>
                <a:cubicBezTo>
                  <a:pt x="2063390" y="621836"/>
                  <a:pt x="1915889" y="554529"/>
                  <a:pt x="1706555" y="612676"/>
                </a:cubicBezTo>
                <a:cubicBezTo>
                  <a:pt x="1497221" y="670823"/>
                  <a:pt x="1389465" y="554171"/>
                  <a:pt x="1092195" y="612676"/>
                </a:cubicBezTo>
                <a:cubicBezTo>
                  <a:pt x="794925" y="671181"/>
                  <a:pt x="696534" y="582092"/>
                  <a:pt x="591606" y="612676"/>
                </a:cubicBezTo>
                <a:cubicBezTo>
                  <a:pt x="486678" y="643260"/>
                  <a:pt x="120686" y="542400"/>
                  <a:pt x="0" y="612676"/>
                </a:cubicBezTo>
                <a:cubicBezTo>
                  <a:pt x="-1767" y="507874"/>
                  <a:pt x="2692" y="448080"/>
                  <a:pt x="0" y="306338"/>
                </a:cubicBezTo>
                <a:cubicBezTo>
                  <a:pt x="-2692" y="164596"/>
                  <a:pt x="35637" y="62824"/>
                  <a:pt x="0" y="0"/>
                </a:cubicBezTo>
                <a:close/>
              </a:path>
            </a:pathLst>
          </a:custGeom>
          <a:solidFill>
            <a:srgbClr val="5B9BD5">
              <a:lumMod val="20000"/>
              <a:lumOff val="80000"/>
            </a:srgbClr>
          </a:solidFill>
          <a:ln w="19050" cap="flat" cmpd="sng">
            <a:solidFill>
              <a:srgbClr val="5B9BD5"/>
            </a:solidFill>
            <a:prstDash val="solid"/>
            <a:round/>
            <a:headEnd type="none" w="sm" len="sm"/>
            <a:tailEnd type="none" w="sm" len="sm"/>
          </a:ln>
        </p:spPr>
        <p:txBody>
          <a:bodyPr spcFirstLastPara="1" wrap="square" lIns="96000" tIns="96000" rIns="96000" bIns="144000" anchor="ctr" anchorCtr="0">
            <a:noAutofit/>
          </a:bodyPr>
          <a:lstStyle/>
          <a:p>
            <a:pPr algn="ctr">
              <a:lnSpc>
                <a:spcPct val="150000"/>
              </a:lnSpc>
              <a:buClr>
                <a:srgbClr val="000549"/>
              </a:buClr>
              <a:buSzPts val="4800"/>
              <a:buFontTx/>
              <a:buNone/>
            </a:pPr>
            <a:endParaRPr sz="2400" b="1" dirty="0">
              <a:solidFill>
                <a:srgbClr val="191919"/>
              </a:solidFill>
              <a:latin typeface="Times New Roman" panose="02020603050405020304" pitchFamily="18" charset="0"/>
              <a:cs typeface="Times New Roman" panose="02020603050405020304" pitchFamily="18" charset="0"/>
            </a:endParaRPr>
          </a:p>
        </p:txBody>
      </p:sp>
      <p:sp>
        <p:nvSpPr>
          <p:cNvPr id="5" name="Rectangle 4"/>
          <p:cNvSpPr/>
          <p:nvPr/>
        </p:nvSpPr>
        <p:spPr>
          <a:xfrm>
            <a:off x="2703953" y="903302"/>
            <a:ext cx="4332158" cy="461665"/>
          </a:xfrm>
          <a:prstGeom prst="rect">
            <a:avLst/>
          </a:prstGeom>
        </p:spPr>
        <p:txBody>
          <a:bodyPr wrap="square">
            <a:spAutoFit/>
          </a:bodyPr>
          <a:lstStyle/>
          <a:p>
            <a:r>
              <a:rPr lang="vi-VN" sz="2400" b="1" dirty="0">
                <a:latin typeface="Times New Roman" panose="02020603050405020304" pitchFamily="18" charset="0"/>
                <a:ea typeface="Calibri" panose="020F0502020204030204" pitchFamily="34" charset="0"/>
              </a:rPr>
              <a:t>Yêu cầu đối với kiểu văn bản</a:t>
            </a:r>
            <a:endParaRPr lang="en-US" sz="2400" dirty="0"/>
          </a:p>
        </p:txBody>
      </p:sp>
      <p:sp>
        <p:nvSpPr>
          <p:cNvPr id="6" name="Rectangle: Rounded Corners 13">
            <a:extLst>
              <a:ext uri="{FF2B5EF4-FFF2-40B4-BE49-F238E27FC236}">
                <a16:creationId xmlns:a16="http://schemas.microsoft.com/office/drawing/2014/main" id="{8EE96391-C2C1-06DA-464B-FA62549C1419}"/>
              </a:ext>
            </a:extLst>
          </p:cNvPr>
          <p:cNvSpPr/>
          <p:nvPr/>
        </p:nvSpPr>
        <p:spPr>
          <a:xfrm>
            <a:off x="1896151" y="214105"/>
            <a:ext cx="5651987" cy="472963"/>
          </a:xfrm>
          <a:prstGeom prst="roundRect">
            <a:avLst>
              <a:gd name="adj" fmla="val 50000"/>
            </a:avLst>
          </a:prstGeom>
          <a:solidFill>
            <a:schemeClr val="accent2"/>
          </a:solidFill>
          <a:ln w="9525" cap="flat" cmpd="sng" algn="ctr">
            <a:solidFill>
              <a:srgbClr val="191919"/>
            </a:solidFill>
            <a:prstDash val="solid"/>
          </a:ln>
          <a:effectLst/>
        </p:spPr>
        <p:txBody>
          <a:bodyPr rtlCol="0" anchor="ctr"/>
          <a:lstStyle/>
          <a:p>
            <a:pPr marR="259080" algn="just">
              <a:lnSpc>
                <a:spcPct val="150000"/>
              </a:lnSpc>
              <a:spcAft>
                <a:spcPts val="800"/>
              </a:spcAft>
              <a:buClrTx/>
              <a:buFontTx/>
              <a:buNone/>
            </a:pPr>
            <a:endParaRPr lang="en-SG" sz="2400" dirty="0">
              <a:solidFill>
                <a:srgbClr val="19191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2144354" y="130147"/>
            <a:ext cx="5155579" cy="545919"/>
          </a:xfrm>
          <a:prstGeom prst="rect">
            <a:avLst/>
          </a:prstGeom>
          <a:noFill/>
        </p:spPr>
        <p:txBody>
          <a:bodyPr wrap="none">
            <a:spAutoFit/>
          </a:bodyPr>
          <a:lstStyle/>
          <a:p>
            <a:pPr algn="just">
              <a:lnSpc>
                <a:spcPct val="150000"/>
              </a:lnSpc>
            </a:pPr>
            <a:r>
              <a:rPr lang="vi-VN" sz="2200" b="1" dirty="0">
                <a:latin typeface="Times New Roman" panose="02020603050405020304" pitchFamily="18" charset="0"/>
                <a:ea typeface="Calibri" panose="020F0502020204030204" pitchFamily="34" charset="0"/>
                <a:cs typeface="Times New Roman" panose="02020603050405020304" pitchFamily="18" charset="0"/>
              </a:rPr>
              <a:t>1. Hoạt động tìm hiểu tri thức về kiểu bài</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1508" y="-395494"/>
            <a:ext cx="1981200" cy="1400175"/>
          </a:xfrm>
          <a:prstGeom prst="rect">
            <a:avLst/>
          </a:prstGeom>
        </p:spPr>
      </p:pic>
      <p:sp>
        <p:nvSpPr>
          <p:cNvPr id="14" name="Folded Corner 13"/>
          <p:cNvSpPr/>
          <p:nvPr/>
        </p:nvSpPr>
        <p:spPr>
          <a:xfrm>
            <a:off x="4734886" y="2317044"/>
            <a:ext cx="4071836" cy="2309836"/>
          </a:xfrm>
          <a:prstGeom prst="foldedCorner">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lded Corner 14"/>
          <p:cNvSpPr/>
          <p:nvPr/>
        </p:nvSpPr>
        <p:spPr>
          <a:xfrm flipH="1">
            <a:off x="685800" y="2317044"/>
            <a:ext cx="3844670" cy="2309836"/>
          </a:xfrm>
          <a:prstGeom prst="foldedCorner">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27315" y="2318556"/>
            <a:ext cx="3657600" cy="2308324"/>
          </a:xfrm>
          <a:prstGeom prst="rect">
            <a:avLst/>
          </a:prstGeom>
        </p:spPr>
        <p:txBody>
          <a:bodyPr wrap="square">
            <a:spAutoFit/>
          </a:bodyPr>
          <a:lstStyle/>
          <a:p>
            <a:pPr algn="just">
              <a:spcAft>
                <a:spcPts val="80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   Phân tích được nội dung chủ đề, nêu và phân tích được tác dụng của những nét đặc sắc về hình thức nghệ thuật đối với việc thể hiện nội dung.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4822261" y="2288618"/>
            <a:ext cx="3810110" cy="2308324"/>
          </a:xfrm>
          <a:prstGeom prst="rect">
            <a:avLst/>
          </a:prstGeom>
          <a:noFill/>
        </p:spPr>
        <p:txBody>
          <a:bodyPr wrap="square">
            <a:spAutoFit/>
          </a:bodyPr>
          <a:lstStyle/>
          <a:p>
            <a:pPr algn="just">
              <a:spcAft>
                <a:spcPts val="80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   Lập luận chặt chẽ, có bằng chứng tin cậy từ tác phẩm, diễn đạt mạch lạc, sử dụng các phương tiện liên kết hợp lí để giúp người đọc nhận ra mạch lập luận của văn bản.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5" name="Group 24"/>
          <p:cNvGrpSpPr/>
          <p:nvPr/>
        </p:nvGrpSpPr>
        <p:grpSpPr>
          <a:xfrm>
            <a:off x="1611914" y="1718272"/>
            <a:ext cx="2034803" cy="570346"/>
            <a:chOff x="1611914" y="1718272"/>
            <a:chExt cx="2034803" cy="570346"/>
          </a:xfrm>
        </p:grpSpPr>
        <p:sp>
          <p:nvSpPr>
            <p:cNvPr id="20" name="Rectangle 19"/>
            <p:cNvSpPr/>
            <p:nvPr/>
          </p:nvSpPr>
          <p:spPr>
            <a:xfrm>
              <a:off x="1611914" y="1718272"/>
              <a:ext cx="2034803" cy="570346"/>
            </a:xfrm>
            <a:prstGeom prst="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702031" y="1733212"/>
              <a:ext cx="1814056" cy="465702"/>
            </a:xfrm>
            <a:prstGeom prst="rect">
              <a:avLst/>
            </a:prstGeom>
            <a:solidFill>
              <a:schemeClr val="accent3">
                <a:lumMod val="20000"/>
                <a:lumOff val="80000"/>
              </a:schemeClr>
            </a:solidFill>
            <a:ln>
              <a:solidFill>
                <a:schemeClr val="accent3">
                  <a:lumMod val="50000"/>
                </a:schemeClr>
              </a:solidFill>
            </a:ln>
          </p:spPr>
          <p:txBody>
            <a:bodyPr wrap="square">
              <a:spAutoFit/>
            </a:bodyPr>
            <a:lstStyle/>
            <a:p>
              <a:r>
                <a:rPr lang="vi-VN" sz="2400" dirty="0">
                  <a:latin typeface="Times New Roman" panose="02020603050405020304" pitchFamily="18" charset="0"/>
                  <a:ea typeface="Calibri" panose="020F0502020204030204" pitchFamily="34" charset="0"/>
                </a:rPr>
                <a:t> Về nội dung </a:t>
              </a:r>
              <a:endParaRPr lang="en-US" sz="2400" dirty="0"/>
            </a:p>
          </p:txBody>
        </p:sp>
      </p:grpSp>
      <p:grpSp>
        <p:nvGrpSpPr>
          <p:cNvPr id="24" name="Group 23"/>
          <p:cNvGrpSpPr/>
          <p:nvPr/>
        </p:nvGrpSpPr>
        <p:grpSpPr>
          <a:xfrm>
            <a:off x="5747658" y="1718981"/>
            <a:ext cx="2127922" cy="570346"/>
            <a:chOff x="5840776" y="1718981"/>
            <a:chExt cx="2034803" cy="570346"/>
          </a:xfrm>
        </p:grpSpPr>
        <p:sp>
          <p:nvSpPr>
            <p:cNvPr id="22" name="Rectangle 21"/>
            <p:cNvSpPr/>
            <p:nvPr/>
          </p:nvSpPr>
          <p:spPr>
            <a:xfrm>
              <a:off x="5840776" y="1718981"/>
              <a:ext cx="2034803" cy="570346"/>
            </a:xfrm>
            <a:prstGeom prst="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926671" y="1747315"/>
              <a:ext cx="1860653" cy="461665"/>
            </a:xfrm>
            <a:prstGeom prst="rect">
              <a:avLst/>
            </a:prstGeom>
            <a:solidFill>
              <a:schemeClr val="accent3">
                <a:lumMod val="20000"/>
                <a:lumOff val="80000"/>
              </a:schemeClr>
            </a:solidFill>
            <a:ln>
              <a:solidFill>
                <a:schemeClr val="accent3">
                  <a:lumMod val="50000"/>
                </a:schemeClr>
              </a:solidFill>
            </a:ln>
          </p:spPr>
          <p:txBody>
            <a:bodyPr wrap="square">
              <a:spAutoFit/>
            </a:bodyPr>
            <a:lstStyle/>
            <a:p>
              <a:pPr algn="ctr"/>
              <a:r>
                <a:rPr lang="vi-VN" sz="2400" dirty="0">
                  <a:latin typeface="Times New Roman" panose="02020603050405020304" pitchFamily="18" charset="0"/>
                  <a:ea typeface="Calibri" panose="020F0502020204030204" pitchFamily="34" charset="0"/>
                </a:rPr>
                <a:t>Về hình thức </a:t>
              </a:r>
              <a:endParaRPr lang="en-US" sz="2400" dirty="0"/>
            </a:p>
          </p:txBody>
        </p:sp>
      </p:grpSp>
      <p:cxnSp>
        <p:nvCxnSpPr>
          <p:cNvPr id="3" name="Straight Arrow Connector 2"/>
          <p:cNvCxnSpPr>
            <a:endCxn id="20" idx="0"/>
          </p:cNvCxnSpPr>
          <p:nvPr/>
        </p:nvCxnSpPr>
        <p:spPr>
          <a:xfrm flipH="1">
            <a:off x="2629316" y="1437360"/>
            <a:ext cx="2105570" cy="280912"/>
          </a:xfrm>
          <a:prstGeom prst="straightConnector1">
            <a:avLst/>
          </a:prstGeom>
          <a:ln w="28575">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22" idx="0"/>
          </p:cNvCxnSpPr>
          <p:nvPr/>
        </p:nvCxnSpPr>
        <p:spPr>
          <a:xfrm>
            <a:off x="4734885" y="1436701"/>
            <a:ext cx="2076734" cy="282280"/>
          </a:xfrm>
          <a:prstGeom prst="straightConnector1">
            <a:avLst/>
          </a:prstGeom>
          <a:ln w="28575">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3"/>
          <a:stretch>
            <a:fillRect/>
          </a:stretch>
        </p:blipFill>
        <p:spPr>
          <a:xfrm>
            <a:off x="181083" y="0"/>
            <a:ext cx="1292464" cy="969348"/>
          </a:xfrm>
          <a:prstGeom prst="rect">
            <a:avLst/>
          </a:prstGeom>
        </p:spPr>
      </p:pic>
      <p:pic>
        <p:nvPicPr>
          <p:cNvPr id="28" name="Picture 27"/>
          <p:cNvPicPr>
            <a:picLocks noChangeAspect="1"/>
          </p:cNvPicPr>
          <p:nvPr/>
        </p:nvPicPr>
        <p:blipFill>
          <a:blip r:embed="rId4"/>
          <a:stretch>
            <a:fillRect/>
          </a:stretch>
        </p:blipFill>
        <p:spPr>
          <a:xfrm>
            <a:off x="8077108" y="4386844"/>
            <a:ext cx="1066892" cy="762066"/>
          </a:xfrm>
          <a:prstGeom prst="rect">
            <a:avLst/>
          </a:prstGeom>
        </p:spPr>
      </p:pic>
    </p:spTree>
    <p:extLst>
      <p:ext uri="{BB962C8B-B14F-4D97-AF65-F5344CB8AC3E}">
        <p14:creationId xmlns:p14="http://schemas.microsoft.com/office/powerpoint/2010/main" val="1343617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plus(in)">
                                      <p:cBhvr>
                                        <p:cTn id="15" dur="2000"/>
                                        <p:tgtEl>
                                          <p:spTgt spid="26"/>
                                        </p:tgtEl>
                                      </p:cBhvr>
                                    </p:animEffect>
                                  </p:childTnLst>
                                </p:cTn>
                              </p:par>
                              <p:par>
                                <p:cTn id="16" presetID="13"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plus(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4" grpId="0" animBg="1"/>
      <p:bldP spid="15" grpId="0" animBg="1"/>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3">
            <a:extLst>
              <a:ext uri="{FF2B5EF4-FFF2-40B4-BE49-F238E27FC236}">
                <a16:creationId xmlns:a16="http://schemas.microsoft.com/office/drawing/2014/main" id="{BEFA1336-EDDF-4B86-BD24-F714A29A4DA9}"/>
              </a:ext>
            </a:extLst>
          </p:cNvPr>
          <p:cNvGraphicFramePr>
            <a:graphicFrameLocks noGrp="1"/>
          </p:cNvGraphicFramePr>
          <p:nvPr>
            <p:extLst>
              <p:ext uri="{D42A27DB-BD31-4B8C-83A1-F6EECF244321}">
                <p14:modId xmlns:p14="http://schemas.microsoft.com/office/powerpoint/2010/main" val="2279529701"/>
              </p:ext>
            </p:extLst>
          </p:nvPr>
        </p:nvGraphicFramePr>
        <p:xfrm>
          <a:off x="761999" y="827315"/>
          <a:ext cx="8033657" cy="4180114"/>
        </p:xfrm>
        <a:graphic>
          <a:graphicData uri="http://schemas.openxmlformats.org/drawingml/2006/table">
            <a:tbl>
              <a:tblPr firstRow="1" bandRow="1"/>
              <a:tblGrid>
                <a:gridCol w="1240972">
                  <a:extLst>
                    <a:ext uri="{9D8B030D-6E8A-4147-A177-3AD203B41FA5}">
                      <a16:colId xmlns:a16="http://schemas.microsoft.com/office/drawing/2014/main" val="1412064249"/>
                    </a:ext>
                  </a:extLst>
                </a:gridCol>
                <a:gridCol w="6792685">
                  <a:extLst>
                    <a:ext uri="{9D8B030D-6E8A-4147-A177-3AD203B41FA5}">
                      <a16:colId xmlns:a16="http://schemas.microsoft.com/office/drawing/2014/main" val="854655154"/>
                    </a:ext>
                  </a:extLst>
                </a:gridCol>
              </a:tblGrid>
              <a:tr h="44150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ea typeface=""/>
                          <a:cs typeface=""/>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ea typeface=""/>
                          <a:cs typeface=""/>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ea typeface=""/>
                          <a:cs typeface=""/>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ea typeface=""/>
                          <a:cs typeface=""/>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ea typeface=""/>
                          <a:cs typeface=""/>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ea typeface=""/>
                          <a:cs typeface=""/>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ea typeface=""/>
                          <a:cs typeface=""/>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ea typeface=""/>
                          <a:cs typeface=""/>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ea typeface=""/>
                          <a:cs typeface=""/>
                          <a:sym typeface="Arial"/>
                        </a:defRPr>
                      </a:lvl9pPr>
                    </a:lstStyle>
                    <a:p>
                      <a:pPr algn="ctr"/>
                      <a:r>
                        <a:rPr lang="vi-VN" sz="2400" dirty="0">
                          <a:latin typeface="+mj-lt"/>
                          <a:cs typeface="Arial" panose="020B0604020202020204" pitchFamily="34" charset="0"/>
                        </a:rPr>
                        <a:t>Bố cục</a:t>
                      </a:r>
                      <a:endParaRPr lang="en-US" sz="2400" dirty="0">
                        <a:latin typeface="+mj-lt"/>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ea typeface=""/>
                          <a:cs typeface=""/>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ea typeface=""/>
                          <a:cs typeface=""/>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ea typeface=""/>
                          <a:cs typeface=""/>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ea typeface=""/>
                          <a:cs typeface=""/>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ea typeface=""/>
                          <a:cs typeface=""/>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ea typeface=""/>
                          <a:cs typeface=""/>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ea typeface=""/>
                          <a:cs typeface=""/>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ea typeface=""/>
                          <a:cs typeface=""/>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ea typeface=""/>
                          <a:cs typeface=""/>
                          <a:sym typeface="Arial"/>
                        </a:defRPr>
                      </a:lvl9pPr>
                    </a:lstStyle>
                    <a:p>
                      <a:pPr algn="ctr"/>
                      <a:r>
                        <a:rPr lang="vi-VN" sz="2400" dirty="0">
                          <a:latin typeface="+mj-lt"/>
                          <a:cs typeface="Arial" panose="020B0604020202020204" pitchFamily="34" charset="0"/>
                        </a:rPr>
                        <a:t>Nội dung</a:t>
                      </a:r>
                      <a:endParaRPr lang="en-US" sz="2400" dirty="0">
                        <a:latin typeface="+mj-lt"/>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solidFill>
                  </a:tcPr>
                </a:tc>
                <a:extLst>
                  <a:ext uri="{0D108BD9-81ED-4DB2-BD59-A6C34878D82A}">
                    <a16:rowId xmlns:a16="http://schemas.microsoft.com/office/drawing/2014/main" val="1927613316"/>
                  </a:ext>
                </a:extLst>
              </a:tr>
              <a:tr h="1066799">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9pPr>
                    </a:lstStyle>
                    <a:p>
                      <a:pPr algn="ctr"/>
                      <a:endParaRPr lang="en-US" sz="2000" b="1" dirty="0">
                        <a:latin typeface="+mj-lt"/>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9pPr>
                    </a:lstStyle>
                    <a:p>
                      <a:pPr algn="just"/>
                      <a:endParaRPr lang="en-US" sz="2000" dirty="0">
                        <a:latin typeface="+mj-lt"/>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extLst>
                  <a:ext uri="{0D108BD9-81ED-4DB2-BD59-A6C34878D82A}">
                    <a16:rowId xmlns:a16="http://schemas.microsoft.com/office/drawing/2014/main" val="1391135900"/>
                  </a:ext>
                </a:extLst>
              </a:tr>
              <a:tr h="155665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9pPr>
                    </a:lstStyle>
                    <a:p>
                      <a:pPr algn="ctr"/>
                      <a:endParaRPr lang="en-US" sz="2000" b="1" dirty="0">
                        <a:latin typeface="+mj-lt"/>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9pPr>
                    </a:lstStyle>
                    <a:p>
                      <a:pPr marL="0" indent="0" algn="just">
                        <a:buFont typeface="Arial" panose="020B0604020202020204" pitchFamily="34" charset="0"/>
                        <a:buNone/>
                      </a:pPr>
                      <a:endParaRPr lang="en-US" sz="2000" dirty="0">
                        <a:latin typeface="+mj-lt"/>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tint val="20000"/>
                      </a:srgbClr>
                    </a:solidFill>
                  </a:tcPr>
                </a:tc>
                <a:extLst>
                  <a:ext uri="{0D108BD9-81ED-4DB2-BD59-A6C34878D82A}">
                    <a16:rowId xmlns:a16="http://schemas.microsoft.com/office/drawing/2014/main" val="140758646"/>
                  </a:ext>
                </a:extLst>
              </a:tr>
              <a:tr h="1099458">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9pPr>
                    </a:lstStyle>
                    <a:p>
                      <a:pPr algn="ctr"/>
                      <a:endParaRPr lang="en-US" sz="2000" b="1" dirty="0">
                        <a:latin typeface="+mj-lt"/>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a:ea typeface=""/>
                          <a:cs typeface=""/>
                          <a:sym typeface="Arial"/>
                        </a:defRPr>
                      </a:lvl9pPr>
                    </a:lstStyle>
                    <a:p>
                      <a:pPr algn="just"/>
                      <a:endParaRPr lang="en-US" sz="2000" dirty="0">
                        <a:latin typeface="+mj-lt"/>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tint val="40000"/>
                      </a:srgbClr>
                    </a:solidFill>
                  </a:tcPr>
                </a:tc>
                <a:extLst>
                  <a:ext uri="{0D108BD9-81ED-4DB2-BD59-A6C34878D82A}">
                    <a16:rowId xmlns:a16="http://schemas.microsoft.com/office/drawing/2014/main" val="3721492699"/>
                  </a:ext>
                </a:extLst>
              </a:tr>
            </a:tbl>
          </a:graphicData>
        </a:graphic>
      </p:graphicFrame>
      <p:sp>
        <p:nvSpPr>
          <p:cNvPr id="5" name="Rectangle: Rounded Corners 13">
            <a:extLst>
              <a:ext uri="{FF2B5EF4-FFF2-40B4-BE49-F238E27FC236}">
                <a16:creationId xmlns:a16="http://schemas.microsoft.com/office/drawing/2014/main" id="{8EE96391-C2C1-06DA-464B-FA62549C1419}"/>
              </a:ext>
            </a:extLst>
          </p:cNvPr>
          <p:cNvSpPr/>
          <p:nvPr/>
        </p:nvSpPr>
        <p:spPr>
          <a:xfrm>
            <a:off x="1896151" y="214105"/>
            <a:ext cx="5651987" cy="472963"/>
          </a:xfrm>
          <a:prstGeom prst="roundRect">
            <a:avLst>
              <a:gd name="adj" fmla="val 50000"/>
            </a:avLst>
          </a:prstGeom>
          <a:solidFill>
            <a:schemeClr val="accent2"/>
          </a:solidFill>
          <a:ln w="9525" cap="flat" cmpd="sng" algn="ctr">
            <a:solidFill>
              <a:srgbClr val="191919"/>
            </a:solidFill>
            <a:prstDash val="solid"/>
          </a:ln>
          <a:effectLst/>
        </p:spPr>
        <p:txBody>
          <a:bodyPr rtlCol="0" anchor="ctr"/>
          <a:lstStyle/>
          <a:p>
            <a:pPr marR="259080" algn="just">
              <a:lnSpc>
                <a:spcPct val="150000"/>
              </a:lnSpc>
              <a:spcAft>
                <a:spcPts val="800"/>
              </a:spcAft>
              <a:buClrTx/>
              <a:buFontTx/>
              <a:buNone/>
            </a:pPr>
            <a:endParaRPr lang="en-SG" sz="2400" dirty="0">
              <a:solidFill>
                <a:srgbClr val="19191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144354" y="130147"/>
            <a:ext cx="5155579" cy="545919"/>
          </a:xfrm>
          <a:prstGeom prst="rect">
            <a:avLst/>
          </a:prstGeom>
        </p:spPr>
        <p:txBody>
          <a:bodyPr wrap="none">
            <a:spAutoFit/>
          </a:bodyPr>
          <a:lstStyle/>
          <a:p>
            <a:pPr algn="just">
              <a:lnSpc>
                <a:spcPct val="150000"/>
              </a:lnSpc>
            </a:pPr>
            <a:r>
              <a:rPr lang="vi-VN" sz="2200" b="1" dirty="0">
                <a:latin typeface="Times New Roman" panose="02020603050405020304" pitchFamily="18" charset="0"/>
                <a:ea typeface="Calibri" panose="020F0502020204030204" pitchFamily="34" charset="0"/>
                <a:cs typeface="Times New Roman" panose="02020603050405020304" pitchFamily="18" charset="0"/>
              </a:rPr>
              <a:t>1. Hoạt động tìm hiểu tri thức về kiểu bài</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2048344" y="1238248"/>
            <a:ext cx="6751303" cy="1107996"/>
          </a:xfrm>
          <a:prstGeom prst="rect">
            <a:avLst/>
          </a:prstGeom>
        </p:spPr>
        <p:txBody>
          <a:bodyPr wrap="square">
            <a:spAutoFit/>
          </a:bodyPr>
          <a:lstStyle/>
          <a:p>
            <a:pPr algn="just"/>
            <a:r>
              <a:rPr lang="en-US" sz="2200" dirty="0">
                <a:latin typeface="Times New Roman" panose="02020603050405020304" pitchFamily="18" charset="0"/>
                <a:ea typeface="Calibri" panose="020F0502020204030204" pitchFamily="34" charset="0"/>
                <a:cs typeface="Times New Roman" panose="02020603050405020304" pitchFamily="18" charset="0"/>
              </a:rPr>
              <a:t>  G</a:t>
            </a:r>
            <a:r>
              <a:rPr lang="vi-VN" sz="2200" dirty="0">
                <a:latin typeface="Times New Roman" panose="02020603050405020304" pitchFamily="18" charset="0"/>
                <a:ea typeface="Calibri" panose="020F0502020204030204" pitchFamily="34" charset="0"/>
                <a:cs typeface="Times New Roman" panose="02020603050405020304" pitchFamily="18" charset="0"/>
              </a:rPr>
              <a:t>iới thiệu về tác phẩm văn học (tên tác phẩm, tác giả), nêu ý kiến khái quát về chủ đề và những nét đặc sắc về hình thức nghệ thuật của tác phẩm.</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2048345" y="2408674"/>
            <a:ext cx="6751301" cy="1446550"/>
          </a:xfrm>
          <a:prstGeom prst="rect">
            <a:avLst/>
          </a:prstGeom>
        </p:spPr>
        <p:txBody>
          <a:bodyPr wrap="square">
            <a:spAutoFit/>
          </a:bodyPr>
          <a:lstStyle/>
          <a:p>
            <a:pPr algn="just"/>
            <a:r>
              <a:rPr lang="en-US" sz="2200" dirty="0">
                <a:latin typeface="Times New Roman" panose="02020603050405020304" pitchFamily="18" charset="0"/>
                <a:ea typeface="Calibri" panose="020F0502020204030204" pitchFamily="34" charset="0"/>
                <a:cs typeface="Times New Roman" panose="02020603050405020304" pitchFamily="18" charset="0"/>
              </a:rPr>
              <a:t>  L</a:t>
            </a:r>
            <a:r>
              <a:rPr lang="vi-VN" sz="2200" dirty="0">
                <a:latin typeface="Times New Roman" panose="02020603050405020304" pitchFamily="18" charset="0"/>
                <a:ea typeface="Calibri" panose="020F0502020204030204" pitchFamily="34" charset="0"/>
                <a:cs typeface="Times New Roman" panose="02020603050405020304" pitchFamily="18" charset="0"/>
              </a:rPr>
              <a:t>ần lượt trình bày các luận điểm làm nổi bật chủ đề và những nét đặc sắc về hình thức nghệ thuật trong tác phẩm và tác dụng của nó đối với việc thể hiện nội dung tác phẩm.</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989925" y="3888656"/>
            <a:ext cx="6751301" cy="1107996"/>
          </a:xfrm>
          <a:prstGeom prst="rect">
            <a:avLst/>
          </a:prstGeom>
        </p:spPr>
        <p:txBody>
          <a:bodyPr wrap="square">
            <a:spAutoFit/>
          </a:bodyPr>
          <a:lstStyle/>
          <a:p>
            <a:pPr algn="just"/>
            <a:r>
              <a:rPr lang="en-US" sz="2200" dirty="0">
                <a:latin typeface="Times New Roman" panose="02020603050405020304" pitchFamily="18" charset="0"/>
                <a:ea typeface="Calibri" panose="020F0502020204030204" pitchFamily="34" charset="0"/>
              </a:rPr>
              <a:t>  K</a:t>
            </a:r>
            <a:r>
              <a:rPr lang="vi-VN" sz="2200" dirty="0">
                <a:latin typeface="Times New Roman" panose="02020603050405020304" pitchFamily="18" charset="0"/>
                <a:ea typeface="Calibri" panose="020F0502020204030204" pitchFamily="34" charset="0"/>
              </a:rPr>
              <a:t>hẳng định lại ý kiến về chủ đề và những nét đặc sắc về hình thức nghệ thuật của tác phẩm; nêu suy nghĩ, cảm xúc, trải nghiệm cá nhân hoặc bài học rút ra từ tác phẩm.</a:t>
            </a:r>
            <a:endParaRPr lang="en-US" sz="2200" dirty="0"/>
          </a:p>
        </p:txBody>
      </p:sp>
      <p:sp>
        <p:nvSpPr>
          <p:cNvPr id="10" name="Rectangle 9"/>
          <p:cNvSpPr/>
          <p:nvPr/>
        </p:nvSpPr>
        <p:spPr>
          <a:xfrm>
            <a:off x="966800" y="4048663"/>
            <a:ext cx="987770" cy="400110"/>
          </a:xfrm>
          <a:prstGeom prst="rect">
            <a:avLst/>
          </a:prstGeom>
        </p:spPr>
        <p:txBody>
          <a:bodyPr wrap="none">
            <a:spAutoFit/>
          </a:bodyPr>
          <a:lstStyle/>
          <a:p>
            <a:pPr lvl="0" algn="ctr"/>
            <a:r>
              <a:rPr lang="vi-VN" sz="2000" b="1" dirty="0">
                <a:solidFill>
                  <a:srgbClr val="366CA6"/>
                </a:solidFill>
                <a:latin typeface="Times New Roman" panose="02020603050405020304" pitchFamily="18" charset="0"/>
                <a:cs typeface="Arial" panose="020B0604020202020204" pitchFamily="34" charset="0"/>
              </a:rPr>
              <a:t>Kết bài</a:t>
            </a:r>
            <a:endParaRPr lang="en-US" sz="2000" b="1" dirty="0">
              <a:solidFill>
                <a:srgbClr val="366CA6"/>
              </a:solidFill>
              <a:cs typeface="Arial" panose="020B0604020202020204" pitchFamily="34" charset="0"/>
            </a:endParaRPr>
          </a:p>
        </p:txBody>
      </p:sp>
      <p:sp>
        <p:nvSpPr>
          <p:cNvPr id="11" name="Rectangle 10"/>
          <p:cNvSpPr/>
          <p:nvPr/>
        </p:nvSpPr>
        <p:spPr>
          <a:xfrm>
            <a:off x="873024" y="2670630"/>
            <a:ext cx="1175322" cy="400110"/>
          </a:xfrm>
          <a:prstGeom prst="rect">
            <a:avLst/>
          </a:prstGeom>
        </p:spPr>
        <p:txBody>
          <a:bodyPr wrap="none">
            <a:spAutoFit/>
          </a:bodyPr>
          <a:lstStyle/>
          <a:p>
            <a:pPr lvl="0" algn="ctr"/>
            <a:r>
              <a:rPr lang="vi-VN" sz="2000" b="1" dirty="0">
                <a:solidFill>
                  <a:srgbClr val="366CA6"/>
                </a:solidFill>
                <a:latin typeface="Times New Roman" panose="02020603050405020304" pitchFamily="18" charset="0"/>
                <a:cs typeface="Arial" panose="020B0604020202020204" pitchFamily="34" charset="0"/>
              </a:rPr>
              <a:t>Thân bài</a:t>
            </a:r>
            <a:endParaRPr lang="en-US" sz="2000" b="1" dirty="0">
              <a:solidFill>
                <a:srgbClr val="366CA6"/>
              </a:solidFill>
              <a:cs typeface="Arial" panose="020B0604020202020204" pitchFamily="34" charset="0"/>
            </a:endParaRPr>
          </a:p>
        </p:txBody>
      </p:sp>
      <p:sp>
        <p:nvSpPr>
          <p:cNvPr id="12" name="Rectangle 11"/>
          <p:cNvSpPr/>
          <p:nvPr/>
        </p:nvSpPr>
        <p:spPr>
          <a:xfrm>
            <a:off x="973212" y="1528806"/>
            <a:ext cx="974946" cy="400110"/>
          </a:xfrm>
          <a:prstGeom prst="rect">
            <a:avLst/>
          </a:prstGeom>
        </p:spPr>
        <p:txBody>
          <a:bodyPr wrap="none">
            <a:spAutoFit/>
          </a:bodyPr>
          <a:lstStyle/>
          <a:p>
            <a:pPr lvl="0" algn="ctr"/>
            <a:r>
              <a:rPr lang="vi-VN" sz="2000" b="1" dirty="0">
                <a:solidFill>
                  <a:srgbClr val="366CA6"/>
                </a:solidFill>
                <a:latin typeface="Times New Roman" panose="02020603050405020304" pitchFamily="18" charset="0"/>
                <a:cs typeface="Arial" panose="020B0604020202020204" pitchFamily="34" charset="0"/>
              </a:rPr>
              <a:t>Mở bài</a:t>
            </a:r>
            <a:endParaRPr lang="en-US" sz="2000" b="1" dirty="0">
              <a:solidFill>
                <a:srgbClr val="366CA6"/>
              </a:solidFill>
              <a:cs typeface="Arial" panose="020B0604020202020204" pitchFamily="34" charset="0"/>
            </a:endParaRPr>
          </a:p>
        </p:txBody>
      </p:sp>
      <p:pic>
        <p:nvPicPr>
          <p:cNvPr id="13" name="Picture 12"/>
          <p:cNvPicPr>
            <a:picLocks noChangeAspect="1"/>
          </p:cNvPicPr>
          <p:nvPr/>
        </p:nvPicPr>
        <p:blipFill>
          <a:blip r:embed="rId2"/>
          <a:stretch>
            <a:fillRect/>
          </a:stretch>
        </p:blipFill>
        <p:spPr>
          <a:xfrm>
            <a:off x="7506762" y="-129993"/>
            <a:ext cx="1637238" cy="1158661"/>
          </a:xfrm>
          <a:prstGeom prst="rect">
            <a:avLst/>
          </a:prstGeom>
        </p:spPr>
      </p:pic>
      <p:pic>
        <p:nvPicPr>
          <p:cNvPr id="14" name="Picture 13"/>
          <p:cNvPicPr>
            <a:picLocks noChangeAspect="1"/>
          </p:cNvPicPr>
          <p:nvPr/>
        </p:nvPicPr>
        <p:blipFill>
          <a:blip r:embed="rId3"/>
          <a:stretch>
            <a:fillRect/>
          </a:stretch>
        </p:blipFill>
        <p:spPr>
          <a:xfrm>
            <a:off x="168524" y="-181016"/>
            <a:ext cx="1292161" cy="968108"/>
          </a:xfrm>
          <a:prstGeom prst="rect">
            <a:avLst/>
          </a:prstGeom>
        </p:spPr>
      </p:pic>
    </p:spTree>
    <p:extLst>
      <p:ext uri="{BB962C8B-B14F-4D97-AF65-F5344CB8AC3E}">
        <p14:creationId xmlns:p14="http://schemas.microsoft.com/office/powerpoint/2010/main" val="433391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3">
            <a:extLst>
              <a:ext uri="{FF2B5EF4-FFF2-40B4-BE49-F238E27FC236}">
                <a16:creationId xmlns:a16="http://schemas.microsoft.com/office/drawing/2014/main" id="{8EE96391-C2C1-06DA-464B-FA62549C1419}"/>
              </a:ext>
            </a:extLst>
          </p:cNvPr>
          <p:cNvSpPr/>
          <p:nvPr/>
        </p:nvSpPr>
        <p:spPr>
          <a:xfrm>
            <a:off x="1740594" y="339869"/>
            <a:ext cx="5781740" cy="472963"/>
          </a:xfrm>
          <a:prstGeom prst="roundRect">
            <a:avLst>
              <a:gd name="adj" fmla="val 50000"/>
            </a:avLst>
          </a:prstGeom>
          <a:solidFill>
            <a:schemeClr val="accent2"/>
          </a:solidFill>
          <a:ln w="9525" cap="flat" cmpd="sng" algn="ctr">
            <a:solidFill>
              <a:srgbClr val="191919"/>
            </a:solidFill>
            <a:prstDash val="solid"/>
          </a:ln>
          <a:effectLst/>
        </p:spPr>
        <p:txBody>
          <a:bodyPr rtlCol="0" anchor="ctr"/>
          <a:lstStyle/>
          <a:p>
            <a:pPr marL="0" marR="259080" lvl="0" indent="0" algn="just" defTabSz="914400" eaLnBrk="1" fontAlgn="auto" latinLnBrk="0" hangingPunct="1">
              <a:lnSpc>
                <a:spcPct val="150000"/>
              </a:lnSpc>
              <a:spcBef>
                <a:spcPts val="0"/>
              </a:spcBef>
              <a:spcAft>
                <a:spcPts val="800"/>
              </a:spcAft>
              <a:buClrTx/>
              <a:buSzTx/>
              <a:buFontTx/>
              <a:buNone/>
              <a:tabLst/>
              <a:defRPr/>
            </a:pPr>
            <a:endParaRPr kumimoji="0" lang="en-SG" sz="2400" b="0" i="0" u="none" strike="noStrike" kern="0" cap="none" spc="0" normalizeH="0" baseline="0" noProof="0" dirty="0">
              <a:ln>
                <a:noFill/>
              </a:ln>
              <a:solidFill>
                <a:srgbClr val="191919"/>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942380" y="280609"/>
            <a:ext cx="5973251" cy="504625"/>
          </a:xfrm>
          <a:prstGeom prst="rect">
            <a:avLst/>
          </a:prstGeom>
        </p:spPr>
        <p:txBody>
          <a:bodyPr wrap="square">
            <a:spAutoFit/>
          </a:bodyPr>
          <a:lstStyle/>
          <a:p>
            <a:pPr algn="just">
              <a:lnSpc>
                <a:spcPct val="150000"/>
              </a:lnSpc>
            </a:pPr>
            <a:r>
              <a:rPr lang="vi-VN" sz="2000" b="1" dirty="0">
                <a:latin typeface="Times New Roman" panose="02020603050405020304" pitchFamily="18" charset="0"/>
                <a:ea typeface="Calibri" panose="020F0502020204030204" pitchFamily="34" charset="0"/>
                <a:cs typeface="Times New Roman" panose="02020603050405020304" pitchFamily="18" charset="0"/>
              </a:rPr>
              <a:t>2. Hoạt động hướng dẫn phân tích kiểu văn bản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Google Shape;565;p6">
            <a:extLst>
              <a:ext uri="{FF2B5EF4-FFF2-40B4-BE49-F238E27FC236}">
                <a16:creationId xmlns:a16="http://schemas.microsoft.com/office/drawing/2014/main" id="{9C8990D7-EA9A-AA0C-29B3-3182705FCE0B}"/>
              </a:ext>
            </a:extLst>
          </p:cNvPr>
          <p:cNvSpPr/>
          <p:nvPr/>
        </p:nvSpPr>
        <p:spPr>
          <a:xfrm>
            <a:off x="3060652" y="1419837"/>
            <a:ext cx="5237261" cy="2811074"/>
          </a:xfrm>
          <a:custGeom>
            <a:avLst/>
            <a:gdLst/>
            <a:ahLst/>
            <a:cxnLst/>
            <a:rect l="l" t="t" r="r" b="b"/>
            <a:pathLst>
              <a:path w="2275407" h="612676" extrusionOk="0">
                <a:moveTo>
                  <a:pt x="0" y="0"/>
                </a:moveTo>
                <a:cubicBezTo>
                  <a:pt x="125538" y="-51573"/>
                  <a:pt x="302370" y="58534"/>
                  <a:pt x="546098" y="0"/>
                </a:cubicBezTo>
                <a:cubicBezTo>
                  <a:pt x="789826" y="-58534"/>
                  <a:pt x="922615" y="25763"/>
                  <a:pt x="1046687" y="0"/>
                </a:cubicBezTo>
                <a:cubicBezTo>
                  <a:pt x="1170759" y="-25763"/>
                  <a:pt x="1383022" y="7061"/>
                  <a:pt x="1661047" y="0"/>
                </a:cubicBezTo>
                <a:cubicBezTo>
                  <a:pt x="1939072" y="-7061"/>
                  <a:pt x="2068427" y="73672"/>
                  <a:pt x="2275407" y="0"/>
                </a:cubicBezTo>
                <a:cubicBezTo>
                  <a:pt x="2297105" y="108400"/>
                  <a:pt x="2270303" y="237720"/>
                  <a:pt x="2275407" y="300211"/>
                </a:cubicBezTo>
                <a:cubicBezTo>
                  <a:pt x="2280511" y="362702"/>
                  <a:pt x="2255033" y="533290"/>
                  <a:pt x="2275407" y="612676"/>
                </a:cubicBezTo>
                <a:cubicBezTo>
                  <a:pt x="2063390" y="621836"/>
                  <a:pt x="1915889" y="554529"/>
                  <a:pt x="1706555" y="612676"/>
                </a:cubicBezTo>
                <a:cubicBezTo>
                  <a:pt x="1497221" y="670823"/>
                  <a:pt x="1389465" y="554171"/>
                  <a:pt x="1092195" y="612676"/>
                </a:cubicBezTo>
                <a:cubicBezTo>
                  <a:pt x="794925" y="671181"/>
                  <a:pt x="696534" y="582092"/>
                  <a:pt x="591606" y="612676"/>
                </a:cubicBezTo>
                <a:cubicBezTo>
                  <a:pt x="486678" y="643260"/>
                  <a:pt x="120686" y="542400"/>
                  <a:pt x="0" y="612676"/>
                </a:cubicBezTo>
                <a:cubicBezTo>
                  <a:pt x="-1767" y="507874"/>
                  <a:pt x="2692" y="448080"/>
                  <a:pt x="0" y="306338"/>
                </a:cubicBezTo>
                <a:cubicBezTo>
                  <a:pt x="-2692" y="164596"/>
                  <a:pt x="35637" y="62824"/>
                  <a:pt x="0" y="0"/>
                </a:cubicBezTo>
                <a:close/>
              </a:path>
            </a:pathLst>
          </a:custGeom>
          <a:solidFill>
            <a:schemeClr val="tx2">
              <a:lumMod val="60000"/>
              <a:lumOff val="40000"/>
            </a:schemeClr>
          </a:solidFill>
          <a:ln w="19050" cap="flat" cmpd="sng">
            <a:noFill/>
            <a:prstDash val="solid"/>
            <a:round/>
            <a:headEnd type="none" w="sm" len="sm"/>
            <a:tailEnd type="none" w="sm" len="sm"/>
          </a:ln>
        </p:spPr>
        <p:txBody>
          <a:bodyPr spcFirstLastPara="1" wrap="square" lIns="96000" tIns="96000" rIns="96000" bIns="144000" anchor="ctr" anchorCtr="0">
            <a:noAutofit/>
          </a:bodyPr>
          <a:lstStyle/>
          <a:p>
            <a:pPr algn="ctr">
              <a:lnSpc>
                <a:spcPct val="150000"/>
              </a:lnSpc>
              <a:buClr>
                <a:srgbClr val="000549"/>
              </a:buClr>
              <a:buSzPts val="4800"/>
              <a:buFontTx/>
              <a:buNone/>
            </a:pPr>
            <a:endParaRPr sz="2000" b="1" dirty="0">
              <a:solidFill>
                <a:srgbClr val="191919"/>
              </a:solidFill>
              <a:latin typeface="Times New Roman" panose="02020603050405020304" pitchFamily="18" charset="0"/>
              <a:cs typeface="Times New Roman" panose="02020603050405020304" pitchFamily="18" charset="0"/>
            </a:endParaRPr>
          </a:p>
        </p:txBody>
      </p:sp>
      <p:sp>
        <p:nvSpPr>
          <p:cNvPr id="11" name="Right Arrow 10"/>
          <p:cNvSpPr/>
          <p:nvPr/>
        </p:nvSpPr>
        <p:spPr>
          <a:xfrm>
            <a:off x="945789" y="1217726"/>
            <a:ext cx="1604884" cy="905647"/>
          </a:xfrm>
          <a:prstGeom prst="rightArrow">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565;p6">
            <a:extLst>
              <a:ext uri="{FF2B5EF4-FFF2-40B4-BE49-F238E27FC236}">
                <a16:creationId xmlns:a16="http://schemas.microsoft.com/office/drawing/2014/main" id="{9C8990D7-EA9A-AA0C-29B3-3182705FCE0B}"/>
              </a:ext>
            </a:extLst>
          </p:cNvPr>
          <p:cNvSpPr/>
          <p:nvPr/>
        </p:nvSpPr>
        <p:spPr>
          <a:xfrm>
            <a:off x="2944018" y="1320548"/>
            <a:ext cx="5237261" cy="2762680"/>
          </a:xfrm>
          <a:custGeom>
            <a:avLst/>
            <a:gdLst/>
            <a:ahLst/>
            <a:cxnLst/>
            <a:rect l="l" t="t" r="r" b="b"/>
            <a:pathLst>
              <a:path w="2275407" h="612676" extrusionOk="0">
                <a:moveTo>
                  <a:pt x="0" y="0"/>
                </a:moveTo>
                <a:cubicBezTo>
                  <a:pt x="125538" y="-51573"/>
                  <a:pt x="302370" y="58534"/>
                  <a:pt x="546098" y="0"/>
                </a:cubicBezTo>
                <a:cubicBezTo>
                  <a:pt x="789826" y="-58534"/>
                  <a:pt x="922615" y="25763"/>
                  <a:pt x="1046687" y="0"/>
                </a:cubicBezTo>
                <a:cubicBezTo>
                  <a:pt x="1170759" y="-25763"/>
                  <a:pt x="1383022" y="7061"/>
                  <a:pt x="1661047" y="0"/>
                </a:cubicBezTo>
                <a:cubicBezTo>
                  <a:pt x="1939072" y="-7061"/>
                  <a:pt x="2068427" y="73672"/>
                  <a:pt x="2275407" y="0"/>
                </a:cubicBezTo>
                <a:cubicBezTo>
                  <a:pt x="2297105" y="108400"/>
                  <a:pt x="2270303" y="237720"/>
                  <a:pt x="2275407" y="300211"/>
                </a:cubicBezTo>
                <a:cubicBezTo>
                  <a:pt x="2280511" y="362702"/>
                  <a:pt x="2255033" y="533290"/>
                  <a:pt x="2275407" y="612676"/>
                </a:cubicBezTo>
                <a:cubicBezTo>
                  <a:pt x="2063390" y="621836"/>
                  <a:pt x="1915889" y="554529"/>
                  <a:pt x="1706555" y="612676"/>
                </a:cubicBezTo>
                <a:cubicBezTo>
                  <a:pt x="1497221" y="670823"/>
                  <a:pt x="1389465" y="554171"/>
                  <a:pt x="1092195" y="612676"/>
                </a:cubicBezTo>
                <a:cubicBezTo>
                  <a:pt x="794925" y="671181"/>
                  <a:pt x="696534" y="582092"/>
                  <a:pt x="591606" y="612676"/>
                </a:cubicBezTo>
                <a:cubicBezTo>
                  <a:pt x="486678" y="643260"/>
                  <a:pt x="120686" y="542400"/>
                  <a:pt x="0" y="612676"/>
                </a:cubicBezTo>
                <a:cubicBezTo>
                  <a:pt x="-1767" y="507874"/>
                  <a:pt x="2692" y="448080"/>
                  <a:pt x="0" y="306338"/>
                </a:cubicBezTo>
                <a:cubicBezTo>
                  <a:pt x="-2692" y="164596"/>
                  <a:pt x="35637" y="62824"/>
                  <a:pt x="0" y="0"/>
                </a:cubicBezTo>
                <a:close/>
              </a:path>
            </a:pathLst>
          </a:custGeom>
          <a:solidFill>
            <a:schemeClr val="accent2"/>
          </a:solidFill>
          <a:ln w="19050" cap="flat" cmpd="sng">
            <a:noFill/>
            <a:prstDash val="solid"/>
            <a:round/>
            <a:headEnd type="none" w="sm" len="sm"/>
            <a:tailEnd type="none" w="sm" len="sm"/>
          </a:ln>
        </p:spPr>
        <p:txBody>
          <a:bodyPr spcFirstLastPara="1" wrap="square" lIns="96000" tIns="96000" rIns="96000" bIns="144000" anchor="ctr" anchorCtr="0">
            <a:noAutofit/>
          </a:bodyPr>
          <a:lstStyle/>
          <a:p>
            <a:pPr algn="ctr">
              <a:lnSpc>
                <a:spcPct val="150000"/>
              </a:lnSpc>
              <a:buClr>
                <a:srgbClr val="000549"/>
              </a:buClr>
              <a:buSzPts val="4800"/>
              <a:buFontTx/>
              <a:buNone/>
            </a:pPr>
            <a:endParaRPr sz="2000" b="1" dirty="0">
              <a:solidFill>
                <a:srgbClr val="191919"/>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3276906" y="1405572"/>
            <a:ext cx="4904373" cy="2677656"/>
          </a:xfrm>
          <a:prstGeom prst="rect">
            <a:avLst/>
          </a:prstGeom>
        </p:spPr>
        <p:txBody>
          <a:bodyPr wrap="square">
            <a:spAutoFit/>
          </a:bodyPr>
          <a:lstStyle/>
          <a:p>
            <a:pPr algn="just"/>
            <a:r>
              <a:rPr lang="vi-VN" sz="2400" dirty="0">
                <a:latin typeface="Times New Roman" panose="02020603050405020304" pitchFamily="18" charset="0"/>
                <a:ea typeface="Calibri" panose="020F0502020204030204" pitchFamily="34" charset="0"/>
                <a:cs typeface="Times New Roman" panose="02020603050405020304" pitchFamily="18" charset="0"/>
              </a:rPr>
              <a:t>HS đọc thầm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bản</a:t>
            </a:r>
            <a:r>
              <a:rPr lang="vi-VN" sz="2400" dirty="0">
                <a:latin typeface="Times New Roman" panose="02020603050405020304" pitchFamily="18" charset="0"/>
                <a:ea typeface="Calibri" panose="020F0502020204030204" pitchFamily="34" charset="0"/>
                <a:cs typeface="Times New Roman" panose="02020603050405020304" pitchFamily="18" charset="0"/>
              </a:rPr>
              <a:t> </a:t>
            </a:r>
            <a:r>
              <a:rPr lang="vi-VN" sz="2400" b="1" i="1" dirty="0">
                <a:latin typeface="Times New Roman" panose="02020603050405020304" pitchFamily="18" charset="0"/>
                <a:ea typeface="Calibri" panose="020F0502020204030204" pitchFamily="34" charset="0"/>
                <a:cs typeface="Times New Roman" panose="02020603050405020304" pitchFamily="18" charset="0"/>
              </a:rPr>
              <a:t>Bài văn phân tích, đánh giá truyện ngắn Bồng chanh đỏ </a:t>
            </a:r>
            <a:r>
              <a:rPr lang="vi-VN" sz="2400" dirty="0">
                <a:latin typeface="Times New Roman" panose="02020603050405020304" pitchFamily="18" charset="0"/>
                <a:ea typeface="Calibri" panose="020F0502020204030204" pitchFamily="34" charset="0"/>
                <a:cs typeface="Times New Roman" panose="02020603050405020304" pitchFamily="18" charset="0"/>
              </a:rPr>
              <a:t>chú ý đến những phần được đánh số và thông tin tương ứng. Sau đó, thảo luận nhóm đôi về các câu hỏi hướng dẫn phân tích kiểu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bản</a:t>
            </a:r>
            <a:r>
              <a:rPr lang="vi-VN" sz="2400" dirty="0">
                <a:latin typeface="Times New Roman" panose="02020603050405020304" pitchFamily="18" charset="0"/>
                <a:ea typeface="Calibri" panose="020F0502020204030204" pitchFamily="34" charset="0"/>
                <a:cs typeface="Times New Roman" panose="02020603050405020304" pitchFamily="18" charset="0"/>
              </a:rPr>
              <a:t> trong SGK theo </a:t>
            </a:r>
            <a:r>
              <a:rPr lang="vi-VN" sz="2400" b="1" dirty="0">
                <a:latin typeface="Times New Roman" panose="02020603050405020304" pitchFamily="18" charset="0"/>
                <a:ea typeface="Calibri" panose="020F0502020204030204" pitchFamily="34" charset="0"/>
                <a:cs typeface="Times New Roman" panose="02020603050405020304" pitchFamily="18" charset="0"/>
              </a:rPr>
              <a:t>PHT số 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ight Arrow 14"/>
          <p:cNvSpPr/>
          <p:nvPr/>
        </p:nvSpPr>
        <p:spPr>
          <a:xfrm>
            <a:off x="850927" y="1147180"/>
            <a:ext cx="1604884" cy="905647"/>
          </a:xfrm>
          <a:prstGeom prst="rightArrow">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29460" y="1257103"/>
            <a:ext cx="1245854" cy="553998"/>
          </a:xfrm>
          <a:prstGeom prst="rect">
            <a:avLst/>
          </a:prstGeom>
        </p:spPr>
        <p:txBody>
          <a:bodyPr wrap="none">
            <a:spAutoFit/>
          </a:bodyPr>
          <a:lstStyle/>
          <a:p>
            <a:pPr lvl="0" algn="ctr">
              <a:lnSpc>
                <a:spcPct val="150000"/>
              </a:lnSpc>
              <a:buClr>
                <a:srgbClr val="000549"/>
              </a:buClr>
              <a:buSzPts val="4800"/>
            </a:pPr>
            <a:r>
              <a:rPr lang="en-US" sz="2000" b="1" dirty="0" err="1">
                <a:solidFill>
                  <a:srgbClr val="191919"/>
                </a:solidFill>
                <a:latin typeface="Times New Roman" panose="02020603050405020304" pitchFamily="18" charset="0"/>
                <a:cs typeface="Times New Roman" panose="02020603050405020304" pitchFamily="18" charset="0"/>
              </a:rPr>
              <a:t>Nhiệm</a:t>
            </a:r>
            <a:r>
              <a:rPr lang="en-US" sz="2000" b="1" dirty="0">
                <a:solidFill>
                  <a:srgbClr val="191919"/>
                </a:solidFill>
                <a:latin typeface="Times New Roman" panose="02020603050405020304" pitchFamily="18" charset="0"/>
                <a:cs typeface="Times New Roman" panose="02020603050405020304" pitchFamily="18" charset="0"/>
              </a:rPr>
              <a:t> </a:t>
            </a:r>
            <a:r>
              <a:rPr lang="en-US" sz="2000" b="1" dirty="0" err="1">
                <a:solidFill>
                  <a:srgbClr val="191919"/>
                </a:solidFill>
                <a:latin typeface="Times New Roman" panose="02020603050405020304" pitchFamily="18" charset="0"/>
                <a:cs typeface="Times New Roman" panose="02020603050405020304" pitchFamily="18" charset="0"/>
              </a:rPr>
              <a:t>vụ</a:t>
            </a:r>
            <a:endParaRPr lang="en-US" sz="2000" b="1" dirty="0">
              <a:solidFill>
                <a:srgbClr val="191919"/>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2"/>
          <a:stretch>
            <a:fillRect/>
          </a:stretch>
        </p:blipFill>
        <p:spPr>
          <a:xfrm>
            <a:off x="7402199" y="-255022"/>
            <a:ext cx="1981372" cy="1402202"/>
          </a:xfrm>
          <a:prstGeom prst="rect">
            <a:avLst/>
          </a:prstGeom>
        </p:spPr>
      </p:pic>
      <p:pic>
        <p:nvPicPr>
          <p:cNvPr id="19" name="Picture 18"/>
          <p:cNvPicPr>
            <a:picLocks noChangeAspect="1"/>
          </p:cNvPicPr>
          <p:nvPr/>
        </p:nvPicPr>
        <p:blipFill>
          <a:blip r:embed="rId3"/>
          <a:stretch>
            <a:fillRect/>
          </a:stretch>
        </p:blipFill>
        <p:spPr>
          <a:xfrm>
            <a:off x="227167" y="-17554"/>
            <a:ext cx="1292464" cy="969348"/>
          </a:xfrm>
          <a:prstGeom prst="rect">
            <a:avLst/>
          </a:prstGeom>
        </p:spPr>
      </p:pic>
      <p:pic>
        <p:nvPicPr>
          <p:cNvPr id="21" name="Picture 20"/>
          <p:cNvPicPr>
            <a:picLocks noChangeAspect="1"/>
          </p:cNvPicPr>
          <p:nvPr/>
        </p:nvPicPr>
        <p:blipFill>
          <a:blip r:embed="rId4"/>
          <a:stretch>
            <a:fillRect/>
          </a:stretch>
        </p:blipFill>
        <p:spPr>
          <a:xfrm>
            <a:off x="528876" y="2400157"/>
            <a:ext cx="2218470" cy="2022081"/>
          </a:xfrm>
          <a:prstGeom prst="rect">
            <a:avLst/>
          </a:prstGeom>
        </p:spPr>
      </p:pic>
      <p:pic>
        <p:nvPicPr>
          <p:cNvPr id="20" name="Picture 19"/>
          <p:cNvPicPr>
            <a:picLocks noChangeAspect="1"/>
          </p:cNvPicPr>
          <p:nvPr/>
        </p:nvPicPr>
        <p:blipFill>
          <a:blip r:embed="rId5"/>
          <a:stretch>
            <a:fillRect/>
          </a:stretch>
        </p:blipFill>
        <p:spPr>
          <a:xfrm>
            <a:off x="7915631" y="4330200"/>
            <a:ext cx="1066892" cy="762066"/>
          </a:xfrm>
          <a:prstGeom prst="rect">
            <a:avLst/>
          </a:prstGeom>
        </p:spPr>
      </p:pic>
    </p:spTree>
    <p:extLst>
      <p:ext uri="{BB962C8B-B14F-4D97-AF65-F5344CB8AC3E}">
        <p14:creationId xmlns:p14="http://schemas.microsoft.com/office/powerpoint/2010/main" val="3663095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ircle(in)">
                                      <p:cBhvr>
                                        <p:cTn id="21" dur="2000"/>
                                        <p:tgtEl>
                                          <p:spTgt spid="13"/>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3" grpId="0" animBg="1"/>
      <p:bldP spid="14" grpId="0"/>
      <p:bldP spid="15"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837067"/>
            <a:ext cx="7445829" cy="4031873"/>
          </a:xfrm>
          <a:prstGeom prst="rect">
            <a:avLst/>
          </a:prstGeom>
          <a:solidFill>
            <a:schemeClr val="bg1"/>
          </a:solidFill>
          <a:ln w="38100">
            <a:solidFill>
              <a:schemeClr val="tx2">
                <a:lumMod val="50000"/>
              </a:schemeClr>
            </a:solidFill>
          </a:ln>
        </p:spPr>
        <p:txBody>
          <a:bodyPr wrap="square">
            <a:spAutoFit/>
          </a:bodyPr>
          <a:lstStyle/>
          <a:p>
            <a:pPr algn="just"/>
            <a:r>
              <a:rPr lang="vi-VN" sz="2000" b="1" dirty="0">
                <a:latin typeface="Times New Roman" panose="02020603050405020304" pitchFamily="18" charset="0"/>
                <a:ea typeface="Calibri" panose="020F0502020204030204" pitchFamily="34" charset="0"/>
                <a:cs typeface="Times New Roman" panose="02020603050405020304" pitchFamily="18" charset="0"/>
              </a:rPr>
              <a:t>Câu 1:</a:t>
            </a:r>
            <a:r>
              <a:rPr lang="vi-VN" sz="2000" dirty="0">
                <a:latin typeface="Times New Roman" panose="02020603050405020304" pitchFamily="18" charset="0"/>
                <a:ea typeface="Calibri" panose="020F0502020204030204" pitchFamily="34" charset="0"/>
                <a:cs typeface="Times New Roman" panose="02020603050405020304" pitchFamily="18" charset="0"/>
              </a:rPr>
              <a:t> Em có nhận xét gì về cách sắp xếp luận điểm trong bài viết?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r>
              <a:rPr lang="vi-VN" sz="1200" dirty="0">
                <a:latin typeface="Times New Roman" panose="02020603050405020304" pitchFamily="18" charset="0"/>
                <a:ea typeface="Calibri" panose="020F0502020204030204" pitchFamily="34" charset="0"/>
                <a:cs typeface="Times New Roman" panose="02020603050405020304" pitchFamily="18" charset="0"/>
              </a:rPr>
              <a:t>...................................................................... ......................................................................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r>
              <a:rPr lang="vi-VN" sz="1200" dirty="0">
                <a:latin typeface="Times New Roman" panose="02020603050405020304" pitchFamily="18" charset="0"/>
                <a:ea typeface="Calibri" panose="020F0502020204030204" pitchFamily="34" charset="0"/>
                <a:cs typeface="Times New Roman" panose="02020603050405020304" pitchFamily="18" charset="0"/>
              </a:rPr>
              <a:t>...................................................................... ......................................................................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r>
              <a:rPr lang="vi-VN" sz="2000" b="1" dirty="0">
                <a:latin typeface="Times New Roman" panose="02020603050405020304" pitchFamily="18" charset="0"/>
                <a:ea typeface="Calibri" panose="020F0502020204030204" pitchFamily="34" charset="0"/>
                <a:cs typeface="Times New Roman" panose="02020603050405020304" pitchFamily="18" charset="0"/>
              </a:rPr>
              <a:t>Câu 2:</a:t>
            </a:r>
            <a:r>
              <a:rPr lang="vi-VN" sz="2000" dirty="0">
                <a:latin typeface="Times New Roman" panose="02020603050405020304" pitchFamily="18" charset="0"/>
                <a:ea typeface="Calibri" panose="020F0502020204030204" pitchFamily="34" charset="0"/>
                <a:cs typeface="Times New Roman" panose="02020603050405020304" pitchFamily="18" charset="0"/>
              </a:rPr>
              <a:t> Bài viết đã phân tích những phương diện nội dung nào của chủ đề truyện </a:t>
            </a:r>
            <a:r>
              <a:rPr lang="vi-VN" sz="2000" i="1" dirty="0">
                <a:latin typeface="Times New Roman" panose="02020603050405020304" pitchFamily="18" charset="0"/>
                <a:ea typeface="Calibri" panose="020F0502020204030204" pitchFamily="34" charset="0"/>
                <a:cs typeface="Times New Roman" panose="02020603050405020304" pitchFamily="18" charset="0"/>
              </a:rPr>
              <a:t>Bồng chanh đỏ</a:t>
            </a:r>
            <a:r>
              <a:rPr lang="vi-VN" sz="2000" dirty="0">
                <a:latin typeface="Times New Roman" panose="02020603050405020304" pitchFamily="18" charset="0"/>
                <a:ea typeface="Calibri" panose="020F0502020204030204" pitchFamily="34" charset="0"/>
                <a:cs typeface="Times New Roman" panose="02020603050405020304" pitchFamily="18" charset="0"/>
              </a:rPr>
              <a:t>? Từ đó, em rút ra kinh nghiệm gì khi phân tích nội dung chủ đề của một tác phẩm văn học?</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gn="just"/>
            <a:r>
              <a:rPr lang="vi-VN" sz="1200" dirty="0">
                <a:latin typeface="Times New Roman" panose="02020603050405020304" pitchFamily="18" charset="0"/>
                <a:ea typeface="Calibri" panose="020F0502020204030204" pitchFamily="34" charset="0"/>
                <a:cs typeface="Times New Roman" panose="02020603050405020304" pitchFamily="18" charset="0"/>
              </a:rPr>
              <a:t>...................................................................... ......................................................................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lvl="0" algn="just"/>
            <a:r>
              <a:rPr lang="vi-VN" sz="1200" dirty="0">
                <a:latin typeface="Times New Roman" panose="02020603050405020304" pitchFamily="18" charset="0"/>
                <a:ea typeface="Calibri" panose="020F0502020204030204" pitchFamily="34" charset="0"/>
                <a:cs typeface="Times New Roman" panose="02020603050405020304" pitchFamily="18" charset="0"/>
              </a:rPr>
              <a:t>...................................................................... ......................................................................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2000" b="1" dirty="0">
                <a:latin typeface="Times New Roman" panose="02020603050405020304" pitchFamily="18" charset="0"/>
                <a:ea typeface="Calibri" panose="020F0502020204030204" pitchFamily="34" charset="0"/>
                <a:cs typeface="Times New Roman" panose="02020603050405020304" pitchFamily="18" charset="0"/>
              </a:rPr>
              <a:t>Câu 3:</a:t>
            </a:r>
            <a:r>
              <a:rPr lang="vi-VN" sz="2000" dirty="0">
                <a:latin typeface="Times New Roman" panose="02020603050405020304" pitchFamily="18" charset="0"/>
                <a:ea typeface="Calibri" panose="020F0502020204030204" pitchFamily="34" charset="0"/>
                <a:cs typeface="Times New Roman" panose="02020603050405020304" pitchFamily="18" charset="0"/>
              </a:rPr>
              <a:t> Tác giả bài viết đã phân tích lí lẽ, bằng chứng để làm sáng tỏ các đặc sắc về nghệ thuật truyện </a:t>
            </a:r>
            <a:r>
              <a:rPr lang="vi-VN" sz="2000" i="1" dirty="0">
                <a:latin typeface="Times New Roman" panose="02020603050405020304" pitchFamily="18" charset="0"/>
                <a:ea typeface="Calibri" panose="020F0502020204030204" pitchFamily="34" charset="0"/>
                <a:cs typeface="Times New Roman" panose="02020603050405020304" pitchFamily="18" charset="0"/>
              </a:rPr>
              <a:t>Bồng chanh đỏ</a:t>
            </a:r>
            <a:r>
              <a:rPr lang="vi-VN" sz="2000" dirty="0">
                <a:latin typeface="Times New Roman" panose="02020603050405020304" pitchFamily="18" charset="0"/>
                <a:ea typeface="Calibri" panose="020F0502020204030204" pitchFamily="34" charset="0"/>
                <a:cs typeface="Times New Roman" panose="02020603050405020304" pitchFamily="18" charset="0"/>
              </a:rPr>
              <a:t> như thế nào?</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gn="just"/>
            <a:r>
              <a:rPr lang="vi-VN" sz="1200" dirty="0">
                <a:latin typeface="Times New Roman" panose="02020603050405020304" pitchFamily="18" charset="0"/>
                <a:ea typeface="Calibri" panose="020F0502020204030204" pitchFamily="34" charset="0"/>
                <a:cs typeface="Times New Roman" panose="02020603050405020304" pitchFamily="18" charset="0"/>
              </a:rPr>
              <a:t>...................................................................... ......................................................................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lvl="0" algn="just"/>
            <a:r>
              <a:rPr lang="vi-VN" sz="1200" dirty="0">
                <a:latin typeface="Times New Roman" panose="02020603050405020304" pitchFamily="18" charset="0"/>
                <a:ea typeface="Calibri" panose="020F0502020204030204" pitchFamily="34" charset="0"/>
                <a:cs typeface="Times New Roman" panose="02020603050405020304" pitchFamily="18" charset="0"/>
              </a:rPr>
              <a:t>...................................................................... ......................................................................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r>
              <a:rPr lang="vi-VN" sz="2000" b="1" dirty="0">
                <a:latin typeface="Times New Roman" panose="02020603050405020304" pitchFamily="18" charset="0"/>
                <a:ea typeface="Calibri" panose="020F0502020204030204" pitchFamily="34" charset="0"/>
                <a:cs typeface="Times New Roman" panose="02020603050405020304" pitchFamily="18" charset="0"/>
              </a:rPr>
              <a:t>Câu 4:</a:t>
            </a:r>
            <a:r>
              <a:rPr lang="vi-VN" sz="2000" dirty="0">
                <a:latin typeface="Times New Roman" panose="02020603050405020304" pitchFamily="18" charset="0"/>
                <a:ea typeface="Calibri" panose="020F0502020204030204" pitchFamily="34" charset="0"/>
                <a:cs typeface="Times New Roman" panose="02020603050405020304" pitchFamily="18" charset="0"/>
              </a:rPr>
              <a:t> Theo em, phần mở bài và kết bài có điểm gì ấn tượng? Trình bày thêm một số cách viết để mở bài và kết bài được lôi cuốn, hấp dẫn.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gn="just"/>
            <a:r>
              <a:rPr lang="vi-VN" sz="1200" dirty="0">
                <a:latin typeface="Times New Roman" panose="02020603050405020304" pitchFamily="18" charset="0"/>
                <a:ea typeface="Calibri" panose="020F0502020204030204" pitchFamily="34" charset="0"/>
                <a:cs typeface="Times New Roman" panose="02020603050405020304" pitchFamily="18" charset="0"/>
              </a:rPr>
              <a:t>...................................................................... ......................................................................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lvl="0" algn="just"/>
            <a:r>
              <a:rPr lang="vi-VN" sz="1200" dirty="0">
                <a:latin typeface="Times New Roman" panose="02020603050405020304" pitchFamily="18" charset="0"/>
                <a:ea typeface="Calibri" panose="020F0502020204030204" pitchFamily="34" charset="0"/>
                <a:cs typeface="Times New Roman" panose="02020603050405020304" pitchFamily="18" charset="0"/>
              </a:rPr>
              <a:t>...................................................................... ...................................................................... ..........................</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770415" y="221956"/>
            <a:ext cx="3276600" cy="504625"/>
          </a:xfrm>
          <a:prstGeom prst="rect">
            <a:avLst/>
          </a:prstGeom>
          <a:solidFill>
            <a:schemeClr val="accent2"/>
          </a:solidFill>
          <a:ln>
            <a:solidFill>
              <a:schemeClr val="tx1"/>
            </a:solidFill>
          </a:ln>
        </p:spPr>
        <p:txBody>
          <a:bodyPr wrap="square">
            <a:spAutoFit/>
          </a:bodyPr>
          <a:lstStyle/>
          <a:p>
            <a:pPr algn="ctr">
              <a:lnSpc>
                <a:spcPct val="150000"/>
              </a:lnSpc>
              <a:spcAft>
                <a:spcPts val="800"/>
              </a:spcAft>
            </a:pPr>
            <a:r>
              <a:rPr lang="vi-VN" sz="2000" b="1" dirty="0">
                <a:latin typeface="Times New Roman" panose="02020603050405020304" pitchFamily="18" charset="0"/>
                <a:ea typeface="Calibri" panose="020F0502020204030204" pitchFamily="34" charset="0"/>
                <a:cs typeface="Times New Roman" panose="02020603050405020304" pitchFamily="18" charset="0"/>
              </a:rPr>
              <a:t>P</a:t>
            </a:r>
            <a:r>
              <a:rPr lang="en-US" sz="2000" b="1" dirty="0">
                <a:latin typeface="Times New Roman" panose="02020603050405020304" pitchFamily="18" charset="0"/>
                <a:ea typeface="Calibri" panose="020F0502020204030204" pitchFamily="34" charset="0"/>
                <a:cs typeface="Times New Roman" panose="02020603050405020304" pitchFamily="18" charset="0"/>
              </a:rPr>
              <a:t>HIẾU </a:t>
            </a:r>
            <a:r>
              <a:rPr lang="vi-VN" sz="2000" b="1" dirty="0">
                <a:latin typeface="Times New Roman" panose="02020603050405020304" pitchFamily="18" charset="0"/>
                <a:ea typeface="Calibri" panose="020F0502020204030204" pitchFamily="34" charset="0"/>
                <a:cs typeface="Times New Roman" panose="02020603050405020304" pitchFamily="18" charset="0"/>
              </a:rPr>
              <a:t>H</a:t>
            </a:r>
            <a:r>
              <a:rPr lang="en-US" sz="2000" b="1" dirty="0">
                <a:latin typeface="Times New Roman" panose="02020603050405020304" pitchFamily="18" charset="0"/>
                <a:ea typeface="Calibri" panose="020F0502020204030204" pitchFamily="34" charset="0"/>
                <a:cs typeface="Times New Roman" panose="02020603050405020304" pitchFamily="18" charset="0"/>
              </a:rPr>
              <a:t>ỌC </a:t>
            </a:r>
            <a:r>
              <a:rPr lang="vi-VN" sz="2000" b="1" dirty="0">
                <a:latin typeface="Times New Roman" panose="02020603050405020304" pitchFamily="18" charset="0"/>
                <a:ea typeface="Calibri" panose="020F0502020204030204" pitchFamily="34" charset="0"/>
                <a:cs typeface="Times New Roman" panose="02020603050405020304" pitchFamily="18" charset="0"/>
              </a:rPr>
              <a:t>T</a:t>
            </a:r>
            <a:r>
              <a:rPr lang="en-US" sz="2000" b="1" dirty="0">
                <a:latin typeface="Times New Roman" panose="02020603050405020304" pitchFamily="18" charset="0"/>
                <a:ea typeface="Calibri" panose="020F0502020204030204" pitchFamily="34" charset="0"/>
                <a:cs typeface="Times New Roman" panose="02020603050405020304" pitchFamily="18" charset="0"/>
              </a:rPr>
              <a:t>ẬP</a:t>
            </a:r>
            <a:r>
              <a:rPr lang="vi-VN" sz="2000" b="1" dirty="0">
                <a:latin typeface="Times New Roman" panose="02020603050405020304" pitchFamily="18" charset="0"/>
                <a:ea typeface="Calibri" panose="020F0502020204030204" pitchFamily="34" charset="0"/>
                <a:cs typeface="Times New Roman" panose="02020603050405020304" pitchFamily="18" charset="0"/>
              </a:rPr>
              <a:t> số 3</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7641686" y="-149196"/>
            <a:ext cx="1502314" cy="1063176"/>
          </a:xfrm>
          <a:prstGeom prst="rect">
            <a:avLst/>
          </a:prstGeom>
        </p:spPr>
      </p:pic>
      <p:pic>
        <p:nvPicPr>
          <p:cNvPr id="7" name="Picture 6"/>
          <p:cNvPicPr>
            <a:picLocks noChangeAspect="1"/>
          </p:cNvPicPr>
          <p:nvPr/>
        </p:nvPicPr>
        <p:blipFill>
          <a:blip r:embed="rId3"/>
          <a:stretch>
            <a:fillRect/>
          </a:stretch>
        </p:blipFill>
        <p:spPr>
          <a:xfrm>
            <a:off x="306596" y="-46782"/>
            <a:ext cx="1141203" cy="855008"/>
          </a:xfrm>
          <a:prstGeom prst="rect">
            <a:avLst/>
          </a:prstGeom>
        </p:spPr>
      </p:pic>
      <p:pic>
        <p:nvPicPr>
          <p:cNvPr id="8" name="Picture 7"/>
          <p:cNvPicPr>
            <a:picLocks noChangeAspect="1"/>
          </p:cNvPicPr>
          <p:nvPr/>
        </p:nvPicPr>
        <p:blipFill>
          <a:blip r:embed="rId4"/>
          <a:stretch>
            <a:fillRect/>
          </a:stretch>
        </p:blipFill>
        <p:spPr>
          <a:xfrm>
            <a:off x="7859397" y="4649465"/>
            <a:ext cx="1066892" cy="438950"/>
          </a:xfrm>
          <a:prstGeom prst="rect">
            <a:avLst/>
          </a:prstGeom>
        </p:spPr>
      </p:pic>
      <p:pic>
        <p:nvPicPr>
          <p:cNvPr id="9" name="Picture 8"/>
          <p:cNvPicPr>
            <a:picLocks noChangeAspect="1"/>
          </p:cNvPicPr>
          <p:nvPr/>
        </p:nvPicPr>
        <p:blipFill>
          <a:blip r:embed="rId5"/>
          <a:stretch>
            <a:fillRect/>
          </a:stretch>
        </p:blipFill>
        <p:spPr>
          <a:xfrm rot="10800000">
            <a:off x="7999617" y="4381434"/>
            <a:ext cx="786452" cy="762066"/>
          </a:xfrm>
          <a:prstGeom prst="rect">
            <a:avLst/>
          </a:prstGeom>
        </p:spPr>
      </p:pic>
    </p:spTree>
    <p:extLst>
      <p:ext uri="{BB962C8B-B14F-4D97-AF65-F5344CB8AC3E}">
        <p14:creationId xmlns:p14="http://schemas.microsoft.com/office/powerpoint/2010/main" val="7493254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71319" y="93319"/>
            <a:ext cx="4999782" cy="553998"/>
          </a:xfrm>
          <a:prstGeom prst="rect">
            <a:avLst/>
          </a:prstGeom>
          <a:solidFill>
            <a:schemeClr val="accent2"/>
          </a:solidFill>
          <a:ln>
            <a:solidFill>
              <a:schemeClr val="accent3">
                <a:lumMod val="50000"/>
              </a:schemeClr>
            </a:solidFill>
          </a:ln>
        </p:spPr>
        <p:txBody>
          <a:bodyPr wrap="square">
            <a:spAutoFit/>
          </a:bodyPr>
          <a:lstStyle/>
          <a:p>
            <a:pPr algn="ctr">
              <a:lnSpc>
                <a:spcPct val="150000"/>
              </a:lnSpc>
              <a:spcAft>
                <a:spcPts val="800"/>
              </a:spcAft>
            </a:pPr>
            <a:r>
              <a:rPr lang="vi-VN" sz="2000" b="1" dirty="0">
                <a:latin typeface="Times New Roman" panose="02020603050405020304" pitchFamily="18" charset="0"/>
                <a:ea typeface="Calibri" panose="020F0502020204030204" pitchFamily="34" charset="0"/>
                <a:cs typeface="Times New Roman" panose="02020603050405020304" pitchFamily="18" charset="0"/>
              </a:rPr>
              <a:t>GỢI Ý TRẢ LỜI P</a:t>
            </a:r>
            <a:r>
              <a:rPr lang="en-US" sz="2000" b="1" dirty="0">
                <a:latin typeface="Times New Roman" panose="02020603050405020304" pitchFamily="18" charset="0"/>
                <a:ea typeface="Calibri" panose="020F0502020204030204" pitchFamily="34" charset="0"/>
                <a:cs typeface="Times New Roman" panose="02020603050405020304" pitchFamily="18" charset="0"/>
              </a:rPr>
              <a:t>HIẾU </a:t>
            </a:r>
            <a:r>
              <a:rPr lang="vi-VN" sz="2000" b="1" dirty="0">
                <a:latin typeface="Times New Roman" panose="02020603050405020304" pitchFamily="18" charset="0"/>
                <a:ea typeface="Calibri" panose="020F0502020204030204" pitchFamily="34" charset="0"/>
                <a:cs typeface="Times New Roman" panose="02020603050405020304" pitchFamily="18" charset="0"/>
              </a:rPr>
              <a:t>H</a:t>
            </a:r>
            <a:r>
              <a:rPr lang="en-US" sz="2000" b="1" dirty="0">
                <a:latin typeface="Times New Roman" panose="02020603050405020304" pitchFamily="18" charset="0"/>
                <a:ea typeface="Calibri" panose="020F0502020204030204" pitchFamily="34" charset="0"/>
                <a:cs typeface="Times New Roman" panose="02020603050405020304" pitchFamily="18" charset="0"/>
              </a:rPr>
              <a:t>ỌC </a:t>
            </a:r>
            <a:r>
              <a:rPr lang="vi-VN" sz="2000" b="1" dirty="0">
                <a:latin typeface="Times New Roman" panose="02020603050405020304" pitchFamily="18" charset="0"/>
                <a:ea typeface="Calibri" panose="020F0502020204030204" pitchFamily="34" charset="0"/>
                <a:cs typeface="Times New Roman" panose="02020603050405020304" pitchFamily="18" charset="0"/>
              </a:rPr>
              <a:t>T</a:t>
            </a:r>
            <a:r>
              <a:rPr lang="en-US" sz="2000" b="1" dirty="0">
                <a:latin typeface="Times New Roman" panose="02020603050405020304" pitchFamily="18" charset="0"/>
                <a:ea typeface="Calibri" panose="020F0502020204030204" pitchFamily="34" charset="0"/>
                <a:cs typeface="Times New Roman" panose="02020603050405020304" pitchFamily="18" charset="0"/>
              </a:rPr>
              <a:t>ẬP</a:t>
            </a:r>
            <a:r>
              <a:rPr lang="vi-VN" sz="2000" b="1" dirty="0">
                <a:latin typeface="Times New Roman" panose="02020603050405020304" pitchFamily="18" charset="0"/>
                <a:ea typeface="Calibri" panose="020F0502020204030204" pitchFamily="34" charset="0"/>
                <a:cs typeface="Times New Roman" panose="02020603050405020304" pitchFamily="18" charset="0"/>
              </a:rPr>
              <a:t> số 3</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ight Arrow 4"/>
          <p:cNvSpPr/>
          <p:nvPr/>
        </p:nvSpPr>
        <p:spPr>
          <a:xfrm>
            <a:off x="1479190" y="815822"/>
            <a:ext cx="1604884" cy="905647"/>
          </a:xfrm>
          <a:prstGeom prst="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B"/>
              </a:solidFill>
            </a:endParaRPr>
          </a:p>
        </p:txBody>
      </p:sp>
      <p:sp>
        <p:nvSpPr>
          <p:cNvPr id="6" name="Right Arrow 5"/>
          <p:cNvSpPr/>
          <p:nvPr/>
        </p:nvSpPr>
        <p:spPr>
          <a:xfrm>
            <a:off x="1395214" y="745276"/>
            <a:ext cx="1604884" cy="90564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B"/>
              </a:solidFill>
            </a:endParaRPr>
          </a:p>
        </p:txBody>
      </p:sp>
      <p:sp>
        <p:nvSpPr>
          <p:cNvPr id="7" name="Rectangle 6"/>
          <p:cNvSpPr/>
          <p:nvPr/>
        </p:nvSpPr>
        <p:spPr>
          <a:xfrm>
            <a:off x="1674117" y="861090"/>
            <a:ext cx="1047083" cy="498663"/>
          </a:xfrm>
          <a:prstGeom prst="rect">
            <a:avLst/>
          </a:prstGeom>
        </p:spPr>
        <p:txBody>
          <a:bodyPr wrap="none">
            <a:spAutoFit/>
          </a:bodyPr>
          <a:lstStyle/>
          <a:p>
            <a:pPr algn="ctr">
              <a:lnSpc>
                <a:spcPct val="150000"/>
              </a:lnSpc>
              <a:buClr>
                <a:srgbClr val="000549"/>
              </a:buClr>
              <a:buSzPts val="4800"/>
            </a:pPr>
            <a:r>
              <a:rPr lang="vi-VN" sz="2000" b="1" dirty="0">
                <a:solidFill>
                  <a:srgbClr val="191919"/>
                </a:solidFill>
                <a:latin typeface="Times New Roman" panose="02020603050405020304" pitchFamily="18" charset="0"/>
                <a:cs typeface="Times New Roman" panose="02020603050405020304" pitchFamily="18" charset="0"/>
              </a:rPr>
              <a:t>Câu hỏi</a:t>
            </a:r>
            <a:endParaRPr lang="en-US" sz="2000" b="1" dirty="0">
              <a:solidFill>
                <a:srgbClr val="191919"/>
              </a:solidFill>
              <a:latin typeface="Times New Roman" panose="02020603050405020304" pitchFamily="18" charset="0"/>
              <a:cs typeface="Times New Roman" panose="02020603050405020304" pitchFamily="18" charset="0"/>
            </a:endParaRPr>
          </a:p>
        </p:txBody>
      </p:sp>
      <p:sp>
        <p:nvSpPr>
          <p:cNvPr id="9" name="Hexagon 8"/>
          <p:cNvSpPr/>
          <p:nvPr/>
        </p:nvSpPr>
        <p:spPr>
          <a:xfrm>
            <a:off x="4982124" y="958977"/>
            <a:ext cx="2347491" cy="588483"/>
          </a:xfrm>
          <a:prstGeom prst="hexagon">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B"/>
              </a:solidFill>
            </a:endParaRPr>
          </a:p>
        </p:txBody>
      </p:sp>
      <p:sp>
        <p:nvSpPr>
          <p:cNvPr id="10" name="Hexagon 9"/>
          <p:cNvSpPr/>
          <p:nvPr/>
        </p:nvSpPr>
        <p:spPr>
          <a:xfrm>
            <a:off x="4915693" y="867008"/>
            <a:ext cx="2347491" cy="588483"/>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B"/>
              </a:solidFill>
            </a:endParaRPr>
          </a:p>
        </p:txBody>
      </p:sp>
      <p:sp>
        <p:nvSpPr>
          <p:cNvPr id="11" name="Rectangle 10"/>
          <p:cNvSpPr/>
          <p:nvPr/>
        </p:nvSpPr>
        <p:spPr>
          <a:xfrm>
            <a:off x="5465616" y="857681"/>
            <a:ext cx="1392383" cy="553998"/>
          </a:xfrm>
          <a:prstGeom prst="rect">
            <a:avLst/>
          </a:prstGeom>
        </p:spPr>
        <p:txBody>
          <a:bodyPr wrap="square">
            <a:spAutoFit/>
          </a:bodyPr>
          <a:lstStyle/>
          <a:p>
            <a:pPr algn="ctr">
              <a:lnSpc>
                <a:spcPct val="150000"/>
              </a:lnSpc>
              <a:buClr>
                <a:srgbClr val="000549"/>
              </a:buClr>
              <a:buSzPts val="4800"/>
            </a:pPr>
            <a:r>
              <a:rPr lang="vi-VN" sz="2000" b="1" dirty="0">
                <a:solidFill>
                  <a:srgbClr val="191919"/>
                </a:solidFill>
                <a:latin typeface="Times New Roman" panose="02020603050405020304" pitchFamily="18" charset="0"/>
                <a:cs typeface="Times New Roman" panose="02020603050405020304" pitchFamily="18" charset="0"/>
              </a:rPr>
              <a:t>Câu trả lời</a:t>
            </a:r>
            <a:endParaRPr lang="en-US" sz="2000" b="1" dirty="0">
              <a:solidFill>
                <a:srgbClr val="191919"/>
              </a:solidFill>
              <a:latin typeface="Times New Roman" panose="02020603050405020304" pitchFamily="18" charset="0"/>
              <a:cs typeface="Times New Roman" panose="02020603050405020304" pitchFamily="18" charset="0"/>
            </a:endParaRPr>
          </a:p>
        </p:txBody>
      </p:sp>
      <p:sp>
        <p:nvSpPr>
          <p:cNvPr id="17" name="Snip and Round Single Corner Rectangle 16"/>
          <p:cNvSpPr/>
          <p:nvPr/>
        </p:nvSpPr>
        <p:spPr>
          <a:xfrm>
            <a:off x="3560399" y="1938217"/>
            <a:ext cx="5311457" cy="3043964"/>
          </a:xfrm>
          <a:prstGeom prst="snipRound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B"/>
              </a:solidFill>
            </a:endParaRPr>
          </a:p>
        </p:txBody>
      </p:sp>
      <p:sp>
        <p:nvSpPr>
          <p:cNvPr id="18" name="Snip and Round Single Corner Rectangle 17"/>
          <p:cNvSpPr/>
          <p:nvPr/>
        </p:nvSpPr>
        <p:spPr>
          <a:xfrm>
            <a:off x="3560398" y="1813537"/>
            <a:ext cx="5190944" cy="3046474"/>
          </a:xfrm>
          <a:prstGeom prst="snip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B"/>
              </a:solidFill>
            </a:endParaRPr>
          </a:p>
        </p:txBody>
      </p:sp>
      <p:sp>
        <p:nvSpPr>
          <p:cNvPr id="19" name="Rectangle 18"/>
          <p:cNvSpPr/>
          <p:nvPr/>
        </p:nvSpPr>
        <p:spPr>
          <a:xfrm>
            <a:off x="3691027" y="1885028"/>
            <a:ext cx="4442748" cy="400110"/>
          </a:xfrm>
          <a:prstGeom prst="rect">
            <a:avLst/>
          </a:prstGeom>
        </p:spPr>
        <p:txBody>
          <a:bodyPr wrap="square">
            <a:spAutoFit/>
          </a:bodyPr>
          <a:lstStyle/>
          <a:p>
            <a:pPr algn="just"/>
            <a:r>
              <a:rPr lang="vi-VN" sz="2000" dirty="0">
                <a:latin typeface="Times New Roman" panose="02020603050405020304" pitchFamily="18" charset="0"/>
                <a:ea typeface="Calibri" panose="020F0502020204030204" pitchFamily="34" charset="0"/>
                <a:cs typeface="Times New Roman" panose="02020603050405020304" pitchFamily="18" charset="0"/>
              </a:rPr>
              <a:t>Bài viết sắp xếp luận điểm theo trình tự:</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3630770" y="2264191"/>
            <a:ext cx="4442748" cy="400110"/>
          </a:xfrm>
          <a:prstGeom prst="rect">
            <a:avLst/>
          </a:prstGeom>
        </p:spPr>
        <p:txBody>
          <a:bodyPr wrap="square">
            <a:spAutoFit/>
          </a:bodyPr>
          <a:lstStyle/>
          <a:p>
            <a:pPr algn="just"/>
            <a:r>
              <a:rPr lang="vi-VN" sz="2000" dirty="0">
                <a:latin typeface="Times New Roman" panose="02020603050405020304" pitchFamily="18" charset="0"/>
                <a:ea typeface="Calibri" panose="020F0502020204030204" pitchFamily="34" charset="0"/>
                <a:cs typeface="Times New Roman" panose="02020603050405020304" pitchFamily="18" charset="0"/>
              </a:rPr>
              <a:t>- Luận điểm 1 về chủ đề tác phẩm</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p:cNvSpPr/>
          <p:nvPr/>
        </p:nvSpPr>
        <p:spPr>
          <a:xfrm>
            <a:off x="3630770" y="2656891"/>
            <a:ext cx="5190944" cy="400110"/>
          </a:xfrm>
          <a:prstGeom prst="rect">
            <a:avLst/>
          </a:prstGeom>
        </p:spPr>
        <p:txBody>
          <a:bodyPr wrap="square">
            <a:spAutoFit/>
          </a:bodyPr>
          <a:lstStyle/>
          <a:p>
            <a:pPr algn="just"/>
            <a:r>
              <a:rPr lang="vi-VN" sz="2000" dirty="0">
                <a:latin typeface="Times New Roman" panose="02020603050405020304" pitchFamily="18" charset="0"/>
                <a:ea typeface="Calibri" panose="020F0502020204030204" pitchFamily="34" charset="0"/>
                <a:cs typeface="Times New Roman" panose="02020603050405020304" pitchFamily="18" charset="0"/>
              </a:rPr>
              <a:t>- Luận điểm 2 về một số nét đặc sắc nghệ thuật.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p:cNvSpPr/>
          <p:nvPr/>
        </p:nvSpPr>
        <p:spPr>
          <a:xfrm>
            <a:off x="3630770" y="3043464"/>
            <a:ext cx="5050201" cy="1631216"/>
          </a:xfrm>
          <a:prstGeom prst="rect">
            <a:avLst/>
          </a:prstGeom>
        </p:spPr>
        <p:txBody>
          <a:bodyPr wrap="square">
            <a:spAutoFit/>
          </a:bodyPr>
          <a:lstStyle/>
          <a:p>
            <a:pPr algn="just"/>
            <a:r>
              <a:rPr lang="vi-VN" sz="2000" dirty="0">
                <a:latin typeface="Times New Roman" panose="02020603050405020304" pitchFamily="18" charset="0"/>
                <a:ea typeface="Calibri" panose="020F0502020204030204" pitchFamily="34" charset="0"/>
                <a:cs typeface="Times New Roman" panose="02020603050405020304" pitchFamily="18" charset="0"/>
              </a:rPr>
              <a:t>- Cách sắp xếp luận điểm này là hợp lí, làm bật lên được các yếu tố về nội dung và hình thức của tác phẩm, thể hiện rõ ràng ý kiến, quan điểm của người viết về chủ đề, một số nét đặc sắc về hình thức.</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5" name="Rounded Rectangle 24"/>
          <p:cNvSpPr/>
          <p:nvPr/>
        </p:nvSpPr>
        <p:spPr>
          <a:xfrm>
            <a:off x="668021" y="2612486"/>
            <a:ext cx="2470710" cy="1425469"/>
          </a:xfrm>
          <a:prstGeom prst="roundRect">
            <a:avLst/>
          </a:prstGeom>
          <a:solidFill>
            <a:schemeClr val="tx1">
              <a:lumMod val="20000"/>
              <a:lumOff val="80000"/>
            </a:schemeClr>
          </a:solidFill>
          <a:ln>
            <a:noFill/>
          </a:ln>
          <a:effectLst>
            <a:innerShdw blurRad="63500" dist="50800" dir="5400000">
              <a:prstClr val="black">
                <a:alpha val="50000"/>
              </a:prstClr>
            </a:innerShdw>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B"/>
              </a:solidFill>
            </a:endParaRPr>
          </a:p>
        </p:txBody>
      </p:sp>
      <p:sp>
        <p:nvSpPr>
          <p:cNvPr id="26" name="Rectangle 25"/>
          <p:cNvSpPr/>
          <p:nvPr/>
        </p:nvSpPr>
        <p:spPr>
          <a:xfrm>
            <a:off x="743991" y="2714516"/>
            <a:ext cx="2340083" cy="1015663"/>
          </a:xfrm>
          <a:prstGeom prst="rect">
            <a:avLst/>
          </a:prstGeom>
        </p:spPr>
        <p:txBody>
          <a:bodyPr wrap="square">
            <a:spAutoFit/>
          </a:bodyPr>
          <a:lstStyle/>
          <a:p>
            <a:pPr algn="just"/>
            <a:r>
              <a:rPr lang="vi-VN" sz="2000" dirty="0">
                <a:latin typeface="Times New Roman" panose="02020603050405020304" pitchFamily="18" charset="0"/>
                <a:ea typeface="Calibri" panose="020F0502020204030204" pitchFamily="34" charset="0"/>
                <a:cs typeface="Times New Roman" panose="02020603050405020304" pitchFamily="18" charset="0"/>
              </a:rPr>
              <a:t> Em có nhận xét gì về cách sắp xếp luận điểm trong bài viết?</a:t>
            </a:r>
            <a:endParaRPr lang="en-US" sz="2000" dirty="0"/>
          </a:p>
        </p:txBody>
      </p:sp>
      <p:sp>
        <p:nvSpPr>
          <p:cNvPr id="8" name="Octagon 7"/>
          <p:cNvSpPr/>
          <p:nvPr/>
        </p:nvSpPr>
        <p:spPr>
          <a:xfrm>
            <a:off x="1395214" y="2021436"/>
            <a:ext cx="886418" cy="527403"/>
          </a:xfrm>
          <a:prstGeom prst="octagon">
            <a:avLst/>
          </a:prstGeom>
          <a:solidFill>
            <a:schemeClr val="tx1">
              <a:lumMod val="20000"/>
              <a:lumOff val="80000"/>
            </a:schemeClr>
          </a:solidFill>
          <a:ln>
            <a:solidFill>
              <a:srgbClr val="0066CC"/>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425154" y="2085082"/>
            <a:ext cx="956443" cy="400110"/>
          </a:xfrm>
          <a:prstGeom prst="rect">
            <a:avLst/>
          </a:prstGeom>
        </p:spPr>
        <p:txBody>
          <a:bodyPr wrap="square">
            <a:spAutoFit/>
          </a:bodyPr>
          <a:lstStyle/>
          <a:p>
            <a:r>
              <a:rPr lang="vi-VN" sz="2000" b="1" dirty="0">
                <a:latin typeface="Times New Roman" panose="02020603050405020304" pitchFamily="18" charset="0"/>
                <a:ea typeface="Calibri" panose="020F0502020204030204" pitchFamily="34" charset="0"/>
                <a:cs typeface="Times New Roman" panose="02020603050405020304" pitchFamily="18" charset="0"/>
              </a:rPr>
              <a:t>Câu 1</a:t>
            </a:r>
            <a:endParaRPr lang="en-US" sz="2000" dirty="0"/>
          </a:p>
        </p:txBody>
      </p:sp>
      <p:pic>
        <p:nvPicPr>
          <p:cNvPr id="12" name="Picture 11"/>
          <p:cNvPicPr>
            <a:picLocks noChangeAspect="1"/>
          </p:cNvPicPr>
          <p:nvPr/>
        </p:nvPicPr>
        <p:blipFill>
          <a:blip r:embed="rId2"/>
          <a:stretch>
            <a:fillRect/>
          </a:stretch>
        </p:blipFill>
        <p:spPr>
          <a:xfrm>
            <a:off x="8147525" y="4469698"/>
            <a:ext cx="1066892" cy="762066"/>
          </a:xfrm>
          <a:prstGeom prst="rect">
            <a:avLst/>
          </a:prstGeom>
        </p:spPr>
      </p:pic>
      <p:pic>
        <p:nvPicPr>
          <p:cNvPr id="27" name="Picture 26"/>
          <p:cNvPicPr>
            <a:picLocks noChangeAspect="1"/>
          </p:cNvPicPr>
          <p:nvPr/>
        </p:nvPicPr>
        <p:blipFill>
          <a:blip r:embed="rId3"/>
          <a:stretch>
            <a:fillRect/>
          </a:stretch>
        </p:blipFill>
        <p:spPr>
          <a:xfrm>
            <a:off x="7753602" y="-8275"/>
            <a:ext cx="1502314" cy="1063176"/>
          </a:xfrm>
          <a:prstGeom prst="rect">
            <a:avLst/>
          </a:prstGeom>
        </p:spPr>
      </p:pic>
      <p:pic>
        <p:nvPicPr>
          <p:cNvPr id="28" name="Picture 27"/>
          <p:cNvPicPr>
            <a:picLocks noChangeAspect="1"/>
          </p:cNvPicPr>
          <p:nvPr/>
        </p:nvPicPr>
        <p:blipFill>
          <a:blip r:embed="rId4"/>
          <a:stretch>
            <a:fillRect/>
          </a:stretch>
        </p:blipFill>
        <p:spPr>
          <a:xfrm>
            <a:off x="133271" y="-106357"/>
            <a:ext cx="1141203" cy="855008"/>
          </a:xfrm>
          <a:prstGeom prst="rect">
            <a:avLst/>
          </a:prstGeom>
        </p:spPr>
      </p:pic>
    </p:spTree>
    <p:extLst>
      <p:ext uri="{BB962C8B-B14F-4D97-AF65-F5344CB8AC3E}">
        <p14:creationId xmlns:p14="http://schemas.microsoft.com/office/powerpoint/2010/main" val="348920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nip and Round Single Corner Rectangle 16"/>
          <p:cNvSpPr/>
          <p:nvPr/>
        </p:nvSpPr>
        <p:spPr>
          <a:xfrm>
            <a:off x="3510256" y="1256930"/>
            <a:ext cx="5403987" cy="3721710"/>
          </a:xfrm>
          <a:prstGeom prst="snipRound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B"/>
              </a:solidFill>
            </a:endParaRPr>
          </a:p>
        </p:txBody>
      </p:sp>
      <p:sp>
        <p:nvSpPr>
          <p:cNvPr id="18" name="Snip and Round Single Corner Rectangle 17"/>
          <p:cNvSpPr/>
          <p:nvPr/>
        </p:nvSpPr>
        <p:spPr>
          <a:xfrm>
            <a:off x="3282044" y="849086"/>
            <a:ext cx="5536786" cy="4012839"/>
          </a:xfrm>
          <a:prstGeom prst="snipRoundRect">
            <a:avLst/>
          </a:prstGeom>
          <a:solidFill>
            <a:schemeClr val="tx1">
              <a:lumMod val="20000"/>
              <a:lumOff val="80000"/>
            </a:schemeClr>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B"/>
              </a:solidFill>
            </a:endParaRPr>
          </a:p>
        </p:txBody>
      </p:sp>
      <p:sp>
        <p:nvSpPr>
          <p:cNvPr id="19" name="Rectangle 18"/>
          <p:cNvSpPr/>
          <p:nvPr/>
        </p:nvSpPr>
        <p:spPr>
          <a:xfrm>
            <a:off x="3390173" y="902987"/>
            <a:ext cx="4962519" cy="707886"/>
          </a:xfrm>
          <a:prstGeom prst="rect">
            <a:avLst/>
          </a:prstGeom>
        </p:spPr>
        <p:txBody>
          <a:bodyPr wrap="square">
            <a:spAutoFit/>
          </a:bodyPr>
          <a:lstStyle/>
          <a:p>
            <a:pPr algn="just">
              <a:spcAft>
                <a:spcPts val="800"/>
              </a:spcAft>
            </a:pPr>
            <a:r>
              <a:rPr lang="vi-VN" sz="2000" dirty="0">
                <a:latin typeface="Times New Roman" panose="02020603050405020304" pitchFamily="18" charset="0"/>
                <a:ea typeface="Calibri" panose="020F0502020204030204" pitchFamily="34" charset="0"/>
                <a:cs typeface="Times New Roman" panose="02020603050405020304" pitchFamily="18" charset="0"/>
              </a:rPr>
              <a:t>     Những phương diện nội dung chủ đề truyện được bài viết triển khai:</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3330641" y="1542739"/>
            <a:ext cx="5390215" cy="1323439"/>
          </a:xfrm>
          <a:prstGeom prst="rect">
            <a:avLst/>
          </a:prstGeom>
        </p:spPr>
        <p:txBody>
          <a:bodyPr wrap="square">
            <a:spAutoFit/>
          </a:bodyPr>
          <a:lstStyle/>
          <a:p>
            <a:pPr algn="just"/>
            <a:r>
              <a:rPr lang="vi-VN" sz="2000" dirty="0">
                <a:latin typeface="Times New Roman" panose="02020603050405020304" pitchFamily="18" charset="0"/>
                <a:ea typeface="Calibri" panose="020F0502020204030204" pitchFamily="34" charset="0"/>
                <a:cs typeface="Times New Roman" panose="02020603050405020304" pitchFamily="18" charset="0"/>
              </a:rPr>
              <a:t>- Phương diện 1: chủ đề thể hiện qua sự việc tìm bắt chim bồng chanh </a:t>
            </a:r>
            <a:r>
              <a:rPr lang="en-US" sz="20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sz="2000" dirty="0">
                <a:latin typeface="Times New Roman" panose="02020603050405020304" pitchFamily="18" charset="0"/>
                <a:ea typeface="Calibri" panose="020F0502020204030204" pitchFamily="34" charset="0"/>
                <a:cs typeface="Times New Roman" panose="02020603050405020304" pitchFamily="18" charset="0"/>
              </a:rPr>
              <a:t> Ý nghĩa rút ra: tình yêu thiên nhiên không phải là sự chiếm hữu, mà là tình yêu thiên nhiên trong trạng thái vốn có.</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p:cNvSpPr/>
          <p:nvPr/>
        </p:nvSpPr>
        <p:spPr>
          <a:xfrm>
            <a:off x="3330640" y="2866178"/>
            <a:ext cx="5390215" cy="1938992"/>
          </a:xfrm>
          <a:prstGeom prst="rect">
            <a:avLst/>
          </a:prstGeom>
        </p:spPr>
        <p:txBody>
          <a:bodyPr wrap="square">
            <a:spAutoFit/>
          </a:bodyPr>
          <a:lstStyle/>
          <a:p>
            <a:pPr algn="just">
              <a:spcAft>
                <a:spcPts val="800"/>
              </a:spcAft>
            </a:pPr>
            <a:r>
              <a:rPr lang="vi-VN" sz="2000" dirty="0">
                <a:latin typeface="Times New Roman" panose="02020603050405020304" pitchFamily="18" charset="0"/>
                <a:ea typeface="Calibri" panose="020F0502020204030204" pitchFamily="34" charset="0"/>
                <a:cs typeface="Times New Roman" panose="02020603050405020304" pitchFamily="18" charset="0"/>
              </a:rPr>
              <a:t>- Phương diện thứ hai: chủ đề được tô đậm hơn qua những biến chuyển trong nhận thức nhân vật Hoài </a:t>
            </a:r>
            <a:r>
              <a:rPr lang="en-US" sz="20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sz="2000" dirty="0">
                <a:latin typeface="Times New Roman" panose="02020603050405020304" pitchFamily="18" charset="0"/>
                <a:ea typeface="Calibri" panose="020F0502020204030204" pitchFamily="34" charset="0"/>
                <a:cs typeface="Times New Roman" panose="02020603050405020304" pitchFamily="18" charset="0"/>
              </a:rPr>
              <a:t> Ý nghĩa rút ra: thiên nhiên và con người có sự tương quan; ta cần cẩn trọng khi ứng xử với thiên nhiên vì bất kì hành động vô tâm nào cũng gây ra tổn thương với muôn loài.</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5" name="Rounded Rectangle 24"/>
          <p:cNvSpPr/>
          <p:nvPr/>
        </p:nvSpPr>
        <p:spPr>
          <a:xfrm>
            <a:off x="489543" y="1364382"/>
            <a:ext cx="2532466" cy="3240997"/>
          </a:xfrm>
          <a:prstGeom prst="roundRect">
            <a:avLst/>
          </a:prstGeom>
          <a:solidFill>
            <a:schemeClr val="tx1">
              <a:lumMod val="20000"/>
              <a:lumOff val="80000"/>
            </a:schemeClr>
          </a:solidFill>
          <a:ln>
            <a:noFill/>
          </a:ln>
          <a:effectLst>
            <a:innerShdw blurRad="63500" dist="50800" dir="5400000">
              <a:prstClr val="black">
                <a:alpha val="50000"/>
              </a:prstClr>
            </a:innerShdw>
            <a:reflection blurRad="6350" stA="50000" endA="300" endPos="90000" dist="50800" dir="5400000" sy="-100000" algn="bl" rotWithShape="0"/>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B"/>
              </a:solidFill>
            </a:endParaRPr>
          </a:p>
        </p:txBody>
      </p:sp>
      <p:sp>
        <p:nvSpPr>
          <p:cNvPr id="26" name="Rectangle 25"/>
          <p:cNvSpPr/>
          <p:nvPr/>
        </p:nvSpPr>
        <p:spPr>
          <a:xfrm>
            <a:off x="538106" y="1484945"/>
            <a:ext cx="2483903" cy="2862322"/>
          </a:xfrm>
          <a:prstGeom prst="rect">
            <a:avLst/>
          </a:prstGeom>
        </p:spPr>
        <p:txBody>
          <a:bodyPr wrap="square">
            <a:spAutoFit/>
          </a:bodyPr>
          <a:lstStyle/>
          <a:p>
            <a:pPr algn="just"/>
            <a:r>
              <a:rPr lang="vi-VN" sz="2000" dirty="0">
                <a:latin typeface="Times New Roman" panose="02020603050405020304" pitchFamily="18" charset="0"/>
                <a:ea typeface="Calibri" panose="020F0502020204030204" pitchFamily="34" charset="0"/>
                <a:cs typeface="Times New Roman" panose="02020603050405020304" pitchFamily="18" charset="0"/>
              </a:rPr>
              <a:t> Bài viết đã phân tích những phương diện nội dung nào của chủ đề truyện </a:t>
            </a:r>
            <a:r>
              <a:rPr lang="vi-VN" sz="2000" i="1" dirty="0">
                <a:latin typeface="Times New Roman" panose="02020603050405020304" pitchFamily="18" charset="0"/>
                <a:ea typeface="Calibri" panose="020F0502020204030204" pitchFamily="34" charset="0"/>
                <a:cs typeface="Times New Roman" panose="02020603050405020304" pitchFamily="18" charset="0"/>
              </a:rPr>
              <a:t>Bồng chanh đỏ</a:t>
            </a:r>
            <a:r>
              <a:rPr lang="vi-VN" sz="2000" dirty="0">
                <a:latin typeface="Times New Roman" panose="02020603050405020304" pitchFamily="18" charset="0"/>
                <a:ea typeface="Calibri" panose="020F0502020204030204" pitchFamily="34" charset="0"/>
                <a:cs typeface="Times New Roman" panose="02020603050405020304" pitchFamily="18" charset="0"/>
              </a:rPr>
              <a:t>? Từ đó, em rút ra kinh nghiệm gì khi phân tích nội dung chủ đề của một tác phẩm văn học?</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Octagon 7"/>
          <p:cNvSpPr/>
          <p:nvPr/>
        </p:nvSpPr>
        <p:spPr>
          <a:xfrm>
            <a:off x="1379521" y="811311"/>
            <a:ext cx="886418" cy="527403"/>
          </a:xfrm>
          <a:prstGeom prst="octagon">
            <a:avLst/>
          </a:prstGeom>
          <a:solidFill>
            <a:schemeClr val="tx1">
              <a:lumMod val="20000"/>
              <a:lumOff val="80000"/>
            </a:schemeClr>
          </a:solidFill>
          <a:ln>
            <a:solidFill>
              <a:srgbClr val="0066CC"/>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417625" y="856820"/>
            <a:ext cx="956443" cy="400110"/>
          </a:xfrm>
          <a:prstGeom prst="rect">
            <a:avLst/>
          </a:prstGeom>
        </p:spPr>
        <p:txBody>
          <a:bodyPr wrap="square">
            <a:spAutoFit/>
          </a:bodyPr>
          <a:lstStyle/>
          <a:p>
            <a:r>
              <a:rPr lang="vi-VN" sz="2000" b="1" dirty="0">
                <a:latin typeface="Times New Roman" panose="02020603050405020304" pitchFamily="18" charset="0"/>
                <a:ea typeface="Calibri" panose="020F0502020204030204" pitchFamily="34" charset="0"/>
                <a:cs typeface="Times New Roman" panose="02020603050405020304" pitchFamily="18" charset="0"/>
              </a:rPr>
              <a:t>Câu 2</a:t>
            </a:r>
            <a:endParaRPr lang="en-US" sz="2000" dirty="0"/>
          </a:p>
        </p:txBody>
      </p:sp>
      <p:sp>
        <p:nvSpPr>
          <p:cNvPr id="23" name="Right Arrow 22"/>
          <p:cNvSpPr/>
          <p:nvPr/>
        </p:nvSpPr>
        <p:spPr>
          <a:xfrm>
            <a:off x="1463497" y="-16530"/>
            <a:ext cx="1604884" cy="905647"/>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B"/>
              </a:solidFill>
            </a:endParaRPr>
          </a:p>
        </p:txBody>
      </p:sp>
      <p:sp>
        <p:nvSpPr>
          <p:cNvPr id="27" name="Right Arrow 26"/>
          <p:cNvSpPr/>
          <p:nvPr/>
        </p:nvSpPr>
        <p:spPr>
          <a:xfrm>
            <a:off x="1379521" y="-87076"/>
            <a:ext cx="1604884" cy="90564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B"/>
              </a:solidFill>
            </a:endParaRPr>
          </a:p>
        </p:txBody>
      </p:sp>
      <p:sp>
        <p:nvSpPr>
          <p:cNvPr id="28" name="Rectangle 27"/>
          <p:cNvSpPr/>
          <p:nvPr/>
        </p:nvSpPr>
        <p:spPr>
          <a:xfrm>
            <a:off x="1658424" y="28738"/>
            <a:ext cx="1047083" cy="498663"/>
          </a:xfrm>
          <a:prstGeom prst="rect">
            <a:avLst/>
          </a:prstGeom>
        </p:spPr>
        <p:txBody>
          <a:bodyPr wrap="none">
            <a:spAutoFit/>
          </a:bodyPr>
          <a:lstStyle/>
          <a:p>
            <a:pPr algn="ctr">
              <a:lnSpc>
                <a:spcPct val="150000"/>
              </a:lnSpc>
              <a:buClr>
                <a:srgbClr val="000549"/>
              </a:buClr>
              <a:buSzPts val="4800"/>
            </a:pPr>
            <a:r>
              <a:rPr lang="vi-VN" sz="2000" b="1" dirty="0">
                <a:solidFill>
                  <a:srgbClr val="191919"/>
                </a:solidFill>
                <a:latin typeface="Times New Roman" panose="02020603050405020304" pitchFamily="18" charset="0"/>
                <a:cs typeface="Times New Roman" panose="02020603050405020304" pitchFamily="18" charset="0"/>
              </a:rPr>
              <a:t>Câu hỏi</a:t>
            </a:r>
            <a:endParaRPr lang="en-US" sz="2000" b="1" dirty="0">
              <a:solidFill>
                <a:srgbClr val="191919"/>
              </a:solidFill>
              <a:latin typeface="Times New Roman" panose="02020603050405020304" pitchFamily="18" charset="0"/>
              <a:cs typeface="Times New Roman" panose="02020603050405020304" pitchFamily="18" charset="0"/>
            </a:endParaRPr>
          </a:p>
        </p:txBody>
      </p:sp>
      <p:sp>
        <p:nvSpPr>
          <p:cNvPr id="29" name="Hexagon 28"/>
          <p:cNvSpPr/>
          <p:nvPr/>
        </p:nvSpPr>
        <p:spPr>
          <a:xfrm>
            <a:off x="4972403" y="147651"/>
            <a:ext cx="2347491" cy="588483"/>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B"/>
              </a:solidFill>
            </a:endParaRPr>
          </a:p>
        </p:txBody>
      </p:sp>
      <p:sp>
        <p:nvSpPr>
          <p:cNvPr id="30" name="Hexagon 29"/>
          <p:cNvSpPr/>
          <p:nvPr/>
        </p:nvSpPr>
        <p:spPr>
          <a:xfrm>
            <a:off x="4900000" y="57234"/>
            <a:ext cx="2347491" cy="588483"/>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B"/>
              </a:solidFill>
            </a:endParaRPr>
          </a:p>
        </p:txBody>
      </p:sp>
      <p:sp>
        <p:nvSpPr>
          <p:cNvPr id="31" name="Rectangle 30"/>
          <p:cNvSpPr/>
          <p:nvPr/>
        </p:nvSpPr>
        <p:spPr>
          <a:xfrm>
            <a:off x="5377553" y="45481"/>
            <a:ext cx="1392383" cy="553998"/>
          </a:xfrm>
          <a:prstGeom prst="rect">
            <a:avLst/>
          </a:prstGeom>
        </p:spPr>
        <p:txBody>
          <a:bodyPr wrap="square">
            <a:spAutoFit/>
          </a:bodyPr>
          <a:lstStyle/>
          <a:p>
            <a:pPr algn="ctr">
              <a:lnSpc>
                <a:spcPct val="150000"/>
              </a:lnSpc>
              <a:buClr>
                <a:srgbClr val="000549"/>
              </a:buClr>
              <a:buSzPts val="4800"/>
            </a:pPr>
            <a:r>
              <a:rPr lang="vi-VN" sz="2000" b="1" dirty="0">
                <a:solidFill>
                  <a:srgbClr val="191919"/>
                </a:solidFill>
                <a:latin typeface="Times New Roman" panose="02020603050405020304" pitchFamily="18" charset="0"/>
                <a:cs typeface="Times New Roman" panose="02020603050405020304" pitchFamily="18" charset="0"/>
              </a:rPr>
              <a:t>Câu trả lời</a:t>
            </a:r>
            <a:endParaRPr lang="en-US" sz="2000" b="1" dirty="0">
              <a:solidFill>
                <a:srgbClr val="191919"/>
              </a:solidFill>
              <a:latin typeface="Times New Roman" panose="02020603050405020304" pitchFamily="18" charset="0"/>
              <a:cs typeface="Times New Roman" panose="02020603050405020304" pitchFamily="18" charset="0"/>
            </a:endParaRPr>
          </a:p>
        </p:txBody>
      </p:sp>
      <p:pic>
        <p:nvPicPr>
          <p:cNvPr id="32" name="Picture 31"/>
          <p:cNvPicPr>
            <a:picLocks noChangeAspect="1"/>
          </p:cNvPicPr>
          <p:nvPr/>
        </p:nvPicPr>
        <p:blipFill>
          <a:blip r:embed="rId2"/>
          <a:stretch>
            <a:fillRect/>
          </a:stretch>
        </p:blipFill>
        <p:spPr>
          <a:xfrm>
            <a:off x="7641686" y="-149196"/>
            <a:ext cx="1502314" cy="1063176"/>
          </a:xfrm>
          <a:prstGeom prst="rect">
            <a:avLst/>
          </a:prstGeom>
        </p:spPr>
      </p:pic>
      <p:pic>
        <p:nvPicPr>
          <p:cNvPr id="33" name="Picture 32"/>
          <p:cNvPicPr>
            <a:picLocks noChangeAspect="1"/>
          </p:cNvPicPr>
          <p:nvPr/>
        </p:nvPicPr>
        <p:blipFill>
          <a:blip r:embed="rId3"/>
          <a:stretch>
            <a:fillRect/>
          </a:stretch>
        </p:blipFill>
        <p:spPr>
          <a:xfrm>
            <a:off x="306596" y="-46782"/>
            <a:ext cx="1141203" cy="855008"/>
          </a:xfrm>
          <a:prstGeom prst="rect">
            <a:avLst/>
          </a:prstGeom>
        </p:spPr>
      </p:pic>
      <p:pic>
        <p:nvPicPr>
          <p:cNvPr id="34" name="Picture 33"/>
          <p:cNvPicPr>
            <a:picLocks noChangeAspect="1"/>
          </p:cNvPicPr>
          <p:nvPr/>
        </p:nvPicPr>
        <p:blipFill>
          <a:blip r:embed="rId4"/>
          <a:stretch>
            <a:fillRect/>
          </a:stretch>
        </p:blipFill>
        <p:spPr>
          <a:xfrm>
            <a:off x="7859397" y="4649465"/>
            <a:ext cx="1066892" cy="438950"/>
          </a:xfrm>
          <a:prstGeom prst="rect">
            <a:avLst/>
          </a:prstGeom>
        </p:spPr>
      </p:pic>
      <p:pic>
        <p:nvPicPr>
          <p:cNvPr id="35" name="Picture 34"/>
          <p:cNvPicPr>
            <a:picLocks noChangeAspect="1"/>
          </p:cNvPicPr>
          <p:nvPr/>
        </p:nvPicPr>
        <p:blipFill>
          <a:blip r:embed="rId5"/>
          <a:stretch>
            <a:fillRect/>
          </a:stretch>
        </p:blipFill>
        <p:spPr>
          <a:xfrm rot="10800000">
            <a:off x="7999617" y="4381434"/>
            <a:ext cx="786452" cy="762066"/>
          </a:xfrm>
          <a:prstGeom prst="rect">
            <a:avLst/>
          </a:prstGeom>
        </p:spPr>
      </p:pic>
    </p:spTree>
    <p:extLst>
      <p:ext uri="{BB962C8B-B14F-4D97-AF65-F5344CB8AC3E}">
        <p14:creationId xmlns:p14="http://schemas.microsoft.com/office/powerpoint/2010/main" val="26438764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nip and Round Single Corner Rectangle 16"/>
          <p:cNvSpPr/>
          <p:nvPr/>
        </p:nvSpPr>
        <p:spPr>
          <a:xfrm>
            <a:off x="3510256" y="1256930"/>
            <a:ext cx="5403987" cy="3556238"/>
          </a:xfrm>
          <a:prstGeom prst="snipRound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B"/>
              </a:solidFill>
            </a:endParaRPr>
          </a:p>
        </p:txBody>
      </p:sp>
      <p:sp>
        <p:nvSpPr>
          <p:cNvPr id="18" name="Snip and Round Single Corner Rectangle 17"/>
          <p:cNvSpPr/>
          <p:nvPr/>
        </p:nvSpPr>
        <p:spPr>
          <a:xfrm>
            <a:off x="3282044" y="1056875"/>
            <a:ext cx="5536786" cy="3548504"/>
          </a:xfrm>
          <a:prstGeom prst="snipRoundRect">
            <a:avLst/>
          </a:prstGeom>
          <a:solidFill>
            <a:schemeClr val="tx1">
              <a:lumMod val="20000"/>
              <a:lumOff val="80000"/>
            </a:schemeClr>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B"/>
              </a:solidFill>
            </a:endParaRPr>
          </a:p>
        </p:txBody>
      </p:sp>
      <p:sp>
        <p:nvSpPr>
          <p:cNvPr id="19" name="Rectangle 18"/>
          <p:cNvSpPr/>
          <p:nvPr/>
        </p:nvSpPr>
        <p:spPr>
          <a:xfrm>
            <a:off x="3338864" y="1069446"/>
            <a:ext cx="5036651" cy="830997"/>
          </a:xfrm>
          <a:prstGeom prst="rect">
            <a:avLst/>
          </a:prstGeom>
        </p:spPr>
        <p:txBody>
          <a:bodyPr wrap="square">
            <a:spAutoFit/>
          </a:bodyPr>
          <a:lstStyle/>
          <a:p>
            <a:pPr algn="just">
              <a:spcAft>
                <a:spcPts val="80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rPr>
              <a:t>Kinh nghiệm khi phân tích nội dung chủ đề của một tác phẩm văn học: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3390173" y="1808506"/>
            <a:ext cx="5390215" cy="2677656"/>
          </a:xfrm>
          <a:prstGeom prst="rect">
            <a:avLst/>
          </a:prstGeom>
        </p:spPr>
        <p:txBody>
          <a:bodyPr wrap="square">
            <a:spAutoFit/>
          </a:bodyPr>
          <a:lstStyle/>
          <a:p>
            <a:pPr algn="just"/>
            <a:r>
              <a:rPr lang="vi-VN" sz="2400" dirty="0">
                <a:latin typeface="Times New Roman" panose="02020603050405020304" pitchFamily="18" charset="0"/>
                <a:ea typeface="Calibri" panose="020F0502020204030204" pitchFamily="34" charset="0"/>
              </a:rPr>
              <a:t>   Có thể khai thác sâu hơn nội dung chủ đề của một tác phẩm khi soi chiếu nội dung chủ đề ấy vào các yếu tố của tác phẩm (sự việc, nhân vật, chi tiết, mạch tình cảm, cảm xúc,…), nhờ đó ta có thể khai thác các tầng ý nghĩa đa dạng, sâu sắc gợi ra từ chủ đề.</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5" name="Rounded Rectangle 24"/>
          <p:cNvSpPr/>
          <p:nvPr/>
        </p:nvSpPr>
        <p:spPr>
          <a:xfrm>
            <a:off x="489543" y="1364382"/>
            <a:ext cx="2532466" cy="3240997"/>
          </a:xfrm>
          <a:prstGeom prst="roundRect">
            <a:avLst/>
          </a:prstGeom>
          <a:solidFill>
            <a:schemeClr val="tx1">
              <a:lumMod val="20000"/>
              <a:lumOff val="80000"/>
            </a:schemeClr>
          </a:solidFill>
          <a:ln>
            <a:noFill/>
          </a:ln>
          <a:effectLst>
            <a:innerShdw blurRad="63500" dist="50800" dir="5400000">
              <a:prstClr val="black">
                <a:alpha val="50000"/>
              </a:prstClr>
            </a:innerShdw>
            <a:reflection blurRad="6350" stA="50000" endA="300" endPos="90000" dist="50800" dir="5400000" sy="-100000" algn="bl" rotWithShape="0"/>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B"/>
              </a:solidFill>
            </a:endParaRPr>
          </a:p>
        </p:txBody>
      </p:sp>
      <p:sp>
        <p:nvSpPr>
          <p:cNvPr id="26" name="Rectangle 25"/>
          <p:cNvSpPr/>
          <p:nvPr/>
        </p:nvSpPr>
        <p:spPr>
          <a:xfrm>
            <a:off x="538106" y="1484945"/>
            <a:ext cx="2483903" cy="2862322"/>
          </a:xfrm>
          <a:prstGeom prst="rect">
            <a:avLst/>
          </a:prstGeom>
        </p:spPr>
        <p:txBody>
          <a:bodyPr wrap="square">
            <a:spAutoFit/>
          </a:bodyPr>
          <a:lstStyle/>
          <a:p>
            <a:pPr algn="just"/>
            <a:r>
              <a:rPr lang="vi-VN" sz="2000" dirty="0">
                <a:latin typeface="Times New Roman" panose="02020603050405020304" pitchFamily="18" charset="0"/>
                <a:ea typeface="Calibri" panose="020F0502020204030204" pitchFamily="34" charset="0"/>
                <a:cs typeface="Times New Roman" panose="02020603050405020304" pitchFamily="18" charset="0"/>
              </a:rPr>
              <a:t> Bài viết đã phân tích những phương diện nội dung nào của chủ đề truyện </a:t>
            </a:r>
            <a:r>
              <a:rPr lang="vi-VN" sz="2000" i="1" dirty="0">
                <a:latin typeface="Times New Roman" panose="02020603050405020304" pitchFamily="18" charset="0"/>
                <a:ea typeface="Calibri" panose="020F0502020204030204" pitchFamily="34" charset="0"/>
                <a:cs typeface="Times New Roman" panose="02020603050405020304" pitchFamily="18" charset="0"/>
              </a:rPr>
              <a:t>Bồng chanh đỏ</a:t>
            </a:r>
            <a:r>
              <a:rPr lang="vi-VN" sz="2000" dirty="0">
                <a:latin typeface="Times New Roman" panose="02020603050405020304" pitchFamily="18" charset="0"/>
                <a:ea typeface="Calibri" panose="020F0502020204030204" pitchFamily="34" charset="0"/>
                <a:cs typeface="Times New Roman" panose="02020603050405020304" pitchFamily="18" charset="0"/>
              </a:rPr>
              <a:t>? Từ đó, em rút ra kinh nghiệm gì khi phân tích nội dung chủ đề của một tác phẩm văn học?</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Octagon 7"/>
          <p:cNvSpPr/>
          <p:nvPr/>
        </p:nvSpPr>
        <p:spPr>
          <a:xfrm>
            <a:off x="1379521" y="811311"/>
            <a:ext cx="886418" cy="527403"/>
          </a:xfrm>
          <a:prstGeom prst="octagon">
            <a:avLst/>
          </a:prstGeom>
          <a:solidFill>
            <a:schemeClr val="tx1">
              <a:lumMod val="20000"/>
              <a:lumOff val="80000"/>
            </a:schemeClr>
          </a:solidFill>
          <a:ln>
            <a:solidFill>
              <a:srgbClr val="0066CC"/>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417625" y="856820"/>
            <a:ext cx="956443" cy="400110"/>
          </a:xfrm>
          <a:prstGeom prst="rect">
            <a:avLst/>
          </a:prstGeom>
        </p:spPr>
        <p:txBody>
          <a:bodyPr wrap="square">
            <a:spAutoFit/>
          </a:bodyPr>
          <a:lstStyle/>
          <a:p>
            <a:r>
              <a:rPr lang="vi-VN" sz="2000" b="1" dirty="0">
                <a:latin typeface="Times New Roman" panose="02020603050405020304" pitchFamily="18" charset="0"/>
                <a:ea typeface="Calibri" panose="020F0502020204030204" pitchFamily="34" charset="0"/>
                <a:cs typeface="Times New Roman" panose="02020603050405020304" pitchFamily="18" charset="0"/>
              </a:rPr>
              <a:t>Câu 2</a:t>
            </a:r>
            <a:endParaRPr lang="en-US" sz="2000" dirty="0"/>
          </a:p>
        </p:txBody>
      </p:sp>
      <p:sp>
        <p:nvSpPr>
          <p:cNvPr id="23" name="Right Arrow 22"/>
          <p:cNvSpPr/>
          <p:nvPr/>
        </p:nvSpPr>
        <p:spPr>
          <a:xfrm>
            <a:off x="1463497" y="-16530"/>
            <a:ext cx="1604884" cy="905647"/>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B"/>
              </a:solidFill>
            </a:endParaRPr>
          </a:p>
        </p:txBody>
      </p:sp>
      <p:sp>
        <p:nvSpPr>
          <p:cNvPr id="27" name="Right Arrow 26"/>
          <p:cNvSpPr/>
          <p:nvPr/>
        </p:nvSpPr>
        <p:spPr>
          <a:xfrm>
            <a:off x="1379521" y="-87076"/>
            <a:ext cx="1604884" cy="90564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B"/>
              </a:solidFill>
            </a:endParaRPr>
          </a:p>
        </p:txBody>
      </p:sp>
      <p:sp>
        <p:nvSpPr>
          <p:cNvPr id="28" name="Rectangle 27"/>
          <p:cNvSpPr/>
          <p:nvPr/>
        </p:nvSpPr>
        <p:spPr>
          <a:xfrm>
            <a:off x="1658424" y="28738"/>
            <a:ext cx="1047083" cy="498663"/>
          </a:xfrm>
          <a:prstGeom prst="rect">
            <a:avLst/>
          </a:prstGeom>
        </p:spPr>
        <p:txBody>
          <a:bodyPr wrap="none">
            <a:spAutoFit/>
          </a:bodyPr>
          <a:lstStyle/>
          <a:p>
            <a:pPr algn="ctr">
              <a:lnSpc>
                <a:spcPct val="150000"/>
              </a:lnSpc>
              <a:buClr>
                <a:srgbClr val="000549"/>
              </a:buClr>
              <a:buSzPts val="4800"/>
            </a:pPr>
            <a:r>
              <a:rPr lang="vi-VN" sz="2000" b="1" dirty="0">
                <a:solidFill>
                  <a:srgbClr val="191919"/>
                </a:solidFill>
                <a:latin typeface="Times New Roman" panose="02020603050405020304" pitchFamily="18" charset="0"/>
                <a:cs typeface="Times New Roman" panose="02020603050405020304" pitchFamily="18" charset="0"/>
              </a:rPr>
              <a:t>Câu hỏi</a:t>
            </a:r>
            <a:endParaRPr lang="en-US" sz="2000" b="1" dirty="0">
              <a:solidFill>
                <a:srgbClr val="191919"/>
              </a:solidFill>
              <a:latin typeface="Times New Roman" panose="02020603050405020304" pitchFamily="18" charset="0"/>
              <a:cs typeface="Times New Roman" panose="02020603050405020304" pitchFamily="18" charset="0"/>
            </a:endParaRPr>
          </a:p>
        </p:txBody>
      </p:sp>
      <p:sp>
        <p:nvSpPr>
          <p:cNvPr id="29" name="Hexagon 28"/>
          <p:cNvSpPr/>
          <p:nvPr/>
        </p:nvSpPr>
        <p:spPr>
          <a:xfrm>
            <a:off x="4976501" y="188473"/>
            <a:ext cx="2347491" cy="588483"/>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B"/>
              </a:solidFill>
            </a:endParaRPr>
          </a:p>
        </p:txBody>
      </p:sp>
      <p:sp>
        <p:nvSpPr>
          <p:cNvPr id="30" name="Hexagon 29"/>
          <p:cNvSpPr/>
          <p:nvPr/>
        </p:nvSpPr>
        <p:spPr>
          <a:xfrm>
            <a:off x="4899998" y="98862"/>
            <a:ext cx="2347491" cy="588483"/>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B"/>
              </a:solidFill>
            </a:endParaRPr>
          </a:p>
        </p:txBody>
      </p:sp>
      <p:sp>
        <p:nvSpPr>
          <p:cNvPr id="31" name="Rectangle 30"/>
          <p:cNvSpPr/>
          <p:nvPr/>
        </p:nvSpPr>
        <p:spPr>
          <a:xfrm>
            <a:off x="5377553" y="22903"/>
            <a:ext cx="1392383" cy="553998"/>
          </a:xfrm>
          <a:prstGeom prst="rect">
            <a:avLst/>
          </a:prstGeom>
        </p:spPr>
        <p:txBody>
          <a:bodyPr wrap="square">
            <a:spAutoFit/>
          </a:bodyPr>
          <a:lstStyle/>
          <a:p>
            <a:pPr algn="ctr">
              <a:lnSpc>
                <a:spcPct val="150000"/>
              </a:lnSpc>
              <a:buClr>
                <a:srgbClr val="000549"/>
              </a:buClr>
              <a:buSzPts val="4800"/>
            </a:pPr>
            <a:r>
              <a:rPr lang="vi-VN" sz="2000" b="1" dirty="0">
                <a:solidFill>
                  <a:srgbClr val="191919"/>
                </a:solidFill>
                <a:latin typeface="Times New Roman" panose="02020603050405020304" pitchFamily="18" charset="0"/>
                <a:cs typeface="Times New Roman" panose="02020603050405020304" pitchFamily="18" charset="0"/>
              </a:rPr>
              <a:t>Câu trả lời</a:t>
            </a:r>
            <a:endParaRPr lang="en-US" sz="2000" b="1" dirty="0">
              <a:solidFill>
                <a:srgbClr val="191919"/>
              </a:solidFill>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2"/>
          <a:stretch>
            <a:fillRect/>
          </a:stretch>
        </p:blipFill>
        <p:spPr>
          <a:xfrm>
            <a:off x="7641686" y="-149196"/>
            <a:ext cx="1502314" cy="1063176"/>
          </a:xfrm>
          <a:prstGeom prst="rect">
            <a:avLst/>
          </a:prstGeom>
        </p:spPr>
      </p:pic>
      <p:pic>
        <p:nvPicPr>
          <p:cNvPr id="32" name="Picture 31"/>
          <p:cNvPicPr>
            <a:picLocks noChangeAspect="1"/>
          </p:cNvPicPr>
          <p:nvPr/>
        </p:nvPicPr>
        <p:blipFill>
          <a:blip r:embed="rId3"/>
          <a:stretch>
            <a:fillRect/>
          </a:stretch>
        </p:blipFill>
        <p:spPr>
          <a:xfrm>
            <a:off x="306596" y="-46782"/>
            <a:ext cx="1141203" cy="855008"/>
          </a:xfrm>
          <a:prstGeom prst="rect">
            <a:avLst/>
          </a:prstGeom>
        </p:spPr>
      </p:pic>
      <p:pic>
        <p:nvPicPr>
          <p:cNvPr id="33" name="Picture 32"/>
          <p:cNvPicPr>
            <a:picLocks noChangeAspect="1"/>
          </p:cNvPicPr>
          <p:nvPr/>
        </p:nvPicPr>
        <p:blipFill>
          <a:blip r:embed="rId4"/>
          <a:stretch>
            <a:fillRect/>
          </a:stretch>
        </p:blipFill>
        <p:spPr>
          <a:xfrm>
            <a:off x="7859397" y="4649465"/>
            <a:ext cx="1066892" cy="438950"/>
          </a:xfrm>
          <a:prstGeom prst="rect">
            <a:avLst/>
          </a:prstGeom>
        </p:spPr>
      </p:pic>
      <p:pic>
        <p:nvPicPr>
          <p:cNvPr id="34" name="Picture 33"/>
          <p:cNvPicPr>
            <a:picLocks noChangeAspect="1"/>
          </p:cNvPicPr>
          <p:nvPr/>
        </p:nvPicPr>
        <p:blipFill>
          <a:blip r:embed="rId5"/>
          <a:stretch>
            <a:fillRect/>
          </a:stretch>
        </p:blipFill>
        <p:spPr>
          <a:xfrm rot="10800000">
            <a:off x="7999617" y="4381434"/>
            <a:ext cx="786452" cy="762066"/>
          </a:xfrm>
          <a:prstGeom prst="rect">
            <a:avLst/>
          </a:prstGeom>
        </p:spPr>
      </p:pic>
    </p:spTree>
    <p:extLst>
      <p:ext uri="{BB962C8B-B14F-4D97-AF65-F5344CB8AC3E}">
        <p14:creationId xmlns:p14="http://schemas.microsoft.com/office/powerpoint/2010/main" val="39057842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18481" y="473149"/>
            <a:ext cx="6133488" cy="707886"/>
          </a:xfrm>
          <a:prstGeom prst="rect">
            <a:avLst/>
          </a:prstGeom>
          <a:solidFill>
            <a:schemeClr val="tx1">
              <a:lumMod val="20000"/>
              <a:lumOff val="80000"/>
            </a:schemeClr>
          </a:solidFill>
          <a:ln>
            <a:solidFill>
              <a:srgbClr val="0066CC"/>
            </a:solidFill>
          </a:ln>
        </p:spPr>
        <p:txBody>
          <a:bodyPr wrap="square">
            <a:spAutoFit/>
          </a:bodyPr>
          <a:lstStyle/>
          <a:p>
            <a:pPr algn="just"/>
            <a:r>
              <a:rPr lang="vi-VN" sz="2000" dirty="0">
                <a:latin typeface="Times New Roman" panose="02020603050405020304" pitchFamily="18" charset="0"/>
                <a:ea typeface="Calibri" panose="020F0502020204030204" pitchFamily="34" charset="0"/>
              </a:rPr>
              <a:t>Cách tác giả phân tích lí lẽ, bằng chứng để làm sáng tỏ đặc sắc về luận điểm:</a:t>
            </a: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139903719"/>
              </p:ext>
            </p:extLst>
          </p:nvPr>
        </p:nvGraphicFramePr>
        <p:xfrm>
          <a:off x="775542" y="1244228"/>
          <a:ext cx="7857418" cy="3494372"/>
        </p:xfrm>
        <a:graphic>
          <a:graphicData uri="http://schemas.openxmlformats.org/drawingml/2006/table">
            <a:tbl>
              <a:tblPr firstRow="1" firstCol="1" bandRow="1"/>
              <a:tblGrid>
                <a:gridCol w="1799518">
                  <a:extLst>
                    <a:ext uri="{9D8B030D-6E8A-4147-A177-3AD203B41FA5}">
                      <a16:colId xmlns:a16="http://schemas.microsoft.com/office/drawing/2014/main" val="20000"/>
                    </a:ext>
                  </a:extLst>
                </a:gridCol>
                <a:gridCol w="6057900">
                  <a:extLst>
                    <a:ext uri="{9D8B030D-6E8A-4147-A177-3AD203B41FA5}">
                      <a16:colId xmlns:a16="http://schemas.microsoft.com/office/drawing/2014/main" val="20001"/>
                    </a:ext>
                  </a:extLst>
                </a:gridCol>
              </a:tblGrid>
              <a:tr h="763869">
                <a:tc>
                  <a:txBody>
                    <a:bodyPr/>
                    <a:lstStyle/>
                    <a:p>
                      <a:pPr algn="ctr">
                        <a:lnSpc>
                          <a:spcPct val="100000"/>
                        </a:lnSpc>
                        <a:spcAft>
                          <a:spcPts val="0"/>
                        </a:spcAft>
                      </a:pPr>
                      <a:r>
                        <a:rPr lang="vi-VN" sz="2000" b="1" dirty="0">
                          <a:solidFill>
                            <a:schemeClr val="bg2"/>
                          </a:solidFill>
                          <a:effectLst/>
                          <a:latin typeface="+mj-lt"/>
                          <a:ea typeface="Calibri" panose="020F0502020204030204" pitchFamily="34" charset="0"/>
                          <a:cs typeface="Times New Roman" panose="02020603050405020304" pitchFamily="18" charset="0"/>
                        </a:rPr>
                        <a:t>Đặc sắc </a:t>
                      </a:r>
                      <a:br>
                        <a:rPr lang="vi-VN" sz="2000" b="1" dirty="0">
                          <a:solidFill>
                            <a:schemeClr val="bg2"/>
                          </a:solidFill>
                          <a:effectLst/>
                          <a:latin typeface="+mj-lt"/>
                          <a:ea typeface="Calibri" panose="020F0502020204030204" pitchFamily="34" charset="0"/>
                          <a:cs typeface="Times New Roman" panose="02020603050405020304" pitchFamily="18" charset="0"/>
                        </a:rPr>
                      </a:br>
                      <a:r>
                        <a:rPr lang="vi-VN" sz="2000" b="1" dirty="0">
                          <a:solidFill>
                            <a:schemeClr val="bg2"/>
                          </a:solidFill>
                          <a:effectLst/>
                          <a:latin typeface="+mj-lt"/>
                          <a:ea typeface="Calibri" panose="020F0502020204030204" pitchFamily="34" charset="0"/>
                          <a:cs typeface="Times New Roman" panose="02020603050405020304" pitchFamily="18" charset="0"/>
                        </a:rPr>
                        <a:t>về nghệ thuật</a:t>
                      </a:r>
                      <a:endParaRPr lang="en-US" sz="2000" dirty="0">
                        <a:solidFill>
                          <a:schemeClr val="bg2"/>
                        </a:solidFill>
                        <a:effectLst/>
                        <a:latin typeface="+mj-lt"/>
                        <a:ea typeface="Calibri" panose="020F0502020204030204" pitchFamily="34" charset="0"/>
                        <a:cs typeface="Times New Roman" panose="02020603050405020304" pitchFamily="18" charset="0"/>
                      </a:endParaRPr>
                    </a:p>
                  </a:txBody>
                  <a:tcPr marL="33276" marR="33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a:lnSpc>
                          <a:spcPct val="100000"/>
                        </a:lnSpc>
                        <a:spcAft>
                          <a:spcPts val="0"/>
                        </a:spcAft>
                      </a:pPr>
                      <a:r>
                        <a:rPr lang="vi-VN" sz="2000" b="1" dirty="0">
                          <a:solidFill>
                            <a:schemeClr val="bg2"/>
                          </a:solidFill>
                          <a:effectLst/>
                          <a:latin typeface="+mj-lt"/>
                          <a:ea typeface="Calibri" panose="020F0502020204030204" pitchFamily="34" charset="0"/>
                          <a:cs typeface="Times New Roman" panose="02020603050405020304" pitchFamily="18" charset="0"/>
                        </a:rPr>
                        <a:t>Lí lẽ và bằng chứng</a:t>
                      </a:r>
                      <a:endParaRPr lang="en-US" sz="2000" dirty="0">
                        <a:solidFill>
                          <a:schemeClr val="bg2"/>
                        </a:solidFill>
                        <a:effectLst/>
                        <a:latin typeface="+mj-lt"/>
                        <a:ea typeface="Calibri" panose="020F0502020204030204" pitchFamily="34" charset="0"/>
                        <a:cs typeface="Times New Roman" panose="02020603050405020304" pitchFamily="18" charset="0"/>
                      </a:endParaRPr>
                    </a:p>
                  </a:txBody>
                  <a:tcPr marL="33276" marR="33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0"/>
                  </a:ext>
                </a:extLst>
              </a:tr>
              <a:tr h="2730503">
                <a:tc>
                  <a:txBody>
                    <a:bodyPr/>
                    <a:lstStyle/>
                    <a:p>
                      <a:pPr algn="just">
                        <a:lnSpc>
                          <a:spcPct val="100000"/>
                        </a:lnSpc>
                        <a:spcBef>
                          <a:spcPts val="300"/>
                        </a:spcBef>
                        <a:spcAft>
                          <a:spcPts val="300"/>
                        </a:spcAft>
                      </a:pPr>
                      <a:endParaRPr lang="en-US" sz="2200" dirty="0">
                        <a:solidFill>
                          <a:schemeClr val="bg2"/>
                        </a:solidFill>
                        <a:effectLst/>
                        <a:latin typeface="+mj-lt"/>
                        <a:ea typeface="Calibri" panose="020F0502020204030204" pitchFamily="34" charset="0"/>
                        <a:cs typeface="Times New Roman" panose="02020603050405020304" pitchFamily="18" charset="0"/>
                      </a:endParaRPr>
                    </a:p>
                  </a:txBody>
                  <a:tcPr marL="33276" marR="33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just">
                        <a:lnSpc>
                          <a:spcPct val="100000"/>
                        </a:lnSpc>
                        <a:spcBef>
                          <a:spcPts val="300"/>
                        </a:spcBef>
                        <a:spcAft>
                          <a:spcPts val="300"/>
                        </a:spcAft>
                      </a:pPr>
                      <a:endParaRPr lang="en-US" sz="2200" dirty="0">
                        <a:solidFill>
                          <a:schemeClr val="bg2"/>
                        </a:solidFill>
                        <a:effectLst/>
                        <a:latin typeface="+mj-lt"/>
                        <a:ea typeface="Calibri" panose="020F0502020204030204" pitchFamily="34" charset="0"/>
                        <a:cs typeface="Times New Roman" panose="02020603050405020304" pitchFamily="18" charset="0"/>
                      </a:endParaRPr>
                    </a:p>
                  </a:txBody>
                  <a:tcPr marL="33276" marR="33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1"/>
                  </a:ext>
                </a:extLst>
              </a:tr>
            </a:tbl>
          </a:graphicData>
        </a:graphic>
      </p:graphicFrame>
      <p:sp>
        <p:nvSpPr>
          <p:cNvPr id="6" name="Octagon 5"/>
          <p:cNvSpPr/>
          <p:nvPr/>
        </p:nvSpPr>
        <p:spPr>
          <a:xfrm>
            <a:off x="914805" y="563390"/>
            <a:ext cx="886418" cy="527403"/>
          </a:xfrm>
          <a:prstGeom prst="octagon">
            <a:avLst/>
          </a:prstGeom>
          <a:solidFill>
            <a:schemeClr val="tx1">
              <a:lumMod val="20000"/>
              <a:lumOff val="80000"/>
            </a:schemeClr>
          </a:solidFill>
          <a:ln>
            <a:solidFill>
              <a:srgbClr val="0066CC"/>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Times New Roman" panose="02020603050405020304" pitchFamily="18" charset="0"/>
              <a:cs typeface="Times New Roman" panose="02020603050405020304" pitchFamily="18" charset="0"/>
            </a:endParaRPr>
          </a:p>
        </p:txBody>
      </p:sp>
      <p:sp>
        <p:nvSpPr>
          <p:cNvPr id="7" name="Rectangle 6"/>
          <p:cNvSpPr/>
          <p:nvPr/>
        </p:nvSpPr>
        <p:spPr>
          <a:xfrm>
            <a:off x="845709" y="608901"/>
            <a:ext cx="956443" cy="400110"/>
          </a:xfrm>
          <a:prstGeom prst="rect">
            <a:avLst/>
          </a:prstGeom>
        </p:spPr>
        <p:txBody>
          <a:bodyPr wrap="square">
            <a:spAutoFit/>
          </a:bodyPr>
          <a:lstStyle/>
          <a:p>
            <a:r>
              <a:rPr lang="vi-VN" sz="2000" b="1" dirty="0">
                <a:latin typeface="Times New Roman" panose="02020603050405020304" pitchFamily="18" charset="0"/>
                <a:ea typeface="Calibri" panose="020F0502020204030204" pitchFamily="34" charset="0"/>
                <a:cs typeface="Times New Roman" panose="02020603050405020304" pitchFamily="18" charset="0"/>
              </a:rPr>
              <a:t>Câu 3</a:t>
            </a:r>
            <a:endParaRPr lang="en-US" sz="2000" dirty="0"/>
          </a:p>
        </p:txBody>
      </p:sp>
      <p:sp>
        <p:nvSpPr>
          <p:cNvPr id="4" name="Rectangle 3"/>
          <p:cNvSpPr/>
          <p:nvPr/>
        </p:nvSpPr>
        <p:spPr>
          <a:xfrm>
            <a:off x="884665" y="2208570"/>
            <a:ext cx="1521932" cy="1785104"/>
          </a:xfrm>
          <a:prstGeom prst="rect">
            <a:avLst/>
          </a:prstGeom>
        </p:spPr>
        <p:txBody>
          <a:bodyPr wrap="square">
            <a:spAutoFit/>
          </a:bodyPr>
          <a:lstStyle/>
          <a:p>
            <a:pPr lvl="0" algn="ctr">
              <a:spcBef>
                <a:spcPts val="300"/>
              </a:spcBef>
              <a:spcAft>
                <a:spcPts val="300"/>
              </a:spcAft>
            </a:pPr>
            <a:r>
              <a:rPr lang="vi-VN"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Việc xây dựng cốt truyện đơn giản nhưng hấp dẫn.</a:t>
            </a:r>
            <a:endParaRPr lang="en-US" sz="2200" dirty="0">
              <a:solidFill>
                <a:srgbClr val="191919"/>
              </a:solidFill>
              <a:ea typeface="Calibri" panose="020F0502020204030204" pitchFamily="34" charset="0"/>
              <a:cs typeface="Times New Roman" panose="02020603050405020304" pitchFamily="18" charset="0"/>
            </a:endParaRPr>
          </a:p>
        </p:txBody>
      </p:sp>
      <p:sp>
        <p:nvSpPr>
          <p:cNvPr id="8" name="Rectangle 7"/>
          <p:cNvSpPr/>
          <p:nvPr/>
        </p:nvSpPr>
        <p:spPr>
          <a:xfrm>
            <a:off x="2514921" y="1993126"/>
            <a:ext cx="6008915" cy="1107996"/>
          </a:xfrm>
          <a:prstGeom prst="rect">
            <a:avLst/>
          </a:prstGeom>
        </p:spPr>
        <p:txBody>
          <a:bodyPr wrap="square">
            <a:spAutoFit/>
          </a:bodyPr>
          <a:lstStyle/>
          <a:p>
            <a:pPr lvl="0" algn="just">
              <a:spcBef>
                <a:spcPts val="300"/>
              </a:spcBef>
              <a:spcAft>
                <a:spcPts val="300"/>
              </a:spcAft>
            </a:pPr>
            <a:r>
              <a:rPr lang="vi-VN" sz="2200" b="1"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Bằng chứng:</a:t>
            </a:r>
            <a:r>
              <a:rPr lang="vi-VN"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lá thư mở đầu câu chuyện có nhắc đến chim bồng chanh đỏ, kể chi tiết quá trình khó khăn bắt chim bồng chanh đỏ.</a:t>
            </a:r>
            <a:endParaRPr lang="en-US" sz="2200" dirty="0">
              <a:solidFill>
                <a:srgbClr val="191919"/>
              </a:solidFill>
              <a:ea typeface="Calibri" panose="020F0502020204030204" pitchFamily="34" charset="0"/>
              <a:cs typeface="Times New Roman" panose="02020603050405020304" pitchFamily="18" charset="0"/>
            </a:endParaRPr>
          </a:p>
        </p:txBody>
      </p:sp>
      <p:sp>
        <p:nvSpPr>
          <p:cNvPr id="9" name="Rectangle 8"/>
          <p:cNvSpPr/>
          <p:nvPr/>
        </p:nvSpPr>
        <p:spPr>
          <a:xfrm>
            <a:off x="2514922" y="3101122"/>
            <a:ext cx="6008915" cy="1446550"/>
          </a:xfrm>
          <a:prstGeom prst="rect">
            <a:avLst/>
          </a:prstGeom>
        </p:spPr>
        <p:txBody>
          <a:bodyPr wrap="square">
            <a:spAutoFit/>
          </a:bodyPr>
          <a:lstStyle/>
          <a:p>
            <a:pPr lvl="0" algn="just">
              <a:spcBef>
                <a:spcPts val="300"/>
              </a:spcBef>
              <a:spcAft>
                <a:spcPts val="300"/>
              </a:spcAft>
            </a:pPr>
            <a:r>
              <a:rPr lang="vi-VN" sz="2200" b="1"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Lí lẽ: </a:t>
            </a:r>
            <a:r>
              <a:rPr lang="vi-VN"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lá thư đã mở ra dòng hồi tưởng để nhân vật kể lại kỉ niệm trong quá khứ; việc kể chi tiết quá trình bắt chim bồng chanh đỏ làm cho sự việc trả tự do cho chim trở nên bất ngờ, gợi nhiều suy ngẫm.</a:t>
            </a:r>
            <a:endParaRPr lang="en-US" sz="2200" dirty="0">
              <a:solidFill>
                <a:srgbClr val="191919"/>
              </a:solidFill>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7772679" y="-12475"/>
            <a:ext cx="1502314" cy="1063176"/>
          </a:xfrm>
          <a:prstGeom prst="rect">
            <a:avLst/>
          </a:prstGeom>
        </p:spPr>
      </p:pic>
      <p:pic>
        <p:nvPicPr>
          <p:cNvPr id="11" name="Picture 10"/>
          <p:cNvPicPr>
            <a:picLocks noChangeAspect="1"/>
          </p:cNvPicPr>
          <p:nvPr/>
        </p:nvPicPr>
        <p:blipFill>
          <a:blip r:embed="rId3"/>
          <a:stretch>
            <a:fillRect/>
          </a:stretch>
        </p:blipFill>
        <p:spPr>
          <a:xfrm>
            <a:off x="0" y="-132000"/>
            <a:ext cx="1141203" cy="855008"/>
          </a:xfrm>
          <a:prstGeom prst="rect">
            <a:avLst/>
          </a:prstGeom>
        </p:spPr>
      </p:pic>
      <p:pic>
        <p:nvPicPr>
          <p:cNvPr id="12" name="Picture 11"/>
          <p:cNvPicPr>
            <a:picLocks noChangeAspect="1"/>
          </p:cNvPicPr>
          <p:nvPr/>
        </p:nvPicPr>
        <p:blipFill>
          <a:blip r:embed="rId4"/>
          <a:stretch>
            <a:fillRect/>
          </a:stretch>
        </p:blipFill>
        <p:spPr>
          <a:xfrm>
            <a:off x="7951969" y="4653027"/>
            <a:ext cx="1066892" cy="438950"/>
          </a:xfrm>
          <a:prstGeom prst="rect">
            <a:avLst/>
          </a:prstGeom>
        </p:spPr>
      </p:pic>
      <p:pic>
        <p:nvPicPr>
          <p:cNvPr id="13" name="Picture 12"/>
          <p:cNvPicPr>
            <a:picLocks noChangeAspect="1"/>
          </p:cNvPicPr>
          <p:nvPr/>
        </p:nvPicPr>
        <p:blipFill>
          <a:blip r:embed="rId5"/>
          <a:stretch>
            <a:fillRect/>
          </a:stretch>
        </p:blipFill>
        <p:spPr>
          <a:xfrm rot="10800000">
            <a:off x="8392843" y="4307550"/>
            <a:ext cx="786452" cy="762066"/>
          </a:xfrm>
          <a:prstGeom prst="rect">
            <a:avLst/>
          </a:prstGeom>
        </p:spPr>
      </p:pic>
    </p:spTree>
    <p:extLst>
      <p:ext uri="{BB962C8B-B14F-4D97-AF65-F5344CB8AC3E}">
        <p14:creationId xmlns:p14="http://schemas.microsoft.com/office/powerpoint/2010/main" val="30344902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ppt_y</p:attrName>
                                        </p:attrNameLst>
                                      </p:cBhvr>
                                      <p:tavLst>
                                        <p:tav tm="0">
                                          <p:val>
                                            <p:strVal val="#ppt_y+#ppt_h*1.125000"/>
                                          </p:val>
                                        </p:tav>
                                        <p:tav tm="100000">
                                          <p:val>
                                            <p:strVal val="#ppt_y"/>
                                          </p:val>
                                        </p:tav>
                                      </p:tavLst>
                                    </p:anim>
                                    <p:animEffect transition="in" filter="wipe(up)">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464"/>
        <p:cNvGrpSpPr/>
        <p:nvPr/>
      </p:nvGrpSpPr>
      <p:grpSpPr>
        <a:xfrm>
          <a:off x="0" y="0"/>
          <a:ext cx="0" cy="0"/>
          <a:chOff x="0" y="0"/>
          <a:chExt cx="0" cy="0"/>
        </a:xfrm>
      </p:grpSpPr>
      <p:grpSp>
        <p:nvGrpSpPr>
          <p:cNvPr id="2469" name="Google Shape;2469;p33"/>
          <p:cNvGrpSpPr/>
          <p:nvPr/>
        </p:nvGrpSpPr>
        <p:grpSpPr>
          <a:xfrm>
            <a:off x="7098604" y="539410"/>
            <a:ext cx="1089216" cy="799395"/>
            <a:chOff x="8010650" y="253375"/>
            <a:chExt cx="718575" cy="527375"/>
          </a:xfrm>
        </p:grpSpPr>
        <p:sp>
          <p:nvSpPr>
            <p:cNvPr id="2470" name="Google Shape;2470;p33"/>
            <p:cNvSpPr/>
            <p:nvPr/>
          </p:nvSpPr>
          <p:spPr>
            <a:xfrm>
              <a:off x="8011175" y="283200"/>
              <a:ext cx="718050" cy="497550"/>
            </a:xfrm>
            <a:custGeom>
              <a:avLst/>
              <a:gdLst/>
              <a:ahLst/>
              <a:cxnLst/>
              <a:rect l="l" t="t" r="r" b="b"/>
              <a:pathLst>
                <a:path w="28722" h="19902" extrusionOk="0">
                  <a:moveTo>
                    <a:pt x="206" y="1"/>
                  </a:moveTo>
                  <a:cubicBezTo>
                    <a:pt x="201" y="1"/>
                    <a:pt x="196" y="3"/>
                    <a:pt x="190" y="3"/>
                  </a:cubicBezTo>
                  <a:cubicBezTo>
                    <a:pt x="176" y="4"/>
                    <a:pt x="164" y="5"/>
                    <a:pt x="152" y="9"/>
                  </a:cubicBezTo>
                  <a:cubicBezTo>
                    <a:pt x="141" y="12"/>
                    <a:pt x="132" y="14"/>
                    <a:pt x="121" y="18"/>
                  </a:cubicBezTo>
                  <a:cubicBezTo>
                    <a:pt x="105" y="25"/>
                    <a:pt x="92" y="34"/>
                    <a:pt x="79" y="44"/>
                  </a:cubicBezTo>
                  <a:cubicBezTo>
                    <a:pt x="74" y="47"/>
                    <a:pt x="69" y="50"/>
                    <a:pt x="63" y="54"/>
                  </a:cubicBezTo>
                  <a:cubicBezTo>
                    <a:pt x="48" y="69"/>
                    <a:pt x="36" y="86"/>
                    <a:pt x="25" y="104"/>
                  </a:cubicBezTo>
                  <a:cubicBezTo>
                    <a:pt x="23" y="107"/>
                    <a:pt x="21" y="108"/>
                    <a:pt x="20" y="112"/>
                  </a:cubicBezTo>
                  <a:cubicBezTo>
                    <a:pt x="20" y="113"/>
                    <a:pt x="18" y="114"/>
                    <a:pt x="17" y="114"/>
                  </a:cubicBezTo>
                  <a:cubicBezTo>
                    <a:pt x="6" y="136"/>
                    <a:pt x="1" y="159"/>
                    <a:pt x="0" y="183"/>
                  </a:cubicBezTo>
                  <a:lnTo>
                    <a:pt x="0" y="186"/>
                  </a:lnTo>
                  <a:cubicBezTo>
                    <a:pt x="0" y="191"/>
                    <a:pt x="1" y="194"/>
                    <a:pt x="1" y="200"/>
                  </a:cubicBezTo>
                  <a:cubicBezTo>
                    <a:pt x="1" y="218"/>
                    <a:pt x="4" y="237"/>
                    <a:pt x="10" y="255"/>
                  </a:cubicBezTo>
                  <a:cubicBezTo>
                    <a:pt x="12" y="265"/>
                    <a:pt x="16" y="272"/>
                    <a:pt x="20" y="280"/>
                  </a:cubicBezTo>
                  <a:cubicBezTo>
                    <a:pt x="26" y="293"/>
                    <a:pt x="33" y="307"/>
                    <a:pt x="41" y="317"/>
                  </a:cubicBezTo>
                  <a:cubicBezTo>
                    <a:pt x="48" y="325"/>
                    <a:pt x="54" y="332"/>
                    <a:pt x="62" y="339"/>
                  </a:cubicBezTo>
                  <a:cubicBezTo>
                    <a:pt x="68" y="345"/>
                    <a:pt x="71" y="351"/>
                    <a:pt x="78" y="356"/>
                  </a:cubicBezTo>
                  <a:cubicBezTo>
                    <a:pt x="139" y="403"/>
                    <a:pt x="6272" y="5197"/>
                    <a:pt x="9716" y="19749"/>
                  </a:cubicBezTo>
                  <a:cubicBezTo>
                    <a:pt x="9735" y="19828"/>
                    <a:pt x="9800" y="19887"/>
                    <a:pt x="9880" y="19899"/>
                  </a:cubicBezTo>
                  <a:cubicBezTo>
                    <a:pt x="9890" y="19900"/>
                    <a:pt x="9900" y="19901"/>
                    <a:pt x="9910" y="19901"/>
                  </a:cubicBezTo>
                  <a:cubicBezTo>
                    <a:pt x="9980" y="19901"/>
                    <a:pt x="10044" y="19865"/>
                    <a:pt x="10081" y="19805"/>
                  </a:cubicBezTo>
                  <a:cubicBezTo>
                    <a:pt x="10111" y="19752"/>
                    <a:pt x="12536" y="15715"/>
                    <a:pt x="15819" y="13459"/>
                  </a:cubicBezTo>
                  <a:lnTo>
                    <a:pt x="21203" y="19090"/>
                  </a:lnTo>
                  <a:cubicBezTo>
                    <a:pt x="21206" y="19095"/>
                    <a:pt x="21214" y="19096"/>
                    <a:pt x="21219" y="19100"/>
                  </a:cubicBezTo>
                  <a:cubicBezTo>
                    <a:pt x="21227" y="19108"/>
                    <a:pt x="21238" y="19115"/>
                    <a:pt x="21248" y="19122"/>
                  </a:cubicBezTo>
                  <a:cubicBezTo>
                    <a:pt x="21261" y="19128"/>
                    <a:pt x="21271" y="19134"/>
                    <a:pt x="21284" y="19138"/>
                  </a:cubicBezTo>
                  <a:cubicBezTo>
                    <a:pt x="21296" y="19143"/>
                    <a:pt x="21308" y="19144"/>
                    <a:pt x="21320" y="19145"/>
                  </a:cubicBezTo>
                  <a:cubicBezTo>
                    <a:pt x="21329" y="19147"/>
                    <a:pt x="21338" y="19150"/>
                    <a:pt x="21347" y="19150"/>
                  </a:cubicBezTo>
                  <a:cubicBezTo>
                    <a:pt x="21350" y="19150"/>
                    <a:pt x="21353" y="19149"/>
                    <a:pt x="21356" y="19149"/>
                  </a:cubicBezTo>
                  <a:cubicBezTo>
                    <a:pt x="21358" y="19149"/>
                    <a:pt x="21361" y="19150"/>
                    <a:pt x="21363" y="19150"/>
                  </a:cubicBezTo>
                  <a:cubicBezTo>
                    <a:pt x="21374" y="19149"/>
                    <a:pt x="21382" y="19145"/>
                    <a:pt x="21390" y="19143"/>
                  </a:cubicBezTo>
                  <a:cubicBezTo>
                    <a:pt x="21403" y="19139"/>
                    <a:pt x="21415" y="19138"/>
                    <a:pt x="21426" y="19133"/>
                  </a:cubicBezTo>
                  <a:cubicBezTo>
                    <a:pt x="21441" y="19127"/>
                    <a:pt x="21453" y="19117"/>
                    <a:pt x="21464" y="19108"/>
                  </a:cubicBezTo>
                  <a:cubicBezTo>
                    <a:pt x="21471" y="19103"/>
                    <a:pt x="21478" y="19102"/>
                    <a:pt x="21484" y="19095"/>
                  </a:cubicBezTo>
                  <a:cubicBezTo>
                    <a:pt x="21485" y="19094"/>
                    <a:pt x="21485" y="19092"/>
                    <a:pt x="21487" y="19092"/>
                  </a:cubicBezTo>
                  <a:cubicBezTo>
                    <a:pt x="21504" y="19075"/>
                    <a:pt x="21519" y="19054"/>
                    <a:pt x="21529" y="19032"/>
                  </a:cubicBezTo>
                  <a:cubicBezTo>
                    <a:pt x="21531" y="19026"/>
                    <a:pt x="21531" y="19018"/>
                    <a:pt x="21535" y="19011"/>
                  </a:cubicBezTo>
                  <a:cubicBezTo>
                    <a:pt x="21540" y="18995"/>
                    <a:pt x="21545" y="18979"/>
                    <a:pt x="21546" y="18963"/>
                  </a:cubicBezTo>
                  <a:lnTo>
                    <a:pt x="22011" y="10410"/>
                  </a:lnTo>
                  <a:cubicBezTo>
                    <a:pt x="22380" y="10021"/>
                    <a:pt x="25034" y="7350"/>
                    <a:pt x="28510" y="7287"/>
                  </a:cubicBezTo>
                  <a:cubicBezTo>
                    <a:pt x="28598" y="7286"/>
                    <a:pt x="28674" y="7227"/>
                    <a:pt x="28698" y="7141"/>
                  </a:cubicBezTo>
                  <a:cubicBezTo>
                    <a:pt x="28722" y="7058"/>
                    <a:pt x="28687" y="6966"/>
                    <a:pt x="28611" y="6920"/>
                  </a:cubicBezTo>
                  <a:cubicBezTo>
                    <a:pt x="28509" y="6860"/>
                    <a:pt x="18414" y="738"/>
                    <a:pt x="20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3"/>
            <p:cNvSpPr/>
            <p:nvPr/>
          </p:nvSpPr>
          <p:spPr>
            <a:xfrm>
              <a:off x="8048450" y="264400"/>
              <a:ext cx="506650" cy="446400"/>
            </a:xfrm>
            <a:custGeom>
              <a:avLst/>
              <a:gdLst/>
              <a:ahLst/>
              <a:cxnLst/>
              <a:rect l="l" t="t" r="r" b="b"/>
              <a:pathLst>
                <a:path w="20266" h="17856" extrusionOk="0">
                  <a:moveTo>
                    <a:pt x="19333" y="11637"/>
                  </a:moveTo>
                  <a:lnTo>
                    <a:pt x="19340" y="11647"/>
                  </a:lnTo>
                  <a:lnTo>
                    <a:pt x="19404" y="12189"/>
                  </a:lnTo>
                  <a:lnTo>
                    <a:pt x="19333" y="11637"/>
                  </a:lnTo>
                  <a:close/>
                  <a:moveTo>
                    <a:pt x="43" y="1"/>
                  </a:moveTo>
                  <a:cubicBezTo>
                    <a:pt x="25" y="1"/>
                    <a:pt x="9" y="14"/>
                    <a:pt x="6" y="29"/>
                  </a:cubicBezTo>
                  <a:cubicBezTo>
                    <a:pt x="1" y="49"/>
                    <a:pt x="14" y="71"/>
                    <a:pt x="32" y="78"/>
                  </a:cubicBezTo>
                  <a:cubicBezTo>
                    <a:pt x="2868" y="996"/>
                    <a:pt x="10215" y="3940"/>
                    <a:pt x="17252" y="11450"/>
                  </a:cubicBezTo>
                  <a:cubicBezTo>
                    <a:pt x="17276" y="11494"/>
                    <a:pt x="17835" y="12511"/>
                    <a:pt x="18466" y="14023"/>
                  </a:cubicBezTo>
                  <a:cubicBezTo>
                    <a:pt x="18472" y="14039"/>
                    <a:pt x="18488" y="14049"/>
                    <a:pt x="18505" y="14049"/>
                  </a:cubicBezTo>
                  <a:lnTo>
                    <a:pt x="18513" y="14049"/>
                  </a:lnTo>
                  <a:cubicBezTo>
                    <a:pt x="18533" y="14043"/>
                    <a:pt x="18546" y="14024"/>
                    <a:pt x="18544" y="14005"/>
                  </a:cubicBezTo>
                  <a:cubicBezTo>
                    <a:pt x="18491" y="13387"/>
                    <a:pt x="18413" y="12765"/>
                    <a:pt x="18337" y="12158"/>
                  </a:cubicBezTo>
                  <a:lnTo>
                    <a:pt x="18337" y="12158"/>
                  </a:lnTo>
                  <a:cubicBezTo>
                    <a:pt x="18448" y="12853"/>
                    <a:pt x="18531" y="13579"/>
                    <a:pt x="18591" y="14325"/>
                  </a:cubicBezTo>
                  <a:cubicBezTo>
                    <a:pt x="18808" y="14864"/>
                    <a:pt x="19012" y="15407"/>
                    <a:pt x="19192" y="15939"/>
                  </a:cubicBezTo>
                  <a:cubicBezTo>
                    <a:pt x="19198" y="15956"/>
                    <a:pt x="19211" y="15966"/>
                    <a:pt x="19226" y="15966"/>
                  </a:cubicBezTo>
                  <a:cubicBezTo>
                    <a:pt x="19228" y="15966"/>
                    <a:pt x="19229" y="15966"/>
                    <a:pt x="19231" y="15965"/>
                  </a:cubicBezTo>
                  <a:lnTo>
                    <a:pt x="19238" y="15965"/>
                  </a:lnTo>
                  <a:cubicBezTo>
                    <a:pt x="19257" y="15963"/>
                    <a:pt x="19271" y="15944"/>
                    <a:pt x="19271" y="15924"/>
                  </a:cubicBezTo>
                  <a:lnTo>
                    <a:pt x="19161" y="12930"/>
                  </a:lnTo>
                  <a:lnTo>
                    <a:pt x="19181" y="12929"/>
                  </a:lnTo>
                  <a:lnTo>
                    <a:pt x="19305" y="16279"/>
                  </a:lnTo>
                  <a:cubicBezTo>
                    <a:pt x="19477" y="16805"/>
                    <a:pt x="19629" y="17326"/>
                    <a:pt x="19756" y="17827"/>
                  </a:cubicBezTo>
                  <a:cubicBezTo>
                    <a:pt x="19762" y="17845"/>
                    <a:pt x="19780" y="17856"/>
                    <a:pt x="19797" y="17856"/>
                  </a:cubicBezTo>
                  <a:lnTo>
                    <a:pt x="19799" y="17856"/>
                  </a:lnTo>
                  <a:cubicBezTo>
                    <a:pt x="19819" y="17855"/>
                    <a:pt x="19835" y="17839"/>
                    <a:pt x="19836" y="17819"/>
                  </a:cubicBezTo>
                  <a:lnTo>
                    <a:pt x="20266" y="9932"/>
                  </a:lnTo>
                  <a:cubicBezTo>
                    <a:pt x="20261" y="9920"/>
                    <a:pt x="20260" y="9910"/>
                    <a:pt x="20251" y="9903"/>
                  </a:cubicBezTo>
                  <a:cubicBezTo>
                    <a:pt x="13287" y="2768"/>
                    <a:pt x="3805" y="601"/>
                    <a:pt x="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2" name="Google Shape;2472;p33"/>
            <p:cNvGrpSpPr/>
            <p:nvPr/>
          </p:nvGrpSpPr>
          <p:grpSpPr>
            <a:xfrm>
              <a:off x="8171600" y="396975"/>
              <a:ext cx="448800" cy="285600"/>
              <a:chOff x="8171600" y="396975"/>
              <a:chExt cx="448800" cy="285600"/>
            </a:xfrm>
          </p:grpSpPr>
          <p:sp>
            <p:nvSpPr>
              <p:cNvPr id="2473" name="Google Shape;2473;p33"/>
              <p:cNvSpPr/>
              <p:nvPr/>
            </p:nvSpPr>
            <p:spPr>
              <a:xfrm>
                <a:off x="8171600" y="408750"/>
                <a:ext cx="82125" cy="170275"/>
              </a:xfrm>
              <a:custGeom>
                <a:avLst/>
                <a:gdLst/>
                <a:ahLst/>
                <a:cxnLst/>
                <a:rect l="l" t="t" r="r" b="b"/>
                <a:pathLst>
                  <a:path w="3285" h="6811" extrusionOk="0">
                    <a:moveTo>
                      <a:pt x="114" y="1"/>
                    </a:moveTo>
                    <a:cubicBezTo>
                      <a:pt x="96" y="1"/>
                      <a:pt x="77" y="6"/>
                      <a:pt x="61" y="17"/>
                    </a:cubicBezTo>
                    <a:cubicBezTo>
                      <a:pt x="14" y="48"/>
                      <a:pt x="1" y="108"/>
                      <a:pt x="31" y="154"/>
                    </a:cubicBezTo>
                    <a:cubicBezTo>
                      <a:pt x="1369" y="2189"/>
                      <a:pt x="2394" y="4402"/>
                      <a:pt x="3079" y="6739"/>
                    </a:cubicBezTo>
                    <a:cubicBezTo>
                      <a:pt x="3092" y="6783"/>
                      <a:pt x="3131" y="6810"/>
                      <a:pt x="3174" y="6810"/>
                    </a:cubicBezTo>
                    <a:cubicBezTo>
                      <a:pt x="3184" y="6810"/>
                      <a:pt x="3193" y="6809"/>
                      <a:pt x="3204" y="6807"/>
                    </a:cubicBezTo>
                    <a:cubicBezTo>
                      <a:pt x="3256" y="6792"/>
                      <a:pt x="3285" y="6737"/>
                      <a:pt x="3271" y="6684"/>
                    </a:cubicBezTo>
                    <a:cubicBezTo>
                      <a:pt x="2579" y="4328"/>
                      <a:pt x="1547" y="2096"/>
                      <a:pt x="199" y="47"/>
                    </a:cubicBezTo>
                    <a:cubicBezTo>
                      <a:pt x="179" y="17"/>
                      <a:pt x="147" y="1"/>
                      <a:pt x="1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3"/>
              <p:cNvSpPr/>
              <p:nvPr/>
            </p:nvSpPr>
            <p:spPr>
              <a:xfrm>
                <a:off x="8232325" y="467500"/>
                <a:ext cx="28900" cy="52850"/>
              </a:xfrm>
              <a:custGeom>
                <a:avLst/>
                <a:gdLst/>
                <a:ahLst/>
                <a:cxnLst/>
                <a:rect l="l" t="t" r="r" b="b"/>
                <a:pathLst>
                  <a:path w="1156" h="2114" extrusionOk="0">
                    <a:moveTo>
                      <a:pt x="115" y="1"/>
                    </a:moveTo>
                    <a:cubicBezTo>
                      <a:pt x="96" y="1"/>
                      <a:pt x="76" y="6"/>
                      <a:pt x="59" y="18"/>
                    </a:cubicBezTo>
                    <a:cubicBezTo>
                      <a:pt x="13" y="47"/>
                      <a:pt x="1" y="109"/>
                      <a:pt x="32" y="155"/>
                    </a:cubicBezTo>
                    <a:cubicBezTo>
                      <a:pt x="420" y="741"/>
                      <a:pt x="729" y="1376"/>
                      <a:pt x="949" y="2045"/>
                    </a:cubicBezTo>
                    <a:cubicBezTo>
                      <a:pt x="964" y="2087"/>
                      <a:pt x="1002" y="2113"/>
                      <a:pt x="1044" y="2113"/>
                    </a:cubicBezTo>
                    <a:cubicBezTo>
                      <a:pt x="1055" y="2113"/>
                      <a:pt x="1065" y="2112"/>
                      <a:pt x="1076" y="2108"/>
                    </a:cubicBezTo>
                    <a:cubicBezTo>
                      <a:pt x="1127" y="2091"/>
                      <a:pt x="1156" y="2035"/>
                      <a:pt x="1139" y="1983"/>
                    </a:cubicBezTo>
                    <a:cubicBezTo>
                      <a:pt x="914" y="1297"/>
                      <a:pt x="597" y="646"/>
                      <a:pt x="197" y="45"/>
                    </a:cubicBezTo>
                    <a:cubicBezTo>
                      <a:pt x="178" y="16"/>
                      <a:pt x="147" y="1"/>
                      <a:pt x="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3"/>
              <p:cNvSpPr/>
              <p:nvPr/>
            </p:nvSpPr>
            <p:spPr>
              <a:xfrm>
                <a:off x="8449375" y="396975"/>
                <a:ext cx="95475" cy="66575"/>
              </a:xfrm>
              <a:custGeom>
                <a:avLst/>
                <a:gdLst/>
                <a:ahLst/>
                <a:cxnLst/>
                <a:rect l="l" t="t" r="r" b="b"/>
                <a:pathLst>
                  <a:path w="3819" h="2663" extrusionOk="0">
                    <a:moveTo>
                      <a:pt x="114" y="1"/>
                    </a:moveTo>
                    <a:cubicBezTo>
                      <a:pt x="77" y="1"/>
                      <a:pt x="42" y="22"/>
                      <a:pt x="25" y="58"/>
                    </a:cubicBezTo>
                    <a:cubicBezTo>
                      <a:pt x="1" y="107"/>
                      <a:pt x="22" y="166"/>
                      <a:pt x="72" y="189"/>
                    </a:cubicBezTo>
                    <a:cubicBezTo>
                      <a:pt x="1389" y="807"/>
                      <a:pt x="2590" y="1629"/>
                      <a:pt x="3640" y="2635"/>
                    </a:cubicBezTo>
                    <a:cubicBezTo>
                      <a:pt x="3660" y="2654"/>
                      <a:pt x="3683" y="2663"/>
                      <a:pt x="3709" y="2663"/>
                    </a:cubicBezTo>
                    <a:cubicBezTo>
                      <a:pt x="3735" y="2663"/>
                      <a:pt x="3761" y="2652"/>
                      <a:pt x="3779" y="2633"/>
                    </a:cubicBezTo>
                    <a:cubicBezTo>
                      <a:pt x="3818" y="2593"/>
                      <a:pt x="3816" y="2530"/>
                      <a:pt x="3777" y="2492"/>
                    </a:cubicBezTo>
                    <a:cubicBezTo>
                      <a:pt x="2711" y="1471"/>
                      <a:pt x="1493" y="636"/>
                      <a:pt x="156" y="10"/>
                    </a:cubicBezTo>
                    <a:cubicBezTo>
                      <a:pt x="142" y="4"/>
                      <a:pt x="128" y="1"/>
                      <a:pt x="1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3"/>
              <p:cNvSpPr/>
              <p:nvPr/>
            </p:nvSpPr>
            <p:spPr>
              <a:xfrm>
                <a:off x="8533150" y="418925"/>
                <a:ext cx="25350" cy="22650"/>
              </a:xfrm>
              <a:custGeom>
                <a:avLst/>
                <a:gdLst/>
                <a:ahLst/>
                <a:cxnLst/>
                <a:rect l="l" t="t" r="r" b="b"/>
                <a:pathLst>
                  <a:path w="1014" h="906" extrusionOk="0">
                    <a:moveTo>
                      <a:pt x="113" y="1"/>
                    </a:moveTo>
                    <a:cubicBezTo>
                      <a:pt x="85" y="1"/>
                      <a:pt x="58" y="12"/>
                      <a:pt x="38" y="34"/>
                    </a:cubicBezTo>
                    <a:cubicBezTo>
                      <a:pt x="1" y="74"/>
                      <a:pt x="5" y="136"/>
                      <a:pt x="46" y="173"/>
                    </a:cubicBezTo>
                    <a:lnTo>
                      <a:pt x="836" y="882"/>
                    </a:lnTo>
                    <a:cubicBezTo>
                      <a:pt x="853" y="899"/>
                      <a:pt x="878" y="906"/>
                      <a:pt x="901" y="906"/>
                    </a:cubicBezTo>
                    <a:cubicBezTo>
                      <a:pt x="929" y="906"/>
                      <a:pt x="956" y="894"/>
                      <a:pt x="977" y="872"/>
                    </a:cubicBezTo>
                    <a:cubicBezTo>
                      <a:pt x="1013" y="832"/>
                      <a:pt x="1009" y="769"/>
                      <a:pt x="968" y="732"/>
                    </a:cubicBezTo>
                    <a:lnTo>
                      <a:pt x="179" y="26"/>
                    </a:lnTo>
                    <a:cubicBezTo>
                      <a:pt x="160" y="9"/>
                      <a:pt x="136" y="1"/>
                      <a:pt x="1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3"/>
              <p:cNvSpPr/>
              <p:nvPr/>
            </p:nvSpPr>
            <p:spPr>
              <a:xfrm>
                <a:off x="8570625" y="420825"/>
                <a:ext cx="19525" cy="14900"/>
              </a:xfrm>
              <a:custGeom>
                <a:avLst/>
                <a:gdLst/>
                <a:ahLst/>
                <a:cxnLst/>
                <a:rect l="l" t="t" r="r" b="b"/>
                <a:pathLst>
                  <a:path w="781" h="596" extrusionOk="0">
                    <a:moveTo>
                      <a:pt x="113" y="0"/>
                    </a:moveTo>
                    <a:cubicBezTo>
                      <a:pt x="82" y="0"/>
                      <a:pt x="52" y="15"/>
                      <a:pt x="32" y="43"/>
                    </a:cubicBezTo>
                    <a:cubicBezTo>
                      <a:pt x="1" y="87"/>
                      <a:pt x="11" y="149"/>
                      <a:pt x="57" y="180"/>
                    </a:cubicBezTo>
                    <a:lnTo>
                      <a:pt x="612" y="576"/>
                    </a:lnTo>
                    <a:cubicBezTo>
                      <a:pt x="631" y="588"/>
                      <a:pt x="651" y="595"/>
                      <a:pt x="670" y="595"/>
                    </a:cubicBezTo>
                    <a:cubicBezTo>
                      <a:pt x="702" y="595"/>
                      <a:pt x="732" y="580"/>
                      <a:pt x="749" y="553"/>
                    </a:cubicBezTo>
                    <a:cubicBezTo>
                      <a:pt x="781" y="508"/>
                      <a:pt x="770" y="446"/>
                      <a:pt x="726" y="414"/>
                    </a:cubicBezTo>
                    <a:lnTo>
                      <a:pt x="170" y="18"/>
                    </a:lnTo>
                    <a:cubicBezTo>
                      <a:pt x="153" y="6"/>
                      <a:pt x="133" y="0"/>
                      <a:pt x="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3"/>
              <p:cNvSpPr/>
              <p:nvPr/>
            </p:nvSpPr>
            <p:spPr>
              <a:xfrm>
                <a:off x="8604950" y="420450"/>
                <a:ext cx="15450" cy="9425"/>
              </a:xfrm>
              <a:custGeom>
                <a:avLst/>
                <a:gdLst/>
                <a:ahLst/>
                <a:cxnLst/>
                <a:rect l="l" t="t" r="r" b="b"/>
                <a:pathLst>
                  <a:path w="618" h="377" extrusionOk="0">
                    <a:moveTo>
                      <a:pt x="114" y="1"/>
                    </a:moveTo>
                    <a:cubicBezTo>
                      <a:pt x="76" y="1"/>
                      <a:pt x="40" y="22"/>
                      <a:pt x="23" y="59"/>
                    </a:cubicBezTo>
                    <a:cubicBezTo>
                      <a:pt x="0" y="108"/>
                      <a:pt x="22" y="168"/>
                      <a:pt x="73" y="190"/>
                    </a:cubicBezTo>
                    <a:lnTo>
                      <a:pt x="462" y="368"/>
                    </a:lnTo>
                    <a:cubicBezTo>
                      <a:pt x="475" y="374"/>
                      <a:pt x="489" y="376"/>
                      <a:pt x="502" y="376"/>
                    </a:cubicBezTo>
                    <a:cubicBezTo>
                      <a:pt x="541" y="376"/>
                      <a:pt x="576" y="355"/>
                      <a:pt x="594" y="319"/>
                    </a:cubicBezTo>
                    <a:cubicBezTo>
                      <a:pt x="617" y="269"/>
                      <a:pt x="595" y="210"/>
                      <a:pt x="544" y="187"/>
                    </a:cubicBezTo>
                    <a:lnTo>
                      <a:pt x="155" y="10"/>
                    </a:lnTo>
                    <a:cubicBezTo>
                      <a:pt x="142" y="4"/>
                      <a:pt x="128" y="1"/>
                      <a:pt x="1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3"/>
              <p:cNvSpPr/>
              <p:nvPr/>
            </p:nvSpPr>
            <p:spPr>
              <a:xfrm>
                <a:off x="8365100" y="474975"/>
                <a:ext cx="63225" cy="59700"/>
              </a:xfrm>
              <a:custGeom>
                <a:avLst/>
                <a:gdLst/>
                <a:ahLst/>
                <a:cxnLst/>
                <a:rect l="l" t="t" r="r" b="b"/>
                <a:pathLst>
                  <a:path w="2529" h="2388" extrusionOk="0">
                    <a:moveTo>
                      <a:pt x="111" y="0"/>
                    </a:moveTo>
                    <a:cubicBezTo>
                      <a:pt x="85" y="0"/>
                      <a:pt x="58" y="11"/>
                      <a:pt x="38" y="31"/>
                    </a:cubicBezTo>
                    <a:cubicBezTo>
                      <a:pt x="0" y="72"/>
                      <a:pt x="2" y="134"/>
                      <a:pt x="42" y="172"/>
                    </a:cubicBezTo>
                    <a:lnTo>
                      <a:pt x="2350" y="2361"/>
                    </a:lnTo>
                    <a:cubicBezTo>
                      <a:pt x="2370" y="2378"/>
                      <a:pt x="2394" y="2388"/>
                      <a:pt x="2418" y="2388"/>
                    </a:cubicBezTo>
                    <a:cubicBezTo>
                      <a:pt x="2444" y="2388"/>
                      <a:pt x="2469" y="2377"/>
                      <a:pt x="2491" y="2355"/>
                    </a:cubicBezTo>
                    <a:cubicBezTo>
                      <a:pt x="2528" y="2315"/>
                      <a:pt x="2526" y="2253"/>
                      <a:pt x="2486" y="2215"/>
                    </a:cubicBezTo>
                    <a:lnTo>
                      <a:pt x="179" y="27"/>
                    </a:lnTo>
                    <a:cubicBezTo>
                      <a:pt x="160" y="9"/>
                      <a:pt x="136" y="0"/>
                      <a:pt x="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3"/>
              <p:cNvSpPr/>
              <p:nvPr/>
            </p:nvSpPr>
            <p:spPr>
              <a:xfrm>
                <a:off x="8382200" y="531825"/>
                <a:ext cx="14625" cy="12625"/>
              </a:xfrm>
              <a:custGeom>
                <a:avLst/>
                <a:gdLst/>
                <a:ahLst/>
                <a:cxnLst/>
                <a:rect l="l" t="t" r="r" b="b"/>
                <a:pathLst>
                  <a:path w="585" h="505" extrusionOk="0">
                    <a:moveTo>
                      <a:pt x="111" y="0"/>
                    </a:moveTo>
                    <a:cubicBezTo>
                      <a:pt x="83" y="0"/>
                      <a:pt x="55" y="12"/>
                      <a:pt x="36" y="35"/>
                    </a:cubicBezTo>
                    <a:cubicBezTo>
                      <a:pt x="0" y="76"/>
                      <a:pt x="6" y="139"/>
                      <a:pt x="48" y="174"/>
                    </a:cubicBezTo>
                    <a:lnTo>
                      <a:pt x="410" y="481"/>
                    </a:lnTo>
                    <a:cubicBezTo>
                      <a:pt x="428" y="497"/>
                      <a:pt x="452" y="504"/>
                      <a:pt x="474" y="504"/>
                    </a:cubicBezTo>
                    <a:cubicBezTo>
                      <a:pt x="501" y="504"/>
                      <a:pt x="531" y="493"/>
                      <a:pt x="549" y="469"/>
                    </a:cubicBezTo>
                    <a:cubicBezTo>
                      <a:pt x="585" y="429"/>
                      <a:pt x="579" y="365"/>
                      <a:pt x="537" y="330"/>
                    </a:cubicBezTo>
                    <a:lnTo>
                      <a:pt x="175" y="23"/>
                    </a:lnTo>
                    <a:cubicBezTo>
                      <a:pt x="156" y="8"/>
                      <a:pt x="133" y="0"/>
                      <a:pt x="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3"/>
              <p:cNvSpPr/>
              <p:nvPr/>
            </p:nvSpPr>
            <p:spPr>
              <a:xfrm>
                <a:off x="8351850" y="555250"/>
                <a:ext cx="12050" cy="11250"/>
              </a:xfrm>
              <a:custGeom>
                <a:avLst/>
                <a:gdLst/>
                <a:ahLst/>
                <a:cxnLst/>
                <a:rect l="l" t="t" r="r" b="b"/>
                <a:pathLst>
                  <a:path w="482" h="450" extrusionOk="0">
                    <a:moveTo>
                      <a:pt x="112" y="0"/>
                    </a:moveTo>
                    <a:cubicBezTo>
                      <a:pt x="86" y="0"/>
                      <a:pt x="60" y="11"/>
                      <a:pt x="40" y="31"/>
                    </a:cubicBezTo>
                    <a:cubicBezTo>
                      <a:pt x="1" y="71"/>
                      <a:pt x="3" y="134"/>
                      <a:pt x="42" y="172"/>
                    </a:cubicBezTo>
                    <a:lnTo>
                      <a:pt x="303" y="421"/>
                    </a:lnTo>
                    <a:cubicBezTo>
                      <a:pt x="322" y="440"/>
                      <a:pt x="346" y="449"/>
                      <a:pt x="371" y="449"/>
                    </a:cubicBezTo>
                    <a:cubicBezTo>
                      <a:pt x="398" y="449"/>
                      <a:pt x="424" y="439"/>
                      <a:pt x="443" y="419"/>
                    </a:cubicBezTo>
                    <a:cubicBezTo>
                      <a:pt x="482" y="379"/>
                      <a:pt x="480" y="316"/>
                      <a:pt x="441" y="278"/>
                    </a:cubicBezTo>
                    <a:lnTo>
                      <a:pt x="180" y="28"/>
                    </a:lnTo>
                    <a:cubicBezTo>
                      <a:pt x="161" y="9"/>
                      <a:pt x="136" y="0"/>
                      <a:pt x="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3"/>
              <p:cNvSpPr/>
              <p:nvPr/>
            </p:nvSpPr>
            <p:spPr>
              <a:xfrm>
                <a:off x="8504000" y="565950"/>
                <a:ext cx="12000" cy="65350"/>
              </a:xfrm>
              <a:custGeom>
                <a:avLst/>
                <a:gdLst/>
                <a:ahLst/>
                <a:cxnLst/>
                <a:rect l="l" t="t" r="r" b="b"/>
                <a:pathLst>
                  <a:path w="480" h="2614" extrusionOk="0">
                    <a:moveTo>
                      <a:pt x="108" y="0"/>
                    </a:moveTo>
                    <a:cubicBezTo>
                      <a:pt x="102" y="0"/>
                      <a:pt x="97" y="1"/>
                      <a:pt x="91" y="1"/>
                    </a:cubicBezTo>
                    <a:cubicBezTo>
                      <a:pt x="38" y="9"/>
                      <a:pt x="1" y="60"/>
                      <a:pt x="8" y="114"/>
                    </a:cubicBezTo>
                    <a:cubicBezTo>
                      <a:pt x="132" y="908"/>
                      <a:pt x="223" y="1718"/>
                      <a:pt x="276" y="2522"/>
                    </a:cubicBezTo>
                    <a:cubicBezTo>
                      <a:pt x="281" y="2575"/>
                      <a:pt x="324" y="2614"/>
                      <a:pt x="375" y="2614"/>
                    </a:cubicBezTo>
                    <a:lnTo>
                      <a:pt x="383" y="2614"/>
                    </a:lnTo>
                    <a:cubicBezTo>
                      <a:pt x="437" y="2611"/>
                      <a:pt x="480" y="2564"/>
                      <a:pt x="475" y="2509"/>
                    </a:cubicBezTo>
                    <a:cubicBezTo>
                      <a:pt x="420" y="1698"/>
                      <a:pt x="329" y="882"/>
                      <a:pt x="204" y="85"/>
                    </a:cubicBezTo>
                    <a:cubicBezTo>
                      <a:pt x="197" y="35"/>
                      <a:pt x="158"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3"/>
              <p:cNvSpPr/>
              <p:nvPr/>
            </p:nvSpPr>
            <p:spPr>
              <a:xfrm>
                <a:off x="8525125" y="585150"/>
                <a:ext cx="8475" cy="97425"/>
              </a:xfrm>
              <a:custGeom>
                <a:avLst/>
                <a:gdLst/>
                <a:ahLst/>
                <a:cxnLst/>
                <a:rect l="l" t="t" r="r" b="b"/>
                <a:pathLst>
                  <a:path w="339" h="3897" extrusionOk="0">
                    <a:moveTo>
                      <a:pt x="103" y="1"/>
                    </a:moveTo>
                    <a:cubicBezTo>
                      <a:pt x="101" y="1"/>
                      <a:pt x="100" y="1"/>
                      <a:pt x="99" y="1"/>
                    </a:cubicBezTo>
                    <a:cubicBezTo>
                      <a:pt x="43" y="2"/>
                      <a:pt x="1" y="48"/>
                      <a:pt x="3" y="103"/>
                    </a:cubicBezTo>
                    <a:lnTo>
                      <a:pt x="139" y="3801"/>
                    </a:lnTo>
                    <a:cubicBezTo>
                      <a:pt x="141" y="3854"/>
                      <a:pt x="185" y="3896"/>
                      <a:pt x="238" y="3896"/>
                    </a:cubicBezTo>
                    <a:lnTo>
                      <a:pt x="242" y="3896"/>
                    </a:lnTo>
                    <a:cubicBezTo>
                      <a:pt x="297" y="3895"/>
                      <a:pt x="339" y="3849"/>
                      <a:pt x="338" y="3793"/>
                    </a:cubicBezTo>
                    <a:lnTo>
                      <a:pt x="201" y="97"/>
                    </a:lnTo>
                    <a:cubicBezTo>
                      <a:pt x="200" y="42"/>
                      <a:pt x="157" y="1"/>
                      <a:pt x="1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3"/>
              <p:cNvSpPr/>
              <p:nvPr/>
            </p:nvSpPr>
            <p:spPr>
              <a:xfrm>
                <a:off x="8529050" y="553100"/>
                <a:ext cx="7400" cy="18475"/>
              </a:xfrm>
              <a:custGeom>
                <a:avLst/>
                <a:gdLst/>
                <a:ahLst/>
                <a:cxnLst/>
                <a:rect l="l" t="t" r="r" b="b"/>
                <a:pathLst>
                  <a:path w="296" h="739" extrusionOk="0">
                    <a:moveTo>
                      <a:pt x="106" y="1"/>
                    </a:moveTo>
                    <a:cubicBezTo>
                      <a:pt x="101" y="1"/>
                      <a:pt x="96" y="1"/>
                      <a:pt x="91" y="2"/>
                    </a:cubicBezTo>
                    <a:cubicBezTo>
                      <a:pt x="38" y="10"/>
                      <a:pt x="1" y="62"/>
                      <a:pt x="9" y="115"/>
                    </a:cubicBezTo>
                    <a:lnTo>
                      <a:pt x="91" y="654"/>
                    </a:lnTo>
                    <a:cubicBezTo>
                      <a:pt x="100" y="704"/>
                      <a:pt x="142" y="739"/>
                      <a:pt x="190" y="739"/>
                    </a:cubicBezTo>
                    <a:cubicBezTo>
                      <a:pt x="195" y="739"/>
                      <a:pt x="201" y="739"/>
                      <a:pt x="205" y="738"/>
                    </a:cubicBezTo>
                    <a:cubicBezTo>
                      <a:pt x="259" y="730"/>
                      <a:pt x="295" y="679"/>
                      <a:pt x="288" y="625"/>
                    </a:cubicBezTo>
                    <a:lnTo>
                      <a:pt x="205" y="85"/>
                    </a:lnTo>
                    <a:cubicBezTo>
                      <a:pt x="197" y="36"/>
                      <a:pt x="152" y="1"/>
                      <a:pt x="1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5" name="Google Shape;2485;p33"/>
            <p:cNvSpPr/>
            <p:nvPr/>
          </p:nvSpPr>
          <p:spPr>
            <a:xfrm>
              <a:off x="8024850" y="262450"/>
              <a:ext cx="449775" cy="478150"/>
            </a:xfrm>
            <a:custGeom>
              <a:avLst/>
              <a:gdLst/>
              <a:ahLst/>
              <a:cxnLst/>
              <a:rect l="l" t="t" r="r" b="b"/>
              <a:pathLst>
                <a:path w="17991" h="19126" extrusionOk="0">
                  <a:moveTo>
                    <a:pt x="8413" y="8291"/>
                  </a:moveTo>
                  <a:lnTo>
                    <a:pt x="8423" y="8295"/>
                  </a:lnTo>
                  <a:cubicBezTo>
                    <a:pt x="8817" y="8890"/>
                    <a:pt x="9130" y="9535"/>
                    <a:pt x="9355" y="10212"/>
                  </a:cubicBezTo>
                  <a:lnTo>
                    <a:pt x="9334" y="10219"/>
                  </a:lnTo>
                  <a:cubicBezTo>
                    <a:pt x="9112" y="9544"/>
                    <a:pt x="8799" y="8900"/>
                    <a:pt x="8409" y="8294"/>
                  </a:cubicBezTo>
                  <a:cubicBezTo>
                    <a:pt x="8411" y="8291"/>
                    <a:pt x="8411" y="8291"/>
                    <a:pt x="8413" y="8291"/>
                  </a:cubicBezTo>
                  <a:close/>
                  <a:moveTo>
                    <a:pt x="13721" y="8590"/>
                  </a:moveTo>
                  <a:lnTo>
                    <a:pt x="13727" y="8591"/>
                  </a:lnTo>
                  <a:lnTo>
                    <a:pt x="16035" y="10780"/>
                  </a:lnTo>
                  <a:lnTo>
                    <a:pt x="16022" y="10795"/>
                  </a:lnTo>
                  <a:lnTo>
                    <a:pt x="13712" y="8593"/>
                  </a:lnTo>
                  <a:cubicBezTo>
                    <a:pt x="13716" y="8590"/>
                    <a:pt x="13720" y="8590"/>
                    <a:pt x="13721" y="8590"/>
                  </a:cubicBezTo>
                  <a:close/>
                  <a:moveTo>
                    <a:pt x="14407" y="10864"/>
                  </a:moveTo>
                  <a:lnTo>
                    <a:pt x="14414" y="10865"/>
                  </a:lnTo>
                  <a:lnTo>
                    <a:pt x="14763" y="11189"/>
                  </a:lnTo>
                  <a:lnTo>
                    <a:pt x="14400" y="10868"/>
                  </a:lnTo>
                  <a:cubicBezTo>
                    <a:pt x="14401" y="10864"/>
                    <a:pt x="14405" y="10864"/>
                    <a:pt x="14407" y="10864"/>
                  </a:cubicBezTo>
                  <a:close/>
                  <a:moveTo>
                    <a:pt x="13190" y="11801"/>
                  </a:moveTo>
                  <a:lnTo>
                    <a:pt x="13199" y="11804"/>
                  </a:lnTo>
                  <a:lnTo>
                    <a:pt x="13444" y="12068"/>
                  </a:lnTo>
                  <a:lnTo>
                    <a:pt x="13184" y="11805"/>
                  </a:lnTo>
                  <a:cubicBezTo>
                    <a:pt x="13185" y="11801"/>
                    <a:pt x="13187" y="11801"/>
                    <a:pt x="13190" y="11801"/>
                  </a:cubicBezTo>
                  <a:close/>
                  <a:moveTo>
                    <a:pt x="5984" y="5943"/>
                  </a:moveTo>
                  <a:lnTo>
                    <a:pt x="5992" y="5947"/>
                  </a:lnTo>
                  <a:cubicBezTo>
                    <a:pt x="7337" y="7990"/>
                    <a:pt x="8365" y="10214"/>
                    <a:pt x="9054" y="12561"/>
                  </a:cubicBezTo>
                  <a:lnTo>
                    <a:pt x="9034" y="12568"/>
                  </a:lnTo>
                  <a:cubicBezTo>
                    <a:pt x="8347" y="10223"/>
                    <a:pt x="7317" y="7999"/>
                    <a:pt x="5978" y="5943"/>
                  </a:cubicBezTo>
                  <a:close/>
                  <a:moveTo>
                    <a:pt x="38" y="0"/>
                  </a:moveTo>
                  <a:cubicBezTo>
                    <a:pt x="24" y="0"/>
                    <a:pt x="12" y="8"/>
                    <a:pt x="6" y="21"/>
                  </a:cubicBezTo>
                  <a:cubicBezTo>
                    <a:pt x="2" y="27"/>
                    <a:pt x="0" y="36"/>
                    <a:pt x="0" y="43"/>
                  </a:cubicBezTo>
                  <a:cubicBezTo>
                    <a:pt x="0" y="54"/>
                    <a:pt x="6" y="63"/>
                    <a:pt x="13" y="71"/>
                  </a:cubicBezTo>
                  <a:cubicBezTo>
                    <a:pt x="1453" y="1389"/>
                    <a:pt x="6379" y="6660"/>
                    <a:pt x="9367" y="19094"/>
                  </a:cubicBezTo>
                  <a:cubicBezTo>
                    <a:pt x="9370" y="19109"/>
                    <a:pt x="9384" y="19121"/>
                    <a:pt x="9400" y="19125"/>
                  </a:cubicBezTo>
                  <a:lnTo>
                    <a:pt x="9407" y="19125"/>
                  </a:lnTo>
                  <a:cubicBezTo>
                    <a:pt x="9420" y="19125"/>
                    <a:pt x="9434" y="19119"/>
                    <a:pt x="9439" y="19105"/>
                  </a:cubicBezTo>
                  <a:cubicBezTo>
                    <a:pt x="9857" y="18445"/>
                    <a:pt x="11017" y="16709"/>
                    <a:pt x="12632" y="15036"/>
                  </a:cubicBezTo>
                  <a:cubicBezTo>
                    <a:pt x="13410" y="14230"/>
                    <a:pt x="14296" y="13440"/>
                    <a:pt x="15257" y="12795"/>
                  </a:cubicBezTo>
                  <a:cubicBezTo>
                    <a:pt x="15263" y="12789"/>
                    <a:pt x="15269" y="12785"/>
                    <a:pt x="15289" y="12775"/>
                  </a:cubicBezTo>
                  <a:cubicBezTo>
                    <a:pt x="16201" y="12172"/>
                    <a:pt x="17098" y="11756"/>
                    <a:pt x="17959" y="11538"/>
                  </a:cubicBezTo>
                  <a:cubicBezTo>
                    <a:pt x="17974" y="11535"/>
                    <a:pt x="17985" y="11524"/>
                    <a:pt x="17989" y="11510"/>
                  </a:cubicBezTo>
                  <a:cubicBezTo>
                    <a:pt x="17991" y="11498"/>
                    <a:pt x="17989" y="11483"/>
                    <a:pt x="17978" y="11472"/>
                  </a:cubicBezTo>
                  <a:cubicBezTo>
                    <a:pt x="10043" y="3067"/>
                    <a:pt x="1652" y="443"/>
                    <a:pt x="50" y="1"/>
                  </a:cubicBezTo>
                  <a:cubicBezTo>
                    <a:pt x="47" y="1"/>
                    <a:pt x="43" y="0"/>
                    <a:pt x="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3"/>
            <p:cNvSpPr/>
            <p:nvPr/>
          </p:nvSpPr>
          <p:spPr>
            <a:xfrm>
              <a:off x="8410175" y="553225"/>
              <a:ext cx="131250" cy="166750"/>
            </a:xfrm>
            <a:custGeom>
              <a:avLst/>
              <a:gdLst/>
              <a:ahLst/>
              <a:cxnLst/>
              <a:rect l="l" t="t" r="r" b="b"/>
              <a:pathLst>
                <a:path w="5250" h="6670" extrusionOk="0">
                  <a:moveTo>
                    <a:pt x="2679" y="1"/>
                  </a:moveTo>
                  <a:cubicBezTo>
                    <a:pt x="2678" y="1"/>
                    <a:pt x="2677" y="1"/>
                    <a:pt x="2676" y="1"/>
                  </a:cubicBezTo>
                  <a:cubicBezTo>
                    <a:pt x="2673" y="1"/>
                    <a:pt x="2671" y="1"/>
                    <a:pt x="2667" y="2"/>
                  </a:cubicBezTo>
                  <a:cubicBezTo>
                    <a:pt x="1815" y="204"/>
                    <a:pt x="924" y="604"/>
                    <a:pt x="20" y="1195"/>
                  </a:cubicBezTo>
                  <a:cubicBezTo>
                    <a:pt x="10" y="1201"/>
                    <a:pt x="3" y="1211"/>
                    <a:pt x="2" y="1223"/>
                  </a:cubicBezTo>
                  <a:cubicBezTo>
                    <a:pt x="0" y="1236"/>
                    <a:pt x="4" y="1247"/>
                    <a:pt x="13" y="1255"/>
                  </a:cubicBezTo>
                  <a:lnTo>
                    <a:pt x="5177" y="6656"/>
                  </a:lnTo>
                  <a:cubicBezTo>
                    <a:pt x="5184" y="6665"/>
                    <a:pt x="5197" y="6669"/>
                    <a:pt x="5207" y="6669"/>
                  </a:cubicBezTo>
                  <a:cubicBezTo>
                    <a:pt x="5214" y="6669"/>
                    <a:pt x="5219" y="6668"/>
                    <a:pt x="5225" y="6664"/>
                  </a:cubicBezTo>
                  <a:cubicBezTo>
                    <a:pt x="5241" y="6654"/>
                    <a:pt x="5249" y="6637"/>
                    <a:pt x="5245" y="6620"/>
                  </a:cubicBezTo>
                  <a:cubicBezTo>
                    <a:pt x="4467" y="3370"/>
                    <a:pt x="2999" y="554"/>
                    <a:pt x="2713" y="22"/>
                  </a:cubicBezTo>
                  <a:cubicBezTo>
                    <a:pt x="2705" y="8"/>
                    <a:pt x="2693" y="1"/>
                    <a:pt x="26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3"/>
            <p:cNvSpPr/>
            <p:nvPr/>
          </p:nvSpPr>
          <p:spPr>
            <a:xfrm>
              <a:off x="8068450" y="262725"/>
              <a:ext cx="647700" cy="246325"/>
            </a:xfrm>
            <a:custGeom>
              <a:avLst/>
              <a:gdLst/>
              <a:ahLst/>
              <a:cxnLst/>
              <a:rect l="l" t="t" r="r" b="b"/>
              <a:pathLst>
                <a:path w="25908" h="9853" extrusionOk="0">
                  <a:moveTo>
                    <a:pt x="21572" y="6398"/>
                  </a:moveTo>
                  <a:lnTo>
                    <a:pt x="21576" y="6399"/>
                  </a:lnTo>
                  <a:lnTo>
                    <a:pt x="21966" y="6577"/>
                  </a:lnTo>
                  <a:lnTo>
                    <a:pt x="21958" y="6595"/>
                  </a:lnTo>
                  <a:lnTo>
                    <a:pt x="21563" y="6404"/>
                  </a:lnTo>
                  <a:cubicBezTo>
                    <a:pt x="21566" y="6400"/>
                    <a:pt x="21572" y="6398"/>
                    <a:pt x="21572" y="6398"/>
                  </a:cubicBezTo>
                  <a:close/>
                  <a:moveTo>
                    <a:pt x="20201" y="6414"/>
                  </a:moveTo>
                  <a:lnTo>
                    <a:pt x="20208" y="6417"/>
                  </a:lnTo>
                  <a:lnTo>
                    <a:pt x="20752" y="6830"/>
                  </a:lnTo>
                  <a:lnTo>
                    <a:pt x="20193" y="6417"/>
                  </a:lnTo>
                  <a:cubicBezTo>
                    <a:pt x="20194" y="6415"/>
                    <a:pt x="20198" y="6414"/>
                    <a:pt x="20201" y="6414"/>
                  </a:cubicBezTo>
                  <a:close/>
                  <a:moveTo>
                    <a:pt x="18698" y="6338"/>
                  </a:moveTo>
                  <a:lnTo>
                    <a:pt x="18707" y="6340"/>
                  </a:lnTo>
                  <a:lnTo>
                    <a:pt x="19496" y="7048"/>
                  </a:lnTo>
                  <a:lnTo>
                    <a:pt x="19483" y="7062"/>
                  </a:lnTo>
                  <a:lnTo>
                    <a:pt x="18693" y="6342"/>
                  </a:lnTo>
                  <a:cubicBezTo>
                    <a:pt x="18694" y="6338"/>
                    <a:pt x="18697" y="6338"/>
                    <a:pt x="18698" y="6338"/>
                  </a:cubicBezTo>
                  <a:close/>
                  <a:moveTo>
                    <a:pt x="15350" y="5459"/>
                  </a:moveTo>
                  <a:lnTo>
                    <a:pt x="15356" y="5461"/>
                  </a:lnTo>
                  <a:cubicBezTo>
                    <a:pt x="16683" y="6082"/>
                    <a:pt x="17894" y="6911"/>
                    <a:pt x="18954" y="7925"/>
                  </a:cubicBezTo>
                  <a:lnTo>
                    <a:pt x="18938" y="7940"/>
                  </a:lnTo>
                  <a:cubicBezTo>
                    <a:pt x="17883" y="6928"/>
                    <a:pt x="16673" y="6100"/>
                    <a:pt x="15342" y="5467"/>
                  </a:cubicBezTo>
                  <a:cubicBezTo>
                    <a:pt x="15344" y="5459"/>
                    <a:pt x="15350" y="5459"/>
                    <a:pt x="15350" y="5459"/>
                  </a:cubicBezTo>
                  <a:close/>
                  <a:moveTo>
                    <a:pt x="45" y="1"/>
                  </a:moveTo>
                  <a:cubicBezTo>
                    <a:pt x="25" y="2"/>
                    <a:pt x="9" y="17"/>
                    <a:pt x="5" y="36"/>
                  </a:cubicBezTo>
                  <a:cubicBezTo>
                    <a:pt x="1" y="58"/>
                    <a:pt x="16" y="78"/>
                    <a:pt x="36" y="81"/>
                  </a:cubicBezTo>
                  <a:cubicBezTo>
                    <a:pt x="3662" y="744"/>
                    <a:pt x="12813" y="3024"/>
                    <a:pt x="19496" y="9842"/>
                  </a:cubicBezTo>
                  <a:cubicBezTo>
                    <a:pt x="19502" y="9849"/>
                    <a:pt x="19511" y="9853"/>
                    <a:pt x="19521" y="9853"/>
                  </a:cubicBezTo>
                  <a:cubicBezTo>
                    <a:pt x="19522" y="9853"/>
                    <a:pt x="19523" y="9853"/>
                    <a:pt x="19525" y="9853"/>
                  </a:cubicBezTo>
                  <a:cubicBezTo>
                    <a:pt x="19536" y="9853"/>
                    <a:pt x="19547" y="9847"/>
                    <a:pt x="19552" y="9839"/>
                  </a:cubicBezTo>
                  <a:cubicBezTo>
                    <a:pt x="19896" y="9481"/>
                    <a:pt x="21325" y="8081"/>
                    <a:pt x="23361" y="7263"/>
                  </a:cubicBezTo>
                  <a:cubicBezTo>
                    <a:pt x="24120" y="6958"/>
                    <a:pt x="24964" y="6733"/>
                    <a:pt x="25867" y="6674"/>
                  </a:cubicBezTo>
                  <a:cubicBezTo>
                    <a:pt x="25886" y="6674"/>
                    <a:pt x="25902" y="6660"/>
                    <a:pt x="25904" y="6642"/>
                  </a:cubicBezTo>
                  <a:cubicBezTo>
                    <a:pt x="25907" y="6625"/>
                    <a:pt x="25898" y="6609"/>
                    <a:pt x="25883" y="6598"/>
                  </a:cubicBezTo>
                  <a:cubicBezTo>
                    <a:pt x="24714" y="5946"/>
                    <a:pt x="19887" y="3431"/>
                    <a:pt x="11840" y="1653"/>
                  </a:cubicBezTo>
                  <a:cubicBezTo>
                    <a:pt x="11836" y="1653"/>
                    <a:pt x="11831" y="1652"/>
                    <a:pt x="11828" y="1652"/>
                  </a:cubicBezTo>
                  <a:cubicBezTo>
                    <a:pt x="8455" y="907"/>
                    <a:pt x="4516" y="295"/>
                    <a:pt x="48" y="2"/>
                  </a:cubicBezTo>
                  <a:cubicBezTo>
                    <a:pt x="46" y="2"/>
                    <a:pt x="45" y="1"/>
                    <a:pt x="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3"/>
            <p:cNvSpPr/>
            <p:nvPr/>
          </p:nvSpPr>
          <p:spPr>
            <a:xfrm>
              <a:off x="8024800" y="263525"/>
              <a:ext cx="315850" cy="477075"/>
            </a:xfrm>
            <a:custGeom>
              <a:avLst/>
              <a:gdLst/>
              <a:ahLst/>
              <a:cxnLst/>
              <a:rect l="l" t="t" r="r" b="b"/>
              <a:pathLst>
                <a:path w="12634" h="19083" extrusionOk="0">
                  <a:moveTo>
                    <a:pt x="0" y="0"/>
                  </a:moveTo>
                  <a:cubicBezTo>
                    <a:pt x="0" y="11"/>
                    <a:pt x="6" y="20"/>
                    <a:pt x="14" y="28"/>
                  </a:cubicBezTo>
                  <a:cubicBezTo>
                    <a:pt x="1453" y="1346"/>
                    <a:pt x="6379" y="6617"/>
                    <a:pt x="9367" y="19051"/>
                  </a:cubicBezTo>
                  <a:cubicBezTo>
                    <a:pt x="9371" y="19068"/>
                    <a:pt x="9384" y="19078"/>
                    <a:pt x="9400" y="19082"/>
                  </a:cubicBezTo>
                  <a:lnTo>
                    <a:pt x="9408" y="19082"/>
                  </a:lnTo>
                  <a:cubicBezTo>
                    <a:pt x="9420" y="19081"/>
                    <a:pt x="9435" y="19074"/>
                    <a:pt x="9440" y="19062"/>
                  </a:cubicBezTo>
                  <a:cubicBezTo>
                    <a:pt x="9857" y="18402"/>
                    <a:pt x="11018" y="16666"/>
                    <a:pt x="12633" y="14993"/>
                  </a:cubicBezTo>
                  <a:cubicBezTo>
                    <a:pt x="7514" y="4316"/>
                    <a:pt x="2399" y="1006"/>
                    <a:pt x="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3"/>
            <p:cNvSpPr/>
            <p:nvPr/>
          </p:nvSpPr>
          <p:spPr>
            <a:xfrm>
              <a:off x="8364425" y="304025"/>
              <a:ext cx="351725" cy="140275"/>
            </a:xfrm>
            <a:custGeom>
              <a:avLst/>
              <a:gdLst/>
              <a:ahLst/>
              <a:cxnLst/>
              <a:rect l="l" t="t" r="r" b="b"/>
              <a:pathLst>
                <a:path w="14069" h="5611" extrusionOk="0">
                  <a:moveTo>
                    <a:pt x="1" y="0"/>
                  </a:moveTo>
                  <a:lnTo>
                    <a:pt x="1" y="0"/>
                  </a:lnTo>
                  <a:cubicBezTo>
                    <a:pt x="4016" y="1236"/>
                    <a:pt x="8580" y="3069"/>
                    <a:pt x="11521" y="5610"/>
                  </a:cubicBezTo>
                  <a:cubicBezTo>
                    <a:pt x="12280" y="5305"/>
                    <a:pt x="13123" y="5080"/>
                    <a:pt x="14027" y="5021"/>
                  </a:cubicBezTo>
                  <a:cubicBezTo>
                    <a:pt x="14046" y="5020"/>
                    <a:pt x="14060" y="5007"/>
                    <a:pt x="14064" y="4989"/>
                  </a:cubicBezTo>
                  <a:cubicBezTo>
                    <a:pt x="14068" y="4973"/>
                    <a:pt x="14059" y="4957"/>
                    <a:pt x="14044" y="4944"/>
                  </a:cubicBezTo>
                  <a:cubicBezTo>
                    <a:pt x="12875" y="4291"/>
                    <a:pt x="8048" y="1778"/>
                    <a:pt x="1" y="0"/>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3"/>
            <p:cNvSpPr/>
            <p:nvPr/>
          </p:nvSpPr>
          <p:spPr>
            <a:xfrm>
              <a:off x="8010650" y="253450"/>
              <a:ext cx="550975" cy="497525"/>
            </a:xfrm>
            <a:custGeom>
              <a:avLst/>
              <a:gdLst/>
              <a:ahLst/>
              <a:cxnLst/>
              <a:rect l="l" t="t" r="r" b="b"/>
              <a:pathLst>
                <a:path w="22039" h="19901" extrusionOk="0">
                  <a:moveTo>
                    <a:pt x="975" y="606"/>
                  </a:moveTo>
                  <a:lnTo>
                    <a:pt x="975" y="606"/>
                  </a:lnTo>
                  <a:cubicBezTo>
                    <a:pt x="1943" y="894"/>
                    <a:pt x="3728" y="1499"/>
                    <a:pt x="5979" y="2608"/>
                  </a:cubicBezTo>
                  <a:cubicBezTo>
                    <a:pt x="9095" y="4145"/>
                    <a:pt x="13747" y="6982"/>
                    <a:pt x="18333" y="11807"/>
                  </a:cubicBezTo>
                  <a:cubicBezTo>
                    <a:pt x="14290" y="12922"/>
                    <a:pt x="10946" y="17742"/>
                    <a:pt x="10014" y="19195"/>
                  </a:cubicBezTo>
                  <a:cubicBezTo>
                    <a:pt x="8206" y="11791"/>
                    <a:pt x="5717" y="7014"/>
                    <a:pt x="3928" y="4296"/>
                  </a:cubicBezTo>
                  <a:cubicBezTo>
                    <a:pt x="2684" y="2402"/>
                    <a:pt x="1616" y="1229"/>
                    <a:pt x="975" y="606"/>
                  </a:cubicBezTo>
                  <a:close/>
                  <a:moveTo>
                    <a:pt x="220" y="0"/>
                  </a:moveTo>
                  <a:cubicBezTo>
                    <a:pt x="142" y="0"/>
                    <a:pt x="70" y="43"/>
                    <a:pt x="38" y="115"/>
                  </a:cubicBezTo>
                  <a:cubicBezTo>
                    <a:pt x="0" y="199"/>
                    <a:pt x="25" y="299"/>
                    <a:pt x="99" y="356"/>
                  </a:cubicBezTo>
                  <a:cubicBezTo>
                    <a:pt x="160" y="403"/>
                    <a:pt x="6294" y="5197"/>
                    <a:pt x="9737" y="19748"/>
                  </a:cubicBezTo>
                  <a:cubicBezTo>
                    <a:pt x="9756" y="19827"/>
                    <a:pt x="9821" y="19886"/>
                    <a:pt x="9901" y="19898"/>
                  </a:cubicBezTo>
                  <a:cubicBezTo>
                    <a:pt x="9911" y="19900"/>
                    <a:pt x="9921" y="19901"/>
                    <a:pt x="9931" y="19901"/>
                  </a:cubicBezTo>
                  <a:cubicBezTo>
                    <a:pt x="10001" y="19901"/>
                    <a:pt x="10065" y="19864"/>
                    <a:pt x="10099" y="19803"/>
                  </a:cubicBezTo>
                  <a:cubicBezTo>
                    <a:pt x="10138" y="19738"/>
                    <a:pt x="14011" y="13285"/>
                    <a:pt x="18605" y="12145"/>
                  </a:cubicBezTo>
                  <a:cubicBezTo>
                    <a:pt x="18947" y="12791"/>
                    <a:pt x="20448" y="15723"/>
                    <a:pt x="21170" y="18996"/>
                  </a:cubicBezTo>
                  <a:cubicBezTo>
                    <a:pt x="21192" y="19088"/>
                    <a:pt x="21275" y="19151"/>
                    <a:pt x="21366" y="19151"/>
                  </a:cubicBezTo>
                  <a:cubicBezTo>
                    <a:pt x="21371" y="19151"/>
                    <a:pt x="21376" y="19151"/>
                    <a:pt x="21381" y="19151"/>
                  </a:cubicBezTo>
                  <a:cubicBezTo>
                    <a:pt x="21480" y="19143"/>
                    <a:pt x="21558" y="19063"/>
                    <a:pt x="21563" y="18964"/>
                  </a:cubicBezTo>
                  <a:lnTo>
                    <a:pt x="22032" y="10339"/>
                  </a:lnTo>
                  <a:cubicBezTo>
                    <a:pt x="22039" y="10230"/>
                    <a:pt x="21955" y="10135"/>
                    <a:pt x="21846" y="10130"/>
                  </a:cubicBezTo>
                  <a:cubicBezTo>
                    <a:pt x="21841" y="10130"/>
                    <a:pt x="21836" y="10129"/>
                    <a:pt x="21830" y="10129"/>
                  </a:cubicBezTo>
                  <a:cubicBezTo>
                    <a:pt x="21721" y="10129"/>
                    <a:pt x="21643" y="10213"/>
                    <a:pt x="21637" y="10317"/>
                  </a:cubicBezTo>
                  <a:lnTo>
                    <a:pt x="21238" y="17639"/>
                  </a:lnTo>
                  <a:cubicBezTo>
                    <a:pt x="20351" y="14508"/>
                    <a:pt x="18952" y="11949"/>
                    <a:pt x="18883" y="11825"/>
                  </a:cubicBezTo>
                  <a:cubicBezTo>
                    <a:pt x="18875" y="11808"/>
                    <a:pt x="18863" y="11792"/>
                    <a:pt x="18849" y="11779"/>
                  </a:cubicBezTo>
                  <a:cubicBezTo>
                    <a:pt x="9849" y="2176"/>
                    <a:pt x="355" y="25"/>
                    <a:pt x="260" y="4"/>
                  </a:cubicBezTo>
                  <a:cubicBezTo>
                    <a:pt x="247" y="2"/>
                    <a:pt x="233" y="0"/>
                    <a:pt x="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3"/>
            <p:cNvSpPr/>
            <p:nvPr/>
          </p:nvSpPr>
          <p:spPr>
            <a:xfrm>
              <a:off x="8011025" y="253375"/>
              <a:ext cx="718175" cy="263250"/>
            </a:xfrm>
            <a:custGeom>
              <a:avLst/>
              <a:gdLst/>
              <a:ahLst/>
              <a:cxnLst/>
              <a:rect l="l" t="t" r="r" b="b"/>
              <a:pathLst>
                <a:path w="28727" h="10530" extrusionOk="0">
                  <a:moveTo>
                    <a:pt x="3875" y="627"/>
                  </a:moveTo>
                  <a:lnTo>
                    <a:pt x="3875" y="627"/>
                  </a:lnTo>
                  <a:cubicBezTo>
                    <a:pt x="17358" y="1760"/>
                    <a:pt x="25650" y="5765"/>
                    <a:pt x="27830" y="6937"/>
                  </a:cubicBezTo>
                  <a:cubicBezTo>
                    <a:pt x="24712" y="7273"/>
                    <a:pt x="22410" y="9437"/>
                    <a:pt x="21817" y="10046"/>
                  </a:cubicBezTo>
                  <a:cubicBezTo>
                    <a:pt x="15957" y="4106"/>
                    <a:pt x="8321" y="1623"/>
                    <a:pt x="3875" y="627"/>
                  </a:cubicBezTo>
                  <a:close/>
                  <a:moveTo>
                    <a:pt x="198" y="0"/>
                  </a:moveTo>
                  <a:cubicBezTo>
                    <a:pt x="101" y="0"/>
                    <a:pt x="13" y="84"/>
                    <a:pt x="7" y="186"/>
                  </a:cubicBezTo>
                  <a:cubicBezTo>
                    <a:pt x="1" y="295"/>
                    <a:pt x="81" y="388"/>
                    <a:pt x="189" y="397"/>
                  </a:cubicBezTo>
                  <a:cubicBezTo>
                    <a:pt x="316" y="408"/>
                    <a:pt x="13023" y="1572"/>
                    <a:pt x="21680" y="10469"/>
                  </a:cubicBezTo>
                  <a:cubicBezTo>
                    <a:pt x="21716" y="10509"/>
                    <a:pt x="21768" y="10530"/>
                    <a:pt x="21822" y="10530"/>
                  </a:cubicBezTo>
                  <a:cubicBezTo>
                    <a:pt x="21823" y="10530"/>
                    <a:pt x="21825" y="10530"/>
                    <a:pt x="21827" y="10528"/>
                  </a:cubicBezTo>
                  <a:cubicBezTo>
                    <a:pt x="21883" y="10527"/>
                    <a:pt x="21933" y="10503"/>
                    <a:pt x="21970" y="10462"/>
                  </a:cubicBezTo>
                  <a:cubicBezTo>
                    <a:pt x="21998" y="10431"/>
                    <a:pt x="24785" y="7357"/>
                    <a:pt x="28515" y="7290"/>
                  </a:cubicBezTo>
                  <a:cubicBezTo>
                    <a:pt x="28603" y="7289"/>
                    <a:pt x="28679" y="7228"/>
                    <a:pt x="28703" y="7144"/>
                  </a:cubicBezTo>
                  <a:cubicBezTo>
                    <a:pt x="28726" y="7059"/>
                    <a:pt x="28691" y="6969"/>
                    <a:pt x="28616" y="6923"/>
                  </a:cubicBezTo>
                  <a:cubicBezTo>
                    <a:pt x="28516" y="6861"/>
                    <a:pt x="18420" y="739"/>
                    <a:pt x="214" y="1"/>
                  </a:cubicBezTo>
                  <a:cubicBezTo>
                    <a:pt x="208" y="0"/>
                    <a:pt x="203" y="0"/>
                    <a:pt x="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3"/>
            <p:cNvSpPr/>
            <p:nvPr/>
          </p:nvSpPr>
          <p:spPr>
            <a:xfrm>
              <a:off x="8401825" y="578400"/>
              <a:ext cx="148525" cy="153825"/>
            </a:xfrm>
            <a:custGeom>
              <a:avLst/>
              <a:gdLst/>
              <a:ahLst/>
              <a:cxnLst/>
              <a:rect l="l" t="t" r="r" b="b"/>
              <a:pathLst>
                <a:path w="5941" h="6153" extrusionOk="0">
                  <a:moveTo>
                    <a:pt x="218" y="1"/>
                  </a:moveTo>
                  <a:cubicBezTo>
                    <a:pt x="170" y="1"/>
                    <a:pt x="121" y="19"/>
                    <a:pt x="83" y="56"/>
                  </a:cubicBezTo>
                  <a:cubicBezTo>
                    <a:pt x="4" y="131"/>
                    <a:pt x="1" y="257"/>
                    <a:pt x="75" y="336"/>
                  </a:cubicBezTo>
                  <a:lnTo>
                    <a:pt x="5577" y="6091"/>
                  </a:lnTo>
                  <a:cubicBezTo>
                    <a:pt x="5616" y="6131"/>
                    <a:pt x="5668" y="6153"/>
                    <a:pt x="5720" y="6153"/>
                  </a:cubicBezTo>
                  <a:cubicBezTo>
                    <a:pt x="5770" y="6153"/>
                    <a:pt x="5819" y="6135"/>
                    <a:pt x="5858" y="6098"/>
                  </a:cubicBezTo>
                  <a:cubicBezTo>
                    <a:pt x="5937" y="6023"/>
                    <a:pt x="5940" y="5897"/>
                    <a:pt x="5864" y="5818"/>
                  </a:cubicBezTo>
                  <a:lnTo>
                    <a:pt x="363" y="62"/>
                  </a:lnTo>
                  <a:cubicBezTo>
                    <a:pt x="323" y="22"/>
                    <a:pt x="271" y="1"/>
                    <a:pt x="2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3" name="Google Shape;2493;p33"/>
          <p:cNvGrpSpPr/>
          <p:nvPr/>
        </p:nvGrpSpPr>
        <p:grpSpPr>
          <a:xfrm>
            <a:off x="1869500" y="156758"/>
            <a:ext cx="748759" cy="764291"/>
            <a:chOff x="1869500" y="156758"/>
            <a:chExt cx="748759" cy="764291"/>
          </a:xfrm>
        </p:grpSpPr>
        <p:sp>
          <p:nvSpPr>
            <p:cNvPr id="2494" name="Google Shape;2494;p33"/>
            <p:cNvSpPr/>
            <p:nvPr/>
          </p:nvSpPr>
          <p:spPr>
            <a:xfrm rot="2370016" flipH="1">
              <a:off x="1990256" y="262068"/>
              <a:ext cx="507247" cy="561808"/>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3"/>
            <p:cNvSpPr/>
            <p:nvPr/>
          </p:nvSpPr>
          <p:spPr>
            <a:xfrm rot="2370016" flipH="1">
              <a:off x="2055219" y="448389"/>
              <a:ext cx="372732" cy="324669"/>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3"/>
            <p:cNvSpPr/>
            <p:nvPr/>
          </p:nvSpPr>
          <p:spPr>
            <a:xfrm rot="2370016" flipH="1">
              <a:off x="2093640" y="589997"/>
              <a:ext cx="291218" cy="223180"/>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3"/>
            <p:cNvSpPr/>
            <p:nvPr/>
          </p:nvSpPr>
          <p:spPr>
            <a:xfrm rot="2370016" flipH="1">
              <a:off x="2350914" y="682358"/>
              <a:ext cx="61824" cy="53085"/>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3"/>
            <p:cNvSpPr/>
            <p:nvPr/>
          </p:nvSpPr>
          <p:spPr>
            <a:xfrm rot="2370016" flipH="1">
              <a:off x="2065277" y="668913"/>
              <a:ext cx="57994" cy="50333"/>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9" name="Google Shape;2499;p33"/>
            <p:cNvGrpSpPr/>
            <p:nvPr/>
          </p:nvGrpSpPr>
          <p:grpSpPr>
            <a:xfrm>
              <a:off x="2038961" y="579112"/>
              <a:ext cx="405674" cy="96238"/>
              <a:chOff x="2038961" y="579112"/>
              <a:chExt cx="405674" cy="96238"/>
            </a:xfrm>
          </p:grpSpPr>
          <p:sp>
            <p:nvSpPr>
              <p:cNvPr id="2500" name="Google Shape;2500;p33"/>
              <p:cNvSpPr/>
              <p:nvPr/>
            </p:nvSpPr>
            <p:spPr>
              <a:xfrm rot="2370016" flipH="1">
                <a:off x="2163798" y="624840"/>
                <a:ext cx="27238" cy="27578"/>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3"/>
              <p:cNvSpPr/>
              <p:nvPr/>
            </p:nvSpPr>
            <p:spPr>
              <a:xfrm rot="2370016" flipH="1">
                <a:off x="2217188" y="604750"/>
                <a:ext cx="36431" cy="49113"/>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3"/>
              <p:cNvSpPr/>
              <p:nvPr/>
            </p:nvSpPr>
            <p:spPr>
              <a:xfrm rot="2370016" flipH="1">
                <a:off x="2253976" y="627936"/>
                <a:ext cx="17279" cy="28117"/>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3"/>
              <p:cNvSpPr/>
              <p:nvPr/>
            </p:nvSpPr>
            <p:spPr>
              <a:xfrm rot="2370016" flipH="1">
                <a:off x="2359057" y="610962"/>
                <a:ext cx="27209" cy="47808"/>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3"/>
              <p:cNvSpPr/>
              <p:nvPr/>
            </p:nvSpPr>
            <p:spPr>
              <a:xfrm rot="2370016" flipH="1">
                <a:off x="2385299" y="591979"/>
                <a:ext cx="38105" cy="80437"/>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3"/>
              <p:cNvSpPr/>
              <p:nvPr/>
            </p:nvSpPr>
            <p:spPr>
              <a:xfrm rot="2370016" flipH="1">
                <a:off x="2083658" y="601386"/>
                <a:ext cx="30614" cy="24088"/>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3"/>
              <p:cNvSpPr/>
              <p:nvPr/>
            </p:nvSpPr>
            <p:spPr>
              <a:xfrm rot="2370016" flipH="1">
                <a:off x="2048629" y="592140"/>
                <a:ext cx="59554" cy="51780"/>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7" name="Google Shape;2507;p33"/>
            <p:cNvSpPr/>
            <p:nvPr/>
          </p:nvSpPr>
          <p:spPr>
            <a:xfrm rot="2370067" flipH="1">
              <a:off x="2339137" y="550305"/>
              <a:ext cx="115986" cy="146912"/>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3"/>
            <p:cNvSpPr/>
            <p:nvPr/>
          </p:nvSpPr>
          <p:spPr>
            <a:xfrm rot="2370067" flipH="1">
              <a:off x="2022036" y="540785"/>
              <a:ext cx="128981" cy="132868"/>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3"/>
            <p:cNvSpPr/>
            <p:nvPr/>
          </p:nvSpPr>
          <p:spPr>
            <a:xfrm rot="2370016" flipH="1">
              <a:off x="2213558" y="500523"/>
              <a:ext cx="240147" cy="23728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3"/>
            <p:cNvSpPr/>
            <p:nvPr/>
          </p:nvSpPr>
          <p:spPr>
            <a:xfrm rot="2370016" flipH="1">
              <a:off x="2100601" y="179315"/>
              <a:ext cx="195715" cy="347566"/>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3"/>
            <p:cNvSpPr/>
            <p:nvPr/>
          </p:nvSpPr>
          <p:spPr>
            <a:xfrm rot="2370016" flipH="1">
              <a:off x="2026864" y="493550"/>
              <a:ext cx="249510" cy="231777"/>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3"/>
            <p:cNvSpPr/>
            <p:nvPr/>
          </p:nvSpPr>
          <p:spPr>
            <a:xfrm rot="2370016" flipH="1">
              <a:off x="2159514" y="226311"/>
              <a:ext cx="293119" cy="269172"/>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3"/>
            <p:cNvSpPr/>
            <p:nvPr/>
          </p:nvSpPr>
          <p:spPr>
            <a:xfrm rot="2370016" flipH="1">
              <a:off x="2082905" y="579730"/>
              <a:ext cx="312639" cy="24363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4" name="Google Shape;2514;p33"/>
          <p:cNvGrpSpPr/>
          <p:nvPr/>
        </p:nvGrpSpPr>
        <p:grpSpPr>
          <a:xfrm rot="-1298509">
            <a:off x="1359203" y="3983624"/>
            <a:ext cx="877243" cy="769044"/>
            <a:chOff x="3656813" y="4101238"/>
            <a:chExt cx="877250" cy="769050"/>
          </a:xfrm>
        </p:grpSpPr>
        <p:sp>
          <p:nvSpPr>
            <p:cNvPr id="2515" name="Google Shape;2515;p33"/>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3"/>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3"/>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3"/>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3"/>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3"/>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3"/>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3"/>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3"/>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3"/>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3"/>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3"/>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3"/>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3"/>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3"/>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3"/>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3"/>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3"/>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3"/>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3"/>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3"/>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3"/>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3"/>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3"/>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3"/>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3"/>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3"/>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3"/>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3"/>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3"/>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5" name="Google Shape;2545;p33"/>
          <p:cNvGrpSpPr/>
          <p:nvPr/>
        </p:nvGrpSpPr>
        <p:grpSpPr>
          <a:xfrm rot="-5399480">
            <a:off x="1245719" y="3873564"/>
            <a:ext cx="1069107" cy="870196"/>
            <a:chOff x="7573474" y="3466512"/>
            <a:chExt cx="1617164" cy="1316285"/>
          </a:xfrm>
        </p:grpSpPr>
        <p:sp>
          <p:nvSpPr>
            <p:cNvPr id="2546" name="Google Shape;2546;p33"/>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3"/>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3"/>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3"/>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3"/>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3"/>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3"/>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3"/>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3"/>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3"/>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3"/>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3"/>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3"/>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3"/>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3"/>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3"/>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3"/>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3"/>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3"/>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3"/>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3"/>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3"/>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3"/>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3"/>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3"/>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3"/>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3"/>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3"/>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3"/>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3"/>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3"/>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3"/>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3"/>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3"/>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3"/>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3"/>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3"/>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3"/>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3"/>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3"/>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3"/>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3"/>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3"/>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3"/>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3"/>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3"/>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3"/>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3"/>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3"/>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p:cNvPicPr>
            <a:picLocks noChangeAspect="1"/>
          </p:cNvPicPr>
          <p:nvPr/>
        </p:nvPicPr>
        <p:blipFill>
          <a:blip r:embed="rId3"/>
          <a:stretch>
            <a:fillRect/>
          </a:stretch>
        </p:blipFill>
        <p:spPr>
          <a:xfrm>
            <a:off x="1456294" y="918183"/>
            <a:ext cx="6169687" cy="2694666"/>
          </a:xfrm>
          <a:prstGeom prst="rect">
            <a:avLst/>
          </a:prstGeom>
        </p:spPr>
      </p:pic>
      <p:grpSp>
        <p:nvGrpSpPr>
          <p:cNvPr id="131" name="Google Shape;1024;p13">
            <a:extLst>
              <a:ext uri="{FF2B5EF4-FFF2-40B4-BE49-F238E27FC236}">
                <a16:creationId xmlns:a16="http://schemas.microsoft.com/office/drawing/2014/main" id="{89C8A9B5-6A3B-54B1-6B55-BEF9E8FC68A1}"/>
              </a:ext>
            </a:extLst>
          </p:cNvPr>
          <p:cNvGrpSpPr/>
          <p:nvPr/>
        </p:nvGrpSpPr>
        <p:grpSpPr>
          <a:xfrm>
            <a:off x="498825" y="2886902"/>
            <a:ext cx="2741350" cy="2172318"/>
            <a:chOff x="1121350" y="238125"/>
            <a:chExt cx="5378800" cy="5237900"/>
          </a:xfrm>
        </p:grpSpPr>
        <p:sp>
          <p:nvSpPr>
            <p:cNvPr id="132" name="Google Shape;1025;p13">
              <a:extLst>
                <a:ext uri="{FF2B5EF4-FFF2-40B4-BE49-F238E27FC236}">
                  <a16:creationId xmlns:a16="http://schemas.microsoft.com/office/drawing/2014/main" id="{855D6698-E725-F432-4CCC-5CAA5CC1C24A}"/>
                </a:ext>
              </a:extLst>
            </p:cNvPr>
            <p:cNvSpPr/>
            <p:nvPr/>
          </p:nvSpPr>
          <p:spPr>
            <a:xfrm>
              <a:off x="2280450" y="3045200"/>
              <a:ext cx="4219700" cy="2430825"/>
            </a:xfrm>
            <a:custGeom>
              <a:avLst/>
              <a:gdLst/>
              <a:ahLst/>
              <a:cxnLst/>
              <a:rect l="l" t="t" r="r" b="b"/>
              <a:pathLst>
                <a:path w="168788" h="97233" extrusionOk="0">
                  <a:moveTo>
                    <a:pt x="111035" y="0"/>
                  </a:moveTo>
                  <a:cubicBezTo>
                    <a:pt x="110546" y="0"/>
                    <a:pt x="110056" y="108"/>
                    <a:pt x="109683" y="323"/>
                  </a:cubicBezTo>
                  <a:lnTo>
                    <a:pt x="747" y="63216"/>
                  </a:lnTo>
                  <a:cubicBezTo>
                    <a:pt x="0" y="63647"/>
                    <a:pt x="0" y="64346"/>
                    <a:pt x="747" y="64778"/>
                  </a:cubicBezTo>
                  <a:lnTo>
                    <a:pt x="56400" y="96909"/>
                  </a:lnTo>
                  <a:cubicBezTo>
                    <a:pt x="56773" y="97125"/>
                    <a:pt x="57263" y="97232"/>
                    <a:pt x="57752" y="97232"/>
                  </a:cubicBezTo>
                  <a:cubicBezTo>
                    <a:pt x="58241" y="97232"/>
                    <a:pt x="58731" y="97125"/>
                    <a:pt x="59104" y="96909"/>
                  </a:cubicBezTo>
                  <a:lnTo>
                    <a:pt x="168041" y="34015"/>
                  </a:lnTo>
                  <a:cubicBezTo>
                    <a:pt x="168787" y="33583"/>
                    <a:pt x="168787" y="32885"/>
                    <a:pt x="168041" y="32453"/>
                  </a:cubicBezTo>
                  <a:lnTo>
                    <a:pt x="112388" y="323"/>
                  </a:lnTo>
                  <a:cubicBezTo>
                    <a:pt x="112014" y="108"/>
                    <a:pt x="111524" y="0"/>
                    <a:pt x="111035" y="0"/>
                  </a:cubicBezTo>
                  <a:close/>
                </a:path>
              </a:pathLst>
            </a:custGeom>
            <a:solidFill>
              <a:srgbClr val="000549">
                <a:alpha val="509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33" name="Google Shape;1026;p13">
              <a:extLst>
                <a:ext uri="{FF2B5EF4-FFF2-40B4-BE49-F238E27FC236}">
                  <a16:creationId xmlns:a16="http://schemas.microsoft.com/office/drawing/2014/main" id="{D79C9AFA-1FE6-B105-C88A-2864F2043EA2}"/>
                </a:ext>
              </a:extLst>
            </p:cNvPr>
            <p:cNvSpPr/>
            <p:nvPr/>
          </p:nvSpPr>
          <p:spPr>
            <a:xfrm>
              <a:off x="1665171" y="3316597"/>
              <a:ext cx="2003525" cy="1139950"/>
            </a:xfrm>
            <a:custGeom>
              <a:avLst/>
              <a:gdLst/>
              <a:ahLst/>
              <a:cxnLst/>
              <a:rect l="l" t="t" r="r" b="b"/>
              <a:pathLst>
                <a:path w="80141" h="45598" extrusionOk="0">
                  <a:moveTo>
                    <a:pt x="39501" y="1"/>
                  </a:moveTo>
                  <a:cubicBezTo>
                    <a:pt x="36564" y="1"/>
                    <a:pt x="33627" y="648"/>
                    <a:pt x="31387" y="1941"/>
                  </a:cubicBezTo>
                  <a:lnTo>
                    <a:pt x="4482" y="17475"/>
                  </a:lnTo>
                  <a:cubicBezTo>
                    <a:pt x="1" y="20063"/>
                    <a:pt x="1" y="24257"/>
                    <a:pt x="4482" y="26845"/>
                  </a:cubicBezTo>
                  <a:lnTo>
                    <a:pt x="36963" y="45598"/>
                  </a:lnTo>
                  <a:lnTo>
                    <a:pt x="80140" y="20719"/>
                  </a:lnTo>
                  <a:lnTo>
                    <a:pt x="47616" y="1941"/>
                  </a:lnTo>
                  <a:cubicBezTo>
                    <a:pt x="45375" y="648"/>
                    <a:pt x="42438" y="1"/>
                    <a:pt x="39501" y="1"/>
                  </a:cubicBezTo>
                  <a:close/>
                </a:path>
              </a:pathLst>
            </a:custGeom>
            <a:solidFill>
              <a:srgbClr val="000549">
                <a:alpha val="509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34" name="Google Shape;1027;p13">
              <a:extLst>
                <a:ext uri="{FF2B5EF4-FFF2-40B4-BE49-F238E27FC236}">
                  <a16:creationId xmlns:a16="http://schemas.microsoft.com/office/drawing/2014/main" id="{9ADBEA2C-5526-EB90-D939-07D0AB7142E7}"/>
                </a:ext>
              </a:extLst>
            </p:cNvPr>
            <p:cNvSpPr/>
            <p:nvPr/>
          </p:nvSpPr>
          <p:spPr>
            <a:xfrm>
              <a:off x="2658475" y="3090300"/>
              <a:ext cx="39025" cy="1291975"/>
            </a:xfrm>
            <a:custGeom>
              <a:avLst/>
              <a:gdLst/>
              <a:ahLst/>
              <a:cxnLst/>
              <a:rect l="l" t="t" r="r" b="b"/>
              <a:pathLst>
                <a:path w="1561" h="51679" extrusionOk="0">
                  <a:moveTo>
                    <a:pt x="780" y="1"/>
                  </a:moveTo>
                  <a:cubicBezTo>
                    <a:pt x="353" y="1"/>
                    <a:pt x="6" y="343"/>
                    <a:pt x="0" y="771"/>
                  </a:cubicBezTo>
                  <a:lnTo>
                    <a:pt x="0" y="50898"/>
                  </a:lnTo>
                  <a:cubicBezTo>
                    <a:pt x="0" y="51329"/>
                    <a:pt x="349" y="51678"/>
                    <a:pt x="780" y="51678"/>
                  </a:cubicBezTo>
                  <a:cubicBezTo>
                    <a:pt x="1210" y="51678"/>
                    <a:pt x="1560" y="51329"/>
                    <a:pt x="1559" y="50898"/>
                  </a:cubicBezTo>
                  <a:lnTo>
                    <a:pt x="1559" y="771"/>
                  </a:lnTo>
                  <a:cubicBezTo>
                    <a:pt x="1554" y="343"/>
                    <a:pt x="1207" y="1"/>
                    <a:pt x="780" y="1"/>
                  </a:cubicBezTo>
                  <a:close/>
                </a:path>
              </a:pathLst>
            </a:custGeom>
            <a:solidFill>
              <a:srgbClr val="0005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35" name="Google Shape;1028;p13">
              <a:extLst>
                <a:ext uri="{FF2B5EF4-FFF2-40B4-BE49-F238E27FC236}">
                  <a16:creationId xmlns:a16="http://schemas.microsoft.com/office/drawing/2014/main" id="{81648A86-E546-C3E1-DF02-AC85CEFDF948}"/>
                </a:ext>
              </a:extLst>
            </p:cNvPr>
            <p:cNvSpPr/>
            <p:nvPr/>
          </p:nvSpPr>
          <p:spPr>
            <a:xfrm>
              <a:off x="3046850" y="2914300"/>
              <a:ext cx="429650" cy="1011825"/>
            </a:xfrm>
            <a:custGeom>
              <a:avLst/>
              <a:gdLst/>
              <a:ahLst/>
              <a:cxnLst/>
              <a:rect l="l" t="t" r="r" b="b"/>
              <a:pathLst>
                <a:path w="17186" h="40473" extrusionOk="0">
                  <a:moveTo>
                    <a:pt x="885" y="0"/>
                  </a:moveTo>
                  <a:cubicBezTo>
                    <a:pt x="790" y="0"/>
                    <a:pt x="693" y="18"/>
                    <a:pt x="599" y="55"/>
                  </a:cubicBezTo>
                  <a:cubicBezTo>
                    <a:pt x="196" y="214"/>
                    <a:pt x="0" y="671"/>
                    <a:pt x="163" y="1073"/>
                  </a:cubicBezTo>
                  <a:lnTo>
                    <a:pt x="15535" y="39979"/>
                  </a:lnTo>
                  <a:cubicBezTo>
                    <a:pt x="15651" y="40277"/>
                    <a:pt x="15939" y="40472"/>
                    <a:pt x="16259" y="40472"/>
                  </a:cubicBezTo>
                  <a:cubicBezTo>
                    <a:pt x="16809" y="40471"/>
                    <a:pt x="17185" y="39918"/>
                    <a:pt x="16984" y="39406"/>
                  </a:cubicBezTo>
                  <a:lnTo>
                    <a:pt x="1613" y="500"/>
                  </a:lnTo>
                  <a:cubicBezTo>
                    <a:pt x="1493" y="190"/>
                    <a:pt x="1198" y="0"/>
                    <a:pt x="885"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36" name="Google Shape;1029;p13">
              <a:extLst>
                <a:ext uri="{FF2B5EF4-FFF2-40B4-BE49-F238E27FC236}">
                  <a16:creationId xmlns:a16="http://schemas.microsoft.com/office/drawing/2014/main" id="{00881F76-8C2D-7B58-B9E7-DE5CE288B174}"/>
                </a:ext>
              </a:extLst>
            </p:cNvPr>
            <p:cNvSpPr/>
            <p:nvPr/>
          </p:nvSpPr>
          <p:spPr>
            <a:xfrm>
              <a:off x="1928475" y="2998625"/>
              <a:ext cx="1499650" cy="810675"/>
            </a:xfrm>
            <a:custGeom>
              <a:avLst/>
              <a:gdLst/>
              <a:ahLst/>
              <a:cxnLst/>
              <a:rect l="l" t="t" r="r" b="b"/>
              <a:pathLst>
                <a:path w="59986" h="32427" extrusionOk="0">
                  <a:moveTo>
                    <a:pt x="29979" y="0"/>
                  </a:moveTo>
                  <a:cubicBezTo>
                    <a:pt x="29765" y="0"/>
                    <a:pt x="29561" y="89"/>
                    <a:pt x="29414" y="245"/>
                  </a:cubicBezTo>
                  <a:lnTo>
                    <a:pt x="297" y="30981"/>
                  </a:lnTo>
                  <a:cubicBezTo>
                    <a:pt x="1" y="31295"/>
                    <a:pt x="14" y="31788"/>
                    <a:pt x="327" y="32083"/>
                  </a:cubicBezTo>
                  <a:cubicBezTo>
                    <a:pt x="477" y="32226"/>
                    <a:pt x="670" y="32297"/>
                    <a:pt x="863" y="32297"/>
                  </a:cubicBezTo>
                  <a:cubicBezTo>
                    <a:pt x="1069" y="32297"/>
                    <a:pt x="1275" y="32216"/>
                    <a:pt x="1428" y="32054"/>
                  </a:cubicBezTo>
                  <a:lnTo>
                    <a:pt x="29979" y="1915"/>
                  </a:lnTo>
                  <a:lnTo>
                    <a:pt x="58582" y="32181"/>
                  </a:lnTo>
                  <a:cubicBezTo>
                    <a:pt x="58728" y="32338"/>
                    <a:pt x="58933" y="32427"/>
                    <a:pt x="59147" y="32427"/>
                  </a:cubicBezTo>
                  <a:lnTo>
                    <a:pt x="59147" y="32427"/>
                  </a:lnTo>
                  <a:cubicBezTo>
                    <a:pt x="59458" y="32426"/>
                    <a:pt x="59739" y="32240"/>
                    <a:pt x="59863" y="31954"/>
                  </a:cubicBezTo>
                  <a:cubicBezTo>
                    <a:pt x="59986" y="31669"/>
                    <a:pt x="59927" y="31337"/>
                    <a:pt x="59713" y="31111"/>
                  </a:cubicBezTo>
                  <a:lnTo>
                    <a:pt x="30546" y="245"/>
                  </a:lnTo>
                  <a:cubicBezTo>
                    <a:pt x="30399" y="89"/>
                    <a:pt x="30195" y="0"/>
                    <a:pt x="29980" y="0"/>
                  </a:cubicBezTo>
                  <a:close/>
                  <a:moveTo>
                    <a:pt x="59147" y="32427"/>
                  </a:moveTo>
                  <a:cubicBezTo>
                    <a:pt x="59147" y="32427"/>
                    <a:pt x="59147" y="32427"/>
                    <a:pt x="59147" y="32427"/>
                  </a:cubicBezTo>
                  <a:lnTo>
                    <a:pt x="59148" y="32427"/>
                  </a:lnTo>
                  <a:cubicBezTo>
                    <a:pt x="59148" y="32427"/>
                    <a:pt x="59148" y="32427"/>
                    <a:pt x="59147" y="32427"/>
                  </a:cubicBezTo>
                  <a:close/>
                </a:path>
              </a:pathLst>
            </a:custGeom>
            <a:solidFill>
              <a:srgbClr val="0005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37" name="Google Shape;1030;p13">
              <a:extLst>
                <a:ext uri="{FF2B5EF4-FFF2-40B4-BE49-F238E27FC236}">
                  <a16:creationId xmlns:a16="http://schemas.microsoft.com/office/drawing/2014/main" id="{93097E9A-7B4F-3187-3938-904E0EB84059}"/>
                </a:ext>
              </a:extLst>
            </p:cNvPr>
            <p:cNvSpPr/>
            <p:nvPr/>
          </p:nvSpPr>
          <p:spPr>
            <a:xfrm>
              <a:off x="1879450" y="2914300"/>
              <a:ext cx="429650" cy="1011825"/>
            </a:xfrm>
            <a:custGeom>
              <a:avLst/>
              <a:gdLst/>
              <a:ahLst/>
              <a:cxnLst/>
              <a:rect l="l" t="t" r="r" b="b"/>
              <a:pathLst>
                <a:path w="17186" h="40473" extrusionOk="0">
                  <a:moveTo>
                    <a:pt x="16301" y="0"/>
                  </a:moveTo>
                  <a:cubicBezTo>
                    <a:pt x="15988" y="0"/>
                    <a:pt x="15692" y="191"/>
                    <a:pt x="15574" y="501"/>
                  </a:cubicBezTo>
                  <a:lnTo>
                    <a:pt x="202" y="39406"/>
                  </a:lnTo>
                  <a:cubicBezTo>
                    <a:pt x="0" y="39918"/>
                    <a:pt x="378" y="40471"/>
                    <a:pt x="926" y="40472"/>
                  </a:cubicBezTo>
                  <a:cubicBezTo>
                    <a:pt x="1247" y="40472"/>
                    <a:pt x="1534" y="40277"/>
                    <a:pt x="1652" y="39979"/>
                  </a:cubicBezTo>
                  <a:lnTo>
                    <a:pt x="17023" y="1074"/>
                  </a:lnTo>
                  <a:cubicBezTo>
                    <a:pt x="17186" y="671"/>
                    <a:pt x="16991" y="214"/>
                    <a:pt x="16587" y="55"/>
                  </a:cubicBezTo>
                  <a:cubicBezTo>
                    <a:pt x="16493" y="18"/>
                    <a:pt x="16397" y="0"/>
                    <a:pt x="16301" y="0"/>
                  </a:cubicBezTo>
                  <a:close/>
                </a:path>
              </a:pathLst>
            </a:custGeom>
            <a:solidFill>
              <a:srgbClr val="0005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38" name="Google Shape;1031;p13">
              <a:extLst>
                <a:ext uri="{FF2B5EF4-FFF2-40B4-BE49-F238E27FC236}">
                  <a16:creationId xmlns:a16="http://schemas.microsoft.com/office/drawing/2014/main" id="{CBA2AF3A-E380-57FE-280B-C2E66E6C602B}"/>
                </a:ext>
              </a:extLst>
            </p:cNvPr>
            <p:cNvSpPr/>
            <p:nvPr/>
          </p:nvSpPr>
          <p:spPr>
            <a:xfrm>
              <a:off x="3385925" y="3779225"/>
              <a:ext cx="92250" cy="152150"/>
            </a:xfrm>
            <a:custGeom>
              <a:avLst/>
              <a:gdLst/>
              <a:ahLst/>
              <a:cxnLst/>
              <a:rect l="l" t="t" r="r" b="b"/>
              <a:pathLst>
                <a:path w="3690" h="6086" extrusionOk="0">
                  <a:moveTo>
                    <a:pt x="1637" y="1"/>
                  </a:moveTo>
                  <a:lnTo>
                    <a:pt x="0" y="573"/>
                  </a:lnTo>
                  <a:lnTo>
                    <a:pt x="1884" y="5601"/>
                  </a:lnTo>
                  <a:lnTo>
                    <a:pt x="1900" y="5674"/>
                  </a:lnTo>
                  <a:cubicBezTo>
                    <a:pt x="1902" y="5677"/>
                    <a:pt x="1904" y="5680"/>
                    <a:pt x="1903" y="5683"/>
                  </a:cubicBezTo>
                  <a:cubicBezTo>
                    <a:pt x="1939" y="5775"/>
                    <a:pt x="2019" y="5863"/>
                    <a:pt x="2144" y="5936"/>
                  </a:cubicBezTo>
                  <a:cubicBezTo>
                    <a:pt x="2315" y="6035"/>
                    <a:pt x="2539" y="6085"/>
                    <a:pt x="2762" y="6085"/>
                  </a:cubicBezTo>
                  <a:cubicBezTo>
                    <a:pt x="2986" y="6085"/>
                    <a:pt x="3210" y="6035"/>
                    <a:pt x="3381" y="5936"/>
                  </a:cubicBezTo>
                  <a:cubicBezTo>
                    <a:pt x="3530" y="5848"/>
                    <a:pt x="3669" y="5708"/>
                    <a:pt x="3686" y="5598"/>
                  </a:cubicBezTo>
                  <a:cubicBezTo>
                    <a:pt x="3690" y="5565"/>
                    <a:pt x="3690" y="5533"/>
                    <a:pt x="3686" y="5501"/>
                  </a:cubicBezTo>
                  <a:cubicBezTo>
                    <a:pt x="3686" y="5454"/>
                    <a:pt x="3681" y="5408"/>
                    <a:pt x="3669" y="5363"/>
                  </a:cubicBezTo>
                  <a:lnTo>
                    <a:pt x="1637" y="1"/>
                  </a:lnTo>
                  <a:close/>
                </a:path>
              </a:pathLst>
            </a:custGeom>
            <a:solidFill>
              <a:srgbClr val="27DEB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39" name="Google Shape;1032;p13">
              <a:extLst>
                <a:ext uri="{FF2B5EF4-FFF2-40B4-BE49-F238E27FC236}">
                  <a16:creationId xmlns:a16="http://schemas.microsoft.com/office/drawing/2014/main" id="{8A42992A-81CF-CE5D-C986-46E131A60A4F}"/>
                </a:ext>
              </a:extLst>
            </p:cNvPr>
            <p:cNvSpPr/>
            <p:nvPr/>
          </p:nvSpPr>
          <p:spPr>
            <a:xfrm>
              <a:off x="1877725" y="3779225"/>
              <a:ext cx="92275" cy="152150"/>
            </a:xfrm>
            <a:custGeom>
              <a:avLst/>
              <a:gdLst/>
              <a:ahLst/>
              <a:cxnLst/>
              <a:rect l="l" t="t" r="r" b="b"/>
              <a:pathLst>
                <a:path w="3691" h="6086" extrusionOk="0">
                  <a:moveTo>
                    <a:pt x="2056" y="1"/>
                  </a:moveTo>
                  <a:lnTo>
                    <a:pt x="23" y="5363"/>
                  </a:lnTo>
                  <a:cubicBezTo>
                    <a:pt x="7" y="5440"/>
                    <a:pt x="0" y="5519"/>
                    <a:pt x="5" y="5598"/>
                  </a:cubicBezTo>
                  <a:cubicBezTo>
                    <a:pt x="23" y="5708"/>
                    <a:pt x="162" y="5848"/>
                    <a:pt x="311" y="5936"/>
                  </a:cubicBezTo>
                  <a:cubicBezTo>
                    <a:pt x="482" y="6035"/>
                    <a:pt x="706" y="6085"/>
                    <a:pt x="930" y="6085"/>
                  </a:cubicBezTo>
                  <a:cubicBezTo>
                    <a:pt x="1154" y="6085"/>
                    <a:pt x="1378" y="6035"/>
                    <a:pt x="1548" y="5936"/>
                  </a:cubicBezTo>
                  <a:cubicBezTo>
                    <a:pt x="1673" y="5863"/>
                    <a:pt x="1752" y="5775"/>
                    <a:pt x="1789" y="5683"/>
                  </a:cubicBezTo>
                  <a:cubicBezTo>
                    <a:pt x="1788" y="5680"/>
                    <a:pt x="1789" y="5677"/>
                    <a:pt x="1792" y="5674"/>
                  </a:cubicBezTo>
                  <a:lnTo>
                    <a:pt x="1807" y="5601"/>
                  </a:lnTo>
                  <a:lnTo>
                    <a:pt x="3691" y="573"/>
                  </a:lnTo>
                  <a:lnTo>
                    <a:pt x="2056" y="1"/>
                  </a:lnTo>
                  <a:close/>
                </a:path>
              </a:pathLst>
            </a:custGeom>
            <a:solidFill>
              <a:srgbClr val="0005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40" name="Google Shape;1033;p13">
              <a:extLst>
                <a:ext uri="{FF2B5EF4-FFF2-40B4-BE49-F238E27FC236}">
                  <a16:creationId xmlns:a16="http://schemas.microsoft.com/office/drawing/2014/main" id="{93D0140F-6143-C278-DEC3-FE992597C69B}"/>
                </a:ext>
              </a:extLst>
            </p:cNvPr>
            <p:cNvSpPr/>
            <p:nvPr/>
          </p:nvSpPr>
          <p:spPr>
            <a:xfrm>
              <a:off x="2655500" y="4260075"/>
              <a:ext cx="44975" cy="129550"/>
            </a:xfrm>
            <a:custGeom>
              <a:avLst/>
              <a:gdLst/>
              <a:ahLst/>
              <a:cxnLst/>
              <a:rect l="l" t="t" r="r" b="b"/>
              <a:pathLst>
                <a:path w="1799" h="5182" extrusionOk="0">
                  <a:moveTo>
                    <a:pt x="899" y="1"/>
                  </a:moveTo>
                  <a:cubicBezTo>
                    <a:pt x="599" y="1"/>
                    <a:pt x="300" y="76"/>
                    <a:pt x="0" y="226"/>
                  </a:cubicBezTo>
                  <a:lnTo>
                    <a:pt x="0" y="4662"/>
                  </a:lnTo>
                  <a:cubicBezTo>
                    <a:pt x="0" y="4796"/>
                    <a:pt x="88" y="4929"/>
                    <a:pt x="263" y="5030"/>
                  </a:cubicBezTo>
                  <a:cubicBezTo>
                    <a:pt x="439" y="5131"/>
                    <a:pt x="669" y="5181"/>
                    <a:pt x="899" y="5181"/>
                  </a:cubicBezTo>
                  <a:cubicBezTo>
                    <a:pt x="1129" y="5181"/>
                    <a:pt x="1359" y="5131"/>
                    <a:pt x="1534" y="5030"/>
                  </a:cubicBezTo>
                  <a:cubicBezTo>
                    <a:pt x="1710" y="4929"/>
                    <a:pt x="1798" y="4796"/>
                    <a:pt x="1798" y="4662"/>
                  </a:cubicBezTo>
                  <a:lnTo>
                    <a:pt x="1798" y="226"/>
                  </a:lnTo>
                  <a:cubicBezTo>
                    <a:pt x="1498" y="76"/>
                    <a:pt x="1198" y="1"/>
                    <a:pt x="899" y="1"/>
                  </a:cubicBezTo>
                  <a:close/>
                </a:path>
              </a:pathLst>
            </a:custGeom>
            <a:solidFill>
              <a:srgbClr val="0005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41" name="Google Shape;1034;p13">
              <a:extLst>
                <a:ext uri="{FF2B5EF4-FFF2-40B4-BE49-F238E27FC236}">
                  <a16:creationId xmlns:a16="http://schemas.microsoft.com/office/drawing/2014/main" id="{F78EA806-FC33-4635-A6D3-5313B91A217E}"/>
                </a:ext>
              </a:extLst>
            </p:cNvPr>
            <p:cNvSpPr/>
            <p:nvPr/>
          </p:nvSpPr>
          <p:spPr>
            <a:xfrm>
              <a:off x="1921950" y="1806800"/>
              <a:ext cx="1489975" cy="1613475"/>
            </a:xfrm>
            <a:custGeom>
              <a:avLst/>
              <a:gdLst/>
              <a:ahLst/>
              <a:cxnLst/>
              <a:rect l="l" t="t" r="r" b="b"/>
              <a:pathLst>
                <a:path w="59599" h="64539" extrusionOk="0">
                  <a:moveTo>
                    <a:pt x="18190" y="0"/>
                  </a:moveTo>
                  <a:cubicBezTo>
                    <a:pt x="15649" y="0"/>
                    <a:pt x="12594" y="1674"/>
                    <a:pt x="9013" y="3634"/>
                  </a:cubicBezTo>
                  <a:cubicBezTo>
                    <a:pt x="4582" y="6059"/>
                    <a:pt x="1121" y="9163"/>
                    <a:pt x="425" y="17400"/>
                  </a:cubicBezTo>
                  <a:cubicBezTo>
                    <a:pt x="1" y="22415"/>
                    <a:pt x="404" y="31998"/>
                    <a:pt x="1423" y="39261"/>
                  </a:cubicBezTo>
                  <a:lnTo>
                    <a:pt x="1423" y="39261"/>
                  </a:lnTo>
                  <a:cubicBezTo>
                    <a:pt x="1423" y="39260"/>
                    <a:pt x="1420" y="39255"/>
                    <a:pt x="1420" y="39255"/>
                  </a:cubicBezTo>
                  <a:lnTo>
                    <a:pt x="1420" y="39255"/>
                  </a:lnTo>
                  <a:cubicBezTo>
                    <a:pt x="2895" y="51389"/>
                    <a:pt x="4705" y="51411"/>
                    <a:pt x="7333" y="53441"/>
                  </a:cubicBezTo>
                  <a:cubicBezTo>
                    <a:pt x="11855" y="56935"/>
                    <a:pt x="22043" y="61847"/>
                    <a:pt x="26335" y="63537"/>
                  </a:cubicBezTo>
                  <a:cubicBezTo>
                    <a:pt x="28140" y="64247"/>
                    <a:pt x="29868" y="64539"/>
                    <a:pt x="31518" y="64539"/>
                  </a:cubicBezTo>
                  <a:cubicBezTo>
                    <a:pt x="36985" y="64539"/>
                    <a:pt x="41585" y="61334"/>
                    <a:pt x="45229" y="59535"/>
                  </a:cubicBezTo>
                  <a:cubicBezTo>
                    <a:pt x="49972" y="57191"/>
                    <a:pt x="55802" y="53538"/>
                    <a:pt x="57797" y="52088"/>
                  </a:cubicBezTo>
                  <a:cubicBezTo>
                    <a:pt x="58985" y="51226"/>
                    <a:pt x="59599" y="50355"/>
                    <a:pt x="59586" y="49436"/>
                  </a:cubicBezTo>
                  <a:cubicBezTo>
                    <a:pt x="59582" y="49071"/>
                    <a:pt x="59589" y="47577"/>
                    <a:pt x="59588" y="47197"/>
                  </a:cubicBezTo>
                  <a:cubicBezTo>
                    <a:pt x="59586" y="46022"/>
                    <a:pt x="58557" y="44769"/>
                    <a:pt x="56380" y="43357"/>
                  </a:cubicBezTo>
                  <a:cubicBezTo>
                    <a:pt x="52357" y="40746"/>
                    <a:pt x="43368" y="35508"/>
                    <a:pt x="37739" y="32388"/>
                  </a:cubicBezTo>
                  <a:cubicBezTo>
                    <a:pt x="37734" y="32365"/>
                    <a:pt x="37716" y="32346"/>
                    <a:pt x="37692" y="32342"/>
                  </a:cubicBezTo>
                  <a:cubicBezTo>
                    <a:pt x="33360" y="29713"/>
                    <a:pt x="29319" y="17194"/>
                    <a:pt x="26322" y="7679"/>
                  </a:cubicBezTo>
                  <a:cubicBezTo>
                    <a:pt x="25301" y="4437"/>
                    <a:pt x="24048" y="2602"/>
                    <a:pt x="22565" y="1741"/>
                  </a:cubicBezTo>
                  <a:cubicBezTo>
                    <a:pt x="22212" y="1535"/>
                    <a:pt x="20915" y="821"/>
                    <a:pt x="20625" y="648"/>
                  </a:cubicBezTo>
                  <a:cubicBezTo>
                    <a:pt x="19873" y="197"/>
                    <a:pt x="19062" y="0"/>
                    <a:pt x="18190" y="0"/>
                  </a:cubicBezTo>
                  <a:close/>
                </a:path>
              </a:pathLst>
            </a:custGeom>
            <a:solidFill>
              <a:srgbClr val="27DEB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42" name="Google Shape;1035;p13">
              <a:extLst>
                <a:ext uri="{FF2B5EF4-FFF2-40B4-BE49-F238E27FC236}">
                  <a16:creationId xmlns:a16="http://schemas.microsoft.com/office/drawing/2014/main" id="{5C32CD38-FF5E-7F84-3629-5DDD491601B3}"/>
                </a:ext>
              </a:extLst>
            </p:cNvPr>
            <p:cNvSpPr/>
            <p:nvPr/>
          </p:nvSpPr>
          <p:spPr>
            <a:xfrm>
              <a:off x="1921950" y="1806800"/>
              <a:ext cx="1489975" cy="1613475"/>
            </a:xfrm>
            <a:custGeom>
              <a:avLst/>
              <a:gdLst/>
              <a:ahLst/>
              <a:cxnLst/>
              <a:rect l="l" t="t" r="r" b="b"/>
              <a:pathLst>
                <a:path w="59599" h="64539" extrusionOk="0">
                  <a:moveTo>
                    <a:pt x="18190" y="0"/>
                  </a:moveTo>
                  <a:cubicBezTo>
                    <a:pt x="15649" y="0"/>
                    <a:pt x="12594" y="1674"/>
                    <a:pt x="9013" y="3634"/>
                  </a:cubicBezTo>
                  <a:cubicBezTo>
                    <a:pt x="4582" y="6059"/>
                    <a:pt x="1121" y="9163"/>
                    <a:pt x="425" y="17400"/>
                  </a:cubicBezTo>
                  <a:cubicBezTo>
                    <a:pt x="1" y="22415"/>
                    <a:pt x="404" y="31998"/>
                    <a:pt x="1423" y="39261"/>
                  </a:cubicBezTo>
                  <a:lnTo>
                    <a:pt x="1423" y="39261"/>
                  </a:lnTo>
                  <a:cubicBezTo>
                    <a:pt x="1423" y="39260"/>
                    <a:pt x="1420" y="39255"/>
                    <a:pt x="1420" y="39255"/>
                  </a:cubicBezTo>
                  <a:lnTo>
                    <a:pt x="1420" y="39255"/>
                  </a:lnTo>
                  <a:cubicBezTo>
                    <a:pt x="2895" y="51389"/>
                    <a:pt x="4705" y="51411"/>
                    <a:pt x="7333" y="53441"/>
                  </a:cubicBezTo>
                  <a:cubicBezTo>
                    <a:pt x="11855" y="56935"/>
                    <a:pt x="22043" y="61847"/>
                    <a:pt x="26335" y="63537"/>
                  </a:cubicBezTo>
                  <a:cubicBezTo>
                    <a:pt x="28140" y="64247"/>
                    <a:pt x="29868" y="64539"/>
                    <a:pt x="31518" y="64539"/>
                  </a:cubicBezTo>
                  <a:cubicBezTo>
                    <a:pt x="36985" y="64539"/>
                    <a:pt x="41585" y="61334"/>
                    <a:pt x="45229" y="59535"/>
                  </a:cubicBezTo>
                  <a:cubicBezTo>
                    <a:pt x="49972" y="57191"/>
                    <a:pt x="55802" y="53538"/>
                    <a:pt x="57797" y="52088"/>
                  </a:cubicBezTo>
                  <a:cubicBezTo>
                    <a:pt x="58985" y="51226"/>
                    <a:pt x="59599" y="50355"/>
                    <a:pt x="59586" y="49436"/>
                  </a:cubicBezTo>
                  <a:cubicBezTo>
                    <a:pt x="59582" y="49071"/>
                    <a:pt x="59589" y="47577"/>
                    <a:pt x="59588" y="47197"/>
                  </a:cubicBezTo>
                  <a:cubicBezTo>
                    <a:pt x="59586" y="46022"/>
                    <a:pt x="58557" y="44769"/>
                    <a:pt x="56380" y="43357"/>
                  </a:cubicBezTo>
                  <a:cubicBezTo>
                    <a:pt x="52357" y="40746"/>
                    <a:pt x="43368" y="35508"/>
                    <a:pt x="37739" y="32388"/>
                  </a:cubicBezTo>
                  <a:cubicBezTo>
                    <a:pt x="37734" y="32365"/>
                    <a:pt x="37716" y="32346"/>
                    <a:pt x="37692" y="32342"/>
                  </a:cubicBezTo>
                  <a:cubicBezTo>
                    <a:pt x="33360" y="29713"/>
                    <a:pt x="29319" y="17194"/>
                    <a:pt x="26322" y="7679"/>
                  </a:cubicBezTo>
                  <a:cubicBezTo>
                    <a:pt x="25301" y="4437"/>
                    <a:pt x="24048" y="2602"/>
                    <a:pt x="22565" y="1741"/>
                  </a:cubicBezTo>
                  <a:cubicBezTo>
                    <a:pt x="22212" y="1535"/>
                    <a:pt x="20915" y="821"/>
                    <a:pt x="20625" y="648"/>
                  </a:cubicBezTo>
                  <a:cubicBezTo>
                    <a:pt x="19873" y="197"/>
                    <a:pt x="19062" y="0"/>
                    <a:pt x="18190" y="0"/>
                  </a:cubicBezTo>
                  <a:close/>
                </a:path>
              </a:pathLst>
            </a:custGeom>
            <a:solidFill>
              <a:srgbClr val="FCD26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43" name="Google Shape;1036;p13">
              <a:extLst>
                <a:ext uri="{FF2B5EF4-FFF2-40B4-BE49-F238E27FC236}">
                  <a16:creationId xmlns:a16="http://schemas.microsoft.com/office/drawing/2014/main" id="{BCD08AAA-4F55-F50F-668E-48842775751E}"/>
                </a:ext>
              </a:extLst>
            </p:cNvPr>
            <p:cNvSpPr/>
            <p:nvPr/>
          </p:nvSpPr>
          <p:spPr>
            <a:xfrm>
              <a:off x="1969775" y="1806800"/>
              <a:ext cx="512000" cy="300050"/>
            </a:xfrm>
            <a:custGeom>
              <a:avLst/>
              <a:gdLst/>
              <a:ahLst/>
              <a:cxnLst/>
              <a:rect l="l" t="t" r="r" b="b"/>
              <a:pathLst>
                <a:path w="20480" h="12002" extrusionOk="0">
                  <a:moveTo>
                    <a:pt x="16277" y="0"/>
                  </a:moveTo>
                  <a:cubicBezTo>
                    <a:pt x="13735" y="0"/>
                    <a:pt x="10680" y="1673"/>
                    <a:pt x="7098" y="3634"/>
                  </a:cubicBezTo>
                  <a:cubicBezTo>
                    <a:pt x="4107" y="5275"/>
                    <a:pt x="1555" y="7224"/>
                    <a:pt x="0" y="10858"/>
                  </a:cubicBezTo>
                  <a:lnTo>
                    <a:pt x="1979" y="12001"/>
                  </a:lnTo>
                  <a:cubicBezTo>
                    <a:pt x="3532" y="8354"/>
                    <a:pt x="6089" y="6404"/>
                    <a:pt x="9092" y="4759"/>
                  </a:cubicBezTo>
                  <a:cubicBezTo>
                    <a:pt x="12671" y="2797"/>
                    <a:pt x="15727" y="1120"/>
                    <a:pt x="18270" y="1120"/>
                  </a:cubicBezTo>
                  <a:cubicBezTo>
                    <a:pt x="19055" y="1120"/>
                    <a:pt x="19791" y="1280"/>
                    <a:pt x="20479" y="1641"/>
                  </a:cubicBezTo>
                  <a:cubicBezTo>
                    <a:pt x="19992" y="1366"/>
                    <a:pt x="18969" y="797"/>
                    <a:pt x="18713" y="648"/>
                  </a:cubicBezTo>
                  <a:cubicBezTo>
                    <a:pt x="17961" y="197"/>
                    <a:pt x="17149" y="0"/>
                    <a:pt x="16277" y="0"/>
                  </a:cubicBezTo>
                  <a:close/>
                </a:path>
              </a:pathLst>
            </a:custGeom>
            <a:solidFill>
              <a:srgbClr val="27DEB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44" name="Google Shape;1037;p13">
              <a:extLst>
                <a:ext uri="{FF2B5EF4-FFF2-40B4-BE49-F238E27FC236}">
                  <a16:creationId xmlns:a16="http://schemas.microsoft.com/office/drawing/2014/main" id="{9F17C8E4-C609-4927-23AE-A3A62BF5A96F}"/>
                </a:ext>
              </a:extLst>
            </p:cNvPr>
            <p:cNvSpPr/>
            <p:nvPr/>
          </p:nvSpPr>
          <p:spPr>
            <a:xfrm>
              <a:off x="1964975" y="1834800"/>
              <a:ext cx="1469375" cy="1529000"/>
            </a:xfrm>
            <a:custGeom>
              <a:avLst/>
              <a:gdLst/>
              <a:ahLst/>
              <a:cxnLst/>
              <a:rect l="l" t="t" r="r" b="b"/>
              <a:pathLst>
                <a:path w="58775" h="61160" extrusionOk="0">
                  <a:moveTo>
                    <a:pt x="35962" y="31216"/>
                  </a:moveTo>
                  <a:lnTo>
                    <a:pt x="35962" y="31216"/>
                  </a:lnTo>
                  <a:cubicBezTo>
                    <a:pt x="35963" y="31217"/>
                    <a:pt x="35964" y="31217"/>
                    <a:pt x="35964" y="31218"/>
                  </a:cubicBezTo>
                  <a:cubicBezTo>
                    <a:pt x="35964" y="31217"/>
                    <a:pt x="35963" y="31217"/>
                    <a:pt x="35962" y="31216"/>
                  </a:cubicBezTo>
                  <a:close/>
                  <a:moveTo>
                    <a:pt x="18465" y="0"/>
                  </a:moveTo>
                  <a:cubicBezTo>
                    <a:pt x="15922" y="0"/>
                    <a:pt x="12865" y="1679"/>
                    <a:pt x="9281" y="3640"/>
                  </a:cubicBezTo>
                  <a:cubicBezTo>
                    <a:pt x="4851" y="6065"/>
                    <a:pt x="1390" y="9169"/>
                    <a:pt x="694" y="17406"/>
                  </a:cubicBezTo>
                  <a:cubicBezTo>
                    <a:pt x="0" y="25612"/>
                    <a:pt x="1519" y="46062"/>
                    <a:pt x="4330" y="48532"/>
                  </a:cubicBezTo>
                  <a:cubicBezTo>
                    <a:pt x="7396" y="51923"/>
                    <a:pt x="19700" y="58225"/>
                    <a:pt x="24614" y="60159"/>
                  </a:cubicBezTo>
                  <a:cubicBezTo>
                    <a:pt x="26418" y="60868"/>
                    <a:pt x="28147" y="61160"/>
                    <a:pt x="29796" y="61160"/>
                  </a:cubicBezTo>
                  <a:cubicBezTo>
                    <a:pt x="35264" y="61160"/>
                    <a:pt x="39864" y="57956"/>
                    <a:pt x="43509" y="56156"/>
                  </a:cubicBezTo>
                  <a:cubicBezTo>
                    <a:pt x="48252" y="53813"/>
                    <a:pt x="54081" y="50160"/>
                    <a:pt x="56077" y="48711"/>
                  </a:cubicBezTo>
                  <a:cubicBezTo>
                    <a:pt x="58775" y="46751"/>
                    <a:pt x="58526" y="44746"/>
                    <a:pt x="54659" y="42237"/>
                  </a:cubicBezTo>
                  <a:cubicBezTo>
                    <a:pt x="52049" y="40544"/>
                    <a:pt x="51992" y="40112"/>
                    <a:pt x="35889" y="31187"/>
                  </a:cubicBezTo>
                  <a:lnTo>
                    <a:pt x="35889" y="31187"/>
                  </a:lnTo>
                  <a:cubicBezTo>
                    <a:pt x="35914" y="31194"/>
                    <a:pt x="35940" y="31203"/>
                    <a:pt x="35962" y="31216"/>
                  </a:cubicBezTo>
                  <a:lnTo>
                    <a:pt x="35962" y="31216"/>
                  </a:lnTo>
                  <a:cubicBezTo>
                    <a:pt x="31633" y="28577"/>
                    <a:pt x="27597" y="16068"/>
                    <a:pt x="24601" y="6560"/>
                  </a:cubicBezTo>
                  <a:cubicBezTo>
                    <a:pt x="23072" y="1709"/>
                    <a:pt x="21031" y="0"/>
                    <a:pt x="18465" y="0"/>
                  </a:cubicBezTo>
                  <a:close/>
                </a:path>
              </a:pathLst>
            </a:custGeom>
            <a:solidFill>
              <a:srgbClr val="BF90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45" name="Google Shape;1038;p13">
              <a:extLst>
                <a:ext uri="{FF2B5EF4-FFF2-40B4-BE49-F238E27FC236}">
                  <a16:creationId xmlns:a16="http://schemas.microsoft.com/office/drawing/2014/main" id="{0CC73DC1-0D88-8700-99F0-FD43802D7767}"/>
                </a:ext>
              </a:extLst>
            </p:cNvPr>
            <p:cNvSpPr/>
            <p:nvPr/>
          </p:nvSpPr>
          <p:spPr>
            <a:xfrm>
              <a:off x="2864075" y="2615225"/>
              <a:ext cx="175" cy="150"/>
            </a:xfrm>
            <a:custGeom>
              <a:avLst/>
              <a:gdLst/>
              <a:ahLst/>
              <a:cxnLst/>
              <a:rect l="l" t="t" r="r" b="b"/>
              <a:pathLst>
                <a:path w="7" h="6" extrusionOk="0">
                  <a:moveTo>
                    <a:pt x="0" y="1"/>
                  </a:moveTo>
                  <a:lnTo>
                    <a:pt x="7" y="5"/>
                  </a:lnTo>
                  <a:close/>
                </a:path>
              </a:pathLst>
            </a:custGeom>
            <a:solidFill>
              <a:srgbClr val="27DEB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46" name="Google Shape;1039;p13">
              <a:extLst>
                <a:ext uri="{FF2B5EF4-FFF2-40B4-BE49-F238E27FC236}">
                  <a16:creationId xmlns:a16="http://schemas.microsoft.com/office/drawing/2014/main" id="{938AFE7B-1D00-E91C-D399-7B525367433B}"/>
                </a:ext>
              </a:extLst>
            </p:cNvPr>
            <p:cNvSpPr/>
            <p:nvPr/>
          </p:nvSpPr>
          <p:spPr>
            <a:xfrm>
              <a:off x="2943900" y="4033025"/>
              <a:ext cx="401350" cy="587625"/>
            </a:xfrm>
            <a:custGeom>
              <a:avLst/>
              <a:gdLst/>
              <a:ahLst/>
              <a:cxnLst/>
              <a:rect l="l" t="t" r="r" b="b"/>
              <a:pathLst>
                <a:path w="16054" h="23505" extrusionOk="0">
                  <a:moveTo>
                    <a:pt x="4271" y="1"/>
                  </a:moveTo>
                  <a:cubicBezTo>
                    <a:pt x="2746" y="1"/>
                    <a:pt x="1253" y="464"/>
                    <a:pt x="0" y="2017"/>
                  </a:cubicBezTo>
                  <a:cubicBezTo>
                    <a:pt x="0" y="2017"/>
                    <a:pt x="1117" y="8617"/>
                    <a:pt x="447" y="10893"/>
                  </a:cubicBezTo>
                  <a:cubicBezTo>
                    <a:pt x="372" y="11145"/>
                    <a:pt x="306" y="11361"/>
                    <a:pt x="247" y="11544"/>
                  </a:cubicBezTo>
                  <a:cubicBezTo>
                    <a:pt x="39" y="12191"/>
                    <a:pt x="185" y="12899"/>
                    <a:pt x="631" y="13410"/>
                  </a:cubicBezTo>
                  <a:cubicBezTo>
                    <a:pt x="1096" y="13944"/>
                    <a:pt x="1730" y="14668"/>
                    <a:pt x="2406" y="15428"/>
                  </a:cubicBezTo>
                  <a:cubicBezTo>
                    <a:pt x="3756" y="16944"/>
                    <a:pt x="5591" y="19994"/>
                    <a:pt x="7887" y="21910"/>
                  </a:cubicBezTo>
                  <a:cubicBezTo>
                    <a:pt x="9245" y="23043"/>
                    <a:pt x="11295" y="23504"/>
                    <a:pt x="12962" y="23504"/>
                  </a:cubicBezTo>
                  <a:cubicBezTo>
                    <a:pt x="14116" y="23504"/>
                    <a:pt x="15086" y="23283"/>
                    <a:pt x="15518" y="22911"/>
                  </a:cubicBezTo>
                  <a:cubicBezTo>
                    <a:pt x="16054" y="22450"/>
                    <a:pt x="16021" y="21973"/>
                    <a:pt x="15684" y="21544"/>
                  </a:cubicBezTo>
                  <a:cubicBezTo>
                    <a:pt x="15304" y="21062"/>
                    <a:pt x="14237" y="19945"/>
                    <a:pt x="13775" y="19351"/>
                  </a:cubicBezTo>
                  <a:cubicBezTo>
                    <a:pt x="11649" y="16617"/>
                    <a:pt x="10350" y="14111"/>
                    <a:pt x="9036" y="11247"/>
                  </a:cubicBezTo>
                  <a:cubicBezTo>
                    <a:pt x="7870" y="8709"/>
                    <a:pt x="7716" y="528"/>
                    <a:pt x="7716" y="528"/>
                  </a:cubicBezTo>
                  <a:cubicBezTo>
                    <a:pt x="6610" y="269"/>
                    <a:pt x="5431" y="1"/>
                    <a:pt x="4271" y="1"/>
                  </a:cubicBezTo>
                  <a:close/>
                </a:path>
              </a:pathLst>
            </a:custGeom>
            <a:solidFill>
              <a:srgbClr val="FFA8A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47" name="Google Shape;1040;p13">
              <a:extLst>
                <a:ext uri="{FF2B5EF4-FFF2-40B4-BE49-F238E27FC236}">
                  <a16:creationId xmlns:a16="http://schemas.microsoft.com/office/drawing/2014/main" id="{EA34407D-9196-A642-F936-41B90DA5DFA6}"/>
                </a:ext>
              </a:extLst>
            </p:cNvPr>
            <p:cNvSpPr/>
            <p:nvPr/>
          </p:nvSpPr>
          <p:spPr>
            <a:xfrm>
              <a:off x="2937125" y="4377600"/>
              <a:ext cx="525475" cy="293700"/>
            </a:xfrm>
            <a:custGeom>
              <a:avLst/>
              <a:gdLst/>
              <a:ahLst/>
              <a:cxnLst/>
              <a:rect l="l" t="t" r="r" b="b"/>
              <a:pathLst>
                <a:path w="21019" h="11748" extrusionOk="0">
                  <a:moveTo>
                    <a:pt x="158" y="1"/>
                  </a:moveTo>
                  <a:cubicBezTo>
                    <a:pt x="158" y="1"/>
                    <a:pt x="1" y="677"/>
                    <a:pt x="217" y="1255"/>
                  </a:cubicBezTo>
                  <a:cubicBezTo>
                    <a:pt x="433" y="1833"/>
                    <a:pt x="1987" y="2942"/>
                    <a:pt x="2791" y="3390"/>
                  </a:cubicBezTo>
                  <a:cubicBezTo>
                    <a:pt x="3594" y="3838"/>
                    <a:pt x="4201" y="4498"/>
                    <a:pt x="4867" y="5775"/>
                  </a:cubicBezTo>
                  <a:cubicBezTo>
                    <a:pt x="5784" y="7527"/>
                    <a:pt x="7193" y="9429"/>
                    <a:pt x="9027" y="10385"/>
                  </a:cubicBezTo>
                  <a:cubicBezTo>
                    <a:pt x="10483" y="11144"/>
                    <a:pt x="12519" y="11748"/>
                    <a:pt x="14988" y="11748"/>
                  </a:cubicBezTo>
                  <a:cubicBezTo>
                    <a:pt x="15629" y="11748"/>
                    <a:pt x="16299" y="11707"/>
                    <a:pt x="16996" y="11618"/>
                  </a:cubicBezTo>
                  <a:cubicBezTo>
                    <a:pt x="20377" y="11185"/>
                    <a:pt x="20749" y="9223"/>
                    <a:pt x="20749" y="9223"/>
                  </a:cubicBezTo>
                  <a:cubicBezTo>
                    <a:pt x="20749" y="9223"/>
                    <a:pt x="21019" y="7373"/>
                    <a:pt x="20200" y="7038"/>
                  </a:cubicBezTo>
                  <a:cubicBezTo>
                    <a:pt x="19380" y="6702"/>
                    <a:pt x="158" y="1"/>
                    <a:pt x="158" y="1"/>
                  </a:cubicBezTo>
                  <a:close/>
                </a:path>
              </a:pathLst>
            </a:custGeom>
            <a:solidFill>
              <a:srgbClr val="0005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48" name="Google Shape;1041;p13">
              <a:extLst>
                <a:ext uri="{FF2B5EF4-FFF2-40B4-BE49-F238E27FC236}">
                  <a16:creationId xmlns:a16="http://schemas.microsoft.com/office/drawing/2014/main" id="{40FAADBB-5C02-CAD9-E06C-23FC30BC32C1}"/>
                </a:ext>
              </a:extLst>
            </p:cNvPr>
            <p:cNvSpPr/>
            <p:nvPr/>
          </p:nvSpPr>
          <p:spPr>
            <a:xfrm>
              <a:off x="2931700" y="4195850"/>
              <a:ext cx="535100" cy="440175"/>
            </a:xfrm>
            <a:custGeom>
              <a:avLst/>
              <a:gdLst/>
              <a:ahLst/>
              <a:cxnLst/>
              <a:rect l="l" t="t" r="r" b="b"/>
              <a:pathLst>
                <a:path w="21404" h="17607" extrusionOk="0">
                  <a:moveTo>
                    <a:pt x="8634" y="0"/>
                  </a:moveTo>
                  <a:cubicBezTo>
                    <a:pt x="8371" y="0"/>
                    <a:pt x="8101" y="130"/>
                    <a:pt x="7859" y="256"/>
                  </a:cubicBezTo>
                  <a:cubicBezTo>
                    <a:pt x="7307" y="545"/>
                    <a:pt x="6675" y="1023"/>
                    <a:pt x="6075" y="1185"/>
                  </a:cubicBezTo>
                  <a:cubicBezTo>
                    <a:pt x="5871" y="1239"/>
                    <a:pt x="5636" y="1256"/>
                    <a:pt x="5394" y="1256"/>
                  </a:cubicBezTo>
                  <a:cubicBezTo>
                    <a:pt x="5072" y="1256"/>
                    <a:pt x="4739" y="1226"/>
                    <a:pt x="4457" y="1214"/>
                  </a:cubicBezTo>
                  <a:cubicBezTo>
                    <a:pt x="4397" y="1212"/>
                    <a:pt x="4335" y="1209"/>
                    <a:pt x="4273" y="1209"/>
                  </a:cubicBezTo>
                  <a:cubicBezTo>
                    <a:pt x="4060" y="1209"/>
                    <a:pt x="3845" y="1237"/>
                    <a:pt x="3699" y="1383"/>
                  </a:cubicBezTo>
                  <a:cubicBezTo>
                    <a:pt x="3533" y="1549"/>
                    <a:pt x="3517" y="1811"/>
                    <a:pt x="3523" y="2045"/>
                  </a:cubicBezTo>
                  <a:cubicBezTo>
                    <a:pt x="3531" y="2343"/>
                    <a:pt x="3557" y="2639"/>
                    <a:pt x="3604" y="2933"/>
                  </a:cubicBezTo>
                  <a:cubicBezTo>
                    <a:pt x="3626" y="3077"/>
                    <a:pt x="3653" y="3229"/>
                    <a:pt x="3603" y="3366"/>
                  </a:cubicBezTo>
                  <a:cubicBezTo>
                    <a:pt x="3531" y="3564"/>
                    <a:pt x="3309" y="3679"/>
                    <a:pt x="3098" y="3679"/>
                  </a:cubicBezTo>
                  <a:cubicBezTo>
                    <a:pt x="3095" y="3679"/>
                    <a:pt x="3092" y="3679"/>
                    <a:pt x="3089" y="3678"/>
                  </a:cubicBezTo>
                  <a:cubicBezTo>
                    <a:pt x="2875" y="3676"/>
                    <a:pt x="2673" y="3578"/>
                    <a:pt x="2493" y="3462"/>
                  </a:cubicBezTo>
                  <a:cubicBezTo>
                    <a:pt x="1782" y="3004"/>
                    <a:pt x="1268" y="2443"/>
                    <a:pt x="1141" y="1606"/>
                  </a:cubicBezTo>
                  <a:cubicBezTo>
                    <a:pt x="1141" y="1606"/>
                    <a:pt x="1131" y="1159"/>
                    <a:pt x="1099" y="746"/>
                  </a:cubicBezTo>
                  <a:cubicBezTo>
                    <a:pt x="857" y="875"/>
                    <a:pt x="612" y="1087"/>
                    <a:pt x="532" y="1359"/>
                  </a:cubicBezTo>
                  <a:cubicBezTo>
                    <a:pt x="436" y="1693"/>
                    <a:pt x="449" y="2055"/>
                    <a:pt x="384" y="2396"/>
                  </a:cubicBezTo>
                  <a:cubicBezTo>
                    <a:pt x="220" y="3240"/>
                    <a:pt x="73" y="4098"/>
                    <a:pt x="35" y="4959"/>
                  </a:cubicBezTo>
                  <a:cubicBezTo>
                    <a:pt x="1" y="5752"/>
                    <a:pt x="73" y="6541"/>
                    <a:pt x="376" y="7271"/>
                  </a:cubicBezTo>
                  <a:cubicBezTo>
                    <a:pt x="1295" y="8689"/>
                    <a:pt x="3604" y="9256"/>
                    <a:pt x="4856" y="11192"/>
                  </a:cubicBezTo>
                  <a:cubicBezTo>
                    <a:pt x="6109" y="13129"/>
                    <a:pt x="7564" y="16089"/>
                    <a:pt x="11909" y="17183"/>
                  </a:cubicBezTo>
                  <a:cubicBezTo>
                    <a:pt x="13096" y="17481"/>
                    <a:pt x="14212" y="17607"/>
                    <a:pt x="15226" y="17607"/>
                  </a:cubicBezTo>
                  <a:cubicBezTo>
                    <a:pt x="17923" y="17607"/>
                    <a:pt x="19893" y="16718"/>
                    <a:pt x="20529" y="15841"/>
                  </a:cubicBezTo>
                  <a:cubicBezTo>
                    <a:pt x="21404" y="14632"/>
                    <a:pt x="20722" y="13418"/>
                    <a:pt x="17986" y="11758"/>
                  </a:cubicBezTo>
                  <a:cubicBezTo>
                    <a:pt x="15081" y="9995"/>
                    <a:pt x="11753" y="5512"/>
                    <a:pt x="11752" y="5510"/>
                  </a:cubicBezTo>
                  <a:cubicBezTo>
                    <a:pt x="11262" y="4823"/>
                    <a:pt x="9797" y="1839"/>
                    <a:pt x="9535" y="1025"/>
                  </a:cubicBezTo>
                  <a:cubicBezTo>
                    <a:pt x="9412" y="639"/>
                    <a:pt x="9266" y="192"/>
                    <a:pt x="8887" y="46"/>
                  </a:cubicBezTo>
                  <a:cubicBezTo>
                    <a:pt x="8804" y="14"/>
                    <a:pt x="8720" y="0"/>
                    <a:pt x="8634" y="0"/>
                  </a:cubicBezTo>
                  <a:close/>
                </a:path>
              </a:pathLst>
            </a:custGeom>
            <a:solidFill>
              <a:srgbClr val="27DEB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49" name="Google Shape;1042;p13">
              <a:extLst>
                <a:ext uri="{FF2B5EF4-FFF2-40B4-BE49-F238E27FC236}">
                  <a16:creationId xmlns:a16="http://schemas.microsoft.com/office/drawing/2014/main" id="{636A7DD5-2600-8BAC-CB47-4ABBE0A8DEF6}"/>
                </a:ext>
              </a:extLst>
            </p:cNvPr>
            <p:cNvSpPr/>
            <p:nvPr/>
          </p:nvSpPr>
          <p:spPr>
            <a:xfrm>
              <a:off x="2931700" y="4195850"/>
              <a:ext cx="535100" cy="440175"/>
            </a:xfrm>
            <a:custGeom>
              <a:avLst/>
              <a:gdLst/>
              <a:ahLst/>
              <a:cxnLst/>
              <a:rect l="l" t="t" r="r" b="b"/>
              <a:pathLst>
                <a:path w="21404" h="17607" extrusionOk="0">
                  <a:moveTo>
                    <a:pt x="8634" y="0"/>
                  </a:moveTo>
                  <a:cubicBezTo>
                    <a:pt x="8371" y="0"/>
                    <a:pt x="8101" y="130"/>
                    <a:pt x="7859" y="256"/>
                  </a:cubicBezTo>
                  <a:cubicBezTo>
                    <a:pt x="7307" y="545"/>
                    <a:pt x="6675" y="1023"/>
                    <a:pt x="6075" y="1185"/>
                  </a:cubicBezTo>
                  <a:cubicBezTo>
                    <a:pt x="5871" y="1239"/>
                    <a:pt x="5636" y="1256"/>
                    <a:pt x="5394" y="1256"/>
                  </a:cubicBezTo>
                  <a:cubicBezTo>
                    <a:pt x="5072" y="1256"/>
                    <a:pt x="4739" y="1226"/>
                    <a:pt x="4457" y="1214"/>
                  </a:cubicBezTo>
                  <a:cubicBezTo>
                    <a:pt x="4397" y="1212"/>
                    <a:pt x="4335" y="1209"/>
                    <a:pt x="4273" y="1209"/>
                  </a:cubicBezTo>
                  <a:cubicBezTo>
                    <a:pt x="4060" y="1209"/>
                    <a:pt x="3845" y="1237"/>
                    <a:pt x="3699" y="1383"/>
                  </a:cubicBezTo>
                  <a:cubicBezTo>
                    <a:pt x="3533" y="1549"/>
                    <a:pt x="3517" y="1811"/>
                    <a:pt x="3523" y="2045"/>
                  </a:cubicBezTo>
                  <a:cubicBezTo>
                    <a:pt x="3531" y="2343"/>
                    <a:pt x="3557" y="2639"/>
                    <a:pt x="3604" y="2933"/>
                  </a:cubicBezTo>
                  <a:cubicBezTo>
                    <a:pt x="3626" y="3077"/>
                    <a:pt x="3653" y="3229"/>
                    <a:pt x="3603" y="3366"/>
                  </a:cubicBezTo>
                  <a:cubicBezTo>
                    <a:pt x="3531" y="3564"/>
                    <a:pt x="3309" y="3679"/>
                    <a:pt x="3098" y="3679"/>
                  </a:cubicBezTo>
                  <a:cubicBezTo>
                    <a:pt x="3095" y="3679"/>
                    <a:pt x="3092" y="3679"/>
                    <a:pt x="3089" y="3678"/>
                  </a:cubicBezTo>
                  <a:cubicBezTo>
                    <a:pt x="2875" y="3676"/>
                    <a:pt x="2673" y="3578"/>
                    <a:pt x="2493" y="3462"/>
                  </a:cubicBezTo>
                  <a:cubicBezTo>
                    <a:pt x="1782" y="3004"/>
                    <a:pt x="1268" y="2443"/>
                    <a:pt x="1141" y="1606"/>
                  </a:cubicBezTo>
                  <a:cubicBezTo>
                    <a:pt x="1141" y="1606"/>
                    <a:pt x="1131" y="1159"/>
                    <a:pt x="1099" y="746"/>
                  </a:cubicBezTo>
                  <a:cubicBezTo>
                    <a:pt x="857" y="875"/>
                    <a:pt x="612" y="1087"/>
                    <a:pt x="532" y="1359"/>
                  </a:cubicBezTo>
                  <a:cubicBezTo>
                    <a:pt x="436" y="1693"/>
                    <a:pt x="449" y="2055"/>
                    <a:pt x="384" y="2396"/>
                  </a:cubicBezTo>
                  <a:cubicBezTo>
                    <a:pt x="220" y="3240"/>
                    <a:pt x="73" y="4098"/>
                    <a:pt x="35" y="4959"/>
                  </a:cubicBezTo>
                  <a:cubicBezTo>
                    <a:pt x="1" y="5752"/>
                    <a:pt x="73" y="6541"/>
                    <a:pt x="376" y="7271"/>
                  </a:cubicBezTo>
                  <a:cubicBezTo>
                    <a:pt x="1295" y="8689"/>
                    <a:pt x="3604" y="9256"/>
                    <a:pt x="4856" y="11192"/>
                  </a:cubicBezTo>
                  <a:cubicBezTo>
                    <a:pt x="6109" y="13129"/>
                    <a:pt x="7564" y="16089"/>
                    <a:pt x="11909" y="17183"/>
                  </a:cubicBezTo>
                  <a:cubicBezTo>
                    <a:pt x="13096" y="17481"/>
                    <a:pt x="14212" y="17607"/>
                    <a:pt x="15226" y="17607"/>
                  </a:cubicBezTo>
                  <a:cubicBezTo>
                    <a:pt x="17923" y="17607"/>
                    <a:pt x="19893" y="16718"/>
                    <a:pt x="20529" y="15841"/>
                  </a:cubicBezTo>
                  <a:cubicBezTo>
                    <a:pt x="21404" y="14632"/>
                    <a:pt x="20722" y="13418"/>
                    <a:pt x="17986" y="11758"/>
                  </a:cubicBezTo>
                  <a:cubicBezTo>
                    <a:pt x="15081" y="9995"/>
                    <a:pt x="11753" y="5512"/>
                    <a:pt x="11752" y="5510"/>
                  </a:cubicBezTo>
                  <a:cubicBezTo>
                    <a:pt x="11262" y="4823"/>
                    <a:pt x="9797" y="1839"/>
                    <a:pt x="9535" y="1025"/>
                  </a:cubicBezTo>
                  <a:cubicBezTo>
                    <a:pt x="9412" y="639"/>
                    <a:pt x="9266" y="192"/>
                    <a:pt x="8887" y="46"/>
                  </a:cubicBezTo>
                  <a:cubicBezTo>
                    <a:pt x="8804" y="14"/>
                    <a:pt x="8720" y="0"/>
                    <a:pt x="8634" y="0"/>
                  </a:cubicBezTo>
                  <a:close/>
                </a:path>
              </a:pathLst>
            </a:custGeom>
            <a:solidFill>
              <a:srgbClr val="FF696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50" name="Google Shape;1043;p13">
              <a:extLst>
                <a:ext uri="{FF2B5EF4-FFF2-40B4-BE49-F238E27FC236}">
                  <a16:creationId xmlns:a16="http://schemas.microsoft.com/office/drawing/2014/main" id="{D6D016A5-8251-157A-020E-E76C462C0CA2}"/>
                </a:ext>
              </a:extLst>
            </p:cNvPr>
            <p:cNvSpPr/>
            <p:nvPr/>
          </p:nvSpPr>
          <p:spPr>
            <a:xfrm>
              <a:off x="3392350" y="3781300"/>
              <a:ext cx="407975" cy="597075"/>
            </a:xfrm>
            <a:custGeom>
              <a:avLst/>
              <a:gdLst/>
              <a:ahLst/>
              <a:cxnLst/>
              <a:rect l="l" t="t" r="r" b="b"/>
              <a:pathLst>
                <a:path w="16319" h="23883" extrusionOk="0">
                  <a:moveTo>
                    <a:pt x="5162" y="1"/>
                  </a:moveTo>
                  <a:cubicBezTo>
                    <a:pt x="3350" y="1"/>
                    <a:pt x="1488" y="564"/>
                    <a:pt x="1" y="2248"/>
                  </a:cubicBezTo>
                  <a:cubicBezTo>
                    <a:pt x="1" y="2248"/>
                    <a:pt x="2017" y="8471"/>
                    <a:pt x="1244" y="10714"/>
                  </a:cubicBezTo>
                  <a:cubicBezTo>
                    <a:pt x="1158" y="10964"/>
                    <a:pt x="1083" y="11176"/>
                    <a:pt x="1015" y="11357"/>
                  </a:cubicBezTo>
                  <a:cubicBezTo>
                    <a:pt x="779" y="11993"/>
                    <a:pt x="892" y="12706"/>
                    <a:pt x="1315" y="13237"/>
                  </a:cubicBezTo>
                  <a:cubicBezTo>
                    <a:pt x="1756" y="13793"/>
                    <a:pt x="2357" y="14544"/>
                    <a:pt x="2999" y="15333"/>
                  </a:cubicBezTo>
                  <a:cubicBezTo>
                    <a:pt x="4279" y="16908"/>
                    <a:pt x="5976" y="20037"/>
                    <a:pt x="8185" y="22054"/>
                  </a:cubicBezTo>
                  <a:cubicBezTo>
                    <a:pt x="9593" y="23341"/>
                    <a:pt x="11842" y="23882"/>
                    <a:pt x="13571" y="23882"/>
                  </a:cubicBezTo>
                  <a:cubicBezTo>
                    <a:pt x="14552" y="23882"/>
                    <a:pt x="15365" y="23708"/>
                    <a:pt x="15762" y="23396"/>
                  </a:cubicBezTo>
                  <a:cubicBezTo>
                    <a:pt x="16318" y="22958"/>
                    <a:pt x="16306" y="22480"/>
                    <a:pt x="15989" y="22036"/>
                  </a:cubicBezTo>
                  <a:cubicBezTo>
                    <a:pt x="15632" y="21538"/>
                    <a:pt x="14615" y="20375"/>
                    <a:pt x="14180" y="19760"/>
                  </a:cubicBezTo>
                  <a:cubicBezTo>
                    <a:pt x="12178" y="16934"/>
                    <a:pt x="10994" y="14372"/>
                    <a:pt x="9808" y="11454"/>
                  </a:cubicBezTo>
                  <a:cubicBezTo>
                    <a:pt x="8756" y="8865"/>
                    <a:pt x="8104" y="438"/>
                    <a:pt x="8104" y="438"/>
                  </a:cubicBezTo>
                  <a:cubicBezTo>
                    <a:pt x="7191" y="180"/>
                    <a:pt x="6184" y="1"/>
                    <a:pt x="5162" y="1"/>
                  </a:cubicBezTo>
                  <a:close/>
                </a:path>
              </a:pathLst>
            </a:custGeom>
            <a:solidFill>
              <a:srgbClr val="FFA8A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51" name="Google Shape;1044;p13">
              <a:extLst>
                <a:ext uri="{FF2B5EF4-FFF2-40B4-BE49-F238E27FC236}">
                  <a16:creationId xmlns:a16="http://schemas.microsoft.com/office/drawing/2014/main" id="{59EFE6D1-CE7C-BE54-976D-FF703EDBAF14}"/>
                </a:ext>
              </a:extLst>
            </p:cNvPr>
            <p:cNvSpPr/>
            <p:nvPr/>
          </p:nvSpPr>
          <p:spPr>
            <a:xfrm>
              <a:off x="3402175" y="4134125"/>
              <a:ext cx="525500" cy="293700"/>
            </a:xfrm>
            <a:custGeom>
              <a:avLst/>
              <a:gdLst/>
              <a:ahLst/>
              <a:cxnLst/>
              <a:rect l="l" t="t" r="r" b="b"/>
              <a:pathLst>
                <a:path w="21020" h="11748" extrusionOk="0">
                  <a:moveTo>
                    <a:pt x="159" y="0"/>
                  </a:moveTo>
                  <a:cubicBezTo>
                    <a:pt x="159" y="0"/>
                    <a:pt x="1" y="677"/>
                    <a:pt x="217" y="1255"/>
                  </a:cubicBezTo>
                  <a:cubicBezTo>
                    <a:pt x="434" y="1834"/>
                    <a:pt x="1987" y="2941"/>
                    <a:pt x="2791" y="3390"/>
                  </a:cubicBezTo>
                  <a:cubicBezTo>
                    <a:pt x="3594" y="3838"/>
                    <a:pt x="4200" y="4498"/>
                    <a:pt x="4867" y="5774"/>
                  </a:cubicBezTo>
                  <a:cubicBezTo>
                    <a:pt x="5783" y="7526"/>
                    <a:pt x="7193" y="9429"/>
                    <a:pt x="9028" y="10384"/>
                  </a:cubicBezTo>
                  <a:cubicBezTo>
                    <a:pt x="10483" y="11143"/>
                    <a:pt x="12518" y="11748"/>
                    <a:pt x="14986" y="11748"/>
                  </a:cubicBezTo>
                  <a:cubicBezTo>
                    <a:pt x="15628" y="11748"/>
                    <a:pt x="16298" y="11707"/>
                    <a:pt x="16995" y="11617"/>
                  </a:cubicBezTo>
                  <a:cubicBezTo>
                    <a:pt x="20377" y="11184"/>
                    <a:pt x="20749" y="9223"/>
                    <a:pt x="20749" y="9223"/>
                  </a:cubicBezTo>
                  <a:cubicBezTo>
                    <a:pt x="20749" y="9223"/>
                    <a:pt x="21020" y="7373"/>
                    <a:pt x="20199" y="7038"/>
                  </a:cubicBezTo>
                  <a:cubicBezTo>
                    <a:pt x="19380" y="6702"/>
                    <a:pt x="159" y="1"/>
                    <a:pt x="159" y="0"/>
                  </a:cubicBezTo>
                  <a:close/>
                </a:path>
              </a:pathLst>
            </a:custGeom>
            <a:solidFill>
              <a:srgbClr val="0005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52" name="Google Shape;1045;p13">
              <a:extLst>
                <a:ext uri="{FF2B5EF4-FFF2-40B4-BE49-F238E27FC236}">
                  <a16:creationId xmlns:a16="http://schemas.microsoft.com/office/drawing/2014/main" id="{A4024BFE-8712-66F6-0625-E83C7EC9DC00}"/>
                </a:ext>
              </a:extLst>
            </p:cNvPr>
            <p:cNvSpPr/>
            <p:nvPr/>
          </p:nvSpPr>
          <p:spPr>
            <a:xfrm>
              <a:off x="3396750" y="3941450"/>
              <a:ext cx="535100" cy="451075"/>
            </a:xfrm>
            <a:custGeom>
              <a:avLst/>
              <a:gdLst/>
              <a:ahLst/>
              <a:cxnLst/>
              <a:rect l="l" t="t" r="r" b="b"/>
              <a:pathLst>
                <a:path w="21404" h="18043" extrusionOk="0">
                  <a:moveTo>
                    <a:pt x="8500" y="1"/>
                  </a:moveTo>
                  <a:cubicBezTo>
                    <a:pt x="8282" y="1"/>
                    <a:pt x="8054" y="74"/>
                    <a:pt x="7862" y="182"/>
                  </a:cubicBezTo>
                  <a:cubicBezTo>
                    <a:pt x="7529" y="370"/>
                    <a:pt x="7250" y="647"/>
                    <a:pt x="6910" y="820"/>
                  </a:cubicBezTo>
                  <a:cubicBezTo>
                    <a:pt x="6358" y="1099"/>
                    <a:pt x="5709" y="1077"/>
                    <a:pt x="5100" y="1187"/>
                  </a:cubicBezTo>
                  <a:cubicBezTo>
                    <a:pt x="3873" y="1409"/>
                    <a:pt x="3424" y="2223"/>
                    <a:pt x="3604" y="3369"/>
                  </a:cubicBezTo>
                  <a:cubicBezTo>
                    <a:pt x="3625" y="3513"/>
                    <a:pt x="3653" y="3665"/>
                    <a:pt x="3603" y="3802"/>
                  </a:cubicBezTo>
                  <a:cubicBezTo>
                    <a:pt x="3530" y="4000"/>
                    <a:pt x="3309" y="4114"/>
                    <a:pt x="3098" y="4114"/>
                  </a:cubicBezTo>
                  <a:cubicBezTo>
                    <a:pt x="3095" y="4114"/>
                    <a:pt x="3092" y="4114"/>
                    <a:pt x="3089" y="4114"/>
                  </a:cubicBezTo>
                  <a:cubicBezTo>
                    <a:pt x="2875" y="4112"/>
                    <a:pt x="2673" y="4014"/>
                    <a:pt x="2494" y="3898"/>
                  </a:cubicBezTo>
                  <a:cubicBezTo>
                    <a:pt x="1782" y="3441"/>
                    <a:pt x="1327" y="2874"/>
                    <a:pt x="1199" y="2037"/>
                  </a:cubicBezTo>
                  <a:cubicBezTo>
                    <a:pt x="1199" y="2037"/>
                    <a:pt x="1173" y="1590"/>
                    <a:pt x="1100" y="1183"/>
                  </a:cubicBezTo>
                  <a:cubicBezTo>
                    <a:pt x="857" y="1312"/>
                    <a:pt x="611" y="1522"/>
                    <a:pt x="532" y="1795"/>
                  </a:cubicBezTo>
                  <a:cubicBezTo>
                    <a:pt x="436" y="2129"/>
                    <a:pt x="449" y="2492"/>
                    <a:pt x="383" y="2831"/>
                  </a:cubicBezTo>
                  <a:cubicBezTo>
                    <a:pt x="220" y="3675"/>
                    <a:pt x="72" y="4534"/>
                    <a:pt x="35" y="5395"/>
                  </a:cubicBezTo>
                  <a:cubicBezTo>
                    <a:pt x="0" y="6188"/>
                    <a:pt x="74" y="6976"/>
                    <a:pt x="376" y="7706"/>
                  </a:cubicBezTo>
                  <a:cubicBezTo>
                    <a:pt x="1294" y="9124"/>
                    <a:pt x="3604" y="9693"/>
                    <a:pt x="4856" y="11628"/>
                  </a:cubicBezTo>
                  <a:cubicBezTo>
                    <a:pt x="6108" y="13564"/>
                    <a:pt x="7564" y="16524"/>
                    <a:pt x="11910" y="17618"/>
                  </a:cubicBezTo>
                  <a:cubicBezTo>
                    <a:pt x="13097" y="17917"/>
                    <a:pt x="14213" y="18042"/>
                    <a:pt x="15227" y="18042"/>
                  </a:cubicBezTo>
                  <a:cubicBezTo>
                    <a:pt x="17924" y="18042"/>
                    <a:pt x="19894" y="17154"/>
                    <a:pt x="20529" y="16276"/>
                  </a:cubicBezTo>
                  <a:cubicBezTo>
                    <a:pt x="21404" y="15069"/>
                    <a:pt x="20722" y="13853"/>
                    <a:pt x="17986" y="12193"/>
                  </a:cubicBezTo>
                  <a:cubicBezTo>
                    <a:pt x="15081" y="10431"/>
                    <a:pt x="11753" y="5949"/>
                    <a:pt x="11750" y="5947"/>
                  </a:cubicBezTo>
                  <a:cubicBezTo>
                    <a:pt x="11429" y="5495"/>
                    <a:pt x="11137" y="5081"/>
                    <a:pt x="10905" y="4578"/>
                  </a:cubicBezTo>
                  <a:cubicBezTo>
                    <a:pt x="10661" y="4050"/>
                    <a:pt x="10416" y="3500"/>
                    <a:pt x="10201" y="2972"/>
                  </a:cubicBezTo>
                  <a:cubicBezTo>
                    <a:pt x="9903" y="2240"/>
                    <a:pt x="9633" y="1496"/>
                    <a:pt x="9343" y="761"/>
                  </a:cubicBezTo>
                  <a:cubicBezTo>
                    <a:pt x="9251" y="528"/>
                    <a:pt x="9149" y="282"/>
                    <a:pt x="8946" y="136"/>
                  </a:cubicBezTo>
                  <a:cubicBezTo>
                    <a:pt x="8815" y="40"/>
                    <a:pt x="8660" y="1"/>
                    <a:pt x="8500" y="1"/>
                  </a:cubicBezTo>
                  <a:close/>
                </a:path>
              </a:pathLst>
            </a:custGeom>
            <a:solidFill>
              <a:srgbClr val="27DEB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53" name="Google Shape;1046;p13">
              <a:extLst>
                <a:ext uri="{FF2B5EF4-FFF2-40B4-BE49-F238E27FC236}">
                  <a16:creationId xmlns:a16="http://schemas.microsoft.com/office/drawing/2014/main" id="{CD241DCE-932F-7348-F671-484571604714}"/>
                </a:ext>
              </a:extLst>
            </p:cNvPr>
            <p:cNvSpPr/>
            <p:nvPr/>
          </p:nvSpPr>
          <p:spPr>
            <a:xfrm>
              <a:off x="3396750" y="3941450"/>
              <a:ext cx="535100" cy="451075"/>
            </a:xfrm>
            <a:custGeom>
              <a:avLst/>
              <a:gdLst/>
              <a:ahLst/>
              <a:cxnLst/>
              <a:rect l="l" t="t" r="r" b="b"/>
              <a:pathLst>
                <a:path w="21404" h="18043" extrusionOk="0">
                  <a:moveTo>
                    <a:pt x="8500" y="1"/>
                  </a:moveTo>
                  <a:cubicBezTo>
                    <a:pt x="8282" y="1"/>
                    <a:pt x="8054" y="74"/>
                    <a:pt x="7862" y="182"/>
                  </a:cubicBezTo>
                  <a:cubicBezTo>
                    <a:pt x="7529" y="370"/>
                    <a:pt x="7250" y="647"/>
                    <a:pt x="6910" y="820"/>
                  </a:cubicBezTo>
                  <a:cubicBezTo>
                    <a:pt x="6358" y="1099"/>
                    <a:pt x="5709" y="1077"/>
                    <a:pt x="5100" y="1187"/>
                  </a:cubicBezTo>
                  <a:cubicBezTo>
                    <a:pt x="3873" y="1409"/>
                    <a:pt x="3424" y="2223"/>
                    <a:pt x="3604" y="3369"/>
                  </a:cubicBezTo>
                  <a:cubicBezTo>
                    <a:pt x="3625" y="3513"/>
                    <a:pt x="3653" y="3665"/>
                    <a:pt x="3603" y="3802"/>
                  </a:cubicBezTo>
                  <a:cubicBezTo>
                    <a:pt x="3530" y="4000"/>
                    <a:pt x="3309" y="4114"/>
                    <a:pt x="3098" y="4114"/>
                  </a:cubicBezTo>
                  <a:cubicBezTo>
                    <a:pt x="3095" y="4114"/>
                    <a:pt x="3092" y="4114"/>
                    <a:pt x="3089" y="4114"/>
                  </a:cubicBezTo>
                  <a:cubicBezTo>
                    <a:pt x="2875" y="4112"/>
                    <a:pt x="2673" y="4014"/>
                    <a:pt x="2494" y="3898"/>
                  </a:cubicBezTo>
                  <a:cubicBezTo>
                    <a:pt x="1782" y="3441"/>
                    <a:pt x="1327" y="2874"/>
                    <a:pt x="1199" y="2037"/>
                  </a:cubicBezTo>
                  <a:cubicBezTo>
                    <a:pt x="1199" y="2037"/>
                    <a:pt x="1173" y="1590"/>
                    <a:pt x="1100" y="1183"/>
                  </a:cubicBezTo>
                  <a:cubicBezTo>
                    <a:pt x="857" y="1312"/>
                    <a:pt x="611" y="1522"/>
                    <a:pt x="532" y="1795"/>
                  </a:cubicBezTo>
                  <a:cubicBezTo>
                    <a:pt x="436" y="2129"/>
                    <a:pt x="449" y="2492"/>
                    <a:pt x="383" y="2831"/>
                  </a:cubicBezTo>
                  <a:cubicBezTo>
                    <a:pt x="220" y="3675"/>
                    <a:pt x="72" y="4534"/>
                    <a:pt x="35" y="5395"/>
                  </a:cubicBezTo>
                  <a:cubicBezTo>
                    <a:pt x="0" y="6188"/>
                    <a:pt x="74" y="6976"/>
                    <a:pt x="376" y="7706"/>
                  </a:cubicBezTo>
                  <a:cubicBezTo>
                    <a:pt x="1294" y="9124"/>
                    <a:pt x="3604" y="9693"/>
                    <a:pt x="4856" y="11628"/>
                  </a:cubicBezTo>
                  <a:cubicBezTo>
                    <a:pt x="6108" y="13564"/>
                    <a:pt x="7564" y="16524"/>
                    <a:pt x="11910" y="17618"/>
                  </a:cubicBezTo>
                  <a:cubicBezTo>
                    <a:pt x="13097" y="17917"/>
                    <a:pt x="14213" y="18042"/>
                    <a:pt x="15227" y="18042"/>
                  </a:cubicBezTo>
                  <a:cubicBezTo>
                    <a:pt x="17924" y="18042"/>
                    <a:pt x="19894" y="17154"/>
                    <a:pt x="20529" y="16276"/>
                  </a:cubicBezTo>
                  <a:cubicBezTo>
                    <a:pt x="21404" y="15069"/>
                    <a:pt x="20722" y="13853"/>
                    <a:pt x="17986" y="12193"/>
                  </a:cubicBezTo>
                  <a:cubicBezTo>
                    <a:pt x="15081" y="10431"/>
                    <a:pt x="11753" y="5949"/>
                    <a:pt x="11750" y="5947"/>
                  </a:cubicBezTo>
                  <a:cubicBezTo>
                    <a:pt x="11429" y="5495"/>
                    <a:pt x="11137" y="5081"/>
                    <a:pt x="10905" y="4578"/>
                  </a:cubicBezTo>
                  <a:cubicBezTo>
                    <a:pt x="10661" y="4050"/>
                    <a:pt x="10416" y="3500"/>
                    <a:pt x="10201" y="2972"/>
                  </a:cubicBezTo>
                  <a:cubicBezTo>
                    <a:pt x="9903" y="2240"/>
                    <a:pt x="9633" y="1496"/>
                    <a:pt x="9343" y="761"/>
                  </a:cubicBezTo>
                  <a:cubicBezTo>
                    <a:pt x="9251" y="528"/>
                    <a:pt x="9149" y="282"/>
                    <a:pt x="8946" y="136"/>
                  </a:cubicBezTo>
                  <a:cubicBezTo>
                    <a:pt x="8815" y="40"/>
                    <a:pt x="8660" y="1"/>
                    <a:pt x="8500" y="1"/>
                  </a:cubicBezTo>
                  <a:close/>
                </a:path>
              </a:pathLst>
            </a:custGeom>
            <a:solidFill>
              <a:srgbClr val="FF696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54" name="Google Shape;1047;p13">
              <a:extLst>
                <a:ext uri="{FF2B5EF4-FFF2-40B4-BE49-F238E27FC236}">
                  <a16:creationId xmlns:a16="http://schemas.microsoft.com/office/drawing/2014/main" id="{D3800511-4801-73F6-EEBB-1223C154F77E}"/>
                </a:ext>
              </a:extLst>
            </p:cNvPr>
            <p:cNvSpPr/>
            <p:nvPr/>
          </p:nvSpPr>
          <p:spPr>
            <a:xfrm>
              <a:off x="2201850" y="2578225"/>
              <a:ext cx="1403900" cy="1572175"/>
            </a:xfrm>
            <a:custGeom>
              <a:avLst/>
              <a:gdLst/>
              <a:ahLst/>
              <a:cxnLst/>
              <a:rect l="l" t="t" r="r" b="b"/>
              <a:pathLst>
                <a:path w="56156" h="62887" extrusionOk="0">
                  <a:moveTo>
                    <a:pt x="30430" y="0"/>
                  </a:moveTo>
                  <a:lnTo>
                    <a:pt x="9408" y="1691"/>
                  </a:lnTo>
                  <a:lnTo>
                    <a:pt x="1" y="1485"/>
                  </a:lnTo>
                  <a:lnTo>
                    <a:pt x="1" y="1485"/>
                  </a:lnTo>
                  <a:cubicBezTo>
                    <a:pt x="58" y="6943"/>
                    <a:pt x="463" y="14557"/>
                    <a:pt x="4182" y="18845"/>
                  </a:cubicBezTo>
                  <a:cubicBezTo>
                    <a:pt x="6219" y="21194"/>
                    <a:pt x="9493" y="23134"/>
                    <a:pt x="13005" y="25520"/>
                  </a:cubicBezTo>
                  <a:cubicBezTo>
                    <a:pt x="20417" y="30557"/>
                    <a:pt x="25677" y="34172"/>
                    <a:pt x="25677" y="34172"/>
                  </a:cubicBezTo>
                  <a:cubicBezTo>
                    <a:pt x="25370" y="36921"/>
                    <a:pt x="24418" y="40767"/>
                    <a:pt x="26536" y="49162"/>
                  </a:cubicBezTo>
                  <a:cubicBezTo>
                    <a:pt x="27736" y="53917"/>
                    <a:pt x="28843" y="57746"/>
                    <a:pt x="29681" y="62428"/>
                  </a:cubicBezTo>
                  <a:cubicBezTo>
                    <a:pt x="30141" y="62741"/>
                    <a:pt x="31050" y="62886"/>
                    <a:pt x="32103" y="62886"/>
                  </a:cubicBezTo>
                  <a:cubicBezTo>
                    <a:pt x="34238" y="62886"/>
                    <a:pt x="36965" y="62290"/>
                    <a:pt x="37740" y="61286"/>
                  </a:cubicBezTo>
                  <a:cubicBezTo>
                    <a:pt x="37740" y="57774"/>
                    <a:pt x="38942" y="30997"/>
                    <a:pt x="37376" y="27466"/>
                  </a:cubicBezTo>
                  <a:cubicBezTo>
                    <a:pt x="36832" y="26238"/>
                    <a:pt x="32355" y="21262"/>
                    <a:pt x="29539" y="18178"/>
                  </a:cubicBezTo>
                  <a:lnTo>
                    <a:pt x="29539" y="18178"/>
                  </a:lnTo>
                  <a:cubicBezTo>
                    <a:pt x="37065" y="23668"/>
                    <a:pt x="39701" y="25692"/>
                    <a:pt x="39701" y="25692"/>
                  </a:cubicBezTo>
                  <a:cubicBezTo>
                    <a:pt x="39701" y="25692"/>
                    <a:pt x="39917" y="30379"/>
                    <a:pt x="41551" y="35189"/>
                  </a:cubicBezTo>
                  <a:cubicBezTo>
                    <a:pt x="42442" y="37810"/>
                    <a:pt x="43600" y="40345"/>
                    <a:pt x="44846" y="44142"/>
                  </a:cubicBezTo>
                  <a:cubicBezTo>
                    <a:pt x="46374" y="48802"/>
                    <a:pt x="46728" y="49871"/>
                    <a:pt x="47830" y="53034"/>
                  </a:cubicBezTo>
                  <a:cubicBezTo>
                    <a:pt x="48035" y="53069"/>
                    <a:pt x="48285" y="53085"/>
                    <a:pt x="48569" y="53085"/>
                  </a:cubicBezTo>
                  <a:cubicBezTo>
                    <a:pt x="50734" y="53085"/>
                    <a:pt x="54872" y="52122"/>
                    <a:pt x="56156" y="51102"/>
                  </a:cubicBezTo>
                  <a:cubicBezTo>
                    <a:pt x="55881" y="47128"/>
                    <a:pt x="54060" y="20401"/>
                    <a:pt x="52470" y="16882"/>
                  </a:cubicBezTo>
                  <a:cubicBezTo>
                    <a:pt x="49720" y="10798"/>
                    <a:pt x="30430" y="0"/>
                    <a:pt x="30430" y="0"/>
                  </a:cubicBezTo>
                  <a:close/>
                </a:path>
              </a:pathLst>
            </a:custGeom>
            <a:solidFill>
              <a:srgbClr val="81D3C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55" name="Google Shape;1048;p13">
              <a:extLst>
                <a:ext uri="{FF2B5EF4-FFF2-40B4-BE49-F238E27FC236}">
                  <a16:creationId xmlns:a16="http://schemas.microsoft.com/office/drawing/2014/main" id="{64BB1577-8C1E-BCC3-3732-79CABEB17CC0}"/>
                </a:ext>
              </a:extLst>
            </p:cNvPr>
            <p:cNvSpPr/>
            <p:nvPr/>
          </p:nvSpPr>
          <p:spPr>
            <a:xfrm>
              <a:off x="2785625" y="2687850"/>
              <a:ext cx="408750" cy="532675"/>
            </a:xfrm>
            <a:custGeom>
              <a:avLst/>
              <a:gdLst/>
              <a:ahLst/>
              <a:cxnLst/>
              <a:rect l="l" t="t" r="r" b="b"/>
              <a:pathLst>
                <a:path w="16350" h="21307" extrusionOk="0">
                  <a:moveTo>
                    <a:pt x="5635" y="1"/>
                  </a:moveTo>
                  <a:lnTo>
                    <a:pt x="5635" y="1"/>
                  </a:lnTo>
                  <a:cubicBezTo>
                    <a:pt x="4536" y="5617"/>
                    <a:pt x="1" y="7543"/>
                    <a:pt x="1" y="7543"/>
                  </a:cubicBezTo>
                  <a:lnTo>
                    <a:pt x="6188" y="13792"/>
                  </a:lnTo>
                  <a:lnTo>
                    <a:pt x="16350" y="21307"/>
                  </a:lnTo>
                  <a:lnTo>
                    <a:pt x="16350" y="21307"/>
                  </a:lnTo>
                  <a:lnTo>
                    <a:pt x="7767" y="13179"/>
                  </a:lnTo>
                  <a:lnTo>
                    <a:pt x="3455" y="7910"/>
                  </a:lnTo>
                  <a:cubicBezTo>
                    <a:pt x="6977" y="3856"/>
                    <a:pt x="5635" y="1"/>
                    <a:pt x="5635" y="1"/>
                  </a:cubicBezTo>
                  <a:close/>
                </a:path>
              </a:pathLst>
            </a:custGeom>
            <a:solidFill>
              <a:srgbClr val="6EB6A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56" name="Google Shape;1049;p13">
              <a:extLst>
                <a:ext uri="{FF2B5EF4-FFF2-40B4-BE49-F238E27FC236}">
                  <a16:creationId xmlns:a16="http://schemas.microsoft.com/office/drawing/2014/main" id="{5FBF2873-72D9-ACBC-8307-206D9C986DBC}"/>
                </a:ext>
              </a:extLst>
            </p:cNvPr>
            <p:cNvSpPr/>
            <p:nvPr/>
          </p:nvSpPr>
          <p:spPr>
            <a:xfrm>
              <a:off x="2782600" y="1610100"/>
              <a:ext cx="769425" cy="955200"/>
            </a:xfrm>
            <a:custGeom>
              <a:avLst/>
              <a:gdLst/>
              <a:ahLst/>
              <a:cxnLst/>
              <a:rect l="l" t="t" r="r" b="b"/>
              <a:pathLst>
                <a:path w="30777" h="38208" extrusionOk="0">
                  <a:moveTo>
                    <a:pt x="286" y="0"/>
                  </a:moveTo>
                  <a:cubicBezTo>
                    <a:pt x="192" y="0"/>
                    <a:pt x="97" y="1"/>
                    <a:pt x="1" y="2"/>
                  </a:cubicBezTo>
                  <a:cubicBezTo>
                    <a:pt x="1" y="2"/>
                    <a:pt x="1740" y="15704"/>
                    <a:pt x="5921" y="25973"/>
                  </a:cubicBezTo>
                  <a:cubicBezTo>
                    <a:pt x="8854" y="33177"/>
                    <a:pt x="9076" y="33432"/>
                    <a:pt x="11273" y="34261"/>
                  </a:cubicBezTo>
                  <a:cubicBezTo>
                    <a:pt x="13470" y="35092"/>
                    <a:pt x="25822" y="38207"/>
                    <a:pt x="25822" y="38207"/>
                  </a:cubicBezTo>
                  <a:lnTo>
                    <a:pt x="30777" y="33464"/>
                  </a:lnTo>
                  <a:cubicBezTo>
                    <a:pt x="25658" y="31424"/>
                    <a:pt x="16343" y="26684"/>
                    <a:pt x="16343" y="26684"/>
                  </a:cubicBezTo>
                  <a:cubicBezTo>
                    <a:pt x="16343" y="26684"/>
                    <a:pt x="10216" y="8505"/>
                    <a:pt x="8661" y="4987"/>
                  </a:cubicBezTo>
                  <a:cubicBezTo>
                    <a:pt x="7140" y="1544"/>
                    <a:pt x="4602" y="0"/>
                    <a:pt x="286" y="0"/>
                  </a:cubicBezTo>
                  <a:close/>
                </a:path>
              </a:pathLst>
            </a:custGeom>
            <a:solidFill>
              <a:srgbClr val="FFA8A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57" name="Google Shape;1050;p13">
              <a:extLst>
                <a:ext uri="{FF2B5EF4-FFF2-40B4-BE49-F238E27FC236}">
                  <a16:creationId xmlns:a16="http://schemas.microsoft.com/office/drawing/2014/main" id="{79C41522-9ECD-9D5E-5B77-1B085D8B1199}"/>
                </a:ext>
              </a:extLst>
            </p:cNvPr>
            <p:cNvSpPr/>
            <p:nvPr/>
          </p:nvSpPr>
          <p:spPr>
            <a:xfrm>
              <a:off x="2746250" y="1606725"/>
              <a:ext cx="407125" cy="657600"/>
            </a:xfrm>
            <a:custGeom>
              <a:avLst/>
              <a:gdLst/>
              <a:ahLst/>
              <a:cxnLst/>
              <a:rect l="l" t="t" r="r" b="b"/>
              <a:pathLst>
                <a:path w="16285" h="26304" extrusionOk="0">
                  <a:moveTo>
                    <a:pt x="2004" y="0"/>
                  </a:moveTo>
                  <a:cubicBezTo>
                    <a:pt x="1283" y="0"/>
                    <a:pt x="600" y="53"/>
                    <a:pt x="1" y="135"/>
                  </a:cubicBezTo>
                  <a:lnTo>
                    <a:pt x="882" y="10438"/>
                  </a:lnTo>
                  <a:lnTo>
                    <a:pt x="7040" y="26303"/>
                  </a:lnTo>
                  <a:cubicBezTo>
                    <a:pt x="13180" y="25862"/>
                    <a:pt x="16284" y="21923"/>
                    <a:pt x="16284" y="21923"/>
                  </a:cubicBezTo>
                  <a:cubicBezTo>
                    <a:pt x="16284" y="21923"/>
                    <a:pt x="10991" y="5470"/>
                    <a:pt x="8937" y="2726"/>
                  </a:cubicBezTo>
                  <a:cubicBezTo>
                    <a:pt x="7350" y="607"/>
                    <a:pt x="4455" y="0"/>
                    <a:pt x="2004" y="0"/>
                  </a:cubicBezTo>
                  <a:close/>
                </a:path>
              </a:pathLst>
            </a:custGeom>
            <a:solidFill>
              <a:srgbClr val="7A84D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58" name="Google Shape;1051;p13">
              <a:extLst>
                <a:ext uri="{FF2B5EF4-FFF2-40B4-BE49-F238E27FC236}">
                  <a16:creationId xmlns:a16="http://schemas.microsoft.com/office/drawing/2014/main" id="{26FDBA46-8B94-84AB-3297-05545C27D919}"/>
                </a:ext>
              </a:extLst>
            </p:cNvPr>
            <p:cNvSpPr/>
            <p:nvPr/>
          </p:nvSpPr>
          <p:spPr>
            <a:xfrm>
              <a:off x="2175750" y="1609725"/>
              <a:ext cx="789750" cy="1157975"/>
            </a:xfrm>
            <a:custGeom>
              <a:avLst/>
              <a:gdLst/>
              <a:ahLst/>
              <a:cxnLst/>
              <a:rect l="l" t="t" r="r" b="b"/>
              <a:pathLst>
                <a:path w="31590" h="46319" extrusionOk="0">
                  <a:moveTo>
                    <a:pt x="23464" y="1"/>
                  </a:moveTo>
                  <a:cubicBezTo>
                    <a:pt x="23464" y="1"/>
                    <a:pt x="17946" y="85"/>
                    <a:pt x="15245" y="201"/>
                  </a:cubicBezTo>
                  <a:cubicBezTo>
                    <a:pt x="12544" y="316"/>
                    <a:pt x="6119" y="1592"/>
                    <a:pt x="3713" y="2119"/>
                  </a:cubicBezTo>
                  <a:cubicBezTo>
                    <a:pt x="787" y="3121"/>
                    <a:pt x="3538" y="2964"/>
                    <a:pt x="2119" y="7008"/>
                  </a:cubicBezTo>
                  <a:cubicBezTo>
                    <a:pt x="1" y="13045"/>
                    <a:pt x="655" y="21369"/>
                    <a:pt x="655" y="27074"/>
                  </a:cubicBezTo>
                  <a:cubicBezTo>
                    <a:pt x="655" y="34652"/>
                    <a:pt x="835" y="43419"/>
                    <a:pt x="835" y="43419"/>
                  </a:cubicBezTo>
                  <a:cubicBezTo>
                    <a:pt x="3176" y="45398"/>
                    <a:pt x="7451" y="46318"/>
                    <a:pt x="12102" y="46318"/>
                  </a:cubicBezTo>
                  <a:cubicBezTo>
                    <a:pt x="20170" y="46318"/>
                    <a:pt x="29373" y="43550"/>
                    <a:pt x="31589" y="38740"/>
                  </a:cubicBezTo>
                  <a:cubicBezTo>
                    <a:pt x="31589" y="38740"/>
                    <a:pt x="29812" y="29817"/>
                    <a:pt x="31039" y="12530"/>
                  </a:cubicBezTo>
                  <a:cubicBezTo>
                    <a:pt x="31589" y="4788"/>
                    <a:pt x="28831" y="1"/>
                    <a:pt x="23464" y="1"/>
                  </a:cubicBezTo>
                  <a:close/>
                </a:path>
              </a:pathLst>
            </a:custGeom>
            <a:solidFill>
              <a:srgbClr val="7A84D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59" name="Google Shape;1052;p13">
              <a:extLst>
                <a:ext uri="{FF2B5EF4-FFF2-40B4-BE49-F238E27FC236}">
                  <a16:creationId xmlns:a16="http://schemas.microsoft.com/office/drawing/2014/main" id="{21910D7C-74AE-41F3-A3F1-377A9F912FF3}"/>
                </a:ext>
              </a:extLst>
            </p:cNvPr>
            <p:cNvSpPr/>
            <p:nvPr/>
          </p:nvSpPr>
          <p:spPr>
            <a:xfrm>
              <a:off x="2610125" y="973525"/>
              <a:ext cx="289025" cy="278200"/>
            </a:xfrm>
            <a:custGeom>
              <a:avLst/>
              <a:gdLst/>
              <a:ahLst/>
              <a:cxnLst/>
              <a:rect l="l" t="t" r="r" b="b"/>
              <a:pathLst>
                <a:path w="11561" h="11128" extrusionOk="0">
                  <a:moveTo>
                    <a:pt x="5787" y="1"/>
                  </a:moveTo>
                  <a:cubicBezTo>
                    <a:pt x="5645" y="1"/>
                    <a:pt x="5502" y="6"/>
                    <a:pt x="5358" y="17"/>
                  </a:cubicBezTo>
                  <a:cubicBezTo>
                    <a:pt x="2295" y="249"/>
                    <a:pt x="0" y="2921"/>
                    <a:pt x="232" y="5984"/>
                  </a:cubicBezTo>
                  <a:cubicBezTo>
                    <a:pt x="455" y="8905"/>
                    <a:pt x="2893" y="11128"/>
                    <a:pt x="5774" y="11128"/>
                  </a:cubicBezTo>
                  <a:cubicBezTo>
                    <a:pt x="5915" y="11128"/>
                    <a:pt x="6057" y="11122"/>
                    <a:pt x="6201" y="11111"/>
                  </a:cubicBezTo>
                  <a:cubicBezTo>
                    <a:pt x="9264" y="10878"/>
                    <a:pt x="11560" y="8206"/>
                    <a:pt x="11327" y="5143"/>
                  </a:cubicBezTo>
                  <a:cubicBezTo>
                    <a:pt x="11105" y="2224"/>
                    <a:pt x="8668" y="1"/>
                    <a:pt x="5787" y="1"/>
                  </a:cubicBezTo>
                  <a:close/>
                </a:path>
              </a:pathLst>
            </a:custGeom>
            <a:solidFill>
              <a:srgbClr val="0005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60" name="Google Shape;1053;p13">
              <a:extLst>
                <a:ext uri="{FF2B5EF4-FFF2-40B4-BE49-F238E27FC236}">
                  <a16:creationId xmlns:a16="http://schemas.microsoft.com/office/drawing/2014/main" id="{E242DB71-8D4E-2749-D2BC-1F5E8535CFD0}"/>
                </a:ext>
              </a:extLst>
            </p:cNvPr>
            <p:cNvSpPr/>
            <p:nvPr/>
          </p:nvSpPr>
          <p:spPr>
            <a:xfrm>
              <a:off x="2345275" y="1293225"/>
              <a:ext cx="102675" cy="213425"/>
            </a:xfrm>
            <a:custGeom>
              <a:avLst/>
              <a:gdLst/>
              <a:ahLst/>
              <a:cxnLst/>
              <a:rect l="l" t="t" r="r" b="b"/>
              <a:pathLst>
                <a:path w="4107" h="8537" extrusionOk="0">
                  <a:moveTo>
                    <a:pt x="0" y="0"/>
                  </a:moveTo>
                  <a:cubicBezTo>
                    <a:pt x="1" y="0"/>
                    <a:pt x="1793" y="6298"/>
                    <a:pt x="2396" y="7309"/>
                  </a:cubicBezTo>
                  <a:cubicBezTo>
                    <a:pt x="3000" y="8319"/>
                    <a:pt x="4107" y="8536"/>
                    <a:pt x="4107" y="8536"/>
                  </a:cubicBezTo>
                  <a:lnTo>
                    <a:pt x="3673" y="4044"/>
                  </a:lnTo>
                  <a:lnTo>
                    <a:pt x="0" y="0"/>
                  </a:lnTo>
                  <a:close/>
                </a:path>
              </a:pathLst>
            </a:custGeom>
            <a:solidFill>
              <a:srgbClr val="0005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61" name="Google Shape;1054;p13">
              <a:extLst>
                <a:ext uri="{FF2B5EF4-FFF2-40B4-BE49-F238E27FC236}">
                  <a16:creationId xmlns:a16="http://schemas.microsoft.com/office/drawing/2014/main" id="{85D942D0-2D81-B742-0159-76B5DD1459D1}"/>
                </a:ext>
              </a:extLst>
            </p:cNvPr>
            <p:cNvSpPr/>
            <p:nvPr/>
          </p:nvSpPr>
          <p:spPr>
            <a:xfrm>
              <a:off x="2304250" y="1060875"/>
              <a:ext cx="103150" cy="235075"/>
            </a:xfrm>
            <a:custGeom>
              <a:avLst/>
              <a:gdLst/>
              <a:ahLst/>
              <a:cxnLst/>
              <a:rect l="l" t="t" r="r" b="b"/>
              <a:pathLst>
                <a:path w="4126" h="9403" extrusionOk="0">
                  <a:moveTo>
                    <a:pt x="2511" y="1"/>
                  </a:moveTo>
                  <a:cubicBezTo>
                    <a:pt x="2269" y="1"/>
                    <a:pt x="1484" y="114"/>
                    <a:pt x="753" y="1472"/>
                  </a:cubicBezTo>
                  <a:cubicBezTo>
                    <a:pt x="1" y="2872"/>
                    <a:pt x="35" y="5882"/>
                    <a:pt x="1641" y="9294"/>
                  </a:cubicBezTo>
                  <a:lnTo>
                    <a:pt x="4125" y="9402"/>
                  </a:lnTo>
                  <a:lnTo>
                    <a:pt x="2586" y="5"/>
                  </a:lnTo>
                  <a:cubicBezTo>
                    <a:pt x="2586" y="5"/>
                    <a:pt x="2559" y="1"/>
                    <a:pt x="2511" y="1"/>
                  </a:cubicBezTo>
                  <a:close/>
                </a:path>
              </a:pathLst>
            </a:custGeom>
            <a:solidFill>
              <a:srgbClr val="0005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62" name="Google Shape;1055;p13">
              <a:extLst>
                <a:ext uri="{FF2B5EF4-FFF2-40B4-BE49-F238E27FC236}">
                  <a16:creationId xmlns:a16="http://schemas.microsoft.com/office/drawing/2014/main" id="{31215465-4E70-E04E-F85B-D41D72649578}"/>
                </a:ext>
              </a:extLst>
            </p:cNvPr>
            <p:cNvSpPr/>
            <p:nvPr/>
          </p:nvSpPr>
          <p:spPr>
            <a:xfrm>
              <a:off x="2269850" y="1059550"/>
              <a:ext cx="78875" cy="42700"/>
            </a:xfrm>
            <a:custGeom>
              <a:avLst/>
              <a:gdLst/>
              <a:ahLst/>
              <a:cxnLst/>
              <a:rect l="l" t="t" r="r" b="b"/>
              <a:pathLst>
                <a:path w="3155" h="1708" extrusionOk="0">
                  <a:moveTo>
                    <a:pt x="1534" y="0"/>
                  </a:moveTo>
                  <a:cubicBezTo>
                    <a:pt x="1488" y="0"/>
                    <a:pt x="1441" y="3"/>
                    <a:pt x="1394" y="7"/>
                  </a:cubicBezTo>
                  <a:cubicBezTo>
                    <a:pt x="562" y="84"/>
                    <a:pt x="0" y="847"/>
                    <a:pt x="140" y="1708"/>
                  </a:cubicBezTo>
                  <a:lnTo>
                    <a:pt x="3155" y="1422"/>
                  </a:lnTo>
                  <a:cubicBezTo>
                    <a:pt x="3023" y="610"/>
                    <a:pt x="2313" y="0"/>
                    <a:pt x="1534" y="0"/>
                  </a:cubicBezTo>
                  <a:close/>
                </a:path>
              </a:pathLst>
            </a:custGeom>
            <a:solidFill>
              <a:srgbClr val="0005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63" name="Google Shape;1056;p13">
              <a:extLst>
                <a:ext uri="{FF2B5EF4-FFF2-40B4-BE49-F238E27FC236}">
                  <a16:creationId xmlns:a16="http://schemas.microsoft.com/office/drawing/2014/main" id="{EFE2526B-C7BD-BB47-3D36-77E664F9B42B}"/>
                </a:ext>
              </a:extLst>
            </p:cNvPr>
            <p:cNvSpPr/>
            <p:nvPr/>
          </p:nvSpPr>
          <p:spPr>
            <a:xfrm>
              <a:off x="2278100" y="1013550"/>
              <a:ext cx="72625" cy="64375"/>
            </a:xfrm>
            <a:custGeom>
              <a:avLst/>
              <a:gdLst/>
              <a:ahLst/>
              <a:cxnLst/>
              <a:rect l="l" t="t" r="r" b="b"/>
              <a:pathLst>
                <a:path w="2905" h="2575" extrusionOk="0">
                  <a:moveTo>
                    <a:pt x="1162" y="0"/>
                  </a:moveTo>
                  <a:cubicBezTo>
                    <a:pt x="721" y="0"/>
                    <a:pt x="289" y="203"/>
                    <a:pt x="1" y="592"/>
                  </a:cubicBezTo>
                  <a:lnTo>
                    <a:pt x="2401" y="2575"/>
                  </a:lnTo>
                  <a:cubicBezTo>
                    <a:pt x="2905" y="1893"/>
                    <a:pt x="2776" y="896"/>
                    <a:pt x="2113" y="348"/>
                  </a:cubicBezTo>
                  <a:cubicBezTo>
                    <a:pt x="1828" y="114"/>
                    <a:pt x="1493" y="0"/>
                    <a:pt x="1162" y="0"/>
                  </a:cubicBezTo>
                  <a:close/>
                </a:path>
              </a:pathLst>
            </a:custGeom>
            <a:solidFill>
              <a:srgbClr val="0005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64" name="Google Shape;1057;p13">
              <a:extLst>
                <a:ext uri="{FF2B5EF4-FFF2-40B4-BE49-F238E27FC236}">
                  <a16:creationId xmlns:a16="http://schemas.microsoft.com/office/drawing/2014/main" id="{E9805954-0981-3D52-7A5D-C271EA73CEA0}"/>
                </a:ext>
              </a:extLst>
            </p:cNvPr>
            <p:cNvSpPr/>
            <p:nvPr/>
          </p:nvSpPr>
          <p:spPr>
            <a:xfrm>
              <a:off x="2270925" y="954650"/>
              <a:ext cx="592375" cy="795400"/>
            </a:xfrm>
            <a:custGeom>
              <a:avLst/>
              <a:gdLst/>
              <a:ahLst/>
              <a:cxnLst/>
              <a:rect l="l" t="t" r="r" b="b"/>
              <a:pathLst>
                <a:path w="23695" h="31816" extrusionOk="0">
                  <a:moveTo>
                    <a:pt x="14088" y="1"/>
                  </a:moveTo>
                  <a:cubicBezTo>
                    <a:pt x="11924" y="1"/>
                    <a:pt x="9790" y="636"/>
                    <a:pt x="8212" y="1851"/>
                  </a:cubicBezTo>
                  <a:cubicBezTo>
                    <a:pt x="3775" y="5265"/>
                    <a:pt x="6198" y="13598"/>
                    <a:pt x="6198" y="13598"/>
                  </a:cubicBezTo>
                  <a:cubicBezTo>
                    <a:pt x="6198" y="13598"/>
                    <a:pt x="4948" y="13007"/>
                    <a:pt x="4289" y="12390"/>
                  </a:cubicBezTo>
                  <a:cubicBezTo>
                    <a:pt x="4000" y="12119"/>
                    <a:pt x="3461" y="11875"/>
                    <a:pt x="2878" y="11875"/>
                  </a:cubicBezTo>
                  <a:cubicBezTo>
                    <a:pt x="2129" y="11875"/>
                    <a:pt x="1307" y="12277"/>
                    <a:pt x="843" y="13542"/>
                  </a:cubicBezTo>
                  <a:cubicBezTo>
                    <a:pt x="1" y="15837"/>
                    <a:pt x="1885" y="17780"/>
                    <a:pt x="3344" y="18415"/>
                  </a:cubicBezTo>
                  <a:cubicBezTo>
                    <a:pt x="3541" y="18501"/>
                    <a:pt x="3739" y="18537"/>
                    <a:pt x="3933" y="18537"/>
                  </a:cubicBezTo>
                  <a:cubicBezTo>
                    <a:pt x="5012" y="18537"/>
                    <a:pt x="5967" y="17416"/>
                    <a:pt x="5967" y="17416"/>
                  </a:cubicBezTo>
                  <a:lnTo>
                    <a:pt x="6518" y="27457"/>
                  </a:lnTo>
                  <a:cubicBezTo>
                    <a:pt x="8818" y="30506"/>
                    <a:pt x="12003" y="31816"/>
                    <a:pt x="14371" y="31816"/>
                  </a:cubicBezTo>
                  <a:cubicBezTo>
                    <a:pt x="17199" y="31816"/>
                    <a:pt x="18859" y="29947"/>
                    <a:pt x="16448" y="26939"/>
                  </a:cubicBezTo>
                  <a:lnTo>
                    <a:pt x="16136" y="23688"/>
                  </a:lnTo>
                  <a:lnTo>
                    <a:pt x="16136" y="23688"/>
                  </a:lnTo>
                  <a:cubicBezTo>
                    <a:pt x="16136" y="23688"/>
                    <a:pt x="16988" y="23757"/>
                    <a:pt x="17930" y="23757"/>
                  </a:cubicBezTo>
                  <a:cubicBezTo>
                    <a:pt x="18592" y="23757"/>
                    <a:pt x="19300" y="23723"/>
                    <a:pt x="19786" y="23607"/>
                  </a:cubicBezTo>
                  <a:cubicBezTo>
                    <a:pt x="21745" y="23136"/>
                    <a:pt x="22545" y="22017"/>
                    <a:pt x="23036" y="19779"/>
                  </a:cubicBezTo>
                  <a:cubicBezTo>
                    <a:pt x="23627" y="17079"/>
                    <a:pt x="23695" y="14816"/>
                    <a:pt x="23614" y="11544"/>
                  </a:cubicBezTo>
                  <a:cubicBezTo>
                    <a:pt x="23580" y="10144"/>
                    <a:pt x="23318" y="7802"/>
                    <a:pt x="23040" y="6570"/>
                  </a:cubicBezTo>
                  <a:cubicBezTo>
                    <a:pt x="22025" y="2082"/>
                    <a:pt x="18005" y="1"/>
                    <a:pt x="14088" y="1"/>
                  </a:cubicBezTo>
                  <a:close/>
                </a:path>
              </a:pathLst>
            </a:custGeom>
            <a:solidFill>
              <a:srgbClr val="FFA8A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65" name="Google Shape;1058;p13">
              <a:extLst>
                <a:ext uri="{FF2B5EF4-FFF2-40B4-BE49-F238E27FC236}">
                  <a16:creationId xmlns:a16="http://schemas.microsoft.com/office/drawing/2014/main" id="{094E727D-CF7B-1565-E5F3-4CD5DB5B7C88}"/>
                </a:ext>
              </a:extLst>
            </p:cNvPr>
            <p:cNvSpPr/>
            <p:nvPr/>
          </p:nvSpPr>
          <p:spPr>
            <a:xfrm>
              <a:off x="2329975" y="833700"/>
              <a:ext cx="542150" cy="484975"/>
            </a:xfrm>
            <a:custGeom>
              <a:avLst/>
              <a:gdLst/>
              <a:ahLst/>
              <a:cxnLst/>
              <a:rect l="l" t="t" r="r" b="b"/>
              <a:pathLst>
                <a:path w="21686" h="19399" extrusionOk="0">
                  <a:moveTo>
                    <a:pt x="17024" y="1"/>
                  </a:moveTo>
                  <a:cubicBezTo>
                    <a:pt x="16821" y="1"/>
                    <a:pt x="16619" y="77"/>
                    <a:pt x="16425" y="150"/>
                  </a:cubicBezTo>
                  <a:cubicBezTo>
                    <a:pt x="14724" y="795"/>
                    <a:pt x="12970" y="1292"/>
                    <a:pt x="11184" y="1638"/>
                  </a:cubicBezTo>
                  <a:cubicBezTo>
                    <a:pt x="9535" y="1957"/>
                    <a:pt x="7859" y="2147"/>
                    <a:pt x="6232" y="2560"/>
                  </a:cubicBezTo>
                  <a:cubicBezTo>
                    <a:pt x="4135" y="3093"/>
                    <a:pt x="2304" y="3966"/>
                    <a:pt x="1052" y="5763"/>
                  </a:cubicBezTo>
                  <a:cubicBezTo>
                    <a:pt x="1007" y="5828"/>
                    <a:pt x="963" y="5893"/>
                    <a:pt x="920" y="5959"/>
                  </a:cubicBezTo>
                  <a:cubicBezTo>
                    <a:pt x="472" y="6642"/>
                    <a:pt x="188" y="7277"/>
                    <a:pt x="100" y="8084"/>
                  </a:cubicBezTo>
                  <a:cubicBezTo>
                    <a:pt x="0" y="8974"/>
                    <a:pt x="143" y="9867"/>
                    <a:pt x="263" y="10747"/>
                  </a:cubicBezTo>
                  <a:cubicBezTo>
                    <a:pt x="369" y="11530"/>
                    <a:pt x="560" y="12315"/>
                    <a:pt x="728" y="13087"/>
                  </a:cubicBezTo>
                  <a:cubicBezTo>
                    <a:pt x="928" y="14000"/>
                    <a:pt x="1143" y="14914"/>
                    <a:pt x="1426" y="15804"/>
                  </a:cubicBezTo>
                  <a:cubicBezTo>
                    <a:pt x="1568" y="16247"/>
                    <a:pt x="1523" y="16967"/>
                    <a:pt x="1927" y="17227"/>
                  </a:cubicBezTo>
                  <a:cubicBezTo>
                    <a:pt x="2211" y="17410"/>
                    <a:pt x="2585" y="17731"/>
                    <a:pt x="3109" y="18260"/>
                  </a:cubicBezTo>
                  <a:cubicBezTo>
                    <a:pt x="3476" y="18630"/>
                    <a:pt x="3767" y="19040"/>
                    <a:pt x="4229" y="19284"/>
                  </a:cubicBezTo>
                  <a:cubicBezTo>
                    <a:pt x="4374" y="19361"/>
                    <a:pt x="4526" y="19399"/>
                    <a:pt x="4673" y="19399"/>
                  </a:cubicBezTo>
                  <a:cubicBezTo>
                    <a:pt x="4986" y="19399"/>
                    <a:pt x="5274" y="19227"/>
                    <a:pt x="5422" y="18901"/>
                  </a:cubicBezTo>
                  <a:cubicBezTo>
                    <a:pt x="5650" y="18397"/>
                    <a:pt x="5353" y="17535"/>
                    <a:pt x="5184" y="17035"/>
                  </a:cubicBezTo>
                  <a:cubicBezTo>
                    <a:pt x="5062" y="16673"/>
                    <a:pt x="4903" y="16318"/>
                    <a:pt x="4844" y="15940"/>
                  </a:cubicBezTo>
                  <a:cubicBezTo>
                    <a:pt x="4799" y="15652"/>
                    <a:pt x="4819" y="15336"/>
                    <a:pt x="4955" y="15074"/>
                  </a:cubicBezTo>
                  <a:cubicBezTo>
                    <a:pt x="5104" y="14790"/>
                    <a:pt x="5407" y="14690"/>
                    <a:pt x="5675" y="14546"/>
                  </a:cubicBezTo>
                  <a:cubicBezTo>
                    <a:pt x="6432" y="14135"/>
                    <a:pt x="6936" y="13365"/>
                    <a:pt x="7230" y="12556"/>
                  </a:cubicBezTo>
                  <a:cubicBezTo>
                    <a:pt x="7524" y="11747"/>
                    <a:pt x="7636" y="10886"/>
                    <a:pt x="7802" y="10041"/>
                  </a:cubicBezTo>
                  <a:cubicBezTo>
                    <a:pt x="7838" y="9858"/>
                    <a:pt x="7893" y="9652"/>
                    <a:pt x="8059" y="9565"/>
                  </a:cubicBezTo>
                  <a:cubicBezTo>
                    <a:pt x="8116" y="9534"/>
                    <a:pt x="8177" y="9522"/>
                    <a:pt x="8241" y="9522"/>
                  </a:cubicBezTo>
                  <a:cubicBezTo>
                    <a:pt x="8349" y="9522"/>
                    <a:pt x="8463" y="9556"/>
                    <a:pt x="8568" y="9591"/>
                  </a:cubicBezTo>
                  <a:cubicBezTo>
                    <a:pt x="10050" y="10066"/>
                    <a:pt x="11766" y="10383"/>
                    <a:pt x="13462" y="10383"/>
                  </a:cubicBezTo>
                  <a:cubicBezTo>
                    <a:pt x="13592" y="10383"/>
                    <a:pt x="13723" y="10381"/>
                    <a:pt x="13853" y="10377"/>
                  </a:cubicBezTo>
                  <a:cubicBezTo>
                    <a:pt x="15393" y="10333"/>
                    <a:pt x="16902" y="10013"/>
                    <a:pt x="18185" y="9301"/>
                  </a:cubicBezTo>
                  <a:cubicBezTo>
                    <a:pt x="20242" y="8157"/>
                    <a:pt x="21685" y="5882"/>
                    <a:pt x="21614" y="3530"/>
                  </a:cubicBezTo>
                  <a:cubicBezTo>
                    <a:pt x="21592" y="2802"/>
                    <a:pt x="21393" y="2015"/>
                    <a:pt x="20805" y="1585"/>
                  </a:cubicBezTo>
                  <a:cubicBezTo>
                    <a:pt x="20497" y="1359"/>
                    <a:pt x="20117" y="1263"/>
                    <a:pt x="19731" y="1263"/>
                  </a:cubicBezTo>
                  <a:cubicBezTo>
                    <a:pt x="19513" y="1263"/>
                    <a:pt x="19294" y="1294"/>
                    <a:pt x="19084" y="1349"/>
                  </a:cubicBezTo>
                  <a:cubicBezTo>
                    <a:pt x="18505" y="1502"/>
                    <a:pt x="17988" y="1823"/>
                    <a:pt x="17479" y="2139"/>
                  </a:cubicBezTo>
                  <a:cubicBezTo>
                    <a:pt x="17659" y="1761"/>
                    <a:pt x="17841" y="1368"/>
                    <a:pt x="17834" y="950"/>
                  </a:cubicBezTo>
                  <a:cubicBezTo>
                    <a:pt x="17828" y="533"/>
                    <a:pt x="17570" y="87"/>
                    <a:pt x="17159" y="13"/>
                  </a:cubicBezTo>
                  <a:cubicBezTo>
                    <a:pt x="17114" y="5"/>
                    <a:pt x="17069" y="1"/>
                    <a:pt x="17024" y="1"/>
                  </a:cubicBezTo>
                  <a:close/>
                </a:path>
              </a:pathLst>
            </a:custGeom>
            <a:solidFill>
              <a:srgbClr val="0005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66" name="Google Shape;1059;p13">
              <a:extLst>
                <a:ext uri="{FF2B5EF4-FFF2-40B4-BE49-F238E27FC236}">
                  <a16:creationId xmlns:a16="http://schemas.microsoft.com/office/drawing/2014/main" id="{E90E7ABB-B289-0849-BB9A-2FFCFEC49495}"/>
                </a:ext>
              </a:extLst>
            </p:cNvPr>
            <p:cNvSpPr/>
            <p:nvPr/>
          </p:nvSpPr>
          <p:spPr>
            <a:xfrm>
              <a:off x="2463850" y="1462450"/>
              <a:ext cx="212800" cy="115100"/>
            </a:xfrm>
            <a:custGeom>
              <a:avLst/>
              <a:gdLst/>
              <a:ahLst/>
              <a:cxnLst/>
              <a:rect l="l" t="t" r="r" b="b"/>
              <a:pathLst>
                <a:path w="8512" h="4604" extrusionOk="0">
                  <a:moveTo>
                    <a:pt x="1" y="0"/>
                  </a:moveTo>
                  <a:cubicBezTo>
                    <a:pt x="1" y="0"/>
                    <a:pt x="395" y="1347"/>
                    <a:pt x="1413" y="2509"/>
                  </a:cubicBezTo>
                  <a:cubicBezTo>
                    <a:pt x="2660" y="3930"/>
                    <a:pt x="8512" y="4604"/>
                    <a:pt x="8512" y="4604"/>
                  </a:cubicBezTo>
                  <a:lnTo>
                    <a:pt x="8419" y="3376"/>
                  </a:lnTo>
                  <a:cubicBezTo>
                    <a:pt x="8419" y="3376"/>
                    <a:pt x="3921" y="2783"/>
                    <a:pt x="2308" y="2043"/>
                  </a:cubicBezTo>
                  <a:cubicBezTo>
                    <a:pt x="1228" y="1548"/>
                    <a:pt x="300" y="619"/>
                    <a:pt x="1" y="0"/>
                  </a:cubicBezTo>
                  <a:close/>
                </a:path>
              </a:pathLst>
            </a:custGeom>
            <a:solidFill>
              <a:srgbClr val="F28F8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67" name="Google Shape;1060;p13">
              <a:extLst>
                <a:ext uri="{FF2B5EF4-FFF2-40B4-BE49-F238E27FC236}">
                  <a16:creationId xmlns:a16="http://schemas.microsoft.com/office/drawing/2014/main" id="{5042B64E-A464-58F8-3B51-129AA0358265}"/>
                </a:ext>
              </a:extLst>
            </p:cNvPr>
            <p:cNvSpPr/>
            <p:nvPr/>
          </p:nvSpPr>
          <p:spPr>
            <a:xfrm>
              <a:off x="2599650" y="1231425"/>
              <a:ext cx="48500" cy="49450"/>
            </a:xfrm>
            <a:custGeom>
              <a:avLst/>
              <a:gdLst/>
              <a:ahLst/>
              <a:cxnLst/>
              <a:rect l="l" t="t" r="r" b="b"/>
              <a:pathLst>
                <a:path w="1940" h="1978" extrusionOk="0">
                  <a:moveTo>
                    <a:pt x="952" y="1"/>
                  </a:moveTo>
                  <a:cubicBezTo>
                    <a:pt x="922" y="1"/>
                    <a:pt x="891" y="2"/>
                    <a:pt x="860" y="6"/>
                  </a:cubicBezTo>
                  <a:cubicBezTo>
                    <a:pt x="357" y="60"/>
                    <a:pt x="0" y="546"/>
                    <a:pt x="60" y="1088"/>
                  </a:cubicBezTo>
                  <a:cubicBezTo>
                    <a:pt x="117" y="1597"/>
                    <a:pt x="523" y="1978"/>
                    <a:pt x="988" y="1978"/>
                  </a:cubicBezTo>
                  <a:cubicBezTo>
                    <a:pt x="1018" y="1978"/>
                    <a:pt x="1049" y="1976"/>
                    <a:pt x="1080" y="1972"/>
                  </a:cubicBezTo>
                  <a:cubicBezTo>
                    <a:pt x="1581" y="1918"/>
                    <a:pt x="1940" y="1432"/>
                    <a:pt x="1879" y="890"/>
                  </a:cubicBezTo>
                  <a:cubicBezTo>
                    <a:pt x="1821" y="380"/>
                    <a:pt x="1417" y="1"/>
                    <a:pt x="952" y="1"/>
                  </a:cubicBezTo>
                  <a:close/>
                </a:path>
              </a:pathLst>
            </a:custGeom>
            <a:solidFill>
              <a:srgbClr val="0005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68" name="Google Shape;1061;p13">
              <a:extLst>
                <a:ext uri="{FF2B5EF4-FFF2-40B4-BE49-F238E27FC236}">
                  <a16:creationId xmlns:a16="http://schemas.microsoft.com/office/drawing/2014/main" id="{847753FB-4D50-FE38-FDAC-ACC480AFB7AF}"/>
                </a:ext>
              </a:extLst>
            </p:cNvPr>
            <p:cNvSpPr/>
            <p:nvPr/>
          </p:nvSpPr>
          <p:spPr>
            <a:xfrm>
              <a:off x="2553450" y="1167550"/>
              <a:ext cx="54250" cy="46650"/>
            </a:xfrm>
            <a:custGeom>
              <a:avLst/>
              <a:gdLst/>
              <a:ahLst/>
              <a:cxnLst/>
              <a:rect l="l" t="t" r="r" b="b"/>
              <a:pathLst>
                <a:path w="2170" h="1866" extrusionOk="0">
                  <a:moveTo>
                    <a:pt x="1238" y="0"/>
                  </a:moveTo>
                  <a:cubicBezTo>
                    <a:pt x="1025" y="0"/>
                    <a:pt x="812" y="66"/>
                    <a:pt x="624" y="203"/>
                  </a:cubicBezTo>
                  <a:cubicBezTo>
                    <a:pt x="121" y="572"/>
                    <a:pt x="0" y="1316"/>
                    <a:pt x="351" y="1866"/>
                  </a:cubicBezTo>
                  <a:lnTo>
                    <a:pt x="2170" y="530"/>
                  </a:lnTo>
                  <a:cubicBezTo>
                    <a:pt x="1950" y="186"/>
                    <a:pt x="1595" y="0"/>
                    <a:pt x="1238" y="0"/>
                  </a:cubicBezTo>
                  <a:close/>
                </a:path>
              </a:pathLst>
            </a:custGeom>
            <a:solidFill>
              <a:srgbClr val="0005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69" name="Google Shape;1062;p13">
              <a:extLst>
                <a:ext uri="{FF2B5EF4-FFF2-40B4-BE49-F238E27FC236}">
                  <a16:creationId xmlns:a16="http://schemas.microsoft.com/office/drawing/2014/main" id="{4215C0A5-4FC7-708D-E69C-28F8975FADCB}"/>
                </a:ext>
              </a:extLst>
            </p:cNvPr>
            <p:cNvSpPr/>
            <p:nvPr/>
          </p:nvSpPr>
          <p:spPr>
            <a:xfrm>
              <a:off x="2639200" y="1398100"/>
              <a:ext cx="89400" cy="57800"/>
            </a:xfrm>
            <a:custGeom>
              <a:avLst/>
              <a:gdLst/>
              <a:ahLst/>
              <a:cxnLst/>
              <a:rect l="l" t="t" r="r" b="b"/>
              <a:pathLst>
                <a:path w="3576" h="2312" extrusionOk="0">
                  <a:moveTo>
                    <a:pt x="213" y="1"/>
                  </a:moveTo>
                  <a:lnTo>
                    <a:pt x="213" y="1"/>
                  </a:lnTo>
                  <a:cubicBezTo>
                    <a:pt x="1" y="999"/>
                    <a:pt x="582" y="2009"/>
                    <a:pt x="1512" y="2257"/>
                  </a:cubicBezTo>
                  <a:cubicBezTo>
                    <a:pt x="1652" y="2294"/>
                    <a:pt x="1792" y="2312"/>
                    <a:pt x="1930" y="2312"/>
                  </a:cubicBezTo>
                  <a:cubicBezTo>
                    <a:pt x="2703" y="2312"/>
                    <a:pt x="3396" y="1746"/>
                    <a:pt x="3576" y="900"/>
                  </a:cubicBezTo>
                  <a:lnTo>
                    <a:pt x="213" y="1"/>
                  </a:lnTo>
                  <a:close/>
                </a:path>
              </a:pathLst>
            </a:custGeom>
            <a:solidFill>
              <a:srgbClr val="B1666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70" name="Google Shape;1063;p13">
              <a:extLst>
                <a:ext uri="{FF2B5EF4-FFF2-40B4-BE49-F238E27FC236}">
                  <a16:creationId xmlns:a16="http://schemas.microsoft.com/office/drawing/2014/main" id="{B97193D8-921F-C598-D90B-C2AA10AD1547}"/>
                </a:ext>
              </a:extLst>
            </p:cNvPr>
            <p:cNvSpPr/>
            <p:nvPr/>
          </p:nvSpPr>
          <p:spPr>
            <a:xfrm>
              <a:off x="2645775" y="1419950"/>
              <a:ext cx="55100" cy="35925"/>
            </a:xfrm>
            <a:custGeom>
              <a:avLst/>
              <a:gdLst/>
              <a:ahLst/>
              <a:cxnLst/>
              <a:rect l="l" t="t" r="r" b="b"/>
              <a:pathLst>
                <a:path w="2204" h="1437" extrusionOk="0">
                  <a:moveTo>
                    <a:pt x="617" y="0"/>
                  </a:moveTo>
                  <a:cubicBezTo>
                    <a:pt x="572" y="0"/>
                    <a:pt x="527" y="2"/>
                    <a:pt x="482" y="6"/>
                  </a:cubicBezTo>
                  <a:cubicBezTo>
                    <a:pt x="311" y="19"/>
                    <a:pt x="151" y="67"/>
                    <a:pt x="1" y="129"/>
                  </a:cubicBezTo>
                  <a:cubicBezTo>
                    <a:pt x="186" y="728"/>
                    <a:pt x="640" y="1220"/>
                    <a:pt x="1249" y="1383"/>
                  </a:cubicBezTo>
                  <a:cubicBezTo>
                    <a:pt x="1383" y="1418"/>
                    <a:pt x="1520" y="1436"/>
                    <a:pt x="1658" y="1436"/>
                  </a:cubicBezTo>
                  <a:cubicBezTo>
                    <a:pt x="1843" y="1436"/>
                    <a:pt x="2027" y="1404"/>
                    <a:pt x="2203" y="1340"/>
                  </a:cubicBezTo>
                  <a:cubicBezTo>
                    <a:pt x="2067" y="569"/>
                    <a:pt x="1401" y="0"/>
                    <a:pt x="617" y="0"/>
                  </a:cubicBezTo>
                  <a:close/>
                </a:path>
              </a:pathLst>
            </a:custGeom>
            <a:solidFill>
              <a:srgbClr val="F28F8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71" name="Google Shape;1064;p13">
              <a:extLst>
                <a:ext uri="{FF2B5EF4-FFF2-40B4-BE49-F238E27FC236}">
                  <a16:creationId xmlns:a16="http://schemas.microsoft.com/office/drawing/2014/main" id="{9C2765E2-36AE-B815-FC75-7CFEF1117E09}"/>
                </a:ext>
              </a:extLst>
            </p:cNvPr>
            <p:cNvSpPr/>
            <p:nvPr/>
          </p:nvSpPr>
          <p:spPr>
            <a:xfrm>
              <a:off x="2777275" y="1135500"/>
              <a:ext cx="58150" cy="36150"/>
            </a:xfrm>
            <a:custGeom>
              <a:avLst/>
              <a:gdLst/>
              <a:ahLst/>
              <a:cxnLst/>
              <a:rect l="l" t="t" r="r" b="b"/>
              <a:pathLst>
                <a:path w="2326" h="1446" extrusionOk="0">
                  <a:moveTo>
                    <a:pt x="1042" y="1"/>
                  </a:moveTo>
                  <a:cubicBezTo>
                    <a:pt x="529" y="1"/>
                    <a:pt x="87" y="372"/>
                    <a:pt x="0" y="920"/>
                  </a:cubicBezTo>
                  <a:lnTo>
                    <a:pt x="2225" y="1446"/>
                  </a:lnTo>
                  <a:cubicBezTo>
                    <a:pt x="2326" y="809"/>
                    <a:pt x="1908" y="175"/>
                    <a:pt x="1294" y="30"/>
                  </a:cubicBezTo>
                  <a:cubicBezTo>
                    <a:pt x="1209" y="10"/>
                    <a:pt x="1125" y="1"/>
                    <a:pt x="1042" y="1"/>
                  </a:cubicBezTo>
                  <a:close/>
                </a:path>
              </a:pathLst>
            </a:custGeom>
            <a:solidFill>
              <a:srgbClr val="0005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72" name="Google Shape;1065;p13">
              <a:extLst>
                <a:ext uri="{FF2B5EF4-FFF2-40B4-BE49-F238E27FC236}">
                  <a16:creationId xmlns:a16="http://schemas.microsoft.com/office/drawing/2014/main" id="{2F9E41F1-8AFD-FB20-A370-276F6FB27056}"/>
                </a:ext>
              </a:extLst>
            </p:cNvPr>
            <p:cNvSpPr/>
            <p:nvPr/>
          </p:nvSpPr>
          <p:spPr>
            <a:xfrm>
              <a:off x="2784425" y="1206725"/>
              <a:ext cx="48525" cy="49425"/>
            </a:xfrm>
            <a:custGeom>
              <a:avLst/>
              <a:gdLst/>
              <a:ahLst/>
              <a:cxnLst/>
              <a:rect l="l" t="t" r="r" b="b"/>
              <a:pathLst>
                <a:path w="1941" h="1977" extrusionOk="0">
                  <a:moveTo>
                    <a:pt x="954" y="0"/>
                  </a:moveTo>
                  <a:cubicBezTo>
                    <a:pt x="922" y="0"/>
                    <a:pt x="891" y="2"/>
                    <a:pt x="859" y="5"/>
                  </a:cubicBezTo>
                  <a:cubicBezTo>
                    <a:pt x="358" y="60"/>
                    <a:pt x="1" y="544"/>
                    <a:pt x="61" y="1087"/>
                  </a:cubicBezTo>
                  <a:cubicBezTo>
                    <a:pt x="118" y="1597"/>
                    <a:pt x="522" y="1976"/>
                    <a:pt x="986" y="1976"/>
                  </a:cubicBezTo>
                  <a:cubicBezTo>
                    <a:pt x="1017" y="1976"/>
                    <a:pt x="1048" y="1975"/>
                    <a:pt x="1080" y="1971"/>
                  </a:cubicBezTo>
                  <a:cubicBezTo>
                    <a:pt x="1583" y="1917"/>
                    <a:pt x="1941" y="1432"/>
                    <a:pt x="1879" y="889"/>
                  </a:cubicBezTo>
                  <a:cubicBezTo>
                    <a:pt x="1822" y="380"/>
                    <a:pt x="1417" y="0"/>
                    <a:pt x="954" y="0"/>
                  </a:cubicBezTo>
                  <a:close/>
                </a:path>
              </a:pathLst>
            </a:custGeom>
            <a:solidFill>
              <a:srgbClr val="0005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73" name="Google Shape;1066;p13">
              <a:extLst>
                <a:ext uri="{FF2B5EF4-FFF2-40B4-BE49-F238E27FC236}">
                  <a16:creationId xmlns:a16="http://schemas.microsoft.com/office/drawing/2014/main" id="{4A361048-686C-E3D0-CFB7-7709ABA206A0}"/>
                </a:ext>
              </a:extLst>
            </p:cNvPr>
            <p:cNvSpPr/>
            <p:nvPr/>
          </p:nvSpPr>
          <p:spPr>
            <a:xfrm>
              <a:off x="2707600" y="1223475"/>
              <a:ext cx="105000" cy="146025"/>
            </a:xfrm>
            <a:custGeom>
              <a:avLst/>
              <a:gdLst/>
              <a:ahLst/>
              <a:cxnLst/>
              <a:rect l="l" t="t" r="r" b="b"/>
              <a:pathLst>
                <a:path w="4200" h="5841" extrusionOk="0">
                  <a:moveTo>
                    <a:pt x="1" y="1"/>
                  </a:moveTo>
                  <a:lnTo>
                    <a:pt x="1210" y="5840"/>
                  </a:lnTo>
                  <a:lnTo>
                    <a:pt x="4200" y="4482"/>
                  </a:lnTo>
                  <a:lnTo>
                    <a:pt x="1" y="1"/>
                  </a:lnTo>
                  <a:close/>
                </a:path>
              </a:pathLst>
            </a:custGeom>
            <a:solidFill>
              <a:srgbClr val="F28F8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74" name="Google Shape;1067;p13">
              <a:extLst>
                <a:ext uri="{FF2B5EF4-FFF2-40B4-BE49-F238E27FC236}">
                  <a16:creationId xmlns:a16="http://schemas.microsoft.com/office/drawing/2014/main" id="{6D161EFD-99DD-29EA-1DB6-75BC1153D5BB}"/>
                </a:ext>
              </a:extLst>
            </p:cNvPr>
            <p:cNvSpPr/>
            <p:nvPr/>
          </p:nvSpPr>
          <p:spPr>
            <a:xfrm>
              <a:off x="1121350" y="1671850"/>
              <a:ext cx="1245150" cy="939800"/>
            </a:xfrm>
            <a:custGeom>
              <a:avLst/>
              <a:gdLst/>
              <a:ahLst/>
              <a:cxnLst/>
              <a:rect l="l" t="t" r="r" b="b"/>
              <a:pathLst>
                <a:path w="49806" h="37592" extrusionOk="0">
                  <a:moveTo>
                    <a:pt x="45185" y="1"/>
                  </a:moveTo>
                  <a:cubicBezTo>
                    <a:pt x="43717" y="1"/>
                    <a:pt x="40223" y="680"/>
                    <a:pt x="38330" y="4767"/>
                  </a:cubicBezTo>
                  <a:cubicBezTo>
                    <a:pt x="36695" y="8296"/>
                    <a:pt x="33319" y="17901"/>
                    <a:pt x="30523" y="25117"/>
                  </a:cubicBezTo>
                  <a:cubicBezTo>
                    <a:pt x="25553" y="21111"/>
                    <a:pt x="19732" y="16873"/>
                    <a:pt x="19066" y="16196"/>
                  </a:cubicBezTo>
                  <a:cubicBezTo>
                    <a:pt x="17279" y="14389"/>
                    <a:pt x="16759" y="12929"/>
                    <a:pt x="14928" y="11059"/>
                  </a:cubicBezTo>
                  <a:cubicBezTo>
                    <a:pt x="13102" y="9192"/>
                    <a:pt x="12454" y="8075"/>
                    <a:pt x="12197" y="7703"/>
                  </a:cubicBezTo>
                  <a:cubicBezTo>
                    <a:pt x="12039" y="7474"/>
                    <a:pt x="11881" y="7385"/>
                    <a:pt x="11732" y="7385"/>
                  </a:cubicBezTo>
                  <a:cubicBezTo>
                    <a:pt x="11353" y="7385"/>
                    <a:pt x="11035" y="7968"/>
                    <a:pt x="10936" y="8324"/>
                  </a:cubicBezTo>
                  <a:cubicBezTo>
                    <a:pt x="10700" y="9158"/>
                    <a:pt x="10712" y="10062"/>
                    <a:pt x="10981" y="10887"/>
                  </a:cubicBezTo>
                  <a:cubicBezTo>
                    <a:pt x="11221" y="11621"/>
                    <a:pt x="11638" y="12476"/>
                    <a:pt x="11176" y="13096"/>
                  </a:cubicBezTo>
                  <a:cubicBezTo>
                    <a:pt x="10897" y="13468"/>
                    <a:pt x="10420" y="13569"/>
                    <a:pt x="9936" y="13569"/>
                  </a:cubicBezTo>
                  <a:cubicBezTo>
                    <a:pt x="9755" y="13569"/>
                    <a:pt x="9573" y="13555"/>
                    <a:pt x="9400" y="13536"/>
                  </a:cubicBezTo>
                  <a:cubicBezTo>
                    <a:pt x="7009" y="13275"/>
                    <a:pt x="4650" y="12778"/>
                    <a:pt x="2357" y="12052"/>
                  </a:cubicBezTo>
                  <a:cubicBezTo>
                    <a:pt x="1990" y="11935"/>
                    <a:pt x="1616" y="11812"/>
                    <a:pt x="1232" y="11812"/>
                  </a:cubicBezTo>
                  <a:cubicBezTo>
                    <a:pt x="1214" y="11812"/>
                    <a:pt x="1197" y="11812"/>
                    <a:pt x="1179" y="11813"/>
                  </a:cubicBezTo>
                  <a:cubicBezTo>
                    <a:pt x="778" y="11826"/>
                    <a:pt x="354" y="12012"/>
                    <a:pt x="175" y="12373"/>
                  </a:cubicBezTo>
                  <a:cubicBezTo>
                    <a:pt x="1" y="12727"/>
                    <a:pt x="103" y="13169"/>
                    <a:pt x="331" y="13492"/>
                  </a:cubicBezTo>
                  <a:cubicBezTo>
                    <a:pt x="559" y="13816"/>
                    <a:pt x="892" y="14047"/>
                    <a:pt x="1218" y="14271"/>
                  </a:cubicBezTo>
                  <a:cubicBezTo>
                    <a:pt x="761" y="14792"/>
                    <a:pt x="712" y="15574"/>
                    <a:pt x="916" y="16238"/>
                  </a:cubicBezTo>
                  <a:cubicBezTo>
                    <a:pt x="1061" y="16709"/>
                    <a:pt x="1349" y="17095"/>
                    <a:pt x="1486" y="17566"/>
                  </a:cubicBezTo>
                  <a:cubicBezTo>
                    <a:pt x="1639" y="18098"/>
                    <a:pt x="1828" y="18631"/>
                    <a:pt x="2183" y="19065"/>
                  </a:cubicBezTo>
                  <a:cubicBezTo>
                    <a:pt x="2665" y="19653"/>
                    <a:pt x="3388" y="19984"/>
                    <a:pt x="4099" y="20252"/>
                  </a:cubicBezTo>
                  <a:cubicBezTo>
                    <a:pt x="5610" y="20822"/>
                    <a:pt x="7136" y="21223"/>
                    <a:pt x="8725" y="21452"/>
                  </a:cubicBezTo>
                  <a:cubicBezTo>
                    <a:pt x="9764" y="21602"/>
                    <a:pt x="10802" y="21766"/>
                    <a:pt x="11836" y="21946"/>
                  </a:cubicBezTo>
                  <a:cubicBezTo>
                    <a:pt x="12785" y="22111"/>
                    <a:pt x="13822" y="22179"/>
                    <a:pt x="14675" y="22644"/>
                  </a:cubicBezTo>
                  <a:cubicBezTo>
                    <a:pt x="16239" y="23500"/>
                    <a:pt x="17489" y="24811"/>
                    <a:pt x="18781" y="26013"/>
                  </a:cubicBezTo>
                  <a:cubicBezTo>
                    <a:pt x="20781" y="27864"/>
                    <a:pt x="24497" y="32177"/>
                    <a:pt x="29305" y="36152"/>
                  </a:cubicBezTo>
                  <a:cubicBezTo>
                    <a:pt x="30448" y="37096"/>
                    <a:pt x="31554" y="37591"/>
                    <a:pt x="32608" y="37591"/>
                  </a:cubicBezTo>
                  <a:cubicBezTo>
                    <a:pt x="34054" y="37591"/>
                    <a:pt x="35402" y="36659"/>
                    <a:pt x="36609" y="34677"/>
                  </a:cubicBezTo>
                  <a:cubicBezTo>
                    <a:pt x="37709" y="32869"/>
                    <a:pt x="44511" y="17593"/>
                    <a:pt x="44511" y="17593"/>
                  </a:cubicBezTo>
                  <a:cubicBezTo>
                    <a:pt x="44511" y="17593"/>
                    <a:pt x="49805" y="5420"/>
                    <a:pt x="45756" y="50"/>
                  </a:cubicBezTo>
                  <a:cubicBezTo>
                    <a:pt x="45644" y="22"/>
                    <a:pt x="45446" y="1"/>
                    <a:pt x="45185" y="1"/>
                  </a:cubicBezTo>
                  <a:close/>
                </a:path>
              </a:pathLst>
            </a:custGeom>
            <a:solidFill>
              <a:srgbClr val="FFA8A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75" name="Google Shape;1068;p13">
              <a:extLst>
                <a:ext uri="{FF2B5EF4-FFF2-40B4-BE49-F238E27FC236}">
                  <a16:creationId xmlns:a16="http://schemas.microsoft.com/office/drawing/2014/main" id="{03898697-DE6B-879F-C9D8-99626FDCEFF0}"/>
                </a:ext>
              </a:extLst>
            </p:cNvPr>
            <p:cNvSpPr/>
            <p:nvPr/>
          </p:nvSpPr>
          <p:spPr>
            <a:xfrm>
              <a:off x="1884400" y="2258475"/>
              <a:ext cx="120100" cy="193450"/>
            </a:xfrm>
            <a:custGeom>
              <a:avLst/>
              <a:gdLst/>
              <a:ahLst/>
              <a:cxnLst/>
              <a:rect l="l" t="t" r="r" b="b"/>
              <a:pathLst>
                <a:path w="4804" h="7738" extrusionOk="0">
                  <a:moveTo>
                    <a:pt x="636" y="1"/>
                  </a:moveTo>
                  <a:lnTo>
                    <a:pt x="1" y="1652"/>
                  </a:lnTo>
                  <a:cubicBezTo>
                    <a:pt x="1654" y="2531"/>
                    <a:pt x="3589" y="5140"/>
                    <a:pt x="3739" y="7737"/>
                  </a:cubicBezTo>
                  <a:cubicBezTo>
                    <a:pt x="3739" y="7737"/>
                    <a:pt x="4804" y="2868"/>
                    <a:pt x="636" y="1"/>
                  </a:cubicBezTo>
                  <a:close/>
                </a:path>
              </a:pathLst>
            </a:custGeom>
            <a:solidFill>
              <a:srgbClr val="F28F8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76" name="Google Shape;1069;p13">
              <a:extLst>
                <a:ext uri="{FF2B5EF4-FFF2-40B4-BE49-F238E27FC236}">
                  <a16:creationId xmlns:a16="http://schemas.microsoft.com/office/drawing/2014/main" id="{2C2E3FD8-8BC0-1FAC-5E64-1BB10AB152D2}"/>
                </a:ext>
              </a:extLst>
            </p:cNvPr>
            <p:cNvSpPr/>
            <p:nvPr/>
          </p:nvSpPr>
          <p:spPr>
            <a:xfrm>
              <a:off x="1914875" y="1661950"/>
              <a:ext cx="411300" cy="681325"/>
            </a:xfrm>
            <a:custGeom>
              <a:avLst/>
              <a:gdLst/>
              <a:ahLst/>
              <a:cxnLst/>
              <a:rect l="l" t="t" r="r" b="b"/>
              <a:pathLst>
                <a:path w="16452" h="27253" extrusionOk="0">
                  <a:moveTo>
                    <a:pt x="14286" y="1"/>
                  </a:moveTo>
                  <a:cubicBezTo>
                    <a:pt x="9776" y="351"/>
                    <a:pt x="7201" y="2128"/>
                    <a:pt x="5243" y="7321"/>
                  </a:cubicBezTo>
                  <a:cubicBezTo>
                    <a:pt x="2346" y="15005"/>
                    <a:pt x="0" y="21084"/>
                    <a:pt x="0" y="21084"/>
                  </a:cubicBezTo>
                  <a:cubicBezTo>
                    <a:pt x="0" y="21084"/>
                    <a:pt x="1605" y="25353"/>
                    <a:pt x="9346" y="27252"/>
                  </a:cubicBezTo>
                  <a:lnTo>
                    <a:pt x="12739" y="18441"/>
                  </a:lnTo>
                  <a:cubicBezTo>
                    <a:pt x="14506" y="14635"/>
                    <a:pt x="15617" y="12209"/>
                    <a:pt x="15994" y="8949"/>
                  </a:cubicBezTo>
                  <a:cubicBezTo>
                    <a:pt x="16452" y="4981"/>
                    <a:pt x="15702" y="1583"/>
                    <a:pt x="14286" y="1"/>
                  </a:cubicBezTo>
                  <a:close/>
                </a:path>
              </a:pathLst>
            </a:custGeom>
            <a:solidFill>
              <a:srgbClr val="7A84D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77" name="Google Shape;1070;p13">
              <a:extLst>
                <a:ext uri="{FF2B5EF4-FFF2-40B4-BE49-F238E27FC236}">
                  <a16:creationId xmlns:a16="http://schemas.microsoft.com/office/drawing/2014/main" id="{5E0D01AF-D1AE-350E-1648-45EA684B7D4A}"/>
                </a:ext>
              </a:extLst>
            </p:cNvPr>
            <p:cNvSpPr/>
            <p:nvPr/>
          </p:nvSpPr>
          <p:spPr>
            <a:xfrm>
              <a:off x="4219000" y="2180850"/>
              <a:ext cx="39025" cy="1292225"/>
            </a:xfrm>
            <a:custGeom>
              <a:avLst/>
              <a:gdLst/>
              <a:ahLst/>
              <a:cxnLst/>
              <a:rect l="l" t="t" r="r" b="b"/>
              <a:pathLst>
                <a:path w="1561" h="51689" extrusionOk="0">
                  <a:moveTo>
                    <a:pt x="781" y="0"/>
                  </a:moveTo>
                  <a:cubicBezTo>
                    <a:pt x="350" y="0"/>
                    <a:pt x="1" y="349"/>
                    <a:pt x="1" y="780"/>
                  </a:cubicBezTo>
                  <a:lnTo>
                    <a:pt x="1" y="50908"/>
                  </a:lnTo>
                  <a:cubicBezTo>
                    <a:pt x="1" y="51339"/>
                    <a:pt x="350" y="51688"/>
                    <a:pt x="781" y="51688"/>
                  </a:cubicBezTo>
                  <a:cubicBezTo>
                    <a:pt x="1211" y="51688"/>
                    <a:pt x="1561" y="51339"/>
                    <a:pt x="1561" y="50908"/>
                  </a:cubicBezTo>
                  <a:lnTo>
                    <a:pt x="1561" y="780"/>
                  </a:lnTo>
                  <a:cubicBezTo>
                    <a:pt x="1561" y="349"/>
                    <a:pt x="1210" y="0"/>
                    <a:pt x="78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78" name="Google Shape;1071;p13">
              <a:extLst>
                <a:ext uri="{FF2B5EF4-FFF2-40B4-BE49-F238E27FC236}">
                  <a16:creationId xmlns:a16="http://schemas.microsoft.com/office/drawing/2014/main" id="{1E117E4B-B08D-7833-0549-D7D453399D61}"/>
                </a:ext>
              </a:extLst>
            </p:cNvPr>
            <p:cNvSpPr/>
            <p:nvPr/>
          </p:nvSpPr>
          <p:spPr>
            <a:xfrm>
              <a:off x="4607375" y="2005100"/>
              <a:ext cx="429675" cy="1011825"/>
            </a:xfrm>
            <a:custGeom>
              <a:avLst/>
              <a:gdLst/>
              <a:ahLst/>
              <a:cxnLst/>
              <a:rect l="l" t="t" r="r" b="b"/>
              <a:pathLst>
                <a:path w="17187" h="40473" extrusionOk="0">
                  <a:moveTo>
                    <a:pt x="886" y="0"/>
                  </a:moveTo>
                  <a:cubicBezTo>
                    <a:pt x="791" y="0"/>
                    <a:pt x="694" y="18"/>
                    <a:pt x="600" y="55"/>
                  </a:cubicBezTo>
                  <a:cubicBezTo>
                    <a:pt x="196" y="214"/>
                    <a:pt x="1" y="671"/>
                    <a:pt x="163" y="1073"/>
                  </a:cubicBezTo>
                  <a:lnTo>
                    <a:pt x="15536" y="39979"/>
                  </a:lnTo>
                  <a:cubicBezTo>
                    <a:pt x="15653" y="40277"/>
                    <a:pt x="15941" y="40472"/>
                    <a:pt x="16260" y="40472"/>
                  </a:cubicBezTo>
                  <a:cubicBezTo>
                    <a:pt x="16810" y="40471"/>
                    <a:pt x="17187" y="39918"/>
                    <a:pt x="16985" y="39406"/>
                  </a:cubicBezTo>
                  <a:lnTo>
                    <a:pt x="1613" y="500"/>
                  </a:lnTo>
                  <a:cubicBezTo>
                    <a:pt x="1494" y="190"/>
                    <a:pt x="1199" y="0"/>
                    <a:pt x="886"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79" name="Google Shape;1072;p13">
              <a:extLst>
                <a:ext uri="{FF2B5EF4-FFF2-40B4-BE49-F238E27FC236}">
                  <a16:creationId xmlns:a16="http://schemas.microsoft.com/office/drawing/2014/main" id="{2484BCF9-6A61-F6D1-F586-143B5E4D68B3}"/>
                </a:ext>
              </a:extLst>
            </p:cNvPr>
            <p:cNvSpPr/>
            <p:nvPr/>
          </p:nvSpPr>
          <p:spPr>
            <a:xfrm>
              <a:off x="3489000" y="2089425"/>
              <a:ext cx="1499700" cy="810650"/>
            </a:xfrm>
            <a:custGeom>
              <a:avLst/>
              <a:gdLst/>
              <a:ahLst/>
              <a:cxnLst/>
              <a:rect l="l" t="t" r="r" b="b"/>
              <a:pathLst>
                <a:path w="59988" h="32426" extrusionOk="0">
                  <a:moveTo>
                    <a:pt x="29981" y="0"/>
                  </a:moveTo>
                  <a:cubicBezTo>
                    <a:pt x="29766" y="0"/>
                    <a:pt x="29562" y="89"/>
                    <a:pt x="29414" y="245"/>
                  </a:cubicBezTo>
                  <a:lnTo>
                    <a:pt x="298" y="30982"/>
                  </a:lnTo>
                  <a:cubicBezTo>
                    <a:pt x="1" y="31295"/>
                    <a:pt x="14" y="31788"/>
                    <a:pt x="327" y="32083"/>
                  </a:cubicBezTo>
                  <a:cubicBezTo>
                    <a:pt x="477" y="32226"/>
                    <a:pt x="670" y="32297"/>
                    <a:pt x="863" y="32297"/>
                  </a:cubicBezTo>
                  <a:cubicBezTo>
                    <a:pt x="1069" y="32297"/>
                    <a:pt x="1276" y="32215"/>
                    <a:pt x="1429" y="32054"/>
                  </a:cubicBezTo>
                  <a:lnTo>
                    <a:pt x="29979" y="1915"/>
                  </a:lnTo>
                  <a:lnTo>
                    <a:pt x="58582" y="32182"/>
                  </a:lnTo>
                  <a:cubicBezTo>
                    <a:pt x="58728" y="32338"/>
                    <a:pt x="58931" y="32426"/>
                    <a:pt x="59145" y="32426"/>
                  </a:cubicBezTo>
                  <a:cubicBezTo>
                    <a:pt x="59146" y="32426"/>
                    <a:pt x="59147" y="32426"/>
                    <a:pt x="59149" y="32426"/>
                  </a:cubicBezTo>
                  <a:cubicBezTo>
                    <a:pt x="59459" y="32426"/>
                    <a:pt x="59741" y="32240"/>
                    <a:pt x="59864" y="31955"/>
                  </a:cubicBezTo>
                  <a:cubicBezTo>
                    <a:pt x="59987" y="31669"/>
                    <a:pt x="59929" y="31337"/>
                    <a:pt x="59715" y="31111"/>
                  </a:cubicBezTo>
                  <a:lnTo>
                    <a:pt x="30547" y="245"/>
                  </a:lnTo>
                  <a:cubicBezTo>
                    <a:pt x="30399" y="89"/>
                    <a:pt x="30195" y="0"/>
                    <a:pt x="29981" y="0"/>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80" name="Google Shape;1073;p13">
              <a:extLst>
                <a:ext uri="{FF2B5EF4-FFF2-40B4-BE49-F238E27FC236}">
                  <a16:creationId xmlns:a16="http://schemas.microsoft.com/office/drawing/2014/main" id="{0883EB37-A79C-B051-0D6D-2CD329968DA1}"/>
                </a:ext>
              </a:extLst>
            </p:cNvPr>
            <p:cNvSpPr/>
            <p:nvPr/>
          </p:nvSpPr>
          <p:spPr>
            <a:xfrm>
              <a:off x="3439975" y="2005250"/>
              <a:ext cx="429550" cy="1011675"/>
            </a:xfrm>
            <a:custGeom>
              <a:avLst/>
              <a:gdLst/>
              <a:ahLst/>
              <a:cxnLst/>
              <a:rect l="l" t="t" r="r" b="b"/>
              <a:pathLst>
                <a:path w="17182" h="40467" extrusionOk="0">
                  <a:moveTo>
                    <a:pt x="16299" y="1"/>
                  </a:moveTo>
                  <a:cubicBezTo>
                    <a:pt x="15988" y="1"/>
                    <a:pt x="15695" y="188"/>
                    <a:pt x="15574" y="494"/>
                  </a:cubicBezTo>
                  <a:lnTo>
                    <a:pt x="202" y="39400"/>
                  </a:lnTo>
                  <a:cubicBezTo>
                    <a:pt x="1" y="39912"/>
                    <a:pt x="378" y="40466"/>
                    <a:pt x="928" y="40466"/>
                  </a:cubicBezTo>
                  <a:cubicBezTo>
                    <a:pt x="1247" y="40466"/>
                    <a:pt x="1535" y="40271"/>
                    <a:pt x="1652" y="39973"/>
                  </a:cubicBezTo>
                  <a:lnTo>
                    <a:pt x="17024" y="1067"/>
                  </a:lnTo>
                  <a:cubicBezTo>
                    <a:pt x="17182" y="666"/>
                    <a:pt x="16986" y="214"/>
                    <a:pt x="16585" y="56"/>
                  </a:cubicBezTo>
                  <a:cubicBezTo>
                    <a:pt x="16491" y="18"/>
                    <a:pt x="16394" y="1"/>
                    <a:pt x="16299" y="1"/>
                  </a:cubicBezTo>
                  <a:close/>
                </a:path>
              </a:pathLst>
            </a:custGeom>
            <a:solidFill>
              <a:srgbClr val="0005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81" name="Google Shape;1074;p13">
              <a:extLst>
                <a:ext uri="{FF2B5EF4-FFF2-40B4-BE49-F238E27FC236}">
                  <a16:creationId xmlns:a16="http://schemas.microsoft.com/office/drawing/2014/main" id="{87114837-799F-3DCC-BF1D-BF4752E4392D}"/>
                </a:ext>
              </a:extLst>
            </p:cNvPr>
            <p:cNvSpPr/>
            <p:nvPr/>
          </p:nvSpPr>
          <p:spPr>
            <a:xfrm>
              <a:off x="4946450" y="2870025"/>
              <a:ext cx="92300" cy="152150"/>
            </a:xfrm>
            <a:custGeom>
              <a:avLst/>
              <a:gdLst/>
              <a:ahLst/>
              <a:cxnLst/>
              <a:rect l="l" t="t" r="r" b="b"/>
              <a:pathLst>
                <a:path w="3692" h="6086" extrusionOk="0">
                  <a:moveTo>
                    <a:pt x="1637" y="1"/>
                  </a:moveTo>
                  <a:lnTo>
                    <a:pt x="1" y="574"/>
                  </a:lnTo>
                  <a:lnTo>
                    <a:pt x="1886" y="5601"/>
                  </a:lnTo>
                  <a:lnTo>
                    <a:pt x="1901" y="5674"/>
                  </a:lnTo>
                  <a:cubicBezTo>
                    <a:pt x="1903" y="5677"/>
                    <a:pt x="1904" y="5680"/>
                    <a:pt x="1903" y="5683"/>
                  </a:cubicBezTo>
                  <a:cubicBezTo>
                    <a:pt x="1940" y="5775"/>
                    <a:pt x="2020" y="5863"/>
                    <a:pt x="2144" y="5936"/>
                  </a:cubicBezTo>
                  <a:cubicBezTo>
                    <a:pt x="2315" y="6036"/>
                    <a:pt x="2539" y="6085"/>
                    <a:pt x="2763" y="6085"/>
                  </a:cubicBezTo>
                  <a:cubicBezTo>
                    <a:pt x="2987" y="6085"/>
                    <a:pt x="3211" y="6036"/>
                    <a:pt x="3381" y="5936"/>
                  </a:cubicBezTo>
                  <a:cubicBezTo>
                    <a:pt x="3531" y="5848"/>
                    <a:pt x="3669" y="5707"/>
                    <a:pt x="3688" y="5598"/>
                  </a:cubicBezTo>
                  <a:cubicBezTo>
                    <a:pt x="3691" y="5520"/>
                    <a:pt x="3686" y="5440"/>
                    <a:pt x="3669" y="5364"/>
                  </a:cubicBezTo>
                  <a:lnTo>
                    <a:pt x="1637" y="1"/>
                  </a:lnTo>
                  <a:close/>
                </a:path>
              </a:pathLst>
            </a:custGeom>
            <a:solidFill>
              <a:srgbClr val="27DEB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82" name="Google Shape;1075;p13">
              <a:extLst>
                <a:ext uri="{FF2B5EF4-FFF2-40B4-BE49-F238E27FC236}">
                  <a16:creationId xmlns:a16="http://schemas.microsoft.com/office/drawing/2014/main" id="{18DC0CAD-CD8B-BB83-A2AB-427184DFCE87}"/>
                </a:ext>
              </a:extLst>
            </p:cNvPr>
            <p:cNvSpPr/>
            <p:nvPr/>
          </p:nvSpPr>
          <p:spPr>
            <a:xfrm>
              <a:off x="3438300" y="2870025"/>
              <a:ext cx="92275" cy="152150"/>
            </a:xfrm>
            <a:custGeom>
              <a:avLst/>
              <a:gdLst/>
              <a:ahLst/>
              <a:cxnLst/>
              <a:rect l="l" t="t" r="r" b="b"/>
              <a:pathLst>
                <a:path w="3691" h="6086" extrusionOk="0">
                  <a:moveTo>
                    <a:pt x="2054" y="1"/>
                  </a:moveTo>
                  <a:lnTo>
                    <a:pt x="22" y="5364"/>
                  </a:lnTo>
                  <a:cubicBezTo>
                    <a:pt x="10" y="5408"/>
                    <a:pt x="4" y="5454"/>
                    <a:pt x="4" y="5501"/>
                  </a:cubicBezTo>
                  <a:cubicBezTo>
                    <a:pt x="1" y="5533"/>
                    <a:pt x="1" y="5565"/>
                    <a:pt x="4" y="5598"/>
                  </a:cubicBezTo>
                  <a:cubicBezTo>
                    <a:pt x="22" y="5707"/>
                    <a:pt x="160" y="5848"/>
                    <a:pt x="310" y="5936"/>
                  </a:cubicBezTo>
                  <a:cubicBezTo>
                    <a:pt x="480" y="6036"/>
                    <a:pt x="704" y="6085"/>
                    <a:pt x="928" y="6085"/>
                  </a:cubicBezTo>
                  <a:cubicBezTo>
                    <a:pt x="1152" y="6085"/>
                    <a:pt x="1376" y="6036"/>
                    <a:pt x="1547" y="5936"/>
                  </a:cubicBezTo>
                  <a:cubicBezTo>
                    <a:pt x="1671" y="5863"/>
                    <a:pt x="1752" y="5775"/>
                    <a:pt x="1788" y="5683"/>
                  </a:cubicBezTo>
                  <a:cubicBezTo>
                    <a:pt x="1787" y="5680"/>
                    <a:pt x="1788" y="5677"/>
                    <a:pt x="1791" y="5674"/>
                  </a:cubicBezTo>
                  <a:lnTo>
                    <a:pt x="1805" y="5601"/>
                  </a:lnTo>
                  <a:lnTo>
                    <a:pt x="3690" y="574"/>
                  </a:lnTo>
                  <a:lnTo>
                    <a:pt x="2054" y="1"/>
                  </a:lnTo>
                  <a:close/>
                </a:path>
              </a:pathLst>
            </a:custGeom>
            <a:solidFill>
              <a:srgbClr val="27DEB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83" name="Google Shape;1076;p13">
              <a:extLst>
                <a:ext uri="{FF2B5EF4-FFF2-40B4-BE49-F238E27FC236}">
                  <a16:creationId xmlns:a16="http://schemas.microsoft.com/office/drawing/2014/main" id="{0183FF4F-BA3C-91AF-29EB-E93DF633532C}"/>
                </a:ext>
              </a:extLst>
            </p:cNvPr>
            <p:cNvSpPr/>
            <p:nvPr/>
          </p:nvSpPr>
          <p:spPr>
            <a:xfrm>
              <a:off x="4216025" y="3350900"/>
              <a:ext cx="44975" cy="129525"/>
            </a:xfrm>
            <a:custGeom>
              <a:avLst/>
              <a:gdLst/>
              <a:ahLst/>
              <a:cxnLst/>
              <a:rect l="l" t="t" r="r" b="b"/>
              <a:pathLst>
                <a:path w="1799" h="5181" extrusionOk="0">
                  <a:moveTo>
                    <a:pt x="900" y="0"/>
                  </a:moveTo>
                  <a:cubicBezTo>
                    <a:pt x="600" y="0"/>
                    <a:pt x="300" y="75"/>
                    <a:pt x="1" y="225"/>
                  </a:cubicBezTo>
                  <a:lnTo>
                    <a:pt x="1" y="4662"/>
                  </a:lnTo>
                  <a:cubicBezTo>
                    <a:pt x="1" y="4795"/>
                    <a:pt x="88" y="4928"/>
                    <a:pt x="264" y="5028"/>
                  </a:cubicBezTo>
                  <a:cubicBezTo>
                    <a:pt x="439" y="5130"/>
                    <a:pt x="669" y="5180"/>
                    <a:pt x="900" y="5180"/>
                  </a:cubicBezTo>
                  <a:cubicBezTo>
                    <a:pt x="1130" y="5180"/>
                    <a:pt x="1360" y="5130"/>
                    <a:pt x="1536" y="5028"/>
                  </a:cubicBezTo>
                  <a:cubicBezTo>
                    <a:pt x="1711" y="4928"/>
                    <a:pt x="1798" y="4795"/>
                    <a:pt x="1798" y="4662"/>
                  </a:cubicBezTo>
                  <a:lnTo>
                    <a:pt x="1798" y="225"/>
                  </a:lnTo>
                  <a:cubicBezTo>
                    <a:pt x="1499" y="75"/>
                    <a:pt x="1199" y="0"/>
                    <a:pt x="900" y="0"/>
                  </a:cubicBezTo>
                  <a:close/>
                </a:path>
              </a:pathLst>
            </a:custGeom>
            <a:solidFill>
              <a:srgbClr val="27DEB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84" name="Google Shape;1077;p13">
              <a:extLst>
                <a:ext uri="{FF2B5EF4-FFF2-40B4-BE49-F238E27FC236}">
                  <a16:creationId xmlns:a16="http://schemas.microsoft.com/office/drawing/2014/main" id="{6CFEAB30-0353-4163-9A16-C521C672D714}"/>
                </a:ext>
              </a:extLst>
            </p:cNvPr>
            <p:cNvSpPr/>
            <p:nvPr/>
          </p:nvSpPr>
          <p:spPr>
            <a:xfrm>
              <a:off x="3482500" y="897575"/>
              <a:ext cx="1489975" cy="1613475"/>
            </a:xfrm>
            <a:custGeom>
              <a:avLst/>
              <a:gdLst/>
              <a:ahLst/>
              <a:cxnLst/>
              <a:rect l="l" t="t" r="r" b="b"/>
              <a:pathLst>
                <a:path w="59599" h="64539" extrusionOk="0">
                  <a:moveTo>
                    <a:pt x="18190" y="1"/>
                  </a:moveTo>
                  <a:cubicBezTo>
                    <a:pt x="15649" y="1"/>
                    <a:pt x="12593" y="1675"/>
                    <a:pt x="9012" y="3635"/>
                  </a:cubicBezTo>
                  <a:cubicBezTo>
                    <a:pt x="4582" y="6061"/>
                    <a:pt x="1121" y="9164"/>
                    <a:pt x="425" y="17401"/>
                  </a:cubicBezTo>
                  <a:cubicBezTo>
                    <a:pt x="0" y="22416"/>
                    <a:pt x="404" y="31999"/>
                    <a:pt x="1423" y="39262"/>
                  </a:cubicBezTo>
                  <a:lnTo>
                    <a:pt x="1423" y="39262"/>
                  </a:lnTo>
                  <a:cubicBezTo>
                    <a:pt x="1422" y="39261"/>
                    <a:pt x="1419" y="39256"/>
                    <a:pt x="1419" y="39256"/>
                  </a:cubicBezTo>
                  <a:lnTo>
                    <a:pt x="1419" y="39256"/>
                  </a:lnTo>
                  <a:cubicBezTo>
                    <a:pt x="2894" y="51390"/>
                    <a:pt x="4705" y="51412"/>
                    <a:pt x="7333" y="53442"/>
                  </a:cubicBezTo>
                  <a:cubicBezTo>
                    <a:pt x="11856" y="56936"/>
                    <a:pt x="22043" y="61848"/>
                    <a:pt x="26335" y="63537"/>
                  </a:cubicBezTo>
                  <a:cubicBezTo>
                    <a:pt x="28140" y="64247"/>
                    <a:pt x="29869" y="64539"/>
                    <a:pt x="31518" y="64539"/>
                  </a:cubicBezTo>
                  <a:cubicBezTo>
                    <a:pt x="36985" y="64539"/>
                    <a:pt x="41585" y="61334"/>
                    <a:pt x="45228" y="59535"/>
                  </a:cubicBezTo>
                  <a:cubicBezTo>
                    <a:pt x="49971" y="57192"/>
                    <a:pt x="55801" y="53538"/>
                    <a:pt x="57797" y="52089"/>
                  </a:cubicBezTo>
                  <a:cubicBezTo>
                    <a:pt x="58984" y="51227"/>
                    <a:pt x="59598" y="50356"/>
                    <a:pt x="59586" y="49437"/>
                  </a:cubicBezTo>
                  <a:cubicBezTo>
                    <a:pt x="59581" y="49072"/>
                    <a:pt x="59589" y="47578"/>
                    <a:pt x="59589" y="47198"/>
                  </a:cubicBezTo>
                  <a:cubicBezTo>
                    <a:pt x="59585" y="46023"/>
                    <a:pt x="58557" y="44771"/>
                    <a:pt x="56379" y="43358"/>
                  </a:cubicBezTo>
                  <a:cubicBezTo>
                    <a:pt x="52356" y="40747"/>
                    <a:pt x="43368" y="35509"/>
                    <a:pt x="37739" y="32389"/>
                  </a:cubicBezTo>
                  <a:cubicBezTo>
                    <a:pt x="37734" y="32366"/>
                    <a:pt x="37715" y="32348"/>
                    <a:pt x="37692" y="32343"/>
                  </a:cubicBezTo>
                  <a:cubicBezTo>
                    <a:pt x="33360" y="29714"/>
                    <a:pt x="29320" y="17195"/>
                    <a:pt x="26322" y="7682"/>
                  </a:cubicBezTo>
                  <a:cubicBezTo>
                    <a:pt x="25299" y="4438"/>
                    <a:pt x="24049" y="2604"/>
                    <a:pt x="22565" y="1742"/>
                  </a:cubicBezTo>
                  <a:cubicBezTo>
                    <a:pt x="22213" y="1537"/>
                    <a:pt x="20915" y="822"/>
                    <a:pt x="20624" y="648"/>
                  </a:cubicBezTo>
                  <a:cubicBezTo>
                    <a:pt x="19873" y="198"/>
                    <a:pt x="19062" y="1"/>
                    <a:pt x="18190" y="1"/>
                  </a:cubicBezTo>
                  <a:close/>
                </a:path>
              </a:pathLst>
            </a:custGeom>
            <a:solidFill>
              <a:srgbClr val="27DEB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85" name="Google Shape;1078;p13">
              <a:extLst>
                <a:ext uri="{FF2B5EF4-FFF2-40B4-BE49-F238E27FC236}">
                  <a16:creationId xmlns:a16="http://schemas.microsoft.com/office/drawing/2014/main" id="{553F967F-9D40-C957-BAB4-3544428C914E}"/>
                </a:ext>
              </a:extLst>
            </p:cNvPr>
            <p:cNvSpPr/>
            <p:nvPr/>
          </p:nvSpPr>
          <p:spPr>
            <a:xfrm>
              <a:off x="3482500" y="897575"/>
              <a:ext cx="1489975" cy="1613475"/>
            </a:xfrm>
            <a:custGeom>
              <a:avLst/>
              <a:gdLst/>
              <a:ahLst/>
              <a:cxnLst/>
              <a:rect l="l" t="t" r="r" b="b"/>
              <a:pathLst>
                <a:path w="59599" h="64539" extrusionOk="0">
                  <a:moveTo>
                    <a:pt x="18190" y="1"/>
                  </a:moveTo>
                  <a:cubicBezTo>
                    <a:pt x="15649" y="1"/>
                    <a:pt x="12593" y="1675"/>
                    <a:pt x="9012" y="3635"/>
                  </a:cubicBezTo>
                  <a:cubicBezTo>
                    <a:pt x="4582" y="6061"/>
                    <a:pt x="1121" y="9164"/>
                    <a:pt x="425" y="17401"/>
                  </a:cubicBezTo>
                  <a:cubicBezTo>
                    <a:pt x="0" y="22416"/>
                    <a:pt x="404" y="31999"/>
                    <a:pt x="1423" y="39262"/>
                  </a:cubicBezTo>
                  <a:lnTo>
                    <a:pt x="1423" y="39262"/>
                  </a:lnTo>
                  <a:cubicBezTo>
                    <a:pt x="1422" y="39261"/>
                    <a:pt x="1419" y="39256"/>
                    <a:pt x="1419" y="39256"/>
                  </a:cubicBezTo>
                  <a:lnTo>
                    <a:pt x="1419" y="39256"/>
                  </a:lnTo>
                  <a:cubicBezTo>
                    <a:pt x="2894" y="51390"/>
                    <a:pt x="4705" y="51412"/>
                    <a:pt x="7333" y="53442"/>
                  </a:cubicBezTo>
                  <a:cubicBezTo>
                    <a:pt x="11856" y="56936"/>
                    <a:pt x="22043" y="61848"/>
                    <a:pt x="26335" y="63537"/>
                  </a:cubicBezTo>
                  <a:cubicBezTo>
                    <a:pt x="28140" y="64247"/>
                    <a:pt x="29869" y="64539"/>
                    <a:pt x="31518" y="64539"/>
                  </a:cubicBezTo>
                  <a:cubicBezTo>
                    <a:pt x="36985" y="64539"/>
                    <a:pt x="41585" y="61334"/>
                    <a:pt x="45228" y="59535"/>
                  </a:cubicBezTo>
                  <a:cubicBezTo>
                    <a:pt x="49971" y="57192"/>
                    <a:pt x="55801" y="53538"/>
                    <a:pt x="57797" y="52089"/>
                  </a:cubicBezTo>
                  <a:cubicBezTo>
                    <a:pt x="58984" y="51227"/>
                    <a:pt x="59598" y="50356"/>
                    <a:pt x="59586" y="49437"/>
                  </a:cubicBezTo>
                  <a:cubicBezTo>
                    <a:pt x="59581" y="49072"/>
                    <a:pt x="59589" y="47578"/>
                    <a:pt x="59589" y="47198"/>
                  </a:cubicBezTo>
                  <a:cubicBezTo>
                    <a:pt x="59585" y="46023"/>
                    <a:pt x="58557" y="44771"/>
                    <a:pt x="56379" y="43358"/>
                  </a:cubicBezTo>
                  <a:cubicBezTo>
                    <a:pt x="52356" y="40747"/>
                    <a:pt x="43368" y="35509"/>
                    <a:pt x="37739" y="32389"/>
                  </a:cubicBezTo>
                  <a:cubicBezTo>
                    <a:pt x="37734" y="32366"/>
                    <a:pt x="37715" y="32348"/>
                    <a:pt x="37692" y="32343"/>
                  </a:cubicBezTo>
                  <a:cubicBezTo>
                    <a:pt x="33360" y="29714"/>
                    <a:pt x="29320" y="17195"/>
                    <a:pt x="26322" y="7682"/>
                  </a:cubicBezTo>
                  <a:cubicBezTo>
                    <a:pt x="25299" y="4438"/>
                    <a:pt x="24049" y="2604"/>
                    <a:pt x="22565" y="1742"/>
                  </a:cubicBezTo>
                  <a:cubicBezTo>
                    <a:pt x="22213" y="1537"/>
                    <a:pt x="20915" y="822"/>
                    <a:pt x="20624" y="648"/>
                  </a:cubicBezTo>
                  <a:cubicBezTo>
                    <a:pt x="19873" y="198"/>
                    <a:pt x="19062" y="1"/>
                    <a:pt x="18190" y="1"/>
                  </a:cubicBezTo>
                  <a:close/>
                </a:path>
              </a:pathLst>
            </a:custGeom>
            <a:solidFill>
              <a:srgbClr val="FCD26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86" name="Google Shape;1079;p13">
              <a:extLst>
                <a:ext uri="{FF2B5EF4-FFF2-40B4-BE49-F238E27FC236}">
                  <a16:creationId xmlns:a16="http://schemas.microsoft.com/office/drawing/2014/main" id="{65863BCB-C210-F65F-F8E6-134B22748E93}"/>
                </a:ext>
              </a:extLst>
            </p:cNvPr>
            <p:cNvSpPr/>
            <p:nvPr/>
          </p:nvSpPr>
          <p:spPr>
            <a:xfrm>
              <a:off x="3525500" y="925600"/>
              <a:ext cx="1469400" cy="1529000"/>
            </a:xfrm>
            <a:custGeom>
              <a:avLst/>
              <a:gdLst/>
              <a:ahLst/>
              <a:cxnLst/>
              <a:rect l="l" t="t" r="r" b="b"/>
              <a:pathLst>
                <a:path w="58776" h="61160" extrusionOk="0">
                  <a:moveTo>
                    <a:pt x="35963" y="31217"/>
                  </a:moveTo>
                  <a:cubicBezTo>
                    <a:pt x="35963" y="31217"/>
                    <a:pt x="35964" y="31217"/>
                    <a:pt x="35965" y="31218"/>
                  </a:cubicBezTo>
                  <a:cubicBezTo>
                    <a:pt x="35964" y="31217"/>
                    <a:pt x="35963" y="31217"/>
                    <a:pt x="35963" y="31217"/>
                  </a:cubicBezTo>
                  <a:close/>
                  <a:moveTo>
                    <a:pt x="18466" y="0"/>
                  </a:moveTo>
                  <a:cubicBezTo>
                    <a:pt x="15923" y="0"/>
                    <a:pt x="12866" y="1679"/>
                    <a:pt x="9283" y="3640"/>
                  </a:cubicBezTo>
                  <a:cubicBezTo>
                    <a:pt x="4852" y="6065"/>
                    <a:pt x="1391" y="9169"/>
                    <a:pt x="694" y="17406"/>
                  </a:cubicBezTo>
                  <a:cubicBezTo>
                    <a:pt x="1" y="25612"/>
                    <a:pt x="1520" y="46063"/>
                    <a:pt x="4330" y="48532"/>
                  </a:cubicBezTo>
                  <a:cubicBezTo>
                    <a:pt x="7397" y="51923"/>
                    <a:pt x="19700" y="58225"/>
                    <a:pt x="24615" y="60158"/>
                  </a:cubicBezTo>
                  <a:cubicBezTo>
                    <a:pt x="26420" y="60868"/>
                    <a:pt x="28149" y="61160"/>
                    <a:pt x="29798" y="61160"/>
                  </a:cubicBezTo>
                  <a:cubicBezTo>
                    <a:pt x="35265" y="61160"/>
                    <a:pt x="39864" y="57956"/>
                    <a:pt x="43508" y="56156"/>
                  </a:cubicBezTo>
                  <a:cubicBezTo>
                    <a:pt x="48251" y="53814"/>
                    <a:pt x="54081" y="50160"/>
                    <a:pt x="56076" y="48711"/>
                  </a:cubicBezTo>
                  <a:cubicBezTo>
                    <a:pt x="58775" y="46751"/>
                    <a:pt x="58526" y="44746"/>
                    <a:pt x="54659" y="42237"/>
                  </a:cubicBezTo>
                  <a:cubicBezTo>
                    <a:pt x="52050" y="40544"/>
                    <a:pt x="51992" y="40112"/>
                    <a:pt x="35889" y="31187"/>
                  </a:cubicBezTo>
                  <a:lnTo>
                    <a:pt x="35889" y="31187"/>
                  </a:lnTo>
                  <a:cubicBezTo>
                    <a:pt x="35916" y="31194"/>
                    <a:pt x="35940" y="31203"/>
                    <a:pt x="35963" y="31217"/>
                  </a:cubicBezTo>
                  <a:lnTo>
                    <a:pt x="35963" y="31217"/>
                  </a:lnTo>
                  <a:cubicBezTo>
                    <a:pt x="31635" y="28576"/>
                    <a:pt x="27597" y="16068"/>
                    <a:pt x="24601" y="6559"/>
                  </a:cubicBezTo>
                  <a:cubicBezTo>
                    <a:pt x="23072" y="1709"/>
                    <a:pt x="21031" y="0"/>
                    <a:pt x="18466" y="0"/>
                  </a:cubicBezTo>
                  <a:close/>
                </a:path>
              </a:pathLst>
            </a:custGeom>
            <a:solidFill>
              <a:srgbClr val="F1BF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87" name="Google Shape;1080;p13">
              <a:extLst>
                <a:ext uri="{FF2B5EF4-FFF2-40B4-BE49-F238E27FC236}">
                  <a16:creationId xmlns:a16="http://schemas.microsoft.com/office/drawing/2014/main" id="{14FD8A24-8F0C-1980-4C61-6A161DD5AB49}"/>
                </a:ext>
              </a:extLst>
            </p:cNvPr>
            <p:cNvSpPr/>
            <p:nvPr/>
          </p:nvSpPr>
          <p:spPr>
            <a:xfrm>
              <a:off x="4424600" y="1706025"/>
              <a:ext cx="200" cy="150"/>
            </a:xfrm>
            <a:custGeom>
              <a:avLst/>
              <a:gdLst/>
              <a:ahLst/>
              <a:cxnLst/>
              <a:rect l="l" t="t" r="r" b="b"/>
              <a:pathLst>
                <a:path w="8" h="6" extrusionOk="0">
                  <a:moveTo>
                    <a:pt x="1" y="1"/>
                  </a:moveTo>
                  <a:lnTo>
                    <a:pt x="1" y="1"/>
                  </a:lnTo>
                  <a:cubicBezTo>
                    <a:pt x="2" y="2"/>
                    <a:pt x="4" y="3"/>
                    <a:pt x="5" y="4"/>
                  </a:cubicBezTo>
                  <a:lnTo>
                    <a:pt x="5" y="4"/>
                  </a:lnTo>
                  <a:cubicBezTo>
                    <a:pt x="4" y="3"/>
                    <a:pt x="2" y="2"/>
                    <a:pt x="1" y="1"/>
                  </a:cubicBezTo>
                  <a:close/>
                  <a:moveTo>
                    <a:pt x="5" y="4"/>
                  </a:moveTo>
                  <a:cubicBezTo>
                    <a:pt x="6" y="4"/>
                    <a:pt x="7" y="5"/>
                    <a:pt x="7" y="5"/>
                  </a:cubicBezTo>
                  <a:cubicBezTo>
                    <a:pt x="8" y="5"/>
                    <a:pt x="8" y="5"/>
                    <a:pt x="8" y="5"/>
                  </a:cubicBezTo>
                  <a:cubicBezTo>
                    <a:pt x="8" y="5"/>
                    <a:pt x="7" y="5"/>
                    <a:pt x="5" y="4"/>
                  </a:cubicBezTo>
                  <a:close/>
                </a:path>
              </a:pathLst>
            </a:custGeom>
            <a:solidFill>
              <a:srgbClr val="27DEB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88" name="Google Shape;1081;p13">
              <a:extLst>
                <a:ext uri="{FF2B5EF4-FFF2-40B4-BE49-F238E27FC236}">
                  <a16:creationId xmlns:a16="http://schemas.microsoft.com/office/drawing/2014/main" id="{068146B4-7014-C25B-8555-EB5192A99591}"/>
                </a:ext>
              </a:extLst>
            </p:cNvPr>
            <p:cNvSpPr/>
            <p:nvPr/>
          </p:nvSpPr>
          <p:spPr>
            <a:xfrm>
              <a:off x="4583550" y="2870900"/>
              <a:ext cx="325700" cy="589325"/>
            </a:xfrm>
            <a:custGeom>
              <a:avLst/>
              <a:gdLst/>
              <a:ahLst/>
              <a:cxnLst/>
              <a:rect l="l" t="t" r="r" b="b"/>
              <a:pathLst>
                <a:path w="13028" h="23573" extrusionOk="0">
                  <a:moveTo>
                    <a:pt x="1292" y="1"/>
                  </a:moveTo>
                  <a:cubicBezTo>
                    <a:pt x="726" y="434"/>
                    <a:pt x="77" y="939"/>
                    <a:pt x="39" y="1589"/>
                  </a:cubicBezTo>
                  <a:cubicBezTo>
                    <a:pt x="0" y="2238"/>
                    <a:pt x="88" y="3833"/>
                    <a:pt x="1205" y="5499"/>
                  </a:cubicBezTo>
                  <a:cubicBezTo>
                    <a:pt x="2322" y="7165"/>
                    <a:pt x="2770" y="10075"/>
                    <a:pt x="2725" y="11997"/>
                  </a:cubicBezTo>
                  <a:cubicBezTo>
                    <a:pt x="2681" y="13919"/>
                    <a:pt x="2100" y="18748"/>
                    <a:pt x="4194" y="21011"/>
                  </a:cubicBezTo>
                  <a:cubicBezTo>
                    <a:pt x="5446" y="22366"/>
                    <a:pt x="7970" y="23572"/>
                    <a:pt x="9912" y="23572"/>
                  </a:cubicBezTo>
                  <a:cubicBezTo>
                    <a:pt x="11216" y="23572"/>
                    <a:pt x="12258" y="23029"/>
                    <a:pt x="12478" y="21623"/>
                  </a:cubicBezTo>
                  <a:cubicBezTo>
                    <a:pt x="13028" y="18121"/>
                    <a:pt x="8216" y="3573"/>
                    <a:pt x="8216" y="3573"/>
                  </a:cubicBezTo>
                  <a:lnTo>
                    <a:pt x="1292" y="1"/>
                  </a:lnTo>
                  <a:close/>
                </a:path>
              </a:pathLst>
            </a:custGeom>
            <a:solidFill>
              <a:srgbClr val="2632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89" name="Google Shape;1082;p13">
              <a:extLst>
                <a:ext uri="{FF2B5EF4-FFF2-40B4-BE49-F238E27FC236}">
                  <a16:creationId xmlns:a16="http://schemas.microsoft.com/office/drawing/2014/main" id="{50182173-6AE8-1E0A-7499-CFD851948D83}"/>
                </a:ext>
              </a:extLst>
            </p:cNvPr>
            <p:cNvSpPr/>
            <p:nvPr/>
          </p:nvSpPr>
          <p:spPr>
            <a:xfrm>
              <a:off x="4687225" y="2939750"/>
              <a:ext cx="160100" cy="364925"/>
            </a:xfrm>
            <a:custGeom>
              <a:avLst/>
              <a:gdLst/>
              <a:ahLst/>
              <a:cxnLst/>
              <a:rect l="l" t="t" r="r" b="b"/>
              <a:pathLst>
                <a:path w="6404" h="14597" extrusionOk="0">
                  <a:moveTo>
                    <a:pt x="1" y="0"/>
                  </a:moveTo>
                  <a:cubicBezTo>
                    <a:pt x="406" y="1868"/>
                    <a:pt x="1009" y="4985"/>
                    <a:pt x="1163" y="7888"/>
                  </a:cubicBezTo>
                  <a:cubicBezTo>
                    <a:pt x="1315" y="10791"/>
                    <a:pt x="1837" y="12899"/>
                    <a:pt x="3151" y="13881"/>
                  </a:cubicBezTo>
                  <a:cubicBezTo>
                    <a:pt x="3734" y="14316"/>
                    <a:pt x="4484" y="14597"/>
                    <a:pt x="5094" y="14597"/>
                  </a:cubicBezTo>
                  <a:cubicBezTo>
                    <a:pt x="5859" y="14597"/>
                    <a:pt x="6404" y="14155"/>
                    <a:pt x="6122" y="13022"/>
                  </a:cubicBezTo>
                  <a:cubicBezTo>
                    <a:pt x="5616" y="10987"/>
                    <a:pt x="4069" y="818"/>
                    <a:pt x="4069" y="818"/>
                  </a:cubicBezTo>
                  <a:lnTo>
                    <a:pt x="1" y="0"/>
                  </a:lnTo>
                  <a:close/>
                </a:path>
              </a:pathLst>
            </a:custGeom>
            <a:solidFill>
              <a:srgbClr val="9A4A4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90" name="Google Shape;1083;p13">
              <a:extLst>
                <a:ext uri="{FF2B5EF4-FFF2-40B4-BE49-F238E27FC236}">
                  <a16:creationId xmlns:a16="http://schemas.microsoft.com/office/drawing/2014/main" id="{3837A74F-BF58-12CB-0C97-6F37E81FDDD9}"/>
                </a:ext>
              </a:extLst>
            </p:cNvPr>
            <p:cNvSpPr/>
            <p:nvPr/>
          </p:nvSpPr>
          <p:spPr>
            <a:xfrm>
              <a:off x="4231925" y="1679550"/>
              <a:ext cx="854875" cy="1274575"/>
            </a:xfrm>
            <a:custGeom>
              <a:avLst/>
              <a:gdLst/>
              <a:ahLst/>
              <a:cxnLst/>
              <a:rect l="l" t="t" r="r" b="b"/>
              <a:pathLst>
                <a:path w="34195" h="50983" extrusionOk="0">
                  <a:moveTo>
                    <a:pt x="7702" y="1"/>
                  </a:moveTo>
                  <a:lnTo>
                    <a:pt x="1" y="10842"/>
                  </a:lnTo>
                  <a:lnTo>
                    <a:pt x="14612" y="24148"/>
                  </a:lnTo>
                  <a:lnTo>
                    <a:pt x="27032" y="50983"/>
                  </a:lnTo>
                  <a:cubicBezTo>
                    <a:pt x="27032" y="50983"/>
                    <a:pt x="29928" y="40755"/>
                    <a:pt x="31442" y="35047"/>
                  </a:cubicBezTo>
                  <a:cubicBezTo>
                    <a:pt x="32955" y="29340"/>
                    <a:pt x="34194" y="23355"/>
                    <a:pt x="33426" y="20641"/>
                  </a:cubicBezTo>
                  <a:cubicBezTo>
                    <a:pt x="32700" y="18074"/>
                    <a:pt x="27891" y="14340"/>
                    <a:pt x="22819" y="10504"/>
                  </a:cubicBezTo>
                  <a:cubicBezTo>
                    <a:pt x="15911" y="5279"/>
                    <a:pt x="15781" y="5467"/>
                    <a:pt x="7702" y="1"/>
                  </a:cubicBezTo>
                  <a:close/>
                </a:path>
              </a:pathLst>
            </a:custGeom>
            <a:solidFill>
              <a:srgbClr val="7A84D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91" name="Google Shape;1084;p13">
              <a:extLst>
                <a:ext uri="{FF2B5EF4-FFF2-40B4-BE49-F238E27FC236}">
                  <a16:creationId xmlns:a16="http://schemas.microsoft.com/office/drawing/2014/main" id="{2A758978-964C-65FE-2642-52CD16B8C77F}"/>
                </a:ext>
              </a:extLst>
            </p:cNvPr>
            <p:cNvSpPr/>
            <p:nvPr/>
          </p:nvSpPr>
          <p:spPr>
            <a:xfrm>
              <a:off x="4831375" y="3414350"/>
              <a:ext cx="584550" cy="416550"/>
            </a:xfrm>
            <a:custGeom>
              <a:avLst/>
              <a:gdLst/>
              <a:ahLst/>
              <a:cxnLst/>
              <a:rect l="l" t="t" r="r" b="b"/>
              <a:pathLst>
                <a:path w="23382" h="16662" extrusionOk="0">
                  <a:moveTo>
                    <a:pt x="1597" y="1"/>
                  </a:moveTo>
                  <a:cubicBezTo>
                    <a:pt x="1079" y="237"/>
                    <a:pt x="961" y="1408"/>
                    <a:pt x="876" y="2263"/>
                  </a:cubicBezTo>
                  <a:cubicBezTo>
                    <a:pt x="790" y="3117"/>
                    <a:pt x="0" y="4140"/>
                    <a:pt x="1030" y="5643"/>
                  </a:cubicBezTo>
                  <a:cubicBezTo>
                    <a:pt x="2059" y="7145"/>
                    <a:pt x="4122" y="7588"/>
                    <a:pt x="5526" y="9640"/>
                  </a:cubicBezTo>
                  <a:cubicBezTo>
                    <a:pt x="6930" y="11691"/>
                    <a:pt x="8997" y="15399"/>
                    <a:pt x="13589" y="16360"/>
                  </a:cubicBezTo>
                  <a:cubicBezTo>
                    <a:pt x="14594" y="16570"/>
                    <a:pt x="15547" y="16662"/>
                    <a:pt x="16430" y="16662"/>
                  </a:cubicBezTo>
                  <a:cubicBezTo>
                    <a:pt x="19585" y="16662"/>
                    <a:pt x="21862" y="15496"/>
                    <a:pt x="22528" y="14427"/>
                  </a:cubicBezTo>
                  <a:cubicBezTo>
                    <a:pt x="23381" y="13058"/>
                    <a:pt x="22610" y="11766"/>
                    <a:pt x="19670" y="10097"/>
                  </a:cubicBezTo>
                  <a:cubicBezTo>
                    <a:pt x="16548" y="8324"/>
                    <a:pt x="15663" y="7803"/>
                    <a:pt x="15663" y="7803"/>
                  </a:cubicBezTo>
                  <a:lnTo>
                    <a:pt x="1597" y="1"/>
                  </a:lnTo>
                  <a:close/>
                </a:path>
              </a:pathLst>
            </a:custGeom>
            <a:solidFill>
              <a:srgbClr val="7A84D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92" name="Google Shape;1085;p13">
              <a:extLst>
                <a:ext uri="{FF2B5EF4-FFF2-40B4-BE49-F238E27FC236}">
                  <a16:creationId xmlns:a16="http://schemas.microsoft.com/office/drawing/2014/main" id="{8B7DD92D-9082-77C8-A942-3B7D56F1E98D}"/>
                </a:ext>
              </a:extLst>
            </p:cNvPr>
            <p:cNvSpPr/>
            <p:nvPr/>
          </p:nvSpPr>
          <p:spPr>
            <a:xfrm>
              <a:off x="4825800" y="3178125"/>
              <a:ext cx="468525" cy="528000"/>
            </a:xfrm>
            <a:custGeom>
              <a:avLst/>
              <a:gdLst/>
              <a:ahLst/>
              <a:cxnLst/>
              <a:rect l="l" t="t" r="r" b="b"/>
              <a:pathLst>
                <a:path w="18741" h="21120" extrusionOk="0">
                  <a:moveTo>
                    <a:pt x="6730" y="1"/>
                  </a:moveTo>
                  <a:lnTo>
                    <a:pt x="1" y="2554"/>
                  </a:lnTo>
                  <a:cubicBezTo>
                    <a:pt x="1" y="2554"/>
                    <a:pt x="2078" y="8069"/>
                    <a:pt x="1820" y="9450"/>
                  </a:cubicBezTo>
                  <a:cubicBezTo>
                    <a:pt x="1772" y="9706"/>
                    <a:pt x="1728" y="9925"/>
                    <a:pt x="1688" y="10112"/>
                  </a:cubicBezTo>
                  <a:cubicBezTo>
                    <a:pt x="1548" y="10770"/>
                    <a:pt x="1762" y="11454"/>
                    <a:pt x="2253" y="11913"/>
                  </a:cubicBezTo>
                  <a:cubicBezTo>
                    <a:pt x="2766" y="12394"/>
                    <a:pt x="3463" y="13044"/>
                    <a:pt x="4206" y="13725"/>
                  </a:cubicBezTo>
                  <a:cubicBezTo>
                    <a:pt x="5689" y="15084"/>
                    <a:pt x="8180" y="18349"/>
                    <a:pt x="10637" y="20008"/>
                  </a:cubicBezTo>
                  <a:cubicBezTo>
                    <a:pt x="11816" y="20805"/>
                    <a:pt x="13402" y="21119"/>
                    <a:pt x="14837" y="21119"/>
                  </a:cubicBezTo>
                  <a:cubicBezTo>
                    <a:pt x="16389" y="21119"/>
                    <a:pt x="17765" y="20752"/>
                    <a:pt x="18259" y="20231"/>
                  </a:cubicBezTo>
                  <a:cubicBezTo>
                    <a:pt x="18741" y="19722"/>
                    <a:pt x="18660" y="19255"/>
                    <a:pt x="18285" y="18866"/>
                  </a:cubicBezTo>
                  <a:cubicBezTo>
                    <a:pt x="17863" y="18429"/>
                    <a:pt x="16699" y="17435"/>
                    <a:pt x="16183" y="16895"/>
                  </a:cubicBezTo>
                  <a:cubicBezTo>
                    <a:pt x="13813" y="14413"/>
                    <a:pt x="11676" y="11752"/>
                    <a:pt x="10323" y="8940"/>
                  </a:cubicBezTo>
                  <a:cubicBezTo>
                    <a:pt x="8969" y="6128"/>
                    <a:pt x="6730" y="1"/>
                    <a:pt x="6730" y="1"/>
                  </a:cubicBezTo>
                  <a:close/>
                </a:path>
              </a:pathLst>
            </a:custGeom>
            <a:solidFill>
              <a:srgbClr val="B1666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93" name="Google Shape;1086;p13">
              <a:extLst>
                <a:ext uri="{FF2B5EF4-FFF2-40B4-BE49-F238E27FC236}">
                  <a16:creationId xmlns:a16="http://schemas.microsoft.com/office/drawing/2014/main" id="{26AC73B3-7611-5299-57C4-EB49C4F14646}"/>
                </a:ext>
              </a:extLst>
            </p:cNvPr>
            <p:cNvSpPr/>
            <p:nvPr/>
          </p:nvSpPr>
          <p:spPr>
            <a:xfrm>
              <a:off x="3800000" y="1665825"/>
              <a:ext cx="1229225" cy="1660625"/>
            </a:xfrm>
            <a:custGeom>
              <a:avLst/>
              <a:gdLst/>
              <a:ahLst/>
              <a:cxnLst/>
              <a:rect l="l" t="t" r="r" b="b"/>
              <a:pathLst>
                <a:path w="49169" h="66425" extrusionOk="0">
                  <a:moveTo>
                    <a:pt x="2526" y="1"/>
                  </a:moveTo>
                  <a:lnTo>
                    <a:pt x="2526" y="1"/>
                  </a:lnTo>
                  <a:cubicBezTo>
                    <a:pt x="2662" y="5021"/>
                    <a:pt x="0" y="12499"/>
                    <a:pt x="1743" y="16338"/>
                  </a:cubicBezTo>
                  <a:cubicBezTo>
                    <a:pt x="3782" y="20829"/>
                    <a:pt x="6443" y="22778"/>
                    <a:pt x="13067" y="26219"/>
                  </a:cubicBezTo>
                  <a:cubicBezTo>
                    <a:pt x="18549" y="29066"/>
                    <a:pt x="26624" y="33169"/>
                    <a:pt x="28252" y="33796"/>
                  </a:cubicBezTo>
                  <a:cubicBezTo>
                    <a:pt x="29880" y="34424"/>
                    <a:pt x="30093" y="35381"/>
                    <a:pt x="30016" y="38433"/>
                  </a:cubicBezTo>
                  <a:cubicBezTo>
                    <a:pt x="29940" y="41484"/>
                    <a:pt x="31232" y="46405"/>
                    <a:pt x="34914" y="52466"/>
                  </a:cubicBezTo>
                  <a:cubicBezTo>
                    <a:pt x="38803" y="58867"/>
                    <a:pt x="42151" y="66340"/>
                    <a:pt x="42151" y="66340"/>
                  </a:cubicBezTo>
                  <a:cubicBezTo>
                    <a:pt x="42151" y="66340"/>
                    <a:pt x="42695" y="66425"/>
                    <a:pt x="43504" y="66425"/>
                  </a:cubicBezTo>
                  <a:cubicBezTo>
                    <a:pt x="45077" y="66425"/>
                    <a:pt x="47651" y="66103"/>
                    <a:pt x="49169" y="64212"/>
                  </a:cubicBezTo>
                  <a:cubicBezTo>
                    <a:pt x="49169" y="64212"/>
                    <a:pt x="40868" y="31160"/>
                    <a:pt x="39322" y="27254"/>
                  </a:cubicBezTo>
                  <a:cubicBezTo>
                    <a:pt x="37776" y="23349"/>
                    <a:pt x="22205" y="11233"/>
                    <a:pt x="22205" y="11233"/>
                  </a:cubicBezTo>
                  <a:cubicBezTo>
                    <a:pt x="22205" y="11233"/>
                    <a:pt x="23491" y="4863"/>
                    <a:pt x="24451" y="226"/>
                  </a:cubicBezTo>
                  <a:lnTo>
                    <a:pt x="2526" y="1"/>
                  </a:lnTo>
                  <a:close/>
                </a:path>
              </a:pathLst>
            </a:custGeom>
            <a:solidFill>
              <a:srgbClr val="7A84D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94" name="Google Shape;1087;p13">
              <a:extLst>
                <a:ext uri="{FF2B5EF4-FFF2-40B4-BE49-F238E27FC236}">
                  <a16:creationId xmlns:a16="http://schemas.microsoft.com/office/drawing/2014/main" id="{46283656-FDAD-4F62-3C11-038E1F6055FC}"/>
                </a:ext>
              </a:extLst>
            </p:cNvPr>
            <p:cNvSpPr/>
            <p:nvPr/>
          </p:nvSpPr>
          <p:spPr>
            <a:xfrm>
              <a:off x="4241800" y="623075"/>
              <a:ext cx="904950" cy="954150"/>
            </a:xfrm>
            <a:custGeom>
              <a:avLst/>
              <a:gdLst/>
              <a:ahLst/>
              <a:cxnLst/>
              <a:rect l="l" t="t" r="r" b="b"/>
              <a:pathLst>
                <a:path w="36198" h="38166" extrusionOk="0">
                  <a:moveTo>
                    <a:pt x="33190" y="1"/>
                  </a:moveTo>
                  <a:cubicBezTo>
                    <a:pt x="32932" y="1"/>
                    <a:pt x="32669" y="115"/>
                    <a:pt x="32468" y="283"/>
                  </a:cubicBezTo>
                  <a:cubicBezTo>
                    <a:pt x="32188" y="518"/>
                    <a:pt x="32002" y="843"/>
                    <a:pt x="31815" y="1156"/>
                  </a:cubicBezTo>
                  <a:cubicBezTo>
                    <a:pt x="30702" y="3032"/>
                    <a:pt x="29405" y="4794"/>
                    <a:pt x="27945" y="6414"/>
                  </a:cubicBezTo>
                  <a:cubicBezTo>
                    <a:pt x="27598" y="6799"/>
                    <a:pt x="27153" y="7207"/>
                    <a:pt x="26657" y="7207"/>
                  </a:cubicBezTo>
                  <a:cubicBezTo>
                    <a:pt x="26598" y="7207"/>
                    <a:pt x="26538" y="7201"/>
                    <a:pt x="26477" y="7189"/>
                  </a:cubicBezTo>
                  <a:cubicBezTo>
                    <a:pt x="25790" y="7049"/>
                    <a:pt x="25557" y="6218"/>
                    <a:pt x="25275" y="5575"/>
                  </a:cubicBezTo>
                  <a:cubicBezTo>
                    <a:pt x="24960" y="4855"/>
                    <a:pt x="24421" y="4236"/>
                    <a:pt x="23759" y="3814"/>
                  </a:cubicBezTo>
                  <a:cubicBezTo>
                    <a:pt x="23566" y="3690"/>
                    <a:pt x="23241" y="3556"/>
                    <a:pt x="22972" y="3556"/>
                  </a:cubicBezTo>
                  <a:cubicBezTo>
                    <a:pt x="22692" y="3556"/>
                    <a:pt x="22474" y="3701"/>
                    <a:pt x="22529" y="4154"/>
                  </a:cubicBezTo>
                  <a:cubicBezTo>
                    <a:pt x="22580" y="4562"/>
                    <a:pt x="22815" y="5708"/>
                    <a:pt x="22707" y="8076"/>
                  </a:cubicBezTo>
                  <a:cubicBezTo>
                    <a:pt x="22597" y="10447"/>
                    <a:pt x="23126" y="11749"/>
                    <a:pt x="23008" y="14051"/>
                  </a:cubicBezTo>
                  <a:cubicBezTo>
                    <a:pt x="22965" y="14911"/>
                    <a:pt x="22058" y="20362"/>
                    <a:pt x="21113" y="26076"/>
                  </a:cubicBezTo>
                  <a:cubicBezTo>
                    <a:pt x="17723" y="23256"/>
                    <a:pt x="9275" y="15644"/>
                    <a:pt x="8241" y="14822"/>
                  </a:cubicBezTo>
                  <a:cubicBezTo>
                    <a:pt x="5861" y="12930"/>
                    <a:pt x="4508" y="12523"/>
                    <a:pt x="2362" y="12523"/>
                  </a:cubicBezTo>
                  <a:cubicBezTo>
                    <a:pt x="1676" y="12523"/>
                    <a:pt x="909" y="12565"/>
                    <a:pt x="1" y="12613"/>
                  </a:cubicBezTo>
                  <a:cubicBezTo>
                    <a:pt x="501" y="18693"/>
                    <a:pt x="5648" y="25775"/>
                    <a:pt x="5648" y="25775"/>
                  </a:cubicBezTo>
                  <a:cubicBezTo>
                    <a:pt x="5648" y="25775"/>
                    <a:pt x="20379" y="36358"/>
                    <a:pt x="22076" y="37256"/>
                  </a:cubicBezTo>
                  <a:cubicBezTo>
                    <a:pt x="23244" y="37873"/>
                    <a:pt x="24221" y="38166"/>
                    <a:pt x="25035" y="38166"/>
                  </a:cubicBezTo>
                  <a:cubicBezTo>
                    <a:pt x="26654" y="38166"/>
                    <a:pt x="27627" y="37009"/>
                    <a:pt x="28170" y="34958"/>
                  </a:cubicBezTo>
                  <a:cubicBezTo>
                    <a:pt x="29586" y="29607"/>
                    <a:pt x="28893" y="22985"/>
                    <a:pt x="29128" y="20524"/>
                  </a:cubicBezTo>
                  <a:cubicBezTo>
                    <a:pt x="29279" y="18930"/>
                    <a:pt x="29332" y="17287"/>
                    <a:pt x="29874" y="15764"/>
                  </a:cubicBezTo>
                  <a:cubicBezTo>
                    <a:pt x="30169" y="14934"/>
                    <a:pt x="30831" y="14262"/>
                    <a:pt x="31374" y="13577"/>
                  </a:cubicBezTo>
                  <a:cubicBezTo>
                    <a:pt x="31966" y="12831"/>
                    <a:pt x="32568" y="12093"/>
                    <a:pt x="33181" y="11365"/>
                  </a:cubicBezTo>
                  <a:cubicBezTo>
                    <a:pt x="34118" y="10251"/>
                    <a:pt x="34909" y="9057"/>
                    <a:pt x="35587" y="7759"/>
                  </a:cubicBezTo>
                  <a:cubicBezTo>
                    <a:pt x="35908" y="7148"/>
                    <a:pt x="36197" y="6488"/>
                    <a:pt x="36168" y="5799"/>
                  </a:cubicBezTo>
                  <a:cubicBezTo>
                    <a:pt x="36147" y="5291"/>
                    <a:pt x="35952" y="4815"/>
                    <a:pt x="35735" y="4362"/>
                  </a:cubicBezTo>
                  <a:cubicBezTo>
                    <a:pt x="35544" y="3962"/>
                    <a:pt x="35504" y="3527"/>
                    <a:pt x="35319" y="3120"/>
                  </a:cubicBezTo>
                  <a:cubicBezTo>
                    <a:pt x="35057" y="2548"/>
                    <a:pt x="34550" y="2047"/>
                    <a:pt x="33926" y="1971"/>
                  </a:cubicBezTo>
                  <a:cubicBezTo>
                    <a:pt x="34012" y="1622"/>
                    <a:pt x="34098" y="1265"/>
                    <a:pt x="34057" y="909"/>
                  </a:cubicBezTo>
                  <a:cubicBezTo>
                    <a:pt x="34015" y="552"/>
                    <a:pt x="33819" y="191"/>
                    <a:pt x="33486" y="57"/>
                  </a:cubicBezTo>
                  <a:cubicBezTo>
                    <a:pt x="33391" y="18"/>
                    <a:pt x="33291" y="1"/>
                    <a:pt x="33190" y="1"/>
                  </a:cubicBezTo>
                  <a:close/>
                </a:path>
              </a:pathLst>
            </a:custGeom>
            <a:solidFill>
              <a:srgbClr val="B1666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95" name="Google Shape;1088;p13">
              <a:extLst>
                <a:ext uri="{FF2B5EF4-FFF2-40B4-BE49-F238E27FC236}">
                  <a16:creationId xmlns:a16="http://schemas.microsoft.com/office/drawing/2014/main" id="{53651FCD-8629-713F-C75C-EC5DDBE43E9B}"/>
                </a:ext>
              </a:extLst>
            </p:cNvPr>
            <p:cNvSpPr/>
            <p:nvPr/>
          </p:nvSpPr>
          <p:spPr>
            <a:xfrm>
              <a:off x="4723725" y="1257600"/>
              <a:ext cx="57975" cy="203575"/>
            </a:xfrm>
            <a:custGeom>
              <a:avLst/>
              <a:gdLst/>
              <a:ahLst/>
              <a:cxnLst/>
              <a:rect l="l" t="t" r="r" b="b"/>
              <a:pathLst>
                <a:path w="2319" h="8143" extrusionOk="0">
                  <a:moveTo>
                    <a:pt x="1091" y="0"/>
                  </a:moveTo>
                  <a:lnTo>
                    <a:pt x="1091" y="0"/>
                  </a:lnTo>
                  <a:cubicBezTo>
                    <a:pt x="1" y="4458"/>
                    <a:pt x="2319" y="8143"/>
                    <a:pt x="2319" y="8143"/>
                  </a:cubicBezTo>
                  <a:cubicBezTo>
                    <a:pt x="1672" y="6857"/>
                    <a:pt x="1247" y="2288"/>
                    <a:pt x="1836" y="695"/>
                  </a:cubicBezTo>
                  <a:lnTo>
                    <a:pt x="1091" y="0"/>
                  </a:lnTo>
                  <a:close/>
                </a:path>
              </a:pathLst>
            </a:custGeom>
            <a:solidFill>
              <a:srgbClr val="9A4A4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96" name="Google Shape;1089;p13">
              <a:extLst>
                <a:ext uri="{FF2B5EF4-FFF2-40B4-BE49-F238E27FC236}">
                  <a16:creationId xmlns:a16="http://schemas.microsoft.com/office/drawing/2014/main" id="{0EB910AB-360B-D1A3-F1F3-7ADCA548571B}"/>
                </a:ext>
              </a:extLst>
            </p:cNvPr>
            <p:cNvSpPr/>
            <p:nvPr/>
          </p:nvSpPr>
          <p:spPr>
            <a:xfrm>
              <a:off x="3803575" y="938375"/>
              <a:ext cx="716525" cy="1024875"/>
            </a:xfrm>
            <a:custGeom>
              <a:avLst/>
              <a:gdLst/>
              <a:ahLst/>
              <a:cxnLst/>
              <a:rect l="l" t="t" r="r" b="b"/>
              <a:pathLst>
                <a:path w="28661" h="40995" extrusionOk="0">
                  <a:moveTo>
                    <a:pt x="17530" y="1"/>
                  </a:moveTo>
                  <a:lnTo>
                    <a:pt x="13494" y="340"/>
                  </a:lnTo>
                  <a:lnTo>
                    <a:pt x="7625" y="1450"/>
                  </a:lnTo>
                  <a:lnTo>
                    <a:pt x="879" y="3234"/>
                  </a:lnTo>
                  <a:cubicBezTo>
                    <a:pt x="879" y="3234"/>
                    <a:pt x="3727" y="8012"/>
                    <a:pt x="2970" y="12610"/>
                  </a:cubicBezTo>
                  <a:cubicBezTo>
                    <a:pt x="2148" y="17592"/>
                    <a:pt x="1636" y="18038"/>
                    <a:pt x="0" y="19278"/>
                  </a:cubicBezTo>
                  <a:cubicBezTo>
                    <a:pt x="730" y="22208"/>
                    <a:pt x="2146" y="28962"/>
                    <a:pt x="2146" y="28962"/>
                  </a:cubicBezTo>
                  <a:cubicBezTo>
                    <a:pt x="1006" y="32433"/>
                    <a:pt x="390" y="36284"/>
                    <a:pt x="373" y="39682"/>
                  </a:cubicBezTo>
                  <a:cubicBezTo>
                    <a:pt x="373" y="39682"/>
                    <a:pt x="2621" y="40994"/>
                    <a:pt x="7654" y="40994"/>
                  </a:cubicBezTo>
                  <a:cubicBezTo>
                    <a:pt x="9910" y="40994"/>
                    <a:pt x="12724" y="40731"/>
                    <a:pt x="16146" y="39967"/>
                  </a:cubicBezTo>
                  <a:cubicBezTo>
                    <a:pt x="25863" y="37802"/>
                    <a:pt x="26218" y="30496"/>
                    <a:pt x="26218" y="30496"/>
                  </a:cubicBezTo>
                  <a:lnTo>
                    <a:pt x="24029" y="28557"/>
                  </a:lnTo>
                  <a:lnTo>
                    <a:pt x="23750" y="19578"/>
                  </a:lnTo>
                  <a:cubicBezTo>
                    <a:pt x="23750" y="19578"/>
                    <a:pt x="28661" y="15392"/>
                    <a:pt x="26169" y="9971"/>
                  </a:cubicBezTo>
                  <a:cubicBezTo>
                    <a:pt x="23703" y="4607"/>
                    <a:pt x="17530" y="1"/>
                    <a:pt x="17530" y="1"/>
                  </a:cubicBezTo>
                  <a:close/>
                </a:path>
              </a:pathLst>
            </a:custGeom>
            <a:solidFill>
              <a:srgbClr val="FF696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97" name="Google Shape;1090;p13">
              <a:extLst>
                <a:ext uri="{FF2B5EF4-FFF2-40B4-BE49-F238E27FC236}">
                  <a16:creationId xmlns:a16="http://schemas.microsoft.com/office/drawing/2014/main" id="{EF13E1BD-BCBD-D467-97FF-79D2BF5E106E}"/>
                </a:ext>
              </a:extLst>
            </p:cNvPr>
            <p:cNvSpPr/>
            <p:nvPr/>
          </p:nvSpPr>
          <p:spPr>
            <a:xfrm>
              <a:off x="3642550" y="238125"/>
              <a:ext cx="707900" cy="660475"/>
            </a:xfrm>
            <a:custGeom>
              <a:avLst/>
              <a:gdLst/>
              <a:ahLst/>
              <a:cxnLst/>
              <a:rect l="l" t="t" r="r" b="b"/>
              <a:pathLst>
                <a:path w="28316" h="26419" extrusionOk="0">
                  <a:moveTo>
                    <a:pt x="14368" y="0"/>
                  </a:moveTo>
                  <a:cubicBezTo>
                    <a:pt x="12168" y="0"/>
                    <a:pt x="10548" y="520"/>
                    <a:pt x="8015" y="520"/>
                  </a:cubicBezTo>
                  <a:cubicBezTo>
                    <a:pt x="7609" y="520"/>
                    <a:pt x="7179" y="507"/>
                    <a:pt x="6720" y="476"/>
                  </a:cubicBezTo>
                  <a:cubicBezTo>
                    <a:pt x="6146" y="437"/>
                    <a:pt x="5588" y="408"/>
                    <a:pt x="5056" y="408"/>
                  </a:cubicBezTo>
                  <a:cubicBezTo>
                    <a:pt x="3914" y="408"/>
                    <a:pt x="2892" y="540"/>
                    <a:pt x="2087" y="985"/>
                  </a:cubicBezTo>
                  <a:cubicBezTo>
                    <a:pt x="743" y="1728"/>
                    <a:pt x="1" y="3269"/>
                    <a:pt x="260" y="5210"/>
                  </a:cubicBezTo>
                  <a:cubicBezTo>
                    <a:pt x="419" y="6409"/>
                    <a:pt x="1001" y="7260"/>
                    <a:pt x="1672" y="7862"/>
                  </a:cubicBezTo>
                  <a:cubicBezTo>
                    <a:pt x="497" y="9881"/>
                    <a:pt x="1899" y="13104"/>
                    <a:pt x="4874" y="13721"/>
                  </a:cubicBezTo>
                  <a:lnTo>
                    <a:pt x="8241" y="23509"/>
                  </a:lnTo>
                  <a:cubicBezTo>
                    <a:pt x="8241" y="23509"/>
                    <a:pt x="16641" y="26419"/>
                    <a:pt x="19938" y="26419"/>
                  </a:cubicBezTo>
                  <a:cubicBezTo>
                    <a:pt x="20756" y="26419"/>
                    <a:pt x="21259" y="26239"/>
                    <a:pt x="21242" y="25792"/>
                  </a:cubicBezTo>
                  <a:cubicBezTo>
                    <a:pt x="23488" y="21218"/>
                    <a:pt x="28316" y="19590"/>
                    <a:pt x="28014" y="11752"/>
                  </a:cubicBezTo>
                  <a:cubicBezTo>
                    <a:pt x="27752" y="4869"/>
                    <a:pt x="22787" y="1130"/>
                    <a:pt x="17169" y="275"/>
                  </a:cubicBezTo>
                  <a:cubicBezTo>
                    <a:pt x="16101" y="74"/>
                    <a:pt x="15194" y="0"/>
                    <a:pt x="14368" y="0"/>
                  </a:cubicBezTo>
                  <a:close/>
                </a:path>
              </a:pathLst>
            </a:custGeom>
            <a:solidFill>
              <a:srgbClr val="F1BF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98" name="Google Shape;1091;p13">
              <a:extLst>
                <a:ext uri="{FF2B5EF4-FFF2-40B4-BE49-F238E27FC236}">
                  <a16:creationId xmlns:a16="http://schemas.microsoft.com/office/drawing/2014/main" id="{C4944A74-CA17-D467-DA78-4D199673AE2C}"/>
                </a:ext>
              </a:extLst>
            </p:cNvPr>
            <p:cNvSpPr/>
            <p:nvPr/>
          </p:nvSpPr>
          <p:spPr>
            <a:xfrm>
              <a:off x="4239800" y="239575"/>
              <a:ext cx="54325" cy="86650"/>
            </a:xfrm>
            <a:custGeom>
              <a:avLst/>
              <a:gdLst/>
              <a:ahLst/>
              <a:cxnLst/>
              <a:rect l="l" t="t" r="r" b="b"/>
              <a:pathLst>
                <a:path w="2173" h="3466" extrusionOk="0">
                  <a:moveTo>
                    <a:pt x="510" y="1"/>
                  </a:moveTo>
                  <a:lnTo>
                    <a:pt x="1" y="3437"/>
                  </a:lnTo>
                  <a:cubicBezTo>
                    <a:pt x="109" y="3456"/>
                    <a:pt x="217" y="3465"/>
                    <a:pt x="323" y="3465"/>
                  </a:cubicBezTo>
                  <a:cubicBezTo>
                    <a:pt x="1174" y="3465"/>
                    <a:pt x="1908" y="2873"/>
                    <a:pt x="2032" y="2029"/>
                  </a:cubicBezTo>
                  <a:cubicBezTo>
                    <a:pt x="2173" y="1080"/>
                    <a:pt x="1492" y="172"/>
                    <a:pt x="510" y="1"/>
                  </a:cubicBezTo>
                  <a:close/>
                </a:path>
              </a:pathLst>
            </a:custGeom>
            <a:solidFill>
              <a:srgbClr val="F1BF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199" name="Google Shape;1092;p13">
              <a:extLst>
                <a:ext uri="{FF2B5EF4-FFF2-40B4-BE49-F238E27FC236}">
                  <a16:creationId xmlns:a16="http://schemas.microsoft.com/office/drawing/2014/main" id="{FA13E953-5A21-9B0E-B720-3AD16EC90399}"/>
                </a:ext>
              </a:extLst>
            </p:cNvPr>
            <p:cNvSpPr/>
            <p:nvPr/>
          </p:nvSpPr>
          <p:spPr>
            <a:xfrm>
              <a:off x="4246675" y="307600"/>
              <a:ext cx="90400" cy="50900"/>
            </a:xfrm>
            <a:custGeom>
              <a:avLst/>
              <a:gdLst/>
              <a:ahLst/>
              <a:cxnLst/>
              <a:rect l="l" t="t" r="r" b="b"/>
              <a:pathLst>
                <a:path w="3616" h="2036" extrusionOk="0">
                  <a:moveTo>
                    <a:pt x="3503" y="1"/>
                  </a:moveTo>
                  <a:lnTo>
                    <a:pt x="1" y="514"/>
                  </a:lnTo>
                  <a:cubicBezTo>
                    <a:pt x="104" y="1398"/>
                    <a:pt x="839" y="2035"/>
                    <a:pt x="1701" y="2035"/>
                  </a:cubicBezTo>
                  <a:cubicBezTo>
                    <a:pt x="1785" y="2035"/>
                    <a:pt x="1871" y="2029"/>
                    <a:pt x="1958" y="2017"/>
                  </a:cubicBezTo>
                  <a:cubicBezTo>
                    <a:pt x="2924" y="1875"/>
                    <a:pt x="3616" y="973"/>
                    <a:pt x="3503" y="1"/>
                  </a:cubicBezTo>
                  <a:close/>
                </a:path>
              </a:pathLst>
            </a:custGeom>
            <a:solidFill>
              <a:srgbClr val="F1BF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00" name="Google Shape;1093;p13">
              <a:extLst>
                <a:ext uri="{FF2B5EF4-FFF2-40B4-BE49-F238E27FC236}">
                  <a16:creationId xmlns:a16="http://schemas.microsoft.com/office/drawing/2014/main" id="{EBE911C4-FBB1-F9B3-2606-4C7FA0F5B1B0}"/>
                </a:ext>
              </a:extLst>
            </p:cNvPr>
            <p:cNvSpPr/>
            <p:nvPr/>
          </p:nvSpPr>
          <p:spPr>
            <a:xfrm>
              <a:off x="3748075" y="414650"/>
              <a:ext cx="612000" cy="726500"/>
            </a:xfrm>
            <a:custGeom>
              <a:avLst/>
              <a:gdLst/>
              <a:ahLst/>
              <a:cxnLst/>
              <a:rect l="l" t="t" r="r" b="b"/>
              <a:pathLst>
                <a:path w="24480" h="29060" extrusionOk="0">
                  <a:moveTo>
                    <a:pt x="2087" y="0"/>
                  </a:moveTo>
                  <a:cubicBezTo>
                    <a:pt x="995" y="902"/>
                    <a:pt x="0" y="3471"/>
                    <a:pt x="370" y="10136"/>
                  </a:cubicBezTo>
                  <a:cubicBezTo>
                    <a:pt x="645" y="15066"/>
                    <a:pt x="2944" y="17339"/>
                    <a:pt x="4106" y="18142"/>
                  </a:cubicBezTo>
                  <a:cubicBezTo>
                    <a:pt x="4661" y="18525"/>
                    <a:pt x="5296" y="18703"/>
                    <a:pt x="6125" y="18703"/>
                  </a:cubicBezTo>
                  <a:cubicBezTo>
                    <a:pt x="6709" y="18703"/>
                    <a:pt x="7391" y="18614"/>
                    <a:pt x="8209" y="18448"/>
                  </a:cubicBezTo>
                  <a:lnTo>
                    <a:pt x="8388" y="23123"/>
                  </a:lnTo>
                  <a:cubicBezTo>
                    <a:pt x="8388" y="23123"/>
                    <a:pt x="12341" y="29059"/>
                    <a:pt x="16865" y="29059"/>
                  </a:cubicBezTo>
                  <a:cubicBezTo>
                    <a:pt x="17032" y="29059"/>
                    <a:pt x="17200" y="29051"/>
                    <a:pt x="17369" y="29034"/>
                  </a:cubicBezTo>
                  <a:cubicBezTo>
                    <a:pt x="24480" y="28323"/>
                    <a:pt x="17167" y="22576"/>
                    <a:pt x="17167" y="22576"/>
                  </a:cubicBezTo>
                  <a:lnTo>
                    <a:pt x="16787" y="12628"/>
                  </a:lnTo>
                  <a:lnTo>
                    <a:pt x="16787" y="12628"/>
                  </a:lnTo>
                  <a:cubicBezTo>
                    <a:pt x="16787" y="12628"/>
                    <a:pt x="17312" y="13111"/>
                    <a:pt x="18155" y="13111"/>
                  </a:cubicBezTo>
                  <a:cubicBezTo>
                    <a:pt x="18653" y="13111"/>
                    <a:pt x="19262" y="12943"/>
                    <a:pt x="19938" y="12406"/>
                  </a:cubicBezTo>
                  <a:cubicBezTo>
                    <a:pt x="21571" y="11111"/>
                    <a:pt x="22172" y="8438"/>
                    <a:pt x="20943" y="7122"/>
                  </a:cubicBezTo>
                  <a:cubicBezTo>
                    <a:pt x="20530" y="6680"/>
                    <a:pt x="19730" y="6350"/>
                    <a:pt x="18902" y="6350"/>
                  </a:cubicBezTo>
                  <a:cubicBezTo>
                    <a:pt x="17981" y="6350"/>
                    <a:pt x="17027" y="6758"/>
                    <a:pt x="16537" y="7872"/>
                  </a:cubicBezTo>
                  <a:cubicBezTo>
                    <a:pt x="16537" y="7872"/>
                    <a:pt x="13539" y="7843"/>
                    <a:pt x="9528" y="5219"/>
                  </a:cubicBezTo>
                  <a:cubicBezTo>
                    <a:pt x="5445" y="2550"/>
                    <a:pt x="4492" y="184"/>
                    <a:pt x="2087" y="0"/>
                  </a:cubicBezTo>
                  <a:close/>
                </a:path>
              </a:pathLst>
            </a:custGeom>
            <a:solidFill>
              <a:srgbClr val="B1666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01" name="Google Shape;1094;p13">
              <a:extLst>
                <a:ext uri="{FF2B5EF4-FFF2-40B4-BE49-F238E27FC236}">
                  <a16:creationId xmlns:a16="http://schemas.microsoft.com/office/drawing/2014/main" id="{BCA800ED-8276-DB41-82F2-A5FC51A8BDDA}"/>
                </a:ext>
              </a:extLst>
            </p:cNvPr>
            <p:cNvSpPr/>
            <p:nvPr/>
          </p:nvSpPr>
          <p:spPr>
            <a:xfrm>
              <a:off x="4110600" y="556400"/>
              <a:ext cx="53100" cy="112025"/>
            </a:xfrm>
            <a:custGeom>
              <a:avLst/>
              <a:gdLst/>
              <a:ahLst/>
              <a:cxnLst/>
              <a:rect l="l" t="t" r="r" b="b"/>
              <a:pathLst>
                <a:path w="2124" h="4481" extrusionOk="0">
                  <a:moveTo>
                    <a:pt x="0" y="1"/>
                  </a:moveTo>
                  <a:lnTo>
                    <a:pt x="102" y="2643"/>
                  </a:lnTo>
                  <a:cubicBezTo>
                    <a:pt x="141" y="3672"/>
                    <a:pt x="1004" y="4480"/>
                    <a:pt x="2045" y="4480"/>
                  </a:cubicBezTo>
                  <a:cubicBezTo>
                    <a:pt x="2071" y="4480"/>
                    <a:pt x="2097" y="4480"/>
                    <a:pt x="2123" y="4479"/>
                  </a:cubicBezTo>
                  <a:lnTo>
                    <a:pt x="2018" y="1744"/>
                  </a:lnTo>
                  <a:lnTo>
                    <a:pt x="0" y="1"/>
                  </a:lnTo>
                  <a:close/>
                </a:path>
              </a:pathLst>
            </a:custGeom>
            <a:solidFill>
              <a:srgbClr val="F1BF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02" name="Google Shape;1095;p13">
              <a:extLst>
                <a:ext uri="{FF2B5EF4-FFF2-40B4-BE49-F238E27FC236}">
                  <a16:creationId xmlns:a16="http://schemas.microsoft.com/office/drawing/2014/main" id="{AB8932B9-A417-739D-29D0-DF19A6740B49}"/>
                </a:ext>
              </a:extLst>
            </p:cNvPr>
            <p:cNvSpPr/>
            <p:nvPr/>
          </p:nvSpPr>
          <p:spPr>
            <a:xfrm>
              <a:off x="3978725" y="594575"/>
              <a:ext cx="45500" cy="46025"/>
            </a:xfrm>
            <a:custGeom>
              <a:avLst/>
              <a:gdLst/>
              <a:ahLst/>
              <a:cxnLst/>
              <a:rect l="l" t="t" r="r" b="b"/>
              <a:pathLst>
                <a:path w="1820" h="1841" extrusionOk="0">
                  <a:moveTo>
                    <a:pt x="914" y="1"/>
                  </a:moveTo>
                  <a:cubicBezTo>
                    <a:pt x="419" y="1"/>
                    <a:pt x="14" y="408"/>
                    <a:pt x="7" y="913"/>
                  </a:cubicBezTo>
                  <a:cubicBezTo>
                    <a:pt x="1" y="1421"/>
                    <a:pt x="400" y="1836"/>
                    <a:pt x="898" y="1840"/>
                  </a:cubicBezTo>
                  <a:cubicBezTo>
                    <a:pt x="900" y="1840"/>
                    <a:pt x="903" y="1840"/>
                    <a:pt x="905" y="1840"/>
                  </a:cubicBezTo>
                  <a:cubicBezTo>
                    <a:pt x="1400" y="1840"/>
                    <a:pt x="1805" y="1433"/>
                    <a:pt x="1813" y="928"/>
                  </a:cubicBezTo>
                  <a:cubicBezTo>
                    <a:pt x="1819" y="420"/>
                    <a:pt x="1420" y="4"/>
                    <a:pt x="922" y="1"/>
                  </a:cubicBezTo>
                  <a:cubicBezTo>
                    <a:pt x="919" y="1"/>
                    <a:pt x="916" y="1"/>
                    <a:pt x="914" y="1"/>
                  </a:cubicBezTo>
                  <a:close/>
                </a:path>
              </a:pathLst>
            </a:custGeom>
            <a:solidFill>
              <a:srgbClr val="0005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03" name="Google Shape;1096;p13">
              <a:extLst>
                <a:ext uri="{FF2B5EF4-FFF2-40B4-BE49-F238E27FC236}">
                  <a16:creationId xmlns:a16="http://schemas.microsoft.com/office/drawing/2014/main" id="{4E8FC6B2-5C6D-16EB-4AB5-C50DC3AF180A}"/>
                </a:ext>
              </a:extLst>
            </p:cNvPr>
            <p:cNvSpPr/>
            <p:nvPr/>
          </p:nvSpPr>
          <p:spPr>
            <a:xfrm>
              <a:off x="3771250" y="515575"/>
              <a:ext cx="54325" cy="45500"/>
            </a:xfrm>
            <a:custGeom>
              <a:avLst/>
              <a:gdLst/>
              <a:ahLst/>
              <a:cxnLst/>
              <a:rect l="l" t="t" r="r" b="b"/>
              <a:pathLst>
                <a:path w="2173" h="1820" extrusionOk="0">
                  <a:moveTo>
                    <a:pt x="1273" y="1"/>
                  </a:moveTo>
                  <a:cubicBezTo>
                    <a:pt x="1042" y="1"/>
                    <a:pt x="808" y="73"/>
                    <a:pt x="609" y="224"/>
                  </a:cubicBezTo>
                  <a:cubicBezTo>
                    <a:pt x="110" y="597"/>
                    <a:pt x="0" y="1312"/>
                    <a:pt x="366" y="1819"/>
                  </a:cubicBezTo>
                  <a:lnTo>
                    <a:pt x="2172" y="464"/>
                  </a:lnTo>
                  <a:cubicBezTo>
                    <a:pt x="1957" y="162"/>
                    <a:pt x="1617" y="1"/>
                    <a:pt x="1273" y="1"/>
                  </a:cubicBezTo>
                  <a:close/>
                </a:path>
              </a:pathLst>
            </a:custGeom>
            <a:solidFill>
              <a:srgbClr val="0005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04" name="Google Shape;1097;p13">
              <a:extLst>
                <a:ext uri="{FF2B5EF4-FFF2-40B4-BE49-F238E27FC236}">
                  <a16:creationId xmlns:a16="http://schemas.microsoft.com/office/drawing/2014/main" id="{2CD2319C-7FC8-CEFF-0AFF-18B5F5BDCB0B}"/>
                </a:ext>
              </a:extLst>
            </p:cNvPr>
            <p:cNvSpPr/>
            <p:nvPr/>
          </p:nvSpPr>
          <p:spPr>
            <a:xfrm>
              <a:off x="3931525" y="732575"/>
              <a:ext cx="71800" cy="51825"/>
            </a:xfrm>
            <a:custGeom>
              <a:avLst/>
              <a:gdLst/>
              <a:ahLst/>
              <a:cxnLst/>
              <a:rect l="l" t="t" r="r" b="b"/>
              <a:pathLst>
                <a:path w="2872" h="2073" extrusionOk="0">
                  <a:moveTo>
                    <a:pt x="2530" y="1"/>
                  </a:moveTo>
                  <a:lnTo>
                    <a:pt x="1" y="1283"/>
                  </a:lnTo>
                  <a:cubicBezTo>
                    <a:pt x="239" y="1782"/>
                    <a:pt x="736" y="2072"/>
                    <a:pt x="1253" y="2072"/>
                  </a:cubicBezTo>
                  <a:cubicBezTo>
                    <a:pt x="1465" y="2072"/>
                    <a:pt x="1680" y="2023"/>
                    <a:pt x="1882" y="1920"/>
                  </a:cubicBezTo>
                  <a:cubicBezTo>
                    <a:pt x="2582" y="1566"/>
                    <a:pt x="2872" y="707"/>
                    <a:pt x="2530" y="1"/>
                  </a:cubicBezTo>
                  <a:close/>
                </a:path>
              </a:pathLst>
            </a:custGeom>
            <a:solidFill>
              <a:srgbClr val="9A4A4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05" name="Google Shape;1098;p13">
              <a:extLst>
                <a:ext uri="{FF2B5EF4-FFF2-40B4-BE49-F238E27FC236}">
                  <a16:creationId xmlns:a16="http://schemas.microsoft.com/office/drawing/2014/main" id="{89E4D240-5537-B635-3E52-07282217479F}"/>
                </a:ext>
              </a:extLst>
            </p:cNvPr>
            <p:cNvSpPr/>
            <p:nvPr/>
          </p:nvSpPr>
          <p:spPr>
            <a:xfrm>
              <a:off x="3806000" y="586650"/>
              <a:ext cx="45450" cy="46000"/>
            </a:xfrm>
            <a:custGeom>
              <a:avLst/>
              <a:gdLst/>
              <a:ahLst/>
              <a:cxnLst/>
              <a:rect l="l" t="t" r="r" b="b"/>
              <a:pathLst>
                <a:path w="1818" h="1840" extrusionOk="0">
                  <a:moveTo>
                    <a:pt x="913" y="0"/>
                  </a:moveTo>
                  <a:cubicBezTo>
                    <a:pt x="418" y="0"/>
                    <a:pt x="13" y="407"/>
                    <a:pt x="7" y="912"/>
                  </a:cubicBezTo>
                  <a:cubicBezTo>
                    <a:pt x="0" y="1421"/>
                    <a:pt x="398" y="1835"/>
                    <a:pt x="897" y="1840"/>
                  </a:cubicBezTo>
                  <a:cubicBezTo>
                    <a:pt x="900" y="1840"/>
                    <a:pt x="902" y="1840"/>
                    <a:pt x="905" y="1840"/>
                  </a:cubicBezTo>
                  <a:cubicBezTo>
                    <a:pt x="1400" y="1840"/>
                    <a:pt x="1805" y="1432"/>
                    <a:pt x="1811" y="928"/>
                  </a:cubicBezTo>
                  <a:cubicBezTo>
                    <a:pt x="1818" y="419"/>
                    <a:pt x="1419" y="5"/>
                    <a:pt x="921" y="0"/>
                  </a:cubicBezTo>
                  <a:cubicBezTo>
                    <a:pt x="918" y="0"/>
                    <a:pt x="916" y="0"/>
                    <a:pt x="913" y="0"/>
                  </a:cubicBezTo>
                  <a:close/>
                </a:path>
              </a:pathLst>
            </a:custGeom>
            <a:solidFill>
              <a:srgbClr val="0005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06" name="Google Shape;1099;p13">
              <a:extLst>
                <a:ext uri="{FF2B5EF4-FFF2-40B4-BE49-F238E27FC236}">
                  <a16:creationId xmlns:a16="http://schemas.microsoft.com/office/drawing/2014/main" id="{4DB170AD-7B8E-3B02-CDDC-8FC2B3D2C722}"/>
                </a:ext>
              </a:extLst>
            </p:cNvPr>
            <p:cNvSpPr/>
            <p:nvPr/>
          </p:nvSpPr>
          <p:spPr>
            <a:xfrm>
              <a:off x="3857250" y="593600"/>
              <a:ext cx="65700" cy="121200"/>
            </a:xfrm>
            <a:custGeom>
              <a:avLst/>
              <a:gdLst/>
              <a:ahLst/>
              <a:cxnLst/>
              <a:rect l="l" t="t" r="r" b="b"/>
              <a:pathLst>
                <a:path w="2628" h="4848" extrusionOk="0">
                  <a:moveTo>
                    <a:pt x="2572" y="1"/>
                  </a:moveTo>
                  <a:lnTo>
                    <a:pt x="0" y="4157"/>
                  </a:lnTo>
                  <a:lnTo>
                    <a:pt x="2628" y="4847"/>
                  </a:lnTo>
                  <a:lnTo>
                    <a:pt x="2572" y="1"/>
                  </a:lnTo>
                  <a:close/>
                </a:path>
              </a:pathLst>
            </a:custGeom>
            <a:solidFill>
              <a:srgbClr val="9A4A4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07" name="Google Shape;1100;p13">
              <a:extLst>
                <a:ext uri="{FF2B5EF4-FFF2-40B4-BE49-F238E27FC236}">
                  <a16:creationId xmlns:a16="http://schemas.microsoft.com/office/drawing/2014/main" id="{294F8406-7563-E9B9-C081-C6BA0A749DF1}"/>
                </a:ext>
              </a:extLst>
            </p:cNvPr>
            <p:cNvSpPr/>
            <p:nvPr/>
          </p:nvSpPr>
          <p:spPr>
            <a:xfrm>
              <a:off x="3953300" y="790100"/>
              <a:ext cx="174075" cy="117775"/>
            </a:xfrm>
            <a:custGeom>
              <a:avLst/>
              <a:gdLst/>
              <a:ahLst/>
              <a:cxnLst/>
              <a:rect l="l" t="t" r="r" b="b"/>
              <a:pathLst>
                <a:path w="6963" h="4711" extrusionOk="0">
                  <a:moveTo>
                    <a:pt x="6962" y="0"/>
                  </a:moveTo>
                  <a:cubicBezTo>
                    <a:pt x="6354" y="1699"/>
                    <a:pt x="2086" y="3080"/>
                    <a:pt x="0" y="3430"/>
                  </a:cubicBezTo>
                  <a:lnTo>
                    <a:pt x="49" y="4711"/>
                  </a:lnTo>
                  <a:cubicBezTo>
                    <a:pt x="49" y="4711"/>
                    <a:pt x="4284" y="3325"/>
                    <a:pt x="5532" y="2193"/>
                  </a:cubicBezTo>
                  <a:cubicBezTo>
                    <a:pt x="6779" y="1060"/>
                    <a:pt x="6962" y="1"/>
                    <a:pt x="6962" y="0"/>
                  </a:cubicBezTo>
                  <a:close/>
                </a:path>
              </a:pathLst>
            </a:custGeom>
            <a:solidFill>
              <a:srgbClr val="9A4A4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08" name="Google Shape;1101;p13">
              <a:extLst>
                <a:ext uri="{FF2B5EF4-FFF2-40B4-BE49-F238E27FC236}">
                  <a16:creationId xmlns:a16="http://schemas.microsoft.com/office/drawing/2014/main" id="{E861B0E8-71F2-C605-60D0-5222E4347163}"/>
                </a:ext>
              </a:extLst>
            </p:cNvPr>
            <p:cNvSpPr/>
            <p:nvPr/>
          </p:nvSpPr>
          <p:spPr>
            <a:xfrm>
              <a:off x="6365400" y="2476125"/>
              <a:ext cx="35400" cy="1439925"/>
            </a:xfrm>
            <a:custGeom>
              <a:avLst/>
              <a:gdLst/>
              <a:ahLst/>
              <a:cxnLst/>
              <a:rect l="l" t="t" r="r" b="b"/>
              <a:pathLst>
                <a:path w="1416" h="57597" extrusionOk="0">
                  <a:moveTo>
                    <a:pt x="0" y="0"/>
                  </a:moveTo>
                  <a:lnTo>
                    <a:pt x="0" y="57597"/>
                  </a:lnTo>
                  <a:lnTo>
                    <a:pt x="1415" y="56781"/>
                  </a:lnTo>
                  <a:lnTo>
                    <a:pt x="1415" y="788"/>
                  </a:lnTo>
                  <a:lnTo>
                    <a:pt x="0" y="0"/>
                  </a:lnTo>
                  <a:close/>
                </a:path>
              </a:pathLst>
            </a:custGeom>
            <a:solidFill>
              <a:srgbClr val="BF90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09" name="Google Shape;1102;p13">
              <a:extLst>
                <a:ext uri="{FF2B5EF4-FFF2-40B4-BE49-F238E27FC236}">
                  <a16:creationId xmlns:a16="http://schemas.microsoft.com/office/drawing/2014/main" id="{09813E04-C423-8958-120D-38AE2F21CD62}"/>
                </a:ext>
              </a:extLst>
            </p:cNvPr>
            <p:cNvSpPr/>
            <p:nvPr/>
          </p:nvSpPr>
          <p:spPr>
            <a:xfrm>
              <a:off x="6330025" y="2495150"/>
              <a:ext cx="35400" cy="1420900"/>
            </a:xfrm>
            <a:custGeom>
              <a:avLst/>
              <a:gdLst/>
              <a:ahLst/>
              <a:cxnLst/>
              <a:rect l="l" t="t" r="r" b="b"/>
              <a:pathLst>
                <a:path w="1416" h="56836" extrusionOk="0">
                  <a:moveTo>
                    <a:pt x="0" y="1"/>
                  </a:moveTo>
                  <a:lnTo>
                    <a:pt x="0" y="55993"/>
                  </a:lnTo>
                  <a:lnTo>
                    <a:pt x="1415" y="56836"/>
                  </a:lnTo>
                  <a:lnTo>
                    <a:pt x="1415" y="844"/>
                  </a:lnTo>
                  <a:lnTo>
                    <a:pt x="0" y="1"/>
                  </a:lnTo>
                  <a:close/>
                </a:path>
              </a:pathLst>
            </a:custGeom>
            <a:solidFill>
              <a:srgbClr val="F1BF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10" name="Google Shape;1103;p13">
              <a:extLst>
                <a:ext uri="{FF2B5EF4-FFF2-40B4-BE49-F238E27FC236}">
                  <a16:creationId xmlns:a16="http://schemas.microsoft.com/office/drawing/2014/main" id="{7F2F09CE-0D4A-2E47-EF97-01F7FB2B286A}"/>
                </a:ext>
              </a:extLst>
            </p:cNvPr>
            <p:cNvSpPr/>
            <p:nvPr/>
          </p:nvSpPr>
          <p:spPr>
            <a:xfrm>
              <a:off x="5040125" y="1730650"/>
              <a:ext cx="35375" cy="1419525"/>
            </a:xfrm>
            <a:custGeom>
              <a:avLst/>
              <a:gdLst/>
              <a:ahLst/>
              <a:cxnLst/>
              <a:rect l="l" t="t" r="r" b="b"/>
              <a:pathLst>
                <a:path w="1415" h="56781" extrusionOk="0">
                  <a:moveTo>
                    <a:pt x="1415" y="1"/>
                  </a:moveTo>
                  <a:lnTo>
                    <a:pt x="1" y="787"/>
                  </a:lnTo>
                  <a:lnTo>
                    <a:pt x="1" y="56780"/>
                  </a:lnTo>
                  <a:lnTo>
                    <a:pt x="1415" y="55995"/>
                  </a:lnTo>
                  <a:lnTo>
                    <a:pt x="1415" y="1"/>
                  </a:lnTo>
                  <a:close/>
                </a:path>
              </a:pathLst>
            </a:custGeom>
            <a:solidFill>
              <a:srgbClr val="37474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11" name="Google Shape;1104;p13">
              <a:extLst>
                <a:ext uri="{FF2B5EF4-FFF2-40B4-BE49-F238E27FC236}">
                  <a16:creationId xmlns:a16="http://schemas.microsoft.com/office/drawing/2014/main" id="{1192BDED-E17E-2E68-6654-B9265BA49954}"/>
                </a:ext>
              </a:extLst>
            </p:cNvPr>
            <p:cNvSpPr/>
            <p:nvPr/>
          </p:nvSpPr>
          <p:spPr>
            <a:xfrm>
              <a:off x="5004800" y="1730675"/>
              <a:ext cx="35350" cy="1419500"/>
            </a:xfrm>
            <a:custGeom>
              <a:avLst/>
              <a:gdLst/>
              <a:ahLst/>
              <a:cxnLst/>
              <a:rect l="l" t="t" r="r" b="b"/>
              <a:pathLst>
                <a:path w="1414" h="56780" extrusionOk="0">
                  <a:moveTo>
                    <a:pt x="0" y="1"/>
                  </a:moveTo>
                  <a:lnTo>
                    <a:pt x="0" y="55994"/>
                  </a:lnTo>
                  <a:lnTo>
                    <a:pt x="1414" y="56779"/>
                  </a:lnTo>
                  <a:lnTo>
                    <a:pt x="1414" y="786"/>
                  </a:lnTo>
                  <a:lnTo>
                    <a:pt x="0" y="1"/>
                  </a:lnTo>
                  <a:close/>
                </a:path>
              </a:pathLst>
            </a:custGeom>
            <a:solidFill>
              <a:srgbClr val="455A6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12" name="Google Shape;1105;p13">
              <a:extLst>
                <a:ext uri="{FF2B5EF4-FFF2-40B4-BE49-F238E27FC236}">
                  <a16:creationId xmlns:a16="http://schemas.microsoft.com/office/drawing/2014/main" id="{448BF2C2-0B44-6125-EF72-657E4E7F9879}"/>
                </a:ext>
              </a:extLst>
            </p:cNvPr>
            <p:cNvSpPr/>
            <p:nvPr/>
          </p:nvSpPr>
          <p:spPr>
            <a:xfrm>
              <a:off x="5004800" y="1690550"/>
              <a:ext cx="1360625" cy="899350"/>
            </a:xfrm>
            <a:custGeom>
              <a:avLst/>
              <a:gdLst/>
              <a:ahLst/>
              <a:cxnLst/>
              <a:rect l="l" t="t" r="r" b="b"/>
              <a:pathLst>
                <a:path w="54425" h="35974" extrusionOk="0">
                  <a:moveTo>
                    <a:pt x="0" y="0"/>
                  </a:moveTo>
                  <a:lnTo>
                    <a:pt x="0" y="4650"/>
                  </a:lnTo>
                  <a:lnTo>
                    <a:pt x="54424" y="35973"/>
                  </a:lnTo>
                  <a:lnTo>
                    <a:pt x="54424" y="31423"/>
                  </a:lnTo>
                  <a:lnTo>
                    <a:pt x="0" y="0"/>
                  </a:lnTo>
                  <a:close/>
                </a:path>
              </a:pathLst>
            </a:custGeom>
            <a:solidFill>
              <a:srgbClr val="455A6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13" name="Google Shape;1106;p13">
              <a:extLst>
                <a:ext uri="{FF2B5EF4-FFF2-40B4-BE49-F238E27FC236}">
                  <a16:creationId xmlns:a16="http://schemas.microsoft.com/office/drawing/2014/main" id="{4171CC4C-5D4F-1CF8-2AA3-59A4A262CE7E}"/>
                </a:ext>
              </a:extLst>
            </p:cNvPr>
            <p:cNvSpPr/>
            <p:nvPr/>
          </p:nvSpPr>
          <p:spPr>
            <a:xfrm>
              <a:off x="5038125" y="2095400"/>
              <a:ext cx="1325500" cy="805450"/>
            </a:xfrm>
            <a:custGeom>
              <a:avLst/>
              <a:gdLst/>
              <a:ahLst/>
              <a:cxnLst/>
              <a:rect l="l" t="t" r="r" b="b"/>
              <a:pathLst>
                <a:path w="53020" h="32218" extrusionOk="0">
                  <a:moveTo>
                    <a:pt x="1" y="0"/>
                  </a:moveTo>
                  <a:lnTo>
                    <a:pt x="0" y="1578"/>
                  </a:lnTo>
                  <a:lnTo>
                    <a:pt x="53018" y="32217"/>
                  </a:lnTo>
                  <a:lnTo>
                    <a:pt x="53019" y="30640"/>
                  </a:lnTo>
                  <a:lnTo>
                    <a:pt x="1" y="0"/>
                  </a:lnTo>
                  <a:close/>
                </a:path>
              </a:pathLst>
            </a:custGeom>
            <a:solidFill>
              <a:srgbClr val="F1BF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14" name="Google Shape;1107;p13">
              <a:extLst>
                <a:ext uri="{FF2B5EF4-FFF2-40B4-BE49-F238E27FC236}">
                  <a16:creationId xmlns:a16="http://schemas.microsoft.com/office/drawing/2014/main" id="{FA0056AC-7B9C-8E6E-BBCA-171C48D40CED}"/>
                </a:ext>
              </a:extLst>
            </p:cNvPr>
            <p:cNvSpPr/>
            <p:nvPr/>
          </p:nvSpPr>
          <p:spPr>
            <a:xfrm>
              <a:off x="5040125" y="2056475"/>
              <a:ext cx="1289950" cy="785575"/>
            </a:xfrm>
            <a:custGeom>
              <a:avLst/>
              <a:gdLst/>
              <a:ahLst/>
              <a:cxnLst/>
              <a:rect l="l" t="t" r="r" b="b"/>
              <a:pathLst>
                <a:path w="51598" h="31423" extrusionOk="0">
                  <a:moveTo>
                    <a:pt x="1" y="1"/>
                  </a:moveTo>
                  <a:lnTo>
                    <a:pt x="1" y="1604"/>
                  </a:lnTo>
                  <a:lnTo>
                    <a:pt x="51598" y="31422"/>
                  </a:lnTo>
                  <a:lnTo>
                    <a:pt x="51598" y="29789"/>
                  </a:lnTo>
                  <a:lnTo>
                    <a:pt x="1" y="1"/>
                  </a:lnTo>
                  <a:close/>
                </a:path>
              </a:pathLst>
            </a:custGeom>
            <a:solidFill>
              <a:srgbClr val="BF90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15" name="Google Shape;1108;p13">
              <a:extLst>
                <a:ext uri="{FF2B5EF4-FFF2-40B4-BE49-F238E27FC236}">
                  <a16:creationId xmlns:a16="http://schemas.microsoft.com/office/drawing/2014/main" id="{F660C044-6134-B170-51A9-CE82D717516A}"/>
                </a:ext>
              </a:extLst>
            </p:cNvPr>
            <p:cNvSpPr/>
            <p:nvPr/>
          </p:nvSpPr>
          <p:spPr>
            <a:xfrm>
              <a:off x="3752125" y="2458575"/>
              <a:ext cx="2648675" cy="1645900"/>
            </a:xfrm>
            <a:custGeom>
              <a:avLst/>
              <a:gdLst/>
              <a:ahLst/>
              <a:cxnLst/>
              <a:rect l="l" t="t" r="r" b="b"/>
              <a:pathLst>
                <a:path w="105947" h="65836" extrusionOk="0">
                  <a:moveTo>
                    <a:pt x="105946" y="1"/>
                  </a:moveTo>
                  <a:lnTo>
                    <a:pt x="1" y="61089"/>
                  </a:lnTo>
                  <a:lnTo>
                    <a:pt x="1" y="65835"/>
                  </a:lnTo>
                  <a:lnTo>
                    <a:pt x="105946" y="4865"/>
                  </a:lnTo>
                  <a:lnTo>
                    <a:pt x="105946" y="1"/>
                  </a:lnTo>
                  <a:close/>
                </a:path>
              </a:pathLst>
            </a:custGeom>
            <a:solidFill>
              <a:srgbClr val="BF90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16" name="Google Shape;1109;p13">
              <a:extLst>
                <a:ext uri="{FF2B5EF4-FFF2-40B4-BE49-F238E27FC236}">
                  <a16:creationId xmlns:a16="http://schemas.microsoft.com/office/drawing/2014/main" id="{6975E3DA-28EA-99E2-D22A-42FD5AEA1B18}"/>
                </a:ext>
              </a:extLst>
            </p:cNvPr>
            <p:cNvSpPr/>
            <p:nvPr/>
          </p:nvSpPr>
          <p:spPr>
            <a:xfrm>
              <a:off x="3752125" y="3985900"/>
              <a:ext cx="35375" cy="1439950"/>
            </a:xfrm>
            <a:custGeom>
              <a:avLst/>
              <a:gdLst/>
              <a:ahLst/>
              <a:cxnLst/>
              <a:rect l="l" t="t" r="r" b="b"/>
              <a:pathLst>
                <a:path w="1415" h="57598" extrusionOk="0">
                  <a:moveTo>
                    <a:pt x="1" y="0"/>
                  </a:moveTo>
                  <a:lnTo>
                    <a:pt x="1" y="57598"/>
                  </a:lnTo>
                  <a:lnTo>
                    <a:pt x="1415" y="56781"/>
                  </a:lnTo>
                  <a:lnTo>
                    <a:pt x="1415" y="788"/>
                  </a:lnTo>
                  <a:lnTo>
                    <a:pt x="1" y="0"/>
                  </a:lnTo>
                  <a:close/>
                </a:path>
              </a:pathLst>
            </a:custGeom>
            <a:solidFill>
              <a:srgbClr val="BF90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17" name="Google Shape;1110;p13">
              <a:extLst>
                <a:ext uri="{FF2B5EF4-FFF2-40B4-BE49-F238E27FC236}">
                  <a16:creationId xmlns:a16="http://schemas.microsoft.com/office/drawing/2014/main" id="{581F0844-031C-F54C-1790-7DF84CE8CFAC}"/>
                </a:ext>
              </a:extLst>
            </p:cNvPr>
            <p:cNvSpPr/>
            <p:nvPr/>
          </p:nvSpPr>
          <p:spPr>
            <a:xfrm>
              <a:off x="3716750" y="4004950"/>
              <a:ext cx="35400" cy="1420900"/>
            </a:xfrm>
            <a:custGeom>
              <a:avLst/>
              <a:gdLst/>
              <a:ahLst/>
              <a:cxnLst/>
              <a:rect l="l" t="t" r="r" b="b"/>
              <a:pathLst>
                <a:path w="1416" h="56836" extrusionOk="0">
                  <a:moveTo>
                    <a:pt x="1" y="1"/>
                  </a:moveTo>
                  <a:lnTo>
                    <a:pt x="1" y="55993"/>
                  </a:lnTo>
                  <a:lnTo>
                    <a:pt x="1416" y="56836"/>
                  </a:lnTo>
                  <a:lnTo>
                    <a:pt x="1416" y="843"/>
                  </a:lnTo>
                  <a:lnTo>
                    <a:pt x="1" y="1"/>
                  </a:lnTo>
                  <a:close/>
                </a:path>
              </a:pathLst>
            </a:custGeom>
            <a:solidFill>
              <a:srgbClr val="F1BF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18" name="Google Shape;1111;p13">
              <a:extLst>
                <a:ext uri="{FF2B5EF4-FFF2-40B4-BE49-F238E27FC236}">
                  <a16:creationId xmlns:a16="http://schemas.microsoft.com/office/drawing/2014/main" id="{76463441-CB14-3DDD-6319-6B4DAC7B2229}"/>
                </a:ext>
              </a:extLst>
            </p:cNvPr>
            <p:cNvSpPr/>
            <p:nvPr/>
          </p:nvSpPr>
          <p:spPr>
            <a:xfrm>
              <a:off x="2426875" y="3240475"/>
              <a:ext cx="35375" cy="1419500"/>
            </a:xfrm>
            <a:custGeom>
              <a:avLst/>
              <a:gdLst/>
              <a:ahLst/>
              <a:cxnLst/>
              <a:rect l="l" t="t" r="r" b="b"/>
              <a:pathLst>
                <a:path w="1415" h="56780" extrusionOk="0">
                  <a:moveTo>
                    <a:pt x="1414" y="0"/>
                  </a:moveTo>
                  <a:lnTo>
                    <a:pt x="0" y="787"/>
                  </a:lnTo>
                  <a:lnTo>
                    <a:pt x="0" y="56780"/>
                  </a:lnTo>
                  <a:lnTo>
                    <a:pt x="1414" y="55993"/>
                  </a:lnTo>
                  <a:lnTo>
                    <a:pt x="1414" y="0"/>
                  </a:lnTo>
                  <a:close/>
                </a:path>
              </a:pathLst>
            </a:custGeom>
            <a:solidFill>
              <a:srgbClr val="BF90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19" name="Google Shape;1112;p13">
              <a:extLst>
                <a:ext uri="{FF2B5EF4-FFF2-40B4-BE49-F238E27FC236}">
                  <a16:creationId xmlns:a16="http://schemas.microsoft.com/office/drawing/2014/main" id="{5E536A6F-31F8-D615-253C-04371220C73F}"/>
                </a:ext>
              </a:extLst>
            </p:cNvPr>
            <p:cNvSpPr/>
            <p:nvPr/>
          </p:nvSpPr>
          <p:spPr>
            <a:xfrm>
              <a:off x="2391525" y="3240500"/>
              <a:ext cx="35375" cy="1419475"/>
            </a:xfrm>
            <a:custGeom>
              <a:avLst/>
              <a:gdLst/>
              <a:ahLst/>
              <a:cxnLst/>
              <a:rect l="l" t="t" r="r" b="b"/>
              <a:pathLst>
                <a:path w="1415" h="56779" extrusionOk="0">
                  <a:moveTo>
                    <a:pt x="1" y="0"/>
                  </a:moveTo>
                  <a:lnTo>
                    <a:pt x="1" y="55992"/>
                  </a:lnTo>
                  <a:lnTo>
                    <a:pt x="1414" y="56779"/>
                  </a:lnTo>
                  <a:lnTo>
                    <a:pt x="1414" y="786"/>
                  </a:lnTo>
                  <a:lnTo>
                    <a:pt x="1" y="0"/>
                  </a:lnTo>
                  <a:close/>
                </a:path>
              </a:pathLst>
            </a:custGeom>
            <a:solidFill>
              <a:srgbClr val="F1BF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20" name="Google Shape;1113;p13">
              <a:extLst>
                <a:ext uri="{FF2B5EF4-FFF2-40B4-BE49-F238E27FC236}">
                  <a16:creationId xmlns:a16="http://schemas.microsoft.com/office/drawing/2014/main" id="{87E05ABB-0330-EC61-35C6-DB491232AC7F}"/>
                </a:ext>
              </a:extLst>
            </p:cNvPr>
            <p:cNvSpPr/>
            <p:nvPr/>
          </p:nvSpPr>
          <p:spPr>
            <a:xfrm>
              <a:off x="2391525" y="3200350"/>
              <a:ext cx="1360625" cy="899325"/>
            </a:xfrm>
            <a:custGeom>
              <a:avLst/>
              <a:gdLst/>
              <a:ahLst/>
              <a:cxnLst/>
              <a:rect l="l" t="t" r="r" b="b"/>
              <a:pathLst>
                <a:path w="54425" h="35973" extrusionOk="0">
                  <a:moveTo>
                    <a:pt x="1" y="1"/>
                  </a:moveTo>
                  <a:lnTo>
                    <a:pt x="1" y="4650"/>
                  </a:lnTo>
                  <a:lnTo>
                    <a:pt x="54425" y="35972"/>
                  </a:lnTo>
                  <a:lnTo>
                    <a:pt x="54425" y="31422"/>
                  </a:lnTo>
                  <a:lnTo>
                    <a:pt x="1" y="1"/>
                  </a:lnTo>
                  <a:close/>
                </a:path>
              </a:pathLst>
            </a:custGeom>
            <a:solidFill>
              <a:srgbClr val="F1BF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21" name="Google Shape;1114;p13">
              <a:extLst>
                <a:ext uri="{FF2B5EF4-FFF2-40B4-BE49-F238E27FC236}">
                  <a16:creationId xmlns:a16="http://schemas.microsoft.com/office/drawing/2014/main" id="{9F98FA5E-50A3-8983-2E09-D0B26E2CBE10}"/>
                </a:ext>
              </a:extLst>
            </p:cNvPr>
            <p:cNvSpPr/>
            <p:nvPr/>
          </p:nvSpPr>
          <p:spPr>
            <a:xfrm>
              <a:off x="2424850" y="3605175"/>
              <a:ext cx="1325500" cy="805475"/>
            </a:xfrm>
            <a:custGeom>
              <a:avLst/>
              <a:gdLst/>
              <a:ahLst/>
              <a:cxnLst/>
              <a:rect l="l" t="t" r="r" b="b"/>
              <a:pathLst>
                <a:path w="53020" h="32219" extrusionOk="0">
                  <a:moveTo>
                    <a:pt x="1" y="1"/>
                  </a:moveTo>
                  <a:lnTo>
                    <a:pt x="1" y="1579"/>
                  </a:lnTo>
                  <a:lnTo>
                    <a:pt x="53019" y="32219"/>
                  </a:lnTo>
                  <a:lnTo>
                    <a:pt x="53020" y="30641"/>
                  </a:lnTo>
                  <a:lnTo>
                    <a:pt x="1" y="1"/>
                  </a:lnTo>
                  <a:close/>
                </a:path>
              </a:pathLst>
            </a:custGeom>
            <a:solidFill>
              <a:srgbClr val="F1BF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22" name="Google Shape;1115;p13">
              <a:extLst>
                <a:ext uri="{FF2B5EF4-FFF2-40B4-BE49-F238E27FC236}">
                  <a16:creationId xmlns:a16="http://schemas.microsoft.com/office/drawing/2014/main" id="{A9B207E8-5461-4DB0-5456-AA9322B1B776}"/>
                </a:ext>
              </a:extLst>
            </p:cNvPr>
            <p:cNvSpPr/>
            <p:nvPr/>
          </p:nvSpPr>
          <p:spPr>
            <a:xfrm>
              <a:off x="2426875" y="3566300"/>
              <a:ext cx="1289925" cy="785550"/>
            </a:xfrm>
            <a:custGeom>
              <a:avLst/>
              <a:gdLst/>
              <a:ahLst/>
              <a:cxnLst/>
              <a:rect l="l" t="t" r="r" b="b"/>
              <a:pathLst>
                <a:path w="51597" h="31422" extrusionOk="0">
                  <a:moveTo>
                    <a:pt x="0" y="0"/>
                  </a:moveTo>
                  <a:lnTo>
                    <a:pt x="0" y="1604"/>
                  </a:lnTo>
                  <a:lnTo>
                    <a:pt x="51597" y="31422"/>
                  </a:lnTo>
                  <a:lnTo>
                    <a:pt x="51597" y="29788"/>
                  </a:lnTo>
                  <a:lnTo>
                    <a:pt x="0" y="0"/>
                  </a:lnTo>
                  <a:close/>
                </a:path>
              </a:pathLst>
            </a:custGeom>
            <a:solidFill>
              <a:srgbClr val="BF90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23" name="Google Shape;1116;p13">
              <a:extLst>
                <a:ext uri="{FF2B5EF4-FFF2-40B4-BE49-F238E27FC236}">
                  <a16:creationId xmlns:a16="http://schemas.microsoft.com/office/drawing/2014/main" id="{C78BD12F-E8D6-7E77-311E-161F542451C1}"/>
                </a:ext>
              </a:extLst>
            </p:cNvPr>
            <p:cNvSpPr/>
            <p:nvPr/>
          </p:nvSpPr>
          <p:spPr>
            <a:xfrm>
              <a:off x="2391525" y="1673025"/>
              <a:ext cx="4009275" cy="2312900"/>
            </a:xfrm>
            <a:custGeom>
              <a:avLst/>
              <a:gdLst/>
              <a:ahLst/>
              <a:cxnLst/>
              <a:rect l="l" t="t" r="r" b="b"/>
              <a:pathLst>
                <a:path w="160371" h="92516" extrusionOk="0">
                  <a:moveTo>
                    <a:pt x="105946" y="1"/>
                  </a:moveTo>
                  <a:lnTo>
                    <a:pt x="1" y="61094"/>
                  </a:lnTo>
                  <a:lnTo>
                    <a:pt x="54425" y="92515"/>
                  </a:lnTo>
                  <a:lnTo>
                    <a:pt x="160370" y="31423"/>
                  </a:lnTo>
                  <a:lnTo>
                    <a:pt x="105946" y="1"/>
                  </a:lnTo>
                  <a:close/>
                </a:path>
              </a:pathLst>
            </a:custGeom>
            <a:solidFill>
              <a:srgbClr val="FCD26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24" name="Google Shape;1117;p13">
              <a:extLst>
                <a:ext uri="{FF2B5EF4-FFF2-40B4-BE49-F238E27FC236}">
                  <a16:creationId xmlns:a16="http://schemas.microsoft.com/office/drawing/2014/main" id="{B7044C64-5F4B-8E79-525B-9817D83F0CE5}"/>
                </a:ext>
              </a:extLst>
            </p:cNvPr>
            <p:cNvSpPr/>
            <p:nvPr/>
          </p:nvSpPr>
          <p:spPr>
            <a:xfrm>
              <a:off x="3447225" y="1016075"/>
              <a:ext cx="946975" cy="1242700"/>
            </a:xfrm>
            <a:custGeom>
              <a:avLst/>
              <a:gdLst/>
              <a:ahLst/>
              <a:cxnLst/>
              <a:rect l="l" t="t" r="r" b="b"/>
              <a:pathLst>
                <a:path w="37879" h="49708" extrusionOk="0">
                  <a:moveTo>
                    <a:pt x="15146" y="1"/>
                  </a:moveTo>
                  <a:lnTo>
                    <a:pt x="15146" y="1"/>
                  </a:lnTo>
                  <a:cubicBezTo>
                    <a:pt x="9574" y="811"/>
                    <a:pt x="7794" y="2302"/>
                    <a:pt x="6127" y="8833"/>
                  </a:cubicBezTo>
                  <a:cubicBezTo>
                    <a:pt x="4942" y="13477"/>
                    <a:pt x="2353" y="22339"/>
                    <a:pt x="1155" y="29205"/>
                  </a:cubicBezTo>
                  <a:cubicBezTo>
                    <a:pt x="476" y="33096"/>
                    <a:pt x="1" y="34312"/>
                    <a:pt x="2333" y="35896"/>
                  </a:cubicBezTo>
                  <a:cubicBezTo>
                    <a:pt x="4132" y="37119"/>
                    <a:pt x="6582" y="38324"/>
                    <a:pt x="9059" y="39689"/>
                  </a:cubicBezTo>
                  <a:cubicBezTo>
                    <a:pt x="11537" y="41053"/>
                    <a:pt x="13923" y="42280"/>
                    <a:pt x="17505" y="44049"/>
                  </a:cubicBezTo>
                  <a:cubicBezTo>
                    <a:pt x="18261" y="44422"/>
                    <a:pt x="19001" y="44825"/>
                    <a:pt x="19723" y="45258"/>
                  </a:cubicBezTo>
                  <a:cubicBezTo>
                    <a:pt x="21404" y="46265"/>
                    <a:pt x="23028" y="47375"/>
                    <a:pt x="24847" y="48177"/>
                  </a:cubicBezTo>
                  <a:cubicBezTo>
                    <a:pt x="25952" y="48666"/>
                    <a:pt x="27059" y="49023"/>
                    <a:pt x="28224" y="49305"/>
                  </a:cubicBezTo>
                  <a:cubicBezTo>
                    <a:pt x="29096" y="49517"/>
                    <a:pt x="29999" y="49708"/>
                    <a:pt x="30900" y="49708"/>
                  </a:cubicBezTo>
                  <a:cubicBezTo>
                    <a:pt x="31261" y="49708"/>
                    <a:pt x="31622" y="49677"/>
                    <a:pt x="31980" y="49605"/>
                  </a:cubicBezTo>
                  <a:cubicBezTo>
                    <a:pt x="32790" y="49442"/>
                    <a:pt x="33544" y="49074"/>
                    <a:pt x="34284" y="48705"/>
                  </a:cubicBezTo>
                  <a:cubicBezTo>
                    <a:pt x="34897" y="48400"/>
                    <a:pt x="35526" y="48077"/>
                    <a:pt x="35957" y="47545"/>
                  </a:cubicBezTo>
                  <a:cubicBezTo>
                    <a:pt x="36162" y="47290"/>
                    <a:pt x="36322" y="46989"/>
                    <a:pt x="36582" y="46792"/>
                  </a:cubicBezTo>
                  <a:cubicBezTo>
                    <a:pt x="36818" y="46613"/>
                    <a:pt x="37114" y="46537"/>
                    <a:pt x="37373" y="46397"/>
                  </a:cubicBezTo>
                  <a:cubicBezTo>
                    <a:pt x="37634" y="46256"/>
                    <a:pt x="37878" y="46009"/>
                    <a:pt x="37861" y="45714"/>
                  </a:cubicBezTo>
                  <a:cubicBezTo>
                    <a:pt x="37848" y="45488"/>
                    <a:pt x="37680" y="45295"/>
                    <a:pt x="37481" y="45187"/>
                  </a:cubicBezTo>
                  <a:cubicBezTo>
                    <a:pt x="37283" y="45079"/>
                    <a:pt x="37056" y="45041"/>
                    <a:pt x="36833" y="45003"/>
                  </a:cubicBezTo>
                  <a:cubicBezTo>
                    <a:pt x="34817" y="44652"/>
                    <a:pt x="32840" y="44109"/>
                    <a:pt x="30926" y="43386"/>
                  </a:cubicBezTo>
                  <a:cubicBezTo>
                    <a:pt x="30482" y="43218"/>
                    <a:pt x="29994" y="42993"/>
                    <a:pt x="29834" y="42546"/>
                  </a:cubicBezTo>
                  <a:cubicBezTo>
                    <a:pt x="30866" y="42372"/>
                    <a:pt x="31863" y="42034"/>
                    <a:pt x="32788" y="41546"/>
                  </a:cubicBezTo>
                  <a:cubicBezTo>
                    <a:pt x="33232" y="41311"/>
                    <a:pt x="33700" y="40984"/>
                    <a:pt x="33785" y="40489"/>
                  </a:cubicBezTo>
                  <a:cubicBezTo>
                    <a:pt x="33822" y="40275"/>
                    <a:pt x="33765" y="40026"/>
                    <a:pt x="33584" y="39907"/>
                  </a:cubicBezTo>
                  <a:cubicBezTo>
                    <a:pt x="33496" y="39849"/>
                    <a:pt x="33401" y="39830"/>
                    <a:pt x="33304" y="39830"/>
                  </a:cubicBezTo>
                  <a:cubicBezTo>
                    <a:pt x="33157" y="39830"/>
                    <a:pt x="33003" y="39875"/>
                    <a:pt x="32861" y="39896"/>
                  </a:cubicBezTo>
                  <a:cubicBezTo>
                    <a:pt x="32595" y="39937"/>
                    <a:pt x="32330" y="39915"/>
                    <a:pt x="32062" y="39936"/>
                  </a:cubicBezTo>
                  <a:cubicBezTo>
                    <a:pt x="31899" y="39948"/>
                    <a:pt x="31736" y="39953"/>
                    <a:pt x="31573" y="39953"/>
                  </a:cubicBezTo>
                  <a:cubicBezTo>
                    <a:pt x="31083" y="39953"/>
                    <a:pt x="30593" y="39903"/>
                    <a:pt x="30108" y="39831"/>
                  </a:cubicBezTo>
                  <a:cubicBezTo>
                    <a:pt x="28815" y="39639"/>
                    <a:pt x="27545" y="39280"/>
                    <a:pt x="26236" y="39208"/>
                  </a:cubicBezTo>
                  <a:cubicBezTo>
                    <a:pt x="24504" y="39112"/>
                    <a:pt x="23052" y="39249"/>
                    <a:pt x="21475" y="38401"/>
                  </a:cubicBezTo>
                  <a:cubicBezTo>
                    <a:pt x="19941" y="37575"/>
                    <a:pt x="12407" y="32519"/>
                    <a:pt x="10198" y="30710"/>
                  </a:cubicBezTo>
                  <a:cubicBezTo>
                    <a:pt x="10198" y="30710"/>
                    <a:pt x="14449" y="16877"/>
                    <a:pt x="14449" y="16877"/>
                  </a:cubicBezTo>
                  <a:cubicBezTo>
                    <a:pt x="18804" y="12416"/>
                    <a:pt x="16750" y="1715"/>
                    <a:pt x="15146" y="1"/>
                  </a:cubicBezTo>
                  <a:close/>
                </a:path>
              </a:pathLst>
            </a:custGeom>
            <a:solidFill>
              <a:srgbClr val="B1666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25" name="Google Shape;1118;p13">
              <a:extLst>
                <a:ext uri="{FF2B5EF4-FFF2-40B4-BE49-F238E27FC236}">
                  <a16:creationId xmlns:a16="http://schemas.microsoft.com/office/drawing/2014/main" id="{9FA66AC3-D02C-B88E-C171-6645A004A480}"/>
                </a:ext>
              </a:extLst>
            </p:cNvPr>
            <p:cNvSpPr/>
            <p:nvPr/>
          </p:nvSpPr>
          <p:spPr>
            <a:xfrm>
              <a:off x="3042200" y="2627625"/>
              <a:ext cx="1331100" cy="767275"/>
            </a:xfrm>
            <a:custGeom>
              <a:avLst/>
              <a:gdLst/>
              <a:ahLst/>
              <a:cxnLst/>
              <a:rect l="l" t="t" r="r" b="b"/>
              <a:pathLst>
                <a:path w="53244" h="30691" extrusionOk="0">
                  <a:moveTo>
                    <a:pt x="33687" y="1"/>
                  </a:moveTo>
                  <a:cubicBezTo>
                    <a:pt x="33499" y="1"/>
                    <a:pt x="33310" y="50"/>
                    <a:pt x="33141" y="147"/>
                  </a:cubicBezTo>
                  <a:lnTo>
                    <a:pt x="162" y="19190"/>
                  </a:lnTo>
                  <a:cubicBezTo>
                    <a:pt x="1" y="19283"/>
                    <a:pt x="1" y="19517"/>
                    <a:pt x="162" y="19611"/>
                  </a:cubicBezTo>
                  <a:lnTo>
                    <a:pt x="19350" y="30691"/>
                  </a:lnTo>
                  <a:lnTo>
                    <a:pt x="53244" y="11123"/>
                  </a:lnTo>
                  <a:lnTo>
                    <a:pt x="34234" y="147"/>
                  </a:lnTo>
                  <a:cubicBezTo>
                    <a:pt x="34065" y="50"/>
                    <a:pt x="33876" y="1"/>
                    <a:pt x="33687" y="1"/>
                  </a:cubicBezTo>
                  <a:close/>
                </a:path>
              </a:pathLst>
            </a:custGeom>
            <a:solidFill>
              <a:srgbClr val="000549">
                <a:alpha val="509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26" name="Google Shape;1119;p13">
              <a:extLst>
                <a:ext uri="{FF2B5EF4-FFF2-40B4-BE49-F238E27FC236}">
                  <a16:creationId xmlns:a16="http://schemas.microsoft.com/office/drawing/2014/main" id="{4E784B5F-8EE2-A224-D760-4C2226E8E7FE}"/>
                </a:ext>
              </a:extLst>
            </p:cNvPr>
            <p:cNvSpPr/>
            <p:nvPr/>
          </p:nvSpPr>
          <p:spPr>
            <a:xfrm>
              <a:off x="3063425" y="2847850"/>
              <a:ext cx="1274375" cy="497900"/>
            </a:xfrm>
            <a:custGeom>
              <a:avLst/>
              <a:gdLst/>
              <a:ahLst/>
              <a:cxnLst/>
              <a:rect l="l" t="t" r="r" b="b"/>
              <a:pathLst>
                <a:path w="50975" h="19916" extrusionOk="0">
                  <a:moveTo>
                    <a:pt x="50974" y="1"/>
                  </a:moveTo>
                  <a:lnTo>
                    <a:pt x="18504" y="18752"/>
                  </a:lnTo>
                  <a:lnTo>
                    <a:pt x="115" y="8133"/>
                  </a:lnTo>
                  <a:cubicBezTo>
                    <a:pt x="46" y="8093"/>
                    <a:pt x="4" y="8020"/>
                    <a:pt x="4" y="7940"/>
                  </a:cubicBezTo>
                  <a:lnTo>
                    <a:pt x="4" y="7934"/>
                  </a:lnTo>
                  <a:lnTo>
                    <a:pt x="1" y="7934"/>
                  </a:lnTo>
                  <a:lnTo>
                    <a:pt x="1" y="8525"/>
                  </a:lnTo>
                  <a:cubicBezTo>
                    <a:pt x="1" y="9151"/>
                    <a:pt x="334" y="9731"/>
                    <a:pt x="876" y="10046"/>
                  </a:cubicBezTo>
                  <a:lnTo>
                    <a:pt x="17621" y="19682"/>
                  </a:lnTo>
                  <a:cubicBezTo>
                    <a:pt x="17887" y="19834"/>
                    <a:pt x="18190" y="19915"/>
                    <a:pt x="18498" y="19915"/>
                  </a:cubicBezTo>
                  <a:cubicBezTo>
                    <a:pt x="18500" y="19915"/>
                    <a:pt x="18502" y="19915"/>
                    <a:pt x="18504" y="19915"/>
                  </a:cubicBezTo>
                  <a:cubicBezTo>
                    <a:pt x="18508" y="19915"/>
                    <a:pt x="18512" y="19915"/>
                    <a:pt x="18516" y="19915"/>
                  </a:cubicBezTo>
                  <a:cubicBezTo>
                    <a:pt x="18819" y="19915"/>
                    <a:pt x="19116" y="19834"/>
                    <a:pt x="19378" y="19684"/>
                  </a:cubicBezTo>
                  <a:lnTo>
                    <a:pt x="50097" y="1949"/>
                  </a:lnTo>
                  <a:cubicBezTo>
                    <a:pt x="50639" y="1635"/>
                    <a:pt x="50974" y="1055"/>
                    <a:pt x="50974" y="427"/>
                  </a:cubicBezTo>
                  <a:lnTo>
                    <a:pt x="50974" y="1"/>
                  </a:lnTo>
                  <a:close/>
                </a:path>
              </a:pathLst>
            </a:custGeom>
            <a:solidFill>
              <a:srgbClr val="37474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27" name="Google Shape;1120;p13">
              <a:extLst>
                <a:ext uri="{FF2B5EF4-FFF2-40B4-BE49-F238E27FC236}">
                  <a16:creationId xmlns:a16="http://schemas.microsoft.com/office/drawing/2014/main" id="{7EBB8F5B-8C08-E100-6D25-01A256DCBF67}"/>
                </a:ext>
              </a:extLst>
            </p:cNvPr>
            <p:cNvSpPr/>
            <p:nvPr/>
          </p:nvSpPr>
          <p:spPr>
            <a:xfrm>
              <a:off x="3062450" y="2581450"/>
              <a:ext cx="1275400" cy="735150"/>
            </a:xfrm>
            <a:custGeom>
              <a:avLst/>
              <a:gdLst/>
              <a:ahLst/>
              <a:cxnLst/>
              <a:rect l="l" t="t" r="r" b="b"/>
              <a:pathLst>
                <a:path w="51016" h="29406" extrusionOk="0">
                  <a:moveTo>
                    <a:pt x="32279" y="0"/>
                  </a:moveTo>
                  <a:cubicBezTo>
                    <a:pt x="32098" y="0"/>
                    <a:pt x="31917" y="47"/>
                    <a:pt x="31755" y="141"/>
                  </a:cubicBezTo>
                  <a:lnTo>
                    <a:pt x="155" y="18387"/>
                  </a:lnTo>
                  <a:cubicBezTo>
                    <a:pt x="0" y="18476"/>
                    <a:pt x="0" y="18700"/>
                    <a:pt x="155" y="18789"/>
                  </a:cubicBezTo>
                  <a:lnTo>
                    <a:pt x="18541" y="29406"/>
                  </a:lnTo>
                  <a:lnTo>
                    <a:pt x="51016" y="10656"/>
                  </a:lnTo>
                  <a:lnTo>
                    <a:pt x="32802" y="141"/>
                  </a:lnTo>
                  <a:cubicBezTo>
                    <a:pt x="32640" y="47"/>
                    <a:pt x="32459" y="0"/>
                    <a:pt x="32279" y="0"/>
                  </a:cubicBezTo>
                  <a:close/>
                </a:path>
              </a:pathLst>
            </a:custGeom>
            <a:solidFill>
              <a:srgbClr val="455A6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28" name="Google Shape;1121;p13">
              <a:extLst>
                <a:ext uri="{FF2B5EF4-FFF2-40B4-BE49-F238E27FC236}">
                  <a16:creationId xmlns:a16="http://schemas.microsoft.com/office/drawing/2014/main" id="{6E10298F-6BC0-27BE-0F4F-FAD0E449E652}"/>
                </a:ext>
              </a:extLst>
            </p:cNvPr>
            <p:cNvSpPr/>
            <p:nvPr/>
          </p:nvSpPr>
          <p:spPr>
            <a:xfrm>
              <a:off x="3073100" y="2264275"/>
              <a:ext cx="821175" cy="477975"/>
            </a:xfrm>
            <a:custGeom>
              <a:avLst/>
              <a:gdLst/>
              <a:ahLst/>
              <a:cxnLst/>
              <a:rect l="l" t="t" r="r" b="b"/>
              <a:pathLst>
                <a:path w="32847" h="19119" extrusionOk="0">
                  <a:moveTo>
                    <a:pt x="3726" y="0"/>
                  </a:moveTo>
                  <a:lnTo>
                    <a:pt x="1" y="8218"/>
                  </a:lnTo>
                  <a:cubicBezTo>
                    <a:pt x="5466" y="9793"/>
                    <a:pt x="12766" y="11862"/>
                    <a:pt x="13465" y="12359"/>
                  </a:cubicBezTo>
                  <a:cubicBezTo>
                    <a:pt x="14250" y="12918"/>
                    <a:pt x="15122" y="14091"/>
                    <a:pt x="16485" y="15019"/>
                  </a:cubicBezTo>
                  <a:cubicBezTo>
                    <a:pt x="17579" y="15765"/>
                    <a:pt x="19050" y="15839"/>
                    <a:pt x="19589" y="15839"/>
                  </a:cubicBezTo>
                  <a:cubicBezTo>
                    <a:pt x="19722" y="15839"/>
                    <a:pt x="19798" y="15834"/>
                    <a:pt x="19798" y="15834"/>
                  </a:cubicBezTo>
                  <a:cubicBezTo>
                    <a:pt x="19798" y="15834"/>
                    <a:pt x="22299" y="17748"/>
                    <a:pt x="24028" y="18447"/>
                  </a:cubicBezTo>
                  <a:cubicBezTo>
                    <a:pt x="25005" y="18842"/>
                    <a:pt x="25999" y="19119"/>
                    <a:pt x="27108" y="19119"/>
                  </a:cubicBezTo>
                  <a:cubicBezTo>
                    <a:pt x="27962" y="19119"/>
                    <a:pt x="28884" y="18954"/>
                    <a:pt x="29918" y="18553"/>
                  </a:cubicBezTo>
                  <a:cubicBezTo>
                    <a:pt x="32297" y="17631"/>
                    <a:pt x="32846" y="16453"/>
                    <a:pt x="31459" y="15544"/>
                  </a:cubicBezTo>
                  <a:cubicBezTo>
                    <a:pt x="30071" y="14634"/>
                    <a:pt x="23584" y="9209"/>
                    <a:pt x="22317" y="8213"/>
                  </a:cubicBezTo>
                  <a:cubicBezTo>
                    <a:pt x="21051" y="7217"/>
                    <a:pt x="18966" y="6712"/>
                    <a:pt x="17287" y="6051"/>
                  </a:cubicBezTo>
                  <a:cubicBezTo>
                    <a:pt x="15101" y="5191"/>
                    <a:pt x="13719" y="4745"/>
                    <a:pt x="11736" y="3855"/>
                  </a:cubicBezTo>
                  <a:cubicBezTo>
                    <a:pt x="9785" y="2978"/>
                    <a:pt x="6411" y="1287"/>
                    <a:pt x="3726" y="0"/>
                  </a:cubicBezTo>
                  <a:close/>
                </a:path>
              </a:pathLst>
            </a:custGeom>
            <a:solidFill>
              <a:srgbClr val="FFA8A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29" name="Google Shape;1122;p13">
              <a:extLst>
                <a:ext uri="{FF2B5EF4-FFF2-40B4-BE49-F238E27FC236}">
                  <a16:creationId xmlns:a16="http://schemas.microsoft.com/office/drawing/2014/main" id="{5A0D0366-E4B5-D512-9BCE-97B73B0EC65A}"/>
                </a:ext>
              </a:extLst>
            </p:cNvPr>
            <p:cNvSpPr/>
            <p:nvPr/>
          </p:nvSpPr>
          <p:spPr>
            <a:xfrm>
              <a:off x="3276150" y="2721650"/>
              <a:ext cx="965075" cy="556300"/>
            </a:xfrm>
            <a:custGeom>
              <a:avLst/>
              <a:gdLst/>
              <a:ahLst/>
              <a:cxnLst/>
              <a:rect l="l" t="t" r="r" b="b"/>
              <a:pathLst>
                <a:path w="38603" h="22252" extrusionOk="0">
                  <a:moveTo>
                    <a:pt x="28727" y="0"/>
                  </a:moveTo>
                  <a:lnTo>
                    <a:pt x="1" y="16585"/>
                  </a:lnTo>
                  <a:lnTo>
                    <a:pt x="9825" y="22251"/>
                  </a:lnTo>
                  <a:lnTo>
                    <a:pt x="38603" y="5637"/>
                  </a:lnTo>
                  <a:lnTo>
                    <a:pt x="28727" y="0"/>
                  </a:lnTo>
                  <a:close/>
                </a:path>
              </a:pathLst>
            </a:custGeom>
            <a:solidFill>
              <a:srgbClr val="37474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30" name="Google Shape;1123;p13">
              <a:extLst>
                <a:ext uri="{FF2B5EF4-FFF2-40B4-BE49-F238E27FC236}">
                  <a16:creationId xmlns:a16="http://schemas.microsoft.com/office/drawing/2014/main" id="{069D8D65-802A-B211-A9B6-09378D1A26F4}"/>
                </a:ext>
              </a:extLst>
            </p:cNvPr>
            <p:cNvSpPr/>
            <p:nvPr/>
          </p:nvSpPr>
          <p:spPr>
            <a:xfrm>
              <a:off x="3276200" y="2721625"/>
              <a:ext cx="965000" cy="420100"/>
            </a:xfrm>
            <a:custGeom>
              <a:avLst/>
              <a:gdLst/>
              <a:ahLst/>
              <a:cxnLst/>
              <a:rect l="l" t="t" r="r" b="b"/>
              <a:pathLst>
                <a:path w="38600" h="16804" extrusionOk="0">
                  <a:moveTo>
                    <a:pt x="28725" y="0"/>
                  </a:moveTo>
                  <a:lnTo>
                    <a:pt x="1" y="16587"/>
                  </a:lnTo>
                  <a:lnTo>
                    <a:pt x="376" y="16803"/>
                  </a:lnTo>
                  <a:lnTo>
                    <a:pt x="28725" y="432"/>
                  </a:lnTo>
                  <a:lnTo>
                    <a:pt x="38224" y="5853"/>
                  </a:lnTo>
                  <a:lnTo>
                    <a:pt x="38599" y="5638"/>
                  </a:lnTo>
                  <a:lnTo>
                    <a:pt x="28725" y="0"/>
                  </a:lnTo>
                  <a:close/>
                </a:path>
              </a:pathLst>
            </a:custGeom>
            <a:solidFill>
              <a:srgbClr val="27DEB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31" name="Google Shape;1124;p13">
              <a:extLst>
                <a:ext uri="{FF2B5EF4-FFF2-40B4-BE49-F238E27FC236}">
                  <a16:creationId xmlns:a16="http://schemas.microsoft.com/office/drawing/2014/main" id="{AA69654A-9586-E7CA-5607-5E7E952ED12F}"/>
                </a:ext>
              </a:extLst>
            </p:cNvPr>
            <p:cNvSpPr/>
            <p:nvPr/>
          </p:nvSpPr>
          <p:spPr>
            <a:xfrm>
              <a:off x="3276200" y="2721625"/>
              <a:ext cx="965000" cy="420100"/>
            </a:xfrm>
            <a:custGeom>
              <a:avLst/>
              <a:gdLst/>
              <a:ahLst/>
              <a:cxnLst/>
              <a:rect l="l" t="t" r="r" b="b"/>
              <a:pathLst>
                <a:path w="38600" h="16804" extrusionOk="0">
                  <a:moveTo>
                    <a:pt x="28725" y="0"/>
                  </a:moveTo>
                  <a:lnTo>
                    <a:pt x="1" y="16587"/>
                  </a:lnTo>
                  <a:lnTo>
                    <a:pt x="376" y="16803"/>
                  </a:lnTo>
                  <a:lnTo>
                    <a:pt x="28725" y="432"/>
                  </a:lnTo>
                  <a:lnTo>
                    <a:pt x="38224" y="5853"/>
                  </a:lnTo>
                  <a:lnTo>
                    <a:pt x="38599" y="5638"/>
                  </a:lnTo>
                  <a:lnTo>
                    <a:pt x="28725" y="0"/>
                  </a:lnTo>
                  <a:close/>
                </a:path>
              </a:pathLst>
            </a:custGeom>
            <a:solidFill>
              <a:srgbClr val="2632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32" name="Google Shape;1125;p13">
              <a:extLst>
                <a:ext uri="{FF2B5EF4-FFF2-40B4-BE49-F238E27FC236}">
                  <a16:creationId xmlns:a16="http://schemas.microsoft.com/office/drawing/2014/main" id="{BB41A278-B060-669B-CF14-33EAC7A9D47A}"/>
                </a:ext>
              </a:extLst>
            </p:cNvPr>
            <p:cNvSpPr/>
            <p:nvPr/>
          </p:nvSpPr>
          <p:spPr>
            <a:xfrm>
              <a:off x="3401050" y="2757725"/>
              <a:ext cx="343475" cy="198275"/>
            </a:xfrm>
            <a:custGeom>
              <a:avLst/>
              <a:gdLst/>
              <a:ahLst/>
              <a:cxnLst/>
              <a:rect l="l" t="t" r="r" b="b"/>
              <a:pathLst>
                <a:path w="13739" h="7931" extrusionOk="0">
                  <a:moveTo>
                    <a:pt x="8742" y="1"/>
                  </a:moveTo>
                  <a:lnTo>
                    <a:pt x="1" y="5046"/>
                  </a:lnTo>
                  <a:lnTo>
                    <a:pt x="182" y="5151"/>
                  </a:lnTo>
                  <a:lnTo>
                    <a:pt x="4997" y="7930"/>
                  </a:lnTo>
                  <a:lnTo>
                    <a:pt x="13560" y="2986"/>
                  </a:lnTo>
                  <a:lnTo>
                    <a:pt x="13738" y="2885"/>
                  </a:lnTo>
                  <a:lnTo>
                    <a:pt x="8742" y="1"/>
                  </a:lnTo>
                  <a:close/>
                </a:path>
              </a:pathLst>
            </a:custGeom>
            <a:solidFill>
              <a:srgbClr val="2632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33" name="Google Shape;1126;p13">
              <a:extLst>
                <a:ext uri="{FF2B5EF4-FFF2-40B4-BE49-F238E27FC236}">
                  <a16:creationId xmlns:a16="http://schemas.microsoft.com/office/drawing/2014/main" id="{832D9D7B-814B-432D-F495-3F54AB221306}"/>
                </a:ext>
              </a:extLst>
            </p:cNvPr>
            <p:cNvSpPr/>
            <p:nvPr/>
          </p:nvSpPr>
          <p:spPr>
            <a:xfrm>
              <a:off x="3405575" y="2762875"/>
              <a:ext cx="334500" cy="193125"/>
            </a:xfrm>
            <a:custGeom>
              <a:avLst/>
              <a:gdLst/>
              <a:ahLst/>
              <a:cxnLst/>
              <a:rect l="l" t="t" r="r" b="b"/>
              <a:pathLst>
                <a:path w="13380" h="7725" extrusionOk="0">
                  <a:moveTo>
                    <a:pt x="8561" y="1"/>
                  </a:moveTo>
                  <a:lnTo>
                    <a:pt x="1" y="4945"/>
                  </a:lnTo>
                  <a:lnTo>
                    <a:pt x="4816" y="7724"/>
                  </a:lnTo>
                  <a:lnTo>
                    <a:pt x="13379" y="2780"/>
                  </a:lnTo>
                  <a:lnTo>
                    <a:pt x="8561" y="1"/>
                  </a:lnTo>
                  <a:close/>
                </a:path>
              </a:pathLst>
            </a:custGeom>
            <a:solidFill>
              <a:srgbClr val="37474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34" name="Google Shape;1127;p13">
              <a:extLst>
                <a:ext uri="{FF2B5EF4-FFF2-40B4-BE49-F238E27FC236}">
                  <a16:creationId xmlns:a16="http://schemas.microsoft.com/office/drawing/2014/main" id="{B56BBE4F-FD3E-1589-D59E-501A28AE03A1}"/>
                </a:ext>
              </a:extLst>
            </p:cNvPr>
            <p:cNvSpPr/>
            <p:nvPr/>
          </p:nvSpPr>
          <p:spPr>
            <a:xfrm>
              <a:off x="3525975" y="2847825"/>
              <a:ext cx="811875" cy="497975"/>
            </a:xfrm>
            <a:custGeom>
              <a:avLst/>
              <a:gdLst/>
              <a:ahLst/>
              <a:cxnLst/>
              <a:rect l="l" t="t" r="r" b="b"/>
              <a:pathLst>
                <a:path w="32475" h="19919" extrusionOk="0">
                  <a:moveTo>
                    <a:pt x="32475" y="1"/>
                  </a:moveTo>
                  <a:lnTo>
                    <a:pt x="0" y="18750"/>
                  </a:lnTo>
                  <a:lnTo>
                    <a:pt x="0" y="19918"/>
                  </a:lnTo>
                  <a:cubicBezTo>
                    <a:pt x="308" y="19918"/>
                    <a:pt x="610" y="19839"/>
                    <a:pt x="876" y="19685"/>
                  </a:cubicBezTo>
                  <a:lnTo>
                    <a:pt x="31595" y="1949"/>
                  </a:lnTo>
                  <a:cubicBezTo>
                    <a:pt x="32140" y="1636"/>
                    <a:pt x="32475" y="1056"/>
                    <a:pt x="32475" y="427"/>
                  </a:cubicBezTo>
                  <a:lnTo>
                    <a:pt x="32475" y="1"/>
                  </a:lnTo>
                  <a:close/>
                </a:path>
              </a:pathLst>
            </a:custGeom>
            <a:solidFill>
              <a:srgbClr val="27DEB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35" name="Google Shape;1128;p13">
              <a:extLst>
                <a:ext uri="{FF2B5EF4-FFF2-40B4-BE49-F238E27FC236}">
                  <a16:creationId xmlns:a16="http://schemas.microsoft.com/office/drawing/2014/main" id="{9C047B3D-080C-03CD-7F37-D918B89028F6}"/>
                </a:ext>
              </a:extLst>
            </p:cNvPr>
            <p:cNvSpPr/>
            <p:nvPr/>
          </p:nvSpPr>
          <p:spPr>
            <a:xfrm>
              <a:off x="3525975" y="2847825"/>
              <a:ext cx="811875" cy="497975"/>
            </a:xfrm>
            <a:custGeom>
              <a:avLst/>
              <a:gdLst/>
              <a:ahLst/>
              <a:cxnLst/>
              <a:rect l="l" t="t" r="r" b="b"/>
              <a:pathLst>
                <a:path w="32475" h="19919" extrusionOk="0">
                  <a:moveTo>
                    <a:pt x="32475" y="1"/>
                  </a:moveTo>
                  <a:lnTo>
                    <a:pt x="0" y="18750"/>
                  </a:lnTo>
                  <a:lnTo>
                    <a:pt x="0" y="19918"/>
                  </a:lnTo>
                  <a:cubicBezTo>
                    <a:pt x="308" y="19918"/>
                    <a:pt x="610" y="19839"/>
                    <a:pt x="876" y="19685"/>
                  </a:cubicBezTo>
                  <a:lnTo>
                    <a:pt x="31595" y="1949"/>
                  </a:lnTo>
                  <a:cubicBezTo>
                    <a:pt x="32140" y="1636"/>
                    <a:pt x="32475" y="1056"/>
                    <a:pt x="32475" y="427"/>
                  </a:cubicBezTo>
                  <a:lnTo>
                    <a:pt x="32475" y="1"/>
                  </a:lnTo>
                  <a:close/>
                </a:path>
              </a:pathLst>
            </a:custGeom>
            <a:solidFill>
              <a:srgbClr val="2632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36" name="Google Shape;1129;p13">
              <a:extLst>
                <a:ext uri="{FF2B5EF4-FFF2-40B4-BE49-F238E27FC236}">
                  <a16:creationId xmlns:a16="http://schemas.microsoft.com/office/drawing/2014/main" id="{25D7C001-7D6A-68BB-D7FB-E81F14EB556E}"/>
                </a:ext>
              </a:extLst>
            </p:cNvPr>
            <p:cNvSpPr/>
            <p:nvPr/>
          </p:nvSpPr>
          <p:spPr>
            <a:xfrm>
              <a:off x="3538350" y="2297100"/>
              <a:ext cx="919125" cy="1029500"/>
            </a:xfrm>
            <a:custGeom>
              <a:avLst/>
              <a:gdLst/>
              <a:ahLst/>
              <a:cxnLst/>
              <a:rect l="l" t="t" r="r" b="b"/>
              <a:pathLst>
                <a:path w="36765" h="41180" extrusionOk="0">
                  <a:moveTo>
                    <a:pt x="36149" y="1"/>
                  </a:moveTo>
                  <a:lnTo>
                    <a:pt x="4366" y="18354"/>
                  </a:lnTo>
                  <a:cubicBezTo>
                    <a:pt x="3970" y="18583"/>
                    <a:pt x="3696" y="18978"/>
                    <a:pt x="3619" y="19429"/>
                  </a:cubicBezTo>
                  <a:lnTo>
                    <a:pt x="0" y="41038"/>
                  </a:lnTo>
                  <a:cubicBezTo>
                    <a:pt x="243" y="41133"/>
                    <a:pt x="497" y="41179"/>
                    <a:pt x="751" y="41179"/>
                  </a:cubicBezTo>
                  <a:cubicBezTo>
                    <a:pt x="1113" y="41179"/>
                    <a:pt x="1472" y="41085"/>
                    <a:pt x="1793" y="40900"/>
                  </a:cubicBezTo>
                  <a:lnTo>
                    <a:pt x="32377" y="23242"/>
                  </a:lnTo>
                  <a:cubicBezTo>
                    <a:pt x="32913" y="22932"/>
                    <a:pt x="33284" y="22399"/>
                    <a:pt x="33388" y="21788"/>
                  </a:cubicBezTo>
                  <a:lnTo>
                    <a:pt x="36737" y="1820"/>
                  </a:lnTo>
                  <a:cubicBezTo>
                    <a:pt x="36754" y="1708"/>
                    <a:pt x="36764" y="1593"/>
                    <a:pt x="36764" y="1480"/>
                  </a:cubicBezTo>
                  <a:cubicBezTo>
                    <a:pt x="36764" y="925"/>
                    <a:pt x="36543" y="392"/>
                    <a:pt x="36149" y="1"/>
                  </a:cubicBezTo>
                  <a:close/>
                </a:path>
              </a:pathLst>
            </a:custGeom>
            <a:solidFill>
              <a:srgbClr val="37474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37" name="Google Shape;1130;p13">
              <a:extLst>
                <a:ext uri="{FF2B5EF4-FFF2-40B4-BE49-F238E27FC236}">
                  <a16:creationId xmlns:a16="http://schemas.microsoft.com/office/drawing/2014/main" id="{69DC13D3-5F0B-313B-8018-7F4699A8AB79}"/>
                </a:ext>
              </a:extLst>
            </p:cNvPr>
            <p:cNvSpPr/>
            <p:nvPr/>
          </p:nvSpPr>
          <p:spPr>
            <a:xfrm>
              <a:off x="3525975" y="2289025"/>
              <a:ext cx="916100" cy="1034050"/>
            </a:xfrm>
            <a:custGeom>
              <a:avLst/>
              <a:gdLst/>
              <a:ahLst/>
              <a:cxnLst/>
              <a:rect l="l" t="t" r="r" b="b"/>
              <a:pathLst>
                <a:path w="36644" h="41362" extrusionOk="0">
                  <a:moveTo>
                    <a:pt x="36220" y="1"/>
                  </a:moveTo>
                  <a:lnTo>
                    <a:pt x="4372" y="18387"/>
                  </a:lnTo>
                  <a:cubicBezTo>
                    <a:pt x="3976" y="18617"/>
                    <a:pt x="3703" y="19011"/>
                    <a:pt x="3625" y="19463"/>
                  </a:cubicBezTo>
                  <a:lnTo>
                    <a:pt x="0" y="41103"/>
                  </a:lnTo>
                  <a:lnTo>
                    <a:pt x="210" y="41223"/>
                  </a:lnTo>
                  <a:cubicBezTo>
                    <a:pt x="301" y="41275"/>
                    <a:pt x="397" y="41321"/>
                    <a:pt x="495" y="41361"/>
                  </a:cubicBezTo>
                  <a:lnTo>
                    <a:pt x="4115" y="19752"/>
                  </a:lnTo>
                  <a:cubicBezTo>
                    <a:pt x="4191" y="19301"/>
                    <a:pt x="4465" y="18906"/>
                    <a:pt x="4862" y="18677"/>
                  </a:cubicBezTo>
                  <a:lnTo>
                    <a:pt x="36644" y="324"/>
                  </a:lnTo>
                  <a:cubicBezTo>
                    <a:pt x="36517" y="198"/>
                    <a:pt x="36374" y="90"/>
                    <a:pt x="36220" y="1"/>
                  </a:cubicBezTo>
                  <a:close/>
                </a:path>
              </a:pathLst>
            </a:custGeom>
            <a:solidFill>
              <a:srgbClr val="455A6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38" name="Google Shape;1131;p13">
              <a:extLst>
                <a:ext uri="{FF2B5EF4-FFF2-40B4-BE49-F238E27FC236}">
                  <a16:creationId xmlns:a16="http://schemas.microsoft.com/office/drawing/2014/main" id="{10C1CAC4-D6DB-2A3F-775F-7A5375F6A5BB}"/>
                </a:ext>
              </a:extLst>
            </p:cNvPr>
            <p:cNvSpPr/>
            <p:nvPr/>
          </p:nvSpPr>
          <p:spPr>
            <a:xfrm>
              <a:off x="3525975" y="2758975"/>
              <a:ext cx="110250" cy="564100"/>
            </a:xfrm>
            <a:custGeom>
              <a:avLst/>
              <a:gdLst/>
              <a:ahLst/>
              <a:cxnLst/>
              <a:rect l="l" t="t" r="r" b="b"/>
              <a:pathLst>
                <a:path w="4410" h="22564" extrusionOk="0">
                  <a:moveTo>
                    <a:pt x="3916" y="1"/>
                  </a:moveTo>
                  <a:cubicBezTo>
                    <a:pt x="3768" y="196"/>
                    <a:pt x="3668" y="424"/>
                    <a:pt x="3625" y="665"/>
                  </a:cubicBezTo>
                  <a:lnTo>
                    <a:pt x="0" y="22306"/>
                  </a:lnTo>
                  <a:lnTo>
                    <a:pt x="210" y="22425"/>
                  </a:lnTo>
                  <a:cubicBezTo>
                    <a:pt x="301" y="22477"/>
                    <a:pt x="397" y="22524"/>
                    <a:pt x="495" y="22563"/>
                  </a:cubicBezTo>
                  <a:lnTo>
                    <a:pt x="4115" y="955"/>
                  </a:lnTo>
                  <a:cubicBezTo>
                    <a:pt x="4157" y="711"/>
                    <a:pt x="4259" y="482"/>
                    <a:pt x="4409" y="285"/>
                  </a:cubicBezTo>
                  <a:lnTo>
                    <a:pt x="3916" y="1"/>
                  </a:lnTo>
                  <a:close/>
                </a:path>
              </a:pathLst>
            </a:custGeom>
            <a:solidFill>
              <a:srgbClr val="2632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39" name="Google Shape;1132;p13">
              <a:extLst>
                <a:ext uri="{FF2B5EF4-FFF2-40B4-BE49-F238E27FC236}">
                  <a16:creationId xmlns:a16="http://schemas.microsoft.com/office/drawing/2014/main" id="{6D472065-D408-D1EE-5486-8CF95ADBB095}"/>
                </a:ext>
              </a:extLst>
            </p:cNvPr>
            <p:cNvSpPr/>
            <p:nvPr/>
          </p:nvSpPr>
          <p:spPr>
            <a:xfrm>
              <a:off x="3965375" y="2751800"/>
              <a:ext cx="141050" cy="143625"/>
            </a:xfrm>
            <a:custGeom>
              <a:avLst/>
              <a:gdLst/>
              <a:ahLst/>
              <a:cxnLst/>
              <a:rect l="l" t="t" r="r" b="b"/>
              <a:pathLst>
                <a:path w="5642" h="5745" extrusionOk="0">
                  <a:moveTo>
                    <a:pt x="4602" y="0"/>
                  </a:moveTo>
                  <a:cubicBezTo>
                    <a:pt x="4227" y="0"/>
                    <a:pt x="3756" y="146"/>
                    <a:pt x="3227" y="451"/>
                  </a:cubicBezTo>
                  <a:cubicBezTo>
                    <a:pt x="1749" y="1306"/>
                    <a:pt x="368" y="3081"/>
                    <a:pt x="144" y="4418"/>
                  </a:cubicBezTo>
                  <a:cubicBezTo>
                    <a:pt x="0" y="5276"/>
                    <a:pt x="367" y="5745"/>
                    <a:pt x="1040" y="5745"/>
                  </a:cubicBezTo>
                  <a:cubicBezTo>
                    <a:pt x="1415" y="5745"/>
                    <a:pt x="1886" y="5599"/>
                    <a:pt x="2416" y="5293"/>
                  </a:cubicBezTo>
                  <a:cubicBezTo>
                    <a:pt x="3894" y="4440"/>
                    <a:pt x="5274" y="2664"/>
                    <a:pt x="5498" y="1327"/>
                  </a:cubicBezTo>
                  <a:cubicBezTo>
                    <a:pt x="5642" y="469"/>
                    <a:pt x="5274" y="0"/>
                    <a:pt x="4602" y="0"/>
                  </a:cubicBezTo>
                  <a:close/>
                </a:path>
              </a:pathLst>
            </a:custGeom>
            <a:solidFill>
              <a:srgbClr val="FF696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40" name="Google Shape;1133;p13">
              <a:extLst>
                <a:ext uri="{FF2B5EF4-FFF2-40B4-BE49-F238E27FC236}">
                  <a16:creationId xmlns:a16="http://schemas.microsoft.com/office/drawing/2014/main" id="{83AF9F72-33EE-BB8B-A4C4-5C117F60F323}"/>
                </a:ext>
              </a:extLst>
            </p:cNvPr>
            <p:cNvSpPr/>
            <p:nvPr/>
          </p:nvSpPr>
          <p:spPr>
            <a:xfrm>
              <a:off x="4492000" y="1972600"/>
              <a:ext cx="1196100" cy="688750"/>
            </a:xfrm>
            <a:custGeom>
              <a:avLst/>
              <a:gdLst/>
              <a:ahLst/>
              <a:cxnLst/>
              <a:rect l="l" t="t" r="r" b="b"/>
              <a:pathLst>
                <a:path w="47844" h="27550" extrusionOk="0">
                  <a:moveTo>
                    <a:pt x="35979" y="1"/>
                  </a:moveTo>
                  <a:cubicBezTo>
                    <a:pt x="35738" y="1"/>
                    <a:pt x="35497" y="54"/>
                    <a:pt x="35313" y="160"/>
                  </a:cubicBezTo>
                  <a:lnTo>
                    <a:pt x="369" y="20352"/>
                  </a:lnTo>
                  <a:cubicBezTo>
                    <a:pt x="0" y="20564"/>
                    <a:pt x="0" y="20909"/>
                    <a:pt x="369" y="21122"/>
                  </a:cubicBezTo>
                  <a:lnTo>
                    <a:pt x="11197" y="27390"/>
                  </a:lnTo>
                  <a:cubicBezTo>
                    <a:pt x="11381" y="27496"/>
                    <a:pt x="11623" y="27550"/>
                    <a:pt x="11864" y="27550"/>
                  </a:cubicBezTo>
                  <a:cubicBezTo>
                    <a:pt x="12105" y="27550"/>
                    <a:pt x="12346" y="27496"/>
                    <a:pt x="12530" y="27390"/>
                  </a:cubicBezTo>
                  <a:lnTo>
                    <a:pt x="47474" y="7200"/>
                  </a:lnTo>
                  <a:cubicBezTo>
                    <a:pt x="47843" y="6987"/>
                    <a:pt x="47843" y="6642"/>
                    <a:pt x="47474" y="6430"/>
                  </a:cubicBezTo>
                  <a:lnTo>
                    <a:pt x="36646" y="160"/>
                  </a:lnTo>
                  <a:cubicBezTo>
                    <a:pt x="36462" y="54"/>
                    <a:pt x="36221" y="1"/>
                    <a:pt x="35979" y="1"/>
                  </a:cubicBezTo>
                  <a:close/>
                </a:path>
              </a:pathLst>
            </a:custGeom>
            <a:solidFill>
              <a:srgbClr val="000549">
                <a:alpha val="509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41" name="Google Shape;1134;p13">
              <a:extLst>
                <a:ext uri="{FF2B5EF4-FFF2-40B4-BE49-F238E27FC236}">
                  <a16:creationId xmlns:a16="http://schemas.microsoft.com/office/drawing/2014/main" id="{D8C3FBE1-41C9-FD97-4044-D3C1BE23844C}"/>
                </a:ext>
              </a:extLst>
            </p:cNvPr>
            <p:cNvSpPr/>
            <p:nvPr/>
          </p:nvSpPr>
          <p:spPr>
            <a:xfrm>
              <a:off x="4517375" y="1970200"/>
              <a:ext cx="1084800" cy="657425"/>
            </a:xfrm>
            <a:custGeom>
              <a:avLst/>
              <a:gdLst/>
              <a:ahLst/>
              <a:cxnLst/>
              <a:rect l="l" t="t" r="r" b="b"/>
              <a:pathLst>
                <a:path w="43392" h="26297" extrusionOk="0">
                  <a:moveTo>
                    <a:pt x="32498" y="1"/>
                  </a:moveTo>
                  <a:cubicBezTo>
                    <a:pt x="32282" y="1"/>
                    <a:pt x="32066" y="48"/>
                    <a:pt x="31902" y="143"/>
                  </a:cubicBezTo>
                  <a:lnTo>
                    <a:pt x="599" y="18231"/>
                  </a:lnTo>
                  <a:cubicBezTo>
                    <a:pt x="268" y="18422"/>
                    <a:pt x="1" y="18884"/>
                    <a:pt x="1" y="19265"/>
                  </a:cubicBezTo>
                  <a:lnTo>
                    <a:pt x="1" y="19503"/>
                  </a:lnTo>
                  <a:cubicBezTo>
                    <a:pt x="1" y="19884"/>
                    <a:pt x="268" y="20347"/>
                    <a:pt x="599" y="20538"/>
                  </a:cubicBezTo>
                  <a:lnTo>
                    <a:pt x="10299" y="26153"/>
                  </a:lnTo>
                  <a:cubicBezTo>
                    <a:pt x="10464" y="26248"/>
                    <a:pt x="10680" y="26296"/>
                    <a:pt x="10896" y="26296"/>
                  </a:cubicBezTo>
                  <a:cubicBezTo>
                    <a:pt x="11112" y="26296"/>
                    <a:pt x="11328" y="26248"/>
                    <a:pt x="11493" y="26153"/>
                  </a:cubicBezTo>
                  <a:lnTo>
                    <a:pt x="42795" y="8065"/>
                  </a:lnTo>
                  <a:cubicBezTo>
                    <a:pt x="43125" y="7875"/>
                    <a:pt x="43392" y="7413"/>
                    <a:pt x="43392" y="7031"/>
                  </a:cubicBezTo>
                  <a:lnTo>
                    <a:pt x="43392" y="6794"/>
                  </a:lnTo>
                  <a:cubicBezTo>
                    <a:pt x="43392" y="6413"/>
                    <a:pt x="43125" y="5951"/>
                    <a:pt x="42795" y="5760"/>
                  </a:cubicBezTo>
                  <a:lnTo>
                    <a:pt x="33095" y="143"/>
                  </a:lnTo>
                  <a:cubicBezTo>
                    <a:pt x="32930" y="48"/>
                    <a:pt x="32714" y="1"/>
                    <a:pt x="32498"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42" name="Google Shape;1135;p13">
              <a:extLst>
                <a:ext uri="{FF2B5EF4-FFF2-40B4-BE49-F238E27FC236}">
                  <a16:creationId xmlns:a16="http://schemas.microsoft.com/office/drawing/2014/main" id="{9F4D99CA-5DB9-BA31-31A6-6DF655C13C22}"/>
                </a:ext>
              </a:extLst>
            </p:cNvPr>
            <p:cNvSpPr/>
            <p:nvPr/>
          </p:nvSpPr>
          <p:spPr>
            <a:xfrm>
              <a:off x="4524075" y="1970200"/>
              <a:ext cx="1071425" cy="617000"/>
            </a:xfrm>
            <a:custGeom>
              <a:avLst/>
              <a:gdLst/>
              <a:ahLst/>
              <a:cxnLst/>
              <a:rect l="l" t="t" r="r" b="b"/>
              <a:pathLst>
                <a:path w="42857" h="24680" extrusionOk="0">
                  <a:moveTo>
                    <a:pt x="32230" y="1"/>
                  </a:moveTo>
                  <a:cubicBezTo>
                    <a:pt x="32014" y="1"/>
                    <a:pt x="31798" y="49"/>
                    <a:pt x="31634" y="144"/>
                  </a:cubicBezTo>
                  <a:lnTo>
                    <a:pt x="331" y="18231"/>
                  </a:lnTo>
                  <a:cubicBezTo>
                    <a:pt x="0" y="18422"/>
                    <a:pt x="0" y="18731"/>
                    <a:pt x="331" y="18920"/>
                  </a:cubicBezTo>
                  <a:lnTo>
                    <a:pt x="10031" y="24536"/>
                  </a:lnTo>
                  <a:cubicBezTo>
                    <a:pt x="10196" y="24632"/>
                    <a:pt x="10412" y="24679"/>
                    <a:pt x="10628" y="24679"/>
                  </a:cubicBezTo>
                  <a:cubicBezTo>
                    <a:pt x="10844" y="24679"/>
                    <a:pt x="11060" y="24632"/>
                    <a:pt x="11224" y="24536"/>
                  </a:cubicBezTo>
                  <a:lnTo>
                    <a:pt x="42527" y="6449"/>
                  </a:lnTo>
                  <a:cubicBezTo>
                    <a:pt x="42857" y="6259"/>
                    <a:pt x="42857" y="5951"/>
                    <a:pt x="42527" y="5760"/>
                  </a:cubicBezTo>
                  <a:lnTo>
                    <a:pt x="32827" y="144"/>
                  </a:lnTo>
                  <a:cubicBezTo>
                    <a:pt x="32662" y="49"/>
                    <a:pt x="32446" y="1"/>
                    <a:pt x="32230" y="1"/>
                  </a:cubicBezTo>
                  <a:close/>
                </a:path>
              </a:pathLst>
            </a:custGeom>
            <a:solidFill>
              <a:srgbClr val="455A6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43" name="Google Shape;1136;p13">
              <a:extLst>
                <a:ext uri="{FF2B5EF4-FFF2-40B4-BE49-F238E27FC236}">
                  <a16:creationId xmlns:a16="http://schemas.microsoft.com/office/drawing/2014/main" id="{F536F995-7D9A-3CCF-F2A4-94A63A4981A9}"/>
                </a:ext>
              </a:extLst>
            </p:cNvPr>
            <p:cNvSpPr/>
            <p:nvPr/>
          </p:nvSpPr>
          <p:spPr>
            <a:xfrm>
              <a:off x="5108550" y="2391750"/>
              <a:ext cx="1056150" cy="605550"/>
            </a:xfrm>
            <a:custGeom>
              <a:avLst/>
              <a:gdLst/>
              <a:ahLst/>
              <a:cxnLst/>
              <a:rect l="l" t="t" r="r" b="b"/>
              <a:pathLst>
                <a:path w="42246" h="24222" extrusionOk="0">
                  <a:moveTo>
                    <a:pt x="38614" y="1"/>
                  </a:moveTo>
                  <a:cubicBezTo>
                    <a:pt x="38231" y="1"/>
                    <a:pt x="37848" y="86"/>
                    <a:pt x="37554" y="257"/>
                  </a:cubicBezTo>
                  <a:lnTo>
                    <a:pt x="27996" y="5773"/>
                  </a:lnTo>
                  <a:lnTo>
                    <a:pt x="26740" y="5039"/>
                  </a:lnTo>
                  <a:cubicBezTo>
                    <a:pt x="26471" y="4882"/>
                    <a:pt x="26118" y="4803"/>
                    <a:pt x="25766" y="4803"/>
                  </a:cubicBezTo>
                  <a:cubicBezTo>
                    <a:pt x="25417" y="4803"/>
                    <a:pt x="25069" y="4880"/>
                    <a:pt x="24802" y="5033"/>
                  </a:cubicBezTo>
                  <a:lnTo>
                    <a:pt x="13195" y="11780"/>
                  </a:lnTo>
                  <a:cubicBezTo>
                    <a:pt x="12660" y="12090"/>
                    <a:pt x="12660" y="12591"/>
                    <a:pt x="13195" y="12901"/>
                  </a:cubicBezTo>
                  <a:lnTo>
                    <a:pt x="14420" y="13608"/>
                  </a:lnTo>
                  <a:lnTo>
                    <a:pt x="606" y="21580"/>
                  </a:lnTo>
                  <a:cubicBezTo>
                    <a:pt x="1" y="21931"/>
                    <a:pt x="2" y="22500"/>
                    <a:pt x="608" y="22850"/>
                  </a:cubicBezTo>
                  <a:lnTo>
                    <a:pt x="2531" y="23960"/>
                  </a:lnTo>
                  <a:cubicBezTo>
                    <a:pt x="2833" y="24135"/>
                    <a:pt x="3231" y="24222"/>
                    <a:pt x="3628" y="24222"/>
                  </a:cubicBezTo>
                  <a:cubicBezTo>
                    <a:pt x="4025" y="24222"/>
                    <a:pt x="4422" y="24135"/>
                    <a:pt x="4725" y="23960"/>
                  </a:cubicBezTo>
                  <a:lnTo>
                    <a:pt x="18537" y="15985"/>
                  </a:lnTo>
                  <a:cubicBezTo>
                    <a:pt x="18805" y="16139"/>
                    <a:pt x="19156" y="16216"/>
                    <a:pt x="19507" y="16216"/>
                  </a:cubicBezTo>
                  <a:cubicBezTo>
                    <a:pt x="19858" y="16216"/>
                    <a:pt x="20209" y="16139"/>
                    <a:pt x="20477" y="15984"/>
                  </a:cubicBezTo>
                  <a:lnTo>
                    <a:pt x="32038" y="9264"/>
                  </a:lnTo>
                  <a:cubicBezTo>
                    <a:pt x="32559" y="8963"/>
                    <a:pt x="32569" y="8479"/>
                    <a:pt x="32079" y="8166"/>
                  </a:cubicBezTo>
                  <a:lnTo>
                    <a:pt x="41632" y="2651"/>
                  </a:lnTo>
                  <a:cubicBezTo>
                    <a:pt x="42238" y="2301"/>
                    <a:pt x="42245" y="1721"/>
                    <a:pt x="41649" y="1356"/>
                  </a:cubicBezTo>
                  <a:lnTo>
                    <a:pt x="39729" y="282"/>
                  </a:lnTo>
                  <a:cubicBezTo>
                    <a:pt x="39423" y="95"/>
                    <a:pt x="39018" y="1"/>
                    <a:pt x="38614" y="1"/>
                  </a:cubicBezTo>
                  <a:close/>
                </a:path>
              </a:pathLst>
            </a:custGeom>
            <a:solidFill>
              <a:srgbClr val="000549">
                <a:alpha val="509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44" name="Google Shape;1137;p13">
              <a:extLst>
                <a:ext uri="{FF2B5EF4-FFF2-40B4-BE49-F238E27FC236}">
                  <a16:creationId xmlns:a16="http://schemas.microsoft.com/office/drawing/2014/main" id="{74950700-C01C-912E-2954-8F24033C4133}"/>
                </a:ext>
              </a:extLst>
            </p:cNvPr>
            <p:cNvSpPr/>
            <p:nvPr/>
          </p:nvSpPr>
          <p:spPr>
            <a:xfrm>
              <a:off x="5023425" y="1398175"/>
              <a:ext cx="1047050" cy="1390325"/>
            </a:xfrm>
            <a:custGeom>
              <a:avLst/>
              <a:gdLst/>
              <a:ahLst/>
              <a:cxnLst/>
              <a:rect l="l" t="t" r="r" b="b"/>
              <a:pathLst>
                <a:path w="41882" h="55613" extrusionOk="0">
                  <a:moveTo>
                    <a:pt x="39182" y="1"/>
                  </a:moveTo>
                  <a:cubicBezTo>
                    <a:pt x="38637" y="1"/>
                    <a:pt x="38080" y="126"/>
                    <a:pt x="37651" y="374"/>
                  </a:cubicBezTo>
                  <a:lnTo>
                    <a:pt x="4231" y="19668"/>
                  </a:lnTo>
                  <a:cubicBezTo>
                    <a:pt x="3406" y="20145"/>
                    <a:pt x="2674" y="21299"/>
                    <a:pt x="2597" y="22248"/>
                  </a:cubicBezTo>
                  <a:lnTo>
                    <a:pt x="79" y="52767"/>
                  </a:lnTo>
                  <a:cubicBezTo>
                    <a:pt x="0" y="53716"/>
                    <a:pt x="564" y="54846"/>
                    <a:pt x="1338" y="55293"/>
                  </a:cubicBezTo>
                  <a:cubicBezTo>
                    <a:pt x="1708" y="55507"/>
                    <a:pt x="2198" y="55613"/>
                    <a:pt x="2699" y="55613"/>
                  </a:cubicBezTo>
                  <a:cubicBezTo>
                    <a:pt x="3244" y="55613"/>
                    <a:pt x="3801" y="55488"/>
                    <a:pt x="4231" y="55240"/>
                  </a:cubicBezTo>
                  <a:lnTo>
                    <a:pt x="37651" y="35944"/>
                  </a:lnTo>
                  <a:cubicBezTo>
                    <a:pt x="38477" y="35469"/>
                    <a:pt x="39208" y="34314"/>
                    <a:pt x="39286" y="33366"/>
                  </a:cubicBezTo>
                  <a:lnTo>
                    <a:pt x="41803" y="2847"/>
                  </a:lnTo>
                  <a:cubicBezTo>
                    <a:pt x="41881" y="1898"/>
                    <a:pt x="41317" y="767"/>
                    <a:pt x="40544" y="321"/>
                  </a:cubicBezTo>
                  <a:cubicBezTo>
                    <a:pt x="40173" y="107"/>
                    <a:pt x="39683" y="1"/>
                    <a:pt x="39182" y="1"/>
                  </a:cubicBezTo>
                  <a:close/>
                </a:path>
              </a:pathLst>
            </a:custGeom>
            <a:solidFill>
              <a:srgbClr val="2632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45" name="Google Shape;1138;p13">
              <a:extLst>
                <a:ext uri="{FF2B5EF4-FFF2-40B4-BE49-F238E27FC236}">
                  <a16:creationId xmlns:a16="http://schemas.microsoft.com/office/drawing/2014/main" id="{2DA20FD5-592B-D0FA-7BB5-EA53B44F8003}"/>
                </a:ext>
              </a:extLst>
            </p:cNvPr>
            <p:cNvSpPr/>
            <p:nvPr/>
          </p:nvSpPr>
          <p:spPr>
            <a:xfrm>
              <a:off x="5102025" y="1398175"/>
              <a:ext cx="968450" cy="1321725"/>
            </a:xfrm>
            <a:custGeom>
              <a:avLst/>
              <a:gdLst/>
              <a:ahLst/>
              <a:cxnLst/>
              <a:rect l="l" t="t" r="r" b="b"/>
              <a:pathLst>
                <a:path w="38738" h="52869" extrusionOk="0">
                  <a:moveTo>
                    <a:pt x="36038" y="0"/>
                  </a:moveTo>
                  <a:cubicBezTo>
                    <a:pt x="35494" y="0"/>
                    <a:pt x="34937" y="126"/>
                    <a:pt x="34507" y="374"/>
                  </a:cubicBezTo>
                  <a:lnTo>
                    <a:pt x="1087" y="19668"/>
                  </a:lnTo>
                  <a:cubicBezTo>
                    <a:pt x="679" y="19904"/>
                    <a:pt x="296" y="20306"/>
                    <a:pt x="0" y="20766"/>
                  </a:cubicBezTo>
                  <a:lnTo>
                    <a:pt x="5195" y="23765"/>
                  </a:lnTo>
                  <a:lnTo>
                    <a:pt x="5195" y="52868"/>
                  </a:lnTo>
                  <a:lnTo>
                    <a:pt x="34507" y="35946"/>
                  </a:lnTo>
                  <a:cubicBezTo>
                    <a:pt x="35333" y="35469"/>
                    <a:pt x="36064" y="34314"/>
                    <a:pt x="36142" y="33364"/>
                  </a:cubicBezTo>
                  <a:lnTo>
                    <a:pt x="38659" y="2847"/>
                  </a:lnTo>
                  <a:cubicBezTo>
                    <a:pt x="38737" y="1898"/>
                    <a:pt x="38173" y="767"/>
                    <a:pt x="37400" y="321"/>
                  </a:cubicBezTo>
                  <a:cubicBezTo>
                    <a:pt x="37029" y="106"/>
                    <a:pt x="36539" y="0"/>
                    <a:pt x="36038" y="0"/>
                  </a:cubicBezTo>
                  <a:close/>
                </a:path>
              </a:pathLst>
            </a:custGeom>
            <a:solidFill>
              <a:srgbClr val="455A6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46" name="Google Shape;1139;p13">
              <a:extLst>
                <a:ext uri="{FF2B5EF4-FFF2-40B4-BE49-F238E27FC236}">
                  <a16:creationId xmlns:a16="http://schemas.microsoft.com/office/drawing/2014/main" id="{F61372A1-102D-BE9E-BD40-2D0125EC33A4}"/>
                </a:ext>
              </a:extLst>
            </p:cNvPr>
            <p:cNvSpPr/>
            <p:nvPr/>
          </p:nvSpPr>
          <p:spPr>
            <a:xfrm>
              <a:off x="5094025" y="1442825"/>
              <a:ext cx="975875" cy="1341475"/>
            </a:xfrm>
            <a:custGeom>
              <a:avLst/>
              <a:gdLst/>
              <a:ahLst/>
              <a:cxnLst/>
              <a:rect l="l" t="t" r="r" b="b"/>
              <a:pathLst>
                <a:path w="39035" h="53659" extrusionOk="0">
                  <a:moveTo>
                    <a:pt x="38282" y="0"/>
                  </a:moveTo>
                  <a:cubicBezTo>
                    <a:pt x="38090" y="0"/>
                    <a:pt x="37869" y="66"/>
                    <a:pt x="37628" y="205"/>
                  </a:cubicBezTo>
                  <a:lnTo>
                    <a:pt x="4208" y="19500"/>
                  </a:lnTo>
                  <a:cubicBezTo>
                    <a:pt x="3383" y="19976"/>
                    <a:pt x="2651" y="21131"/>
                    <a:pt x="2573" y="22079"/>
                  </a:cubicBezTo>
                  <a:lnTo>
                    <a:pt x="56" y="52598"/>
                  </a:lnTo>
                  <a:cubicBezTo>
                    <a:pt x="1" y="53270"/>
                    <a:pt x="288" y="53658"/>
                    <a:pt x="754" y="53658"/>
                  </a:cubicBezTo>
                  <a:cubicBezTo>
                    <a:pt x="945" y="53658"/>
                    <a:pt x="1167" y="53593"/>
                    <a:pt x="1407" y="53454"/>
                  </a:cubicBezTo>
                  <a:lnTo>
                    <a:pt x="34827" y="34158"/>
                  </a:lnTo>
                  <a:cubicBezTo>
                    <a:pt x="35652" y="33683"/>
                    <a:pt x="36384" y="32528"/>
                    <a:pt x="36462" y="31580"/>
                  </a:cubicBezTo>
                  <a:lnTo>
                    <a:pt x="38979" y="1061"/>
                  </a:lnTo>
                  <a:cubicBezTo>
                    <a:pt x="39035" y="389"/>
                    <a:pt x="38747" y="0"/>
                    <a:pt x="38282" y="0"/>
                  </a:cubicBezTo>
                  <a:close/>
                </a:path>
              </a:pathLst>
            </a:custGeom>
            <a:solidFill>
              <a:srgbClr val="37474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47" name="Google Shape;1140;p13">
              <a:extLst>
                <a:ext uri="{FF2B5EF4-FFF2-40B4-BE49-F238E27FC236}">
                  <a16:creationId xmlns:a16="http://schemas.microsoft.com/office/drawing/2014/main" id="{813358D3-4857-3E8C-C74B-44DF0E5AD791}"/>
                </a:ext>
              </a:extLst>
            </p:cNvPr>
            <p:cNvSpPr/>
            <p:nvPr/>
          </p:nvSpPr>
          <p:spPr>
            <a:xfrm>
              <a:off x="5524275" y="2035875"/>
              <a:ext cx="115375" cy="155375"/>
            </a:xfrm>
            <a:custGeom>
              <a:avLst/>
              <a:gdLst/>
              <a:ahLst/>
              <a:cxnLst/>
              <a:rect l="l" t="t" r="r" b="b"/>
              <a:pathLst>
                <a:path w="4615" h="6215" extrusionOk="0">
                  <a:moveTo>
                    <a:pt x="3432" y="1"/>
                  </a:moveTo>
                  <a:cubicBezTo>
                    <a:pt x="3167" y="1"/>
                    <a:pt x="2866" y="90"/>
                    <a:pt x="2541" y="278"/>
                  </a:cubicBezTo>
                  <a:cubicBezTo>
                    <a:pt x="1319" y="986"/>
                    <a:pt x="224" y="2826"/>
                    <a:pt x="95" y="4389"/>
                  </a:cubicBezTo>
                  <a:cubicBezTo>
                    <a:pt x="1" y="5536"/>
                    <a:pt x="453" y="6214"/>
                    <a:pt x="1183" y="6214"/>
                  </a:cubicBezTo>
                  <a:cubicBezTo>
                    <a:pt x="1448" y="6214"/>
                    <a:pt x="1749" y="6125"/>
                    <a:pt x="2074" y="5937"/>
                  </a:cubicBezTo>
                  <a:cubicBezTo>
                    <a:pt x="3296" y="5229"/>
                    <a:pt x="4391" y="3388"/>
                    <a:pt x="4520" y="1826"/>
                  </a:cubicBezTo>
                  <a:cubicBezTo>
                    <a:pt x="4614" y="679"/>
                    <a:pt x="4162" y="1"/>
                    <a:pt x="3432" y="1"/>
                  </a:cubicBezTo>
                  <a:close/>
                </a:path>
              </a:pathLst>
            </a:custGeom>
            <a:solidFill>
              <a:srgbClr val="FF696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48" name="Google Shape;1141;p13">
              <a:extLst>
                <a:ext uri="{FF2B5EF4-FFF2-40B4-BE49-F238E27FC236}">
                  <a16:creationId xmlns:a16="http://schemas.microsoft.com/office/drawing/2014/main" id="{E49F3230-478C-56BD-F92E-1E7BAA4E2151}"/>
                </a:ext>
              </a:extLst>
            </p:cNvPr>
            <p:cNvSpPr/>
            <p:nvPr/>
          </p:nvSpPr>
          <p:spPr>
            <a:xfrm>
              <a:off x="5511425" y="2236725"/>
              <a:ext cx="240325" cy="139575"/>
            </a:xfrm>
            <a:custGeom>
              <a:avLst/>
              <a:gdLst/>
              <a:ahLst/>
              <a:cxnLst/>
              <a:rect l="l" t="t" r="r" b="b"/>
              <a:pathLst>
                <a:path w="9613" h="5583" extrusionOk="0">
                  <a:moveTo>
                    <a:pt x="8212" y="0"/>
                  </a:moveTo>
                  <a:lnTo>
                    <a:pt x="1" y="4776"/>
                  </a:lnTo>
                  <a:lnTo>
                    <a:pt x="1395" y="5582"/>
                  </a:lnTo>
                  <a:lnTo>
                    <a:pt x="9612" y="809"/>
                  </a:lnTo>
                  <a:lnTo>
                    <a:pt x="8212" y="0"/>
                  </a:lnTo>
                  <a:close/>
                </a:path>
              </a:pathLst>
            </a:custGeom>
            <a:solidFill>
              <a:srgbClr val="455A6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49" name="Google Shape;1142;p13">
              <a:extLst>
                <a:ext uri="{FF2B5EF4-FFF2-40B4-BE49-F238E27FC236}">
                  <a16:creationId xmlns:a16="http://schemas.microsoft.com/office/drawing/2014/main" id="{7C813364-6EBA-4B89-A4A4-517109046511}"/>
                </a:ext>
              </a:extLst>
            </p:cNvPr>
            <p:cNvSpPr/>
            <p:nvPr/>
          </p:nvSpPr>
          <p:spPr>
            <a:xfrm>
              <a:off x="5441975" y="2257000"/>
              <a:ext cx="418475" cy="498225"/>
            </a:xfrm>
            <a:custGeom>
              <a:avLst/>
              <a:gdLst/>
              <a:ahLst/>
              <a:cxnLst/>
              <a:rect l="l" t="t" r="r" b="b"/>
              <a:pathLst>
                <a:path w="16739" h="19929" extrusionOk="0">
                  <a:moveTo>
                    <a:pt x="12392" y="1"/>
                  </a:moveTo>
                  <a:lnTo>
                    <a:pt x="4174" y="4774"/>
                  </a:lnTo>
                  <a:lnTo>
                    <a:pt x="2777" y="3966"/>
                  </a:lnTo>
                  <a:lnTo>
                    <a:pt x="3716" y="16827"/>
                  </a:lnTo>
                  <a:lnTo>
                    <a:pt x="3846" y="17502"/>
                  </a:lnTo>
                  <a:lnTo>
                    <a:pt x="3846" y="17502"/>
                  </a:lnTo>
                  <a:lnTo>
                    <a:pt x="3254" y="17157"/>
                  </a:lnTo>
                  <a:lnTo>
                    <a:pt x="592" y="15627"/>
                  </a:lnTo>
                  <a:cubicBezTo>
                    <a:pt x="496" y="15571"/>
                    <a:pt x="406" y="15544"/>
                    <a:pt x="327" y="15544"/>
                  </a:cubicBezTo>
                  <a:cubicBezTo>
                    <a:pt x="132" y="15544"/>
                    <a:pt x="0" y="15702"/>
                    <a:pt x="0" y="15971"/>
                  </a:cubicBezTo>
                  <a:lnTo>
                    <a:pt x="0" y="16206"/>
                  </a:lnTo>
                  <a:cubicBezTo>
                    <a:pt x="0" y="16586"/>
                    <a:pt x="249" y="17033"/>
                    <a:pt x="573" y="17226"/>
                  </a:cubicBezTo>
                  <a:cubicBezTo>
                    <a:pt x="579" y="17233"/>
                    <a:pt x="586" y="17233"/>
                    <a:pt x="593" y="17240"/>
                  </a:cubicBezTo>
                  <a:lnTo>
                    <a:pt x="4998" y="19784"/>
                  </a:lnTo>
                  <a:cubicBezTo>
                    <a:pt x="5005" y="19784"/>
                    <a:pt x="5005" y="19791"/>
                    <a:pt x="5012" y="19791"/>
                  </a:cubicBezTo>
                  <a:cubicBezTo>
                    <a:pt x="5163" y="19874"/>
                    <a:pt x="5364" y="19922"/>
                    <a:pt x="5557" y="19928"/>
                  </a:cubicBezTo>
                  <a:cubicBezTo>
                    <a:pt x="5572" y="19929"/>
                    <a:pt x="5588" y="19929"/>
                    <a:pt x="5603" y="19929"/>
                  </a:cubicBezTo>
                  <a:cubicBezTo>
                    <a:pt x="5815" y="19929"/>
                    <a:pt x="6030" y="19880"/>
                    <a:pt x="6197" y="19784"/>
                  </a:cubicBezTo>
                  <a:lnTo>
                    <a:pt x="16201" y="14007"/>
                  </a:lnTo>
                  <a:cubicBezTo>
                    <a:pt x="16532" y="13820"/>
                    <a:pt x="16739" y="13359"/>
                    <a:pt x="16670" y="12987"/>
                  </a:cubicBezTo>
                  <a:lnTo>
                    <a:pt x="12392" y="1"/>
                  </a:lnTo>
                  <a:close/>
                </a:path>
              </a:pathLst>
            </a:custGeom>
            <a:solidFill>
              <a:srgbClr val="37474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50" name="Google Shape;1143;p13">
              <a:extLst>
                <a:ext uri="{FF2B5EF4-FFF2-40B4-BE49-F238E27FC236}">
                  <a16:creationId xmlns:a16="http://schemas.microsoft.com/office/drawing/2014/main" id="{43772A71-E5C2-0F1C-8E81-81E55B19C339}"/>
                </a:ext>
              </a:extLst>
            </p:cNvPr>
            <p:cNvSpPr/>
            <p:nvPr/>
          </p:nvSpPr>
          <p:spPr>
            <a:xfrm>
              <a:off x="5446550" y="2597175"/>
              <a:ext cx="102675" cy="114825"/>
            </a:xfrm>
            <a:custGeom>
              <a:avLst/>
              <a:gdLst/>
              <a:ahLst/>
              <a:cxnLst/>
              <a:rect l="l" t="t" r="r" b="b"/>
              <a:pathLst>
                <a:path w="4107" h="4593" extrusionOk="0">
                  <a:moveTo>
                    <a:pt x="3413" y="1"/>
                  </a:moveTo>
                  <a:lnTo>
                    <a:pt x="0" y="1971"/>
                  </a:lnTo>
                  <a:lnTo>
                    <a:pt x="4106" y="4592"/>
                  </a:lnTo>
                  <a:lnTo>
                    <a:pt x="3413" y="1"/>
                  </a:lnTo>
                  <a:close/>
                </a:path>
              </a:pathLst>
            </a:custGeom>
            <a:solidFill>
              <a:srgbClr val="0000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51" name="Google Shape;1144;p13">
              <a:extLst>
                <a:ext uri="{FF2B5EF4-FFF2-40B4-BE49-F238E27FC236}">
                  <a16:creationId xmlns:a16="http://schemas.microsoft.com/office/drawing/2014/main" id="{AB799247-F8F3-54E9-16E2-54F56218D698}"/>
                </a:ext>
              </a:extLst>
            </p:cNvPr>
            <p:cNvSpPr/>
            <p:nvPr/>
          </p:nvSpPr>
          <p:spPr>
            <a:xfrm>
              <a:off x="5441975" y="2356150"/>
              <a:ext cx="138900" cy="399075"/>
            </a:xfrm>
            <a:custGeom>
              <a:avLst/>
              <a:gdLst/>
              <a:ahLst/>
              <a:cxnLst/>
              <a:rect l="l" t="t" r="r" b="b"/>
              <a:pathLst>
                <a:path w="5556" h="15963" extrusionOk="0">
                  <a:moveTo>
                    <a:pt x="2777" y="0"/>
                  </a:moveTo>
                  <a:lnTo>
                    <a:pt x="3716" y="12861"/>
                  </a:lnTo>
                  <a:cubicBezTo>
                    <a:pt x="3769" y="13123"/>
                    <a:pt x="3679" y="13275"/>
                    <a:pt x="3508" y="13275"/>
                  </a:cubicBezTo>
                  <a:cubicBezTo>
                    <a:pt x="3436" y="13275"/>
                    <a:pt x="3350" y="13248"/>
                    <a:pt x="3254" y="13191"/>
                  </a:cubicBezTo>
                  <a:lnTo>
                    <a:pt x="592" y="11661"/>
                  </a:lnTo>
                  <a:cubicBezTo>
                    <a:pt x="497" y="11605"/>
                    <a:pt x="407" y="11578"/>
                    <a:pt x="327" y="11578"/>
                  </a:cubicBezTo>
                  <a:cubicBezTo>
                    <a:pt x="132" y="11578"/>
                    <a:pt x="0" y="11737"/>
                    <a:pt x="0" y="12005"/>
                  </a:cubicBezTo>
                  <a:lnTo>
                    <a:pt x="0" y="12240"/>
                  </a:lnTo>
                  <a:cubicBezTo>
                    <a:pt x="0" y="12620"/>
                    <a:pt x="248" y="13068"/>
                    <a:pt x="573" y="13261"/>
                  </a:cubicBezTo>
                  <a:cubicBezTo>
                    <a:pt x="579" y="13268"/>
                    <a:pt x="586" y="13268"/>
                    <a:pt x="593" y="13274"/>
                  </a:cubicBezTo>
                  <a:lnTo>
                    <a:pt x="4997" y="15818"/>
                  </a:lnTo>
                  <a:cubicBezTo>
                    <a:pt x="5005" y="15818"/>
                    <a:pt x="5005" y="15825"/>
                    <a:pt x="5012" y="15825"/>
                  </a:cubicBezTo>
                  <a:cubicBezTo>
                    <a:pt x="5163" y="15908"/>
                    <a:pt x="5363" y="15956"/>
                    <a:pt x="5556" y="15962"/>
                  </a:cubicBezTo>
                  <a:lnTo>
                    <a:pt x="4174" y="808"/>
                  </a:lnTo>
                  <a:lnTo>
                    <a:pt x="2777" y="0"/>
                  </a:lnTo>
                  <a:close/>
                </a:path>
              </a:pathLst>
            </a:custGeom>
            <a:solidFill>
              <a:srgbClr val="26323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52" name="Google Shape;1145;p13">
              <a:extLst>
                <a:ext uri="{FF2B5EF4-FFF2-40B4-BE49-F238E27FC236}">
                  <a16:creationId xmlns:a16="http://schemas.microsoft.com/office/drawing/2014/main" id="{3412E783-6960-0C59-15CE-361452C3D702}"/>
                </a:ext>
              </a:extLst>
            </p:cNvPr>
            <p:cNvSpPr/>
            <p:nvPr/>
          </p:nvSpPr>
          <p:spPr>
            <a:xfrm>
              <a:off x="4434175" y="3154425"/>
              <a:ext cx="368150" cy="193650"/>
            </a:xfrm>
            <a:custGeom>
              <a:avLst/>
              <a:gdLst/>
              <a:ahLst/>
              <a:cxnLst/>
              <a:rect l="l" t="t" r="r" b="b"/>
              <a:pathLst>
                <a:path w="14726" h="7746" extrusionOk="0">
                  <a:moveTo>
                    <a:pt x="7364" y="1"/>
                  </a:moveTo>
                  <a:cubicBezTo>
                    <a:pt x="5648" y="1"/>
                    <a:pt x="3931" y="379"/>
                    <a:pt x="2621" y="1135"/>
                  </a:cubicBezTo>
                  <a:cubicBezTo>
                    <a:pt x="1" y="2647"/>
                    <a:pt x="1" y="5099"/>
                    <a:pt x="2621" y="6611"/>
                  </a:cubicBezTo>
                  <a:cubicBezTo>
                    <a:pt x="3931" y="7367"/>
                    <a:pt x="5647" y="7745"/>
                    <a:pt x="7364" y="7745"/>
                  </a:cubicBezTo>
                  <a:cubicBezTo>
                    <a:pt x="9080" y="7745"/>
                    <a:pt x="10797" y="7367"/>
                    <a:pt x="12106" y="6611"/>
                  </a:cubicBezTo>
                  <a:cubicBezTo>
                    <a:pt x="14725" y="5099"/>
                    <a:pt x="14725" y="2647"/>
                    <a:pt x="12106" y="1135"/>
                  </a:cubicBezTo>
                  <a:cubicBezTo>
                    <a:pt x="10797" y="379"/>
                    <a:pt x="9081" y="1"/>
                    <a:pt x="7364" y="1"/>
                  </a:cubicBezTo>
                  <a:close/>
                </a:path>
              </a:pathLst>
            </a:custGeom>
            <a:solidFill>
              <a:srgbClr val="000549">
                <a:alpha val="5098"/>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53" name="Google Shape;1146;p13">
              <a:extLst>
                <a:ext uri="{FF2B5EF4-FFF2-40B4-BE49-F238E27FC236}">
                  <a16:creationId xmlns:a16="http://schemas.microsoft.com/office/drawing/2014/main" id="{54E9DB79-C3CB-F0A7-0442-5B5B71413651}"/>
                </a:ext>
              </a:extLst>
            </p:cNvPr>
            <p:cNvSpPr/>
            <p:nvPr/>
          </p:nvSpPr>
          <p:spPr>
            <a:xfrm>
              <a:off x="4418800" y="3010025"/>
              <a:ext cx="394300" cy="287075"/>
            </a:xfrm>
            <a:custGeom>
              <a:avLst/>
              <a:gdLst/>
              <a:ahLst/>
              <a:cxnLst/>
              <a:rect l="l" t="t" r="r" b="b"/>
              <a:pathLst>
                <a:path w="15772" h="11483" extrusionOk="0">
                  <a:moveTo>
                    <a:pt x="2225" y="0"/>
                  </a:moveTo>
                  <a:cubicBezTo>
                    <a:pt x="0" y="1846"/>
                    <a:pt x="1339" y="7655"/>
                    <a:pt x="3619" y="9984"/>
                  </a:cubicBezTo>
                  <a:cubicBezTo>
                    <a:pt x="3638" y="10006"/>
                    <a:pt x="3660" y="10027"/>
                    <a:pt x="3681" y="10048"/>
                  </a:cubicBezTo>
                  <a:cubicBezTo>
                    <a:pt x="3707" y="10075"/>
                    <a:pt x="3733" y="10101"/>
                    <a:pt x="3760" y="10126"/>
                  </a:cubicBezTo>
                  <a:cubicBezTo>
                    <a:pt x="3824" y="10188"/>
                    <a:pt x="3893" y="10249"/>
                    <a:pt x="3966" y="10309"/>
                  </a:cubicBezTo>
                  <a:cubicBezTo>
                    <a:pt x="3984" y="10323"/>
                    <a:pt x="4003" y="10338"/>
                    <a:pt x="4020" y="10352"/>
                  </a:cubicBezTo>
                  <a:cubicBezTo>
                    <a:pt x="4077" y="10395"/>
                    <a:pt x="4132" y="10439"/>
                    <a:pt x="4193" y="10482"/>
                  </a:cubicBezTo>
                  <a:cubicBezTo>
                    <a:pt x="4288" y="10550"/>
                    <a:pt x="4386" y="10612"/>
                    <a:pt x="4488" y="10670"/>
                  </a:cubicBezTo>
                  <a:cubicBezTo>
                    <a:pt x="5426" y="11212"/>
                    <a:pt x="6656" y="11483"/>
                    <a:pt x="7886" y="11483"/>
                  </a:cubicBezTo>
                  <a:cubicBezTo>
                    <a:pt x="9116" y="11483"/>
                    <a:pt x="10345" y="11212"/>
                    <a:pt x="11283" y="10670"/>
                  </a:cubicBezTo>
                  <a:cubicBezTo>
                    <a:pt x="11386" y="10612"/>
                    <a:pt x="11484" y="10549"/>
                    <a:pt x="11580" y="10480"/>
                  </a:cubicBezTo>
                  <a:cubicBezTo>
                    <a:pt x="11637" y="10441"/>
                    <a:pt x="11688" y="10400"/>
                    <a:pt x="11740" y="10359"/>
                  </a:cubicBezTo>
                  <a:cubicBezTo>
                    <a:pt x="11762" y="10341"/>
                    <a:pt x="11785" y="10324"/>
                    <a:pt x="11808" y="10306"/>
                  </a:cubicBezTo>
                  <a:cubicBezTo>
                    <a:pt x="11878" y="10248"/>
                    <a:pt x="11944" y="10189"/>
                    <a:pt x="12007" y="10129"/>
                  </a:cubicBezTo>
                  <a:cubicBezTo>
                    <a:pt x="12037" y="10101"/>
                    <a:pt x="12067" y="10070"/>
                    <a:pt x="12097" y="10041"/>
                  </a:cubicBezTo>
                  <a:cubicBezTo>
                    <a:pt x="12115" y="10022"/>
                    <a:pt x="12134" y="10005"/>
                    <a:pt x="12151" y="9987"/>
                  </a:cubicBezTo>
                  <a:cubicBezTo>
                    <a:pt x="14432" y="7659"/>
                    <a:pt x="15771" y="1847"/>
                    <a:pt x="13546" y="0"/>
                  </a:cubicBezTo>
                  <a:close/>
                </a:path>
              </a:pathLst>
            </a:custGeom>
            <a:solidFill>
              <a:srgbClr val="7A84D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54" name="Google Shape;1147;p13">
              <a:extLst>
                <a:ext uri="{FF2B5EF4-FFF2-40B4-BE49-F238E27FC236}">
                  <a16:creationId xmlns:a16="http://schemas.microsoft.com/office/drawing/2014/main" id="{EB37C98A-54BB-73AF-741A-C2ED594E258B}"/>
                </a:ext>
              </a:extLst>
            </p:cNvPr>
            <p:cNvSpPr/>
            <p:nvPr/>
          </p:nvSpPr>
          <p:spPr>
            <a:xfrm>
              <a:off x="4434425" y="2963475"/>
              <a:ext cx="363050" cy="190975"/>
            </a:xfrm>
            <a:custGeom>
              <a:avLst/>
              <a:gdLst/>
              <a:ahLst/>
              <a:cxnLst/>
              <a:rect l="l" t="t" r="r" b="b"/>
              <a:pathLst>
                <a:path w="14522" h="7639" extrusionOk="0">
                  <a:moveTo>
                    <a:pt x="7261" y="1"/>
                  </a:moveTo>
                  <a:cubicBezTo>
                    <a:pt x="5568" y="1"/>
                    <a:pt x="3875" y="374"/>
                    <a:pt x="2584" y="1119"/>
                  </a:cubicBezTo>
                  <a:cubicBezTo>
                    <a:pt x="0" y="2611"/>
                    <a:pt x="0" y="5028"/>
                    <a:pt x="2584" y="6520"/>
                  </a:cubicBezTo>
                  <a:cubicBezTo>
                    <a:pt x="3875" y="7266"/>
                    <a:pt x="5568" y="7639"/>
                    <a:pt x="7261" y="7639"/>
                  </a:cubicBezTo>
                  <a:cubicBezTo>
                    <a:pt x="8954" y="7639"/>
                    <a:pt x="10646" y="7266"/>
                    <a:pt x="11938" y="6520"/>
                  </a:cubicBezTo>
                  <a:cubicBezTo>
                    <a:pt x="14521" y="5029"/>
                    <a:pt x="14521" y="2611"/>
                    <a:pt x="11938" y="1119"/>
                  </a:cubicBezTo>
                  <a:cubicBezTo>
                    <a:pt x="10646" y="374"/>
                    <a:pt x="8954" y="1"/>
                    <a:pt x="7261" y="1"/>
                  </a:cubicBezTo>
                  <a:close/>
                </a:path>
              </a:pathLst>
            </a:custGeom>
            <a:solidFill>
              <a:srgbClr val="6EB6A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55" name="Google Shape;1148;p13">
              <a:extLst>
                <a:ext uri="{FF2B5EF4-FFF2-40B4-BE49-F238E27FC236}">
                  <a16:creationId xmlns:a16="http://schemas.microsoft.com/office/drawing/2014/main" id="{291B2419-AEB9-1880-53EC-B9888A3D759E}"/>
                </a:ext>
              </a:extLst>
            </p:cNvPr>
            <p:cNvSpPr/>
            <p:nvPr/>
          </p:nvSpPr>
          <p:spPr>
            <a:xfrm>
              <a:off x="4480825" y="2987875"/>
              <a:ext cx="270250" cy="142175"/>
            </a:xfrm>
            <a:custGeom>
              <a:avLst/>
              <a:gdLst/>
              <a:ahLst/>
              <a:cxnLst/>
              <a:rect l="l" t="t" r="r" b="b"/>
              <a:pathLst>
                <a:path w="10810" h="5687" extrusionOk="0">
                  <a:moveTo>
                    <a:pt x="5404" y="1"/>
                  </a:moveTo>
                  <a:cubicBezTo>
                    <a:pt x="4144" y="1"/>
                    <a:pt x="2884" y="278"/>
                    <a:pt x="1922" y="833"/>
                  </a:cubicBezTo>
                  <a:cubicBezTo>
                    <a:pt x="0" y="1943"/>
                    <a:pt x="0" y="3743"/>
                    <a:pt x="1922" y="4854"/>
                  </a:cubicBezTo>
                  <a:cubicBezTo>
                    <a:pt x="2884" y="5409"/>
                    <a:pt x="4144" y="5687"/>
                    <a:pt x="5404" y="5687"/>
                  </a:cubicBezTo>
                  <a:cubicBezTo>
                    <a:pt x="6665" y="5687"/>
                    <a:pt x="7925" y="5409"/>
                    <a:pt x="8886" y="4854"/>
                  </a:cubicBezTo>
                  <a:cubicBezTo>
                    <a:pt x="10810" y="3743"/>
                    <a:pt x="10809" y="1943"/>
                    <a:pt x="8886" y="833"/>
                  </a:cubicBezTo>
                  <a:cubicBezTo>
                    <a:pt x="7925" y="278"/>
                    <a:pt x="6665" y="1"/>
                    <a:pt x="5404" y="1"/>
                  </a:cubicBezTo>
                  <a:close/>
                </a:path>
              </a:pathLst>
            </a:custGeom>
            <a:solidFill>
              <a:srgbClr val="00054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56" name="Google Shape;1149;p13">
              <a:extLst>
                <a:ext uri="{FF2B5EF4-FFF2-40B4-BE49-F238E27FC236}">
                  <a16:creationId xmlns:a16="http://schemas.microsoft.com/office/drawing/2014/main" id="{58C08073-2E8C-F7AE-4232-0DBE1F9E0959}"/>
                </a:ext>
              </a:extLst>
            </p:cNvPr>
            <p:cNvSpPr/>
            <p:nvPr/>
          </p:nvSpPr>
          <p:spPr>
            <a:xfrm>
              <a:off x="4500075" y="3035600"/>
              <a:ext cx="231725" cy="94450"/>
            </a:xfrm>
            <a:custGeom>
              <a:avLst/>
              <a:gdLst/>
              <a:ahLst/>
              <a:cxnLst/>
              <a:rect l="l" t="t" r="r" b="b"/>
              <a:pathLst>
                <a:path w="9269" h="3778" extrusionOk="0">
                  <a:moveTo>
                    <a:pt x="4635" y="0"/>
                  </a:moveTo>
                  <a:cubicBezTo>
                    <a:pt x="3374" y="0"/>
                    <a:pt x="2114" y="278"/>
                    <a:pt x="1152" y="833"/>
                  </a:cubicBezTo>
                  <a:cubicBezTo>
                    <a:pt x="618" y="1141"/>
                    <a:pt x="238" y="1504"/>
                    <a:pt x="0" y="1889"/>
                  </a:cubicBezTo>
                  <a:cubicBezTo>
                    <a:pt x="238" y="2274"/>
                    <a:pt x="618" y="2636"/>
                    <a:pt x="1152" y="2945"/>
                  </a:cubicBezTo>
                  <a:cubicBezTo>
                    <a:pt x="2114" y="3500"/>
                    <a:pt x="3374" y="3778"/>
                    <a:pt x="4634" y="3778"/>
                  </a:cubicBezTo>
                  <a:cubicBezTo>
                    <a:pt x="5895" y="3778"/>
                    <a:pt x="7155" y="3500"/>
                    <a:pt x="8116" y="2945"/>
                  </a:cubicBezTo>
                  <a:cubicBezTo>
                    <a:pt x="8651" y="2636"/>
                    <a:pt x="9031" y="2274"/>
                    <a:pt x="9268" y="1889"/>
                  </a:cubicBezTo>
                  <a:cubicBezTo>
                    <a:pt x="9031" y="1504"/>
                    <a:pt x="8651" y="1141"/>
                    <a:pt x="8116" y="833"/>
                  </a:cubicBezTo>
                  <a:cubicBezTo>
                    <a:pt x="7155" y="278"/>
                    <a:pt x="5895" y="0"/>
                    <a:pt x="4635" y="0"/>
                  </a:cubicBezTo>
                  <a:close/>
                </a:path>
              </a:pathLst>
            </a:custGeom>
            <a:solidFill>
              <a:srgbClr val="BF90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57" name="Google Shape;1150;p13">
              <a:extLst>
                <a:ext uri="{FF2B5EF4-FFF2-40B4-BE49-F238E27FC236}">
                  <a16:creationId xmlns:a16="http://schemas.microsoft.com/office/drawing/2014/main" id="{CE3B8C63-7CB1-1BA7-FA2D-C0FA80BCFD79}"/>
                </a:ext>
              </a:extLst>
            </p:cNvPr>
            <p:cNvSpPr/>
            <p:nvPr/>
          </p:nvSpPr>
          <p:spPr>
            <a:xfrm>
              <a:off x="4525150" y="2751525"/>
              <a:ext cx="181600" cy="357125"/>
            </a:xfrm>
            <a:custGeom>
              <a:avLst/>
              <a:gdLst/>
              <a:ahLst/>
              <a:cxnLst/>
              <a:rect l="l" t="t" r="r" b="b"/>
              <a:pathLst>
                <a:path w="7264" h="14285" extrusionOk="0">
                  <a:moveTo>
                    <a:pt x="3631" y="1"/>
                  </a:moveTo>
                  <a:cubicBezTo>
                    <a:pt x="1628" y="1"/>
                    <a:pt x="1" y="1629"/>
                    <a:pt x="1" y="3634"/>
                  </a:cubicBezTo>
                  <a:lnTo>
                    <a:pt x="1" y="12187"/>
                  </a:lnTo>
                  <a:cubicBezTo>
                    <a:pt x="1" y="12726"/>
                    <a:pt x="356" y="13262"/>
                    <a:pt x="1066" y="13671"/>
                  </a:cubicBezTo>
                  <a:cubicBezTo>
                    <a:pt x="1082" y="13682"/>
                    <a:pt x="1098" y="13690"/>
                    <a:pt x="1117" y="13698"/>
                  </a:cubicBezTo>
                  <a:cubicBezTo>
                    <a:pt x="1584" y="13961"/>
                    <a:pt x="2147" y="14135"/>
                    <a:pt x="2740" y="14221"/>
                  </a:cubicBezTo>
                  <a:cubicBezTo>
                    <a:pt x="3036" y="14263"/>
                    <a:pt x="3334" y="14284"/>
                    <a:pt x="3632" y="14284"/>
                  </a:cubicBezTo>
                  <a:cubicBezTo>
                    <a:pt x="3930" y="14284"/>
                    <a:pt x="4229" y="14263"/>
                    <a:pt x="4525" y="14221"/>
                  </a:cubicBezTo>
                  <a:cubicBezTo>
                    <a:pt x="5118" y="14134"/>
                    <a:pt x="5681" y="13961"/>
                    <a:pt x="6149" y="13698"/>
                  </a:cubicBezTo>
                  <a:cubicBezTo>
                    <a:pt x="6166" y="13690"/>
                    <a:pt x="6184" y="13682"/>
                    <a:pt x="6200" y="13671"/>
                  </a:cubicBezTo>
                  <a:cubicBezTo>
                    <a:pt x="6909" y="13262"/>
                    <a:pt x="7264" y="12726"/>
                    <a:pt x="7264" y="12187"/>
                  </a:cubicBezTo>
                  <a:lnTo>
                    <a:pt x="7264" y="3634"/>
                  </a:lnTo>
                  <a:cubicBezTo>
                    <a:pt x="7264" y="1629"/>
                    <a:pt x="5635" y="1"/>
                    <a:pt x="3631" y="1"/>
                  </a:cubicBezTo>
                  <a:close/>
                </a:path>
              </a:pathLst>
            </a:custGeom>
            <a:solidFill>
              <a:srgbClr val="81D3C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58" name="Google Shape;1151;p13">
              <a:extLst>
                <a:ext uri="{FF2B5EF4-FFF2-40B4-BE49-F238E27FC236}">
                  <a16:creationId xmlns:a16="http://schemas.microsoft.com/office/drawing/2014/main" id="{0BBD5CD9-7FA3-B625-C058-3473EB1299D3}"/>
                </a:ext>
              </a:extLst>
            </p:cNvPr>
            <p:cNvSpPr/>
            <p:nvPr/>
          </p:nvSpPr>
          <p:spPr>
            <a:xfrm>
              <a:off x="4525125" y="2751525"/>
              <a:ext cx="90800" cy="342475"/>
            </a:xfrm>
            <a:custGeom>
              <a:avLst/>
              <a:gdLst/>
              <a:ahLst/>
              <a:cxnLst/>
              <a:rect l="l" t="t" r="r" b="b"/>
              <a:pathLst>
                <a:path w="3632" h="13699" extrusionOk="0">
                  <a:moveTo>
                    <a:pt x="3631" y="1"/>
                  </a:moveTo>
                  <a:cubicBezTo>
                    <a:pt x="1628" y="1"/>
                    <a:pt x="1" y="1629"/>
                    <a:pt x="1" y="3634"/>
                  </a:cubicBezTo>
                  <a:lnTo>
                    <a:pt x="1" y="12187"/>
                  </a:lnTo>
                  <a:cubicBezTo>
                    <a:pt x="1" y="12726"/>
                    <a:pt x="356" y="13262"/>
                    <a:pt x="1065" y="13671"/>
                  </a:cubicBezTo>
                  <a:cubicBezTo>
                    <a:pt x="1082" y="13682"/>
                    <a:pt x="1098" y="13690"/>
                    <a:pt x="1117" y="13698"/>
                  </a:cubicBezTo>
                  <a:lnTo>
                    <a:pt x="1117" y="3611"/>
                  </a:lnTo>
                  <a:cubicBezTo>
                    <a:pt x="1117" y="628"/>
                    <a:pt x="3553" y="17"/>
                    <a:pt x="3627" y="4"/>
                  </a:cubicBezTo>
                  <a:lnTo>
                    <a:pt x="3631" y="1"/>
                  </a:lnTo>
                  <a:close/>
                </a:path>
              </a:pathLst>
            </a:custGeom>
            <a:solidFill>
              <a:srgbClr val="6EB6A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59" name="Google Shape;1152;p13">
              <a:extLst>
                <a:ext uri="{FF2B5EF4-FFF2-40B4-BE49-F238E27FC236}">
                  <a16:creationId xmlns:a16="http://schemas.microsoft.com/office/drawing/2014/main" id="{9D60FF69-EB71-99D7-8FA1-A4F567CA3524}"/>
                </a:ext>
              </a:extLst>
            </p:cNvPr>
            <p:cNvSpPr/>
            <p:nvPr/>
          </p:nvSpPr>
          <p:spPr>
            <a:xfrm>
              <a:off x="4615925" y="2751525"/>
              <a:ext cx="90825" cy="342475"/>
            </a:xfrm>
            <a:custGeom>
              <a:avLst/>
              <a:gdLst/>
              <a:ahLst/>
              <a:cxnLst/>
              <a:rect l="l" t="t" r="r" b="b"/>
              <a:pathLst>
                <a:path w="3633" h="13699" extrusionOk="0">
                  <a:moveTo>
                    <a:pt x="0" y="1"/>
                  </a:moveTo>
                  <a:lnTo>
                    <a:pt x="4" y="4"/>
                  </a:lnTo>
                  <a:cubicBezTo>
                    <a:pt x="78" y="17"/>
                    <a:pt x="2518" y="628"/>
                    <a:pt x="2518" y="3611"/>
                  </a:cubicBezTo>
                  <a:lnTo>
                    <a:pt x="2518" y="13698"/>
                  </a:lnTo>
                  <a:cubicBezTo>
                    <a:pt x="2535" y="13690"/>
                    <a:pt x="2553" y="13682"/>
                    <a:pt x="2569" y="13671"/>
                  </a:cubicBezTo>
                  <a:cubicBezTo>
                    <a:pt x="3278" y="13262"/>
                    <a:pt x="3633" y="12726"/>
                    <a:pt x="3633" y="12187"/>
                  </a:cubicBezTo>
                  <a:lnTo>
                    <a:pt x="3633" y="3634"/>
                  </a:lnTo>
                  <a:cubicBezTo>
                    <a:pt x="3633" y="1629"/>
                    <a:pt x="2004" y="1"/>
                    <a:pt x="0" y="1"/>
                  </a:cubicBezTo>
                  <a:close/>
                </a:path>
              </a:pathLst>
            </a:custGeom>
            <a:solidFill>
              <a:srgbClr val="6EB6A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60" name="Google Shape;1153;p13">
              <a:extLst>
                <a:ext uri="{FF2B5EF4-FFF2-40B4-BE49-F238E27FC236}">
                  <a16:creationId xmlns:a16="http://schemas.microsoft.com/office/drawing/2014/main" id="{9419E86E-2966-F7F5-121E-F133550D46B1}"/>
                </a:ext>
              </a:extLst>
            </p:cNvPr>
            <p:cNvSpPr/>
            <p:nvPr/>
          </p:nvSpPr>
          <p:spPr>
            <a:xfrm>
              <a:off x="4593600" y="2751625"/>
              <a:ext cx="44650" cy="357025"/>
            </a:xfrm>
            <a:custGeom>
              <a:avLst/>
              <a:gdLst/>
              <a:ahLst/>
              <a:cxnLst/>
              <a:rect l="l" t="t" r="r" b="b"/>
              <a:pathLst>
                <a:path w="1786" h="14281" extrusionOk="0">
                  <a:moveTo>
                    <a:pt x="895" y="0"/>
                  </a:moveTo>
                  <a:cubicBezTo>
                    <a:pt x="892" y="0"/>
                    <a:pt x="875" y="569"/>
                    <a:pt x="875" y="569"/>
                  </a:cubicBezTo>
                  <a:cubicBezTo>
                    <a:pt x="875" y="569"/>
                    <a:pt x="891" y="0"/>
                    <a:pt x="888" y="0"/>
                  </a:cubicBezTo>
                  <a:lnTo>
                    <a:pt x="888" y="0"/>
                  </a:lnTo>
                  <a:cubicBezTo>
                    <a:pt x="888" y="0"/>
                    <a:pt x="888" y="0"/>
                    <a:pt x="888" y="0"/>
                  </a:cubicBezTo>
                  <a:cubicBezTo>
                    <a:pt x="837" y="71"/>
                    <a:pt x="1" y="1238"/>
                    <a:pt x="1" y="2906"/>
                  </a:cubicBezTo>
                  <a:lnTo>
                    <a:pt x="1" y="14217"/>
                  </a:lnTo>
                  <a:cubicBezTo>
                    <a:pt x="297" y="14259"/>
                    <a:pt x="595" y="14280"/>
                    <a:pt x="893" y="14280"/>
                  </a:cubicBezTo>
                  <a:cubicBezTo>
                    <a:pt x="1191" y="14280"/>
                    <a:pt x="1489" y="14259"/>
                    <a:pt x="1786" y="14217"/>
                  </a:cubicBezTo>
                  <a:lnTo>
                    <a:pt x="1786" y="2906"/>
                  </a:lnTo>
                  <a:cubicBezTo>
                    <a:pt x="1786" y="1238"/>
                    <a:pt x="947" y="71"/>
                    <a:pt x="895" y="0"/>
                  </a:cubicBezTo>
                  <a:cubicBezTo>
                    <a:pt x="895" y="0"/>
                    <a:pt x="895" y="0"/>
                    <a:pt x="895" y="0"/>
                  </a:cubicBezTo>
                  <a:close/>
                </a:path>
              </a:pathLst>
            </a:custGeom>
            <a:solidFill>
              <a:srgbClr val="6EB6A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61" name="Google Shape;1154;p13">
              <a:extLst>
                <a:ext uri="{FF2B5EF4-FFF2-40B4-BE49-F238E27FC236}">
                  <a16:creationId xmlns:a16="http://schemas.microsoft.com/office/drawing/2014/main" id="{5DE81198-CBCF-ECD8-0A38-314F29299613}"/>
                </a:ext>
              </a:extLst>
            </p:cNvPr>
            <p:cNvSpPr/>
            <p:nvPr/>
          </p:nvSpPr>
          <p:spPr>
            <a:xfrm>
              <a:off x="4590575" y="2748775"/>
              <a:ext cx="50750" cy="361300"/>
            </a:xfrm>
            <a:custGeom>
              <a:avLst/>
              <a:gdLst/>
              <a:ahLst/>
              <a:cxnLst/>
              <a:rect l="l" t="t" r="r" b="b"/>
              <a:pathLst>
                <a:path w="2030" h="14452" extrusionOk="0">
                  <a:moveTo>
                    <a:pt x="1004" y="1"/>
                  </a:moveTo>
                  <a:cubicBezTo>
                    <a:pt x="973" y="1"/>
                    <a:pt x="934" y="23"/>
                    <a:pt x="911" y="43"/>
                  </a:cubicBezTo>
                  <a:cubicBezTo>
                    <a:pt x="901" y="56"/>
                    <a:pt x="865" y="107"/>
                    <a:pt x="814" y="189"/>
                  </a:cubicBezTo>
                  <a:cubicBezTo>
                    <a:pt x="779" y="244"/>
                    <a:pt x="793" y="315"/>
                    <a:pt x="844" y="353"/>
                  </a:cubicBezTo>
                  <a:cubicBezTo>
                    <a:pt x="866" y="368"/>
                    <a:pt x="891" y="376"/>
                    <a:pt x="915" y="376"/>
                  </a:cubicBezTo>
                  <a:cubicBezTo>
                    <a:pt x="951" y="376"/>
                    <a:pt x="985" y="361"/>
                    <a:pt x="1009" y="331"/>
                  </a:cubicBezTo>
                  <a:cubicBezTo>
                    <a:pt x="1112" y="503"/>
                    <a:pt x="1205" y="679"/>
                    <a:pt x="1288" y="861"/>
                  </a:cubicBezTo>
                  <a:cubicBezTo>
                    <a:pt x="1308" y="904"/>
                    <a:pt x="1351" y="932"/>
                    <a:pt x="1398" y="932"/>
                  </a:cubicBezTo>
                  <a:lnTo>
                    <a:pt x="1398" y="931"/>
                  </a:lnTo>
                  <a:cubicBezTo>
                    <a:pt x="1400" y="931"/>
                    <a:pt x="1402" y="931"/>
                    <a:pt x="1404" y="931"/>
                  </a:cubicBezTo>
                  <a:cubicBezTo>
                    <a:pt x="1419" y="931"/>
                    <a:pt x="1435" y="927"/>
                    <a:pt x="1450" y="921"/>
                  </a:cubicBezTo>
                  <a:cubicBezTo>
                    <a:pt x="1510" y="893"/>
                    <a:pt x="1537" y="821"/>
                    <a:pt x="1508" y="760"/>
                  </a:cubicBezTo>
                  <a:cubicBezTo>
                    <a:pt x="1397" y="516"/>
                    <a:pt x="1267" y="279"/>
                    <a:pt x="1121" y="54"/>
                  </a:cubicBezTo>
                  <a:lnTo>
                    <a:pt x="1120" y="54"/>
                  </a:lnTo>
                  <a:cubicBezTo>
                    <a:pt x="1116" y="45"/>
                    <a:pt x="1109" y="37"/>
                    <a:pt x="1103" y="29"/>
                  </a:cubicBezTo>
                  <a:cubicBezTo>
                    <a:pt x="1081" y="5"/>
                    <a:pt x="1040" y="2"/>
                    <a:pt x="1008" y="1"/>
                  </a:cubicBezTo>
                  <a:close/>
                  <a:moveTo>
                    <a:pt x="485" y="1002"/>
                  </a:moveTo>
                  <a:cubicBezTo>
                    <a:pt x="436" y="1002"/>
                    <a:pt x="390" y="1031"/>
                    <a:pt x="371" y="1080"/>
                  </a:cubicBezTo>
                  <a:cubicBezTo>
                    <a:pt x="252" y="1388"/>
                    <a:pt x="160" y="1707"/>
                    <a:pt x="97" y="2032"/>
                  </a:cubicBezTo>
                  <a:cubicBezTo>
                    <a:pt x="85" y="2099"/>
                    <a:pt x="127" y="2162"/>
                    <a:pt x="194" y="2175"/>
                  </a:cubicBezTo>
                  <a:cubicBezTo>
                    <a:pt x="200" y="2176"/>
                    <a:pt x="208" y="2177"/>
                    <a:pt x="216" y="2177"/>
                  </a:cubicBezTo>
                  <a:lnTo>
                    <a:pt x="216" y="2176"/>
                  </a:lnTo>
                  <a:cubicBezTo>
                    <a:pt x="275" y="2176"/>
                    <a:pt x="324" y="2136"/>
                    <a:pt x="335" y="2078"/>
                  </a:cubicBezTo>
                  <a:cubicBezTo>
                    <a:pt x="395" y="1767"/>
                    <a:pt x="483" y="1463"/>
                    <a:pt x="598" y="1167"/>
                  </a:cubicBezTo>
                  <a:cubicBezTo>
                    <a:pt x="623" y="1105"/>
                    <a:pt x="591" y="1034"/>
                    <a:pt x="529" y="1010"/>
                  </a:cubicBezTo>
                  <a:cubicBezTo>
                    <a:pt x="514" y="1004"/>
                    <a:pt x="499" y="1002"/>
                    <a:pt x="485" y="1002"/>
                  </a:cubicBezTo>
                  <a:close/>
                  <a:moveTo>
                    <a:pt x="1727" y="1604"/>
                  </a:moveTo>
                  <a:cubicBezTo>
                    <a:pt x="1717" y="1604"/>
                    <a:pt x="1706" y="1605"/>
                    <a:pt x="1696" y="1608"/>
                  </a:cubicBezTo>
                  <a:cubicBezTo>
                    <a:pt x="1632" y="1625"/>
                    <a:pt x="1594" y="1691"/>
                    <a:pt x="1610" y="1755"/>
                  </a:cubicBezTo>
                  <a:cubicBezTo>
                    <a:pt x="1692" y="2060"/>
                    <a:pt x="1745" y="2373"/>
                    <a:pt x="1771" y="2689"/>
                  </a:cubicBezTo>
                  <a:cubicBezTo>
                    <a:pt x="1776" y="2752"/>
                    <a:pt x="1828" y="2800"/>
                    <a:pt x="1891" y="2800"/>
                  </a:cubicBezTo>
                  <a:lnTo>
                    <a:pt x="1901" y="2800"/>
                  </a:lnTo>
                  <a:cubicBezTo>
                    <a:pt x="1968" y="2796"/>
                    <a:pt x="2018" y="2737"/>
                    <a:pt x="2012" y="2669"/>
                  </a:cubicBezTo>
                  <a:cubicBezTo>
                    <a:pt x="1986" y="2340"/>
                    <a:pt x="1931" y="2012"/>
                    <a:pt x="1844" y="1692"/>
                  </a:cubicBezTo>
                  <a:cubicBezTo>
                    <a:pt x="1829" y="1638"/>
                    <a:pt x="1780" y="1604"/>
                    <a:pt x="1727" y="1604"/>
                  </a:cubicBezTo>
                  <a:close/>
                  <a:moveTo>
                    <a:pt x="122" y="2899"/>
                  </a:moveTo>
                  <a:cubicBezTo>
                    <a:pt x="54" y="2899"/>
                    <a:pt x="1" y="2954"/>
                    <a:pt x="1" y="3021"/>
                  </a:cubicBezTo>
                  <a:lnTo>
                    <a:pt x="1" y="3991"/>
                  </a:lnTo>
                  <a:cubicBezTo>
                    <a:pt x="1" y="4058"/>
                    <a:pt x="54" y="4112"/>
                    <a:pt x="120" y="4112"/>
                  </a:cubicBezTo>
                  <a:cubicBezTo>
                    <a:pt x="121" y="4112"/>
                    <a:pt x="121" y="4112"/>
                    <a:pt x="122" y="4112"/>
                  </a:cubicBezTo>
                  <a:cubicBezTo>
                    <a:pt x="190" y="4112"/>
                    <a:pt x="243" y="4059"/>
                    <a:pt x="243" y="3991"/>
                  </a:cubicBezTo>
                  <a:lnTo>
                    <a:pt x="243" y="3020"/>
                  </a:lnTo>
                  <a:cubicBezTo>
                    <a:pt x="243" y="2954"/>
                    <a:pt x="188" y="2899"/>
                    <a:pt x="122" y="2899"/>
                  </a:cubicBezTo>
                  <a:close/>
                  <a:moveTo>
                    <a:pt x="1907" y="3532"/>
                  </a:moveTo>
                  <a:cubicBezTo>
                    <a:pt x="1841" y="3532"/>
                    <a:pt x="1788" y="3584"/>
                    <a:pt x="1786" y="3650"/>
                  </a:cubicBezTo>
                  <a:lnTo>
                    <a:pt x="1786" y="4621"/>
                  </a:lnTo>
                  <a:cubicBezTo>
                    <a:pt x="1784" y="4687"/>
                    <a:pt x="1839" y="4742"/>
                    <a:pt x="1907" y="4742"/>
                  </a:cubicBezTo>
                  <a:cubicBezTo>
                    <a:pt x="1973" y="4742"/>
                    <a:pt x="2028" y="4687"/>
                    <a:pt x="2028" y="4621"/>
                  </a:cubicBezTo>
                  <a:lnTo>
                    <a:pt x="2028" y="3650"/>
                  </a:lnTo>
                  <a:cubicBezTo>
                    <a:pt x="2026" y="3584"/>
                    <a:pt x="1972" y="3532"/>
                    <a:pt x="1907" y="3532"/>
                  </a:cubicBezTo>
                  <a:close/>
                  <a:moveTo>
                    <a:pt x="122" y="4841"/>
                  </a:moveTo>
                  <a:cubicBezTo>
                    <a:pt x="55" y="4841"/>
                    <a:pt x="1" y="4896"/>
                    <a:pt x="1" y="4962"/>
                  </a:cubicBezTo>
                  <a:lnTo>
                    <a:pt x="1" y="5933"/>
                  </a:lnTo>
                  <a:cubicBezTo>
                    <a:pt x="1" y="6001"/>
                    <a:pt x="55" y="6055"/>
                    <a:pt x="122" y="6055"/>
                  </a:cubicBezTo>
                  <a:lnTo>
                    <a:pt x="122" y="6054"/>
                  </a:lnTo>
                  <a:cubicBezTo>
                    <a:pt x="190" y="6054"/>
                    <a:pt x="243" y="6001"/>
                    <a:pt x="243" y="5933"/>
                  </a:cubicBezTo>
                  <a:lnTo>
                    <a:pt x="243" y="4962"/>
                  </a:lnTo>
                  <a:cubicBezTo>
                    <a:pt x="243" y="4896"/>
                    <a:pt x="190" y="4841"/>
                    <a:pt x="122" y="4841"/>
                  </a:cubicBezTo>
                  <a:close/>
                  <a:moveTo>
                    <a:pt x="1907" y="5466"/>
                  </a:moveTo>
                  <a:cubicBezTo>
                    <a:pt x="1838" y="5466"/>
                    <a:pt x="1782" y="5523"/>
                    <a:pt x="1786" y="5592"/>
                  </a:cubicBezTo>
                  <a:lnTo>
                    <a:pt x="1786" y="6562"/>
                  </a:lnTo>
                  <a:cubicBezTo>
                    <a:pt x="1784" y="6630"/>
                    <a:pt x="1839" y="6683"/>
                    <a:pt x="1907" y="6683"/>
                  </a:cubicBezTo>
                  <a:cubicBezTo>
                    <a:pt x="1973" y="6683"/>
                    <a:pt x="2028" y="6629"/>
                    <a:pt x="2028" y="6562"/>
                  </a:cubicBezTo>
                  <a:lnTo>
                    <a:pt x="2028" y="5592"/>
                  </a:lnTo>
                  <a:cubicBezTo>
                    <a:pt x="2030" y="5523"/>
                    <a:pt x="1975" y="5466"/>
                    <a:pt x="1907" y="5466"/>
                  </a:cubicBezTo>
                  <a:close/>
                  <a:moveTo>
                    <a:pt x="122" y="6782"/>
                  </a:moveTo>
                  <a:cubicBezTo>
                    <a:pt x="55" y="6782"/>
                    <a:pt x="1" y="6836"/>
                    <a:pt x="1" y="6904"/>
                  </a:cubicBezTo>
                  <a:lnTo>
                    <a:pt x="1" y="7875"/>
                  </a:lnTo>
                  <a:cubicBezTo>
                    <a:pt x="1" y="7942"/>
                    <a:pt x="55" y="7997"/>
                    <a:pt x="122" y="7997"/>
                  </a:cubicBezTo>
                  <a:cubicBezTo>
                    <a:pt x="190" y="7997"/>
                    <a:pt x="244" y="7941"/>
                    <a:pt x="243" y="7875"/>
                  </a:cubicBezTo>
                  <a:lnTo>
                    <a:pt x="243" y="6904"/>
                  </a:lnTo>
                  <a:cubicBezTo>
                    <a:pt x="243" y="6836"/>
                    <a:pt x="190" y="6782"/>
                    <a:pt x="122" y="6782"/>
                  </a:cubicBezTo>
                  <a:close/>
                  <a:moveTo>
                    <a:pt x="1907" y="7408"/>
                  </a:moveTo>
                  <a:cubicBezTo>
                    <a:pt x="1838" y="7408"/>
                    <a:pt x="1782" y="7465"/>
                    <a:pt x="1786" y="7533"/>
                  </a:cubicBezTo>
                  <a:lnTo>
                    <a:pt x="1786" y="8504"/>
                  </a:lnTo>
                  <a:cubicBezTo>
                    <a:pt x="1784" y="8572"/>
                    <a:pt x="1839" y="8626"/>
                    <a:pt x="1907" y="8626"/>
                  </a:cubicBezTo>
                  <a:lnTo>
                    <a:pt x="1907" y="8625"/>
                  </a:lnTo>
                  <a:cubicBezTo>
                    <a:pt x="1973" y="8625"/>
                    <a:pt x="2028" y="8572"/>
                    <a:pt x="2028" y="8504"/>
                  </a:cubicBezTo>
                  <a:lnTo>
                    <a:pt x="2028" y="7533"/>
                  </a:lnTo>
                  <a:cubicBezTo>
                    <a:pt x="2030" y="7465"/>
                    <a:pt x="1975" y="7408"/>
                    <a:pt x="1907" y="7408"/>
                  </a:cubicBezTo>
                  <a:close/>
                  <a:moveTo>
                    <a:pt x="122" y="8725"/>
                  </a:moveTo>
                  <a:cubicBezTo>
                    <a:pt x="55" y="8725"/>
                    <a:pt x="1" y="8779"/>
                    <a:pt x="1" y="8847"/>
                  </a:cubicBezTo>
                  <a:lnTo>
                    <a:pt x="1" y="9818"/>
                  </a:lnTo>
                  <a:cubicBezTo>
                    <a:pt x="1" y="9884"/>
                    <a:pt x="55" y="9939"/>
                    <a:pt x="122" y="9939"/>
                  </a:cubicBezTo>
                  <a:cubicBezTo>
                    <a:pt x="190" y="9939"/>
                    <a:pt x="243" y="9884"/>
                    <a:pt x="243" y="9818"/>
                  </a:cubicBezTo>
                  <a:lnTo>
                    <a:pt x="243" y="8847"/>
                  </a:lnTo>
                  <a:cubicBezTo>
                    <a:pt x="243" y="8779"/>
                    <a:pt x="190" y="8725"/>
                    <a:pt x="122" y="8725"/>
                  </a:cubicBezTo>
                  <a:close/>
                  <a:moveTo>
                    <a:pt x="1907" y="9358"/>
                  </a:moveTo>
                  <a:cubicBezTo>
                    <a:pt x="1841" y="9358"/>
                    <a:pt x="1788" y="9410"/>
                    <a:pt x="1786" y="9475"/>
                  </a:cubicBezTo>
                  <a:lnTo>
                    <a:pt x="1786" y="10447"/>
                  </a:lnTo>
                  <a:cubicBezTo>
                    <a:pt x="1784" y="10514"/>
                    <a:pt x="1839" y="10568"/>
                    <a:pt x="1907" y="10568"/>
                  </a:cubicBezTo>
                  <a:cubicBezTo>
                    <a:pt x="1973" y="10568"/>
                    <a:pt x="2028" y="10514"/>
                    <a:pt x="2028" y="10447"/>
                  </a:cubicBezTo>
                  <a:lnTo>
                    <a:pt x="2028" y="9475"/>
                  </a:lnTo>
                  <a:cubicBezTo>
                    <a:pt x="2026" y="9410"/>
                    <a:pt x="1972" y="9358"/>
                    <a:pt x="1907" y="9358"/>
                  </a:cubicBezTo>
                  <a:close/>
                  <a:moveTo>
                    <a:pt x="122" y="10667"/>
                  </a:moveTo>
                  <a:cubicBezTo>
                    <a:pt x="55" y="10667"/>
                    <a:pt x="1" y="10721"/>
                    <a:pt x="1" y="10788"/>
                  </a:cubicBezTo>
                  <a:lnTo>
                    <a:pt x="1" y="11759"/>
                  </a:lnTo>
                  <a:cubicBezTo>
                    <a:pt x="1" y="11826"/>
                    <a:pt x="55" y="11880"/>
                    <a:pt x="122" y="11880"/>
                  </a:cubicBezTo>
                  <a:cubicBezTo>
                    <a:pt x="190" y="11880"/>
                    <a:pt x="244" y="11826"/>
                    <a:pt x="243" y="11759"/>
                  </a:cubicBezTo>
                  <a:lnTo>
                    <a:pt x="243" y="10788"/>
                  </a:lnTo>
                  <a:cubicBezTo>
                    <a:pt x="243" y="10721"/>
                    <a:pt x="190" y="10667"/>
                    <a:pt x="122" y="10667"/>
                  </a:cubicBezTo>
                  <a:close/>
                  <a:moveTo>
                    <a:pt x="1907" y="11299"/>
                  </a:moveTo>
                  <a:cubicBezTo>
                    <a:pt x="1841" y="11299"/>
                    <a:pt x="1788" y="11351"/>
                    <a:pt x="1786" y="11417"/>
                  </a:cubicBezTo>
                  <a:lnTo>
                    <a:pt x="1786" y="12389"/>
                  </a:lnTo>
                  <a:cubicBezTo>
                    <a:pt x="1786" y="12455"/>
                    <a:pt x="1839" y="12510"/>
                    <a:pt x="1907" y="12510"/>
                  </a:cubicBezTo>
                  <a:cubicBezTo>
                    <a:pt x="1973" y="12510"/>
                    <a:pt x="2028" y="12455"/>
                    <a:pt x="2028" y="12388"/>
                  </a:cubicBezTo>
                  <a:lnTo>
                    <a:pt x="2028" y="11417"/>
                  </a:lnTo>
                  <a:cubicBezTo>
                    <a:pt x="2026" y="11351"/>
                    <a:pt x="1972" y="11299"/>
                    <a:pt x="1907" y="11299"/>
                  </a:cubicBezTo>
                  <a:close/>
                  <a:moveTo>
                    <a:pt x="122" y="12608"/>
                  </a:moveTo>
                  <a:cubicBezTo>
                    <a:pt x="55" y="12608"/>
                    <a:pt x="1" y="12663"/>
                    <a:pt x="1" y="12730"/>
                  </a:cubicBezTo>
                  <a:lnTo>
                    <a:pt x="1" y="13701"/>
                  </a:lnTo>
                  <a:cubicBezTo>
                    <a:pt x="1" y="13768"/>
                    <a:pt x="55" y="13822"/>
                    <a:pt x="122" y="13822"/>
                  </a:cubicBezTo>
                  <a:cubicBezTo>
                    <a:pt x="190" y="13822"/>
                    <a:pt x="244" y="13768"/>
                    <a:pt x="243" y="13701"/>
                  </a:cubicBezTo>
                  <a:lnTo>
                    <a:pt x="243" y="12730"/>
                  </a:lnTo>
                  <a:cubicBezTo>
                    <a:pt x="244" y="12663"/>
                    <a:pt x="190" y="12608"/>
                    <a:pt x="122" y="12608"/>
                  </a:cubicBezTo>
                  <a:close/>
                  <a:moveTo>
                    <a:pt x="1907" y="13242"/>
                  </a:moveTo>
                  <a:cubicBezTo>
                    <a:pt x="1841" y="13242"/>
                    <a:pt x="1788" y="13293"/>
                    <a:pt x="1786" y="13359"/>
                  </a:cubicBezTo>
                  <a:lnTo>
                    <a:pt x="1786" y="14331"/>
                  </a:lnTo>
                  <a:cubicBezTo>
                    <a:pt x="1784" y="14397"/>
                    <a:pt x="1839" y="14452"/>
                    <a:pt x="1907" y="14452"/>
                  </a:cubicBezTo>
                  <a:cubicBezTo>
                    <a:pt x="1973" y="14452"/>
                    <a:pt x="2028" y="14397"/>
                    <a:pt x="2028" y="14331"/>
                  </a:cubicBezTo>
                  <a:lnTo>
                    <a:pt x="2028" y="13359"/>
                  </a:lnTo>
                  <a:cubicBezTo>
                    <a:pt x="2026" y="13293"/>
                    <a:pt x="1972" y="13242"/>
                    <a:pt x="1907" y="13242"/>
                  </a:cubicBezTo>
                  <a:close/>
                </a:path>
              </a:pathLst>
            </a:custGeom>
            <a:solidFill>
              <a:srgbClr val="FAFAFA"/>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62" name="Google Shape;1155;p13">
              <a:extLst>
                <a:ext uri="{FF2B5EF4-FFF2-40B4-BE49-F238E27FC236}">
                  <a16:creationId xmlns:a16="http://schemas.microsoft.com/office/drawing/2014/main" id="{0E122600-13A9-7873-0183-110B685D764B}"/>
                </a:ext>
              </a:extLst>
            </p:cNvPr>
            <p:cNvSpPr/>
            <p:nvPr/>
          </p:nvSpPr>
          <p:spPr>
            <a:xfrm>
              <a:off x="4600300" y="2748550"/>
              <a:ext cx="18950" cy="10150"/>
            </a:xfrm>
            <a:custGeom>
              <a:avLst/>
              <a:gdLst/>
              <a:ahLst/>
              <a:cxnLst/>
              <a:rect l="l" t="t" r="r" b="b"/>
              <a:pathLst>
                <a:path w="758" h="406" extrusionOk="0">
                  <a:moveTo>
                    <a:pt x="622" y="0"/>
                  </a:moveTo>
                  <a:cubicBezTo>
                    <a:pt x="610" y="0"/>
                    <a:pt x="599" y="2"/>
                    <a:pt x="587" y="5"/>
                  </a:cubicBezTo>
                  <a:cubicBezTo>
                    <a:pt x="533" y="18"/>
                    <a:pt x="356" y="68"/>
                    <a:pt x="120" y="174"/>
                  </a:cubicBezTo>
                  <a:cubicBezTo>
                    <a:pt x="1" y="228"/>
                    <a:pt x="39" y="406"/>
                    <a:pt x="169" y="406"/>
                  </a:cubicBezTo>
                  <a:cubicBezTo>
                    <a:pt x="170" y="406"/>
                    <a:pt x="170" y="406"/>
                    <a:pt x="170" y="406"/>
                  </a:cubicBezTo>
                  <a:cubicBezTo>
                    <a:pt x="187" y="406"/>
                    <a:pt x="204" y="402"/>
                    <a:pt x="221" y="395"/>
                  </a:cubicBezTo>
                  <a:cubicBezTo>
                    <a:pt x="476" y="279"/>
                    <a:pt x="641" y="242"/>
                    <a:pt x="641" y="242"/>
                  </a:cubicBezTo>
                  <a:cubicBezTo>
                    <a:pt x="663" y="239"/>
                    <a:pt x="685" y="228"/>
                    <a:pt x="702" y="213"/>
                  </a:cubicBezTo>
                  <a:lnTo>
                    <a:pt x="706" y="209"/>
                  </a:lnTo>
                  <a:cubicBezTo>
                    <a:pt x="754" y="164"/>
                    <a:pt x="757" y="87"/>
                    <a:pt x="711" y="39"/>
                  </a:cubicBezTo>
                  <a:cubicBezTo>
                    <a:pt x="688" y="14"/>
                    <a:pt x="655" y="0"/>
                    <a:pt x="622" y="0"/>
                  </a:cubicBezTo>
                  <a:close/>
                </a:path>
              </a:pathLst>
            </a:custGeom>
            <a:solidFill>
              <a:srgbClr val="FAFAFA"/>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63" name="Google Shape;1156;p13">
              <a:extLst>
                <a:ext uri="{FF2B5EF4-FFF2-40B4-BE49-F238E27FC236}">
                  <a16:creationId xmlns:a16="http://schemas.microsoft.com/office/drawing/2014/main" id="{195D7EF8-D38F-54BB-3E5F-1BDF06F6E26A}"/>
                </a:ext>
              </a:extLst>
            </p:cNvPr>
            <p:cNvSpPr/>
            <p:nvPr/>
          </p:nvSpPr>
          <p:spPr>
            <a:xfrm>
              <a:off x="4549975" y="2764775"/>
              <a:ext cx="38450" cy="296825"/>
            </a:xfrm>
            <a:custGeom>
              <a:avLst/>
              <a:gdLst/>
              <a:ahLst/>
              <a:cxnLst/>
              <a:rect l="l" t="t" r="r" b="b"/>
              <a:pathLst>
                <a:path w="1538" h="11873" extrusionOk="0">
                  <a:moveTo>
                    <a:pt x="1401" y="1"/>
                  </a:moveTo>
                  <a:cubicBezTo>
                    <a:pt x="1374" y="1"/>
                    <a:pt x="1347" y="10"/>
                    <a:pt x="1324" y="28"/>
                  </a:cubicBezTo>
                  <a:cubicBezTo>
                    <a:pt x="1076" y="230"/>
                    <a:pt x="858" y="465"/>
                    <a:pt x="676" y="728"/>
                  </a:cubicBezTo>
                  <a:cubicBezTo>
                    <a:pt x="619" y="807"/>
                    <a:pt x="677" y="917"/>
                    <a:pt x="775" y="919"/>
                  </a:cubicBezTo>
                  <a:cubicBezTo>
                    <a:pt x="814" y="919"/>
                    <a:pt x="851" y="899"/>
                    <a:pt x="874" y="866"/>
                  </a:cubicBezTo>
                  <a:cubicBezTo>
                    <a:pt x="1044" y="623"/>
                    <a:pt x="1247" y="404"/>
                    <a:pt x="1478" y="216"/>
                  </a:cubicBezTo>
                  <a:cubicBezTo>
                    <a:pt x="1530" y="173"/>
                    <a:pt x="1538" y="97"/>
                    <a:pt x="1495" y="45"/>
                  </a:cubicBezTo>
                  <a:cubicBezTo>
                    <a:pt x="1471" y="16"/>
                    <a:pt x="1436" y="1"/>
                    <a:pt x="1401" y="1"/>
                  </a:cubicBezTo>
                  <a:close/>
                  <a:moveTo>
                    <a:pt x="355" y="1495"/>
                  </a:moveTo>
                  <a:cubicBezTo>
                    <a:pt x="305" y="1495"/>
                    <a:pt x="259" y="1526"/>
                    <a:pt x="242" y="1576"/>
                  </a:cubicBezTo>
                  <a:cubicBezTo>
                    <a:pt x="137" y="1875"/>
                    <a:pt x="67" y="2186"/>
                    <a:pt x="32" y="2501"/>
                  </a:cubicBezTo>
                  <a:cubicBezTo>
                    <a:pt x="25" y="2568"/>
                    <a:pt x="73" y="2628"/>
                    <a:pt x="140" y="2636"/>
                  </a:cubicBezTo>
                  <a:cubicBezTo>
                    <a:pt x="145" y="2637"/>
                    <a:pt x="149" y="2637"/>
                    <a:pt x="153" y="2637"/>
                  </a:cubicBezTo>
                  <a:cubicBezTo>
                    <a:pt x="214" y="2636"/>
                    <a:pt x="267" y="2591"/>
                    <a:pt x="274" y="2530"/>
                  </a:cubicBezTo>
                  <a:cubicBezTo>
                    <a:pt x="306" y="2232"/>
                    <a:pt x="373" y="1940"/>
                    <a:pt x="471" y="1657"/>
                  </a:cubicBezTo>
                  <a:cubicBezTo>
                    <a:pt x="494" y="1594"/>
                    <a:pt x="460" y="1524"/>
                    <a:pt x="397" y="1502"/>
                  </a:cubicBezTo>
                  <a:cubicBezTo>
                    <a:pt x="383" y="1497"/>
                    <a:pt x="369" y="1495"/>
                    <a:pt x="355" y="1495"/>
                  </a:cubicBezTo>
                  <a:close/>
                  <a:moveTo>
                    <a:pt x="123" y="3316"/>
                  </a:moveTo>
                  <a:cubicBezTo>
                    <a:pt x="55" y="3316"/>
                    <a:pt x="2" y="3371"/>
                    <a:pt x="2" y="3437"/>
                  </a:cubicBezTo>
                  <a:lnTo>
                    <a:pt x="2" y="4361"/>
                  </a:lnTo>
                  <a:cubicBezTo>
                    <a:pt x="1" y="4428"/>
                    <a:pt x="55" y="4482"/>
                    <a:pt x="123" y="4482"/>
                  </a:cubicBezTo>
                  <a:cubicBezTo>
                    <a:pt x="189" y="4482"/>
                    <a:pt x="244" y="4428"/>
                    <a:pt x="244" y="4361"/>
                  </a:cubicBezTo>
                  <a:lnTo>
                    <a:pt x="244" y="3437"/>
                  </a:lnTo>
                  <a:cubicBezTo>
                    <a:pt x="244" y="3371"/>
                    <a:pt x="189" y="3316"/>
                    <a:pt x="123" y="3316"/>
                  </a:cubicBezTo>
                  <a:close/>
                  <a:moveTo>
                    <a:pt x="123" y="5163"/>
                  </a:moveTo>
                  <a:cubicBezTo>
                    <a:pt x="55" y="5163"/>
                    <a:pt x="2" y="5218"/>
                    <a:pt x="2" y="5285"/>
                  </a:cubicBezTo>
                  <a:lnTo>
                    <a:pt x="2" y="6208"/>
                  </a:lnTo>
                  <a:cubicBezTo>
                    <a:pt x="1" y="6276"/>
                    <a:pt x="55" y="6330"/>
                    <a:pt x="123" y="6330"/>
                  </a:cubicBezTo>
                  <a:cubicBezTo>
                    <a:pt x="189" y="6330"/>
                    <a:pt x="244" y="6276"/>
                    <a:pt x="244" y="6209"/>
                  </a:cubicBezTo>
                  <a:lnTo>
                    <a:pt x="244" y="5285"/>
                  </a:lnTo>
                  <a:cubicBezTo>
                    <a:pt x="244" y="5218"/>
                    <a:pt x="189" y="5163"/>
                    <a:pt x="123" y="5163"/>
                  </a:cubicBezTo>
                  <a:close/>
                  <a:moveTo>
                    <a:pt x="123" y="7011"/>
                  </a:moveTo>
                  <a:cubicBezTo>
                    <a:pt x="55" y="7011"/>
                    <a:pt x="2" y="7066"/>
                    <a:pt x="2" y="7132"/>
                  </a:cubicBezTo>
                  <a:lnTo>
                    <a:pt x="2" y="8056"/>
                  </a:lnTo>
                  <a:cubicBezTo>
                    <a:pt x="1" y="8123"/>
                    <a:pt x="55" y="8177"/>
                    <a:pt x="123" y="8177"/>
                  </a:cubicBezTo>
                  <a:cubicBezTo>
                    <a:pt x="189" y="8177"/>
                    <a:pt x="244" y="8123"/>
                    <a:pt x="244" y="8056"/>
                  </a:cubicBezTo>
                  <a:lnTo>
                    <a:pt x="244" y="7132"/>
                  </a:lnTo>
                  <a:cubicBezTo>
                    <a:pt x="244" y="7066"/>
                    <a:pt x="189" y="7011"/>
                    <a:pt x="123" y="7011"/>
                  </a:cubicBezTo>
                  <a:close/>
                  <a:moveTo>
                    <a:pt x="123" y="8859"/>
                  </a:moveTo>
                  <a:cubicBezTo>
                    <a:pt x="55" y="8859"/>
                    <a:pt x="2" y="8913"/>
                    <a:pt x="2" y="8980"/>
                  </a:cubicBezTo>
                  <a:lnTo>
                    <a:pt x="2" y="9903"/>
                  </a:lnTo>
                  <a:cubicBezTo>
                    <a:pt x="1" y="9971"/>
                    <a:pt x="55" y="10025"/>
                    <a:pt x="123" y="10025"/>
                  </a:cubicBezTo>
                  <a:cubicBezTo>
                    <a:pt x="189" y="10025"/>
                    <a:pt x="244" y="9971"/>
                    <a:pt x="244" y="9903"/>
                  </a:cubicBezTo>
                  <a:lnTo>
                    <a:pt x="244" y="8980"/>
                  </a:lnTo>
                  <a:cubicBezTo>
                    <a:pt x="244" y="8913"/>
                    <a:pt x="189" y="8859"/>
                    <a:pt x="123" y="8859"/>
                  </a:cubicBezTo>
                  <a:close/>
                  <a:moveTo>
                    <a:pt x="123" y="10706"/>
                  </a:moveTo>
                  <a:cubicBezTo>
                    <a:pt x="55" y="10706"/>
                    <a:pt x="2" y="10760"/>
                    <a:pt x="2" y="10827"/>
                  </a:cubicBezTo>
                  <a:lnTo>
                    <a:pt x="2" y="11751"/>
                  </a:lnTo>
                  <a:cubicBezTo>
                    <a:pt x="1" y="11818"/>
                    <a:pt x="55" y="11872"/>
                    <a:pt x="123" y="11872"/>
                  </a:cubicBezTo>
                  <a:cubicBezTo>
                    <a:pt x="189" y="11872"/>
                    <a:pt x="244" y="11818"/>
                    <a:pt x="244" y="11751"/>
                  </a:cubicBezTo>
                  <a:lnTo>
                    <a:pt x="244" y="10827"/>
                  </a:lnTo>
                  <a:cubicBezTo>
                    <a:pt x="244" y="10760"/>
                    <a:pt x="189" y="10706"/>
                    <a:pt x="123" y="10706"/>
                  </a:cubicBezTo>
                  <a:close/>
                </a:path>
              </a:pathLst>
            </a:custGeom>
            <a:solidFill>
              <a:srgbClr val="FAFAFA"/>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64" name="Google Shape;1157;p13">
              <a:extLst>
                <a:ext uri="{FF2B5EF4-FFF2-40B4-BE49-F238E27FC236}">
                  <a16:creationId xmlns:a16="http://schemas.microsoft.com/office/drawing/2014/main" id="{39D86003-E9AA-DDA2-21C2-6B1AC22EEEFE}"/>
                </a:ext>
              </a:extLst>
            </p:cNvPr>
            <p:cNvSpPr/>
            <p:nvPr/>
          </p:nvSpPr>
          <p:spPr>
            <a:xfrm>
              <a:off x="4549975" y="3078800"/>
              <a:ext cx="6100" cy="18250"/>
            </a:xfrm>
            <a:custGeom>
              <a:avLst/>
              <a:gdLst/>
              <a:ahLst/>
              <a:cxnLst/>
              <a:rect l="l" t="t" r="r" b="b"/>
              <a:pathLst>
                <a:path w="244" h="730" extrusionOk="0">
                  <a:moveTo>
                    <a:pt x="123" y="1"/>
                  </a:moveTo>
                  <a:cubicBezTo>
                    <a:pt x="55" y="1"/>
                    <a:pt x="2" y="55"/>
                    <a:pt x="2" y="122"/>
                  </a:cubicBezTo>
                  <a:lnTo>
                    <a:pt x="2" y="607"/>
                  </a:lnTo>
                  <a:cubicBezTo>
                    <a:pt x="1" y="675"/>
                    <a:pt x="55" y="729"/>
                    <a:pt x="123" y="729"/>
                  </a:cubicBezTo>
                  <a:cubicBezTo>
                    <a:pt x="189" y="729"/>
                    <a:pt x="244" y="675"/>
                    <a:pt x="244" y="607"/>
                  </a:cubicBezTo>
                  <a:lnTo>
                    <a:pt x="244" y="122"/>
                  </a:lnTo>
                  <a:cubicBezTo>
                    <a:pt x="244" y="55"/>
                    <a:pt x="189" y="1"/>
                    <a:pt x="123" y="1"/>
                  </a:cubicBezTo>
                  <a:close/>
                </a:path>
              </a:pathLst>
            </a:custGeom>
            <a:solidFill>
              <a:srgbClr val="FAFAFA"/>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65" name="Google Shape;1158;p13">
              <a:extLst>
                <a:ext uri="{FF2B5EF4-FFF2-40B4-BE49-F238E27FC236}">
                  <a16:creationId xmlns:a16="http://schemas.microsoft.com/office/drawing/2014/main" id="{0CBBF374-0C33-F298-7567-1ACEE2751512}"/>
                </a:ext>
              </a:extLst>
            </p:cNvPr>
            <p:cNvSpPr/>
            <p:nvPr/>
          </p:nvSpPr>
          <p:spPr>
            <a:xfrm>
              <a:off x="4612575" y="2748525"/>
              <a:ext cx="18850" cy="10175"/>
            </a:xfrm>
            <a:custGeom>
              <a:avLst/>
              <a:gdLst/>
              <a:ahLst/>
              <a:cxnLst/>
              <a:rect l="l" t="t" r="r" b="b"/>
              <a:pathLst>
                <a:path w="754" h="407" extrusionOk="0">
                  <a:moveTo>
                    <a:pt x="134" y="0"/>
                  </a:moveTo>
                  <a:cubicBezTo>
                    <a:pt x="104" y="0"/>
                    <a:pt x="75" y="11"/>
                    <a:pt x="52" y="33"/>
                  </a:cubicBezTo>
                  <a:cubicBezTo>
                    <a:pt x="2" y="78"/>
                    <a:pt x="0" y="156"/>
                    <a:pt x="46" y="206"/>
                  </a:cubicBezTo>
                  <a:cubicBezTo>
                    <a:pt x="64" y="226"/>
                    <a:pt x="87" y="239"/>
                    <a:pt x="114" y="243"/>
                  </a:cubicBezTo>
                  <a:cubicBezTo>
                    <a:pt x="116" y="244"/>
                    <a:pt x="282" y="280"/>
                    <a:pt x="537" y="396"/>
                  </a:cubicBezTo>
                  <a:cubicBezTo>
                    <a:pt x="552" y="403"/>
                    <a:pt x="569" y="407"/>
                    <a:pt x="586" y="407"/>
                  </a:cubicBezTo>
                  <a:lnTo>
                    <a:pt x="586" y="407"/>
                  </a:lnTo>
                  <a:cubicBezTo>
                    <a:pt x="716" y="405"/>
                    <a:pt x="754" y="229"/>
                    <a:pt x="636" y="174"/>
                  </a:cubicBezTo>
                  <a:cubicBezTo>
                    <a:pt x="490" y="107"/>
                    <a:pt x="338" y="52"/>
                    <a:pt x="182" y="11"/>
                  </a:cubicBezTo>
                  <a:cubicBezTo>
                    <a:pt x="167" y="4"/>
                    <a:pt x="150" y="0"/>
                    <a:pt x="134" y="0"/>
                  </a:cubicBezTo>
                  <a:close/>
                  <a:moveTo>
                    <a:pt x="586" y="407"/>
                  </a:moveTo>
                  <a:cubicBezTo>
                    <a:pt x="586" y="407"/>
                    <a:pt x="586" y="407"/>
                    <a:pt x="586" y="407"/>
                  </a:cubicBezTo>
                  <a:lnTo>
                    <a:pt x="587" y="407"/>
                  </a:lnTo>
                  <a:cubicBezTo>
                    <a:pt x="587" y="407"/>
                    <a:pt x="586" y="407"/>
                    <a:pt x="586" y="407"/>
                  </a:cubicBezTo>
                  <a:close/>
                </a:path>
              </a:pathLst>
            </a:custGeom>
            <a:solidFill>
              <a:srgbClr val="FAFAFA"/>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66" name="Google Shape;1159;p13">
              <a:extLst>
                <a:ext uri="{FF2B5EF4-FFF2-40B4-BE49-F238E27FC236}">
                  <a16:creationId xmlns:a16="http://schemas.microsoft.com/office/drawing/2014/main" id="{14AAF888-0CAE-3549-46A2-8D972C439340}"/>
                </a:ext>
              </a:extLst>
            </p:cNvPr>
            <p:cNvSpPr/>
            <p:nvPr/>
          </p:nvSpPr>
          <p:spPr>
            <a:xfrm>
              <a:off x="4643375" y="2764725"/>
              <a:ext cx="38525" cy="296875"/>
            </a:xfrm>
            <a:custGeom>
              <a:avLst/>
              <a:gdLst/>
              <a:ahLst/>
              <a:cxnLst/>
              <a:rect l="l" t="t" r="r" b="b"/>
              <a:pathLst>
                <a:path w="1541" h="11875" extrusionOk="0">
                  <a:moveTo>
                    <a:pt x="136" y="1"/>
                  </a:moveTo>
                  <a:cubicBezTo>
                    <a:pt x="101" y="1"/>
                    <a:pt x="66" y="16"/>
                    <a:pt x="42" y="46"/>
                  </a:cubicBezTo>
                  <a:cubicBezTo>
                    <a:pt x="1" y="98"/>
                    <a:pt x="8" y="174"/>
                    <a:pt x="60" y="217"/>
                  </a:cubicBezTo>
                  <a:cubicBezTo>
                    <a:pt x="290" y="405"/>
                    <a:pt x="494" y="624"/>
                    <a:pt x="664" y="867"/>
                  </a:cubicBezTo>
                  <a:cubicBezTo>
                    <a:pt x="687" y="900"/>
                    <a:pt x="724" y="918"/>
                    <a:pt x="763" y="918"/>
                  </a:cubicBezTo>
                  <a:cubicBezTo>
                    <a:pt x="862" y="918"/>
                    <a:pt x="919" y="808"/>
                    <a:pt x="863" y="727"/>
                  </a:cubicBezTo>
                  <a:cubicBezTo>
                    <a:pt x="679" y="466"/>
                    <a:pt x="461" y="231"/>
                    <a:pt x="214" y="28"/>
                  </a:cubicBezTo>
                  <a:cubicBezTo>
                    <a:pt x="191" y="10"/>
                    <a:pt x="164" y="1"/>
                    <a:pt x="136" y="1"/>
                  </a:cubicBezTo>
                  <a:close/>
                  <a:moveTo>
                    <a:pt x="1182" y="1494"/>
                  </a:moveTo>
                  <a:cubicBezTo>
                    <a:pt x="1169" y="1494"/>
                    <a:pt x="1155" y="1496"/>
                    <a:pt x="1142" y="1501"/>
                  </a:cubicBezTo>
                  <a:cubicBezTo>
                    <a:pt x="1079" y="1524"/>
                    <a:pt x="1046" y="1594"/>
                    <a:pt x="1068" y="1657"/>
                  </a:cubicBezTo>
                  <a:cubicBezTo>
                    <a:pt x="1167" y="1939"/>
                    <a:pt x="1233" y="2232"/>
                    <a:pt x="1266" y="2530"/>
                  </a:cubicBezTo>
                  <a:cubicBezTo>
                    <a:pt x="1274" y="2591"/>
                    <a:pt x="1325" y="2636"/>
                    <a:pt x="1387" y="2636"/>
                  </a:cubicBezTo>
                  <a:cubicBezTo>
                    <a:pt x="1392" y="2636"/>
                    <a:pt x="1396" y="2636"/>
                    <a:pt x="1401" y="2635"/>
                  </a:cubicBezTo>
                  <a:cubicBezTo>
                    <a:pt x="1468" y="2628"/>
                    <a:pt x="1515" y="2568"/>
                    <a:pt x="1507" y="2501"/>
                  </a:cubicBezTo>
                  <a:cubicBezTo>
                    <a:pt x="1472" y="2186"/>
                    <a:pt x="1401" y="1875"/>
                    <a:pt x="1298" y="1575"/>
                  </a:cubicBezTo>
                  <a:cubicBezTo>
                    <a:pt x="1280" y="1525"/>
                    <a:pt x="1232" y="1494"/>
                    <a:pt x="1182" y="1494"/>
                  </a:cubicBezTo>
                  <a:close/>
                  <a:moveTo>
                    <a:pt x="1418" y="3316"/>
                  </a:moveTo>
                  <a:cubicBezTo>
                    <a:pt x="1351" y="3316"/>
                    <a:pt x="1297" y="3371"/>
                    <a:pt x="1297" y="3437"/>
                  </a:cubicBezTo>
                  <a:lnTo>
                    <a:pt x="1297" y="4361"/>
                  </a:lnTo>
                  <a:cubicBezTo>
                    <a:pt x="1297" y="4428"/>
                    <a:pt x="1350" y="4482"/>
                    <a:pt x="1416" y="4482"/>
                  </a:cubicBezTo>
                  <a:cubicBezTo>
                    <a:pt x="1417" y="4482"/>
                    <a:pt x="1417" y="4482"/>
                    <a:pt x="1418" y="4482"/>
                  </a:cubicBezTo>
                  <a:cubicBezTo>
                    <a:pt x="1419" y="4482"/>
                    <a:pt x="1419" y="4482"/>
                    <a:pt x="1420" y="4482"/>
                  </a:cubicBezTo>
                  <a:cubicBezTo>
                    <a:pt x="1487" y="4482"/>
                    <a:pt x="1540" y="4428"/>
                    <a:pt x="1540" y="4361"/>
                  </a:cubicBezTo>
                  <a:lnTo>
                    <a:pt x="1540" y="3437"/>
                  </a:lnTo>
                  <a:cubicBezTo>
                    <a:pt x="1540" y="3371"/>
                    <a:pt x="1485" y="3316"/>
                    <a:pt x="1418" y="3316"/>
                  </a:cubicBezTo>
                  <a:close/>
                  <a:moveTo>
                    <a:pt x="1418" y="5164"/>
                  </a:moveTo>
                  <a:cubicBezTo>
                    <a:pt x="1351" y="5164"/>
                    <a:pt x="1297" y="5219"/>
                    <a:pt x="1297" y="5285"/>
                  </a:cubicBezTo>
                  <a:lnTo>
                    <a:pt x="1297" y="6209"/>
                  </a:lnTo>
                  <a:cubicBezTo>
                    <a:pt x="1297" y="6276"/>
                    <a:pt x="1351" y="6330"/>
                    <a:pt x="1418" y="6330"/>
                  </a:cubicBezTo>
                  <a:cubicBezTo>
                    <a:pt x="1485" y="6330"/>
                    <a:pt x="1540" y="6276"/>
                    <a:pt x="1540" y="6209"/>
                  </a:cubicBezTo>
                  <a:lnTo>
                    <a:pt x="1540" y="5285"/>
                  </a:lnTo>
                  <a:cubicBezTo>
                    <a:pt x="1540" y="5219"/>
                    <a:pt x="1485" y="5164"/>
                    <a:pt x="1418" y="5164"/>
                  </a:cubicBezTo>
                  <a:close/>
                  <a:moveTo>
                    <a:pt x="1418" y="7012"/>
                  </a:moveTo>
                  <a:cubicBezTo>
                    <a:pt x="1351" y="7012"/>
                    <a:pt x="1297" y="7067"/>
                    <a:pt x="1297" y="7133"/>
                  </a:cubicBezTo>
                  <a:lnTo>
                    <a:pt x="1297" y="8057"/>
                  </a:lnTo>
                  <a:cubicBezTo>
                    <a:pt x="1297" y="8124"/>
                    <a:pt x="1351" y="8178"/>
                    <a:pt x="1418" y="8178"/>
                  </a:cubicBezTo>
                  <a:cubicBezTo>
                    <a:pt x="1485" y="8178"/>
                    <a:pt x="1540" y="8124"/>
                    <a:pt x="1540" y="8057"/>
                  </a:cubicBezTo>
                  <a:lnTo>
                    <a:pt x="1540" y="7133"/>
                  </a:lnTo>
                  <a:cubicBezTo>
                    <a:pt x="1540" y="7067"/>
                    <a:pt x="1485" y="7012"/>
                    <a:pt x="1418" y="7012"/>
                  </a:cubicBezTo>
                  <a:close/>
                  <a:moveTo>
                    <a:pt x="1418" y="8860"/>
                  </a:moveTo>
                  <a:cubicBezTo>
                    <a:pt x="1351" y="8860"/>
                    <a:pt x="1297" y="8913"/>
                    <a:pt x="1297" y="8981"/>
                  </a:cubicBezTo>
                  <a:lnTo>
                    <a:pt x="1297" y="9905"/>
                  </a:lnTo>
                  <a:cubicBezTo>
                    <a:pt x="1297" y="9972"/>
                    <a:pt x="1351" y="10026"/>
                    <a:pt x="1418" y="10026"/>
                  </a:cubicBezTo>
                  <a:cubicBezTo>
                    <a:pt x="1485" y="10026"/>
                    <a:pt x="1540" y="9972"/>
                    <a:pt x="1540" y="9905"/>
                  </a:cubicBezTo>
                  <a:lnTo>
                    <a:pt x="1540" y="8981"/>
                  </a:lnTo>
                  <a:cubicBezTo>
                    <a:pt x="1540" y="8913"/>
                    <a:pt x="1485" y="8860"/>
                    <a:pt x="1418" y="8860"/>
                  </a:cubicBezTo>
                  <a:close/>
                  <a:moveTo>
                    <a:pt x="1418" y="10707"/>
                  </a:moveTo>
                  <a:cubicBezTo>
                    <a:pt x="1351" y="10707"/>
                    <a:pt x="1297" y="10761"/>
                    <a:pt x="1297" y="10829"/>
                  </a:cubicBezTo>
                  <a:lnTo>
                    <a:pt x="1297" y="11753"/>
                  </a:lnTo>
                  <a:cubicBezTo>
                    <a:pt x="1297" y="11820"/>
                    <a:pt x="1351" y="11874"/>
                    <a:pt x="1418" y="11874"/>
                  </a:cubicBezTo>
                  <a:cubicBezTo>
                    <a:pt x="1485" y="11874"/>
                    <a:pt x="1540" y="11820"/>
                    <a:pt x="1540" y="11753"/>
                  </a:cubicBezTo>
                  <a:lnTo>
                    <a:pt x="1540" y="10829"/>
                  </a:lnTo>
                  <a:cubicBezTo>
                    <a:pt x="1540" y="10761"/>
                    <a:pt x="1485" y="10707"/>
                    <a:pt x="1418" y="10707"/>
                  </a:cubicBezTo>
                  <a:close/>
                </a:path>
              </a:pathLst>
            </a:custGeom>
            <a:solidFill>
              <a:srgbClr val="FAFAFA"/>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sp>
          <p:nvSpPr>
            <p:cNvPr id="267" name="Google Shape;1160;p13">
              <a:extLst>
                <a:ext uri="{FF2B5EF4-FFF2-40B4-BE49-F238E27FC236}">
                  <a16:creationId xmlns:a16="http://schemas.microsoft.com/office/drawing/2014/main" id="{53B1FA77-20D6-24AD-00D6-145ABF4C9D01}"/>
                </a:ext>
              </a:extLst>
            </p:cNvPr>
            <p:cNvSpPr/>
            <p:nvPr/>
          </p:nvSpPr>
          <p:spPr>
            <a:xfrm>
              <a:off x="4675775" y="3078800"/>
              <a:ext cx="6125" cy="18250"/>
            </a:xfrm>
            <a:custGeom>
              <a:avLst/>
              <a:gdLst/>
              <a:ahLst/>
              <a:cxnLst/>
              <a:rect l="l" t="t" r="r" b="b"/>
              <a:pathLst>
                <a:path w="245" h="730" extrusionOk="0">
                  <a:moveTo>
                    <a:pt x="122" y="1"/>
                  </a:moveTo>
                  <a:cubicBezTo>
                    <a:pt x="55" y="1"/>
                    <a:pt x="1" y="55"/>
                    <a:pt x="1" y="122"/>
                  </a:cubicBezTo>
                  <a:lnTo>
                    <a:pt x="1" y="607"/>
                  </a:lnTo>
                  <a:cubicBezTo>
                    <a:pt x="1" y="675"/>
                    <a:pt x="55" y="729"/>
                    <a:pt x="122" y="729"/>
                  </a:cubicBezTo>
                  <a:cubicBezTo>
                    <a:pt x="189" y="729"/>
                    <a:pt x="244" y="675"/>
                    <a:pt x="244" y="607"/>
                  </a:cubicBezTo>
                  <a:lnTo>
                    <a:pt x="244" y="122"/>
                  </a:lnTo>
                  <a:cubicBezTo>
                    <a:pt x="244" y="55"/>
                    <a:pt x="189" y="1"/>
                    <a:pt x="122" y="1"/>
                  </a:cubicBezTo>
                  <a:close/>
                </a:path>
              </a:pathLst>
            </a:custGeom>
            <a:solidFill>
              <a:srgbClr val="FAFAFA"/>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Pts val="1400"/>
                <a:buFontTx/>
                <a:buNone/>
                <a:tabLst/>
                <a:defRPr/>
              </a:pPr>
              <a:endParaRPr kumimoji="0" sz="1867" b="0" i="0" u="none" strike="noStrike" kern="0" cap="none" spc="0" normalizeH="0" baseline="0" noProof="0" dirty="0">
                <a:ln>
                  <a:noFill/>
                </a:ln>
                <a:solidFill>
                  <a:sysClr val="windowText" lastClr="000000"/>
                </a:solidFill>
                <a:effectLst/>
                <a:uLnTx/>
                <a:uFillTx/>
                <a:latin typeface="UTM Avo" panose="02040603050506020204" pitchFamily="18" charset="0"/>
              </a:endParaRPr>
            </a:p>
          </p:txBody>
        </p:sp>
      </p:grpSp>
    </p:spTree>
  </p:cSld>
  <p:clrMapOvr>
    <a:masterClrMapping/>
  </p:clrMapOvr>
  <p:transition spd="slow">
    <p:wheel spokes="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4786" y="383498"/>
            <a:ext cx="6249661" cy="707886"/>
          </a:xfrm>
          <a:prstGeom prst="rect">
            <a:avLst/>
          </a:prstGeom>
          <a:solidFill>
            <a:schemeClr val="tx1">
              <a:lumMod val="20000"/>
              <a:lumOff val="80000"/>
            </a:schemeClr>
          </a:solidFill>
          <a:ln>
            <a:solidFill>
              <a:srgbClr val="0066CC"/>
            </a:solidFill>
          </a:ln>
        </p:spPr>
        <p:txBody>
          <a:bodyPr wrap="square">
            <a:spAutoFit/>
          </a:bodyPr>
          <a:lstStyle/>
          <a:p>
            <a:pPr algn="just"/>
            <a:r>
              <a:rPr lang="vi-VN" sz="2000" dirty="0">
                <a:latin typeface="Times New Roman" panose="02020603050405020304" pitchFamily="18" charset="0"/>
                <a:ea typeface="Calibri" panose="020F0502020204030204" pitchFamily="34" charset="0"/>
              </a:rPr>
              <a:t>Cách tác giả phân tích lí lẽ, bằng chứng để làm sáng tỏ đặc sắc về luận điểm:</a:t>
            </a: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2050752910"/>
              </p:ext>
            </p:extLst>
          </p:nvPr>
        </p:nvGraphicFramePr>
        <p:xfrm>
          <a:off x="840264" y="1198168"/>
          <a:ext cx="8009822" cy="3642770"/>
        </p:xfrm>
        <a:graphic>
          <a:graphicData uri="http://schemas.openxmlformats.org/drawingml/2006/table">
            <a:tbl>
              <a:tblPr firstRow="1" firstCol="1" bandRow="1"/>
              <a:tblGrid>
                <a:gridCol w="1641679">
                  <a:extLst>
                    <a:ext uri="{9D8B030D-6E8A-4147-A177-3AD203B41FA5}">
                      <a16:colId xmlns:a16="http://schemas.microsoft.com/office/drawing/2014/main" val="20000"/>
                    </a:ext>
                  </a:extLst>
                </a:gridCol>
                <a:gridCol w="6368143">
                  <a:extLst>
                    <a:ext uri="{9D8B030D-6E8A-4147-A177-3AD203B41FA5}">
                      <a16:colId xmlns:a16="http://schemas.microsoft.com/office/drawing/2014/main" val="20001"/>
                    </a:ext>
                  </a:extLst>
                </a:gridCol>
              </a:tblGrid>
              <a:tr h="666163">
                <a:tc>
                  <a:txBody>
                    <a:bodyPr/>
                    <a:lstStyle/>
                    <a:p>
                      <a:pPr algn="ctr">
                        <a:lnSpc>
                          <a:spcPct val="100000"/>
                        </a:lnSpc>
                        <a:spcAft>
                          <a:spcPts val="0"/>
                        </a:spcAft>
                      </a:pPr>
                      <a:r>
                        <a:rPr lang="vi-VN" sz="2000" b="1" dirty="0">
                          <a:solidFill>
                            <a:schemeClr val="bg2"/>
                          </a:solidFill>
                          <a:effectLst/>
                          <a:latin typeface="+mj-lt"/>
                          <a:ea typeface="Calibri" panose="020F0502020204030204" pitchFamily="34" charset="0"/>
                          <a:cs typeface="Times New Roman" panose="02020603050405020304" pitchFamily="18" charset="0"/>
                        </a:rPr>
                        <a:t>Đặc sắc </a:t>
                      </a:r>
                      <a:br>
                        <a:rPr lang="vi-VN" sz="2000" b="1" dirty="0">
                          <a:solidFill>
                            <a:schemeClr val="bg2"/>
                          </a:solidFill>
                          <a:effectLst/>
                          <a:latin typeface="+mj-lt"/>
                          <a:ea typeface="Calibri" panose="020F0502020204030204" pitchFamily="34" charset="0"/>
                          <a:cs typeface="Times New Roman" panose="02020603050405020304" pitchFamily="18" charset="0"/>
                        </a:rPr>
                      </a:br>
                      <a:r>
                        <a:rPr lang="vi-VN" sz="2000" b="1" dirty="0">
                          <a:solidFill>
                            <a:schemeClr val="bg2"/>
                          </a:solidFill>
                          <a:effectLst/>
                          <a:latin typeface="+mj-lt"/>
                          <a:ea typeface="Calibri" panose="020F0502020204030204" pitchFamily="34" charset="0"/>
                          <a:cs typeface="Times New Roman" panose="02020603050405020304" pitchFamily="18" charset="0"/>
                        </a:rPr>
                        <a:t>về nghệ thuật</a:t>
                      </a:r>
                      <a:endParaRPr lang="en-US" sz="2000" dirty="0">
                        <a:solidFill>
                          <a:schemeClr val="bg2"/>
                        </a:solidFill>
                        <a:effectLst/>
                        <a:latin typeface="+mj-lt"/>
                        <a:ea typeface="Calibri" panose="020F0502020204030204" pitchFamily="34" charset="0"/>
                        <a:cs typeface="Times New Roman" panose="02020603050405020304" pitchFamily="18" charset="0"/>
                      </a:endParaRPr>
                    </a:p>
                  </a:txBody>
                  <a:tcPr marL="33276" marR="33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a:lnSpc>
                          <a:spcPct val="100000"/>
                        </a:lnSpc>
                        <a:spcAft>
                          <a:spcPts val="0"/>
                        </a:spcAft>
                      </a:pPr>
                      <a:r>
                        <a:rPr lang="vi-VN" sz="2000" b="1" dirty="0">
                          <a:solidFill>
                            <a:schemeClr val="bg2"/>
                          </a:solidFill>
                          <a:effectLst/>
                          <a:latin typeface="+mj-lt"/>
                          <a:ea typeface="Calibri" panose="020F0502020204030204" pitchFamily="34" charset="0"/>
                          <a:cs typeface="Times New Roman" panose="02020603050405020304" pitchFamily="18" charset="0"/>
                        </a:rPr>
                        <a:t>Lí lẽ và bằng chứng</a:t>
                      </a:r>
                      <a:endParaRPr lang="en-US" sz="2000" dirty="0">
                        <a:solidFill>
                          <a:schemeClr val="bg2"/>
                        </a:solidFill>
                        <a:effectLst/>
                        <a:latin typeface="+mj-lt"/>
                        <a:ea typeface="Calibri" panose="020F0502020204030204" pitchFamily="34" charset="0"/>
                        <a:cs typeface="Times New Roman" panose="02020603050405020304" pitchFamily="18" charset="0"/>
                      </a:endParaRPr>
                    </a:p>
                  </a:txBody>
                  <a:tcPr marL="33276" marR="33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0"/>
                  </a:ext>
                </a:extLst>
              </a:tr>
              <a:tr h="2976607">
                <a:tc>
                  <a:txBody>
                    <a:bodyPr/>
                    <a:lstStyle/>
                    <a:p>
                      <a:pPr algn="just">
                        <a:lnSpc>
                          <a:spcPct val="150000"/>
                        </a:lnSpc>
                        <a:spcAft>
                          <a:spcPts val="0"/>
                        </a:spcAft>
                      </a:pPr>
                      <a:endParaRPr lang="en-US" sz="2200" dirty="0">
                        <a:solidFill>
                          <a:schemeClr val="bg2"/>
                        </a:solidFill>
                        <a:effectLst/>
                        <a:latin typeface="+mj-lt"/>
                        <a:ea typeface="Calibri" panose="020F0502020204030204" pitchFamily="34" charset="0"/>
                        <a:cs typeface="Times New Roman" panose="02020603050405020304" pitchFamily="18" charset="0"/>
                      </a:endParaRPr>
                    </a:p>
                  </a:txBody>
                  <a:tcPr marL="33276" marR="33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just">
                        <a:lnSpc>
                          <a:spcPct val="100000"/>
                        </a:lnSpc>
                        <a:spcBef>
                          <a:spcPts val="300"/>
                        </a:spcBef>
                        <a:spcAft>
                          <a:spcPts val="300"/>
                        </a:spcAft>
                      </a:pPr>
                      <a:endParaRPr lang="en-US" sz="22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276" marR="33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1"/>
                  </a:ext>
                </a:extLst>
              </a:tr>
            </a:tbl>
          </a:graphicData>
        </a:graphic>
      </p:graphicFrame>
      <p:sp>
        <p:nvSpPr>
          <p:cNvPr id="6" name="Octagon 5"/>
          <p:cNvSpPr/>
          <p:nvPr/>
        </p:nvSpPr>
        <p:spPr>
          <a:xfrm>
            <a:off x="836428" y="491072"/>
            <a:ext cx="886418" cy="527403"/>
          </a:xfrm>
          <a:prstGeom prst="octagon">
            <a:avLst/>
          </a:prstGeom>
          <a:solidFill>
            <a:schemeClr val="tx1">
              <a:lumMod val="20000"/>
              <a:lumOff val="80000"/>
            </a:schemeClr>
          </a:solidFill>
          <a:ln>
            <a:solidFill>
              <a:srgbClr val="0066CC"/>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74532" y="536581"/>
            <a:ext cx="956443" cy="400110"/>
          </a:xfrm>
          <a:prstGeom prst="rect">
            <a:avLst/>
          </a:prstGeom>
        </p:spPr>
        <p:txBody>
          <a:bodyPr wrap="square">
            <a:spAutoFit/>
          </a:bodyPr>
          <a:lstStyle/>
          <a:p>
            <a:r>
              <a:rPr lang="vi-VN" sz="2000" b="1" dirty="0">
                <a:latin typeface="Times New Roman" panose="02020603050405020304" pitchFamily="18" charset="0"/>
                <a:ea typeface="Calibri" panose="020F0502020204030204" pitchFamily="34" charset="0"/>
                <a:cs typeface="Times New Roman" panose="02020603050405020304" pitchFamily="18" charset="0"/>
              </a:rPr>
              <a:t>Câu 3</a:t>
            </a:r>
            <a:endParaRPr lang="en-US" sz="2000" dirty="0"/>
          </a:p>
        </p:txBody>
      </p:sp>
      <p:sp>
        <p:nvSpPr>
          <p:cNvPr id="2" name="Rectangle 1"/>
          <p:cNvSpPr/>
          <p:nvPr/>
        </p:nvSpPr>
        <p:spPr>
          <a:xfrm>
            <a:off x="878368" y="2108383"/>
            <a:ext cx="1244346" cy="1446550"/>
          </a:xfrm>
          <a:prstGeom prst="rect">
            <a:avLst/>
          </a:prstGeom>
        </p:spPr>
        <p:txBody>
          <a:bodyPr wrap="square">
            <a:spAutoFit/>
          </a:bodyPr>
          <a:lstStyle/>
          <a:p>
            <a:pPr lvl="0" algn="ctr">
              <a:spcBef>
                <a:spcPts val="300"/>
              </a:spcBef>
              <a:spcAft>
                <a:spcPts val="300"/>
              </a:spcAft>
            </a:pPr>
            <a:r>
              <a:rPr lang="vi-VN"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Chi tiết miêu tả bồng chanh đỏ</a:t>
            </a:r>
            <a:endParaRPr lang="en-US" sz="2200" dirty="0">
              <a:solidFill>
                <a:srgbClr val="191919"/>
              </a:solidFill>
              <a:ea typeface="Calibri" panose="020F0502020204030204" pitchFamily="34" charset="0"/>
              <a:cs typeface="Times New Roman" panose="02020603050405020304" pitchFamily="18" charset="0"/>
            </a:endParaRPr>
          </a:p>
        </p:txBody>
      </p:sp>
      <p:sp>
        <p:nvSpPr>
          <p:cNvPr id="4" name="Rectangle 3"/>
          <p:cNvSpPr/>
          <p:nvPr/>
        </p:nvSpPr>
        <p:spPr>
          <a:xfrm>
            <a:off x="2514599" y="1898532"/>
            <a:ext cx="6221185" cy="1446550"/>
          </a:xfrm>
          <a:prstGeom prst="rect">
            <a:avLst/>
          </a:prstGeom>
        </p:spPr>
        <p:txBody>
          <a:bodyPr wrap="square">
            <a:spAutoFit/>
          </a:bodyPr>
          <a:lstStyle/>
          <a:p>
            <a:pPr lvl="0" algn="just">
              <a:spcBef>
                <a:spcPts val="300"/>
              </a:spcBef>
              <a:spcAft>
                <a:spcPts val="300"/>
              </a:spcAft>
            </a:pPr>
            <a:r>
              <a:rPr lang="en-US" sz="2200" b="1"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200" b="1"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2200" b="1"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Nó</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nằm</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im</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thin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thít</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lòng</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bàn</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tay</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tôi</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Dường</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như</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nó</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quá</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hoảng</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sợ</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vì</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mình</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đã</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bị</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bắt</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cóc</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dẫn</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lại</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sự</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Hoài</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viết</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thư</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gửi</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anh</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Hiền</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kể</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về</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chuyện</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đôi</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bồng</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chanh</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đã</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quay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về</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tổ</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cũ</a:t>
            </a:r>
            <a:r>
              <a:rPr lang="vi-VN"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2514600" y="3342750"/>
            <a:ext cx="6221185" cy="1446550"/>
          </a:xfrm>
          <a:prstGeom prst="rect">
            <a:avLst/>
          </a:prstGeom>
        </p:spPr>
        <p:txBody>
          <a:bodyPr wrap="square">
            <a:spAutoFit/>
          </a:bodyPr>
          <a:lstStyle/>
          <a:p>
            <a:pPr lvl="0" algn="just">
              <a:spcBef>
                <a:spcPts val="300"/>
              </a:spcBef>
              <a:spcAft>
                <a:spcPts val="300"/>
              </a:spcAft>
            </a:pP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Lí</a:t>
            </a:r>
            <a:r>
              <a:rPr lang="en-US" sz="2200" b="1"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lẽ</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chim</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bồng</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chanh</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như</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có</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linh</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hồn</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và</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cảm</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xúc</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chi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tiết</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này</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khiến</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tôi</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sự</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hạnh</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phúc</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khi</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con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yêu</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quý</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tôn</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trọng</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thiên</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thì</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thiên</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sẽ</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bỏ</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rơi</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con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người</a:t>
            </a:r>
            <a:r>
              <a:rPr lang="vi-VN"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7753602" y="-8275"/>
            <a:ext cx="1502314" cy="1063176"/>
          </a:xfrm>
          <a:prstGeom prst="rect">
            <a:avLst/>
          </a:prstGeom>
        </p:spPr>
      </p:pic>
      <p:pic>
        <p:nvPicPr>
          <p:cNvPr id="10" name="Picture 9"/>
          <p:cNvPicPr>
            <a:picLocks noChangeAspect="1"/>
          </p:cNvPicPr>
          <p:nvPr/>
        </p:nvPicPr>
        <p:blipFill>
          <a:blip r:embed="rId3"/>
          <a:stretch>
            <a:fillRect/>
          </a:stretch>
        </p:blipFill>
        <p:spPr>
          <a:xfrm>
            <a:off x="133271" y="-106357"/>
            <a:ext cx="1141203" cy="855008"/>
          </a:xfrm>
          <a:prstGeom prst="rect">
            <a:avLst/>
          </a:prstGeom>
        </p:spPr>
      </p:pic>
      <p:pic>
        <p:nvPicPr>
          <p:cNvPr id="11" name="Picture 10"/>
          <p:cNvPicPr>
            <a:picLocks noChangeAspect="1"/>
          </p:cNvPicPr>
          <p:nvPr/>
        </p:nvPicPr>
        <p:blipFill>
          <a:blip r:embed="rId4"/>
          <a:stretch>
            <a:fillRect/>
          </a:stretch>
        </p:blipFill>
        <p:spPr>
          <a:xfrm>
            <a:off x="8060779" y="4569825"/>
            <a:ext cx="1066892" cy="438950"/>
          </a:xfrm>
          <a:prstGeom prst="rect">
            <a:avLst/>
          </a:prstGeom>
        </p:spPr>
      </p:pic>
      <p:pic>
        <p:nvPicPr>
          <p:cNvPr id="12" name="Picture 11"/>
          <p:cNvPicPr>
            <a:picLocks noChangeAspect="1"/>
          </p:cNvPicPr>
          <p:nvPr/>
        </p:nvPicPr>
        <p:blipFill>
          <a:blip r:embed="rId5"/>
          <a:stretch>
            <a:fillRect/>
          </a:stretch>
        </p:blipFill>
        <p:spPr>
          <a:xfrm rot="10800000">
            <a:off x="8286094" y="4430505"/>
            <a:ext cx="786452" cy="762066"/>
          </a:xfrm>
          <a:prstGeom prst="rect">
            <a:avLst/>
          </a:prstGeom>
        </p:spPr>
      </p:pic>
    </p:spTree>
    <p:extLst>
      <p:ext uri="{BB962C8B-B14F-4D97-AF65-F5344CB8AC3E}">
        <p14:creationId xmlns:p14="http://schemas.microsoft.com/office/powerpoint/2010/main" val="23168633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96595" y="616569"/>
            <a:ext cx="6002088" cy="707886"/>
          </a:xfrm>
          <a:prstGeom prst="rect">
            <a:avLst/>
          </a:prstGeom>
          <a:solidFill>
            <a:schemeClr val="tx1">
              <a:lumMod val="20000"/>
              <a:lumOff val="80000"/>
            </a:schemeClr>
          </a:solidFill>
          <a:ln>
            <a:solidFill>
              <a:srgbClr val="0066CC"/>
            </a:solidFill>
          </a:ln>
        </p:spPr>
        <p:txBody>
          <a:bodyPr wrap="square">
            <a:spAutoFit/>
          </a:bodyPr>
          <a:lstStyle/>
          <a:p>
            <a:pPr algn="just"/>
            <a:r>
              <a:rPr lang="vi-VN" sz="2000" dirty="0">
                <a:latin typeface="Times New Roman" panose="02020603050405020304" pitchFamily="18" charset="0"/>
                <a:ea typeface="Calibri" panose="020F0502020204030204" pitchFamily="34" charset="0"/>
              </a:rPr>
              <a:t>Cách tác giả phân tích lí lẽ, bằng chứng để làm sáng tỏ đặc sắc về luận điểm:</a:t>
            </a: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97728106"/>
              </p:ext>
            </p:extLst>
          </p:nvPr>
        </p:nvGraphicFramePr>
        <p:xfrm>
          <a:off x="835509" y="1476245"/>
          <a:ext cx="7854846" cy="3314701"/>
        </p:xfrm>
        <a:graphic>
          <a:graphicData uri="http://schemas.openxmlformats.org/drawingml/2006/table">
            <a:tbl>
              <a:tblPr firstRow="1" firstCol="1" bandRow="1"/>
              <a:tblGrid>
                <a:gridCol w="1507964">
                  <a:extLst>
                    <a:ext uri="{9D8B030D-6E8A-4147-A177-3AD203B41FA5}">
                      <a16:colId xmlns:a16="http://schemas.microsoft.com/office/drawing/2014/main" val="20000"/>
                    </a:ext>
                  </a:extLst>
                </a:gridCol>
                <a:gridCol w="6346882">
                  <a:extLst>
                    <a:ext uri="{9D8B030D-6E8A-4147-A177-3AD203B41FA5}">
                      <a16:colId xmlns:a16="http://schemas.microsoft.com/office/drawing/2014/main" val="20001"/>
                    </a:ext>
                  </a:extLst>
                </a:gridCol>
              </a:tblGrid>
              <a:tr h="657290">
                <a:tc>
                  <a:txBody>
                    <a:bodyPr/>
                    <a:lstStyle/>
                    <a:p>
                      <a:pPr algn="ctr">
                        <a:lnSpc>
                          <a:spcPct val="100000"/>
                        </a:lnSpc>
                        <a:spcAft>
                          <a:spcPts val="0"/>
                        </a:spcAft>
                      </a:pPr>
                      <a:r>
                        <a:rPr lang="vi-VN" sz="1800" b="1" dirty="0">
                          <a:solidFill>
                            <a:schemeClr val="bg2"/>
                          </a:solidFill>
                          <a:effectLst/>
                          <a:latin typeface="+mj-lt"/>
                          <a:ea typeface="Calibri" panose="020F0502020204030204" pitchFamily="34" charset="0"/>
                          <a:cs typeface="Times New Roman" panose="02020603050405020304" pitchFamily="18" charset="0"/>
                        </a:rPr>
                        <a:t>Đặc sắc </a:t>
                      </a:r>
                      <a:br>
                        <a:rPr lang="vi-VN" sz="1800" b="1" dirty="0">
                          <a:solidFill>
                            <a:schemeClr val="bg2"/>
                          </a:solidFill>
                          <a:effectLst/>
                          <a:latin typeface="+mj-lt"/>
                          <a:ea typeface="Calibri" panose="020F0502020204030204" pitchFamily="34" charset="0"/>
                          <a:cs typeface="Times New Roman" panose="02020603050405020304" pitchFamily="18" charset="0"/>
                        </a:rPr>
                      </a:br>
                      <a:r>
                        <a:rPr lang="vi-VN" sz="1800" b="1" dirty="0">
                          <a:solidFill>
                            <a:schemeClr val="bg2"/>
                          </a:solidFill>
                          <a:effectLst/>
                          <a:latin typeface="+mj-lt"/>
                          <a:ea typeface="Calibri" panose="020F0502020204030204" pitchFamily="34" charset="0"/>
                          <a:cs typeface="Times New Roman" panose="02020603050405020304" pitchFamily="18" charset="0"/>
                        </a:rPr>
                        <a:t>về nghệ thuật</a:t>
                      </a:r>
                      <a:endParaRPr lang="en-US" sz="1800" dirty="0">
                        <a:solidFill>
                          <a:schemeClr val="bg2"/>
                        </a:solidFill>
                        <a:effectLst/>
                        <a:latin typeface="+mj-lt"/>
                        <a:ea typeface="Calibri" panose="020F0502020204030204" pitchFamily="34" charset="0"/>
                        <a:cs typeface="Times New Roman" panose="02020603050405020304" pitchFamily="18" charset="0"/>
                      </a:endParaRPr>
                    </a:p>
                  </a:txBody>
                  <a:tcPr marL="33276" marR="33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ctr">
                        <a:lnSpc>
                          <a:spcPct val="100000"/>
                        </a:lnSpc>
                        <a:spcAft>
                          <a:spcPts val="0"/>
                        </a:spcAft>
                      </a:pPr>
                      <a:r>
                        <a:rPr lang="vi-VN" sz="1800" b="1" dirty="0">
                          <a:solidFill>
                            <a:schemeClr val="bg2"/>
                          </a:solidFill>
                          <a:effectLst/>
                          <a:latin typeface="+mj-lt"/>
                          <a:ea typeface="Calibri" panose="020F0502020204030204" pitchFamily="34" charset="0"/>
                          <a:cs typeface="Times New Roman" panose="02020603050405020304" pitchFamily="18" charset="0"/>
                        </a:rPr>
                        <a:t>Lí lẽ và bằng chứng</a:t>
                      </a:r>
                      <a:endParaRPr lang="en-US" sz="1800" dirty="0">
                        <a:solidFill>
                          <a:schemeClr val="bg2"/>
                        </a:solidFill>
                        <a:effectLst/>
                        <a:latin typeface="+mj-lt"/>
                        <a:ea typeface="Calibri" panose="020F0502020204030204" pitchFamily="34" charset="0"/>
                        <a:cs typeface="Times New Roman" panose="02020603050405020304" pitchFamily="18" charset="0"/>
                      </a:endParaRPr>
                    </a:p>
                  </a:txBody>
                  <a:tcPr marL="33276" marR="33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0"/>
                  </a:ext>
                </a:extLst>
              </a:tr>
              <a:tr h="2657411">
                <a:tc>
                  <a:txBody>
                    <a:bodyPr/>
                    <a:lstStyle/>
                    <a:p>
                      <a:pPr algn="just">
                        <a:lnSpc>
                          <a:spcPct val="100000"/>
                        </a:lnSpc>
                        <a:spcBef>
                          <a:spcPts val="300"/>
                        </a:spcBef>
                        <a:spcAft>
                          <a:spcPts val="300"/>
                        </a:spcAft>
                      </a:pPr>
                      <a:endParaRPr lang="en-US" sz="22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276" marR="332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tc>
                  <a:txBody>
                    <a:bodyPr/>
                    <a:lstStyle/>
                    <a:p>
                      <a:pPr algn="just">
                        <a:lnSpc>
                          <a:spcPct val="100000"/>
                        </a:lnSpc>
                        <a:spcBef>
                          <a:spcPts val="300"/>
                        </a:spcBef>
                        <a:spcAft>
                          <a:spcPts val="300"/>
                        </a:spcAft>
                      </a:pPr>
                      <a:endParaRPr lang="vi-VN" sz="22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Bef>
                          <a:spcPts val="300"/>
                        </a:spcBef>
                        <a:spcAft>
                          <a:spcPts val="300"/>
                        </a:spcAft>
                      </a:pPr>
                      <a:endParaRPr lang="vi-VN" sz="22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Bef>
                          <a:spcPts val="300"/>
                        </a:spcBef>
                        <a:spcAft>
                          <a:spcPts val="300"/>
                        </a:spcAft>
                      </a:pPr>
                      <a:endParaRPr lang="vi-VN" sz="22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276" marR="33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1"/>
                  </a:ext>
                </a:extLst>
              </a:tr>
            </a:tbl>
          </a:graphicData>
        </a:graphic>
      </p:graphicFrame>
      <p:sp>
        <p:nvSpPr>
          <p:cNvPr id="6" name="Octagon 5"/>
          <p:cNvSpPr/>
          <p:nvPr/>
        </p:nvSpPr>
        <p:spPr>
          <a:xfrm>
            <a:off x="980018" y="616569"/>
            <a:ext cx="886418" cy="527403"/>
          </a:xfrm>
          <a:prstGeom prst="octagon">
            <a:avLst/>
          </a:prstGeom>
          <a:solidFill>
            <a:schemeClr val="tx1">
              <a:lumMod val="20000"/>
              <a:lumOff val="80000"/>
            </a:schemeClr>
          </a:solidFill>
          <a:ln>
            <a:solidFill>
              <a:srgbClr val="0066CC"/>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18122" y="662078"/>
            <a:ext cx="956443" cy="400110"/>
          </a:xfrm>
          <a:prstGeom prst="rect">
            <a:avLst/>
          </a:prstGeom>
        </p:spPr>
        <p:txBody>
          <a:bodyPr wrap="square">
            <a:spAutoFit/>
          </a:bodyPr>
          <a:lstStyle/>
          <a:p>
            <a:r>
              <a:rPr lang="vi-VN" sz="2000" b="1" dirty="0">
                <a:latin typeface="Times New Roman" panose="02020603050405020304" pitchFamily="18" charset="0"/>
                <a:ea typeface="Calibri" panose="020F0502020204030204" pitchFamily="34" charset="0"/>
                <a:cs typeface="Times New Roman" panose="02020603050405020304" pitchFamily="18" charset="0"/>
              </a:rPr>
              <a:t>Câu 3</a:t>
            </a:r>
            <a:endParaRPr lang="en-US" sz="2000" dirty="0"/>
          </a:p>
        </p:txBody>
      </p:sp>
      <p:sp>
        <p:nvSpPr>
          <p:cNvPr id="2" name="Rectangle 1"/>
          <p:cNvSpPr/>
          <p:nvPr/>
        </p:nvSpPr>
        <p:spPr>
          <a:xfrm>
            <a:off x="980018" y="2317799"/>
            <a:ext cx="1157246" cy="1446550"/>
          </a:xfrm>
          <a:prstGeom prst="rect">
            <a:avLst/>
          </a:prstGeom>
        </p:spPr>
        <p:txBody>
          <a:bodyPr wrap="square">
            <a:spAutoFit/>
          </a:bodyPr>
          <a:lstStyle/>
          <a:p>
            <a:pPr lvl="0" algn="ctr">
              <a:spcBef>
                <a:spcPts val="300"/>
              </a:spcBef>
              <a:spcAft>
                <a:spcPts val="300"/>
              </a:spcAft>
            </a:pP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Cách</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xây</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dựng</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tâm</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lí</a:t>
            </a:r>
            <a:endPar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2308455" y="2047381"/>
            <a:ext cx="6270169" cy="769441"/>
          </a:xfrm>
          <a:prstGeom prst="rect">
            <a:avLst/>
          </a:prstGeom>
        </p:spPr>
        <p:txBody>
          <a:bodyPr wrap="square">
            <a:spAutoFit/>
          </a:bodyPr>
          <a:lstStyle/>
          <a:p>
            <a:pPr lvl="0" algn="just">
              <a:spcBef>
                <a:spcPts val="300"/>
              </a:spcBef>
              <a:spcAft>
                <a:spcPts val="300"/>
              </a:spcAft>
            </a:pPr>
            <a:r>
              <a:rPr lang="en-US" sz="2200" b="1"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200" b="1"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2200" b="1"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ngôi</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kể</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thứ</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nhất</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dẫn</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lại</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tâm</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trạng</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nhân</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vật</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tôi</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a:t>
            </a:r>
            <a:r>
              <a:rPr lang="vi-VN"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2308455" y="2816822"/>
            <a:ext cx="6270169" cy="1785104"/>
          </a:xfrm>
          <a:prstGeom prst="rect">
            <a:avLst/>
          </a:prstGeom>
        </p:spPr>
        <p:txBody>
          <a:bodyPr wrap="square">
            <a:spAutoFit/>
          </a:bodyPr>
          <a:lstStyle/>
          <a:p>
            <a:pPr lvl="0" algn="just">
              <a:spcBef>
                <a:spcPts val="300"/>
              </a:spcBef>
              <a:spcAft>
                <a:spcPts val="300"/>
              </a:spcAft>
            </a:pP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Lí</a:t>
            </a:r>
            <a:r>
              <a:rPr lang="en-US" sz="2200" b="1"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lẽ</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ngôi</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kể</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thứ</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nhất</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giúp</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tôi</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dễ</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dàng</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bộc</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lộ</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nội</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tâm</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đứa</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trẻ</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hồn</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làm</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rõ</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sự</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biến</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nhân</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vật</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khắc</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sâu</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điệp</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về</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cách</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ứng</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xử</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với</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tự</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tâm</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trí</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bạn</a:t>
            </a:r>
            <a:r>
              <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đọc</a:t>
            </a:r>
            <a:r>
              <a:rPr lang="vi-VN"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7682923" y="4545181"/>
            <a:ext cx="1066892" cy="438950"/>
          </a:xfrm>
          <a:prstGeom prst="rect">
            <a:avLst/>
          </a:prstGeom>
        </p:spPr>
      </p:pic>
      <p:pic>
        <p:nvPicPr>
          <p:cNvPr id="11" name="Picture 10"/>
          <p:cNvPicPr>
            <a:picLocks noChangeAspect="1"/>
          </p:cNvPicPr>
          <p:nvPr/>
        </p:nvPicPr>
        <p:blipFill>
          <a:blip r:embed="rId3"/>
          <a:stretch>
            <a:fillRect/>
          </a:stretch>
        </p:blipFill>
        <p:spPr>
          <a:xfrm rot="10800000">
            <a:off x="7998683" y="4421086"/>
            <a:ext cx="751132" cy="762066"/>
          </a:xfrm>
          <a:prstGeom prst="rect">
            <a:avLst/>
          </a:prstGeom>
        </p:spPr>
      </p:pic>
      <p:pic>
        <p:nvPicPr>
          <p:cNvPr id="12" name="Picture 11"/>
          <p:cNvPicPr>
            <a:picLocks noChangeAspect="1"/>
          </p:cNvPicPr>
          <p:nvPr/>
        </p:nvPicPr>
        <p:blipFill>
          <a:blip r:embed="rId4"/>
          <a:stretch>
            <a:fillRect/>
          </a:stretch>
        </p:blipFill>
        <p:spPr>
          <a:xfrm>
            <a:off x="7753602" y="-8275"/>
            <a:ext cx="1502314" cy="1063176"/>
          </a:xfrm>
          <a:prstGeom prst="rect">
            <a:avLst/>
          </a:prstGeom>
        </p:spPr>
      </p:pic>
      <p:pic>
        <p:nvPicPr>
          <p:cNvPr id="13" name="Picture 12"/>
          <p:cNvPicPr>
            <a:picLocks noChangeAspect="1"/>
          </p:cNvPicPr>
          <p:nvPr/>
        </p:nvPicPr>
        <p:blipFill>
          <a:blip r:embed="rId5"/>
          <a:stretch>
            <a:fillRect/>
          </a:stretch>
        </p:blipFill>
        <p:spPr>
          <a:xfrm>
            <a:off x="133271" y="-106357"/>
            <a:ext cx="1141203" cy="855008"/>
          </a:xfrm>
          <a:prstGeom prst="rect">
            <a:avLst/>
          </a:prstGeom>
        </p:spPr>
      </p:pic>
    </p:spTree>
    <p:extLst>
      <p:ext uri="{BB962C8B-B14F-4D97-AF65-F5344CB8AC3E}">
        <p14:creationId xmlns:p14="http://schemas.microsoft.com/office/powerpoint/2010/main" val="9968628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ctagon 3"/>
          <p:cNvSpPr/>
          <p:nvPr/>
        </p:nvSpPr>
        <p:spPr>
          <a:xfrm>
            <a:off x="1018122" y="534785"/>
            <a:ext cx="886418" cy="527403"/>
          </a:xfrm>
          <a:prstGeom prst="octagon">
            <a:avLst/>
          </a:prstGeom>
          <a:solidFill>
            <a:schemeClr val="tx1">
              <a:lumMod val="20000"/>
              <a:lumOff val="80000"/>
            </a:schemeClr>
          </a:solidFill>
          <a:ln>
            <a:solidFill>
              <a:srgbClr val="0066CC"/>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18122" y="598431"/>
            <a:ext cx="956443" cy="400110"/>
          </a:xfrm>
          <a:prstGeom prst="rect">
            <a:avLst/>
          </a:prstGeom>
        </p:spPr>
        <p:txBody>
          <a:bodyPr wrap="square">
            <a:spAutoFit/>
          </a:bodyPr>
          <a:lstStyle/>
          <a:p>
            <a:r>
              <a:rPr lang="vi-VN" sz="2000" b="1" dirty="0">
                <a:latin typeface="Times New Roman" panose="02020603050405020304" pitchFamily="18" charset="0"/>
                <a:ea typeface="Calibri" panose="020F0502020204030204" pitchFamily="34" charset="0"/>
                <a:cs typeface="Times New Roman" panose="02020603050405020304" pitchFamily="18" charset="0"/>
              </a:rPr>
              <a:t>Câu 4</a:t>
            </a:r>
            <a:endParaRPr lang="en-US" sz="2000" dirty="0"/>
          </a:p>
        </p:txBody>
      </p:sp>
      <p:sp>
        <p:nvSpPr>
          <p:cNvPr id="6" name="Rectangle 5"/>
          <p:cNvSpPr/>
          <p:nvPr/>
        </p:nvSpPr>
        <p:spPr>
          <a:xfrm>
            <a:off x="1974565" y="371500"/>
            <a:ext cx="6052458" cy="1015663"/>
          </a:xfrm>
          <a:prstGeom prst="rect">
            <a:avLst/>
          </a:prstGeom>
          <a:solidFill>
            <a:schemeClr val="tx1">
              <a:lumMod val="20000"/>
              <a:lumOff val="80000"/>
            </a:schemeClr>
          </a:solidFill>
          <a:ln>
            <a:solidFill>
              <a:schemeClr val="tx1"/>
            </a:solidFill>
          </a:ln>
        </p:spPr>
        <p:txBody>
          <a:bodyPr wrap="square">
            <a:spAutoFit/>
          </a:bodyPr>
          <a:lstStyle/>
          <a:p>
            <a:pPr lvl="0" algn="just"/>
            <a:r>
              <a:rPr lang="vi-VN" sz="2000" dirty="0">
                <a:latin typeface="Times New Roman" panose="02020603050405020304" pitchFamily="18" charset="0"/>
                <a:ea typeface="Calibri" panose="020F0502020204030204" pitchFamily="34" charset="0"/>
                <a:cs typeface="Times New Roman" panose="02020603050405020304" pitchFamily="18" charset="0"/>
              </a:rPr>
              <a:t>Theo em, phần mở bài và kết bài có điểm gì ấn tượng? Trình bày thêm một số cách viết để mở bài và kết bài được lôi cuốn, hấp dẫn.</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37" name="Google Shape;2599;p34"/>
          <p:cNvGrpSpPr/>
          <p:nvPr/>
        </p:nvGrpSpPr>
        <p:grpSpPr>
          <a:xfrm>
            <a:off x="596379" y="1747632"/>
            <a:ext cx="3208435" cy="1522570"/>
            <a:chOff x="1292375" y="1831375"/>
            <a:chExt cx="2930275" cy="2076525"/>
          </a:xfrm>
        </p:grpSpPr>
        <p:sp>
          <p:nvSpPr>
            <p:cNvPr id="38" name="Google Shape;2600;p34"/>
            <p:cNvSpPr/>
            <p:nvPr/>
          </p:nvSpPr>
          <p:spPr>
            <a:xfrm>
              <a:off x="1292375" y="183137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39" name="Google Shape;2601;p34"/>
            <p:cNvSpPr/>
            <p:nvPr/>
          </p:nvSpPr>
          <p:spPr>
            <a:xfrm>
              <a:off x="1292375" y="388182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40" name="Google Shape;2602;p34"/>
            <p:cNvSpPr/>
            <p:nvPr/>
          </p:nvSpPr>
          <p:spPr>
            <a:xfrm rot="5400000">
              <a:off x="31783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41" name="Google Shape;2603;p34"/>
            <p:cNvSpPr/>
            <p:nvPr/>
          </p:nvSpPr>
          <p:spPr>
            <a:xfrm rot="5400000">
              <a:off x="2741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grpSp>
      <p:grpSp>
        <p:nvGrpSpPr>
          <p:cNvPr id="42" name="Google Shape;2604;p34"/>
          <p:cNvGrpSpPr/>
          <p:nvPr/>
        </p:nvGrpSpPr>
        <p:grpSpPr>
          <a:xfrm rot="10800000">
            <a:off x="3929565" y="1758987"/>
            <a:ext cx="5086151" cy="1701789"/>
            <a:chOff x="1292375" y="1831375"/>
            <a:chExt cx="2930275" cy="2076525"/>
          </a:xfrm>
        </p:grpSpPr>
        <p:sp>
          <p:nvSpPr>
            <p:cNvPr id="43" name="Google Shape;2605;p34"/>
            <p:cNvSpPr/>
            <p:nvPr/>
          </p:nvSpPr>
          <p:spPr>
            <a:xfrm>
              <a:off x="1292375" y="183137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44" name="Google Shape;2606;p34"/>
            <p:cNvSpPr/>
            <p:nvPr/>
          </p:nvSpPr>
          <p:spPr>
            <a:xfrm>
              <a:off x="1292375" y="388182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45" name="Google Shape;2607;p34"/>
            <p:cNvSpPr/>
            <p:nvPr/>
          </p:nvSpPr>
          <p:spPr>
            <a:xfrm rot="5400000">
              <a:off x="31783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46" name="Google Shape;2608;p34"/>
            <p:cNvSpPr/>
            <p:nvPr/>
          </p:nvSpPr>
          <p:spPr>
            <a:xfrm rot="5400000">
              <a:off x="2741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grpSp>
      <p:grpSp>
        <p:nvGrpSpPr>
          <p:cNvPr id="48" name="Google Shape;2604;p34"/>
          <p:cNvGrpSpPr/>
          <p:nvPr/>
        </p:nvGrpSpPr>
        <p:grpSpPr>
          <a:xfrm rot="10800000">
            <a:off x="1745963" y="3586667"/>
            <a:ext cx="4128990" cy="1357259"/>
            <a:chOff x="1292375" y="1831375"/>
            <a:chExt cx="2930275" cy="2076525"/>
          </a:xfrm>
        </p:grpSpPr>
        <p:sp>
          <p:nvSpPr>
            <p:cNvPr id="49" name="Google Shape;2605;p34"/>
            <p:cNvSpPr/>
            <p:nvPr/>
          </p:nvSpPr>
          <p:spPr>
            <a:xfrm>
              <a:off x="1292375" y="183137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50" name="Google Shape;2606;p34"/>
            <p:cNvSpPr/>
            <p:nvPr/>
          </p:nvSpPr>
          <p:spPr>
            <a:xfrm>
              <a:off x="1292375" y="388182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51" name="Google Shape;2607;p34"/>
            <p:cNvSpPr/>
            <p:nvPr/>
          </p:nvSpPr>
          <p:spPr>
            <a:xfrm rot="5400000">
              <a:off x="31783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52" name="Google Shape;2608;p34"/>
            <p:cNvSpPr/>
            <p:nvPr/>
          </p:nvSpPr>
          <p:spPr>
            <a:xfrm rot="5400000">
              <a:off x="2741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grpSp>
      <p:grpSp>
        <p:nvGrpSpPr>
          <p:cNvPr id="54" name="Google Shape;2898;p36"/>
          <p:cNvGrpSpPr/>
          <p:nvPr/>
        </p:nvGrpSpPr>
        <p:grpSpPr>
          <a:xfrm rot="16200000">
            <a:off x="3313971" y="1403827"/>
            <a:ext cx="630708" cy="652011"/>
            <a:chOff x="7573474" y="3466512"/>
            <a:chExt cx="1617164" cy="1316285"/>
          </a:xfrm>
        </p:grpSpPr>
        <p:sp>
          <p:nvSpPr>
            <p:cNvPr id="55" name="Google Shape;2899;p36"/>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00;p36"/>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01;p36"/>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02;p36"/>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03;p36"/>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04;p36"/>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05;p36"/>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06;p36"/>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907;p36"/>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08;p36"/>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09;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10;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911;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912;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913;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914;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915;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916;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917;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918;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919;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920;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921;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922;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923;p36"/>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924;p36"/>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925;p36"/>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926;p36"/>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927;p36"/>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928;p36"/>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929;p36"/>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930;p36"/>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931;p36"/>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932;p36"/>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933;p36"/>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934;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935;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936;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937;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938;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939;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940;p36"/>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941;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942;p36"/>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943;p36"/>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944;p36"/>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945;p36"/>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946;p36"/>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947;p36"/>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Rectangle 103"/>
          <p:cNvSpPr/>
          <p:nvPr/>
        </p:nvSpPr>
        <p:spPr>
          <a:xfrm>
            <a:off x="696114" y="1853889"/>
            <a:ext cx="3080728" cy="1323439"/>
          </a:xfrm>
          <a:prstGeom prst="rect">
            <a:avLst/>
          </a:prstGeom>
        </p:spPr>
        <p:txBody>
          <a:bodyPr wrap="square">
            <a:spAutoFit/>
          </a:bodyPr>
          <a:lstStyle/>
          <a:p>
            <a:pPr algn="just">
              <a:spcAft>
                <a:spcPts val="600"/>
              </a:spcAft>
            </a:pPr>
            <a:r>
              <a:rPr lang="vi-VN" sz="2000" dirty="0">
                <a:latin typeface="Times New Roman" panose="02020603050405020304" pitchFamily="18" charset="0"/>
                <a:ea typeface="Calibri" panose="020F0502020204030204" pitchFamily="34" charset="0"/>
                <a:cs typeface="Times New Roman" panose="02020603050405020304" pitchFamily="18" charset="0"/>
              </a:rPr>
              <a:t> </a:t>
            </a:r>
            <a:r>
              <a:rPr lang="vi-VN" sz="2000" b="1" dirty="0">
                <a:latin typeface="Times New Roman" panose="02020603050405020304" pitchFamily="18" charset="0"/>
                <a:ea typeface="Calibri" panose="020F0502020204030204" pitchFamily="34" charset="0"/>
                <a:cs typeface="Times New Roman" panose="02020603050405020304" pitchFamily="18" charset="0"/>
              </a:rPr>
              <a:t>Phần mở bài </a:t>
            </a:r>
            <a:r>
              <a:rPr lang="vi-VN" sz="2000" dirty="0">
                <a:latin typeface="Times New Roman" panose="02020603050405020304" pitchFamily="18" charset="0"/>
                <a:ea typeface="Calibri" panose="020F0502020204030204" pitchFamily="34" charset="0"/>
                <a:cs typeface="Times New Roman" panose="02020603050405020304" pitchFamily="18" charset="0"/>
              </a:rPr>
              <a:t>sử dụng một hình ảnh so sánh để dẫn dắt (có những tác phẩm văn học như chiếc cầu nối diệu kì…)</a:t>
            </a:r>
            <a:endParaRPr lang="en-US" sz="2000" dirty="0">
              <a:latin typeface="Times New Roman" panose="02020603050405020304" pitchFamily="18" charset="0"/>
              <a:cs typeface="Times New Roman" panose="02020603050405020304" pitchFamily="18" charset="0"/>
            </a:endParaRPr>
          </a:p>
        </p:txBody>
      </p:sp>
      <p:grpSp>
        <p:nvGrpSpPr>
          <p:cNvPr id="105" name="Google Shape;2878;p36"/>
          <p:cNvGrpSpPr/>
          <p:nvPr/>
        </p:nvGrpSpPr>
        <p:grpSpPr>
          <a:xfrm rot="-2370016">
            <a:off x="8417596" y="1330832"/>
            <a:ext cx="507304" cy="595543"/>
            <a:chOff x="780782" y="766491"/>
            <a:chExt cx="713278" cy="837344"/>
          </a:xfrm>
        </p:grpSpPr>
        <p:sp>
          <p:nvSpPr>
            <p:cNvPr id="106" name="Google Shape;2879;p36"/>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880;p36"/>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881;p36"/>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882;p36"/>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883;p36"/>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884;p36"/>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885;p36"/>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886;p36"/>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887;p36"/>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888;p36"/>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889;p36"/>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890;p36"/>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891;p36"/>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892;p36"/>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893;p36"/>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894;p36"/>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895;p36"/>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896;p36"/>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897;p36"/>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Rectangle 124"/>
          <p:cNvSpPr/>
          <p:nvPr/>
        </p:nvSpPr>
        <p:spPr>
          <a:xfrm>
            <a:off x="4118966" y="1808187"/>
            <a:ext cx="4770167" cy="1631216"/>
          </a:xfrm>
          <a:prstGeom prst="rect">
            <a:avLst/>
          </a:prstGeom>
        </p:spPr>
        <p:txBody>
          <a:bodyPr wrap="square">
            <a:spAutoFit/>
          </a:bodyPr>
          <a:lstStyle/>
          <a:p>
            <a:pPr algn="just">
              <a:spcAft>
                <a:spcPts val="600"/>
              </a:spcAft>
            </a:pPr>
            <a:r>
              <a:rPr lang="vi-VN" sz="2000" b="1" dirty="0">
                <a:latin typeface="Times New Roman" panose="02020603050405020304" pitchFamily="18" charset="0"/>
                <a:ea typeface="Calibri" panose="020F0502020204030204" pitchFamily="34" charset="0"/>
                <a:cs typeface="Times New Roman" panose="02020603050405020304" pitchFamily="18" charset="0"/>
              </a:rPr>
              <a:t>Kết bài </a:t>
            </a:r>
            <a:r>
              <a:rPr lang="vi-VN" sz="2000" dirty="0">
                <a:latin typeface="Times New Roman" panose="02020603050405020304" pitchFamily="18" charset="0"/>
                <a:ea typeface="Calibri" panose="020F0502020204030204" pitchFamily="34" charset="0"/>
                <a:cs typeface="Times New Roman" panose="02020603050405020304" pitchFamily="18" charset="0"/>
              </a:rPr>
              <a:t>gợi ra một ấn tượng của người đọc về tác phẩm (</a:t>
            </a:r>
            <a:r>
              <a:rPr lang="vi-VN" sz="2000" i="1" dirty="0">
                <a:latin typeface="Times New Roman" panose="02020603050405020304" pitchFamily="18" charset="0"/>
                <a:ea typeface="Calibri" panose="020F0502020204030204" pitchFamily="34" charset="0"/>
                <a:cs typeface="Times New Roman" panose="02020603050405020304" pitchFamily="18" charset="0"/>
              </a:rPr>
              <a:t>mỗi lần đóng lại trang sách cuối, tôi lại tưởng tượng thấy hình ảnh đôi bồng chanh đỏ đang bay về đầm sen thơm ngát…</a:t>
            </a:r>
            <a:r>
              <a:rPr lang="vi-VN"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126" name="Rectangle 125"/>
          <p:cNvSpPr/>
          <p:nvPr/>
        </p:nvSpPr>
        <p:spPr>
          <a:xfrm>
            <a:off x="1747261" y="3773757"/>
            <a:ext cx="4126146" cy="1015663"/>
          </a:xfrm>
          <a:prstGeom prst="rect">
            <a:avLst/>
          </a:prstGeom>
        </p:spPr>
        <p:txBody>
          <a:bodyPr wrap="square">
            <a:spAutoFit/>
          </a:bodyPr>
          <a:lstStyle/>
          <a:p>
            <a:pPr algn="just">
              <a:spcAft>
                <a:spcPts val="600"/>
              </a:spcAft>
            </a:pPr>
            <a:r>
              <a:rPr lang="vi-VN" sz="2000" dirty="0">
                <a:latin typeface="Times New Roman" panose="02020603050405020304" pitchFamily="18" charset="0"/>
                <a:ea typeface="Calibri" panose="020F0502020204030204" pitchFamily="34" charset="0"/>
                <a:cs typeface="Times New Roman" panose="02020603050405020304" pitchFamily="18" charset="0"/>
              </a:rPr>
              <a:t> </a:t>
            </a:r>
            <a:r>
              <a:rPr lang="vi-VN" sz="2000" b="1" dirty="0">
                <a:latin typeface="Times New Roman" panose="02020603050405020304" pitchFamily="18" charset="0"/>
                <a:ea typeface="Calibri" panose="020F0502020204030204" pitchFamily="34" charset="0"/>
                <a:cs typeface="Times New Roman" panose="02020603050405020304" pitchFamily="18" charset="0"/>
              </a:rPr>
              <a:t>Cách mở bài và kết bài </a:t>
            </a:r>
            <a:r>
              <a:rPr lang="vi-VN" sz="2000" dirty="0">
                <a:latin typeface="Times New Roman" panose="02020603050405020304" pitchFamily="18" charset="0"/>
                <a:ea typeface="Calibri" panose="020F0502020204030204" pitchFamily="34" charset="0"/>
                <a:cs typeface="Times New Roman" panose="02020603050405020304" pitchFamily="18" charset="0"/>
              </a:rPr>
              <a:t>giàu hình ảnh, giàu sức biểu cảm, tạo ra sự hấp dẫn, lôi cuốn đối với người đọc.</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68" name="Google Shape;2948;p36"/>
          <p:cNvGrpSpPr/>
          <p:nvPr/>
        </p:nvGrpSpPr>
        <p:grpSpPr>
          <a:xfrm rot="-1298509">
            <a:off x="5440088" y="4482150"/>
            <a:ext cx="877243" cy="769044"/>
            <a:chOff x="3656813" y="4101238"/>
            <a:chExt cx="877250" cy="769050"/>
          </a:xfrm>
        </p:grpSpPr>
        <p:sp>
          <p:nvSpPr>
            <p:cNvPr id="169" name="Google Shape;2949;p36"/>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950;p36"/>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951;p36"/>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952;p36"/>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953;p36"/>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954;p36"/>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955;p36"/>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956;p36"/>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957;p36"/>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958;p36"/>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959;p36"/>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960;p36"/>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961;p36"/>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962;p36"/>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963;p36"/>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964;p36"/>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965;p36"/>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966;p36"/>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967;p36"/>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968;p36"/>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969;p36"/>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970;p36"/>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971;p36"/>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972;p36"/>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973;p36"/>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974;p36"/>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975;p36"/>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976;p36"/>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977;p36"/>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978;p36"/>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294666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4"/>
                                        </p:tgtEl>
                                        <p:attrNameLst>
                                          <p:attrName>style.visibility</p:attrName>
                                        </p:attrNameLst>
                                      </p:cBhvr>
                                      <p:to>
                                        <p:strVal val="visible"/>
                                      </p:to>
                                    </p:set>
                                    <p:animEffect transition="in" filter="barn(inVertical)">
                                      <p:cBhvr>
                                        <p:cTn id="10" dur="500"/>
                                        <p:tgtEl>
                                          <p:spTgt spid="10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barn(inVertical)">
                                      <p:cBhvr>
                                        <p:cTn id="15" dur="500"/>
                                        <p:tgtEl>
                                          <p:spTgt spid="4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barn(inVertical)">
                                      <p:cBhvr>
                                        <p:cTn id="18" dur="500"/>
                                        <p:tgtEl>
                                          <p:spTgt spid="12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6"/>
                                        </p:tgtEl>
                                        <p:attrNameLst>
                                          <p:attrName>style.visibility</p:attrName>
                                        </p:attrNameLst>
                                      </p:cBhvr>
                                      <p:to>
                                        <p:strVal val="visible"/>
                                      </p:to>
                                    </p:set>
                                    <p:animEffect transition="in" filter="barn(inVertical)">
                                      <p:cBhvr>
                                        <p:cTn id="23" dur="500"/>
                                        <p:tgtEl>
                                          <p:spTgt spid="126"/>
                                        </p:tgtEl>
                                      </p:cBhvr>
                                    </p:animEffect>
                                  </p:childTnLst>
                                </p:cTn>
                              </p:par>
                              <p:par>
                                <p:cTn id="24" presetID="16" presetClass="entr" presetSubtype="21"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barn(inVertical)">
                                      <p:cBhvr>
                                        <p:cTn id="2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25" grpId="0"/>
      <p:bldP spid="1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Rounded Corners 13">
            <a:extLst>
              <a:ext uri="{FF2B5EF4-FFF2-40B4-BE49-F238E27FC236}">
                <a16:creationId xmlns:a16="http://schemas.microsoft.com/office/drawing/2014/main" id="{8EE96391-C2C1-06DA-464B-FA62549C1419}"/>
              </a:ext>
            </a:extLst>
          </p:cNvPr>
          <p:cNvSpPr/>
          <p:nvPr/>
        </p:nvSpPr>
        <p:spPr>
          <a:xfrm>
            <a:off x="1823428" y="321147"/>
            <a:ext cx="5651987" cy="472963"/>
          </a:xfrm>
          <a:prstGeom prst="roundRect">
            <a:avLst>
              <a:gd name="adj" fmla="val 50000"/>
            </a:avLst>
          </a:prstGeom>
          <a:solidFill>
            <a:schemeClr val="accent2"/>
          </a:solidFill>
          <a:ln w="9525" cap="flat" cmpd="sng" algn="ctr">
            <a:solidFill>
              <a:srgbClr val="191919"/>
            </a:solidFill>
            <a:prstDash val="solid"/>
          </a:ln>
          <a:effectLst/>
        </p:spPr>
        <p:txBody>
          <a:bodyPr rtlCol="0" anchor="ctr"/>
          <a:lstStyle/>
          <a:p>
            <a:pPr marL="0" marR="259080" lvl="0" indent="0" algn="just" defTabSz="914400" eaLnBrk="1" fontAlgn="auto" latinLnBrk="0" hangingPunct="1">
              <a:lnSpc>
                <a:spcPct val="150000"/>
              </a:lnSpc>
              <a:spcBef>
                <a:spcPts val="0"/>
              </a:spcBef>
              <a:spcAft>
                <a:spcPts val="800"/>
              </a:spcAft>
              <a:buClrTx/>
              <a:buSzTx/>
              <a:buFontTx/>
              <a:buNone/>
              <a:tabLst/>
              <a:defRPr/>
            </a:pPr>
            <a:endParaRPr kumimoji="0" lang="en-SG" sz="2400" b="0" i="0" u="none" strike="noStrike" kern="0" cap="none" spc="0" normalizeH="0" baseline="0" noProof="0" dirty="0">
              <a:ln>
                <a:noFill/>
              </a:ln>
              <a:solidFill>
                <a:srgbClr val="191919"/>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4" name="Rectangle 43"/>
          <p:cNvSpPr/>
          <p:nvPr/>
        </p:nvSpPr>
        <p:spPr>
          <a:xfrm>
            <a:off x="1823428" y="351341"/>
            <a:ext cx="5670142" cy="400110"/>
          </a:xfrm>
          <a:prstGeom prst="rect">
            <a:avLst/>
          </a:prstGeom>
        </p:spPr>
        <p:txBody>
          <a:bodyPr wrap="none">
            <a:spAutoFit/>
          </a:bodyPr>
          <a:lstStyle/>
          <a:p>
            <a:r>
              <a:rPr lang="vi-VN" sz="2000" b="1" dirty="0">
                <a:latin typeface="+mj-lt"/>
              </a:rPr>
              <a:t>3. Hoạt động hướng dẫn lí thuyết về quy trình viết</a:t>
            </a:r>
            <a:endParaRPr lang="en-US" sz="2000" dirty="0">
              <a:latin typeface="+mj-lt"/>
            </a:endParaRPr>
          </a:p>
        </p:txBody>
      </p:sp>
      <p:pic>
        <p:nvPicPr>
          <p:cNvPr id="16" name="Picture 15"/>
          <p:cNvPicPr>
            <a:picLocks noChangeAspect="1"/>
          </p:cNvPicPr>
          <p:nvPr/>
        </p:nvPicPr>
        <p:blipFill>
          <a:blip r:embed="rId3"/>
          <a:stretch>
            <a:fillRect/>
          </a:stretch>
        </p:blipFill>
        <p:spPr>
          <a:xfrm>
            <a:off x="8346879" y="4595606"/>
            <a:ext cx="1066892" cy="438950"/>
          </a:xfrm>
          <a:prstGeom prst="rect">
            <a:avLst/>
          </a:prstGeom>
        </p:spPr>
      </p:pic>
      <p:pic>
        <p:nvPicPr>
          <p:cNvPr id="17" name="Picture 16"/>
          <p:cNvPicPr>
            <a:picLocks noChangeAspect="1"/>
          </p:cNvPicPr>
          <p:nvPr/>
        </p:nvPicPr>
        <p:blipFill>
          <a:blip r:embed="rId4"/>
          <a:stretch>
            <a:fillRect/>
          </a:stretch>
        </p:blipFill>
        <p:spPr>
          <a:xfrm rot="10800000">
            <a:off x="8504759" y="4329053"/>
            <a:ext cx="751132" cy="762066"/>
          </a:xfrm>
          <a:prstGeom prst="rect">
            <a:avLst/>
          </a:prstGeom>
        </p:spPr>
      </p:pic>
      <p:pic>
        <p:nvPicPr>
          <p:cNvPr id="18" name="Picture 17"/>
          <p:cNvPicPr>
            <a:picLocks noChangeAspect="1"/>
          </p:cNvPicPr>
          <p:nvPr/>
        </p:nvPicPr>
        <p:blipFill>
          <a:blip r:embed="rId5"/>
          <a:stretch>
            <a:fillRect/>
          </a:stretch>
        </p:blipFill>
        <p:spPr>
          <a:xfrm>
            <a:off x="7753602" y="-8275"/>
            <a:ext cx="1502314" cy="1063176"/>
          </a:xfrm>
          <a:prstGeom prst="rect">
            <a:avLst/>
          </a:prstGeom>
        </p:spPr>
      </p:pic>
      <p:pic>
        <p:nvPicPr>
          <p:cNvPr id="19" name="Picture 18"/>
          <p:cNvPicPr>
            <a:picLocks noChangeAspect="1"/>
          </p:cNvPicPr>
          <p:nvPr/>
        </p:nvPicPr>
        <p:blipFill>
          <a:blip r:embed="rId6"/>
          <a:stretch>
            <a:fillRect/>
          </a:stretch>
        </p:blipFill>
        <p:spPr>
          <a:xfrm>
            <a:off x="404038" y="123892"/>
            <a:ext cx="1141203" cy="855008"/>
          </a:xfrm>
          <a:prstGeom prst="rect">
            <a:avLst/>
          </a:prstGeom>
        </p:spPr>
      </p:pic>
      <p:pic>
        <p:nvPicPr>
          <p:cNvPr id="6" name="Picture 5"/>
          <p:cNvPicPr>
            <a:picLocks noChangeAspect="1"/>
          </p:cNvPicPr>
          <p:nvPr/>
        </p:nvPicPr>
        <p:blipFill>
          <a:blip r:embed="rId7"/>
          <a:stretch>
            <a:fillRect/>
          </a:stretch>
        </p:blipFill>
        <p:spPr>
          <a:xfrm>
            <a:off x="717662" y="2613331"/>
            <a:ext cx="2635174" cy="1883422"/>
          </a:xfrm>
          <a:prstGeom prst="rect">
            <a:avLst/>
          </a:prstGeom>
        </p:spPr>
      </p:pic>
      <p:sp>
        <p:nvSpPr>
          <p:cNvPr id="22" name="Google Shape;565;p6">
            <a:extLst>
              <a:ext uri="{FF2B5EF4-FFF2-40B4-BE49-F238E27FC236}">
                <a16:creationId xmlns:a16="http://schemas.microsoft.com/office/drawing/2014/main" id="{9C8990D7-EA9A-AA0C-29B3-3182705FCE0B}"/>
              </a:ext>
            </a:extLst>
          </p:cNvPr>
          <p:cNvSpPr/>
          <p:nvPr/>
        </p:nvSpPr>
        <p:spPr>
          <a:xfrm>
            <a:off x="5062969" y="1272062"/>
            <a:ext cx="2097087" cy="522397"/>
          </a:xfrm>
          <a:custGeom>
            <a:avLst/>
            <a:gdLst/>
            <a:ahLst/>
            <a:cxnLst/>
            <a:rect l="l" t="t" r="r" b="b"/>
            <a:pathLst>
              <a:path w="2275407" h="612676" extrusionOk="0">
                <a:moveTo>
                  <a:pt x="0" y="0"/>
                </a:moveTo>
                <a:cubicBezTo>
                  <a:pt x="125538" y="-51573"/>
                  <a:pt x="302370" y="58534"/>
                  <a:pt x="546098" y="0"/>
                </a:cubicBezTo>
                <a:cubicBezTo>
                  <a:pt x="789826" y="-58534"/>
                  <a:pt x="922615" y="25763"/>
                  <a:pt x="1046687" y="0"/>
                </a:cubicBezTo>
                <a:cubicBezTo>
                  <a:pt x="1170759" y="-25763"/>
                  <a:pt x="1383022" y="7061"/>
                  <a:pt x="1661047" y="0"/>
                </a:cubicBezTo>
                <a:cubicBezTo>
                  <a:pt x="1939072" y="-7061"/>
                  <a:pt x="2068427" y="73672"/>
                  <a:pt x="2275407" y="0"/>
                </a:cubicBezTo>
                <a:cubicBezTo>
                  <a:pt x="2297105" y="108400"/>
                  <a:pt x="2270303" y="237720"/>
                  <a:pt x="2275407" y="300211"/>
                </a:cubicBezTo>
                <a:cubicBezTo>
                  <a:pt x="2280511" y="362702"/>
                  <a:pt x="2255033" y="533290"/>
                  <a:pt x="2275407" y="612676"/>
                </a:cubicBezTo>
                <a:cubicBezTo>
                  <a:pt x="2063390" y="621836"/>
                  <a:pt x="1915889" y="554529"/>
                  <a:pt x="1706555" y="612676"/>
                </a:cubicBezTo>
                <a:cubicBezTo>
                  <a:pt x="1497221" y="670823"/>
                  <a:pt x="1389465" y="554171"/>
                  <a:pt x="1092195" y="612676"/>
                </a:cubicBezTo>
                <a:cubicBezTo>
                  <a:pt x="794925" y="671181"/>
                  <a:pt x="696534" y="582092"/>
                  <a:pt x="591606" y="612676"/>
                </a:cubicBezTo>
                <a:cubicBezTo>
                  <a:pt x="486678" y="643260"/>
                  <a:pt x="120686" y="542400"/>
                  <a:pt x="0" y="612676"/>
                </a:cubicBezTo>
                <a:cubicBezTo>
                  <a:pt x="-1767" y="507874"/>
                  <a:pt x="2692" y="448080"/>
                  <a:pt x="0" y="306338"/>
                </a:cubicBezTo>
                <a:cubicBezTo>
                  <a:pt x="-2692" y="164596"/>
                  <a:pt x="35637" y="62824"/>
                  <a:pt x="0" y="0"/>
                </a:cubicBezTo>
                <a:close/>
              </a:path>
            </a:pathLst>
          </a:custGeom>
          <a:solidFill>
            <a:srgbClr val="5B9BD5">
              <a:lumMod val="20000"/>
              <a:lumOff val="80000"/>
            </a:srgbClr>
          </a:solidFill>
          <a:ln w="19050" cap="flat" cmpd="sng">
            <a:solidFill>
              <a:srgbClr val="5B9BD5"/>
            </a:solidFill>
            <a:prstDash val="solid"/>
            <a:round/>
            <a:headEnd type="none" w="sm" len="sm"/>
            <a:tailEnd type="none" w="sm" len="sm"/>
          </a:ln>
        </p:spPr>
        <p:txBody>
          <a:bodyPr spcFirstLastPara="1" wrap="square" lIns="96000" tIns="96000" rIns="96000" bIns="144000" anchor="ctr" anchorCtr="0">
            <a:noAutofit/>
          </a:bodyPr>
          <a:lstStyle/>
          <a:p>
            <a:pPr marL="0" marR="0" lvl="0" indent="0" algn="ctr" defTabSz="914400" eaLnBrk="1" fontAlgn="auto" latinLnBrk="0" hangingPunct="1">
              <a:lnSpc>
                <a:spcPct val="150000"/>
              </a:lnSpc>
              <a:spcBef>
                <a:spcPts val="0"/>
              </a:spcBef>
              <a:spcAft>
                <a:spcPts val="0"/>
              </a:spcAft>
              <a:buClr>
                <a:srgbClr val="000549"/>
              </a:buClr>
              <a:buSzPts val="4800"/>
              <a:buFontTx/>
              <a:buNone/>
              <a:tabLst/>
              <a:defRPr/>
            </a:pPr>
            <a:r>
              <a:rPr kumimoji="0" lang="en-US" sz="2400" b="1" i="0" u="none" strike="noStrike" kern="0" cap="none" spc="0" normalizeH="0" baseline="0" noProof="0" dirty="0" err="1">
                <a:ln>
                  <a:noFill/>
                </a:ln>
                <a:solidFill>
                  <a:schemeClr val="bg2"/>
                </a:solidFill>
                <a:effectLst/>
                <a:uLnTx/>
                <a:uFillTx/>
                <a:latin typeface="Times New Roman" panose="02020603050405020304" pitchFamily="18" charset="0"/>
                <a:cs typeface="Times New Roman" panose="02020603050405020304" pitchFamily="18" charset="0"/>
              </a:rPr>
              <a:t>Nhiệm</a:t>
            </a:r>
            <a:r>
              <a:rPr kumimoji="0" lang="en-US" sz="2400" b="1" i="0" u="none" strike="noStrike" kern="0" cap="none" spc="0" normalizeH="0" baseline="0" noProof="0" dirty="0">
                <a:ln>
                  <a:noFill/>
                </a:ln>
                <a:solidFill>
                  <a:schemeClr val="bg2"/>
                </a:solidFill>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err="1">
                <a:ln>
                  <a:noFill/>
                </a:ln>
                <a:solidFill>
                  <a:schemeClr val="bg2"/>
                </a:solidFill>
                <a:effectLst/>
                <a:uLnTx/>
                <a:uFillTx/>
                <a:latin typeface="Times New Roman" panose="02020603050405020304" pitchFamily="18" charset="0"/>
                <a:cs typeface="Times New Roman" panose="02020603050405020304" pitchFamily="18" charset="0"/>
              </a:rPr>
              <a:t>vụ</a:t>
            </a:r>
            <a:endParaRPr kumimoji="0" sz="2400" b="1" i="0" u="none" strike="noStrike" kern="0" cap="none" spc="0" normalizeH="0" baseline="0" noProof="0" dirty="0">
              <a:ln>
                <a:noFill/>
              </a:ln>
              <a:solidFill>
                <a:schemeClr val="bg2"/>
              </a:solidFill>
              <a:effectLst/>
              <a:uLnTx/>
              <a:uFillTx/>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8"/>
          <a:stretch>
            <a:fillRect/>
          </a:stretch>
        </p:blipFill>
        <p:spPr>
          <a:xfrm>
            <a:off x="3669807" y="1817747"/>
            <a:ext cx="4504191" cy="2997334"/>
          </a:xfrm>
          <a:prstGeom prst="rect">
            <a:avLst/>
          </a:prstGeom>
        </p:spPr>
      </p:pic>
      <p:sp>
        <p:nvSpPr>
          <p:cNvPr id="25" name="Rectangle 24"/>
          <p:cNvSpPr/>
          <p:nvPr/>
        </p:nvSpPr>
        <p:spPr>
          <a:xfrm>
            <a:off x="3986777" y="2346918"/>
            <a:ext cx="3870250" cy="1938992"/>
          </a:xfrm>
          <a:prstGeom prst="rect">
            <a:avLst/>
          </a:prstGeom>
        </p:spPr>
        <p:txBody>
          <a:bodyPr wrap="square">
            <a:spAutoFit/>
          </a:bodyPr>
          <a:lstStyle/>
          <a:p>
            <a:pPr algn="ctr">
              <a:spcAft>
                <a:spcPts val="80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HS đọc phần hướng dẫn quy trình viết trong SGK, sau đó thảo luận nhóm nhỏ (4 đến 6 HS) và điền thông tin vào </a:t>
            </a:r>
            <a:r>
              <a:rPr lang="vi-VN" sz="2400" b="1" dirty="0">
                <a:latin typeface="Times New Roman" panose="02020603050405020304" pitchFamily="18" charset="0"/>
                <a:ea typeface="Calibri" panose="020F0502020204030204" pitchFamily="34" charset="0"/>
                <a:cs typeface="Times New Roman" panose="02020603050405020304" pitchFamily="18" charset="0"/>
              </a:rPr>
              <a:t>PHT số </a:t>
            </a:r>
            <a:r>
              <a:rPr lang="en-US" sz="2400" b="1" dirty="0">
                <a:latin typeface="Times New Roman" panose="02020603050405020304" pitchFamily="18" charset="0"/>
                <a:ea typeface="Calibri" panose="020F0502020204030204" pitchFamily="34" charset="0"/>
                <a:cs typeface="Times New Roman" panose="02020603050405020304" pitchFamily="18" charset="0"/>
              </a:rPr>
              <a:t>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6" name="Picture 25"/>
          <p:cNvPicPr>
            <a:picLocks noChangeAspect="1"/>
          </p:cNvPicPr>
          <p:nvPr/>
        </p:nvPicPr>
        <p:blipFill>
          <a:blip r:embed="rId3"/>
          <a:stretch>
            <a:fillRect/>
          </a:stretch>
        </p:blipFill>
        <p:spPr>
          <a:xfrm>
            <a:off x="8392034" y="4595606"/>
            <a:ext cx="1066892" cy="438950"/>
          </a:xfrm>
          <a:prstGeom prst="rect">
            <a:avLst/>
          </a:prstGeom>
        </p:spPr>
      </p:pic>
      <p:pic>
        <p:nvPicPr>
          <p:cNvPr id="27" name="Picture 26"/>
          <p:cNvPicPr>
            <a:picLocks noChangeAspect="1"/>
          </p:cNvPicPr>
          <p:nvPr/>
        </p:nvPicPr>
        <p:blipFill>
          <a:blip r:embed="rId4"/>
          <a:stretch>
            <a:fillRect/>
          </a:stretch>
        </p:blipFill>
        <p:spPr>
          <a:xfrm rot="10800000">
            <a:off x="8549914" y="4329053"/>
            <a:ext cx="751132" cy="762066"/>
          </a:xfrm>
          <a:prstGeom prst="rect">
            <a:avLst/>
          </a:prstGeom>
        </p:spPr>
      </p:pic>
      <p:pic>
        <p:nvPicPr>
          <p:cNvPr id="31" name="Picture 30"/>
          <p:cNvPicPr>
            <a:picLocks noChangeAspect="1"/>
          </p:cNvPicPr>
          <p:nvPr/>
        </p:nvPicPr>
        <p:blipFill>
          <a:blip r:embed="rId5"/>
          <a:stretch>
            <a:fillRect/>
          </a:stretch>
        </p:blipFill>
        <p:spPr>
          <a:xfrm>
            <a:off x="7798757" y="-8275"/>
            <a:ext cx="1502314" cy="1063176"/>
          </a:xfrm>
          <a:prstGeom prst="rect">
            <a:avLst/>
          </a:prstGeom>
        </p:spPr>
      </p:pic>
      <p:pic>
        <p:nvPicPr>
          <p:cNvPr id="32" name="Picture 31"/>
          <p:cNvPicPr>
            <a:picLocks noChangeAspect="1"/>
          </p:cNvPicPr>
          <p:nvPr/>
        </p:nvPicPr>
        <p:blipFill>
          <a:blip r:embed="rId6"/>
          <a:stretch>
            <a:fillRect/>
          </a:stretch>
        </p:blipFill>
        <p:spPr>
          <a:xfrm>
            <a:off x="449193" y="123892"/>
            <a:ext cx="1141203" cy="855008"/>
          </a:xfrm>
          <a:prstGeom prst="rect">
            <a:avLst/>
          </a:prstGeom>
        </p:spPr>
      </p:pic>
    </p:spTree>
    <p:extLst>
      <p:ext uri="{BB962C8B-B14F-4D97-AF65-F5344CB8AC3E}">
        <p14:creationId xmlns:p14="http://schemas.microsoft.com/office/powerpoint/2010/main" val="29450266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checkerboard(across)">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9470" y="255741"/>
            <a:ext cx="2223686" cy="707886"/>
          </a:xfrm>
          <a:prstGeom prst="rect">
            <a:avLst/>
          </a:prstGeom>
          <a:solidFill>
            <a:schemeClr val="accent3">
              <a:lumMod val="20000"/>
              <a:lumOff val="80000"/>
            </a:schemeClr>
          </a:solidFill>
          <a:ln>
            <a:solidFill>
              <a:schemeClr val="accent4">
                <a:lumMod val="60000"/>
                <a:lumOff val="40000"/>
              </a:schemeClr>
            </a:solidFill>
          </a:ln>
        </p:spPr>
        <p:txBody>
          <a:bodyPr wrap="none">
            <a:spAutoFit/>
          </a:bodyPr>
          <a:lstStyle/>
          <a:p>
            <a:pPr algn="ctr"/>
            <a:r>
              <a:rPr lang="en-US" sz="2000" b="1" dirty="0">
                <a:latin typeface="Times New Roman" panose="02020603050405020304" pitchFamily="18" charset="0"/>
                <a:ea typeface="Calibri" panose="020F0502020204030204" pitchFamily="34" charset="0"/>
                <a:cs typeface="Times New Roman" panose="02020603050405020304" pitchFamily="18" charset="0"/>
              </a:rPr>
              <a:t>PHIẾU HỌC TẬP</a:t>
            </a:r>
          </a:p>
          <a:p>
            <a:pPr algn="ctr"/>
            <a:r>
              <a:rPr lang="vi-VN" sz="2000" b="1" dirty="0">
                <a:latin typeface="Times New Roman" panose="02020603050405020304" pitchFamily="18" charset="0"/>
                <a:ea typeface="Calibri" panose="020F0502020204030204" pitchFamily="34" charset="0"/>
                <a:cs typeface="Times New Roman" panose="02020603050405020304" pitchFamily="18" charset="0"/>
              </a:rPr>
              <a:t>SỐ </a:t>
            </a:r>
            <a:r>
              <a:rPr lang="en-US" sz="2000" b="1" dirty="0">
                <a:latin typeface="Times New Roman" panose="02020603050405020304" pitchFamily="18" charset="0"/>
                <a:ea typeface="Calibri" panose="020F0502020204030204" pitchFamily="34" charset="0"/>
                <a:cs typeface="Times New Roman" panose="02020603050405020304" pitchFamily="18" charset="0"/>
              </a:rPr>
              <a:t>4</a:t>
            </a:r>
            <a:r>
              <a:rPr lang="vi-VN" sz="2000" b="1"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993571" y="101853"/>
            <a:ext cx="5595257" cy="1015663"/>
          </a:xfrm>
          <a:prstGeom prst="rect">
            <a:avLst/>
          </a:prstGeom>
          <a:solidFill>
            <a:schemeClr val="accent3">
              <a:lumMod val="20000"/>
              <a:lumOff val="80000"/>
            </a:schemeClr>
          </a:solidFill>
          <a:ln>
            <a:solidFill>
              <a:schemeClr val="accent3">
                <a:lumMod val="50000"/>
              </a:schemeClr>
            </a:solidFill>
          </a:ln>
        </p:spPr>
        <p:txBody>
          <a:bodyPr wrap="square">
            <a:spAutoFit/>
          </a:bodyPr>
          <a:lstStyle/>
          <a:p>
            <a:pPr algn="ctr"/>
            <a:r>
              <a:rPr lang="vi-VN" sz="2000" b="1" dirty="0">
                <a:latin typeface="Times New Roman" panose="02020603050405020304" pitchFamily="18" charset="0"/>
                <a:ea typeface="Calibri" panose="020F0502020204030204" pitchFamily="34" charset="0"/>
                <a:cs typeface="Times New Roman" panose="02020603050405020304" pitchFamily="18" charset="0"/>
              </a:rPr>
              <a:t>QUY TRÌNH VIẾT BÀI VĂN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r>
              <a:rPr lang="vi-VN" sz="2000" b="1" dirty="0">
                <a:latin typeface="Times New Roman" panose="02020603050405020304" pitchFamily="18" charset="0"/>
                <a:ea typeface="Calibri" panose="020F0502020204030204" pitchFamily="34" charset="0"/>
                <a:cs typeface="Times New Roman" panose="02020603050405020304" pitchFamily="18" charset="0"/>
              </a:rPr>
              <a:t>NGHỊ LUẬN PHÂN TÍCH MỘT TÁC PHẨM VĂN HỌC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70813148"/>
              </p:ext>
            </p:extLst>
          </p:nvPr>
        </p:nvGraphicFramePr>
        <p:xfrm>
          <a:off x="865410" y="1331915"/>
          <a:ext cx="7723418" cy="3468685"/>
        </p:xfrm>
        <a:graphic>
          <a:graphicData uri="http://schemas.openxmlformats.org/drawingml/2006/table">
            <a:tbl>
              <a:tblPr firstRow="1" firstCol="1" bandRow="1"/>
              <a:tblGrid>
                <a:gridCol w="2813961">
                  <a:extLst>
                    <a:ext uri="{9D8B030D-6E8A-4147-A177-3AD203B41FA5}">
                      <a16:colId xmlns:a16="http://schemas.microsoft.com/office/drawing/2014/main" val="20000"/>
                    </a:ext>
                  </a:extLst>
                </a:gridCol>
                <a:gridCol w="3570513">
                  <a:extLst>
                    <a:ext uri="{9D8B030D-6E8A-4147-A177-3AD203B41FA5}">
                      <a16:colId xmlns:a16="http://schemas.microsoft.com/office/drawing/2014/main" val="20001"/>
                    </a:ext>
                  </a:extLst>
                </a:gridCol>
                <a:gridCol w="1338944">
                  <a:extLst>
                    <a:ext uri="{9D8B030D-6E8A-4147-A177-3AD203B41FA5}">
                      <a16:colId xmlns:a16="http://schemas.microsoft.com/office/drawing/2014/main" val="20002"/>
                    </a:ext>
                  </a:extLst>
                </a:gridCol>
              </a:tblGrid>
              <a:tr h="0">
                <a:tc>
                  <a:txBody>
                    <a:bodyPr/>
                    <a:lstStyle/>
                    <a:p>
                      <a:pPr algn="ctr">
                        <a:lnSpc>
                          <a:spcPct val="100000"/>
                        </a:lnSpc>
                        <a:spcAft>
                          <a:spcPts val="0"/>
                        </a:spcAft>
                      </a:pPr>
                      <a:r>
                        <a:rPr lang="en-US" sz="20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sz="20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0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viết</a:t>
                      </a:r>
                      <a:endPar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54" marR="4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spcAft>
                          <a:spcPts val="0"/>
                        </a:spcAft>
                      </a:pPr>
                      <a:r>
                        <a:rPr lang="en-US" sz="20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Thao</a:t>
                      </a:r>
                      <a:r>
                        <a:rPr lang="en-US" sz="20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0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làm</a:t>
                      </a:r>
                      <a:endPar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54" marR="45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spcAft>
                          <a:spcPts val="0"/>
                        </a:spcAft>
                      </a:pPr>
                      <a:r>
                        <a:rPr lang="en-US" sz="20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Lưu</a:t>
                      </a:r>
                      <a:r>
                        <a:rPr lang="en-US" sz="20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ý</a:t>
                      </a:r>
                      <a:endPar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54" marR="4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344485">
                <a:tc rowSpan="3">
                  <a:txBody>
                    <a:bodyPr/>
                    <a:lstStyle/>
                    <a:p>
                      <a:pPr algn="ctr">
                        <a:lnSpc>
                          <a:spcPct val="100000"/>
                        </a:lnSpc>
                        <a:spcAft>
                          <a:spcPts val="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1: </a:t>
                      </a:r>
                    </a:p>
                    <a:p>
                      <a:pPr algn="ctr">
                        <a:lnSpc>
                          <a:spcPct val="100000"/>
                        </a:lnSpc>
                        <a:spcAft>
                          <a:spcPts val="0"/>
                        </a:spcAft>
                      </a:pP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viết</a:t>
                      </a:r>
                      <a:endParaRPr lang="en-US" sz="2000" i="0" dirty="0">
                        <a:effectLst/>
                        <a:latin typeface="Calibri" panose="020F0502020204030204" pitchFamily="34" charset="0"/>
                        <a:ea typeface="Calibri" panose="020F0502020204030204" pitchFamily="34" charset="0"/>
                        <a:cs typeface="Times New Roman" panose="02020603050405020304" pitchFamily="18" charset="0"/>
                      </a:endParaRPr>
                    </a:p>
                  </a:txBody>
                  <a:tcPr marL="45754" marR="4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pPr algn="just">
                        <a:lnSpc>
                          <a:spcPct val="100000"/>
                        </a:lnSpc>
                        <a:spcAft>
                          <a:spcPts val="0"/>
                        </a:spcAft>
                      </a:pPr>
                      <a:endParaRPr lang="en-US" sz="2000" b="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54" marR="45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5754" marR="4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9334">
                <a:tc vMerge="1">
                  <a:txBody>
                    <a:bodyPr/>
                    <a:lstStyle/>
                    <a:p>
                      <a:endParaRPr lang="en-US"/>
                    </a:p>
                  </a:txBody>
                  <a:tcPr/>
                </a:tc>
                <a:tc>
                  <a:txBody>
                    <a:bodyPr/>
                    <a:lstStyle/>
                    <a:p>
                      <a:pPr algn="just">
                        <a:lnSpc>
                          <a:spcPct val="100000"/>
                        </a:lnSpc>
                        <a:spcAft>
                          <a:spcPts val="0"/>
                        </a:spcAft>
                      </a:pPr>
                      <a:endParaRPr lang="en-US" sz="2000" b="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54" marR="45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5754" marR="4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6840">
                <a:tc vMerge="1">
                  <a:txBody>
                    <a:bodyPr/>
                    <a:lstStyle/>
                    <a:p>
                      <a:endParaRPr lang="en-US"/>
                    </a:p>
                  </a:txBody>
                  <a:tcPr/>
                </a:tc>
                <a:tc>
                  <a:txBody>
                    <a:bodyPr/>
                    <a:lstStyle/>
                    <a:p>
                      <a:pPr algn="just">
                        <a:lnSpc>
                          <a:spcPct val="100000"/>
                        </a:lnSpc>
                        <a:spcAft>
                          <a:spcPts val="0"/>
                        </a:spcAft>
                      </a:pPr>
                      <a:endParaRPr lang="en-US" sz="2000" b="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54" marR="45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5754" marR="4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883">
                <a:tc rowSpan="2">
                  <a:txBody>
                    <a:bodyPr/>
                    <a:lstStyle/>
                    <a:p>
                      <a:pPr algn="ctr">
                        <a:lnSpc>
                          <a:spcPct val="100000"/>
                        </a:lnSpc>
                        <a:spcAft>
                          <a:spcPts val="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2: </a:t>
                      </a:r>
                    </a:p>
                    <a:p>
                      <a:pPr algn="ctr">
                        <a:lnSpc>
                          <a:spcPct val="100000"/>
                        </a:lnSpc>
                        <a:spcAft>
                          <a:spcPts val="0"/>
                        </a:spcAft>
                      </a:pP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dàn</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ý</a:t>
                      </a:r>
                      <a:endParaRPr lang="en-US" sz="2000" i="0" dirty="0">
                        <a:effectLst/>
                        <a:latin typeface="Calibri" panose="020F0502020204030204" pitchFamily="34" charset="0"/>
                        <a:ea typeface="Calibri" panose="020F0502020204030204" pitchFamily="34" charset="0"/>
                        <a:cs typeface="Times New Roman" panose="02020603050405020304" pitchFamily="18" charset="0"/>
                      </a:endParaRPr>
                    </a:p>
                  </a:txBody>
                  <a:tcPr marL="45754" marR="4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pPr algn="just">
                        <a:lnSpc>
                          <a:spcPct val="100000"/>
                        </a:lnSpc>
                        <a:spcAft>
                          <a:spcPts val="0"/>
                        </a:spcAft>
                      </a:pPr>
                      <a:endParaRPr lang="en-US" sz="2000" b="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54" marR="45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5754" marR="4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8343">
                <a:tc vMerge="1">
                  <a:txBody>
                    <a:bodyPr/>
                    <a:lstStyle/>
                    <a:p>
                      <a:endParaRPr lang="en-US"/>
                    </a:p>
                  </a:txBody>
                  <a:tcPr/>
                </a:tc>
                <a:tc>
                  <a:txBody>
                    <a:bodyPr/>
                    <a:lstStyle/>
                    <a:p>
                      <a:pPr algn="just">
                        <a:lnSpc>
                          <a:spcPct val="100000"/>
                        </a:lnSpc>
                        <a:spcAft>
                          <a:spcPts val="0"/>
                        </a:spcAft>
                      </a:pPr>
                      <a:endParaRPr lang="en-US" sz="2000" b="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54" marR="45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5754" marR="4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3519">
                <a:tc>
                  <a:txBody>
                    <a:bodyPr/>
                    <a:lstStyle/>
                    <a:p>
                      <a:pPr algn="ctr">
                        <a:lnSpc>
                          <a:spcPct val="100000"/>
                        </a:lnSpc>
                        <a:spcAft>
                          <a:spcPts val="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3: </a:t>
                      </a:r>
                    </a:p>
                    <a:p>
                      <a:pPr algn="ctr">
                        <a:lnSpc>
                          <a:spcPct val="100000"/>
                        </a:lnSpc>
                        <a:spcAft>
                          <a:spcPts val="0"/>
                        </a:spcAft>
                      </a:pP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bài</a:t>
                      </a:r>
                      <a:endParaRPr lang="en-US" sz="2000" i="0" dirty="0">
                        <a:effectLst/>
                        <a:latin typeface="Calibri" panose="020F0502020204030204" pitchFamily="34" charset="0"/>
                        <a:ea typeface="Calibri" panose="020F0502020204030204" pitchFamily="34" charset="0"/>
                        <a:cs typeface="Times New Roman" panose="02020603050405020304" pitchFamily="18" charset="0"/>
                      </a:endParaRPr>
                    </a:p>
                  </a:txBody>
                  <a:tcPr marL="45754" marR="4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pPr algn="just">
                        <a:lnSpc>
                          <a:spcPct val="100000"/>
                        </a:lnSpc>
                        <a:spcAft>
                          <a:spcPts val="0"/>
                        </a:spcAft>
                      </a:pPr>
                      <a:endParaRPr lang="en-US" sz="2000" b="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54" marR="45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5754" marR="4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27037">
                <a:tc rowSpan="2">
                  <a:txBody>
                    <a:bodyPr/>
                    <a:lstStyle/>
                    <a:p>
                      <a:pPr algn="ctr">
                        <a:lnSpc>
                          <a:spcPct val="100000"/>
                        </a:lnSpc>
                        <a:spcAft>
                          <a:spcPts val="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4: </a:t>
                      </a:r>
                    </a:p>
                    <a:p>
                      <a:pPr algn="ctr">
                        <a:lnSpc>
                          <a:spcPct val="100000"/>
                        </a:lnSpc>
                        <a:spcAft>
                          <a:spcPts val="0"/>
                        </a:spcAft>
                      </a:pP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Xem</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chỉnh</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sửa</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rút</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kinh</a:t>
                      </a:r>
                      <a:r>
                        <a:rPr lang="en-US" sz="2000" b="1" i="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0" dirty="0" err="1">
                          <a:effectLst/>
                          <a:latin typeface="Times New Roman" panose="02020603050405020304" pitchFamily="18" charset="0"/>
                          <a:ea typeface="Calibri" panose="020F0502020204030204" pitchFamily="34" charset="0"/>
                          <a:cs typeface="Times New Roman" panose="02020603050405020304" pitchFamily="18" charset="0"/>
                        </a:rPr>
                        <a:t>nghiệm</a:t>
                      </a:r>
                      <a:endParaRPr lang="en-US" sz="2000" i="0" dirty="0">
                        <a:effectLst/>
                        <a:latin typeface="Calibri" panose="020F0502020204030204" pitchFamily="34" charset="0"/>
                        <a:ea typeface="Calibri" panose="020F0502020204030204" pitchFamily="34" charset="0"/>
                        <a:cs typeface="Times New Roman" panose="02020603050405020304" pitchFamily="18" charset="0"/>
                      </a:endParaRPr>
                    </a:p>
                  </a:txBody>
                  <a:tcPr marL="45754" marR="4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pPr algn="just">
                        <a:lnSpc>
                          <a:spcPct val="100000"/>
                        </a:lnSpc>
                        <a:spcAft>
                          <a:spcPts val="0"/>
                        </a:spcAft>
                      </a:pPr>
                      <a:endParaRPr lang="en-US" sz="2000" b="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54" marR="45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5754" marR="4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27037">
                <a:tc vMerge="1">
                  <a:txBody>
                    <a:bodyPr/>
                    <a:lstStyle/>
                    <a:p>
                      <a:endParaRPr lang="en-US"/>
                    </a:p>
                  </a:txBody>
                  <a:tcPr/>
                </a:tc>
                <a:tc>
                  <a:txBody>
                    <a:bodyPr/>
                    <a:lstStyle/>
                    <a:p>
                      <a:pPr algn="just">
                        <a:lnSpc>
                          <a:spcPct val="100000"/>
                        </a:lnSpc>
                        <a:spcAft>
                          <a:spcPts val="0"/>
                        </a:spcAft>
                      </a:pPr>
                      <a:endParaRPr lang="en-US" sz="2000" b="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54" marR="457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5754" marR="457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Rectangle 4"/>
          <p:cNvSpPr/>
          <p:nvPr/>
        </p:nvSpPr>
        <p:spPr>
          <a:xfrm>
            <a:off x="3775238" y="1587924"/>
            <a:ext cx="3357009" cy="400110"/>
          </a:xfrm>
          <a:prstGeom prst="rect">
            <a:avLst/>
          </a:prstGeom>
        </p:spPr>
        <p:txBody>
          <a:bodyPr wrap="none">
            <a:spAutoFit/>
          </a:bodyPr>
          <a:lstStyle/>
          <a:p>
            <a:pPr lvl="0" algn="just"/>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Xác</a:t>
            </a:r>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mục</a:t>
            </a:r>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đích</a:t>
            </a:r>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srgbClr val="19191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775238" y="1905932"/>
            <a:ext cx="1742785" cy="400110"/>
          </a:xfrm>
          <a:prstGeom prst="rect">
            <a:avLst/>
          </a:prstGeom>
        </p:spPr>
        <p:txBody>
          <a:bodyPr wrap="none">
            <a:spAutoFit/>
          </a:bodyPr>
          <a:lstStyle/>
          <a:p>
            <a:pPr lvl="0" algn="just"/>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Xác</a:t>
            </a:r>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đề</a:t>
            </a:r>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tài</a:t>
            </a:r>
            <a:endParaRPr lang="en-US" sz="2000" dirty="0">
              <a:solidFill>
                <a:srgbClr val="19191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3775238" y="2223940"/>
            <a:ext cx="1824538" cy="400110"/>
          </a:xfrm>
          <a:prstGeom prst="rect">
            <a:avLst/>
          </a:prstGeom>
        </p:spPr>
        <p:txBody>
          <a:bodyPr wrap="none">
            <a:spAutoFit/>
          </a:bodyPr>
          <a:lstStyle/>
          <a:p>
            <a:pPr lvl="0" algn="just"/>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Thu </a:t>
            </a:r>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thập</a:t>
            </a:r>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tư</a:t>
            </a:r>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liệu</a:t>
            </a:r>
            <a:endParaRPr lang="en-US" sz="2000" dirty="0">
              <a:solidFill>
                <a:srgbClr val="19191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3806312" y="2541948"/>
            <a:ext cx="803425" cy="400110"/>
          </a:xfrm>
          <a:prstGeom prst="rect">
            <a:avLst/>
          </a:prstGeom>
        </p:spPr>
        <p:txBody>
          <a:bodyPr wrap="none">
            <a:spAutoFit/>
          </a:bodyPr>
          <a:lstStyle/>
          <a:p>
            <a:pPr lvl="0" algn="just"/>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Tìm</a:t>
            </a:r>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ý</a:t>
            </a:r>
            <a:endParaRPr lang="en-US" sz="2000" dirty="0">
              <a:solidFill>
                <a:srgbClr val="19191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3806312" y="2859956"/>
            <a:ext cx="1210588" cy="400110"/>
          </a:xfrm>
          <a:prstGeom prst="rect">
            <a:avLst/>
          </a:prstGeom>
        </p:spPr>
        <p:txBody>
          <a:bodyPr wrap="none">
            <a:spAutoFit/>
          </a:bodyPr>
          <a:lstStyle/>
          <a:p>
            <a:pPr lvl="0" algn="just"/>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Lập</a:t>
            </a:r>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dàn</a:t>
            </a:r>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ý</a:t>
            </a:r>
            <a:endParaRPr lang="en-US" sz="2000" dirty="0">
              <a:solidFill>
                <a:srgbClr val="19191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3775238" y="3863038"/>
            <a:ext cx="2358338" cy="400110"/>
          </a:xfrm>
          <a:prstGeom prst="rect">
            <a:avLst/>
          </a:prstGeom>
        </p:spPr>
        <p:txBody>
          <a:bodyPr wrap="none">
            <a:spAutoFit/>
          </a:bodyPr>
          <a:lstStyle/>
          <a:p>
            <a:pPr lvl="0" algn="just"/>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Xem</a:t>
            </a:r>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lại</a:t>
            </a:r>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chỉnh</a:t>
            </a:r>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sửa</a:t>
            </a:r>
            <a:endParaRPr lang="en-US" sz="2000" dirty="0">
              <a:solidFill>
                <a:srgbClr val="19191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3804898" y="4298999"/>
            <a:ext cx="1906291" cy="400110"/>
          </a:xfrm>
          <a:prstGeom prst="rect">
            <a:avLst/>
          </a:prstGeom>
        </p:spPr>
        <p:txBody>
          <a:bodyPr wrap="none">
            <a:spAutoFit/>
          </a:bodyPr>
          <a:lstStyle/>
          <a:p>
            <a:pPr lvl="0" algn="just"/>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Rút</a:t>
            </a:r>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kinh</a:t>
            </a:r>
            <a:r>
              <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191919"/>
                </a:solidFill>
                <a:latin typeface="Times New Roman" panose="02020603050405020304" pitchFamily="18" charset="0"/>
                <a:ea typeface="Calibri" panose="020F0502020204030204" pitchFamily="34" charset="0"/>
                <a:cs typeface="Times New Roman" panose="02020603050405020304" pitchFamily="18" charset="0"/>
              </a:rPr>
              <a:t>nghiệm</a:t>
            </a:r>
            <a:endParaRPr lang="en-US" sz="2000" dirty="0">
              <a:solidFill>
                <a:srgbClr val="191919"/>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2"/>
          <a:stretch>
            <a:fillRect/>
          </a:stretch>
        </p:blipFill>
        <p:spPr>
          <a:xfrm>
            <a:off x="8077108" y="4381434"/>
            <a:ext cx="1066892" cy="762066"/>
          </a:xfrm>
          <a:prstGeom prst="rect">
            <a:avLst/>
          </a:prstGeom>
        </p:spPr>
      </p:pic>
    </p:spTree>
    <p:extLst>
      <p:ext uri="{BB962C8B-B14F-4D97-AF65-F5344CB8AC3E}">
        <p14:creationId xmlns:p14="http://schemas.microsoft.com/office/powerpoint/2010/main" val="11482048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3435"/>
        <p:cNvGrpSpPr/>
        <p:nvPr/>
      </p:nvGrpSpPr>
      <p:grpSpPr>
        <a:xfrm>
          <a:off x="0" y="0"/>
          <a:ext cx="0" cy="0"/>
          <a:chOff x="0" y="0"/>
          <a:chExt cx="0" cy="0"/>
        </a:xfrm>
      </p:grpSpPr>
      <p:grpSp>
        <p:nvGrpSpPr>
          <p:cNvPr id="3437" name="Google Shape;3437;p42"/>
          <p:cNvGrpSpPr/>
          <p:nvPr/>
        </p:nvGrpSpPr>
        <p:grpSpPr>
          <a:xfrm>
            <a:off x="7141711" y="1851476"/>
            <a:ext cx="1468144" cy="3291970"/>
            <a:chOff x="7437400" y="1994100"/>
            <a:chExt cx="1172733" cy="2629579"/>
          </a:xfrm>
        </p:grpSpPr>
        <p:sp>
          <p:nvSpPr>
            <p:cNvPr id="3438" name="Google Shape;3438;p42"/>
            <p:cNvSpPr/>
            <p:nvPr/>
          </p:nvSpPr>
          <p:spPr>
            <a:xfrm>
              <a:off x="7504907" y="3057503"/>
              <a:ext cx="611171" cy="1542512"/>
            </a:xfrm>
            <a:custGeom>
              <a:avLst/>
              <a:gdLst/>
              <a:ahLst/>
              <a:cxnLst/>
              <a:rect l="l" t="t" r="r" b="b"/>
              <a:pathLst>
                <a:path w="15653" h="39506" extrusionOk="0">
                  <a:moveTo>
                    <a:pt x="10140" y="1"/>
                  </a:moveTo>
                  <a:cubicBezTo>
                    <a:pt x="9840" y="1"/>
                    <a:pt x="9526" y="5"/>
                    <a:pt x="9199" y="12"/>
                  </a:cubicBezTo>
                  <a:cubicBezTo>
                    <a:pt x="9199" y="12"/>
                    <a:pt x="8271" y="7230"/>
                    <a:pt x="7595" y="11792"/>
                  </a:cubicBezTo>
                  <a:cubicBezTo>
                    <a:pt x="6918" y="16353"/>
                    <a:pt x="6542" y="18333"/>
                    <a:pt x="7018" y="19686"/>
                  </a:cubicBezTo>
                  <a:cubicBezTo>
                    <a:pt x="7494" y="21015"/>
                    <a:pt x="5991" y="33270"/>
                    <a:pt x="5038" y="34975"/>
                  </a:cubicBezTo>
                  <a:cubicBezTo>
                    <a:pt x="4086" y="36679"/>
                    <a:pt x="2457" y="37631"/>
                    <a:pt x="1504" y="37631"/>
                  </a:cubicBezTo>
                  <a:cubicBezTo>
                    <a:pt x="577" y="37631"/>
                    <a:pt x="1" y="39160"/>
                    <a:pt x="2081" y="39436"/>
                  </a:cubicBezTo>
                  <a:cubicBezTo>
                    <a:pt x="2469" y="39487"/>
                    <a:pt x="2805" y="39506"/>
                    <a:pt x="3103" y="39506"/>
                  </a:cubicBezTo>
                  <a:cubicBezTo>
                    <a:pt x="4039" y="39506"/>
                    <a:pt x="4603" y="39316"/>
                    <a:pt x="5270" y="39316"/>
                  </a:cubicBezTo>
                  <a:cubicBezTo>
                    <a:pt x="5541" y="39316"/>
                    <a:pt x="5829" y="39347"/>
                    <a:pt x="6166" y="39436"/>
                  </a:cubicBezTo>
                  <a:cubicBezTo>
                    <a:pt x="6312" y="39474"/>
                    <a:pt x="6445" y="39493"/>
                    <a:pt x="6566" y="39493"/>
                  </a:cubicBezTo>
                  <a:cubicBezTo>
                    <a:pt x="7627" y="39493"/>
                    <a:pt x="7726" y="38060"/>
                    <a:pt x="7119" y="36102"/>
                  </a:cubicBezTo>
                  <a:cubicBezTo>
                    <a:pt x="6467" y="33922"/>
                    <a:pt x="10728" y="28784"/>
                    <a:pt x="10828" y="25476"/>
                  </a:cubicBezTo>
                  <a:cubicBezTo>
                    <a:pt x="10928" y="22142"/>
                    <a:pt x="10552" y="18734"/>
                    <a:pt x="11304" y="16152"/>
                  </a:cubicBezTo>
                  <a:cubicBezTo>
                    <a:pt x="12056" y="13596"/>
                    <a:pt x="15289" y="9310"/>
                    <a:pt x="15489" y="4849"/>
                  </a:cubicBezTo>
                  <a:cubicBezTo>
                    <a:pt x="15652" y="708"/>
                    <a:pt x="14023" y="1"/>
                    <a:pt x="10140"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2"/>
            <p:cNvSpPr/>
            <p:nvPr/>
          </p:nvSpPr>
          <p:spPr>
            <a:xfrm>
              <a:off x="7527435" y="3054691"/>
              <a:ext cx="587159" cy="1547510"/>
            </a:xfrm>
            <a:custGeom>
              <a:avLst/>
              <a:gdLst/>
              <a:ahLst/>
              <a:cxnLst/>
              <a:rect l="l" t="t" r="r" b="b"/>
              <a:pathLst>
                <a:path w="15038" h="39634" extrusionOk="0">
                  <a:moveTo>
                    <a:pt x="9527" y="126"/>
                  </a:moveTo>
                  <a:cubicBezTo>
                    <a:pt x="11721" y="126"/>
                    <a:pt x="13108" y="337"/>
                    <a:pt x="13935" y="1187"/>
                  </a:cubicBezTo>
                  <a:cubicBezTo>
                    <a:pt x="14637" y="1914"/>
                    <a:pt x="14912" y="3066"/>
                    <a:pt x="14837" y="4921"/>
                  </a:cubicBezTo>
                  <a:cubicBezTo>
                    <a:pt x="14712" y="7879"/>
                    <a:pt x="13258" y="10761"/>
                    <a:pt x="12080" y="13067"/>
                  </a:cubicBezTo>
                  <a:cubicBezTo>
                    <a:pt x="11454" y="14295"/>
                    <a:pt x="10928" y="15347"/>
                    <a:pt x="10652" y="16224"/>
                  </a:cubicBezTo>
                  <a:cubicBezTo>
                    <a:pt x="10125" y="18029"/>
                    <a:pt x="10151" y="20234"/>
                    <a:pt x="10176" y="22590"/>
                  </a:cubicBezTo>
                  <a:cubicBezTo>
                    <a:pt x="10201" y="23568"/>
                    <a:pt x="10201" y="24570"/>
                    <a:pt x="10176" y="25548"/>
                  </a:cubicBezTo>
                  <a:cubicBezTo>
                    <a:pt x="10151" y="27152"/>
                    <a:pt x="9123" y="29157"/>
                    <a:pt x="8146" y="31087"/>
                  </a:cubicBezTo>
                  <a:cubicBezTo>
                    <a:pt x="7118" y="33142"/>
                    <a:pt x="6141" y="35047"/>
                    <a:pt x="6491" y="36199"/>
                  </a:cubicBezTo>
                  <a:cubicBezTo>
                    <a:pt x="6943" y="37728"/>
                    <a:pt x="6968" y="38856"/>
                    <a:pt x="6542" y="39282"/>
                  </a:cubicBezTo>
                  <a:cubicBezTo>
                    <a:pt x="6413" y="39427"/>
                    <a:pt x="6232" y="39500"/>
                    <a:pt x="6013" y="39500"/>
                  </a:cubicBezTo>
                  <a:cubicBezTo>
                    <a:pt x="5891" y="39500"/>
                    <a:pt x="5757" y="39477"/>
                    <a:pt x="5614" y="39433"/>
                  </a:cubicBezTo>
                  <a:cubicBezTo>
                    <a:pt x="5285" y="39353"/>
                    <a:pt x="5003" y="39325"/>
                    <a:pt x="4736" y="39325"/>
                  </a:cubicBezTo>
                  <a:cubicBezTo>
                    <a:pt x="4413" y="39325"/>
                    <a:pt x="4114" y="39366"/>
                    <a:pt x="3785" y="39408"/>
                  </a:cubicBezTo>
                  <a:cubicBezTo>
                    <a:pt x="3427" y="39454"/>
                    <a:pt x="3040" y="39511"/>
                    <a:pt x="2552" y="39511"/>
                  </a:cubicBezTo>
                  <a:cubicBezTo>
                    <a:pt x="2254" y="39511"/>
                    <a:pt x="1918" y="39490"/>
                    <a:pt x="1529" y="39433"/>
                  </a:cubicBezTo>
                  <a:cubicBezTo>
                    <a:pt x="476" y="39307"/>
                    <a:pt x="125" y="38831"/>
                    <a:pt x="151" y="38455"/>
                  </a:cubicBezTo>
                  <a:cubicBezTo>
                    <a:pt x="176" y="38079"/>
                    <a:pt x="526" y="37753"/>
                    <a:pt x="927" y="37753"/>
                  </a:cubicBezTo>
                  <a:cubicBezTo>
                    <a:pt x="1955" y="37753"/>
                    <a:pt x="3584" y="36751"/>
                    <a:pt x="4511" y="35072"/>
                  </a:cubicBezTo>
                  <a:cubicBezTo>
                    <a:pt x="5414" y="33468"/>
                    <a:pt x="7018" y="21137"/>
                    <a:pt x="6516" y="19733"/>
                  </a:cubicBezTo>
                  <a:cubicBezTo>
                    <a:pt x="6090" y="18555"/>
                    <a:pt x="6341" y="16801"/>
                    <a:pt x="6867" y="13317"/>
                  </a:cubicBezTo>
                  <a:cubicBezTo>
                    <a:pt x="6943" y="12866"/>
                    <a:pt x="7018" y="12390"/>
                    <a:pt x="7093" y="11864"/>
                  </a:cubicBezTo>
                  <a:cubicBezTo>
                    <a:pt x="7719" y="7578"/>
                    <a:pt x="8597" y="811"/>
                    <a:pt x="8697" y="134"/>
                  </a:cubicBezTo>
                  <a:cubicBezTo>
                    <a:pt x="8986" y="129"/>
                    <a:pt x="9262" y="126"/>
                    <a:pt x="9527" y="126"/>
                  </a:cubicBezTo>
                  <a:close/>
                  <a:moveTo>
                    <a:pt x="9467" y="0"/>
                  </a:moveTo>
                  <a:cubicBezTo>
                    <a:pt x="9197" y="0"/>
                    <a:pt x="8915" y="3"/>
                    <a:pt x="8622" y="9"/>
                  </a:cubicBezTo>
                  <a:cubicBezTo>
                    <a:pt x="8597" y="9"/>
                    <a:pt x="8572" y="34"/>
                    <a:pt x="8572" y="84"/>
                  </a:cubicBezTo>
                  <a:cubicBezTo>
                    <a:pt x="8572" y="159"/>
                    <a:pt x="7619" y="7352"/>
                    <a:pt x="6968" y="11864"/>
                  </a:cubicBezTo>
                  <a:cubicBezTo>
                    <a:pt x="6892" y="12365"/>
                    <a:pt x="6817" y="12841"/>
                    <a:pt x="6742" y="13292"/>
                  </a:cubicBezTo>
                  <a:cubicBezTo>
                    <a:pt x="6216" y="16926"/>
                    <a:pt x="5965" y="18580"/>
                    <a:pt x="6391" y="19758"/>
                  </a:cubicBezTo>
                  <a:cubicBezTo>
                    <a:pt x="6892" y="21162"/>
                    <a:pt x="5288" y="33418"/>
                    <a:pt x="4386" y="35022"/>
                  </a:cubicBezTo>
                  <a:cubicBezTo>
                    <a:pt x="3484" y="36651"/>
                    <a:pt x="1930" y="37628"/>
                    <a:pt x="927" y="37628"/>
                  </a:cubicBezTo>
                  <a:cubicBezTo>
                    <a:pt x="451" y="37628"/>
                    <a:pt x="50" y="38004"/>
                    <a:pt x="25" y="38455"/>
                  </a:cubicBezTo>
                  <a:cubicBezTo>
                    <a:pt x="0" y="38656"/>
                    <a:pt x="75" y="39382"/>
                    <a:pt x="1504" y="39558"/>
                  </a:cubicBezTo>
                  <a:cubicBezTo>
                    <a:pt x="1905" y="39633"/>
                    <a:pt x="2231" y="39633"/>
                    <a:pt x="2531" y="39633"/>
                  </a:cubicBezTo>
                  <a:cubicBezTo>
                    <a:pt x="3033" y="39633"/>
                    <a:pt x="3434" y="39583"/>
                    <a:pt x="3810" y="39533"/>
                  </a:cubicBezTo>
                  <a:cubicBezTo>
                    <a:pt x="4125" y="39492"/>
                    <a:pt x="4419" y="39450"/>
                    <a:pt x="4735" y="39450"/>
                  </a:cubicBezTo>
                  <a:cubicBezTo>
                    <a:pt x="4995" y="39450"/>
                    <a:pt x="5272" y="39479"/>
                    <a:pt x="5589" y="39558"/>
                  </a:cubicBezTo>
                  <a:cubicBezTo>
                    <a:pt x="5746" y="39602"/>
                    <a:pt x="5891" y="39624"/>
                    <a:pt x="6024" y="39624"/>
                  </a:cubicBezTo>
                  <a:cubicBezTo>
                    <a:pt x="6273" y="39624"/>
                    <a:pt x="6478" y="39546"/>
                    <a:pt x="6642" y="39382"/>
                  </a:cubicBezTo>
                  <a:cubicBezTo>
                    <a:pt x="7093" y="38906"/>
                    <a:pt x="7093" y="37753"/>
                    <a:pt x="6617" y="36174"/>
                  </a:cubicBezTo>
                  <a:cubicBezTo>
                    <a:pt x="6266" y="35072"/>
                    <a:pt x="7243" y="33167"/>
                    <a:pt x="8246" y="31162"/>
                  </a:cubicBezTo>
                  <a:cubicBezTo>
                    <a:pt x="9248" y="29207"/>
                    <a:pt x="10276" y="27177"/>
                    <a:pt x="10301" y="25548"/>
                  </a:cubicBezTo>
                  <a:cubicBezTo>
                    <a:pt x="10351" y="24570"/>
                    <a:pt x="10326" y="23568"/>
                    <a:pt x="10301" y="22590"/>
                  </a:cubicBezTo>
                  <a:cubicBezTo>
                    <a:pt x="10276" y="20260"/>
                    <a:pt x="10251" y="18054"/>
                    <a:pt x="10777" y="16250"/>
                  </a:cubicBezTo>
                  <a:cubicBezTo>
                    <a:pt x="11028" y="15397"/>
                    <a:pt x="11579" y="14345"/>
                    <a:pt x="12181" y="13142"/>
                  </a:cubicBezTo>
                  <a:cubicBezTo>
                    <a:pt x="13359" y="10811"/>
                    <a:pt x="14837" y="7904"/>
                    <a:pt x="14963" y="4921"/>
                  </a:cubicBezTo>
                  <a:cubicBezTo>
                    <a:pt x="15038" y="3041"/>
                    <a:pt x="14762" y="1863"/>
                    <a:pt x="14035" y="1112"/>
                  </a:cubicBezTo>
                  <a:cubicBezTo>
                    <a:pt x="13162" y="216"/>
                    <a:pt x="11729" y="0"/>
                    <a:pt x="9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2"/>
            <p:cNvSpPr/>
            <p:nvPr/>
          </p:nvSpPr>
          <p:spPr>
            <a:xfrm>
              <a:off x="7956997" y="3057346"/>
              <a:ext cx="600903" cy="1540091"/>
            </a:xfrm>
            <a:custGeom>
              <a:avLst/>
              <a:gdLst/>
              <a:ahLst/>
              <a:cxnLst/>
              <a:rect l="l" t="t" r="r" b="b"/>
              <a:pathLst>
                <a:path w="15390" h="39444" extrusionOk="0">
                  <a:moveTo>
                    <a:pt x="2076" y="0"/>
                  </a:moveTo>
                  <a:cubicBezTo>
                    <a:pt x="1309" y="0"/>
                    <a:pt x="753" y="141"/>
                    <a:pt x="753" y="141"/>
                  </a:cubicBezTo>
                  <a:lnTo>
                    <a:pt x="1" y="8938"/>
                  </a:lnTo>
                  <a:cubicBezTo>
                    <a:pt x="1" y="8938"/>
                    <a:pt x="1630" y="16532"/>
                    <a:pt x="2758" y="19114"/>
                  </a:cubicBezTo>
                  <a:cubicBezTo>
                    <a:pt x="3910" y="21670"/>
                    <a:pt x="5890" y="22723"/>
                    <a:pt x="7996" y="26984"/>
                  </a:cubicBezTo>
                  <a:cubicBezTo>
                    <a:pt x="10076" y="31269"/>
                    <a:pt x="11880" y="34202"/>
                    <a:pt x="11304" y="35630"/>
                  </a:cubicBezTo>
                  <a:cubicBezTo>
                    <a:pt x="10753" y="37059"/>
                    <a:pt x="10778" y="37435"/>
                    <a:pt x="10778" y="37435"/>
                  </a:cubicBezTo>
                  <a:cubicBezTo>
                    <a:pt x="9872" y="37737"/>
                    <a:pt x="9742" y="39444"/>
                    <a:pt x="10401" y="39444"/>
                  </a:cubicBezTo>
                  <a:cubicBezTo>
                    <a:pt x="10562" y="39444"/>
                    <a:pt x="10771" y="39341"/>
                    <a:pt x="11028" y="39089"/>
                  </a:cubicBezTo>
                  <a:cubicBezTo>
                    <a:pt x="12081" y="38036"/>
                    <a:pt x="12858" y="36959"/>
                    <a:pt x="14161" y="36207"/>
                  </a:cubicBezTo>
                  <a:cubicBezTo>
                    <a:pt x="15389" y="35505"/>
                    <a:pt x="15214" y="34302"/>
                    <a:pt x="14161" y="33450"/>
                  </a:cubicBezTo>
                  <a:cubicBezTo>
                    <a:pt x="13109" y="32598"/>
                    <a:pt x="11880" y="30517"/>
                    <a:pt x="11605" y="27460"/>
                  </a:cubicBezTo>
                  <a:cubicBezTo>
                    <a:pt x="11304" y="24427"/>
                    <a:pt x="10728" y="21395"/>
                    <a:pt x="6467" y="17836"/>
                  </a:cubicBezTo>
                  <a:cubicBezTo>
                    <a:pt x="5414" y="11470"/>
                    <a:pt x="7119" y="9139"/>
                    <a:pt x="6467" y="4001"/>
                  </a:cubicBezTo>
                  <a:cubicBezTo>
                    <a:pt x="6015" y="570"/>
                    <a:pt x="3619" y="0"/>
                    <a:pt x="2076" y="0"/>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2"/>
            <p:cNvSpPr/>
            <p:nvPr/>
          </p:nvSpPr>
          <p:spPr>
            <a:xfrm>
              <a:off x="7955045" y="3054770"/>
              <a:ext cx="592078" cy="1545440"/>
            </a:xfrm>
            <a:custGeom>
              <a:avLst/>
              <a:gdLst/>
              <a:ahLst/>
              <a:cxnLst/>
              <a:rect l="l" t="t" r="r" b="b"/>
              <a:pathLst>
                <a:path w="15164" h="39581" extrusionOk="0">
                  <a:moveTo>
                    <a:pt x="2134" y="129"/>
                  </a:moveTo>
                  <a:cubicBezTo>
                    <a:pt x="2897" y="129"/>
                    <a:pt x="3873" y="270"/>
                    <a:pt x="4712" y="834"/>
                  </a:cubicBezTo>
                  <a:cubicBezTo>
                    <a:pt x="5665" y="1511"/>
                    <a:pt x="6266" y="2588"/>
                    <a:pt x="6442" y="4067"/>
                  </a:cubicBezTo>
                  <a:cubicBezTo>
                    <a:pt x="6742" y="6423"/>
                    <a:pt x="6567" y="8152"/>
                    <a:pt x="6367" y="9982"/>
                  </a:cubicBezTo>
                  <a:cubicBezTo>
                    <a:pt x="6141" y="12187"/>
                    <a:pt x="5890" y="14443"/>
                    <a:pt x="6442" y="17927"/>
                  </a:cubicBezTo>
                  <a:cubicBezTo>
                    <a:pt x="6467" y="17927"/>
                    <a:pt x="6467" y="17952"/>
                    <a:pt x="6467" y="17952"/>
                  </a:cubicBezTo>
                  <a:cubicBezTo>
                    <a:pt x="10702" y="21461"/>
                    <a:pt x="11304" y="24493"/>
                    <a:pt x="11580" y="27551"/>
                  </a:cubicBezTo>
                  <a:cubicBezTo>
                    <a:pt x="11880" y="30659"/>
                    <a:pt x="13159" y="32739"/>
                    <a:pt x="14161" y="33566"/>
                  </a:cubicBezTo>
                  <a:cubicBezTo>
                    <a:pt x="14737" y="34042"/>
                    <a:pt x="15038" y="34593"/>
                    <a:pt x="14988" y="35120"/>
                  </a:cubicBezTo>
                  <a:cubicBezTo>
                    <a:pt x="14963" y="35546"/>
                    <a:pt x="14687" y="35922"/>
                    <a:pt x="14186" y="36223"/>
                  </a:cubicBezTo>
                  <a:cubicBezTo>
                    <a:pt x="13234" y="36749"/>
                    <a:pt x="12557" y="37476"/>
                    <a:pt x="11855" y="38253"/>
                  </a:cubicBezTo>
                  <a:cubicBezTo>
                    <a:pt x="11605" y="38528"/>
                    <a:pt x="11329" y="38804"/>
                    <a:pt x="11028" y="39105"/>
                  </a:cubicBezTo>
                  <a:cubicBezTo>
                    <a:pt x="10798" y="39335"/>
                    <a:pt x="10585" y="39443"/>
                    <a:pt x="10419" y="39443"/>
                  </a:cubicBezTo>
                  <a:cubicBezTo>
                    <a:pt x="10386" y="39443"/>
                    <a:pt x="10355" y="39439"/>
                    <a:pt x="10326" y="39431"/>
                  </a:cubicBezTo>
                  <a:cubicBezTo>
                    <a:pt x="10176" y="39355"/>
                    <a:pt x="10076" y="39105"/>
                    <a:pt x="10101" y="38754"/>
                  </a:cubicBezTo>
                  <a:cubicBezTo>
                    <a:pt x="10126" y="38303"/>
                    <a:pt x="10377" y="37726"/>
                    <a:pt x="10853" y="37551"/>
                  </a:cubicBezTo>
                  <a:cubicBezTo>
                    <a:pt x="10878" y="37551"/>
                    <a:pt x="10903" y="37526"/>
                    <a:pt x="10903" y="37501"/>
                  </a:cubicBezTo>
                  <a:cubicBezTo>
                    <a:pt x="10903" y="37501"/>
                    <a:pt x="10878" y="37100"/>
                    <a:pt x="11429" y="35721"/>
                  </a:cubicBezTo>
                  <a:cubicBezTo>
                    <a:pt x="11880" y="34543"/>
                    <a:pt x="10778" y="32388"/>
                    <a:pt x="9274" y="29380"/>
                  </a:cubicBezTo>
                  <a:cubicBezTo>
                    <a:pt x="8898" y="28629"/>
                    <a:pt x="8497" y="27877"/>
                    <a:pt x="8096" y="27025"/>
                  </a:cubicBezTo>
                  <a:cubicBezTo>
                    <a:pt x="6943" y="24694"/>
                    <a:pt x="5840" y="23315"/>
                    <a:pt x="4863" y="22112"/>
                  </a:cubicBezTo>
                  <a:cubicBezTo>
                    <a:pt x="4061" y="21135"/>
                    <a:pt x="3384" y="20308"/>
                    <a:pt x="2858" y="19155"/>
                  </a:cubicBezTo>
                  <a:cubicBezTo>
                    <a:pt x="1755" y="16649"/>
                    <a:pt x="176" y="9305"/>
                    <a:pt x="126" y="9004"/>
                  </a:cubicBezTo>
                  <a:lnTo>
                    <a:pt x="878" y="257"/>
                  </a:lnTo>
                  <a:cubicBezTo>
                    <a:pt x="1025" y="224"/>
                    <a:pt x="1508" y="129"/>
                    <a:pt x="2134" y="129"/>
                  </a:cubicBezTo>
                  <a:close/>
                  <a:moveTo>
                    <a:pt x="2114" y="0"/>
                  </a:moveTo>
                  <a:cubicBezTo>
                    <a:pt x="1360" y="0"/>
                    <a:pt x="815" y="132"/>
                    <a:pt x="803" y="132"/>
                  </a:cubicBezTo>
                  <a:cubicBezTo>
                    <a:pt x="778" y="132"/>
                    <a:pt x="752" y="157"/>
                    <a:pt x="752" y="182"/>
                  </a:cubicBezTo>
                  <a:lnTo>
                    <a:pt x="1" y="9004"/>
                  </a:lnTo>
                  <a:cubicBezTo>
                    <a:pt x="1" y="9004"/>
                    <a:pt x="1" y="9029"/>
                    <a:pt x="1" y="9029"/>
                  </a:cubicBezTo>
                  <a:cubicBezTo>
                    <a:pt x="1" y="9105"/>
                    <a:pt x="1630" y="16649"/>
                    <a:pt x="2757" y="19205"/>
                  </a:cubicBezTo>
                  <a:cubicBezTo>
                    <a:pt x="3284" y="20358"/>
                    <a:pt x="3960" y="21210"/>
                    <a:pt x="4762" y="22212"/>
                  </a:cubicBezTo>
                  <a:cubicBezTo>
                    <a:pt x="5740" y="23390"/>
                    <a:pt x="6843" y="24744"/>
                    <a:pt x="7971" y="27100"/>
                  </a:cubicBezTo>
                  <a:cubicBezTo>
                    <a:pt x="8397" y="27927"/>
                    <a:pt x="8773" y="28704"/>
                    <a:pt x="9148" y="29431"/>
                  </a:cubicBezTo>
                  <a:cubicBezTo>
                    <a:pt x="10652" y="32413"/>
                    <a:pt x="11755" y="34568"/>
                    <a:pt x="11304" y="35671"/>
                  </a:cubicBezTo>
                  <a:cubicBezTo>
                    <a:pt x="10828" y="36849"/>
                    <a:pt x="10778" y="37300"/>
                    <a:pt x="10778" y="37451"/>
                  </a:cubicBezTo>
                  <a:cubicBezTo>
                    <a:pt x="10251" y="37651"/>
                    <a:pt x="10001" y="38253"/>
                    <a:pt x="9976" y="38754"/>
                  </a:cubicBezTo>
                  <a:cubicBezTo>
                    <a:pt x="9950" y="39155"/>
                    <a:pt x="10076" y="39431"/>
                    <a:pt x="10276" y="39531"/>
                  </a:cubicBezTo>
                  <a:cubicBezTo>
                    <a:pt x="10326" y="39556"/>
                    <a:pt x="10377" y="39581"/>
                    <a:pt x="10452" y="39581"/>
                  </a:cubicBezTo>
                  <a:cubicBezTo>
                    <a:pt x="10602" y="39581"/>
                    <a:pt x="10828" y="39481"/>
                    <a:pt x="11128" y="39205"/>
                  </a:cubicBezTo>
                  <a:cubicBezTo>
                    <a:pt x="11404" y="38904"/>
                    <a:pt x="11680" y="38604"/>
                    <a:pt x="11956" y="38328"/>
                  </a:cubicBezTo>
                  <a:cubicBezTo>
                    <a:pt x="12657" y="37576"/>
                    <a:pt x="13309" y="36874"/>
                    <a:pt x="14236" y="36323"/>
                  </a:cubicBezTo>
                  <a:cubicBezTo>
                    <a:pt x="14788" y="36022"/>
                    <a:pt x="15088" y="35596"/>
                    <a:pt x="15138" y="35120"/>
                  </a:cubicBezTo>
                  <a:cubicBezTo>
                    <a:pt x="15164" y="34568"/>
                    <a:pt x="14863" y="33967"/>
                    <a:pt x="14261" y="33466"/>
                  </a:cubicBezTo>
                  <a:cubicBezTo>
                    <a:pt x="13259" y="32664"/>
                    <a:pt x="12006" y="30608"/>
                    <a:pt x="11705" y="27526"/>
                  </a:cubicBezTo>
                  <a:cubicBezTo>
                    <a:pt x="11429" y="24468"/>
                    <a:pt x="10803" y="21410"/>
                    <a:pt x="6567" y="17877"/>
                  </a:cubicBezTo>
                  <a:cubicBezTo>
                    <a:pt x="6016" y="14443"/>
                    <a:pt x="6266" y="12187"/>
                    <a:pt x="6492" y="10007"/>
                  </a:cubicBezTo>
                  <a:cubicBezTo>
                    <a:pt x="6692" y="8152"/>
                    <a:pt x="6893" y="6398"/>
                    <a:pt x="6567" y="4067"/>
                  </a:cubicBezTo>
                  <a:cubicBezTo>
                    <a:pt x="6392" y="2538"/>
                    <a:pt x="5765" y="1410"/>
                    <a:pt x="4788" y="734"/>
                  </a:cubicBezTo>
                  <a:cubicBezTo>
                    <a:pt x="3916" y="144"/>
                    <a:pt x="2901" y="0"/>
                    <a:pt x="21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2"/>
            <p:cNvSpPr/>
            <p:nvPr/>
          </p:nvSpPr>
          <p:spPr>
            <a:xfrm>
              <a:off x="7934508" y="2336750"/>
              <a:ext cx="116471" cy="158562"/>
            </a:xfrm>
            <a:custGeom>
              <a:avLst/>
              <a:gdLst/>
              <a:ahLst/>
              <a:cxnLst/>
              <a:rect l="l" t="t" r="r" b="b"/>
              <a:pathLst>
                <a:path w="2983" h="4061" extrusionOk="0">
                  <a:moveTo>
                    <a:pt x="2106" y="1"/>
                  </a:moveTo>
                  <a:lnTo>
                    <a:pt x="0" y="502"/>
                  </a:lnTo>
                  <a:lnTo>
                    <a:pt x="1103" y="4061"/>
                  </a:lnTo>
                  <a:lnTo>
                    <a:pt x="2983" y="3209"/>
                  </a:lnTo>
                  <a:lnTo>
                    <a:pt x="2106" y="1"/>
                  </a:lnTo>
                  <a:close/>
                </a:path>
              </a:pathLst>
            </a:custGeom>
            <a:solidFill>
              <a:srgbClr val="FFA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2"/>
            <p:cNvSpPr/>
            <p:nvPr/>
          </p:nvSpPr>
          <p:spPr>
            <a:xfrm>
              <a:off x="7932556" y="2334408"/>
              <a:ext cx="121352" cy="163872"/>
            </a:xfrm>
            <a:custGeom>
              <a:avLst/>
              <a:gdLst/>
              <a:ahLst/>
              <a:cxnLst/>
              <a:rect l="l" t="t" r="r" b="b"/>
              <a:pathLst>
                <a:path w="3108" h="4197" extrusionOk="0">
                  <a:moveTo>
                    <a:pt x="2105" y="136"/>
                  </a:moveTo>
                  <a:lnTo>
                    <a:pt x="2958" y="3219"/>
                  </a:lnTo>
                  <a:lnTo>
                    <a:pt x="1178" y="4046"/>
                  </a:lnTo>
                  <a:lnTo>
                    <a:pt x="125" y="612"/>
                  </a:lnTo>
                  <a:lnTo>
                    <a:pt x="2105" y="136"/>
                  </a:lnTo>
                  <a:close/>
                  <a:moveTo>
                    <a:pt x="2165" y="1"/>
                  </a:moveTo>
                  <a:cubicBezTo>
                    <a:pt x="2156" y="1"/>
                    <a:pt x="2144" y="4"/>
                    <a:pt x="2130" y="11"/>
                  </a:cubicBezTo>
                  <a:lnTo>
                    <a:pt x="50" y="512"/>
                  </a:lnTo>
                  <a:cubicBezTo>
                    <a:pt x="25" y="512"/>
                    <a:pt x="0" y="537"/>
                    <a:pt x="0" y="537"/>
                  </a:cubicBezTo>
                  <a:cubicBezTo>
                    <a:pt x="0" y="562"/>
                    <a:pt x="0" y="587"/>
                    <a:pt x="0" y="587"/>
                  </a:cubicBezTo>
                  <a:lnTo>
                    <a:pt x="1078" y="4146"/>
                  </a:lnTo>
                  <a:cubicBezTo>
                    <a:pt x="1078" y="4171"/>
                    <a:pt x="1103" y="4171"/>
                    <a:pt x="1128" y="4196"/>
                  </a:cubicBezTo>
                  <a:lnTo>
                    <a:pt x="1178" y="4196"/>
                  </a:lnTo>
                  <a:lnTo>
                    <a:pt x="3058" y="3319"/>
                  </a:lnTo>
                  <a:cubicBezTo>
                    <a:pt x="3083" y="3294"/>
                    <a:pt x="3108" y="3269"/>
                    <a:pt x="3083" y="3244"/>
                  </a:cubicBezTo>
                  <a:lnTo>
                    <a:pt x="2206" y="61"/>
                  </a:lnTo>
                  <a:cubicBezTo>
                    <a:pt x="2206" y="24"/>
                    <a:pt x="2192" y="1"/>
                    <a:pt x="2165" y="1"/>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2"/>
            <p:cNvSpPr/>
            <p:nvPr/>
          </p:nvSpPr>
          <p:spPr>
            <a:xfrm>
              <a:off x="7969726" y="2469812"/>
              <a:ext cx="320052" cy="757473"/>
            </a:xfrm>
            <a:custGeom>
              <a:avLst/>
              <a:gdLst/>
              <a:ahLst/>
              <a:cxnLst/>
              <a:rect l="l" t="t" r="r" b="b"/>
              <a:pathLst>
                <a:path w="8197" h="19400" extrusionOk="0">
                  <a:moveTo>
                    <a:pt x="1489" y="0"/>
                  </a:moveTo>
                  <a:cubicBezTo>
                    <a:pt x="860" y="0"/>
                    <a:pt x="263" y="417"/>
                    <a:pt x="126" y="1104"/>
                  </a:cubicBezTo>
                  <a:cubicBezTo>
                    <a:pt x="1" y="1706"/>
                    <a:pt x="126" y="2558"/>
                    <a:pt x="853" y="3711"/>
                  </a:cubicBezTo>
                  <a:cubicBezTo>
                    <a:pt x="2707" y="6593"/>
                    <a:pt x="5088" y="9826"/>
                    <a:pt x="5088" y="9826"/>
                  </a:cubicBezTo>
                  <a:cubicBezTo>
                    <a:pt x="5088" y="9826"/>
                    <a:pt x="4988" y="17094"/>
                    <a:pt x="5715" y="19400"/>
                  </a:cubicBezTo>
                  <a:lnTo>
                    <a:pt x="6141" y="19049"/>
                  </a:lnTo>
                  <a:cubicBezTo>
                    <a:pt x="6141" y="19049"/>
                    <a:pt x="8196" y="12658"/>
                    <a:pt x="8096" y="10026"/>
                  </a:cubicBezTo>
                  <a:cubicBezTo>
                    <a:pt x="8021" y="7871"/>
                    <a:pt x="4637" y="2006"/>
                    <a:pt x="2331" y="277"/>
                  </a:cubicBezTo>
                  <a:cubicBezTo>
                    <a:pt x="2071" y="88"/>
                    <a:pt x="1777" y="0"/>
                    <a:pt x="1489" y="0"/>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2"/>
            <p:cNvSpPr/>
            <p:nvPr/>
          </p:nvSpPr>
          <p:spPr>
            <a:xfrm>
              <a:off x="7965821" y="2467196"/>
              <a:ext cx="325909" cy="762041"/>
            </a:xfrm>
            <a:custGeom>
              <a:avLst/>
              <a:gdLst/>
              <a:ahLst/>
              <a:cxnLst/>
              <a:rect l="l" t="t" r="r" b="b"/>
              <a:pathLst>
                <a:path w="8347" h="19517" extrusionOk="0">
                  <a:moveTo>
                    <a:pt x="1579" y="143"/>
                  </a:moveTo>
                  <a:cubicBezTo>
                    <a:pt x="1880" y="143"/>
                    <a:pt x="2156" y="219"/>
                    <a:pt x="2406" y="419"/>
                  </a:cubicBezTo>
                  <a:cubicBezTo>
                    <a:pt x="4787" y="2174"/>
                    <a:pt x="8070" y="8038"/>
                    <a:pt x="8146" y="10093"/>
                  </a:cubicBezTo>
                  <a:cubicBezTo>
                    <a:pt x="8221" y="12625"/>
                    <a:pt x="6316" y="18715"/>
                    <a:pt x="6191" y="19091"/>
                  </a:cubicBezTo>
                  <a:lnTo>
                    <a:pt x="5840" y="19367"/>
                  </a:lnTo>
                  <a:cubicBezTo>
                    <a:pt x="5163" y="16986"/>
                    <a:pt x="5263" y="9968"/>
                    <a:pt x="5263" y="9893"/>
                  </a:cubicBezTo>
                  <a:cubicBezTo>
                    <a:pt x="5263" y="9868"/>
                    <a:pt x="5238" y="9868"/>
                    <a:pt x="5238" y="9843"/>
                  </a:cubicBezTo>
                  <a:cubicBezTo>
                    <a:pt x="5213" y="9818"/>
                    <a:pt x="2832" y="6585"/>
                    <a:pt x="1003" y="3753"/>
                  </a:cubicBezTo>
                  <a:cubicBezTo>
                    <a:pt x="376" y="2775"/>
                    <a:pt x="151" y="1898"/>
                    <a:pt x="301" y="1171"/>
                  </a:cubicBezTo>
                  <a:cubicBezTo>
                    <a:pt x="376" y="745"/>
                    <a:pt x="677" y="394"/>
                    <a:pt x="1103" y="219"/>
                  </a:cubicBezTo>
                  <a:cubicBezTo>
                    <a:pt x="1253" y="169"/>
                    <a:pt x="1429" y="143"/>
                    <a:pt x="1579" y="143"/>
                  </a:cubicBezTo>
                  <a:close/>
                  <a:moveTo>
                    <a:pt x="1574" y="0"/>
                  </a:moveTo>
                  <a:cubicBezTo>
                    <a:pt x="1399" y="0"/>
                    <a:pt x="1223" y="31"/>
                    <a:pt x="1053" y="93"/>
                  </a:cubicBezTo>
                  <a:cubicBezTo>
                    <a:pt x="602" y="269"/>
                    <a:pt x="276" y="670"/>
                    <a:pt x="176" y="1146"/>
                  </a:cubicBezTo>
                  <a:cubicBezTo>
                    <a:pt x="0" y="1923"/>
                    <a:pt x="251" y="2800"/>
                    <a:pt x="903" y="3828"/>
                  </a:cubicBezTo>
                  <a:cubicBezTo>
                    <a:pt x="2657" y="6560"/>
                    <a:pt x="4938" y="9642"/>
                    <a:pt x="5113" y="9918"/>
                  </a:cubicBezTo>
                  <a:cubicBezTo>
                    <a:pt x="5113" y="10344"/>
                    <a:pt x="5063" y="17261"/>
                    <a:pt x="5765" y="19492"/>
                  </a:cubicBezTo>
                  <a:cubicBezTo>
                    <a:pt x="5765" y="19517"/>
                    <a:pt x="5790" y="19517"/>
                    <a:pt x="5790" y="19517"/>
                  </a:cubicBezTo>
                  <a:lnTo>
                    <a:pt x="5865" y="19517"/>
                  </a:lnTo>
                  <a:lnTo>
                    <a:pt x="6291" y="19166"/>
                  </a:lnTo>
                  <a:cubicBezTo>
                    <a:pt x="6291" y="19166"/>
                    <a:pt x="6291" y="19141"/>
                    <a:pt x="6291" y="19141"/>
                  </a:cubicBezTo>
                  <a:cubicBezTo>
                    <a:pt x="6316" y="19066"/>
                    <a:pt x="8346" y="12700"/>
                    <a:pt x="8271" y="10093"/>
                  </a:cubicBezTo>
                  <a:cubicBezTo>
                    <a:pt x="8171" y="7838"/>
                    <a:pt x="4712" y="1973"/>
                    <a:pt x="2481" y="294"/>
                  </a:cubicBezTo>
                  <a:cubicBezTo>
                    <a:pt x="2207" y="100"/>
                    <a:pt x="1891" y="0"/>
                    <a:pt x="15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2"/>
            <p:cNvSpPr/>
            <p:nvPr/>
          </p:nvSpPr>
          <p:spPr>
            <a:xfrm>
              <a:off x="7974606" y="2586280"/>
              <a:ext cx="258400" cy="380728"/>
            </a:xfrm>
            <a:custGeom>
              <a:avLst/>
              <a:gdLst/>
              <a:ahLst/>
              <a:cxnLst/>
              <a:rect l="l" t="t" r="r" b="b"/>
              <a:pathLst>
                <a:path w="6618" h="9751" extrusionOk="0">
                  <a:moveTo>
                    <a:pt x="3434" y="1"/>
                  </a:moveTo>
                  <a:cubicBezTo>
                    <a:pt x="1855" y="5815"/>
                    <a:pt x="1" y="8322"/>
                    <a:pt x="1" y="8322"/>
                  </a:cubicBezTo>
                  <a:lnTo>
                    <a:pt x="3058" y="9750"/>
                  </a:lnTo>
                  <a:cubicBezTo>
                    <a:pt x="5640" y="6918"/>
                    <a:pt x="6617" y="1630"/>
                    <a:pt x="6617" y="1630"/>
                  </a:cubicBezTo>
                  <a:lnTo>
                    <a:pt x="3434" y="1"/>
                  </a:ln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2"/>
            <p:cNvSpPr/>
            <p:nvPr/>
          </p:nvSpPr>
          <p:spPr>
            <a:xfrm>
              <a:off x="8187942" y="3876021"/>
              <a:ext cx="318061" cy="566621"/>
            </a:xfrm>
            <a:custGeom>
              <a:avLst/>
              <a:gdLst/>
              <a:ahLst/>
              <a:cxnLst/>
              <a:rect l="l" t="t" r="r" b="b"/>
              <a:pathLst>
                <a:path w="8146" h="14512" extrusionOk="0">
                  <a:moveTo>
                    <a:pt x="3459" y="1"/>
                  </a:moveTo>
                  <a:cubicBezTo>
                    <a:pt x="1830" y="1705"/>
                    <a:pt x="602" y="2281"/>
                    <a:pt x="1" y="2507"/>
                  </a:cubicBezTo>
                  <a:cubicBezTo>
                    <a:pt x="677" y="3409"/>
                    <a:pt x="1404" y="4512"/>
                    <a:pt x="2131" y="5991"/>
                  </a:cubicBezTo>
                  <a:cubicBezTo>
                    <a:pt x="2532" y="6843"/>
                    <a:pt x="2933" y="7595"/>
                    <a:pt x="3309" y="8346"/>
                  </a:cubicBezTo>
                  <a:cubicBezTo>
                    <a:pt x="4687" y="11078"/>
                    <a:pt x="5715" y="13108"/>
                    <a:pt x="5539" y="14336"/>
                  </a:cubicBezTo>
                  <a:lnTo>
                    <a:pt x="5640" y="14512"/>
                  </a:lnTo>
                  <a:lnTo>
                    <a:pt x="8146" y="12482"/>
                  </a:lnTo>
                  <a:cubicBezTo>
                    <a:pt x="7143" y="11605"/>
                    <a:pt x="5915" y="9549"/>
                    <a:pt x="5615" y="6517"/>
                  </a:cubicBezTo>
                  <a:cubicBezTo>
                    <a:pt x="5414" y="4386"/>
                    <a:pt x="5063" y="2281"/>
                    <a:pt x="34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2"/>
            <p:cNvSpPr/>
            <p:nvPr/>
          </p:nvSpPr>
          <p:spPr>
            <a:xfrm>
              <a:off x="8185990" y="3874069"/>
              <a:ext cx="322004" cy="571541"/>
            </a:xfrm>
            <a:custGeom>
              <a:avLst/>
              <a:gdLst/>
              <a:ahLst/>
              <a:cxnLst/>
              <a:rect l="l" t="t" r="r" b="b"/>
              <a:pathLst>
                <a:path w="8247" h="14638" extrusionOk="0">
                  <a:moveTo>
                    <a:pt x="3484" y="151"/>
                  </a:moveTo>
                  <a:cubicBezTo>
                    <a:pt x="5113" y="2457"/>
                    <a:pt x="5414" y="4587"/>
                    <a:pt x="5614" y="6567"/>
                  </a:cubicBezTo>
                  <a:cubicBezTo>
                    <a:pt x="5890" y="9574"/>
                    <a:pt x="7068" y="11604"/>
                    <a:pt x="8096" y="12532"/>
                  </a:cubicBezTo>
                  <a:lnTo>
                    <a:pt x="5715" y="14462"/>
                  </a:lnTo>
                  <a:lnTo>
                    <a:pt x="5665" y="14361"/>
                  </a:lnTo>
                  <a:cubicBezTo>
                    <a:pt x="5815" y="13108"/>
                    <a:pt x="4812" y="11128"/>
                    <a:pt x="3409" y="8346"/>
                  </a:cubicBezTo>
                  <a:cubicBezTo>
                    <a:pt x="3033" y="7619"/>
                    <a:pt x="2632" y="6843"/>
                    <a:pt x="2231" y="6015"/>
                  </a:cubicBezTo>
                  <a:cubicBezTo>
                    <a:pt x="1629" y="4762"/>
                    <a:pt x="953" y="3660"/>
                    <a:pt x="151" y="2582"/>
                  </a:cubicBezTo>
                  <a:cubicBezTo>
                    <a:pt x="777" y="2356"/>
                    <a:pt x="1955" y="1730"/>
                    <a:pt x="3484" y="151"/>
                  </a:cubicBezTo>
                  <a:close/>
                  <a:moveTo>
                    <a:pt x="3509" y="0"/>
                  </a:moveTo>
                  <a:cubicBezTo>
                    <a:pt x="3484" y="0"/>
                    <a:pt x="3459" y="0"/>
                    <a:pt x="3459" y="25"/>
                  </a:cubicBezTo>
                  <a:cubicBezTo>
                    <a:pt x="1830" y="1680"/>
                    <a:pt x="627" y="2281"/>
                    <a:pt x="25" y="2482"/>
                  </a:cubicBezTo>
                  <a:cubicBezTo>
                    <a:pt x="25" y="2482"/>
                    <a:pt x="0" y="2507"/>
                    <a:pt x="0" y="2532"/>
                  </a:cubicBezTo>
                  <a:cubicBezTo>
                    <a:pt x="0" y="2557"/>
                    <a:pt x="0" y="2557"/>
                    <a:pt x="0" y="2582"/>
                  </a:cubicBezTo>
                  <a:cubicBezTo>
                    <a:pt x="827" y="3685"/>
                    <a:pt x="1504" y="4787"/>
                    <a:pt x="2131" y="6066"/>
                  </a:cubicBezTo>
                  <a:cubicBezTo>
                    <a:pt x="2532" y="6893"/>
                    <a:pt x="2908" y="7670"/>
                    <a:pt x="3284" y="8421"/>
                  </a:cubicBezTo>
                  <a:cubicBezTo>
                    <a:pt x="4637" y="11078"/>
                    <a:pt x="5690" y="13158"/>
                    <a:pt x="5539" y="14386"/>
                  </a:cubicBezTo>
                  <a:cubicBezTo>
                    <a:pt x="5539" y="14386"/>
                    <a:pt x="5539" y="14411"/>
                    <a:pt x="5539" y="14411"/>
                  </a:cubicBezTo>
                  <a:lnTo>
                    <a:pt x="5640" y="14587"/>
                  </a:lnTo>
                  <a:cubicBezTo>
                    <a:pt x="5640" y="14612"/>
                    <a:pt x="5665" y="14637"/>
                    <a:pt x="5665" y="14637"/>
                  </a:cubicBezTo>
                  <a:lnTo>
                    <a:pt x="5690" y="14637"/>
                  </a:lnTo>
                  <a:cubicBezTo>
                    <a:pt x="5690" y="14637"/>
                    <a:pt x="5715" y="14637"/>
                    <a:pt x="5715" y="14612"/>
                  </a:cubicBezTo>
                  <a:lnTo>
                    <a:pt x="8221" y="12582"/>
                  </a:lnTo>
                  <a:cubicBezTo>
                    <a:pt x="8246" y="12557"/>
                    <a:pt x="8246" y="12532"/>
                    <a:pt x="8246" y="12532"/>
                  </a:cubicBezTo>
                  <a:cubicBezTo>
                    <a:pt x="8246" y="12507"/>
                    <a:pt x="8246" y="12482"/>
                    <a:pt x="8221" y="12482"/>
                  </a:cubicBezTo>
                  <a:cubicBezTo>
                    <a:pt x="7244" y="11630"/>
                    <a:pt x="6015" y="9574"/>
                    <a:pt x="5740" y="6542"/>
                  </a:cubicBezTo>
                  <a:cubicBezTo>
                    <a:pt x="5539" y="4537"/>
                    <a:pt x="5213" y="2356"/>
                    <a:pt x="3559" y="25"/>
                  </a:cubicBezTo>
                  <a:cubicBezTo>
                    <a:pt x="3534" y="0"/>
                    <a:pt x="3534" y="0"/>
                    <a:pt x="35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2"/>
            <p:cNvSpPr/>
            <p:nvPr/>
          </p:nvSpPr>
          <p:spPr>
            <a:xfrm>
              <a:off x="7971678" y="3401441"/>
              <a:ext cx="236847" cy="188236"/>
            </a:xfrm>
            <a:custGeom>
              <a:avLst/>
              <a:gdLst/>
              <a:ahLst/>
              <a:cxnLst/>
              <a:rect l="l" t="t" r="r" b="b"/>
              <a:pathLst>
                <a:path w="6066" h="4821" extrusionOk="0">
                  <a:moveTo>
                    <a:pt x="6066" y="0"/>
                  </a:moveTo>
                  <a:cubicBezTo>
                    <a:pt x="2833" y="1153"/>
                    <a:pt x="727" y="1429"/>
                    <a:pt x="1" y="1504"/>
                  </a:cubicBezTo>
                  <a:cubicBezTo>
                    <a:pt x="201" y="2356"/>
                    <a:pt x="477" y="3559"/>
                    <a:pt x="778" y="4812"/>
                  </a:cubicBezTo>
                  <a:cubicBezTo>
                    <a:pt x="906" y="4818"/>
                    <a:pt x="1035" y="4821"/>
                    <a:pt x="1165" y="4821"/>
                  </a:cubicBezTo>
                  <a:cubicBezTo>
                    <a:pt x="2707" y="4821"/>
                    <a:pt x="4326" y="4424"/>
                    <a:pt x="5690" y="3985"/>
                  </a:cubicBezTo>
                  <a:cubicBezTo>
                    <a:pt x="5740" y="2957"/>
                    <a:pt x="5840" y="2030"/>
                    <a:pt x="5941" y="1103"/>
                  </a:cubicBezTo>
                  <a:cubicBezTo>
                    <a:pt x="5991" y="752"/>
                    <a:pt x="6016" y="376"/>
                    <a:pt x="6066"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2"/>
            <p:cNvSpPr/>
            <p:nvPr/>
          </p:nvSpPr>
          <p:spPr>
            <a:xfrm>
              <a:off x="8343533" y="4359425"/>
              <a:ext cx="203581" cy="240751"/>
            </a:xfrm>
            <a:custGeom>
              <a:avLst/>
              <a:gdLst/>
              <a:ahLst/>
              <a:cxnLst/>
              <a:rect l="l" t="t" r="r" b="b"/>
              <a:pathLst>
                <a:path w="5214" h="6166" extrusionOk="0">
                  <a:moveTo>
                    <a:pt x="4236" y="1"/>
                  </a:moveTo>
                  <a:lnTo>
                    <a:pt x="4161" y="101"/>
                  </a:lnTo>
                  <a:cubicBezTo>
                    <a:pt x="4161" y="101"/>
                    <a:pt x="4186" y="126"/>
                    <a:pt x="4211" y="151"/>
                  </a:cubicBezTo>
                  <a:cubicBezTo>
                    <a:pt x="4787" y="627"/>
                    <a:pt x="5088" y="1178"/>
                    <a:pt x="5038" y="1705"/>
                  </a:cubicBezTo>
                  <a:cubicBezTo>
                    <a:pt x="5013" y="2131"/>
                    <a:pt x="4737" y="2507"/>
                    <a:pt x="4236" y="2808"/>
                  </a:cubicBezTo>
                  <a:cubicBezTo>
                    <a:pt x="3284" y="3359"/>
                    <a:pt x="2607" y="4061"/>
                    <a:pt x="1905" y="4838"/>
                  </a:cubicBezTo>
                  <a:cubicBezTo>
                    <a:pt x="1655" y="5113"/>
                    <a:pt x="1379" y="5389"/>
                    <a:pt x="1078" y="5690"/>
                  </a:cubicBezTo>
                  <a:cubicBezTo>
                    <a:pt x="855" y="5913"/>
                    <a:pt x="649" y="6037"/>
                    <a:pt x="486" y="6037"/>
                  </a:cubicBezTo>
                  <a:cubicBezTo>
                    <a:pt x="447" y="6037"/>
                    <a:pt x="410" y="6030"/>
                    <a:pt x="376" y="6016"/>
                  </a:cubicBezTo>
                  <a:cubicBezTo>
                    <a:pt x="226" y="5940"/>
                    <a:pt x="126" y="5690"/>
                    <a:pt x="151" y="5364"/>
                  </a:cubicBezTo>
                  <a:cubicBezTo>
                    <a:pt x="176" y="4888"/>
                    <a:pt x="427" y="4311"/>
                    <a:pt x="903" y="4136"/>
                  </a:cubicBezTo>
                  <a:cubicBezTo>
                    <a:pt x="928" y="4136"/>
                    <a:pt x="953" y="4111"/>
                    <a:pt x="953" y="4086"/>
                  </a:cubicBezTo>
                  <a:cubicBezTo>
                    <a:pt x="953" y="4086"/>
                    <a:pt x="928" y="3685"/>
                    <a:pt x="1479" y="2306"/>
                  </a:cubicBezTo>
                  <a:cubicBezTo>
                    <a:pt x="1504" y="2206"/>
                    <a:pt x="1529" y="2081"/>
                    <a:pt x="1554" y="1955"/>
                  </a:cubicBezTo>
                  <a:lnTo>
                    <a:pt x="1454" y="1730"/>
                  </a:lnTo>
                  <a:cubicBezTo>
                    <a:pt x="1454" y="1930"/>
                    <a:pt x="1404" y="2106"/>
                    <a:pt x="1354" y="2256"/>
                  </a:cubicBezTo>
                  <a:cubicBezTo>
                    <a:pt x="878" y="3434"/>
                    <a:pt x="828" y="3885"/>
                    <a:pt x="828" y="4036"/>
                  </a:cubicBezTo>
                  <a:cubicBezTo>
                    <a:pt x="301" y="4236"/>
                    <a:pt x="51" y="4838"/>
                    <a:pt x="26" y="5339"/>
                  </a:cubicBezTo>
                  <a:cubicBezTo>
                    <a:pt x="0" y="5740"/>
                    <a:pt x="126" y="6016"/>
                    <a:pt x="326" y="6116"/>
                  </a:cubicBezTo>
                  <a:cubicBezTo>
                    <a:pt x="376" y="6141"/>
                    <a:pt x="427" y="6166"/>
                    <a:pt x="502" y="6166"/>
                  </a:cubicBezTo>
                  <a:cubicBezTo>
                    <a:pt x="652" y="6166"/>
                    <a:pt x="878" y="6066"/>
                    <a:pt x="1178" y="5790"/>
                  </a:cubicBezTo>
                  <a:cubicBezTo>
                    <a:pt x="1454" y="5489"/>
                    <a:pt x="1730" y="5189"/>
                    <a:pt x="2006" y="4913"/>
                  </a:cubicBezTo>
                  <a:cubicBezTo>
                    <a:pt x="2707" y="4161"/>
                    <a:pt x="3359" y="3459"/>
                    <a:pt x="4286" y="2908"/>
                  </a:cubicBezTo>
                  <a:cubicBezTo>
                    <a:pt x="4838" y="2607"/>
                    <a:pt x="5138" y="2181"/>
                    <a:pt x="5188" y="1705"/>
                  </a:cubicBezTo>
                  <a:cubicBezTo>
                    <a:pt x="5214" y="1153"/>
                    <a:pt x="4913" y="552"/>
                    <a:pt x="4311" y="51"/>
                  </a:cubicBezTo>
                  <a:cubicBezTo>
                    <a:pt x="4286" y="51"/>
                    <a:pt x="4261" y="26"/>
                    <a:pt x="4236" y="1"/>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2"/>
            <p:cNvSpPr/>
            <p:nvPr/>
          </p:nvSpPr>
          <p:spPr>
            <a:xfrm>
              <a:off x="7955045" y="3054770"/>
              <a:ext cx="266209" cy="405404"/>
            </a:xfrm>
            <a:custGeom>
              <a:avLst/>
              <a:gdLst/>
              <a:ahLst/>
              <a:cxnLst/>
              <a:rect l="l" t="t" r="r" b="b"/>
              <a:pathLst>
                <a:path w="6818" h="10383" extrusionOk="0">
                  <a:moveTo>
                    <a:pt x="2114" y="0"/>
                  </a:moveTo>
                  <a:cubicBezTo>
                    <a:pt x="1360" y="0"/>
                    <a:pt x="815" y="132"/>
                    <a:pt x="803" y="132"/>
                  </a:cubicBezTo>
                  <a:cubicBezTo>
                    <a:pt x="778" y="132"/>
                    <a:pt x="752" y="157"/>
                    <a:pt x="752" y="182"/>
                  </a:cubicBezTo>
                  <a:lnTo>
                    <a:pt x="1" y="9004"/>
                  </a:lnTo>
                  <a:cubicBezTo>
                    <a:pt x="1" y="9004"/>
                    <a:pt x="1" y="9029"/>
                    <a:pt x="1" y="9029"/>
                  </a:cubicBezTo>
                  <a:cubicBezTo>
                    <a:pt x="1" y="9054"/>
                    <a:pt x="101" y="9581"/>
                    <a:pt x="301" y="10383"/>
                  </a:cubicBezTo>
                  <a:lnTo>
                    <a:pt x="427" y="10383"/>
                  </a:lnTo>
                  <a:cubicBezTo>
                    <a:pt x="251" y="9606"/>
                    <a:pt x="126" y="9080"/>
                    <a:pt x="126" y="9004"/>
                  </a:cubicBezTo>
                  <a:lnTo>
                    <a:pt x="878" y="257"/>
                  </a:lnTo>
                  <a:cubicBezTo>
                    <a:pt x="1025" y="224"/>
                    <a:pt x="1508" y="129"/>
                    <a:pt x="2134" y="129"/>
                  </a:cubicBezTo>
                  <a:cubicBezTo>
                    <a:pt x="2897" y="129"/>
                    <a:pt x="3873" y="270"/>
                    <a:pt x="4712" y="834"/>
                  </a:cubicBezTo>
                  <a:cubicBezTo>
                    <a:pt x="5665" y="1511"/>
                    <a:pt x="6266" y="2588"/>
                    <a:pt x="6442" y="4067"/>
                  </a:cubicBezTo>
                  <a:cubicBezTo>
                    <a:pt x="6692" y="5947"/>
                    <a:pt x="6617" y="7425"/>
                    <a:pt x="6492" y="8879"/>
                  </a:cubicBezTo>
                  <a:cubicBezTo>
                    <a:pt x="6517" y="8879"/>
                    <a:pt x="6567" y="8854"/>
                    <a:pt x="6617" y="8829"/>
                  </a:cubicBezTo>
                  <a:cubicBezTo>
                    <a:pt x="6742" y="7400"/>
                    <a:pt x="6818" y="5922"/>
                    <a:pt x="6567" y="4067"/>
                  </a:cubicBezTo>
                  <a:cubicBezTo>
                    <a:pt x="6392" y="2538"/>
                    <a:pt x="5765" y="1410"/>
                    <a:pt x="4788" y="734"/>
                  </a:cubicBezTo>
                  <a:cubicBezTo>
                    <a:pt x="3916" y="144"/>
                    <a:pt x="2901" y="0"/>
                    <a:pt x="2114" y="0"/>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2"/>
            <p:cNvSpPr/>
            <p:nvPr/>
          </p:nvSpPr>
          <p:spPr>
            <a:xfrm>
              <a:off x="7644841" y="4014003"/>
              <a:ext cx="280890" cy="502041"/>
            </a:xfrm>
            <a:custGeom>
              <a:avLst/>
              <a:gdLst/>
              <a:ahLst/>
              <a:cxnLst/>
              <a:rect l="l" t="t" r="r" b="b"/>
              <a:pathLst>
                <a:path w="7194" h="12858" extrusionOk="0">
                  <a:moveTo>
                    <a:pt x="3334" y="0"/>
                  </a:moveTo>
                  <a:cubicBezTo>
                    <a:pt x="2933" y="4136"/>
                    <a:pt x="2081" y="9474"/>
                    <a:pt x="1504" y="10502"/>
                  </a:cubicBezTo>
                  <a:cubicBezTo>
                    <a:pt x="1128" y="11153"/>
                    <a:pt x="677" y="11705"/>
                    <a:pt x="176" y="12156"/>
                  </a:cubicBezTo>
                  <a:lnTo>
                    <a:pt x="1" y="12858"/>
                  </a:lnTo>
                  <a:lnTo>
                    <a:pt x="3760" y="12858"/>
                  </a:lnTo>
                  <a:cubicBezTo>
                    <a:pt x="3710" y="12482"/>
                    <a:pt x="3610" y="12081"/>
                    <a:pt x="3484" y="11629"/>
                  </a:cubicBezTo>
                  <a:cubicBezTo>
                    <a:pt x="3134" y="10477"/>
                    <a:pt x="4111" y="8572"/>
                    <a:pt x="5139" y="6517"/>
                  </a:cubicBezTo>
                  <a:cubicBezTo>
                    <a:pt x="6116" y="4587"/>
                    <a:pt x="7144" y="2582"/>
                    <a:pt x="7169" y="978"/>
                  </a:cubicBezTo>
                  <a:cubicBezTo>
                    <a:pt x="7194" y="752"/>
                    <a:pt x="7194" y="502"/>
                    <a:pt x="7194" y="276"/>
                  </a:cubicBezTo>
                  <a:lnTo>
                    <a:pt x="7194" y="276"/>
                  </a:lnTo>
                  <a:cubicBezTo>
                    <a:pt x="6665" y="328"/>
                    <a:pt x="6193" y="349"/>
                    <a:pt x="5773" y="349"/>
                  </a:cubicBezTo>
                  <a:cubicBezTo>
                    <a:pt x="4560" y="349"/>
                    <a:pt x="3781" y="168"/>
                    <a:pt x="3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2"/>
            <p:cNvSpPr/>
            <p:nvPr/>
          </p:nvSpPr>
          <p:spPr>
            <a:xfrm>
              <a:off x="7642888" y="4012051"/>
              <a:ext cx="284794" cy="505945"/>
            </a:xfrm>
            <a:custGeom>
              <a:avLst/>
              <a:gdLst/>
              <a:ahLst/>
              <a:cxnLst/>
              <a:rect l="l" t="t" r="r" b="b"/>
              <a:pathLst>
                <a:path w="7294" h="12958" extrusionOk="0">
                  <a:moveTo>
                    <a:pt x="3459" y="151"/>
                  </a:moveTo>
                  <a:cubicBezTo>
                    <a:pt x="3897" y="284"/>
                    <a:pt x="4684" y="461"/>
                    <a:pt x="5894" y="461"/>
                  </a:cubicBezTo>
                  <a:cubicBezTo>
                    <a:pt x="6276" y="461"/>
                    <a:pt x="6700" y="443"/>
                    <a:pt x="7168" y="401"/>
                  </a:cubicBezTo>
                  <a:cubicBezTo>
                    <a:pt x="7168" y="602"/>
                    <a:pt x="7168" y="802"/>
                    <a:pt x="7168" y="1028"/>
                  </a:cubicBezTo>
                  <a:cubicBezTo>
                    <a:pt x="7118" y="2607"/>
                    <a:pt x="6116" y="4612"/>
                    <a:pt x="5113" y="6542"/>
                  </a:cubicBezTo>
                  <a:cubicBezTo>
                    <a:pt x="4086" y="8597"/>
                    <a:pt x="3108" y="10527"/>
                    <a:pt x="3459" y="11705"/>
                  </a:cubicBezTo>
                  <a:cubicBezTo>
                    <a:pt x="3585" y="12106"/>
                    <a:pt x="3685" y="12482"/>
                    <a:pt x="3735" y="12832"/>
                  </a:cubicBezTo>
                  <a:lnTo>
                    <a:pt x="151" y="12832"/>
                  </a:lnTo>
                  <a:lnTo>
                    <a:pt x="276" y="12231"/>
                  </a:lnTo>
                  <a:cubicBezTo>
                    <a:pt x="803" y="11755"/>
                    <a:pt x="1279" y="11203"/>
                    <a:pt x="1605" y="10577"/>
                  </a:cubicBezTo>
                  <a:cubicBezTo>
                    <a:pt x="2181" y="9574"/>
                    <a:pt x="3008" y="4386"/>
                    <a:pt x="3459" y="151"/>
                  </a:cubicBezTo>
                  <a:close/>
                  <a:moveTo>
                    <a:pt x="3359" y="0"/>
                  </a:moveTo>
                  <a:cubicBezTo>
                    <a:pt x="3334" y="25"/>
                    <a:pt x="3334" y="25"/>
                    <a:pt x="3334" y="50"/>
                  </a:cubicBezTo>
                  <a:cubicBezTo>
                    <a:pt x="2908" y="4211"/>
                    <a:pt x="2056" y="9524"/>
                    <a:pt x="1504" y="10527"/>
                  </a:cubicBezTo>
                  <a:cubicBezTo>
                    <a:pt x="1153" y="11128"/>
                    <a:pt x="702" y="11679"/>
                    <a:pt x="176" y="12156"/>
                  </a:cubicBezTo>
                  <a:cubicBezTo>
                    <a:pt x="176" y="12156"/>
                    <a:pt x="151" y="12181"/>
                    <a:pt x="151" y="12181"/>
                  </a:cubicBezTo>
                  <a:lnTo>
                    <a:pt x="1" y="12883"/>
                  </a:lnTo>
                  <a:cubicBezTo>
                    <a:pt x="1" y="12908"/>
                    <a:pt x="1" y="12933"/>
                    <a:pt x="1" y="12933"/>
                  </a:cubicBezTo>
                  <a:cubicBezTo>
                    <a:pt x="26" y="12958"/>
                    <a:pt x="51" y="12958"/>
                    <a:pt x="51" y="12958"/>
                  </a:cubicBezTo>
                  <a:lnTo>
                    <a:pt x="3860" y="12958"/>
                  </a:lnTo>
                  <a:cubicBezTo>
                    <a:pt x="3885" y="12933"/>
                    <a:pt x="3885" y="12908"/>
                    <a:pt x="3885" y="12883"/>
                  </a:cubicBezTo>
                  <a:cubicBezTo>
                    <a:pt x="3810" y="12507"/>
                    <a:pt x="3710" y="12106"/>
                    <a:pt x="3585" y="11654"/>
                  </a:cubicBezTo>
                  <a:cubicBezTo>
                    <a:pt x="3234" y="10527"/>
                    <a:pt x="4211" y="8622"/>
                    <a:pt x="5239" y="6617"/>
                  </a:cubicBezTo>
                  <a:cubicBezTo>
                    <a:pt x="6216" y="4662"/>
                    <a:pt x="7244" y="2632"/>
                    <a:pt x="7294" y="1028"/>
                  </a:cubicBezTo>
                  <a:cubicBezTo>
                    <a:pt x="7294" y="802"/>
                    <a:pt x="7294" y="552"/>
                    <a:pt x="7294" y="326"/>
                  </a:cubicBezTo>
                  <a:cubicBezTo>
                    <a:pt x="7294" y="326"/>
                    <a:pt x="7294" y="301"/>
                    <a:pt x="7294" y="276"/>
                  </a:cubicBezTo>
                  <a:lnTo>
                    <a:pt x="7244" y="276"/>
                  </a:lnTo>
                  <a:cubicBezTo>
                    <a:pt x="6733" y="325"/>
                    <a:pt x="6276" y="346"/>
                    <a:pt x="5867" y="346"/>
                  </a:cubicBezTo>
                  <a:cubicBezTo>
                    <a:pt x="4612" y="346"/>
                    <a:pt x="3825" y="152"/>
                    <a:pt x="3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2"/>
            <p:cNvSpPr/>
            <p:nvPr/>
          </p:nvSpPr>
          <p:spPr>
            <a:xfrm>
              <a:off x="7795550" y="3440563"/>
              <a:ext cx="258361" cy="154228"/>
            </a:xfrm>
            <a:custGeom>
              <a:avLst/>
              <a:gdLst/>
              <a:ahLst/>
              <a:cxnLst/>
              <a:rect l="l" t="t" r="r" b="b"/>
              <a:pathLst>
                <a:path w="6617" h="3950" extrusionOk="0">
                  <a:moveTo>
                    <a:pt x="502" y="1"/>
                  </a:moveTo>
                  <a:cubicBezTo>
                    <a:pt x="401" y="702"/>
                    <a:pt x="301" y="1379"/>
                    <a:pt x="226" y="1981"/>
                  </a:cubicBezTo>
                  <a:cubicBezTo>
                    <a:pt x="151" y="2507"/>
                    <a:pt x="76" y="2983"/>
                    <a:pt x="0" y="3434"/>
                  </a:cubicBezTo>
                  <a:cubicBezTo>
                    <a:pt x="0" y="3434"/>
                    <a:pt x="0" y="3459"/>
                    <a:pt x="0" y="3484"/>
                  </a:cubicBezTo>
                  <a:cubicBezTo>
                    <a:pt x="1327" y="3837"/>
                    <a:pt x="2773" y="3949"/>
                    <a:pt x="4056" y="3949"/>
                  </a:cubicBezTo>
                  <a:cubicBezTo>
                    <a:pt x="4325" y="3949"/>
                    <a:pt x="4586" y="3944"/>
                    <a:pt x="4837" y="3935"/>
                  </a:cubicBezTo>
                  <a:cubicBezTo>
                    <a:pt x="4938" y="3685"/>
                    <a:pt x="5063" y="3459"/>
                    <a:pt x="5213" y="3184"/>
                  </a:cubicBezTo>
                  <a:cubicBezTo>
                    <a:pt x="5665" y="2281"/>
                    <a:pt x="6166" y="1304"/>
                    <a:pt x="6617" y="251"/>
                  </a:cubicBezTo>
                  <a:lnTo>
                    <a:pt x="6617" y="251"/>
                  </a:lnTo>
                  <a:cubicBezTo>
                    <a:pt x="5950" y="280"/>
                    <a:pt x="5329" y="293"/>
                    <a:pt x="4752" y="293"/>
                  </a:cubicBezTo>
                  <a:cubicBezTo>
                    <a:pt x="2856" y="293"/>
                    <a:pt x="1443" y="154"/>
                    <a:pt x="502"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2"/>
            <p:cNvSpPr/>
            <p:nvPr/>
          </p:nvSpPr>
          <p:spPr>
            <a:xfrm>
              <a:off x="7810231" y="3054691"/>
              <a:ext cx="304356" cy="395721"/>
            </a:xfrm>
            <a:custGeom>
              <a:avLst/>
              <a:gdLst/>
              <a:ahLst/>
              <a:cxnLst/>
              <a:rect l="l" t="t" r="r" b="b"/>
              <a:pathLst>
                <a:path w="7795" h="10135" extrusionOk="0">
                  <a:moveTo>
                    <a:pt x="2224" y="0"/>
                  </a:moveTo>
                  <a:cubicBezTo>
                    <a:pt x="1954" y="0"/>
                    <a:pt x="1672" y="3"/>
                    <a:pt x="1379" y="9"/>
                  </a:cubicBezTo>
                  <a:cubicBezTo>
                    <a:pt x="1354" y="9"/>
                    <a:pt x="1329" y="34"/>
                    <a:pt x="1329" y="84"/>
                  </a:cubicBezTo>
                  <a:cubicBezTo>
                    <a:pt x="1329" y="134"/>
                    <a:pt x="602" y="5498"/>
                    <a:pt x="0" y="9884"/>
                  </a:cubicBezTo>
                  <a:lnTo>
                    <a:pt x="126" y="9884"/>
                  </a:lnTo>
                  <a:cubicBezTo>
                    <a:pt x="702" y="5748"/>
                    <a:pt x="1379" y="711"/>
                    <a:pt x="1454" y="134"/>
                  </a:cubicBezTo>
                  <a:cubicBezTo>
                    <a:pt x="1743" y="129"/>
                    <a:pt x="2019" y="126"/>
                    <a:pt x="2284" y="126"/>
                  </a:cubicBezTo>
                  <a:cubicBezTo>
                    <a:pt x="4478" y="126"/>
                    <a:pt x="5865" y="337"/>
                    <a:pt x="6692" y="1187"/>
                  </a:cubicBezTo>
                  <a:cubicBezTo>
                    <a:pt x="7394" y="1914"/>
                    <a:pt x="7669" y="3066"/>
                    <a:pt x="7594" y="4921"/>
                  </a:cubicBezTo>
                  <a:cubicBezTo>
                    <a:pt x="7519" y="6726"/>
                    <a:pt x="6943" y="8505"/>
                    <a:pt x="6241" y="10134"/>
                  </a:cubicBezTo>
                  <a:lnTo>
                    <a:pt x="6366" y="10134"/>
                  </a:lnTo>
                  <a:cubicBezTo>
                    <a:pt x="7068" y="8505"/>
                    <a:pt x="7644" y="6726"/>
                    <a:pt x="7720" y="4921"/>
                  </a:cubicBezTo>
                  <a:cubicBezTo>
                    <a:pt x="7795" y="3041"/>
                    <a:pt x="7519" y="1838"/>
                    <a:pt x="6792" y="1112"/>
                  </a:cubicBezTo>
                  <a:cubicBezTo>
                    <a:pt x="5919" y="216"/>
                    <a:pt x="4486" y="0"/>
                    <a:pt x="2224" y="0"/>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2"/>
            <p:cNvSpPr/>
            <p:nvPr/>
          </p:nvSpPr>
          <p:spPr>
            <a:xfrm>
              <a:off x="7527435" y="4479798"/>
              <a:ext cx="274994" cy="122367"/>
            </a:xfrm>
            <a:custGeom>
              <a:avLst/>
              <a:gdLst/>
              <a:ahLst/>
              <a:cxnLst/>
              <a:rect l="l" t="t" r="r" b="b"/>
              <a:pathLst>
                <a:path w="7043" h="3134" extrusionOk="0">
                  <a:moveTo>
                    <a:pt x="3233" y="0"/>
                  </a:moveTo>
                  <a:cubicBezTo>
                    <a:pt x="2431" y="727"/>
                    <a:pt x="1579" y="1128"/>
                    <a:pt x="927" y="1128"/>
                  </a:cubicBezTo>
                  <a:cubicBezTo>
                    <a:pt x="451" y="1128"/>
                    <a:pt x="50" y="1504"/>
                    <a:pt x="25" y="1955"/>
                  </a:cubicBezTo>
                  <a:cubicBezTo>
                    <a:pt x="0" y="2156"/>
                    <a:pt x="75" y="2882"/>
                    <a:pt x="1504" y="3058"/>
                  </a:cubicBezTo>
                  <a:cubicBezTo>
                    <a:pt x="1905" y="3133"/>
                    <a:pt x="2231" y="3133"/>
                    <a:pt x="2531" y="3133"/>
                  </a:cubicBezTo>
                  <a:cubicBezTo>
                    <a:pt x="3033" y="3133"/>
                    <a:pt x="3434" y="3083"/>
                    <a:pt x="3810" y="3033"/>
                  </a:cubicBezTo>
                  <a:cubicBezTo>
                    <a:pt x="4125" y="2992"/>
                    <a:pt x="4419" y="2950"/>
                    <a:pt x="4735" y="2950"/>
                  </a:cubicBezTo>
                  <a:cubicBezTo>
                    <a:pt x="4995" y="2950"/>
                    <a:pt x="5272" y="2979"/>
                    <a:pt x="5589" y="3058"/>
                  </a:cubicBezTo>
                  <a:cubicBezTo>
                    <a:pt x="5746" y="3102"/>
                    <a:pt x="5891" y="3124"/>
                    <a:pt x="6024" y="3124"/>
                  </a:cubicBezTo>
                  <a:cubicBezTo>
                    <a:pt x="6273" y="3124"/>
                    <a:pt x="6478" y="3046"/>
                    <a:pt x="6642" y="2882"/>
                  </a:cubicBezTo>
                  <a:cubicBezTo>
                    <a:pt x="6968" y="2532"/>
                    <a:pt x="7043" y="1855"/>
                    <a:pt x="6892" y="928"/>
                  </a:cubicBezTo>
                  <a:lnTo>
                    <a:pt x="6767" y="928"/>
                  </a:lnTo>
                  <a:cubicBezTo>
                    <a:pt x="6917" y="1830"/>
                    <a:pt x="6842" y="2481"/>
                    <a:pt x="6542" y="2782"/>
                  </a:cubicBezTo>
                  <a:cubicBezTo>
                    <a:pt x="6413" y="2927"/>
                    <a:pt x="6232" y="3000"/>
                    <a:pt x="6013" y="3000"/>
                  </a:cubicBezTo>
                  <a:cubicBezTo>
                    <a:pt x="5891" y="3000"/>
                    <a:pt x="5757" y="2977"/>
                    <a:pt x="5614" y="2933"/>
                  </a:cubicBezTo>
                  <a:cubicBezTo>
                    <a:pt x="5285" y="2853"/>
                    <a:pt x="5003" y="2825"/>
                    <a:pt x="4736" y="2825"/>
                  </a:cubicBezTo>
                  <a:cubicBezTo>
                    <a:pt x="4413" y="2825"/>
                    <a:pt x="4114" y="2866"/>
                    <a:pt x="3785" y="2908"/>
                  </a:cubicBezTo>
                  <a:cubicBezTo>
                    <a:pt x="3427" y="2954"/>
                    <a:pt x="3040" y="3011"/>
                    <a:pt x="2552" y="3011"/>
                  </a:cubicBezTo>
                  <a:cubicBezTo>
                    <a:pt x="2254" y="3011"/>
                    <a:pt x="1918" y="2990"/>
                    <a:pt x="1529" y="2933"/>
                  </a:cubicBezTo>
                  <a:cubicBezTo>
                    <a:pt x="476" y="2807"/>
                    <a:pt x="125" y="2331"/>
                    <a:pt x="151" y="1955"/>
                  </a:cubicBezTo>
                  <a:cubicBezTo>
                    <a:pt x="176" y="1579"/>
                    <a:pt x="526" y="1253"/>
                    <a:pt x="927" y="1253"/>
                  </a:cubicBezTo>
                  <a:cubicBezTo>
                    <a:pt x="1554" y="1253"/>
                    <a:pt x="2406" y="877"/>
                    <a:pt x="3183" y="226"/>
                  </a:cubicBezTo>
                  <a:lnTo>
                    <a:pt x="3233" y="0"/>
                  </a:ln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2"/>
            <p:cNvSpPr/>
            <p:nvPr/>
          </p:nvSpPr>
          <p:spPr>
            <a:xfrm>
              <a:off x="7846425" y="2445605"/>
              <a:ext cx="318061" cy="711751"/>
            </a:xfrm>
            <a:custGeom>
              <a:avLst/>
              <a:gdLst/>
              <a:ahLst/>
              <a:cxnLst/>
              <a:rect l="l" t="t" r="r" b="b"/>
              <a:pathLst>
                <a:path w="8146" h="18229" extrusionOk="0">
                  <a:moveTo>
                    <a:pt x="4272" y="0"/>
                  </a:moveTo>
                  <a:cubicBezTo>
                    <a:pt x="3295" y="0"/>
                    <a:pt x="2377" y="549"/>
                    <a:pt x="1880" y="1724"/>
                  </a:cubicBezTo>
                  <a:cubicBezTo>
                    <a:pt x="1880" y="1724"/>
                    <a:pt x="377" y="3905"/>
                    <a:pt x="176" y="7138"/>
                  </a:cubicBezTo>
                  <a:cubicBezTo>
                    <a:pt x="1" y="10371"/>
                    <a:pt x="176" y="17839"/>
                    <a:pt x="176" y="17839"/>
                  </a:cubicBezTo>
                  <a:cubicBezTo>
                    <a:pt x="176" y="17839"/>
                    <a:pt x="1301" y="18229"/>
                    <a:pt x="2935" y="18229"/>
                  </a:cubicBezTo>
                  <a:cubicBezTo>
                    <a:pt x="4376" y="18229"/>
                    <a:pt x="6212" y="17926"/>
                    <a:pt x="8021" y="16787"/>
                  </a:cubicBezTo>
                  <a:cubicBezTo>
                    <a:pt x="6542" y="12451"/>
                    <a:pt x="8146" y="9519"/>
                    <a:pt x="8021" y="4757"/>
                  </a:cubicBezTo>
                  <a:cubicBezTo>
                    <a:pt x="7925" y="1728"/>
                    <a:pt x="6004" y="0"/>
                    <a:pt x="42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42"/>
            <p:cNvSpPr/>
            <p:nvPr/>
          </p:nvSpPr>
          <p:spPr>
            <a:xfrm>
              <a:off x="7843496" y="2443301"/>
              <a:ext cx="320013" cy="716476"/>
            </a:xfrm>
            <a:custGeom>
              <a:avLst/>
              <a:gdLst/>
              <a:ahLst/>
              <a:cxnLst/>
              <a:rect l="l" t="t" r="r" b="b"/>
              <a:pathLst>
                <a:path w="8196" h="18350" extrusionOk="0">
                  <a:moveTo>
                    <a:pt x="4346" y="132"/>
                  </a:moveTo>
                  <a:cubicBezTo>
                    <a:pt x="4507" y="132"/>
                    <a:pt x="4671" y="148"/>
                    <a:pt x="4838" y="179"/>
                  </a:cubicBezTo>
                  <a:cubicBezTo>
                    <a:pt x="6316" y="455"/>
                    <a:pt x="7945" y="2009"/>
                    <a:pt x="8021" y="4816"/>
                  </a:cubicBezTo>
                  <a:cubicBezTo>
                    <a:pt x="8071" y="6620"/>
                    <a:pt x="7870" y="8124"/>
                    <a:pt x="7695" y="9603"/>
                  </a:cubicBezTo>
                  <a:cubicBezTo>
                    <a:pt x="7394" y="11933"/>
                    <a:pt x="7118" y="14139"/>
                    <a:pt x="8021" y="16821"/>
                  </a:cubicBezTo>
                  <a:cubicBezTo>
                    <a:pt x="6260" y="17924"/>
                    <a:pt x="4462" y="18218"/>
                    <a:pt x="3044" y="18218"/>
                  </a:cubicBezTo>
                  <a:cubicBezTo>
                    <a:pt x="1595" y="18218"/>
                    <a:pt x="542" y="17912"/>
                    <a:pt x="326" y="17848"/>
                  </a:cubicBezTo>
                  <a:cubicBezTo>
                    <a:pt x="301" y="17222"/>
                    <a:pt x="126" y="10254"/>
                    <a:pt x="326" y="7197"/>
                  </a:cubicBezTo>
                  <a:cubicBezTo>
                    <a:pt x="502" y="4014"/>
                    <a:pt x="2005" y="1833"/>
                    <a:pt x="2005" y="1808"/>
                  </a:cubicBezTo>
                  <a:lnTo>
                    <a:pt x="2030" y="1808"/>
                  </a:lnTo>
                  <a:cubicBezTo>
                    <a:pt x="2484" y="728"/>
                    <a:pt x="3347" y="132"/>
                    <a:pt x="4346" y="132"/>
                  </a:cubicBezTo>
                  <a:close/>
                  <a:moveTo>
                    <a:pt x="4330" y="1"/>
                  </a:moveTo>
                  <a:cubicBezTo>
                    <a:pt x="3276" y="1"/>
                    <a:pt x="2378" y="639"/>
                    <a:pt x="1905" y="1758"/>
                  </a:cubicBezTo>
                  <a:cubicBezTo>
                    <a:pt x="1830" y="1883"/>
                    <a:pt x="376" y="4064"/>
                    <a:pt x="201" y="7197"/>
                  </a:cubicBezTo>
                  <a:cubicBezTo>
                    <a:pt x="0" y="10380"/>
                    <a:pt x="176" y="17823"/>
                    <a:pt x="201" y="17898"/>
                  </a:cubicBezTo>
                  <a:cubicBezTo>
                    <a:pt x="201" y="17923"/>
                    <a:pt x="201" y="17949"/>
                    <a:pt x="226" y="17949"/>
                  </a:cubicBezTo>
                  <a:cubicBezTo>
                    <a:pt x="251" y="17949"/>
                    <a:pt x="1404" y="18350"/>
                    <a:pt x="3033" y="18350"/>
                  </a:cubicBezTo>
                  <a:cubicBezTo>
                    <a:pt x="4487" y="18350"/>
                    <a:pt x="6316" y="18049"/>
                    <a:pt x="8121" y="16896"/>
                  </a:cubicBezTo>
                  <a:cubicBezTo>
                    <a:pt x="8146" y="16896"/>
                    <a:pt x="8146" y="16846"/>
                    <a:pt x="8146" y="16821"/>
                  </a:cubicBezTo>
                  <a:cubicBezTo>
                    <a:pt x="7244" y="14139"/>
                    <a:pt x="7519" y="12034"/>
                    <a:pt x="7820" y="9603"/>
                  </a:cubicBezTo>
                  <a:cubicBezTo>
                    <a:pt x="8021" y="8149"/>
                    <a:pt x="8196" y="6620"/>
                    <a:pt x="8146" y="4816"/>
                  </a:cubicBezTo>
                  <a:cubicBezTo>
                    <a:pt x="8071" y="1933"/>
                    <a:pt x="6391" y="329"/>
                    <a:pt x="4863" y="54"/>
                  </a:cubicBezTo>
                  <a:cubicBezTo>
                    <a:pt x="4682" y="18"/>
                    <a:pt x="4503" y="1"/>
                    <a:pt x="43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2"/>
            <p:cNvSpPr/>
            <p:nvPr/>
          </p:nvSpPr>
          <p:spPr>
            <a:xfrm>
              <a:off x="7799767" y="2460051"/>
              <a:ext cx="329071" cy="487711"/>
            </a:xfrm>
            <a:custGeom>
              <a:avLst/>
              <a:gdLst/>
              <a:ahLst/>
              <a:cxnLst/>
              <a:rect l="l" t="t" r="r" b="b"/>
              <a:pathLst>
                <a:path w="8428" h="12491" extrusionOk="0">
                  <a:moveTo>
                    <a:pt x="4253" y="1"/>
                  </a:moveTo>
                  <a:lnTo>
                    <a:pt x="4253" y="1"/>
                  </a:lnTo>
                  <a:cubicBezTo>
                    <a:pt x="4115" y="106"/>
                    <a:pt x="3958" y="297"/>
                    <a:pt x="3792" y="556"/>
                  </a:cubicBezTo>
                  <a:lnTo>
                    <a:pt x="3792" y="556"/>
                  </a:lnTo>
                  <a:cubicBezTo>
                    <a:pt x="3944" y="358"/>
                    <a:pt x="4098" y="173"/>
                    <a:pt x="4253" y="1"/>
                  </a:cubicBezTo>
                  <a:close/>
                  <a:moveTo>
                    <a:pt x="3792" y="556"/>
                  </a:moveTo>
                  <a:lnTo>
                    <a:pt x="3792" y="556"/>
                  </a:lnTo>
                  <a:cubicBezTo>
                    <a:pt x="1662" y="3329"/>
                    <a:pt x="1" y="8487"/>
                    <a:pt x="2925" y="11504"/>
                  </a:cubicBezTo>
                  <a:cubicBezTo>
                    <a:pt x="3706" y="12177"/>
                    <a:pt x="4421" y="12491"/>
                    <a:pt x="5042" y="12491"/>
                  </a:cubicBezTo>
                  <a:cubicBezTo>
                    <a:pt x="7429" y="12491"/>
                    <a:pt x="8428" y="7851"/>
                    <a:pt x="6459" y="1128"/>
                  </a:cubicBezTo>
                  <a:lnTo>
                    <a:pt x="6459" y="1128"/>
                  </a:lnTo>
                  <a:cubicBezTo>
                    <a:pt x="6459" y="1130"/>
                    <a:pt x="7947" y="11889"/>
                    <a:pt x="5075" y="11889"/>
                  </a:cubicBezTo>
                  <a:cubicBezTo>
                    <a:pt x="4635" y="11889"/>
                    <a:pt x="4092" y="11636"/>
                    <a:pt x="3426" y="11053"/>
                  </a:cubicBezTo>
                  <a:cubicBezTo>
                    <a:pt x="408" y="9488"/>
                    <a:pt x="2416" y="2698"/>
                    <a:pt x="3792" y="55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2"/>
            <p:cNvSpPr/>
            <p:nvPr/>
          </p:nvSpPr>
          <p:spPr>
            <a:xfrm>
              <a:off x="7816088" y="2457357"/>
              <a:ext cx="301427" cy="493021"/>
            </a:xfrm>
            <a:custGeom>
              <a:avLst/>
              <a:gdLst/>
              <a:ahLst/>
              <a:cxnLst/>
              <a:rect l="l" t="t" r="r" b="b"/>
              <a:pathLst>
                <a:path w="7720" h="12627" extrusionOk="0">
                  <a:moveTo>
                    <a:pt x="2833" y="1523"/>
                  </a:moveTo>
                  <a:cubicBezTo>
                    <a:pt x="2006" y="3278"/>
                    <a:pt x="1204" y="6110"/>
                    <a:pt x="1404" y="8290"/>
                  </a:cubicBezTo>
                  <a:cubicBezTo>
                    <a:pt x="1529" y="9719"/>
                    <a:pt x="2081" y="10696"/>
                    <a:pt x="2983" y="11172"/>
                  </a:cubicBezTo>
                  <a:cubicBezTo>
                    <a:pt x="3638" y="11736"/>
                    <a:pt x="4200" y="12023"/>
                    <a:pt x="4680" y="12023"/>
                  </a:cubicBezTo>
                  <a:cubicBezTo>
                    <a:pt x="4861" y="12023"/>
                    <a:pt x="5030" y="11982"/>
                    <a:pt x="5189" y="11899"/>
                  </a:cubicBezTo>
                  <a:cubicBezTo>
                    <a:pt x="7018" y="10897"/>
                    <a:pt x="6467" y="4380"/>
                    <a:pt x="6216" y="2025"/>
                  </a:cubicBezTo>
                  <a:lnTo>
                    <a:pt x="6216" y="2025"/>
                  </a:lnTo>
                  <a:cubicBezTo>
                    <a:pt x="7720" y="7739"/>
                    <a:pt x="6943" y="11323"/>
                    <a:pt x="5514" y="12250"/>
                  </a:cubicBezTo>
                  <a:cubicBezTo>
                    <a:pt x="5246" y="12418"/>
                    <a:pt x="4951" y="12502"/>
                    <a:pt x="4636" y="12502"/>
                  </a:cubicBezTo>
                  <a:cubicBezTo>
                    <a:pt x="4009" y="12502"/>
                    <a:pt x="3298" y="12173"/>
                    <a:pt x="2532" y="11523"/>
                  </a:cubicBezTo>
                  <a:cubicBezTo>
                    <a:pt x="1" y="8917"/>
                    <a:pt x="978" y="4456"/>
                    <a:pt x="2833" y="1523"/>
                  </a:cubicBezTo>
                  <a:close/>
                  <a:moveTo>
                    <a:pt x="3848" y="1"/>
                  </a:moveTo>
                  <a:cubicBezTo>
                    <a:pt x="3835" y="1"/>
                    <a:pt x="3823" y="7"/>
                    <a:pt x="3810" y="20"/>
                  </a:cubicBezTo>
                  <a:cubicBezTo>
                    <a:pt x="3660" y="120"/>
                    <a:pt x="3509" y="295"/>
                    <a:pt x="3359" y="546"/>
                  </a:cubicBezTo>
                  <a:cubicBezTo>
                    <a:pt x="2281" y="1924"/>
                    <a:pt x="1404" y="3804"/>
                    <a:pt x="1053" y="5558"/>
                  </a:cubicBezTo>
                  <a:cubicBezTo>
                    <a:pt x="702" y="7313"/>
                    <a:pt x="652" y="9769"/>
                    <a:pt x="2457" y="11624"/>
                  </a:cubicBezTo>
                  <a:cubicBezTo>
                    <a:pt x="3334" y="12375"/>
                    <a:pt x="4061" y="12626"/>
                    <a:pt x="4612" y="12626"/>
                  </a:cubicBezTo>
                  <a:cubicBezTo>
                    <a:pt x="5013" y="12626"/>
                    <a:pt x="5339" y="12501"/>
                    <a:pt x="5590" y="12350"/>
                  </a:cubicBezTo>
                  <a:cubicBezTo>
                    <a:pt x="7469" y="11122"/>
                    <a:pt x="7670" y="6536"/>
                    <a:pt x="6091" y="1172"/>
                  </a:cubicBezTo>
                  <a:cubicBezTo>
                    <a:pt x="6091" y="1147"/>
                    <a:pt x="6066" y="1122"/>
                    <a:pt x="6016" y="1122"/>
                  </a:cubicBezTo>
                  <a:cubicBezTo>
                    <a:pt x="5991" y="1147"/>
                    <a:pt x="5966" y="1172"/>
                    <a:pt x="5966" y="1197"/>
                  </a:cubicBezTo>
                  <a:cubicBezTo>
                    <a:pt x="5991" y="1298"/>
                    <a:pt x="7269" y="10621"/>
                    <a:pt x="5113" y="11774"/>
                  </a:cubicBezTo>
                  <a:cubicBezTo>
                    <a:pt x="4977" y="11849"/>
                    <a:pt x="4825" y="11887"/>
                    <a:pt x="4659" y="11887"/>
                  </a:cubicBezTo>
                  <a:cubicBezTo>
                    <a:pt x="4218" y="11887"/>
                    <a:pt x="3678" y="11619"/>
                    <a:pt x="3058" y="11072"/>
                  </a:cubicBezTo>
                  <a:cubicBezTo>
                    <a:pt x="2181" y="10596"/>
                    <a:pt x="1655" y="9669"/>
                    <a:pt x="1529" y="8265"/>
                  </a:cubicBezTo>
                  <a:cubicBezTo>
                    <a:pt x="1304" y="5659"/>
                    <a:pt x="2507" y="2100"/>
                    <a:pt x="3434" y="646"/>
                  </a:cubicBezTo>
                  <a:cubicBezTo>
                    <a:pt x="3585" y="471"/>
                    <a:pt x="3735" y="270"/>
                    <a:pt x="3885" y="95"/>
                  </a:cubicBezTo>
                  <a:cubicBezTo>
                    <a:pt x="3910" y="70"/>
                    <a:pt x="3910" y="45"/>
                    <a:pt x="3885" y="20"/>
                  </a:cubicBezTo>
                  <a:cubicBezTo>
                    <a:pt x="3873" y="7"/>
                    <a:pt x="3860" y="1"/>
                    <a:pt x="38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2"/>
            <p:cNvSpPr/>
            <p:nvPr/>
          </p:nvSpPr>
          <p:spPr>
            <a:xfrm>
              <a:off x="7600799" y="2469968"/>
              <a:ext cx="471742" cy="730922"/>
            </a:xfrm>
            <a:custGeom>
              <a:avLst/>
              <a:gdLst/>
              <a:ahLst/>
              <a:cxnLst/>
              <a:rect l="l" t="t" r="r" b="b"/>
              <a:pathLst>
                <a:path w="12082" h="18720" extrusionOk="0">
                  <a:moveTo>
                    <a:pt x="10283" y="0"/>
                  </a:moveTo>
                  <a:cubicBezTo>
                    <a:pt x="10028" y="0"/>
                    <a:pt x="9767" y="71"/>
                    <a:pt x="9525" y="223"/>
                  </a:cubicBezTo>
                  <a:cubicBezTo>
                    <a:pt x="9023" y="574"/>
                    <a:pt x="8497" y="1250"/>
                    <a:pt x="8196" y="2604"/>
                  </a:cubicBezTo>
                  <a:cubicBezTo>
                    <a:pt x="7470" y="5937"/>
                    <a:pt x="6868" y="9897"/>
                    <a:pt x="6868" y="9897"/>
                  </a:cubicBezTo>
                  <a:cubicBezTo>
                    <a:pt x="6868" y="9897"/>
                    <a:pt x="1104" y="16063"/>
                    <a:pt x="1" y="18218"/>
                  </a:cubicBezTo>
                  <a:lnTo>
                    <a:pt x="803" y="18719"/>
                  </a:lnTo>
                  <a:cubicBezTo>
                    <a:pt x="803" y="18719"/>
                    <a:pt x="7069" y="14108"/>
                    <a:pt x="8848" y="12178"/>
                  </a:cubicBezTo>
                  <a:cubicBezTo>
                    <a:pt x="10327" y="10599"/>
                    <a:pt x="12081" y="4057"/>
                    <a:pt x="11680" y="1225"/>
                  </a:cubicBezTo>
                  <a:cubicBezTo>
                    <a:pt x="11571" y="482"/>
                    <a:pt x="10950" y="0"/>
                    <a:pt x="10283" y="0"/>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42"/>
            <p:cNvSpPr/>
            <p:nvPr/>
          </p:nvSpPr>
          <p:spPr>
            <a:xfrm>
              <a:off x="7597871" y="2467626"/>
              <a:ext cx="476622" cy="736193"/>
            </a:xfrm>
            <a:custGeom>
              <a:avLst/>
              <a:gdLst/>
              <a:ahLst/>
              <a:cxnLst/>
              <a:rect l="l" t="t" r="r" b="b"/>
              <a:pathLst>
                <a:path w="12207" h="18855" extrusionOk="0">
                  <a:moveTo>
                    <a:pt x="10352" y="120"/>
                  </a:moveTo>
                  <a:cubicBezTo>
                    <a:pt x="10535" y="120"/>
                    <a:pt x="10721" y="158"/>
                    <a:pt x="10903" y="233"/>
                  </a:cubicBezTo>
                  <a:cubicBezTo>
                    <a:pt x="11329" y="433"/>
                    <a:pt x="11605" y="809"/>
                    <a:pt x="11680" y="1285"/>
                  </a:cubicBezTo>
                  <a:cubicBezTo>
                    <a:pt x="12131" y="4218"/>
                    <a:pt x="10301" y="10684"/>
                    <a:pt x="8873" y="12188"/>
                  </a:cubicBezTo>
                  <a:cubicBezTo>
                    <a:pt x="7194" y="14017"/>
                    <a:pt x="1379" y="18328"/>
                    <a:pt x="878" y="18704"/>
                  </a:cubicBezTo>
                  <a:lnTo>
                    <a:pt x="151" y="18253"/>
                  </a:lnTo>
                  <a:cubicBezTo>
                    <a:pt x="1304" y="16097"/>
                    <a:pt x="6943" y="10057"/>
                    <a:pt x="6993" y="10007"/>
                  </a:cubicBezTo>
                  <a:cubicBezTo>
                    <a:pt x="6993" y="10007"/>
                    <a:pt x="7018" y="9982"/>
                    <a:pt x="7018" y="9982"/>
                  </a:cubicBezTo>
                  <a:cubicBezTo>
                    <a:pt x="7018" y="9932"/>
                    <a:pt x="7620" y="5972"/>
                    <a:pt x="8347" y="2664"/>
                  </a:cubicBezTo>
                  <a:cubicBezTo>
                    <a:pt x="8597" y="1536"/>
                    <a:pt x="9023" y="734"/>
                    <a:pt x="9650" y="333"/>
                  </a:cubicBezTo>
                  <a:cubicBezTo>
                    <a:pt x="9866" y="189"/>
                    <a:pt x="10106" y="120"/>
                    <a:pt x="10352" y="120"/>
                  </a:cubicBezTo>
                  <a:close/>
                  <a:moveTo>
                    <a:pt x="10340" y="1"/>
                  </a:moveTo>
                  <a:cubicBezTo>
                    <a:pt x="10069" y="1"/>
                    <a:pt x="9802" y="77"/>
                    <a:pt x="9575" y="233"/>
                  </a:cubicBezTo>
                  <a:cubicBezTo>
                    <a:pt x="8923" y="659"/>
                    <a:pt x="8472" y="1461"/>
                    <a:pt x="8221" y="2639"/>
                  </a:cubicBezTo>
                  <a:cubicBezTo>
                    <a:pt x="7519" y="5822"/>
                    <a:pt x="6943" y="9631"/>
                    <a:pt x="6893" y="9932"/>
                  </a:cubicBezTo>
                  <a:cubicBezTo>
                    <a:pt x="6567" y="10283"/>
                    <a:pt x="1078" y="16173"/>
                    <a:pt x="1" y="18253"/>
                  </a:cubicBezTo>
                  <a:cubicBezTo>
                    <a:pt x="1" y="18278"/>
                    <a:pt x="1" y="18303"/>
                    <a:pt x="26" y="18328"/>
                  </a:cubicBezTo>
                  <a:lnTo>
                    <a:pt x="853" y="18829"/>
                  </a:lnTo>
                  <a:cubicBezTo>
                    <a:pt x="853" y="18854"/>
                    <a:pt x="878" y="18854"/>
                    <a:pt x="878" y="18854"/>
                  </a:cubicBezTo>
                  <a:cubicBezTo>
                    <a:pt x="903" y="18854"/>
                    <a:pt x="903" y="18854"/>
                    <a:pt x="928" y="18829"/>
                  </a:cubicBezTo>
                  <a:cubicBezTo>
                    <a:pt x="978" y="18779"/>
                    <a:pt x="7194" y="14193"/>
                    <a:pt x="8973" y="12288"/>
                  </a:cubicBezTo>
                  <a:cubicBezTo>
                    <a:pt x="10527" y="10634"/>
                    <a:pt x="12206" y="4042"/>
                    <a:pt x="11805" y="1260"/>
                  </a:cubicBezTo>
                  <a:cubicBezTo>
                    <a:pt x="11730" y="759"/>
                    <a:pt x="11404" y="333"/>
                    <a:pt x="10953" y="132"/>
                  </a:cubicBezTo>
                  <a:cubicBezTo>
                    <a:pt x="10757" y="45"/>
                    <a:pt x="10547" y="1"/>
                    <a:pt x="103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42"/>
            <p:cNvSpPr/>
            <p:nvPr/>
          </p:nvSpPr>
          <p:spPr>
            <a:xfrm>
              <a:off x="7758342" y="3057971"/>
              <a:ext cx="527498" cy="482870"/>
            </a:xfrm>
            <a:custGeom>
              <a:avLst/>
              <a:gdLst/>
              <a:ahLst/>
              <a:cxnLst/>
              <a:rect l="l" t="t" r="r" b="b"/>
              <a:pathLst>
                <a:path w="13510" h="12367" extrusionOk="0">
                  <a:moveTo>
                    <a:pt x="9951" y="0"/>
                  </a:moveTo>
                  <a:cubicBezTo>
                    <a:pt x="8029" y="605"/>
                    <a:pt x="6363" y="777"/>
                    <a:pt x="5089" y="777"/>
                  </a:cubicBezTo>
                  <a:cubicBezTo>
                    <a:pt x="3406" y="777"/>
                    <a:pt x="2407" y="476"/>
                    <a:pt x="2407" y="476"/>
                  </a:cubicBezTo>
                  <a:cubicBezTo>
                    <a:pt x="2407" y="476"/>
                    <a:pt x="803" y="5263"/>
                    <a:pt x="1" y="11704"/>
                  </a:cubicBezTo>
                  <a:cubicBezTo>
                    <a:pt x="1810" y="12182"/>
                    <a:pt x="3494" y="12367"/>
                    <a:pt x="5017" y="12367"/>
                  </a:cubicBezTo>
                  <a:cubicBezTo>
                    <a:pt x="10200" y="12367"/>
                    <a:pt x="13510" y="10226"/>
                    <a:pt x="13510" y="10226"/>
                  </a:cubicBezTo>
                  <a:cubicBezTo>
                    <a:pt x="13510" y="10226"/>
                    <a:pt x="13510" y="4662"/>
                    <a:pt x="9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42"/>
            <p:cNvSpPr/>
            <p:nvPr/>
          </p:nvSpPr>
          <p:spPr>
            <a:xfrm>
              <a:off x="7756389" y="3055004"/>
              <a:ext cx="532379" cy="488375"/>
            </a:xfrm>
            <a:custGeom>
              <a:avLst/>
              <a:gdLst/>
              <a:ahLst/>
              <a:cxnLst/>
              <a:rect l="l" t="t" r="r" b="b"/>
              <a:pathLst>
                <a:path w="13635" h="12508" extrusionOk="0">
                  <a:moveTo>
                    <a:pt x="9976" y="151"/>
                  </a:moveTo>
                  <a:cubicBezTo>
                    <a:pt x="13309" y="4537"/>
                    <a:pt x="13485" y="9775"/>
                    <a:pt x="13510" y="10252"/>
                  </a:cubicBezTo>
                  <a:cubicBezTo>
                    <a:pt x="13163" y="10463"/>
                    <a:pt x="9895" y="12387"/>
                    <a:pt x="4995" y="12387"/>
                  </a:cubicBezTo>
                  <a:cubicBezTo>
                    <a:pt x="3510" y="12387"/>
                    <a:pt x="1875" y="12210"/>
                    <a:pt x="126" y="11755"/>
                  </a:cubicBezTo>
                  <a:cubicBezTo>
                    <a:pt x="878" y="5765"/>
                    <a:pt x="2307" y="1179"/>
                    <a:pt x="2482" y="627"/>
                  </a:cubicBezTo>
                  <a:cubicBezTo>
                    <a:pt x="2725" y="681"/>
                    <a:pt x="3701" y="910"/>
                    <a:pt x="5183" y="910"/>
                  </a:cubicBezTo>
                  <a:cubicBezTo>
                    <a:pt x="6456" y="910"/>
                    <a:pt x="8101" y="742"/>
                    <a:pt x="9976" y="151"/>
                  </a:cubicBezTo>
                  <a:close/>
                  <a:moveTo>
                    <a:pt x="9976" y="1"/>
                  </a:moveTo>
                  <a:cubicBezTo>
                    <a:pt x="8086" y="605"/>
                    <a:pt x="6439" y="777"/>
                    <a:pt x="5172" y="777"/>
                  </a:cubicBezTo>
                  <a:cubicBezTo>
                    <a:pt x="3497" y="777"/>
                    <a:pt x="2486" y="477"/>
                    <a:pt x="2457" y="477"/>
                  </a:cubicBezTo>
                  <a:cubicBezTo>
                    <a:pt x="2432" y="477"/>
                    <a:pt x="2407" y="477"/>
                    <a:pt x="2382" y="527"/>
                  </a:cubicBezTo>
                  <a:cubicBezTo>
                    <a:pt x="2382" y="577"/>
                    <a:pt x="778" y="5389"/>
                    <a:pt x="1" y="11780"/>
                  </a:cubicBezTo>
                  <a:cubicBezTo>
                    <a:pt x="1" y="11805"/>
                    <a:pt x="1" y="11856"/>
                    <a:pt x="51" y="11856"/>
                  </a:cubicBezTo>
                  <a:cubicBezTo>
                    <a:pt x="1830" y="12332"/>
                    <a:pt x="3510" y="12507"/>
                    <a:pt x="5013" y="12507"/>
                  </a:cubicBezTo>
                  <a:cubicBezTo>
                    <a:pt x="10176" y="12507"/>
                    <a:pt x="13560" y="10377"/>
                    <a:pt x="13610" y="10352"/>
                  </a:cubicBezTo>
                  <a:cubicBezTo>
                    <a:pt x="13610" y="10327"/>
                    <a:pt x="13635" y="10327"/>
                    <a:pt x="13635" y="10302"/>
                  </a:cubicBezTo>
                  <a:cubicBezTo>
                    <a:pt x="13635" y="10252"/>
                    <a:pt x="13585" y="4663"/>
                    <a:pt x="10051" y="26"/>
                  </a:cubicBezTo>
                  <a:cubicBezTo>
                    <a:pt x="10026" y="1"/>
                    <a:pt x="10001" y="1"/>
                    <a:pt x="99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42"/>
            <p:cNvSpPr/>
            <p:nvPr/>
          </p:nvSpPr>
          <p:spPr>
            <a:xfrm>
              <a:off x="7455009" y="4462501"/>
              <a:ext cx="373856" cy="158367"/>
            </a:xfrm>
            <a:custGeom>
              <a:avLst/>
              <a:gdLst/>
              <a:ahLst/>
              <a:cxnLst/>
              <a:rect l="l" t="t" r="r" b="b"/>
              <a:pathLst>
                <a:path w="9575" h="4056" extrusionOk="0">
                  <a:moveTo>
                    <a:pt x="5330" y="0"/>
                  </a:moveTo>
                  <a:cubicBezTo>
                    <a:pt x="4943" y="0"/>
                    <a:pt x="4487" y="368"/>
                    <a:pt x="4487" y="368"/>
                  </a:cubicBezTo>
                  <a:cubicBezTo>
                    <a:pt x="4487" y="368"/>
                    <a:pt x="3559" y="1145"/>
                    <a:pt x="2356" y="1346"/>
                  </a:cubicBezTo>
                  <a:cubicBezTo>
                    <a:pt x="1279" y="1521"/>
                    <a:pt x="0" y="2523"/>
                    <a:pt x="1053" y="3401"/>
                  </a:cubicBezTo>
                  <a:cubicBezTo>
                    <a:pt x="1329" y="3651"/>
                    <a:pt x="1680" y="3777"/>
                    <a:pt x="2056" y="3827"/>
                  </a:cubicBezTo>
                  <a:cubicBezTo>
                    <a:pt x="3820" y="4029"/>
                    <a:pt x="5059" y="4056"/>
                    <a:pt x="6306" y="4056"/>
                  </a:cubicBezTo>
                  <a:cubicBezTo>
                    <a:pt x="6759" y="4056"/>
                    <a:pt x="7214" y="4052"/>
                    <a:pt x="7695" y="4052"/>
                  </a:cubicBezTo>
                  <a:cubicBezTo>
                    <a:pt x="9574" y="4052"/>
                    <a:pt x="9199" y="919"/>
                    <a:pt x="8597" y="594"/>
                  </a:cubicBezTo>
                  <a:cubicBezTo>
                    <a:pt x="8503" y="537"/>
                    <a:pt x="8431" y="513"/>
                    <a:pt x="8372" y="513"/>
                  </a:cubicBezTo>
                  <a:cubicBezTo>
                    <a:pt x="8064" y="513"/>
                    <a:pt x="8079" y="1145"/>
                    <a:pt x="7093" y="1145"/>
                  </a:cubicBezTo>
                  <a:cubicBezTo>
                    <a:pt x="5940" y="1145"/>
                    <a:pt x="6041" y="669"/>
                    <a:pt x="5790" y="368"/>
                  </a:cubicBezTo>
                  <a:cubicBezTo>
                    <a:pt x="5698" y="92"/>
                    <a:pt x="5523" y="0"/>
                    <a:pt x="5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42"/>
            <p:cNvSpPr/>
            <p:nvPr/>
          </p:nvSpPr>
          <p:spPr>
            <a:xfrm>
              <a:off x="7476522" y="4460393"/>
              <a:ext cx="341566" cy="163286"/>
            </a:xfrm>
            <a:custGeom>
              <a:avLst/>
              <a:gdLst/>
              <a:ahLst/>
              <a:cxnLst/>
              <a:rect l="l" t="t" r="r" b="b"/>
              <a:pathLst>
                <a:path w="8748" h="4182" extrusionOk="0">
                  <a:moveTo>
                    <a:pt x="4771" y="131"/>
                  </a:moveTo>
                  <a:cubicBezTo>
                    <a:pt x="4812" y="131"/>
                    <a:pt x="4851" y="136"/>
                    <a:pt x="4888" y="146"/>
                  </a:cubicBezTo>
                  <a:cubicBezTo>
                    <a:pt x="5038" y="171"/>
                    <a:pt x="5114" y="272"/>
                    <a:pt x="5189" y="447"/>
                  </a:cubicBezTo>
                  <a:cubicBezTo>
                    <a:pt x="5189" y="472"/>
                    <a:pt x="5189" y="472"/>
                    <a:pt x="5189" y="472"/>
                  </a:cubicBezTo>
                  <a:cubicBezTo>
                    <a:pt x="5239" y="522"/>
                    <a:pt x="5289" y="597"/>
                    <a:pt x="5314" y="673"/>
                  </a:cubicBezTo>
                  <a:cubicBezTo>
                    <a:pt x="5465" y="948"/>
                    <a:pt x="5615" y="1274"/>
                    <a:pt x="6542" y="1274"/>
                  </a:cubicBezTo>
                  <a:cubicBezTo>
                    <a:pt x="7219" y="1274"/>
                    <a:pt x="7445" y="999"/>
                    <a:pt x="7595" y="798"/>
                  </a:cubicBezTo>
                  <a:cubicBezTo>
                    <a:pt x="7692" y="700"/>
                    <a:pt x="7748" y="634"/>
                    <a:pt x="7836" y="634"/>
                  </a:cubicBezTo>
                  <a:cubicBezTo>
                    <a:pt x="7884" y="634"/>
                    <a:pt x="7942" y="654"/>
                    <a:pt x="8021" y="698"/>
                  </a:cubicBezTo>
                  <a:cubicBezTo>
                    <a:pt x="8347" y="873"/>
                    <a:pt x="8622" y="2051"/>
                    <a:pt x="8372" y="2978"/>
                  </a:cubicBezTo>
                  <a:cubicBezTo>
                    <a:pt x="8247" y="3480"/>
                    <a:pt x="7921" y="4056"/>
                    <a:pt x="7144" y="4056"/>
                  </a:cubicBezTo>
                  <a:lnTo>
                    <a:pt x="6517" y="4056"/>
                  </a:lnTo>
                  <a:cubicBezTo>
                    <a:pt x="4963" y="4056"/>
                    <a:pt x="3610" y="4056"/>
                    <a:pt x="1505" y="3806"/>
                  </a:cubicBezTo>
                  <a:cubicBezTo>
                    <a:pt x="1129" y="3780"/>
                    <a:pt x="803" y="3630"/>
                    <a:pt x="552" y="3405"/>
                  </a:cubicBezTo>
                  <a:cubicBezTo>
                    <a:pt x="226" y="3154"/>
                    <a:pt x="126" y="2878"/>
                    <a:pt x="201" y="2577"/>
                  </a:cubicBezTo>
                  <a:cubicBezTo>
                    <a:pt x="352" y="2026"/>
                    <a:pt x="1154" y="1575"/>
                    <a:pt x="1805" y="1475"/>
                  </a:cubicBezTo>
                  <a:cubicBezTo>
                    <a:pt x="3008" y="1274"/>
                    <a:pt x="3936" y="522"/>
                    <a:pt x="3961" y="472"/>
                  </a:cubicBezTo>
                  <a:cubicBezTo>
                    <a:pt x="3983" y="472"/>
                    <a:pt x="4427" y="131"/>
                    <a:pt x="4771" y="131"/>
                  </a:cubicBezTo>
                  <a:close/>
                  <a:moveTo>
                    <a:pt x="4777" y="0"/>
                  </a:moveTo>
                  <a:cubicBezTo>
                    <a:pt x="4361" y="0"/>
                    <a:pt x="3908" y="372"/>
                    <a:pt x="3886" y="372"/>
                  </a:cubicBezTo>
                  <a:cubicBezTo>
                    <a:pt x="3886" y="397"/>
                    <a:pt x="2958" y="1149"/>
                    <a:pt x="1780" y="1349"/>
                  </a:cubicBezTo>
                  <a:cubicBezTo>
                    <a:pt x="1079" y="1450"/>
                    <a:pt x="252" y="1926"/>
                    <a:pt x="76" y="2552"/>
                  </a:cubicBezTo>
                  <a:cubicBezTo>
                    <a:pt x="1" y="2778"/>
                    <a:pt x="26" y="3154"/>
                    <a:pt x="452" y="3505"/>
                  </a:cubicBezTo>
                  <a:cubicBezTo>
                    <a:pt x="728" y="3755"/>
                    <a:pt x="1104" y="3881"/>
                    <a:pt x="1505" y="3931"/>
                  </a:cubicBezTo>
                  <a:cubicBezTo>
                    <a:pt x="3334" y="4156"/>
                    <a:pt x="4587" y="4181"/>
                    <a:pt x="5891" y="4181"/>
                  </a:cubicBezTo>
                  <a:lnTo>
                    <a:pt x="7144" y="4181"/>
                  </a:lnTo>
                  <a:cubicBezTo>
                    <a:pt x="7820" y="4181"/>
                    <a:pt x="8297" y="3755"/>
                    <a:pt x="8497" y="3029"/>
                  </a:cubicBezTo>
                  <a:cubicBezTo>
                    <a:pt x="8748" y="2076"/>
                    <a:pt x="8472" y="798"/>
                    <a:pt x="8096" y="572"/>
                  </a:cubicBezTo>
                  <a:cubicBezTo>
                    <a:pt x="7994" y="517"/>
                    <a:pt x="7911" y="494"/>
                    <a:pt x="7842" y="494"/>
                  </a:cubicBezTo>
                  <a:cubicBezTo>
                    <a:pt x="7691" y="494"/>
                    <a:pt x="7606" y="603"/>
                    <a:pt x="7520" y="723"/>
                  </a:cubicBezTo>
                  <a:cubicBezTo>
                    <a:pt x="7344" y="898"/>
                    <a:pt x="7144" y="1149"/>
                    <a:pt x="6542" y="1149"/>
                  </a:cubicBezTo>
                  <a:cubicBezTo>
                    <a:pt x="5690" y="1149"/>
                    <a:pt x="5565" y="873"/>
                    <a:pt x="5439" y="623"/>
                  </a:cubicBezTo>
                  <a:cubicBezTo>
                    <a:pt x="5389" y="547"/>
                    <a:pt x="5364" y="472"/>
                    <a:pt x="5289" y="397"/>
                  </a:cubicBezTo>
                  <a:cubicBezTo>
                    <a:pt x="5214" y="196"/>
                    <a:pt x="5089" y="71"/>
                    <a:pt x="4938" y="21"/>
                  </a:cubicBezTo>
                  <a:cubicBezTo>
                    <a:pt x="4886" y="6"/>
                    <a:pt x="4832" y="0"/>
                    <a:pt x="47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42"/>
            <p:cNvSpPr/>
            <p:nvPr/>
          </p:nvSpPr>
          <p:spPr>
            <a:xfrm>
              <a:off x="8312766" y="4317765"/>
              <a:ext cx="297367" cy="290651"/>
            </a:xfrm>
            <a:custGeom>
              <a:avLst/>
              <a:gdLst/>
              <a:ahLst/>
              <a:cxnLst/>
              <a:rect l="l" t="t" r="r" b="b"/>
              <a:pathLst>
                <a:path w="7616" h="7444" extrusionOk="0">
                  <a:moveTo>
                    <a:pt x="4605" y="0"/>
                  </a:moveTo>
                  <a:cubicBezTo>
                    <a:pt x="4565" y="0"/>
                    <a:pt x="4529" y="5"/>
                    <a:pt x="4498" y="15"/>
                  </a:cubicBezTo>
                  <a:cubicBezTo>
                    <a:pt x="3846" y="215"/>
                    <a:pt x="4673" y="641"/>
                    <a:pt x="3871" y="1494"/>
                  </a:cubicBezTo>
                  <a:cubicBezTo>
                    <a:pt x="3470" y="1920"/>
                    <a:pt x="3201" y="2026"/>
                    <a:pt x="2985" y="2026"/>
                  </a:cubicBezTo>
                  <a:cubicBezTo>
                    <a:pt x="2768" y="2026"/>
                    <a:pt x="2606" y="1920"/>
                    <a:pt x="2418" y="1920"/>
                  </a:cubicBezTo>
                  <a:cubicBezTo>
                    <a:pt x="2316" y="1872"/>
                    <a:pt x="2227" y="1852"/>
                    <a:pt x="2147" y="1852"/>
                  </a:cubicBezTo>
                  <a:cubicBezTo>
                    <a:pt x="1592" y="1852"/>
                    <a:pt x="1515" y="2847"/>
                    <a:pt x="1515" y="2847"/>
                  </a:cubicBezTo>
                  <a:cubicBezTo>
                    <a:pt x="1515" y="2847"/>
                    <a:pt x="1440" y="4050"/>
                    <a:pt x="738" y="5078"/>
                  </a:cubicBezTo>
                  <a:cubicBezTo>
                    <a:pt x="163" y="5917"/>
                    <a:pt x="0" y="7443"/>
                    <a:pt x="1171" y="7443"/>
                  </a:cubicBezTo>
                  <a:cubicBezTo>
                    <a:pt x="1225" y="7443"/>
                    <a:pt x="1281" y="7440"/>
                    <a:pt x="1340" y="7433"/>
                  </a:cubicBezTo>
                  <a:cubicBezTo>
                    <a:pt x="1716" y="7383"/>
                    <a:pt x="2067" y="7233"/>
                    <a:pt x="2342" y="6982"/>
                  </a:cubicBezTo>
                  <a:cubicBezTo>
                    <a:pt x="4197" y="5454"/>
                    <a:pt x="5149" y="4376"/>
                    <a:pt x="6377" y="3073"/>
                  </a:cubicBezTo>
                  <a:cubicBezTo>
                    <a:pt x="7616" y="1763"/>
                    <a:pt x="5369"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42"/>
            <p:cNvSpPr/>
            <p:nvPr/>
          </p:nvSpPr>
          <p:spPr>
            <a:xfrm>
              <a:off x="8315148" y="4314798"/>
              <a:ext cx="268161" cy="296156"/>
            </a:xfrm>
            <a:custGeom>
              <a:avLst/>
              <a:gdLst/>
              <a:ahLst/>
              <a:cxnLst/>
              <a:rect l="l" t="t" r="r" b="b"/>
              <a:pathLst>
                <a:path w="6868" h="7585" extrusionOk="0">
                  <a:moveTo>
                    <a:pt x="4525" y="130"/>
                  </a:moveTo>
                  <a:cubicBezTo>
                    <a:pt x="4939" y="130"/>
                    <a:pt x="5879" y="703"/>
                    <a:pt x="6367" y="1469"/>
                  </a:cubicBezTo>
                  <a:cubicBezTo>
                    <a:pt x="6617" y="1895"/>
                    <a:pt x="6818" y="2522"/>
                    <a:pt x="6266" y="3098"/>
                  </a:cubicBezTo>
                  <a:cubicBezTo>
                    <a:pt x="6141" y="3249"/>
                    <a:pt x="5991" y="3399"/>
                    <a:pt x="5840" y="3550"/>
                  </a:cubicBezTo>
                  <a:cubicBezTo>
                    <a:pt x="4788" y="4677"/>
                    <a:pt x="3860" y="5655"/>
                    <a:pt x="2231" y="7008"/>
                  </a:cubicBezTo>
                  <a:cubicBezTo>
                    <a:pt x="1956" y="7259"/>
                    <a:pt x="1605" y="7409"/>
                    <a:pt x="1279" y="7459"/>
                  </a:cubicBezTo>
                  <a:cubicBezTo>
                    <a:pt x="1239" y="7462"/>
                    <a:pt x="1201" y="7463"/>
                    <a:pt x="1163" y="7463"/>
                  </a:cubicBezTo>
                  <a:cubicBezTo>
                    <a:pt x="824" y="7463"/>
                    <a:pt x="585" y="7359"/>
                    <a:pt x="427" y="7134"/>
                  </a:cubicBezTo>
                  <a:cubicBezTo>
                    <a:pt x="151" y="6632"/>
                    <a:pt x="352" y="5730"/>
                    <a:pt x="727" y="5179"/>
                  </a:cubicBezTo>
                  <a:cubicBezTo>
                    <a:pt x="1429" y="4176"/>
                    <a:pt x="1504" y="2998"/>
                    <a:pt x="1504" y="2948"/>
                  </a:cubicBezTo>
                  <a:cubicBezTo>
                    <a:pt x="1504" y="2923"/>
                    <a:pt x="1580" y="2246"/>
                    <a:pt x="1905" y="2046"/>
                  </a:cubicBezTo>
                  <a:cubicBezTo>
                    <a:pt x="1968" y="2008"/>
                    <a:pt x="2031" y="1989"/>
                    <a:pt x="2100" y="1989"/>
                  </a:cubicBezTo>
                  <a:cubicBezTo>
                    <a:pt x="2169" y="1989"/>
                    <a:pt x="2244" y="2008"/>
                    <a:pt x="2332" y="2046"/>
                  </a:cubicBezTo>
                  <a:cubicBezTo>
                    <a:pt x="2432" y="2046"/>
                    <a:pt x="2507" y="2071"/>
                    <a:pt x="2582" y="2096"/>
                  </a:cubicBezTo>
                  <a:cubicBezTo>
                    <a:pt x="2690" y="2132"/>
                    <a:pt x="2801" y="2168"/>
                    <a:pt x="2930" y="2168"/>
                  </a:cubicBezTo>
                  <a:cubicBezTo>
                    <a:pt x="3159" y="2168"/>
                    <a:pt x="3443" y="2053"/>
                    <a:pt x="3860" y="1620"/>
                  </a:cubicBezTo>
                  <a:cubicBezTo>
                    <a:pt x="4311" y="1144"/>
                    <a:pt x="4261" y="768"/>
                    <a:pt x="4236" y="517"/>
                  </a:cubicBezTo>
                  <a:cubicBezTo>
                    <a:pt x="4211" y="316"/>
                    <a:pt x="4211" y="216"/>
                    <a:pt x="4437" y="141"/>
                  </a:cubicBezTo>
                  <a:cubicBezTo>
                    <a:pt x="4462" y="134"/>
                    <a:pt x="4492" y="130"/>
                    <a:pt x="4525" y="130"/>
                  </a:cubicBezTo>
                  <a:close/>
                  <a:moveTo>
                    <a:pt x="4528" y="1"/>
                  </a:moveTo>
                  <a:cubicBezTo>
                    <a:pt x="4485" y="1"/>
                    <a:pt x="4446" y="6"/>
                    <a:pt x="4412" y="16"/>
                  </a:cubicBezTo>
                  <a:cubicBezTo>
                    <a:pt x="4061" y="141"/>
                    <a:pt x="4086" y="316"/>
                    <a:pt x="4111" y="542"/>
                  </a:cubicBezTo>
                  <a:cubicBezTo>
                    <a:pt x="4136" y="793"/>
                    <a:pt x="4186" y="1093"/>
                    <a:pt x="3760" y="1519"/>
                  </a:cubicBezTo>
                  <a:cubicBezTo>
                    <a:pt x="3385" y="1927"/>
                    <a:pt x="3127" y="2038"/>
                    <a:pt x="2916" y="2038"/>
                  </a:cubicBezTo>
                  <a:cubicBezTo>
                    <a:pt x="2803" y="2038"/>
                    <a:pt x="2704" y="2006"/>
                    <a:pt x="2607" y="1971"/>
                  </a:cubicBezTo>
                  <a:cubicBezTo>
                    <a:pt x="2532" y="1946"/>
                    <a:pt x="2457" y="1920"/>
                    <a:pt x="2357" y="1920"/>
                  </a:cubicBezTo>
                  <a:cubicBezTo>
                    <a:pt x="2256" y="1883"/>
                    <a:pt x="2162" y="1864"/>
                    <a:pt x="2075" y="1864"/>
                  </a:cubicBezTo>
                  <a:cubicBezTo>
                    <a:pt x="1987" y="1864"/>
                    <a:pt x="1905" y="1883"/>
                    <a:pt x="1830" y="1920"/>
                  </a:cubicBezTo>
                  <a:cubicBezTo>
                    <a:pt x="1454" y="2171"/>
                    <a:pt x="1379" y="2898"/>
                    <a:pt x="1379" y="2923"/>
                  </a:cubicBezTo>
                  <a:cubicBezTo>
                    <a:pt x="1379" y="2948"/>
                    <a:pt x="1304" y="4126"/>
                    <a:pt x="627" y="5103"/>
                  </a:cubicBezTo>
                  <a:cubicBezTo>
                    <a:pt x="226" y="5705"/>
                    <a:pt x="1" y="6632"/>
                    <a:pt x="326" y="7184"/>
                  </a:cubicBezTo>
                  <a:cubicBezTo>
                    <a:pt x="452" y="7384"/>
                    <a:pt x="677" y="7585"/>
                    <a:pt x="1103" y="7585"/>
                  </a:cubicBezTo>
                  <a:lnTo>
                    <a:pt x="1304" y="7585"/>
                  </a:lnTo>
                  <a:cubicBezTo>
                    <a:pt x="1655" y="7535"/>
                    <a:pt x="2006" y="7384"/>
                    <a:pt x="2332" y="7108"/>
                  </a:cubicBezTo>
                  <a:cubicBezTo>
                    <a:pt x="3961" y="5755"/>
                    <a:pt x="4888" y="4778"/>
                    <a:pt x="5941" y="3650"/>
                  </a:cubicBezTo>
                  <a:cubicBezTo>
                    <a:pt x="6091" y="3499"/>
                    <a:pt x="6216" y="3349"/>
                    <a:pt x="6367" y="3199"/>
                  </a:cubicBezTo>
                  <a:cubicBezTo>
                    <a:pt x="6843" y="2697"/>
                    <a:pt x="6868" y="2046"/>
                    <a:pt x="6467" y="1394"/>
                  </a:cubicBezTo>
                  <a:cubicBezTo>
                    <a:pt x="5983" y="634"/>
                    <a:pt x="5012" y="1"/>
                    <a:pt x="4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2"/>
            <p:cNvSpPr/>
            <p:nvPr/>
          </p:nvSpPr>
          <p:spPr>
            <a:xfrm>
              <a:off x="7437400" y="3147968"/>
              <a:ext cx="215333" cy="257580"/>
            </a:xfrm>
            <a:custGeom>
              <a:avLst/>
              <a:gdLst/>
              <a:ahLst/>
              <a:cxnLst/>
              <a:rect l="l" t="t" r="r" b="b"/>
              <a:pathLst>
                <a:path w="5515" h="6597" extrusionOk="0">
                  <a:moveTo>
                    <a:pt x="1504" y="3585"/>
                  </a:moveTo>
                  <a:lnTo>
                    <a:pt x="1504" y="3585"/>
                  </a:lnTo>
                  <a:cubicBezTo>
                    <a:pt x="1348" y="3841"/>
                    <a:pt x="1216" y="4081"/>
                    <a:pt x="1106" y="4303"/>
                  </a:cubicBezTo>
                  <a:lnTo>
                    <a:pt x="1106" y="4303"/>
                  </a:lnTo>
                  <a:cubicBezTo>
                    <a:pt x="1220" y="4042"/>
                    <a:pt x="1351" y="3787"/>
                    <a:pt x="1504" y="3585"/>
                  </a:cubicBezTo>
                  <a:close/>
                  <a:moveTo>
                    <a:pt x="4687" y="1"/>
                  </a:moveTo>
                  <a:cubicBezTo>
                    <a:pt x="4687" y="1"/>
                    <a:pt x="2005" y="1906"/>
                    <a:pt x="1404" y="2708"/>
                  </a:cubicBezTo>
                  <a:cubicBezTo>
                    <a:pt x="802" y="3510"/>
                    <a:pt x="0" y="5464"/>
                    <a:pt x="401" y="5615"/>
                  </a:cubicBezTo>
                  <a:cubicBezTo>
                    <a:pt x="412" y="5618"/>
                    <a:pt x="422" y="5620"/>
                    <a:pt x="432" y="5620"/>
                  </a:cubicBezTo>
                  <a:cubicBezTo>
                    <a:pt x="540" y="5620"/>
                    <a:pt x="643" y="5433"/>
                    <a:pt x="757" y="5161"/>
                  </a:cubicBezTo>
                  <a:lnTo>
                    <a:pt x="757" y="5161"/>
                  </a:lnTo>
                  <a:cubicBezTo>
                    <a:pt x="619" y="5639"/>
                    <a:pt x="662" y="5925"/>
                    <a:pt x="852" y="5966"/>
                  </a:cubicBezTo>
                  <a:cubicBezTo>
                    <a:pt x="864" y="5969"/>
                    <a:pt x="875" y="5971"/>
                    <a:pt x="886" y="5971"/>
                  </a:cubicBezTo>
                  <a:cubicBezTo>
                    <a:pt x="1183" y="5971"/>
                    <a:pt x="1259" y="4682"/>
                    <a:pt x="2081" y="3835"/>
                  </a:cubicBezTo>
                  <a:lnTo>
                    <a:pt x="2081" y="3835"/>
                  </a:lnTo>
                  <a:cubicBezTo>
                    <a:pt x="1454" y="5339"/>
                    <a:pt x="1379" y="6517"/>
                    <a:pt x="1730" y="6517"/>
                  </a:cubicBezTo>
                  <a:cubicBezTo>
                    <a:pt x="2081" y="6517"/>
                    <a:pt x="1955" y="4662"/>
                    <a:pt x="2832" y="3886"/>
                  </a:cubicBezTo>
                  <a:lnTo>
                    <a:pt x="2832" y="3886"/>
                  </a:lnTo>
                  <a:cubicBezTo>
                    <a:pt x="2398" y="5648"/>
                    <a:pt x="2591" y="6596"/>
                    <a:pt x="2852" y="6596"/>
                  </a:cubicBezTo>
                  <a:cubicBezTo>
                    <a:pt x="2862" y="6596"/>
                    <a:pt x="2872" y="6595"/>
                    <a:pt x="2883" y="6592"/>
                  </a:cubicBezTo>
                  <a:cubicBezTo>
                    <a:pt x="3183" y="6517"/>
                    <a:pt x="3033" y="5089"/>
                    <a:pt x="3509" y="4086"/>
                  </a:cubicBezTo>
                  <a:cubicBezTo>
                    <a:pt x="3985" y="3058"/>
                    <a:pt x="5514" y="2507"/>
                    <a:pt x="5439" y="928"/>
                  </a:cubicBezTo>
                  <a:lnTo>
                    <a:pt x="4687" y="1"/>
                  </a:ln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2"/>
            <p:cNvSpPr/>
            <p:nvPr/>
          </p:nvSpPr>
          <p:spPr>
            <a:xfrm>
              <a:off x="7441304" y="3145274"/>
              <a:ext cx="212405" cy="263046"/>
            </a:xfrm>
            <a:custGeom>
              <a:avLst/>
              <a:gdLst/>
              <a:ahLst/>
              <a:cxnLst/>
              <a:rect l="l" t="t" r="r" b="b"/>
              <a:pathLst>
                <a:path w="5440" h="6737" extrusionOk="0">
                  <a:moveTo>
                    <a:pt x="4609" y="1"/>
                  </a:moveTo>
                  <a:cubicBezTo>
                    <a:pt x="4593" y="1"/>
                    <a:pt x="4575" y="7"/>
                    <a:pt x="4562" y="20"/>
                  </a:cubicBezTo>
                  <a:cubicBezTo>
                    <a:pt x="4437" y="95"/>
                    <a:pt x="1855" y="1924"/>
                    <a:pt x="1254" y="2726"/>
                  </a:cubicBezTo>
                  <a:cubicBezTo>
                    <a:pt x="727" y="3428"/>
                    <a:pt x="1" y="5082"/>
                    <a:pt x="151" y="5584"/>
                  </a:cubicBezTo>
                  <a:cubicBezTo>
                    <a:pt x="176" y="5684"/>
                    <a:pt x="251" y="5709"/>
                    <a:pt x="276" y="5734"/>
                  </a:cubicBezTo>
                  <a:cubicBezTo>
                    <a:pt x="300" y="5740"/>
                    <a:pt x="322" y="5743"/>
                    <a:pt x="343" y="5743"/>
                  </a:cubicBezTo>
                  <a:cubicBezTo>
                    <a:pt x="412" y="5743"/>
                    <a:pt x="469" y="5710"/>
                    <a:pt x="527" y="5634"/>
                  </a:cubicBezTo>
                  <a:lnTo>
                    <a:pt x="527" y="5634"/>
                  </a:lnTo>
                  <a:cubicBezTo>
                    <a:pt x="502" y="5759"/>
                    <a:pt x="527" y="5859"/>
                    <a:pt x="552" y="5934"/>
                  </a:cubicBezTo>
                  <a:cubicBezTo>
                    <a:pt x="577" y="6010"/>
                    <a:pt x="652" y="6085"/>
                    <a:pt x="727" y="6085"/>
                  </a:cubicBezTo>
                  <a:cubicBezTo>
                    <a:pt x="750" y="6093"/>
                    <a:pt x="771" y="6097"/>
                    <a:pt x="791" y="6097"/>
                  </a:cubicBezTo>
                  <a:cubicBezTo>
                    <a:pt x="951" y="6097"/>
                    <a:pt x="1048" y="5837"/>
                    <a:pt x="1204" y="5458"/>
                  </a:cubicBezTo>
                  <a:cubicBezTo>
                    <a:pt x="1329" y="5107"/>
                    <a:pt x="1479" y="4656"/>
                    <a:pt x="1780" y="4255"/>
                  </a:cubicBezTo>
                  <a:lnTo>
                    <a:pt x="1780" y="4255"/>
                  </a:lnTo>
                  <a:cubicBezTo>
                    <a:pt x="1379" y="5308"/>
                    <a:pt x="1254" y="6235"/>
                    <a:pt x="1429" y="6536"/>
                  </a:cubicBezTo>
                  <a:cubicBezTo>
                    <a:pt x="1479" y="6611"/>
                    <a:pt x="1555" y="6636"/>
                    <a:pt x="1630" y="6636"/>
                  </a:cubicBezTo>
                  <a:cubicBezTo>
                    <a:pt x="1830" y="6636"/>
                    <a:pt x="1905" y="6335"/>
                    <a:pt x="1981" y="5859"/>
                  </a:cubicBezTo>
                  <a:cubicBezTo>
                    <a:pt x="2106" y="5308"/>
                    <a:pt x="2256" y="4606"/>
                    <a:pt x="2632" y="4155"/>
                  </a:cubicBezTo>
                  <a:lnTo>
                    <a:pt x="2632" y="4155"/>
                  </a:lnTo>
                  <a:cubicBezTo>
                    <a:pt x="2306" y="5559"/>
                    <a:pt x="2382" y="6436"/>
                    <a:pt x="2607" y="6661"/>
                  </a:cubicBezTo>
                  <a:cubicBezTo>
                    <a:pt x="2657" y="6711"/>
                    <a:pt x="2707" y="6736"/>
                    <a:pt x="2758" y="6736"/>
                  </a:cubicBezTo>
                  <a:cubicBezTo>
                    <a:pt x="2783" y="6736"/>
                    <a:pt x="2783" y="6736"/>
                    <a:pt x="2808" y="6711"/>
                  </a:cubicBezTo>
                  <a:cubicBezTo>
                    <a:pt x="2983" y="6686"/>
                    <a:pt x="3008" y="6361"/>
                    <a:pt x="3083" y="5859"/>
                  </a:cubicBezTo>
                  <a:cubicBezTo>
                    <a:pt x="3133" y="5333"/>
                    <a:pt x="3234" y="4706"/>
                    <a:pt x="3459" y="4180"/>
                  </a:cubicBezTo>
                  <a:cubicBezTo>
                    <a:pt x="3635" y="3829"/>
                    <a:pt x="3935" y="3503"/>
                    <a:pt x="4261" y="3203"/>
                  </a:cubicBezTo>
                  <a:cubicBezTo>
                    <a:pt x="4838" y="2626"/>
                    <a:pt x="5439" y="2025"/>
                    <a:pt x="5389" y="997"/>
                  </a:cubicBezTo>
                  <a:cubicBezTo>
                    <a:pt x="5389" y="972"/>
                    <a:pt x="5364" y="947"/>
                    <a:pt x="5314" y="947"/>
                  </a:cubicBezTo>
                  <a:cubicBezTo>
                    <a:pt x="5289" y="947"/>
                    <a:pt x="5264" y="972"/>
                    <a:pt x="5264" y="1022"/>
                  </a:cubicBezTo>
                  <a:cubicBezTo>
                    <a:pt x="5314" y="1975"/>
                    <a:pt x="4737" y="2551"/>
                    <a:pt x="4186" y="3102"/>
                  </a:cubicBezTo>
                  <a:cubicBezTo>
                    <a:pt x="3835" y="3428"/>
                    <a:pt x="3534" y="3754"/>
                    <a:pt x="3359" y="4130"/>
                  </a:cubicBezTo>
                  <a:cubicBezTo>
                    <a:pt x="3108" y="4681"/>
                    <a:pt x="3008" y="5308"/>
                    <a:pt x="2958" y="5834"/>
                  </a:cubicBezTo>
                  <a:cubicBezTo>
                    <a:pt x="2908" y="6185"/>
                    <a:pt x="2858" y="6586"/>
                    <a:pt x="2783" y="6611"/>
                  </a:cubicBezTo>
                  <a:cubicBezTo>
                    <a:pt x="2758" y="6611"/>
                    <a:pt x="2732" y="6611"/>
                    <a:pt x="2707" y="6561"/>
                  </a:cubicBezTo>
                  <a:cubicBezTo>
                    <a:pt x="2532" y="6411"/>
                    <a:pt x="2407" y="5533"/>
                    <a:pt x="2808" y="3955"/>
                  </a:cubicBezTo>
                  <a:cubicBezTo>
                    <a:pt x="2808" y="3929"/>
                    <a:pt x="2808" y="3904"/>
                    <a:pt x="2783" y="3879"/>
                  </a:cubicBezTo>
                  <a:cubicBezTo>
                    <a:pt x="2758" y="3879"/>
                    <a:pt x="2732" y="3879"/>
                    <a:pt x="2707" y="3904"/>
                  </a:cubicBezTo>
                  <a:cubicBezTo>
                    <a:pt x="2156" y="4356"/>
                    <a:pt x="1981" y="5208"/>
                    <a:pt x="1855" y="5834"/>
                  </a:cubicBezTo>
                  <a:cubicBezTo>
                    <a:pt x="1805" y="6135"/>
                    <a:pt x="1730" y="6511"/>
                    <a:pt x="1630" y="6511"/>
                  </a:cubicBezTo>
                  <a:cubicBezTo>
                    <a:pt x="1605" y="6511"/>
                    <a:pt x="1580" y="6511"/>
                    <a:pt x="1555" y="6461"/>
                  </a:cubicBezTo>
                  <a:cubicBezTo>
                    <a:pt x="1379" y="6210"/>
                    <a:pt x="1504" y="5183"/>
                    <a:pt x="2031" y="3929"/>
                  </a:cubicBezTo>
                  <a:cubicBezTo>
                    <a:pt x="2056" y="3904"/>
                    <a:pt x="2031" y="3854"/>
                    <a:pt x="2006" y="3854"/>
                  </a:cubicBezTo>
                  <a:cubicBezTo>
                    <a:pt x="1993" y="3842"/>
                    <a:pt x="1981" y="3835"/>
                    <a:pt x="1968" y="3835"/>
                  </a:cubicBezTo>
                  <a:cubicBezTo>
                    <a:pt x="1956" y="3835"/>
                    <a:pt x="1943" y="3842"/>
                    <a:pt x="1930" y="3854"/>
                  </a:cubicBezTo>
                  <a:cubicBezTo>
                    <a:pt x="1479" y="4356"/>
                    <a:pt x="1229" y="4957"/>
                    <a:pt x="1078" y="5408"/>
                  </a:cubicBezTo>
                  <a:cubicBezTo>
                    <a:pt x="958" y="5720"/>
                    <a:pt x="861" y="5986"/>
                    <a:pt x="765" y="5986"/>
                  </a:cubicBezTo>
                  <a:cubicBezTo>
                    <a:pt x="761" y="5986"/>
                    <a:pt x="757" y="5986"/>
                    <a:pt x="752" y="5985"/>
                  </a:cubicBezTo>
                  <a:cubicBezTo>
                    <a:pt x="727" y="5960"/>
                    <a:pt x="677" y="5934"/>
                    <a:pt x="677" y="5884"/>
                  </a:cubicBezTo>
                  <a:cubicBezTo>
                    <a:pt x="627" y="5759"/>
                    <a:pt x="627" y="5559"/>
                    <a:pt x="727" y="5208"/>
                  </a:cubicBezTo>
                  <a:cubicBezTo>
                    <a:pt x="778" y="5132"/>
                    <a:pt x="803" y="5032"/>
                    <a:pt x="853" y="4932"/>
                  </a:cubicBezTo>
                  <a:cubicBezTo>
                    <a:pt x="903" y="4782"/>
                    <a:pt x="953" y="4656"/>
                    <a:pt x="1003" y="4506"/>
                  </a:cubicBezTo>
                  <a:cubicBezTo>
                    <a:pt x="1128" y="4280"/>
                    <a:pt x="1279" y="4005"/>
                    <a:pt x="1454" y="3704"/>
                  </a:cubicBezTo>
                  <a:cubicBezTo>
                    <a:pt x="1479" y="3679"/>
                    <a:pt x="1479" y="3629"/>
                    <a:pt x="1454" y="3604"/>
                  </a:cubicBezTo>
                  <a:cubicBezTo>
                    <a:pt x="1429" y="3604"/>
                    <a:pt x="1379" y="3604"/>
                    <a:pt x="1354" y="3629"/>
                  </a:cubicBezTo>
                  <a:cubicBezTo>
                    <a:pt x="1179" y="3854"/>
                    <a:pt x="1028" y="4155"/>
                    <a:pt x="903" y="4456"/>
                  </a:cubicBezTo>
                  <a:cubicBezTo>
                    <a:pt x="778" y="4731"/>
                    <a:pt x="677" y="4957"/>
                    <a:pt x="602" y="5183"/>
                  </a:cubicBezTo>
                  <a:cubicBezTo>
                    <a:pt x="508" y="5419"/>
                    <a:pt x="413" y="5611"/>
                    <a:pt x="339" y="5611"/>
                  </a:cubicBezTo>
                  <a:cubicBezTo>
                    <a:pt x="335" y="5611"/>
                    <a:pt x="331" y="5610"/>
                    <a:pt x="326" y="5609"/>
                  </a:cubicBezTo>
                  <a:cubicBezTo>
                    <a:pt x="326" y="5609"/>
                    <a:pt x="301" y="5609"/>
                    <a:pt x="276" y="5533"/>
                  </a:cubicBezTo>
                  <a:cubicBezTo>
                    <a:pt x="151" y="5132"/>
                    <a:pt x="828" y="3528"/>
                    <a:pt x="1354" y="2802"/>
                  </a:cubicBezTo>
                  <a:cubicBezTo>
                    <a:pt x="1930" y="2025"/>
                    <a:pt x="4612" y="120"/>
                    <a:pt x="4637" y="120"/>
                  </a:cubicBezTo>
                  <a:cubicBezTo>
                    <a:pt x="4662" y="95"/>
                    <a:pt x="4662" y="45"/>
                    <a:pt x="4637" y="20"/>
                  </a:cubicBezTo>
                  <a:cubicBezTo>
                    <a:pt x="4637" y="7"/>
                    <a:pt x="4625" y="1"/>
                    <a:pt x="46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2"/>
            <p:cNvSpPr/>
            <p:nvPr/>
          </p:nvSpPr>
          <p:spPr>
            <a:xfrm>
              <a:off x="7849353" y="2101901"/>
              <a:ext cx="128224" cy="281866"/>
            </a:xfrm>
            <a:custGeom>
              <a:avLst/>
              <a:gdLst/>
              <a:ahLst/>
              <a:cxnLst/>
              <a:rect l="l" t="t" r="r" b="b"/>
              <a:pathLst>
                <a:path w="3284" h="7219" extrusionOk="0">
                  <a:moveTo>
                    <a:pt x="1028" y="1"/>
                  </a:moveTo>
                  <a:cubicBezTo>
                    <a:pt x="1028" y="1"/>
                    <a:pt x="1" y="5189"/>
                    <a:pt x="2206" y="7219"/>
                  </a:cubicBezTo>
                  <a:cubicBezTo>
                    <a:pt x="3284" y="3434"/>
                    <a:pt x="1029" y="1"/>
                    <a:pt x="1028"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42"/>
            <p:cNvSpPr/>
            <p:nvPr/>
          </p:nvSpPr>
          <p:spPr>
            <a:xfrm>
              <a:off x="7847401" y="2098972"/>
              <a:ext cx="132167" cy="287723"/>
            </a:xfrm>
            <a:custGeom>
              <a:avLst/>
              <a:gdLst/>
              <a:ahLst/>
              <a:cxnLst/>
              <a:rect l="l" t="t" r="r" b="b"/>
              <a:pathLst>
                <a:path w="3385" h="7369" extrusionOk="0">
                  <a:moveTo>
                    <a:pt x="1103" y="251"/>
                  </a:moveTo>
                  <a:lnTo>
                    <a:pt x="1103" y="251"/>
                  </a:lnTo>
                  <a:cubicBezTo>
                    <a:pt x="1504" y="928"/>
                    <a:pt x="3108" y="3935"/>
                    <a:pt x="2231" y="7168"/>
                  </a:cubicBezTo>
                  <a:cubicBezTo>
                    <a:pt x="377" y="5339"/>
                    <a:pt x="953" y="1128"/>
                    <a:pt x="1103" y="251"/>
                  </a:cubicBezTo>
                  <a:close/>
                  <a:moveTo>
                    <a:pt x="1053" y="0"/>
                  </a:moveTo>
                  <a:cubicBezTo>
                    <a:pt x="1028" y="0"/>
                    <a:pt x="1003" y="26"/>
                    <a:pt x="1003" y="51"/>
                  </a:cubicBezTo>
                  <a:cubicBezTo>
                    <a:pt x="978" y="276"/>
                    <a:pt x="1" y="5314"/>
                    <a:pt x="2206" y="7344"/>
                  </a:cubicBezTo>
                  <a:cubicBezTo>
                    <a:pt x="2231" y="7344"/>
                    <a:pt x="2256" y="7369"/>
                    <a:pt x="2256" y="7369"/>
                  </a:cubicBezTo>
                  <a:lnTo>
                    <a:pt x="2281" y="7369"/>
                  </a:lnTo>
                  <a:cubicBezTo>
                    <a:pt x="2306" y="7344"/>
                    <a:pt x="2306" y="7344"/>
                    <a:pt x="2332" y="7319"/>
                  </a:cubicBezTo>
                  <a:cubicBezTo>
                    <a:pt x="3384" y="3559"/>
                    <a:pt x="1154" y="76"/>
                    <a:pt x="1128" y="26"/>
                  </a:cubicBezTo>
                  <a:cubicBezTo>
                    <a:pt x="1103" y="0"/>
                    <a:pt x="1078" y="0"/>
                    <a:pt x="10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42"/>
            <p:cNvSpPr/>
            <p:nvPr/>
          </p:nvSpPr>
          <p:spPr>
            <a:xfrm>
              <a:off x="7923732" y="2613689"/>
              <a:ext cx="323058" cy="431838"/>
            </a:xfrm>
            <a:custGeom>
              <a:avLst/>
              <a:gdLst/>
              <a:ahLst/>
              <a:cxnLst/>
              <a:rect l="l" t="t" r="r" b="b"/>
              <a:pathLst>
                <a:path w="8274" h="11060" extrusionOk="0">
                  <a:moveTo>
                    <a:pt x="5013" y="1"/>
                  </a:moveTo>
                  <a:cubicBezTo>
                    <a:pt x="5013" y="1"/>
                    <a:pt x="3083" y="527"/>
                    <a:pt x="3184" y="3760"/>
                  </a:cubicBezTo>
                  <a:cubicBezTo>
                    <a:pt x="3259" y="6993"/>
                    <a:pt x="1" y="10101"/>
                    <a:pt x="3534" y="10828"/>
                  </a:cubicBezTo>
                  <a:cubicBezTo>
                    <a:pt x="4265" y="10979"/>
                    <a:pt x="4905" y="11060"/>
                    <a:pt x="5452" y="11060"/>
                  </a:cubicBezTo>
                  <a:cubicBezTo>
                    <a:pt x="7535" y="11060"/>
                    <a:pt x="8274" y="9891"/>
                    <a:pt x="7519" y="6993"/>
                  </a:cubicBezTo>
                  <a:cubicBezTo>
                    <a:pt x="6542" y="3334"/>
                    <a:pt x="7945" y="126"/>
                    <a:pt x="5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42"/>
            <p:cNvSpPr/>
            <p:nvPr/>
          </p:nvSpPr>
          <p:spPr>
            <a:xfrm>
              <a:off x="7986358" y="2610761"/>
              <a:ext cx="251528" cy="437460"/>
            </a:xfrm>
            <a:custGeom>
              <a:avLst/>
              <a:gdLst/>
              <a:ahLst/>
              <a:cxnLst/>
              <a:rect l="l" t="t" r="r" b="b"/>
              <a:pathLst>
                <a:path w="6442" h="11204" extrusionOk="0">
                  <a:moveTo>
                    <a:pt x="3409" y="126"/>
                  </a:moveTo>
                  <a:cubicBezTo>
                    <a:pt x="5264" y="226"/>
                    <a:pt x="5314" y="1554"/>
                    <a:pt x="5414" y="3559"/>
                  </a:cubicBezTo>
                  <a:cubicBezTo>
                    <a:pt x="5464" y="4637"/>
                    <a:pt x="5514" y="5815"/>
                    <a:pt x="5840" y="7093"/>
                  </a:cubicBezTo>
                  <a:cubicBezTo>
                    <a:pt x="6291" y="8772"/>
                    <a:pt x="6241" y="9900"/>
                    <a:pt x="5665" y="10502"/>
                  </a:cubicBezTo>
                  <a:cubicBezTo>
                    <a:pt x="5279" y="10887"/>
                    <a:pt x="4685" y="11083"/>
                    <a:pt x="3834" y="11083"/>
                  </a:cubicBezTo>
                  <a:cubicBezTo>
                    <a:pt x="3303" y="11083"/>
                    <a:pt x="2672" y="11007"/>
                    <a:pt x="1930" y="10853"/>
                  </a:cubicBezTo>
                  <a:cubicBezTo>
                    <a:pt x="1204" y="10702"/>
                    <a:pt x="727" y="10426"/>
                    <a:pt x="502" y="10025"/>
                  </a:cubicBezTo>
                  <a:cubicBezTo>
                    <a:pt x="126" y="9374"/>
                    <a:pt x="477" y="8371"/>
                    <a:pt x="878" y="7243"/>
                  </a:cubicBezTo>
                  <a:cubicBezTo>
                    <a:pt x="1254" y="6191"/>
                    <a:pt x="1680" y="5038"/>
                    <a:pt x="1630" y="3835"/>
                  </a:cubicBezTo>
                  <a:cubicBezTo>
                    <a:pt x="1554" y="802"/>
                    <a:pt x="3284" y="176"/>
                    <a:pt x="3409" y="126"/>
                  </a:cubicBezTo>
                  <a:close/>
                  <a:moveTo>
                    <a:pt x="3384" y="0"/>
                  </a:moveTo>
                  <a:cubicBezTo>
                    <a:pt x="3359" y="25"/>
                    <a:pt x="1429" y="577"/>
                    <a:pt x="1504" y="3835"/>
                  </a:cubicBezTo>
                  <a:cubicBezTo>
                    <a:pt x="1554" y="5013"/>
                    <a:pt x="1128" y="6166"/>
                    <a:pt x="778" y="7193"/>
                  </a:cubicBezTo>
                  <a:cubicBezTo>
                    <a:pt x="351" y="8371"/>
                    <a:pt x="1" y="9374"/>
                    <a:pt x="402" y="10101"/>
                  </a:cubicBezTo>
                  <a:cubicBezTo>
                    <a:pt x="627" y="10527"/>
                    <a:pt x="1128" y="10802"/>
                    <a:pt x="1905" y="10978"/>
                  </a:cubicBezTo>
                  <a:cubicBezTo>
                    <a:pt x="2657" y="11128"/>
                    <a:pt x="3309" y="11203"/>
                    <a:pt x="3860" y="11203"/>
                  </a:cubicBezTo>
                  <a:cubicBezTo>
                    <a:pt x="4737" y="11203"/>
                    <a:pt x="5364" y="11003"/>
                    <a:pt x="5740" y="10577"/>
                  </a:cubicBezTo>
                  <a:cubicBezTo>
                    <a:pt x="6367" y="9950"/>
                    <a:pt x="6442" y="8797"/>
                    <a:pt x="5966" y="7068"/>
                  </a:cubicBezTo>
                  <a:cubicBezTo>
                    <a:pt x="5640" y="5815"/>
                    <a:pt x="5590" y="4612"/>
                    <a:pt x="5539" y="3559"/>
                  </a:cubicBezTo>
                  <a:cubicBezTo>
                    <a:pt x="5464" y="1554"/>
                    <a:pt x="5389" y="101"/>
                    <a:pt x="3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42"/>
            <p:cNvSpPr/>
            <p:nvPr/>
          </p:nvSpPr>
          <p:spPr>
            <a:xfrm>
              <a:off x="8046057" y="2876534"/>
              <a:ext cx="207524" cy="134940"/>
            </a:xfrm>
            <a:custGeom>
              <a:avLst/>
              <a:gdLst/>
              <a:ahLst/>
              <a:cxnLst/>
              <a:rect l="l" t="t" r="r" b="b"/>
              <a:pathLst>
                <a:path w="5315" h="3456" extrusionOk="0">
                  <a:moveTo>
                    <a:pt x="4165" y="0"/>
                  </a:moveTo>
                  <a:cubicBezTo>
                    <a:pt x="4122" y="0"/>
                    <a:pt x="4079" y="4"/>
                    <a:pt x="4036" y="10"/>
                  </a:cubicBezTo>
                  <a:cubicBezTo>
                    <a:pt x="3413" y="106"/>
                    <a:pt x="2859" y="139"/>
                    <a:pt x="2382" y="139"/>
                  </a:cubicBezTo>
                  <a:cubicBezTo>
                    <a:pt x="1860" y="139"/>
                    <a:pt x="1430" y="100"/>
                    <a:pt x="1103" y="61"/>
                  </a:cubicBezTo>
                  <a:cubicBezTo>
                    <a:pt x="1057" y="53"/>
                    <a:pt x="1011" y="50"/>
                    <a:pt x="966" y="50"/>
                  </a:cubicBezTo>
                  <a:cubicBezTo>
                    <a:pt x="543" y="50"/>
                    <a:pt x="169" y="357"/>
                    <a:pt x="101" y="787"/>
                  </a:cubicBezTo>
                  <a:cubicBezTo>
                    <a:pt x="25" y="1289"/>
                    <a:pt x="0" y="1915"/>
                    <a:pt x="126" y="2492"/>
                  </a:cubicBezTo>
                  <a:cubicBezTo>
                    <a:pt x="201" y="2817"/>
                    <a:pt x="452" y="3068"/>
                    <a:pt x="777" y="3143"/>
                  </a:cubicBezTo>
                  <a:cubicBezTo>
                    <a:pt x="1619" y="3349"/>
                    <a:pt x="2339" y="3456"/>
                    <a:pt x="2937" y="3456"/>
                  </a:cubicBezTo>
                  <a:cubicBezTo>
                    <a:pt x="4601" y="3456"/>
                    <a:pt x="5315" y="2625"/>
                    <a:pt x="5038" y="762"/>
                  </a:cubicBezTo>
                  <a:cubicBezTo>
                    <a:pt x="4970" y="330"/>
                    <a:pt x="4591" y="0"/>
                    <a:pt x="4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42"/>
            <p:cNvSpPr/>
            <p:nvPr/>
          </p:nvSpPr>
          <p:spPr>
            <a:xfrm>
              <a:off x="8044104" y="2874581"/>
              <a:ext cx="207485" cy="139391"/>
            </a:xfrm>
            <a:custGeom>
              <a:avLst/>
              <a:gdLst/>
              <a:ahLst/>
              <a:cxnLst/>
              <a:rect l="l" t="t" r="r" b="b"/>
              <a:pathLst>
                <a:path w="5314" h="3570" extrusionOk="0">
                  <a:moveTo>
                    <a:pt x="4235" y="125"/>
                  </a:moveTo>
                  <a:cubicBezTo>
                    <a:pt x="4616" y="125"/>
                    <a:pt x="4970" y="428"/>
                    <a:pt x="5038" y="812"/>
                  </a:cubicBezTo>
                  <a:cubicBezTo>
                    <a:pt x="5188" y="1865"/>
                    <a:pt x="5038" y="2567"/>
                    <a:pt x="4562" y="2993"/>
                  </a:cubicBezTo>
                  <a:cubicBezTo>
                    <a:pt x="4231" y="3296"/>
                    <a:pt x="3711" y="3448"/>
                    <a:pt x="2996" y="3448"/>
                  </a:cubicBezTo>
                  <a:cubicBezTo>
                    <a:pt x="2412" y="3448"/>
                    <a:pt x="1698" y="3346"/>
                    <a:pt x="852" y="3143"/>
                  </a:cubicBezTo>
                  <a:cubicBezTo>
                    <a:pt x="552" y="3068"/>
                    <a:pt x="326" y="2842"/>
                    <a:pt x="251" y="2542"/>
                  </a:cubicBezTo>
                  <a:cubicBezTo>
                    <a:pt x="126" y="2065"/>
                    <a:pt x="126" y="1489"/>
                    <a:pt x="226" y="837"/>
                  </a:cubicBezTo>
                  <a:cubicBezTo>
                    <a:pt x="276" y="436"/>
                    <a:pt x="627" y="161"/>
                    <a:pt x="1028" y="161"/>
                  </a:cubicBezTo>
                  <a:lnTo>
                    <a:pt x="1153" y="161"/>
                  </a:lnTo>
                  <a:cubicBezTo>
                    <a:pt x="1467" y="213"/>
                    <a:pt x="1898" y="252"/>
                    <a:pt x="2427" y="252"/>
                  </a:cubicBezTo>
                  <a:cubicBezTo>
                    <a:pt x="2910" y="252"/>
                    <a:pt x="3476" y="219"/>
                    <a:pt x="4111" y="136"/>
                  </a:cubicBezTo>
                  <a:cubicBezTo>
                    <a:pt x="4152" y="128"/>
                    <a:pt x="4193" y="125"/>
                    <a:pt x="4235" y="125"/>
                  </a:cubicBezTo>
                  <a:close/>
                  <a:moveTo>
                    <a:pt x="4221" y="0"/>
                  </a:moveTo>
                  <a:cubicBezTo>
                    <a:pt x="4176" y="0"/>
                    <a:pt x="4131" y="3"/>
                    <a:pt x="4086" y="10"/>
                  </a:cubicBezTo>
                  <a:cubicBezTo>
                    <a:pt x="3451" y="94"/>
                    <a:pt x="2897" y="126"/>
                    <a:pt x="2425" y="126"/>
                  </a:cubicBezTo>
                  <a:cubicBezTo>
                    <a:pt x="1909" y="126"/>
                    <a:pt x="1492" y="88"/>
                    <a:pt x="1178" y="35"/>
                  </a:cubicBezTo>
                  <a:cubicBezTo>
                    <a:pt x="1131" y="29"/>
                    <a:pt x="1083" y="25"/>
                    <a:pt x="1037" y="25"/>
                  </a:cubicBezTo>
                  <a:cubicBezTo>
                    <a:pt x="569" y="25"/>
                    <a:pt x="169" y="359"/>
                    <a:pt x="101" y="837"/>
                  </a:cubicBezTo>
                  <a:cubicBezTo>
                    <a:pt x="0" y="1489"/>
                    <a:pt x="0" y="2065"/>
                    <a:pt x="126" y="2567"/>
                  </a:cubicBezTo>
                  <a:cubicBezTo>
                    <a:pt x="201" y="2918"/>
                    <a:pt x="476" y="3193"/>
                    <a:pt x="827" y="3268"/>
                  </a:cubicBezTo>
                  <a:cubicBezTo>
                    <a:pt x="1679" y="3469"/>
                    <a:pt x="2381" y="3569"/>
                    <a:pt x="2983" y="3569"/>
                  </a:cubicBezTo>
                  <a:cubicBezTo>
                    <a:pt x="3735" y="3569"/>
                    <a:pt x="4286" y="3419"/>
                    <a:pt x="4662" y="3068"/>
                  </a:cubicBezTo>
                  <a:cubicBezTo>
                    <a:pt x="5163" y="2617"/>
                    <a:pt x="5314" y="1890"/>
                    <a:pt x="5163" y="812"/>
                  </a:cubicBezTo>
                  <a:cubicBezTo>
                    <a:pt x="5072" y="334"/>
                    <a:pt x="4670" y="0"/>
                    <a:pt x="4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42"/>
            <p:cNvSpPr/>
            <p:nvPr/>
          </p:nvSpPr>
          <p:spPr>
            <a:xfrm>
              <a:off x="8060737" y="2700211"/>
              <a:ext cx="165238" cy="160943"/>
            </a:xfrm>
            <a:custGeom>
              <a:avLst/>
              <a:gdLst/>
              <a:ahLst/>
              <a:cxnLst/>
              <a:rect l="l" t="t" r="r" b="b"/>
              <a:pathLst>
                <a:path w="4232" h="4122" extrusionOk="0">
                  <a:moveTo>
                    <a:pt x="3344" y="0"/>
                  </a:moveTo>
                  <a:cubicBezTo>
                    <a:pt x="3308" y="0"/>
                    <a:pt x="3271" y="5"/>
                    <a:pt x="3233" y="15"/>
                  </a:cubicBezTo>
                  <a:cubicBezTo>
                    <a:pt x="2744" y="120"/>
                    <a:pt x="2314" y="160"/>
                    <a:pt x="1941" y="160"/>
                  </a:cubicBezTo>
                  <a:cubicBezTo>
                    <a:pt x="1512" y="160"/>
                    <a:pt x="1159" y="107"/>
                    <a:pt x="878" y="40"/>
                  </a:cubicBezTo>
                  <a:cubicBezTo>
                    <a:pt x="847" y="34"/>
                    <a:pt x="817" y="31"/>
                    <a:pt x="787" y="31"/>
                  </a:cubicBezTo>
                  <a:cubicBezTo>
                    <a:pt x="447" y="31"/>
                    <a:pt x="147" y="411"/>
                    <a:pt x="101" y="917"/>
                  </a:cubicBezTo>
                  <a:cubicBezTo>
                    <a:pt x="25" y="1519"/>
                    <a:pt x="0" y="2271"/>
                    <a:pt x="101" y="2973"/>
                  </a:cubicBezTo>
                  <a:cubicBezTo>
                    <a:pt x="176" y="3348"/>
                    <a:pt x="376" y="3649"/>
                    <a:pt x="627" y="3749"/>
                  </a:cubicBezTo>
                  <a:cubicBezTo>
                    <a:pt x="1294" y="3994"/>
                    <a:pt x="1866" y="4122"/>
                    <a:pt x="2340" y="4122"/>
                  </a:cubicBezTo>
                  <a:cubicBezTo>
                    <a:pt x="3665" y="4122"/>
                    <a:pt x="4232" y="3125"/>
                    <a:pt x="4010" y="892"/>
                  </a:cubicBezTo>
                  <a:cubicBezTo>
                    <a:pt x="3965" y="395"/>
                    <a:pt x="3676" y="0"/>
                    <a:pt x="3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42"/>
            <p:cNvSpPr/>
            <p:nvPr/>
          </p:nvSpPr>
          <p:spPr>
            <a:xfrm>
              <a:off x="8058785" y="2697478"/>
              <a:ext cx="167347" cy="165785"/>
            </a:xfrm>
            <a:custGeom>
              <a:avLst/>
              <a:gdLst/>
              <a:ahLst/>
              <a:cxnLst/>
              <a:rect l="l" t="t" r="r" b="b"/>
              <a:pathLst>
                <a:path w="4286" h="4246" extrusionOk="0">
                  <a:moveTo>
                    <a:pt x="3372" y="126"/>
                  </a:moveTo>
                  <a:cubicBezTo>
                    <a:pt x="3467" y="126"/>
                    <a:pt x="3558" y="159"/>
                    <a:pt x="3634" y="235"/>
                  </a:cubicBezTo>
                  <a:cubicBezTo>
                    <a:pt x="3835" y="361"/>
                    <a:pt x="3985" y="662"/>
                    <a:pt x="4010" y="987"/>
                  </a:cubicBezTo>
                  <a:cubicBezTo>
                    <a:pt x="4161" y="2466"/>
                    <a:pt x="3960" y="3393"/>
                    <a:pt x="3384" y="3845"/>
                  </a:cubicBezTo>
                  <a:cubicBezTo>
                    <a:pt x="3136" y="4033"/>
                    <a:pt x="2811" y="4128"/>
                    <a:pt x="2402" y="4128"/>
                  </a:cubicBezTo>
                  <a:cubicBezTo>
                    <a:pt x="1943" y="4128"/>
                    <a:pt x="1379" y="4008"/>
                    <a:pt x="702" y="3769"/>
                  </a:cubicBezTo>
                  <a:cubicBezTo>
                    <a:pt x="476" y="3669"/>
                    <a:pt x="276" y="3393"/>
                    <a:pt x="226" y="3043"/>
                  </a:cubicBezTo>
                  <a:cubicBezTo>
                    <a:pt x="126" y="2466"/>
                    <a:pt x="126" y="1764"/>
                    <a:pt x="201" y="1012"/>
                  </a:cubicBezTo>
                  <a:cubicBezTo>
                    <a:pt x="226" y="687"/>
                    <a:pt x="376" y="411"/>
                    <a:pt x="577" y="261"/>
                  </a:cubicBezTo>
                  <a:cubicBezTo>
                    <a:pt x="652" y="210"/>
                    <a:pt x="752" y="160"/>
                    <a:pt x="827" y="160"/>
                  </a:cubicBezTo>
                  <a:cubicBezTo>
                    <a:pt x="852" y="160"/>
                    <a:pt x="902" y="185"/>
                    <a:pt x="928" y="185"/>
                  </a:cubicBezTo>
                  <a:cubicBezTo>
                    <a:pt x="1175" y="237"/>
                    <a:pt x="1516" y="283"/>
                    <a:pt x="1935" y="283"/>
                  </a:cubicBezTo>
                  <a:cubicBezTo>
                    <a:pt x="2323" y="283"/>
                    <a:pt x="2777" y="244"/>
                    <a:pt x="3283" y="135"/>
                  </a:cubicBezTo>
                  <a:cubicBezTo>
                    <a:pt x="3313" y="129"/>
                    <a:pt x="3343" y="126"/>
                    <a:pt x="3372" y="126"/>
                  </a:cubicBezTo>
                  <a:close/>
                  <a:moveTo>
                    <a:pt x="3368" y="1"/>
                  </a:moveTo>
                  <a:cubicBezTo>
                    <a:pt x="3331" y="1"/>
                    <a:pt x="3294" y="4"/>
                    <a:pt x="3258" y="10"/>
                  </a:cubicBezTo>
                  <a:cubicBezTo>
                    <a:pt x="2764" y="118"/>
                    <a:pt x="2322" y="157"/>
                    <a:pt x="1943" y="157"/>
                  </a:cubicBezTo>
                  <a:cubicBezTo>
                    <a:pt x="1535" y="157"/>
                    <a:pt x="1200" y="112"/>
                    <a:pt x="953" y="60"/>
                  </a:cubicBezTo>
                  <a:cubicBezTo>
                    <a:pt x="912" y="47"/>
                    <a:pt x="870" y="40"/>
                    <a:pt x="828" y="40"/>
                  </a:cubicBezTo>
                  <a:cubicBezTo>
                    <a:pt x="712" y="40"/>
                    <a:pt x="593" y="87"/>
                    <a:pt x="501" y="160"/>
                  </a:cubicBezTo>
                  <a:cubicBezTo>
                    <a:pt x="276" y="311"/>
                    <a:pt x="126" y="636"/>
                    <a:pt x="75" y="987"/>
                  </a:cubicBezTo>
                  <a:cubicBezTo>
                    <a:pt x="0" y="1764"/>
                    <a:pt x="0" y="2466"/>
                    <a:pt x="100" y="3068"/>
                  </a:cubicBezTo>
                  <a:cubicBezTo>
                    <a:pt x="151" y="3469"/>
                    <a:pt x="376" y="3769"/>
                    <a:pt x="652" y="3895"/>
                  </a:cubicBezTo>
                  <a:cubicBezTo>
                    <a:pt x="1354" y="4120"/>
                    <a:pt x="1930" y="4246"/>
                    <a:pt x="2406" y="4246"/>
                  </a:cubicBezTo>
                  <a:cubicBezTo>
                    <a:pt x="2832" y="4246"/>
                    <a:pt x="3183" y="4145"/>
                    <a:pt x="3459" y="3945"/>
                  </a:cubicBezTo>
                  <a:cubicBezTo>
                    <a:pt x="4060" y="3469"/>
                    <a:pt x="4286" y="2491"/>
                    <a:pt x="4136" y="962"/>
                  </a:cubicBezTo>
                  <a:cubicBezTo>
                    <a:pt x="4085" y="611"/>
                    <a:pt x="3935" y="286"/>
                    <a:pt x="3710" y="110"/>
                  </a:cubicBezTo>
                  <a:cubicBezTo>
                    <a:pt x="3614" y="34"/>
                    <a:pt x="3489" y="1"/>
                    <a:pt x="3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2"/>
            <p:cNvSpPr/>
            <p:nvPr/>
          </p:nvSpPr>
          <p:spPr>
            <a:xfrm>
              <a:off x="7853296" y="1996052"/>
              <a:ext cx="469594" cy="738068"/>
            </a:xfrm>
            <a:custGeom>
              <a:avLst/>
              <a:gdLst/>
              <a:ahLst/>
              <a:cxnLst/>
              <a:rect l="l" t="t" r="r" b="b"/>
              <a:pathLst>
                <a:path w="12027" h="18903" extrusionOk="0">
                  <a:moveTo>
                    <a:pt x="4985" y="1"/>
                  </a:moveTo>
                  <a:cubicBezTo>
                    <a:pt x="4911" y="1"/>
                    <a:pt x="4837" y="2"/>
                    <a:pt x="4762" y="5"/>
                  </a:cubicBezTo>
                  <a:cubicBezTo>
                    <a:pt x="4762" y="5"/>
                    <a:pt x="3083" y="5"/>
                    <a:pt x="1554" y="1584"/>
                  </a:cubicBezTo>
                  <a:cubicBezTo>
                    <a:pt x="0" y="3163"/>
                    <a:pt x="50" y="5418"/>
                    <a:pt x="326" y="6321"/>
                  </a:cubicBezTo>
                  <a:cubicBezTo>
                    <a:pt x="1228" y="5769"/>
                    <a:pt x="1504" y="4240"/>
                    <a:pt x="1504" y="4240"/>
                  </a:cubicBezTo>
                  <a:cubicBezTo>
                    <a:pt x="2657" y="5769"/>
                    <a:pt x="2657" y="8752"/>
                    <a:pt x="1504" y="11835"/>
                  </a:cubicBezTo>
                  <a:cubicBezTo>
                    <a:pt x="376" y="14917"/>
                    <a:pt x="326" y="16571"/>
                    <a:pt x="326" y="16571"/>
                  </a:cubicBezTo>
                  <a:cubicBezTo>
                    <a:pt x="326" y="16571"/>
                    <a:pt x="952" y="14040"/>
                    <a:pt x="2882" y="12486"/>
                  </a:cubicBezTo>
                  <a:cubicBezTo>
                    <a:pt x="3167" y="12262"/>
                    <a:pt x="3502" y="12156"/>
                    <a:pt x="3833" y="12156"/>
                  </a:cubicBezTo>
                  <a:cubicBezTo>
                    <a:pt x="4462" y="12156"/>
                    <a:pt x="5075" y="12539"/>
                    <a:pt x="5288" y="13213"/>
                  </a:cubicBezTo>
                  <a:cubicBezTo>
                    <a:pt x="6642" y="17273"/>
                    <a:pt x="7694" y="18902"/>
                    <a:pt x="9348" y="18902"/>
                  </a:cubicBezTo>
                  <a:cubicBezTo>
                    <a:pt x="8597" y="17424"/>
                    <a:pt x="8797" y="14291"/>
                    <a:pt x="10426" y="9103"/>
                  </a:cubicBezTo>
                  <a:cubicBezTo>
                    <a:pt x="12026" y="4032"/>
                    <a:pt x="9057" y="1"/>
                    <a:pt x="49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2"/>
            <p:cNvSpPr/>
            <p:nvPr/>
          </p:nvSpPr>
          <p:spPr>
            <a:xfrm>
              <a:off x="7851305" y="1994100"/>
              <a:ext cx="443356" cy="742948"/>
            </a:xfrm>
            <a:custGeom>
              <a:avLst/>
              <a:gdLst/>
              <a:ahLst/>
              <a:cxnLst/>
              <a:rect l="l" t="t" r="r" b="b"/>
              <a:pathLst>
                <a:path w="11355" h="19028" extrusionOk="0">
                  <a:moveTo>
                    <a:pt x="5055" y="125"/>
                  </a:moveTo>
                  <a:cubicBezTo>
                    <a:pt x="6841" y="125"/>
                    <a:pt x="8471" y="921"/>
                    <a:pt x="9550" y="2336"/>
                  </a:cubicBezTo>
                  <a:cubicBezTo>
                    <a:pt x="10903" y="4115"/>
                    <a:pt x="11229" y="6596"/>
                    <a:pt x="10427" y="9153"/>
                  </a:cubicBezTo>
                  <a:cubicBezTo>
                    <a:pt x="8923" y="13890"/>
                    <a:pt x="8547" y="17248"/>
                    <a:pt x="9299" y="18902"/>
                  </a:cubicBezTo>
                  <a:cubicBezTo>
                    <a:pt x="7795" y="18827"/>
                    <a:pt x="6793" y="17373"/>
                    <a:pt x="5414" y="13238"/>
                  </a:cubicBezTo>
                  <a:cubicBezTo>
                    <a:pt x="5239" y="12737"/>
                    <a:pt x="4863" y="12361"/>
                    <a:pt x="4337" y="12210"/>
                  </a:cubicBezTo>
                  <a:cubicBezTo>
                    <a:pt x="4186" y="12160"/>
                    <a:pt x="4036" y="12135"/>
                    <a:pt x="3886" y="12135"/>
                  </a:cubicBezTo>
                  <a:cubicBezTo>
                    <a:pt x="3535" y="12135"/>
                    <a:pt x="3184" y="12260"/>
                    <a:pt x="2883" y="12486"/>
                  </a:cubicBezTo>
                  <a:cubicBezTo>
                    <a:pt x="1530" y="13589"/>
                    <a:pt x="803" y="15143"/>
                    <a:pt x="502" y="15995"/>
                  </a:cubicBezTo>
                  <a:cubicBezTo>
                    <a:pt x="602" y="15268"/>
                    <a:pt x="903" y="13890"/>
                    <a:pt x="1630" y="11910"/>
                  </a:cubicBezTo>
                  <a:cubicBezTo>
                    <a:pt x="2783" y="8802"/>
                    <a:pt x="2783" y="5794"/>
                    <a:pt x="1605" y="4265"/>
                  </a:cubicBezTo>
                  <a:cubicBezTo>
                    <a:pt x="1605" y="4240"/>
                    <a:pt x="1580" y="4240"/>
                    <a:pt x="1555" y="4240"/>
                  </a:cubicBezTo>
                  <a:cubicBezTo>
                    <a:pt x="1530" y="4240"/>
                    <a:pt x="1505" y="4265"/>
                    <a:pt x="1505" y="4290"/>
                  </a:cubicBezTo>
                  <a:cubicBezTo>
                    <a:pt x="1505" y="4290"/>
                    <a:pt x="1229" y="5719"/>
                    <a:pt x="402" y="6270"/>
                  </a:cubicBezTo>
                  <a:cubicBezTo>
                    <a:pt x="151" y="5218"/>
                    <a:pt x="252" y="3113"/>
                    <a:pt x="1630" y="1684"/>
                  </a:cubicBezTo>
                  <a:cubicBezTo>
                    <a:pt x="3134" y="130"/>
                    <a:pt x="4788" y="130"/>
                    <a:pt x="4813" y="130"/>
                  </a:cubicBezTo>
                  <a:cubicBezTo>
                    <a:pt x="4894" y="127"/>
                    <a:pt x="4975" y="125"/>
                    <a:pt x="5055" y="125"/>
                  </a:cubicBezTo>
                  <a:close/>
                  <a:moveTo>
                    <a:pt x="5055" y="0"/>
                  </a:moveTo>
                  <a:cubicBezTo>
                    <a:pt x="4974" y="0"/>
                    <a:pt x="4894" y="2"/>
                    <a:pt x="4813" y="5"/>
                  </a:cubicBezTo>
                  <a:cubicBezTo>
                    <a:pt x="4738" y="5"/>
                    <a:pt x="3059" y="30"/>
                    <a:pt x="1555" y="1609"/>
                  </a:cubicBezTo>
                  <a:cubicBezTo>
                    <a:pt x="76" y="3113"/>
                    <a:pt x="1" y="5343"/>
                    <a:pt x="302" y="6396"/>
                  </a:cubicBezTo>
                  <a:cubicBezTo>
                    <a:pt x="302" y="6396"/>
                    <a:pt x="327" y="6421"/>
                    <a:pt x="352" y="6421"/>
                  </a:cubicBezTo>
                  <a:lnTo>
                    <a:pt x="402" y="6421"/>
                  </a:lnTo>
                  <a:cubicBezTo>
                    <a:pt x="1179" y="5970"/>
                    <a:pt x="1505" y="4842"/>
                    <a:pt x="1605" y="4441"/>
                  </a:cubicBezTo>
                  <a:lnTo>
                    <a:pt x="1605" y="4441"/>
                  </a:lnTo>
                  <a:cubicBezTo>
                    <a:pt x="2633" y="5995"/>
                    <a:pt x="2607" y="8877"/>
                    <a:pt x="1505" y="11859"/>
                  </a:cubicBezTo>
                  <a:cubicBezTo>
                    <a:pt x="377" y="14917"/>
                    <a:pt x="302" y="16596"/>
                    <a:pt x="302" y="16596"/>
                  </a:cubicBezTo>
                  <a:cubicBezTo>
                    <a:pt x="302" y="16646"/>
                    <a:pt x="327" y="16672"/>
                    <a:pt x="352" y="16672"/>
                  </a:cubicBezTo>
                  <a:cubicBezTo>
                    <a:pt x="402" y="16672"/>
                    <a:pt x="427" y="16646"/>
                    <a:pt x="427" y="16621"/>
                  </a:cubicBezTo>
                  <a:cubicBezTo>
                    <a:pt x="427" y="16596"/>
                    <a:pt x="1079" y="14115"/>
                    <a:pt x="2983" y="12586"/>
                  </a:cubicBezTo>
                  <a:cubicBezTo>
                    <a:pt x="3243" y="12379"/>
                    <a:pt x="3550" y="12267"/>
                    <a:pt x="3872" y="12267"/>
                  </a:cubicBezTo>
                  <a:cubicBezTo>
                    <a:pt x="4017" y="12267"/>
                    <a:pt x="4164" y="12289"/>
                    <a:pt x="4312" y="12336"/>
                  </a:cubicBezTo>
                  <a:cubicBezTo>
                    <a:pt x="4788" y="12461"/>
                    <a:pt x="5139" y="12812"/>
                    <a:pt x="5289" y="13263"/>
                  </a:cubicBezTo>
                  <a:cubicBezTo>
                    <a:pt x="6718" y="17574"/>
                    <a:pt x="7770" y="19027"/>
                    <a:pt x="9399" y="19027"/>
                  </a:cubicBezTo>
                  <a:cubicBezTo>
                    <a:pt x="9425" y="19027"/>
                    <a:pt x="9450" y="19002"/>
                    <a:pt x="9475" y="19002"/>
                  </a:cubicBezTo>
                  <a:cubicBezTo>
                    <a:pt x="9475" y="18977"/>
                    <a:pt x="9475" y="18952"/>
                    <a:pt x="9475" y="18927"/>
                  </a:cubicBezTo>
                  <a:cubicBezTo>
                    <a:pt x="8648" y="17348"/>
                    <a:pt x="9024" y="13990"/>
                    <a:pt x="10552" y="9178"/>
                  </a:cubicBezTo>
                  <a:cubicBezTo>
                    <a:pt x="11354" y="6596"/>
                    <a:pt x="11029" y="4090"/>
                    <a:pt x="9650" y="2260"/>
                  </a:cubicBezTo>
                  <a:cubicBezTo>
                    <a:pt x="8545" y="820"/>
                    <a:pt x="6889" y="0"/>
                    <a:pt x="50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2"/>
            <p:cNvSpPr/>
            <p:nvPr/>
          </p:nvSpPr>
          <p:spPr>
            <a:xfrm>
              <a:off x="8159557" y="2151799"/>
              <a:ext cx="144857" cy="560764"/>
            </a:xfrm>
            <a:custGeom>
              <a:avLst/>
              <a:gdLst/>
              <a:ahLst/>
              <a:cxnLst/>
              <a:rect l="l" t="t" r="r" b="b"/>
              <a:pathLst>
                <a:path w="3710" h="14362" extrusionOk="0">
                  <a:moveTo>
                    <a:pt x="1981" y="1"/>
                  </a:moveTo>
                  <a:lnTo>
                    <a:pt x="276" y="10678"/>
                  </a:lnTo>
                  <a:cubicBezTo>
                    <a:pt x="276" y="10678"/>
                    <a:pt x="276" y="14362"/>
                    <a:pt x="2632" y="14362"/>
                  </a:cubicBezTo>
                  <a:cubicBezTo>
                    <a:pt x="1" y="10527"/>
                    <a:pt x="3710" y="4537"/>
                    <a:pt x="1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2"/>
            <p:cNvSpPr/>
            <p:nvPr/>
          </p:nvSpPr>
          <p:spPr>
            <a:xfrm>
              <a:off x="8168381" y="2149456"/>
              <a:ext cx="102766" cy="565059"/>
            </a:xfrm>
            <a:custGeom>
              <a:avLst/>
              <a:gdLst/>
              <a:ahLst/>
              <a:cxnLst/>
              <a:rect l="l" t="t" r="r" b="b"/>
              <a:pathLst>
                <a:path w="2632" h="14472" extrusionOk="0">
                  <a:moveTo>
                    <a:pt x="1756" y="0"/>
                  </a:moveTo>
                  <a:cubicBezTo>
                    <a:pt x="1746" y="0"/>
                    <a:pt x="1737" y="3"/>
                    <a:pt x="1730" y="11"/>
                  </a:cubicBezTo>
                  <a:cubicBezTo>
                    <a:pt x="1705" y="11"/>
                    <a:pt x="1679" y="61"/>
                    <a:pt x="1679" y="86"/>
                  </a:cubicBezTo>
                  <a:cubicBezTo>
                    <a:pt x="2481" y="2191"/>
                    <a:pt x="2131" y="4597"/>
                    <a:pt x="1755" y="6953"/>
                  </a:cubicBezTo>
                  <a:cubicBezTo>
                    <a:pt x="1354" y="9710"/>
                    <a:pt x="953" y="12292"/>
                    <a:pt x="2281" y="14347"/>
                  </a:cubicBezTo>
                  <a:cubicBezTo>
                    <a:pt x="151" y="14221"/>
                    <a:pt x="126" y="10763"/>
                    <a:pt x="126" y="10738"/>
                  </a:cubicBezTo>
                  <a:cubicBezTo>
                    <a:pt x="126" y="10713"/>
                    <a:pt x="101" y="10687"/>
                    <a:pt x="75" y="10687"/>
                  </a:cubicBezTo>
                  <a:cubicBezTo>
                    <a:pt x="25" y="10687"/>
                    <a:pt x="0" y="10713"/>
                    <a:pt x="0" y="10738"/>
                  </a:cubicBezTo>
                  <a:cubicBezTo>
                    <a:pt x="0" y="10788"/>
                    <a:pt x="25" y="14472"/>
                    <a:pt x="2406" y="14472"/>
                  </a:cubicBezTo>
                  <a:cubicBezTo>
                    <a:pt x="2431" y="14472"/>
                    <a:pt x="2456" y="14472"/>
                    <a:pt x="2481" y="14447"/>
                  </a:cubicBezTo>
                  <a:cubicBezTo>
                    <a:pt x="2481" y="14422"/>
                    <a:pt x="2481" y="14397"/>
                    <a:pt x="2456" y="14372"/>
                  </a:cubicBezTo>
                  <a:cubicBezTo>
                    <a:pt x="1078" y="12342"/>
                    <a:pt x="1454" y="9735"/>
                    <a:pt x="1880" y="6978"/>
                  </a:cubicBezTo>
                  <a:cubicBezTo>
                    <a:pt x="2256" y="4622"/>
                    <a:pt x="2632" y="2166"/>
                    <a:pt x="1805" y="36"/>
                  </a:cubicBezTo>
                  <a:cubicBezTo>
                    <a:pt x="1805" y="18"/>
                    <a:pt x="1780" y="0"/>
                    <a:pt x="17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2"/>
            <p:cNvSpPr/>
            <p:nvPr/>
          </p:nvSpPr>
          <p:spPr>
            <a:xfrm>
              <a:off x="7867938" y="2087220"/>
              <a:ext cx="381704" cy="64776"/>
            </a:xfrm>
            <a:custGeom>
              <a:avLst/>
              <a:gdLst/>
              <a:ahLst/>
              <a:cxnLst/>
              <a:rect l="l" t="t" r="r" b="b"/>
              <a:pathLst>
                <a:path w="9776" h="1659" extrusionOk="0">
                  <a:moveTo>
                    <a:pt x="9174" y="1"/>
                  </a:moveTo>
                  <a:cubicBezTo>
                    <a:pt x="8522" y="502"/>
                    <a:pt x="7019" y="1304"/>
                    <a:pt x="3961" y="1354"/>
                  </a:cubicBezTo>
                  <a:cubicBezTo>
                    <a:pt x="3870" y="1355"/>
                    <a:pt x="3780" y="1356"/>
                    <a:pt x="3692" y="1356"/>
                  </a:cubicBezTo>
                  <a:cubicBezTo>
                    <a:pt x="2059" y="1356"/>
                    <a:pt x="940" y="1141"/>
                    <a:pt x="227" y="903"/>
                  </a:cubicBezTo>
                  <a:cubicBezTo>
                    <a:pt x="126" y="1129"/>
                    <a:pt x="76" y="1354"/>
                    <a:pt x="1" y="1580"/>
                  </a:cubicBezTo>
                  <a:cubicBezTo>
                    <a:pt x="853" y="1605"/>
                    <a:pt x="2131" y="1630"/>
                    <a:pt x="3986" y="1655"/>
                  </a:cubicBezTo>
                  <a:cubicBezTo>
                    <a:pt x="4151" y="1657"/>
                    <a:pt x="4312" y="1659"/>
                    <a:pt x="4469" y="1659"/>
                  </a:cubicBezTo>
                  <a:cubicBezTo>
                    <a:pt x="7490" y="1659"/>
                    <a:pt x="9108" y="1218"/>
                    <a:pt x="9775" y="1003"/>
                  </a:cubicBezTo>
                  <a:cubicBezTo>
                    <a:pt x="9600" y="652"/>
                    <a:pt x="9400" y="327"/>
                    <a:pt x="9174"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2"/>
            <p:cNvSpPr/>
            <p:nvPr/>
          </p:nvSpPr>
          <p:spPr>
            <a:xfrm>
              <a:off x="7885586" y="2022641"/>
              <a:ext cx="71452" cy="197724"/>
            </a:xfrm>
            <a:custGeom>
              <a:avLst/>
              <a:gdLst/>
              <a:ahLst/>
              <a:cxnLst/>
              <a:rect l="l" t="t" r="r" b="b"/>
              <a:pathLst>
                <a:path w="1830" h="5064" extrusionOk="0">
                  <a:moveTo>
                    <a:pt x="1830" y="1"/>
                  </a:moveTo>
                  <a:cubicBezTo>
                    <a:pt x="1830" y="1"/>
                    <a:pt x="1829" y="1"/>
                    <a:pt x="1829" y="1"/>
                  </a:cubicBezTo>
                  <a:lnTo>
                    <a:pt x="1829" y="1"/>
                  </a:lnTo>
                  <a:cubicBezTo>
                    <a:pt x="1829" y="1"/>
                    <a:pt x="1830" y="1"/>
                    <a:pt x="1830" y="1"/>
                  </a:cubicBezTo>
                  <a:close/>
                  <a:moveTo>
                    <a:pt x="1829" y="1"/>
                  </a:moveTo>
                  <a:lnTo>
                    <a:pt x="1829" y="1"/>
                  </a:lnTo>
                  <a:cubicBezTo>
                    <a:pt x="1824" y="6"/>
                    <a:pt x="1796" y="28"/>
                    <a:pt x="1729" y="51"/>
                  </a:cubicBezTo>
                  <a:cubicBezTo>
                    <a:pt x="551" y="552"/>
                    <a:pt x="0" y="1930"/>
                    <a:pt x="476" y="3108"/>
                  </a:cubicBezTo>
                  <a:cubicBezTo>
                    <a:pt x="652" y="3559"/>
                    <a:pt x="927" y="4186"/>
                    <a:pt x="1328" y="5063"/>
                  </a:cubicBezTo>
                  <a:cubicBezTo>
                    <a:pt x="415" y="1360"/>
                    <a:pt x="1787" y="40"/>
                    <a:pt x="1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2"/>
            <p:cNvSpPr/>
            <p:nvPr/>
          </p:nvSpPr>
          <p:spPr>
            <a:xfrm>
              <a:off x="7882619" y="2020689"/>
              <a:ext cx="77348" cy="202605"/>
            </a:xfrm>
            <a:custGeom>
              <a:avLst/>
              <a:gdLst/>
              <a:ahLst/>
              <a:cxnLst/>
              <a:rect l="l" t="t" r="r" b="b"/>
              <a:pathLst>
                <a:path w="1981" h="5189" extrusionOk="0">
                  <a:moveTo>
                    <a:pt x="1680" y="226"/>
                  </a:moveTo>
                  <a:cubicBezTo>
                    <a:pt x="1354" y="702"/>
                    <a:pt x="703" y="1980"/>
                    <a:pt x="1204" y="4537"/>
                  </a:cubicBezTo>
                  <a:cubicBezTo>
                    <a:pt x="978" y="3985"/>
                    <a:pt x="778" y="3534"/>
                    <a:pt x="602" y="3133"/>
                  </a:cubicBezTo>
                  <a:cubicBezTo>
                    <a:pt x="151" y="2031"/>
                    <a:pt x="653" y="752"/>
                    <a:pt x="1680" y="226"/>
                  </a:cubicBezTo>
                  <a:close/>
                  <a:moveTo>
                    <a:pt x="1881" y="0"/>
                  </a:moveTo>
                  <a:cubicBezTo>
                    <a:pt x="1881" y="0"/>
                    <a:pt x="1856" y="26"/>
                    <a:pt x="1780" y="51"/>
                  </a:cubicBezTo>
                  <a:cubicBezTo>
                    <a:pt x="577" y="552"/>
                    <a:pt x="1" y="1955"/>
                    <a:pt x="502" y="3183"/>
                  </a:cubicBezTo>
                  <a:cubicBezTo>
                    <a:pt x="703" y="3710"/>
                    <a:pt x="978" y="4361"/>
                    <a:pt x="1354" y="5138"/>
                  </a:cubicBezTo>
                  <a:cubicBezTo>
                    <a:pt x="1354" y="5163"/>
                    <a:pt x="1379" y="5188"/>
                    <a:pt x="1404" y="5188"/>
                  </a:cubicBezTo>
                  <a:lnTo>
                    <a:pt x="1430" y="5188"/>
                  </a:lnTo>
                  <a:cubicBezTo>
                    <a:pt x="1455" y="5163"/>
                    <a:pt x="1480" y="5138"/>
                    <a:pt x="1455" y="5088"/>
                  </a:cubicBezTo>
                  <a:cubicBezTo>
                    <a:pt x="552" y="1429"/>
                    <a:pt x="1931" y="126"/>
                    <a:pt x="1956" y="101"/>
                  </a:cubicBezTo>
                  <a:cubicBezTo>
                    <a:pt x="1981" y="101"/>
                    <a:pt x="1981" y="51"/>
                    <a:pt x="1956" y="26"/>
                  </a:cubicBezTo>
                  <a:cubicBezTo>
                    <a:pt x="1956" y="0"/>
                    <a:pt x="1931" y="0"/>
                    <a:pt x="18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2"/>
            <p:cNvSpPr/>
            <p:nvPr/>
          </p:nvSpPr>
          <p:spPr>
            <a:xfrm>
              <a:off x="7964845" y="2313285"/>
              <a:ext cx="177147" cy="378737"/>
            </a:xfrm>
            <a:custGeom>
              <a:avLst/>
              <a:gdLst/>
              <a:ahLst/>
              <a:cxnLst/>
              <a:rect l="l" t="t" r="r" b="b"/>
              <a:pathLst>
                <a:path w="4537" h="9700" extrusionOk="0">
                  <a:moveTo>
                    <a:pt x="4211" y="0"/>
                  </a:moveTo>
                  <a:lnTo>
                    <a:pt x="2030" y="978"/>
                  </a:lnTo>
                  <a:cubicBezTo>
                    <a:pt x="2030" y="978"/>
                    <a:pt x="0" y="8146"/>
                    <a:pt x="4537" y="9700"/>
                  </a:cubicBezTo>
                  <a:cubicBezTo>
                    <a:pt x="2882" y="6642"/>
                    <a:pt x="4211" y="0"/>
                    <a:pt x="42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2"/>
            <p:cNvSpPr/>
            <p:nvPr/>
          </p:nvSpPr>
          <p:spPr>
            <a:xfrm>
              <a:off x="7963869" y="2310356"/>
              <a:ext cx="181052" cy="384593"/>
            </a:xfrm>
            <a:custGeom>
              <a:avLst/>
              <a:gdLst/>
              <a:ahLst/>
              <a:cxnLst/>
              <a:rect l="l" t="t" r="r" b="b"/>
              <a:pathLst>
                <a:path w="4637" h="9850" extrusionOk="0">
                  <a:moveTo>
                    <a:pt x="4261" y="0"/>
                  </a:moveTo>
                  <a:cubicBezTo>
                    <a:pt x="4211" y="0"/>
                    <a:pt x="4186" y="25"/>
                    <a:pt x="4186" y="50"/>
                  </a:cubicBezTo>
                  <a:cubicBezTo>
                    <a:pt x="4161" y="125"/>
                    <a:pt x="2907" y="6566"/>
                    <a:pt x="4436" y="9674"/>
                  </a:cubicBezTo>
                  <a:cubicBezTo>
                    <a:pt x="201" y="8020"/>
                    <a:pt x="2080" y="1153"/>
                    <a:pt x="2105" y="1078"/>
                  </a:cubicBezTo>
                  <a:cubicBezTo>
                    <a:pt x="2105" y="1053"/>
                    <a:pt x="2105" y="1003"/>
                    <a:pt x="2055" y="1003"/>
                  </a:cubicBezTo>
                  <a:cubicBezTo>
                    <a:pt x="2030" y="1003"/>
                    <a:pt x="2005" y="1003"/>
                    <a:pt x="1980" y="1053"/>
                  </a:cubicBezTo>
                  <a:cubicBezTo>
                    <a:pt x="1955" y="1128"/>
                    <a:pt x="0" y="8271"/>
                    <a:pt x="4536" y="9850"/>
                  </a:cubicBezTo>
                  <a:lnTo>
                    <a:pt x="4562" y="9850"/>
                  </a:lnTo>
                  <a:cubicBezTo>
                    <a:pt x="4587" y="9850"/>
                    <a:pt x="4612" y="9850"/>
                    <a:pt x="4612" y="9825"/>
                  </a:cubicBezTo>
                  <a:cubicBezTo>
                    <a:pt x="4637" y="9800"/>
                    <a:pt x="4637" y="9775"/>
                    <a:pt x="4612" y="9749"/>
                  </a:cubicBezTo>
                  <a:cubicBezTo>
                    <a:pt x="3008" y="6742"/>
                    <a:pt x="4286" y="150"/>
                    <a:pt x="4311" y="75"/>
                  </a:cubicBezTo>
                  <a:cubicBezTo>
                    <a:pt x="4311" y="50"/>
                    <a:pt x="4286" y="25"/>
                    <a:pt x="42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2"/>
            <p:cNvSpPr/>
            <p:nvPr/>
          </p:nvSpPr>
          <p:spPr>
            <a:xfrm>
              <a:off x="7595919" y="4498383"/>
              <a:ext cx="22529" cy="44082"/>
            </a:xfrm>
            <a:custGeom>
              <a:avLst/>
              <a:gdLst/>
              <a:ahLst/>
              <a:cxnLst/>
              <a:rect l="l" t="t" r="r" b="b"/>
              <a:pathLst>
                <a:path w="577" h="1129" extrusionOk="0">
                  <a:moveTo>
                    <a:pt x="1" y="0"/>
                  </a:moveTo>
                  <a:lnTo>
                    <a:pt x="577" y="1128"/>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2"/>
            <p:cNvSpPr/>
            <p:nvPr/>
          </p:nvSpPr>
          <p:spPr>
            <a:xfrm>
              <a:off x="7592990" y="4496431"/>
              <a:ext cx="27449" cy="47986"/>
            </a:xfrm>
            <a:custGeom>
              <a:avLst/>
              <a:gdLst/>
              <a:ahLst/>
              <a:cxnLst/>
              <a:rect l="l" t="t" r="r" b="b"/>
              <a:pathLst>
                <a:path w="703" h="1229" extrusionOk="0">
                  <a:moveTo>
                    <a:pt x="50" y="0"/>
                  </a:moveTo>
                  <a:cubicBezTo>
                    <a:pt x="0" y="25"/>
                    <a:pt x="0" y="50"/>
                    <a:pt x="25" y="101"/>
                  </a:cubicBezTo>
                  <a:lnTo>
                    <a:pt x="577" y="1203"/>
                  </a:lnTo>
                  <a:cubicBezTo>
                    <a:pt x="602" y="1228"/>
                    <a:pt x="627" y="1228"/>
                    <a:pt x="652" y="1228"/>
                  </a:cubicBezTo>
                  <a:lnTo>
                    <a:pt x="677" y="1228"/>
                  </a:lnTo>
                  <a:cubicBezTo>
                    <a:pt x="702" y="1203"/>
                    <a:pt x="702" y="1178"/>
                    <a:pt x="702" y="1153"/>
                  </a:cubicBezTo>
                  <a:lnTo>
                    <a:pt x="126" y="25"/>
                  </a:lnTo>
                  <a:cubicBezTo>
                    <a:pt x="101" y="0"/>
                    <a:pt x="76" y="0"/>
                    <a:pt x="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2"/>
            <p:cNvSpPr/>
            <p:nvPr/>
          </p:nvSpPr>
          <p:spPr>
            <a:xfrm>
              <a:off x="7617432" y="4485654"/>
              <a:ext cx="27449" cy="45058"/>
            </a:xfrm>
            <a:custGeom>
              <a:avLst/>
              <a:gdLst/>
              <a:ahLst/>
              <a:cxnLst/>
              <a:rect l="l" t="t" r="r" b="b"/>
              <a:pathLst>
                <a:path w="703" h="1154" extrusionOk="0">
                  <a:moveTo>
                    <a:pt x="1" y="1"/>
                  </a:moveTo>
                  <a:lnTo>
                    <a:pt x="703" y="1154"/>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2"/>
            <p:cNvSpPr/>
            <p:nvPr/>
          </p:nvSpPr>
          <p:spPr>
            <a:xfrm>
              <a:off x="7615480" y="4483702"/>
              <a:ext cx="32329" cy="48962"/>
            </a:xfrm>
            <a:custGeom>
              <a:avLst/>
              <a:gdLst/>
              <a:ahLst/>
              <a:cxnLst/>
              <a:rect l="l" t="t" r="r" b="b"/>
              <a:pathLst>
                <a:path w="828" h="1254" extrusionOk="0">
                  <a:moveTo>
                    <a:pt x="26" y="0"/>
                  </a:moveTo>
                  <a:cubicBezTo>
                    <a:pt x="1" y="26"/>
                    <a:pt x="1" y="76"/>
                    <a:pt x="1" y="101"/>
                  </a:cubicBezTo>
                  <a:lnTo>
                    <a:pt x="703" y="1229"/>
                  </a:lnTo>
                  <a:cubicBezTo>
                    <a:pt x="728" y="1254"/>
                    <a:pt x="753" y="1254"/>
                    <a:pt x="753" y="1254"/>
                  </a:cubicBezTo>
                  <a:lnTo>
                    <a:pt x="803" y="1254"/>
                  </a:lnTo>
                  <a:cubicBezTo>
                    <a:pt x="828" y="1229"/>
                    <a:pt x="828" y="1204"/>
                    <a:pt x="828" y="1153"/>
                  </a:cubicBezTo>
                  <a:lnTo>
                    <a:pt x="126" y="26"/>
                  </a:lnTo>
                  <a:cubicBezTo>
                    <a:pt x="101" y="0"/>
                    <a:pt x="51" y="0"/>
                    <a:pt x="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2"/>
            <p:cNvSpPr/>
            <p:nvPr/>
          </p:nvSpPr>
          <p:spPr>
            <a:xfrm>
              <a:off x="7638008" y="4471950"/>
              <a:ext cx="31353" cy="44082"/>
            </a:xfrm>
            <a:custGeom>
              <a:avLst/>
              <a:gdLst/>
              <a:ahLst/>
              <a:cxnLst/>
              <a:rect l="l" t="t" r="r" b="b"/>
              <a:pathLst>
                <a:path w="803" h="1129" extrusionOk="0">
                  <a:moveTo>
                    <a:pt x="0" y="1"/>
                  </a:moveTo>
                  <a:lnTo>
                    <a:pt x="802" y="1129"/>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2"/>
            <p:cNvSpPr/>
            <p:nvPr/>
          </p:nvSpPr>
          <p:spPr>
            <a:xfrm>
              <a:off x="7635080" y="4469022"/>
              <a:ext cx="37210" cy="48962"/>
            </a:xfrm>
            <a:custGeom>
              <a:avLst/>
              <a:gdLst/>
              <a:ahLst/>
              <a:cxnLst/>
              <a:rect l="l" t="t" r="r" b="b"/>
              <a:pathLst>
                <a:path w="953" h="1254" extrusionOk="0">
                  <a:moveTo>
                    <a:pt x="50" y="1"/>
                  </a:moveTo>
                  <a:cubicBezTo>
                    <a:pt x="25" y="26"/>
                    <a:pt x="0" y="76"/>
                    <a:pt x="25" y="101"/>
                  </a:cubicBezTo>
                  <a:lnTo>
                    <a:pt x="827" y="1229"/>
                  </a:lnTo>
                  <a:cubicBezTo>
                    <a:pt x="827" y="1254"/>
                    <a:pt x="852" y="1254"/>
                    <a:pt x="877" y="1254"/>
                  </a:cubicBezTo>
                  <a:lnTo>
                    <a:pt x="902" y="1254"/>
                  </a:lnTo>
                  <a:cubicBezTo>
                    <a:pt x="927" y="1229"/>
                    <a:pt x="952" y="1204"/>
                    <a:pt x="927" y="1153"/>
                  </a:cubicBezTo>
                  <a:lnTo>
                    <a:pt x="125" y="26"/>
                  </a:lnTo>
                  <a:cubicBezTo>
                    <a:pt x="125" y="1"/>
                    <a:pt x="75" y="1"/>
                    <a:pt x="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2"/>
            <p:cNvSpPr/>
            <p:nvPr/>
          </p:nvSpPr>
          <p:spPr>
            <a:xfrm>
              <a:off x="8358213" y="4485654"/>
              <a:ext cx="58763" cy="7887"/>
            </a:xfrm>
            <a:custGeom>
              <a:avLst/>
              <a:gdLst/>
              <a:ahLst/>
              <a:cxnLst/>
              <a:rect l="l" t="t" r="r" b="b"/>
              <a:pathLst>
                <a:path w="1505" h="202" extrusionOk="0">
                  <a:moveTo>
                    <a:pt x="0" y="1"/>
                  </a:moveTo>
                  <a:lnTo>
                    <a:pt x="1504" y="201"/>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2"/>
            <p:cNvSpPr/>
            <p:nvPr/>
          </p:nvSpPr>
          <p:spPr>
            <a:xfrm>
              <a:off x="8355285" y="4483702"/>
              <a:ext cx="63643" cy="12768"/>
            </a:xfrm>
            <a:custGeom>
              <a:avLst/>
              <a:gdLst/>
              <a:ahLst/>
              <a:cxnLst/>
              <a:rect l="l" t="t" r="r" b="b"/>
              <a:pathLst>
                <a:path w="1630" h="327" extrusionOk="0">
                  <a:moveTo>
                    <a:pt x="75" y="0"/>
                  </a:moveTo>
                  <a:cubicBezTo>
                    <a:pt x="25" y="0"/>
                    <a:pt x="0" y="26"/>
                    <a:pt x="0" y="51"/>
                  </a:cubicBezTo>
                  <a:cubicBezTo>
                    <a:pt x="0" y="76"/>
                    <a:pt x="25" y="126"/>
                    <a:pt x="50" y="126"/>
                  </a:cubicBezTo>
                  <a:lnTo>
                    <a:pt x="1554" y="326"/>
                  </a:lnTo>
                  <a:lnTo>
                    <a:pt x="1579" y="326"/>
                  </a:lnTo>
                  <a:cubicBezTo>
                    <a:pt x="1604" y="326"/>
                    <a:pt x="1629" y="301"/>
                    <a:pt x="1629" y="276"/>
                  </a:cubicBezTo>
                  <a:cubicBezTo>
                    <a:pt x="1629" y="226"/>
                    <a:pt x="1604" y="201"/>
                    <a:pt x="1579" y="201"/>
                  </a:cubicBezTo>
                  <a:lnTo>
                    <a:pt x="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2"/>
            <p:cNvSpPr/>
            <p:nvPr/>
          </p:nvSpPr>
          <p:spPr>
            <a:xfrm>
              <a:off x="8366998" y="4458246"/>
              <a:ext cx="55834" cy="4959"/>
            </a:xfrm>
            <a:custGeom>
              <a:avLst/>
              <a:gdLst/>
              <a:ahLst/>
              <a:cxnLst/>
              <a:rect l="l" t="t" r="r" b="b"/>
              <a:pathLst>
                <a:path w="1430" h="127" extrusionOk="0">
                  <a:moveTo>
                    <a:pt x="1" y="1"/>
                  </a:moveTo>
                  <a:lnTo>
                    <a:pt x="1430" y="126"/>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2"/>
            <p:cNvSpPr/>
            <p:nvPr/>
          </p:nvSpPr>
          <p:spPr>
            <a:xfrm>
              <a:off x="8365046" y="4455317"/>
              <a:ext cx="60715" cy="9839"/>
            </a:xfrm>
            <a:custGeom>
              <a:avLst/>
              <a:gdLst/>
              <a:ahLst/>
              <a:cxnLst/>
              <a:rect l="l" t="t" r="r" b="b"/>
              <a:pathLst>
                <a:path w="1555" h="252" extrusionOk="0">
                  <a:moveTo>
                    <a:pt x="76" y="1"/>
                  </a:moveTo>
                  <a:cubicBezTo>
                    <a:pt x="26" y="1"/>
                    <a:pt x="1" y="26"/>
                    <a:pt x="1" y="51"/>
                  </a:cubicBezTo>
                  <a:cubicBezTo>
                    <a:pt x="1" y="101"/>
                    <a:pt x="26" y="126"/>
                    <a:pt x="51" y="126"/>
                  </a:cubicBezTo>
                  <a:lnTo>
                    <a:pt x="1480" y="251"/>
                  </a:lnTo>
                  <a:cubicBezTo>
                    <a:pt x="1530" y="251"/>
                    <a:pt x="1555" y="226"/>
                    <a:pt x="1555" y="201"/>
                  </a:cubicBezTo>
                  <a:cubicBezTo>
                    <a:pt x="1555" y="151"/>
                    <a:pt x="1530" y="126"/>
                    <a:pt x="1480" y="126"/>
                  </a:cubicBezTo>
                  <a:lnTo>
                    <a:pt x="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2"/>
            <p:cNvSpPr/>
            <p:nvPr/>
          </p:nvSpPr>
          <p:spPr>
            <a:xfrm>
              <a:off x="8370942" y="4434780"/>
              <a:ext cx="51891" cy="39"/>
            </a:xfrm>
            <a:custGeom>
              <a:avLst/>
              <a:gdLst/>
              <a:ahLst/>
              <a:cxnLst/>
              <a:rect l="l" t="t" r="r" b="b"/>
              <a:pathLst>
                <a:path w="1329" h="1" extrusionOk="0">
                  <a:moveTo>
                    <a:pt x="0" y="0"/>
                  </a:moveTo>
                  <a:lnTo>
                    <a:pt x="1329" y="0"/>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2"/>
            <p:cNvSpPr/>
            <p:nvPr/>
          </p:nvSpPr>
          <p:spPr>
            <a:xfrm>
              <a:off x="8368989" y="4431852"/>
              <a:ext cx="56771" cy="4920"/>
            </a:xfrm>
            <a:custGeom>
              <a:avLst/>
              <a:gdLst/>
              <a:ahLst/>
              <a:cxnLst/>
              <a:rect l="l" t="t" r="r" b="b"/>
              <a:pathLst>
                <a:path w="1454" h="126" extrusionOk="0">
                  <a:moveTo>
                    <a:pt x="50" y="0"/>
                  </a:moveTo>
                  <a:cubicBezTo>
                    <a:pt x="25" y="0"/>
                    <a:pt x="0" y="25"/>
                    <a:pt x="0" y="75"/>
                  </a:cubicBezTo>
                  <a:cubicBezTo>
                    <a:pt x="0" y="100"/>
                    <a:pt x="25" y="125"/>
                    <a:pt x="50" y="125"/>
                  </a:cubicBezTo>
                  <a:lnTo>
                    <a:pt x="1379" y="125"/>
                  </a:lnTo>
                  <a:cubicBezTo>
                    <a:pt x="1429" y="125"/>
                    <a:pt x="1454" y="100"/>
                    <a:pt x="1454" y="75"/>
                  </a:cubicBezTo>
                  <a:cubicBezTo>
                    <a:pt x="1454" y="25"/>
                    <a:pt x="1429" y="0"/>
                    <a:pt x="1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2"/>
            <p:cNvSpPr/>
            <p:nvPr/>
          </p:nvSpPr>
          <p:spPr>
            <a:xfrm>
              <a:off x="7821983" y="3081046"/>
              <a:ext cx="69500" cy="451555"/>
            </a:xfrm>
            <a:custGeom>
              <a:avLst/>
              <a:gdLst/>
              <a:ahLst/>
              <a:cxnLst/>
              <a:rect l="l" t="t" r="r" b="b"/>
              <a:pathLst>
                <a:path w="1780" h="11565" extrusionOk="0">
                  <a:moveTo>
                    <a:pt x="1694" y="1"/>
                  </a:moveTo>
                  <a:cubicBezTo>
                    <a:pt x="1668" y="1"/>
                    <a:pt x="1654" y="24"/>
                    <a:pt x="1654" y="61"/>
                  </a:cubicBezTo>
                  <a:cubicBezTo>
                    <a:pt x="251" y="5975"/>
                    <a:pt x="0" y="11439"/>
                    <a:pt x="0" y="11489"/>
                  </a:cubicBezTo>
                  <a:cubicBezTo>
                    <a:pt x="0" y="11539"/>
                    <a:pt x="25" y="11564"/>
                    <a:pt x="75" y="11564"/>
                  </a:cubicBezTo>
                  <a:cubicBezTo>
                    <a:pt x="100" y="11564"/>
                    <a:pt x="125" y="11539"/>
                    <a:pt x="125" y="11489"/>
                  </a:cubicBezTo>
                  <a:cubicBezTo>
                    <a:pt x="125" y="11439"/>
                    <a:pt x="401" y="6001"/>
                    <a:pt x="1779" y="86"/>
                  </a:cubicBezTo>
                  <a:cubicBezTo>
                    <a:pt x="1779" y="36"/>
                    <a:pt x="1754" y="11"/>
                    <a:pt x="1729" y="11"/>
                  </a:cubicBezTo>
                  <a:cubicBezTo>
                    <a:pt x="1716" y="4"/>
                    <a:pt x="1704" y="1"/>
                    <a:pt x="16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2"/>
            <p:cNvSpPr/>
            <p:nvPr/>
          </p:nvSpPr>
          <p:spPr>
            <a:xfrm>
              <a:off x="7906123" y="3085341"/>
              <a:ext cx="30377" cy="457061"/>
            </a:xfrm>
            <a:custGeom>
              <a:avLst/>
              <a:gdLst/>
              <a:ahLst/>
              <a:cxnLst/>
              <a:rect l="l" t="t" r="r" b="b"/>
              <a:pathLst>
                <a:path w="778" h="11706" extrusionOk="0">
                  <a:moveTo>
                    <a:pt x="727" y="1"/>
                  </a:moveTo>
                  <a:cubicBezTo>
                    <a:pt x="677" y="1"/>
                    <a:pt x="652" y="26"/>
                    <a:pt x="652" y="51"/>
                  </a:cubicBezTo>
                  <a:cubicBezTo>
                    <a:pt x="176" y="5991"/>
                    <a:pt x="0" y="11580"/>
                    <a:pt x="0" y="11630"/>
                  </a:cubicBezTo>
                  <a:cubicBezTo>
                    <a:pt x="0" y="11680"/>
                    <a:pt x="25" y="11705"/>
                    <a:pt x="76" y="11705"/>
                  </a:cubicBezTo>
                  <a:cubicBezTo>
                    <a:pt x="101" y="11705"/>
                    <a:pt x="126" y="11680"/>
                    <a:pt x="126" y="11630"/>
                  </a:cubicBezTo>
                  <a:cubicBezTo>
                    <a:pt x="151" y="11580"/>
                    <a:pt x="301" y="5991"/>
                    <a:pt x="777" y="76"/>
                  </a:cubicBezTo>
                  <a:cubicBezTo>
                    <a:pt x="777" y="26"/>
                    <a:pt x="752" y="1"/>
                    <a:pt x="7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2"/>
            <p:cNvSpPr/>
            <p:nvPr/>
          </p:nvSpPr>
          <p:spPr>
            <a:xfrm>
              <a:off x="8093027" y="3069294"/>
              <a:ext cx="78324" cy="441794"/>
            </a:xfrm>
            <a:custGeom>
              <a:avLst/>
              <a:gdLst/>
              <a:ahLst/>
              <a:cxnLst/>
              <a:rect l="l" t="t" r="r" b="b"/>
              <a:pathLst>
                <a:path w="2006" h="11315" extrusionOk="0">
                  <a:moveTo>
                    <a:pt x="73" y="0"/>
                  </a:moveTo>
                  <a:cubicBezTo>
                    <a:pt x="65" y="0"/>
                    <a:pt x="58" y="3"/>
                    <a:pt x="51" y="11"/>
                  </a:cubicBezTo>
                  <a:cubicBezTo>
                    <a:pt x="0" y="11"/>
                    <a:pt x="0" y="61"/>
                    <a:pt x="0" y="86"/>
                  </a:cubicBezTo>
                  <a:cubicBezTo>
                    <a:pt x="1604" y="5073"/>
                    <a:pt x="1880" y="11189"/>
                    <a:pt x="1880" y="11239"/>
                  </a:cubicBezTo>
                  <a:cubicBezTo>
                    <a:pt x="1880" y="11264"/>
                    <a:pt x="1905" y="11314"/>
                    <a:pt x="1955" y="11314"/>
                  </a:cubicBezTo>
                  <a:cubicBezTo>
                    <a:pt x="1980" y="11289"/>
                    <a:pt x="2005" y="11264"/>
                    <a:pt x="2005" y="11239"/>
                  </a:cubicBezTo>
                  <a:cubicBezTo>
                    <a:pt x="2005" y="11164"/>
                    <a:pt x="1730" y="5048"/>
                    <a:pt x="126" y="36"/>
                  </a:cubicBezTo>
                  <a:cubicBezTo>
                    <a:pt x="108" y="18"/>
                    <a:pt x="90"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2"/>
            <p:cNvSpPr/>
            <p:nvPr/>
          </p:nvSpPr>
          <p:spPr>
            <a:xfrm>
              <a:off x="8126292" y="3060470"/>
              <a:ext cx="126272" cy="418289"/>
            </a:xfrm>
            <a:custGeom>
              <a:avLst/>
              <a:gdLst/>
              <a:ahLst/>
              <a:cxnLst/>
              <a:rect l="l" t="t" r="r" b="b"/>
              <a:pathLst>
                <a:path w="3234" h="10713" extrusionOk="0">
                  <a:moveTo>
                    <a:pt x="78" y="1"/>
                  </a:moveTo>
                  <a:cubicBezTo>
                    <a:pt x="68" y="1"/>
                    <a:pt x="58" y="4"/>
                    <a:pt x="51" y="11"/>
                  </a:cubicBezTo>
                  <a:cubicBezTo>
                    <a:pt x="26" y="11"/>
                    <a:pt x="1" y="61"/>
                    <a:pt x="26" y="86"/>
                  </a:cubicBezTo>
                  <a:cubicBezTo>
                    <a:pt x="2306" y="4974"/>
                    <a:pt x="3108" y="10613"/>
                    <a:pt x="3108" y="10663"/>
                  </a:cubicBezTo>
                  <a:cubicBezTo>
                    <a:pt x="3108" y="10688"/>
                    <a:pt x="3133" y="10713"/>
                    <a:pt x="3184" y="10713"/>
                  </a:cubicBezTo>
                  <a:cubicBezTo>
                    <a:pt x="3209" y="10713"/>
                    <a:pt x="3234" y="10663"/>
                    <a:pt x="3234" y="10638"/>
                  </a:cubicBezTo>
                  <a:cubicBezTo>
                    <a:pt x="3234" y="10588"/>
                    <a:pt x="2432" y="4949"/>
                    <a:pt x="151" y="36"/>
                  </a:cubicBezTo>
                  <a:cubicBezTo>
                    <a:pt x="133" y="19"/>
                    <a:pt x="103" y="1"/>
                    <a:pt x="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2"/>
            <p:cNvSpPr/>
            <p:nvPr/>
          </p:nvSpPr>
          <p:spPr>
            <a:xfrm>
              <a:off x="8048985" y="3077532"/>
              <a:ext cx="43106" cy="453117"/>
            </a:xfrm>
            <a:custGeom>
              <a:avLst/>
              <a:gdLst/>
              <a:ahLst/>
              <a:cxnLst/>
              <a:rect l="l" t="t" r="r" b="b"/>
              <a:pathLst>
                <a:path w="1104" h="11605" extrusionOk="0">
                  <a:moveTo>
                    <a:pt x="76" y="0"/>
                  </a:moveTo>
                  <a:cubicBezTo>
                    <a:pt x="26" y="25"/>
                    <a:pt x="1" y="50"/>
                    <a:pt x="1" y="75"/>
                  </a:cubicBezTo>
                  <a:cubicBezTo>
                    <a:pt x="778" y="5364"/>
                    <a:pt x="978" y="11479"/>
                    <a:pt x="978" y="11554"/>
                  </a:cubicBezTo>
                  <a:cubicBezTo>
                    <a:pt x="978" y="11579"/>
                    <a:pt x="1003" y="11604"/>
                    <a:pt x="1028" y="11604"/>
                  </a:cubicBezTo>
                  <a:cubicBezTo>
                    <a:pt x="1078" y="11604"/>
                    <a:pt x="1103" y="11579"/>
                    <a:pt x="1103" y="11554"/>
                  </a:cubicBezTo>
                  <a:cubicBezTo>
                    <a:pt x="1103" y="11479"/>
                    <a:pt x="928" y="5339"/>
                    <a:pt x="126" y="75"/>
                  </a:cubicBezTo>
                  <a:cubicBezTo>
                    <a:pt x="126" y="25"/>
                    <a:pt x="101" y="0"/>
                    <a:pt x="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2"/>
            <p:cNvSpPr/>
            <p:nvPr/>
          </p:nvSpPr>
          <p:spPr>
            <a:xfrm>
              <a:off x="7985382" y="3085341"/>
              <a:ext cx="10815" cy="457061"/>
            </a:xfrm>
            <a:custGeom>
              <a:avLst/>
              <a:gdLst/>
              <a:ahLst/>
              <a:cxnLst/>
              <a:rect l="l" t="t" r="r" b="b"/>
              <a:pathLst>
                <a:path w="277" h="11706" extrusionOk="0">
                  <a:moveTo>
                    <a:pt x="201" y="1"/>
                  </a:moveTo>
                  <a:cubicBezTo>
                    <a:pt x="176" y="1"/>
                    <a:pt x="151" y="26"/>
                    <a:pt x="151" y="51"/>
                  </a:cubicBezTo>
                  <a:cubicBezTo>
                    <a:pt x="101" y="5840"/>
                    <a:pt x="1" y="11605"/>
                    <a:pt x="1" y="11655"/>
                  </a:cubicBezTo>
                  <a:cubicBezTo>
                    <a:pt x="1" y="11680"/>
                    <a:pt x="26" y="11705"/>
                    <a:pt x="51" y="11705"/>
                  </a:cubicBezTo>
                  <a:cubicBezTo>
                    <a:pt x="101" y="11705"/>
                    <a:pt x="126" y="11680"/>
                    <a:pt x="126" y="11655"/>
                  </a:cubicBezTo>
                  <a:cubicBezTo>
                    <a:pt x="126" y="11605"/>
                    <a:pt x="226" y="5840"/>
                    <a:pt x="276" y="51"/>
                  </a:cubicBezTo>
                  <a:cubicBezTo>
                    <a:pt x="276" y="26"/>
                    <a:pt x="226" y="1"/>
                    <a:pt x="2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6" name="Google Shape;3506;p42"/>
          <p:cNvGrpSpPr/>
          <p:nvPr/>
        </p:nvGrpSpPr>
        <p:grpSpPr>
          <a:xfrm rot="-2370016">
            <a:off x="7106635" y="183092"/>
            <a:ext cx="507304" cy="595543"/>
            <a:chOff x="780782" y="766491"/>
            <a:chExt cx="713278" cy="837344"/>
          </a:xfrm>
        </p:grpSpPr>
        <p:sp>
          <p:nvSpPr>
            <p:cNvPr id="3507" name="Google Shape;3507;p42"/>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2"/>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2"/>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2"/>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2"/>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2"/>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2"/>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2"/>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2"/>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2"/>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2"/>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2"/>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2"/>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2"/>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2"/>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2"/>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2"/>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2"/>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2"/>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7" name="Google Shape;3557;p42"/>
          <p:cNvGrpSpPr/>
          <p:nvPr/>
        </p:nvGrpSpPr>
        <p:grpSpPr>
          <a:xfrm rot="-7008787">
            <a:off x="1598405" y="584711"/>
            <a:ext cx="1069070" cy="870226"/>
            <a:chOff x="7573474" y="3466512"/>
            <a:chExt cx="1617164" cy="1316285"/>
          </a:xfrm>
        </p:grpSpPr>
        <p:sp>
          <p:nvSpPr>
            <p:cNvPr id="3558" name="Google Shape;3558;p42"/>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42"/>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42"/>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42"/>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42"/>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42"/>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42"/>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42"/>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42"/>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42"/>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4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4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4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4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4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4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4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4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4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4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4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4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4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4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42"/>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42"/>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42"/>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42"/>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42"/>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42"/>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42"/>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42"/>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42"/>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42"/>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42"/>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4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4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4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4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4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4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42"/>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4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42"/>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42"/>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42"/>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42"/>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42"/>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42"/>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3"/>
          <a:stretch>
            <a:fillRect/>
          </a:stretch>
        </p:blipFill>
        <p:spPr>
          <a:xfrm>
            <a:off x="1014390" y="992436"/>
            <a:ext cx="6919560" cy="2389839"/>
          </a:xfrm>
          <a:prstGeom prst="rect">
            <a:avLst/>
          </a:prstGeom>
        </p:spPr>
      </p:pic>
      <p:pic>
        <p:nvPicPr>
          <p:cNvPr id="392" name="Picture 39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8714" y="2366896"/>
            <a:ext cx="3362325" cy="2266950"/>
          </a:xfrm>
          <a:prstGeom prst="rect">
            <a:avLst/>
          </a:prstGeom>
        </p:spPr>
      </p:pic>
      <p:pic>
        <p:nvPicPr>
          <p:cNvPr id="393" name="Picture 392"/>
          <p:cNvPicPr>
            <a:picLocks noChangeAspect="1"/>
          </p:cNvPicPr>
          <p:nvPr/>
        </p:nvPicPr>
        <p:blipFill>
          <a:blip r:embed="rId5"/>
          <a:stretch>
            <a:fillRect/>
          </a:stretch>
        </p:blipFill>
        <p:spPr>
          <a:xfrm>
            <a:off x="1403537" y="3270777"/>
            <a:ext cx="2155371" cy="1094265"/>
          </a:xfrm>
          <a:prstGeom prst="rect">
            <a:avLst/>
          </a:prstGeom>
        </p:spPr>
      </p:pic>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3778" y="1060403"/>
            <a:ext cx="3920455" cy="2642046"/>
          </a:xfrm>
          <a:prstGeom prst="rect">
            <a:avLst/>
          </a:prstGeom>
        </p:spPr>
      </p:pic>
      <p:sp>
        <p:nvSpPr>
          <p:cNvPr id="7" name="Google Shape;1132;p46">
            <a:extLst>
              <a:ext uri="{FF2B5EF4-FFF2-40B4-BE49-F238E27FC236}">
                <a16:creationId xmlns:a16="http://schemas.microsoft.com/office/drawing/2014/main" id="{1A5005A0-FE32-BAF8-4B28-87FC688E95DF}"/>
              </a:ext>
            </a:extLst>
          </p:cNvPr>
          <p:cNvSpPr txBox="1">
            <a:spLocks noGrp="1"/>
          </p:cNvSpPr>
          <p:nvPr/>
        </p:nvSpPr>
        <p:spPr>
          <a:xfrm>
            <a:off x="3777343" y="1685521"/>
            <a:ext cx="5037365" cy="31695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indent="0" algn="ctr">
              <a:lnSpc>
                <a:spcPct val="100000"/>
              </a:lnSpc>
              <a:buClr>
                <a:prstClr val="black"/>
              </a:buClr>
              <a:buNone/>
            </a:pPr>
            <a:r>
              <a:rPr lang="vi-VN" sz="6000" b="1" dirty="0">
                <a:solidFill>
                  <a:prstClr val="black"/>
                </a:solidFill>
                <a:latin typeface="Times New Roman" panose="02020603050405020304" pitchFamily="18" charset="0"/>
              </a:rPr>
              <a:t>Hoạt động chuẩn bị</a:t>
            </a:r>
            <a:r>
              <a:rPr lang="en-US" sz="6000" b="1" dirty="0">
                <a:solidFill>
                  <a:prstClr val="black"/>
                </a:solidFill>
                <a:latin typeface="Times New Roman" panose="02020603050405020304" pitchFamily="18" charset="0"/>
              </a:rPr>
              <a:t> </a:t>
            </a:r>
            <a:r>
              <a:rPr lang="vi-VN" sz="6000" b="1" dirty="0">
                <a:solidFill>
                  <a:prstClr val="black"/>
                </a:solidFill>
                <a:latin typeface="Times New Roman" panose="02020603050405020304" pitchFamily="18" charset="0"/>
              </a:rPr>
              <a:t>trước khi viết</a:t>
            </a:r>
          </a:p>
          <a:p>
            <a:pPr marL="133350" indent="0" algn="ctr">
              <a:lnSpc>
                <a:spcPct val="100000"/>
              </a:lnSpc>
              <a:buClr>
                <a:prstClr val="black"/>
              </a:buClr>
              <a:buFont typeface="Poppins Medium"/>
              <a:buNone/>
            </a:pPr>
            <a:endParaRPr lang="en-SG" sz="28700" dirty="0">
              <a:solidFill>
                <a:prstClr val="black"/>
              </a:solidFill>
              <a:latin typeface="Aptos Display" panose="02110004020202020204"/>
            </a:endParaRPr>
          </a:p>
        </p:txBody>
      </p:sp>
      <p:sp>
        <p:nvSpPr>
          <p:cNvPr id="8" name="Regular Pentagon 7"/>
          <p:cNvSpPr/>
          <p:nvPr/>
        </p:nvSpPr>
        <p:spPr>
          <a:xfrm>
            <a:off x="5770295" y="777501"/>
            <a:ext cx="1240972" cy="927051"/>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162;p38">
            <a:extLst>
              <a:ext uri="{FF2B5EF4-FFF2-40B4-BE49-F238E27FC236}">
                <a16:creationId xmlns:a16="http://schemas.microsoft.com/office/drawing/2014/main" id="{4DBE0F21-9A49-DA2A-0339-04405B87B073}"/>
              </a:ext>
            </a:extLst>
          </p:cNvPr>
          <p:cNvSpPr txBox="1">
            <a:spLocks noGrp="1"/>
          </p:cNvSpPr>
          <p:nvPr/>
        </p:nvSpPr>
        <p:spPr>
          <a:xfrm>
            <a:off x="5614531" y="824687"/>
            <a:ext cx="1504726" cy="76462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rgbClr val="38965D"/>
              </a:buClr>
              <a:buSzPts val="6000"/>
              <a:buFont typeface="Titan One"/>
              <a:buNone/>
              <a:defRPr/>
            </a:pPr>
            <a:r>
              <a:rPr lang="vi-VN" sz="7200" b="1" dirty="0">
                <a:solidFill>
                  <a:schemeClr val="bg1"/>
                </a:solidFill>
                <a:latin typeface="Times New Roman" panose="02020603050405020304" pitchFamily="18" charset="0"/>
                <a:cs typeface="Times New Roman" panose="02020603050405020304" pitchFamily="18" charset="0"/>
                <a:sym typeface="Titan One"/>
              </a:rPr>
              <a:t>1</a:t>
            </a:r>
            <a:endParaRPr sz="7200" b="1" dirty="0">
              <a:solidFill>
                <a:schemeClr val="bg1"/>
              </a:solidFill>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17608851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392034" y="4595606"/>
            <a:ext cx="1066892" cy="438950"/>
          </a:xfrm>
          <a:prstGeom prst="rect">
            <a:avLst/>
          </a:prstGeom>
        </p:spPr>
      </p:pic>
      <p:pic>
        <p:nvPicPr>
          <p:cNvPr id="5" name="Picture 4"/>
          <p:cNvPicPr>
            <a:picLocks noChangeAspect="1"/>
          </p:cNvPicPr>
          <p:nvPr/>
        </p:nvPicPr>
        <p:blipFill>
          <a:blip r:embed="rId4"/>
          <a:stretch>
            <a:fillRect/>
          </a:stretch>
        </p:blipFill>
        <p:spPr>
          <a:xfrm rot="10800000">
            <a:off x="8549914" y="4329053"/>
            <a:ext cx="751132" cy="762066"/>
          </a:xfrm>
          <a:prstGeom prst="rect">
            <a:avLst/>
          </a:prstGeom>
        </p:spPr>
      </p:pic>
      <p:pic>
        <p:nvPicPr>
          <p:cNvPr id="6" name="Picture 5"/>
          <p:cNvPicPr>
            <a:picLocks noChangeAspect="1"/>
          </p:cNvPicPr>
          <p:nvPr/>
        </p:nvPicPr>
        <p:blipFill>
          <a:blip r:embed="rId5"/>
          <a:stretch>
            <a:fillRect/>
          </a:stretch>
        </p:blipFill>
        <p:spPr>
          <a:xfrm>
            <a:off x="7798757" y="-8275"/>
            <a:ext cx="1502314" cy="1063176"/>
          </a:xfrm>
          <a:prstGeom prst="rect">
            <a:avLst/>
          </a:prstGeom>
        </p:spPr>
      </p:pic>
      <p:pic>
        <p:nvPicPr>
          <p:cNvPr id="7" name="Picture 6"/>
          <p:cNvPicPr>
            <a:picLocks noChangeAspect="1"/>
          </p:cNvPicPr>
          <p:nvPr/>
        </p:nvPicPr>
        <p:blipFill>
          <a:blip r:embed="rId6"/>
          <a:stretch>
            <a:fillRect/>
          </a:stretch>
        </p:blipFill>
        <p:spPr>
          <a:xfrm>
            <a:off x="449193" y="123892"/>
            <a:ext cx="1141203" cy="855008"/>
          </a:xfrm>
          <a:prstGeom prst="rect">
            <a:avLst/>
          </a:prstGeom>
        </p:spPr>
      </p:pic>
      <p:sp>
        <p:nvSpPr>
          <p:cNvPr id="14" name="Rectangle: Rounded Corners 13">
            <a:extLst>
              <a:ext uri="{FF2B5EF4-FFF2-40B4-BE49-F238E27FC236}">
                <a16:creationId xmlns:a16="http://schemas.microsoft.com/office/drawing/2014/main" id="{8EE96391-C2C1-06DA-464B-FA62549C1419}"/>
              </a:ext>
            </a:extLst>
          </p:cNvPr>
          <p:cNvSpPr/>
          <p:nvPr/>
        </p:nvSpPr>
        <p:spPr>
          <a:xfrm>
            <a:off x="1761451" y="300230"/>
            <a:ext cx="6118051" cy="472963"/>
          </a:xfrm>
          <a:prstGeom prst="roundRect">
            <a:avLst>
              <a:gd name="adj" fmla="val 50000"/>
            </a:avLst>
          </a:prstGeom>
          <a:solidFill>
            <a:schemeClr val="accent2"/>
          </a:solidFill>
          <a:ln w="9525" cap="flat" cmpd="sng" algn="ctr">
            <a:solidFill>
              <a:srgbClr val="191919"/>
            </a:solidFill>
            <a:prstDash val="solid"/>
          </a:ln>
          <a:effectLst/>
        </p:spPr>
        <p:txBody>
          <a:bodyPr rtlCol="0" anchor="ctr"/>
          <a:lstStyle/>
          <a:p>
            <a:pPr marL="0" marR="259080" lvl="0" indent="0" algn="just" defTabSz="914400" eaLnBrk="1" fontAlgn="auto" latinLnBrk="0" hangingPunct="1">
              <a:lnSpc>
                <a:spcPct val="150000"/>
              </a:lnSpc>
              <a:spcBef>
                <a:spcPts val="0"/>
              </a:spcBef>
              <a:spcAft>
                <a:spcPts val="800"/>
              </a:spcAft>
              <a:buClrTx/>
              <a:buSzTx/>
              <a:buFontTx/>
              <a:buNone/>
              <a:tabLst/>
              <a:defRPr/>
            </a:pPr>
            <a:endParaRPr kumimoji="0" lang="en-SG" sz="2400" b="1" i="0" u="none" strike="noStrike" kern="0" cap="none" spc="0" normalizeH="0" baseline="0" noProof="0" dirty="0">
              <a:ln>
                <a:noFill/>
              </a:ln>
              <a:solidFill>
                <a:srgbClr val="191919"/>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1795785" y="323258"/>
            <a:ext cx="6083717" cy="400110"/>
          </a:xfrm>
          <a:prstGeom prst="rect">
            <a:avLst/>
          </a:prstGeom>
        </p:spPr>
        <p:txBody>
          <a:bodyPr wrap="none">
            <a:spAutoFit/>
          </a:bodyPr>
          <a:lstStyle/>
          <a:p>
            <a:r>
              <a:rPr lang="vi-VN" sz="2000" b="1" dirty="0">
                <a:latin typeface="+mj-lt"/>
              </a:rPr>
              <a:t>1.1. Hoạt động xác định mục đích, đối tượng và đề tài </a:t>
            </a:r>
            <a:endParaRPr lang="en-US" sz="2000" b="1" dirty="0">
              <a:latin typeface="+mj-lt"/>
            </a:endParaRPr>
          </a:p>
        </p:txBody>
      </p:sp>
      <p:sp>
        <p:nvSpPr>
          <p:cNvPr id="19" name="Flowchart: Document 18"/>
          <p:cNvSpPr/>
          <p:nvPr/>
        </p:nvSpPr>
        <p:spPr>
          <a:xfrm>
            <a:off x="2375673" y="868030"/>
            <a:ext cx="1203173" cy="549692"/>
          </a:xfrm>
          <a:prstGeom prst="flowChartDocument">
            <a:avLst/>
          </a:prstGeom>
          <a:solidFill>
            <a:schemeClr val="accent2"/>
          </a:solidFill>
          <a:ln w="3175" cmpd="sng">
            <a:solidFill>
              <a:srgbClr val="C00000"/>
            </a:solidFill>
            <a:prstDash val="solid"/>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504074" y="877333"/>
            <a:ext cx="1125629" cy="430887"/>
          </a:xfrm>
          <a:prstGeom prst="rect">
            <a:avLst/>
          </a:prstGeom>
        </p:spPr>
        <p:txBody>
          <a:bodyPr wrap="none">
            <a:spAutoFit/>
          </a:bodyPr>
          <a:lstStyle/>
          <a:p>
            <a:r>
              <a:rPr lang="vi-VN" sz="2200" b="1" dirty="0">
                <a:latin typeface="+mj-lt"/>
              </a:rPr>
              <a:t>Đề bài: </a:t>
            </a:r>
            <a:endParaRPr lang="en-US" sz="2200" b="1" dirty="0">
              <a:latin typeface="+mj-lt"/>
            </a:endParaRPr>
          </a:p>
        </p:txBody>
      </p:sp>
      <p:sp>
        <p:nvSpPr>
          <p:cNvPr id="21" name="Flowchart: Card 20"/>
          <p:cNvSpPr/>
          <p:nvPr/>
        </p:nvSpPr>
        <p:spPr>
          <a:xfrm>
            <a:off x="3083921" y="1161471"/>
            <a:ext cx="5787935" cy="1666641"/>
          </a:xfrm>
          <a:prstGeom prst="flowChartPunchedCard">
            <a:avLst/>
          </a:prstGeom>
          <a:noFill/>
          <a:ln w="28575" cmpd="sng">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22" name="Rectangle 21"/>
          <p:cNvSpPr/>
          <p:nvPr/>
        </p:nvSpPr>
        <p:spPr>
          <a:xfrm>
            <a:off x="3130698" y="1132867"/>
            <a:ext cx="5679078" cy="1785104"/>
          </a:xfrm>
          <a:prstGeom prst="rect">
            <a:avLst/>
          </a:prstGeom>
        </p:spPr>
        <p:txBody>
          <a:bodyPr wrap="square">
            <a:spAutoFit/>
          </a:bodyPr>
          <a:lstStyle/>
          <a:p>
            <a:pPr algn="just"/>
            <a:r>
              <a:rPr lang="en-US" sz="2200" dirty="0">
                <a:latin typeface="+mj-lt"/>
              </a:rPr>
              <a:t>        </a:t>
            </a:r>
            <a:r>
              <a:rPr lang="vi-VN" sz="2200" dirty="0">
                <a:latin typeface="+mj-lt"/>
              </a:rPr>
              <a:t>Câu lạc bộ Văn học trường em phát động cuộc thi viết “</a:t>
            </a:r>
            <a:r>
              <a:rPr lang="vi-VN" sz="2200" i="1" dirty="0">
                <a:latin typeface="+mj-lt"/>
              </a:rPr>
              <a:t>Tác phẩm văn học trong tôi</a:t>
            </a:r>
            <a:r>
              <a:rPr lang="vi-VN" sz="2200" dirty="0">
                <a:latin typeface="+mj-lt"/>
              </a:rPr>
              <a:t>”. Em hãy chọn một tác phẩm văn học mình yêu thích </a:t>
            </a:r>
            <a:r>
              <a:rPr lang="en-US" sz="2200" dirty="0">
                <a:latin typeface="+mj-lt"/>
              </a:rPr>
              <a:t>(</a:t>
            </a:r>
            <a:r>
              <a:rPr lang="vi-VN" sz="2200" dirty="0">
                <a:latin typeface="+mj-lt"/>
              </a:rPr>
              <a:t>thơ hoặc truyện) để viết bài nghị luận và gửi cho ban tổ chức cuộc thi.</a:t>
            </a:r>
            <a:endParaRPr lang="en-US" sz="2200" dirty="0">
              <a:latin typeface="+mj-lt"/>
            </a:endParaRPr>
          </a:p>
        </p:txBody>
      </p:sp>
      <p:sp>
        <p:nvSpPr>
          <p:cNvPr id="29" name="Rectangle 28"/>
          <p:cNvSpPr/>
          <p:nvPr/>
        </p:nvSpPr>
        <p:spPr>
          <a:xfrm>
            <a:off x="436496" y="3877966"/>
            <a:ext cx="5038310" cy="1107996"/>
          </a:xfrm>
          <a:prstGeom prst="rect">
            <a:avLst/>
          </a:prstGeom>
          <a:ln>
            <a:noFill/>
            <a:prstDash val="sysDot"/>
          </a:ln>
        </p:spPr>
        <p:txBody>
          <a:bodyPr wrap="square">
            <a:spAutoFit/>
          </a:bodyPr>
          <a:lstStyle/>
          <a:p>
            <a:pPr algn="just">
              <a:spcAft>
                <a:spcPts val="800"/>
              </a:spcAft>
            </a:pPr>
            <a:r>
              <a:rPr lang="vi-VN" sz="2200" dirty="0">
                <a:latin typeface="Times New Roman" panose="02020603050405020304" pitchFamily="18" charset="0"/>
                <a:ea typeface="Times New Roman" panose="02020603050405020304" pitchFamily="18" charset="0"/>
                <a:cs typeface="Times New Roman" panose="02020603050405020304" pitchFamily="18" charset="0"/>
              </a:rPr>
              <a:t>- Mục đích viết: tham gia cuộc thi, chia sẻ về tác phẩm văn học mà bản thân yêu thích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Rounded Rectangle 29"/>
          <p:cNvSpPr/>
          <p:nvPr/>
        </p:nvSpPr>
        <p:spPr>
          <a:xfrm>
            <a:off x="733635" y="1547923"/>
            <a:ext cx="2101446" cy="147857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15691" y="1593993"/>
            <a:ext cx="2091519" cy="1446550"/>
          </a:xfrm>
          <a:prstGeom prst="rect">
            <a:avLst/>
          </a:prstGeom>
        </p:spPr>
        <p:txBody>
          <a:bodyPr wrap="square">
            <a:spAutoFit/>
          </a:bodyPr>
          <a:lstStyle/>
          <a:p>
            <a:pPr algn="ctr">
              <a:spcAft>
                <a:spcPts val="800"/>
              </a:spcAft>
            </a:pPr>
            <a:r>
              <a:rPr lang="vi-VN" sz="2200" dirty="0">
                <a:latin typeface="Times New Roman" panose="02020603050405020304" pitchFamily="18" charset="0"/>
                <a:ea typeface="Calibri" panose="020F0502020204030204" pitchFamily="34" charset="0"/>
                <a:cs typeface="Times New Roman" panose="02020603050405020304" pitchFamily="18" charset="0"/>
              </a:rPr>
              <a:t>Với đề bài này, em sẽ viết bài văn cho ai, nhằm mục đích gì?</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3" name="Rounded Rectangle 32"/>
          <p:cNvSpPr/>
          <p:nvPr/>
        </p:nvSpPr>
        <p:spPr>
          <a:xfrm>
            <a:off x="6042360" y="3026494"/>
            <a:ext cx="2087915" cy="70637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977888" y="2966865"/>
            <a:ext cx="2087915" cy="769441"/>
          </a:xfrm>
          <a:prstGeom prst="rect">
            <a:avLst/>
          </a:prstGeom>
        </p:spPr>
        <p:txBody>
          <a:bodyPr wrap="square">
            <a:spAutoFit/>
          </a:bodyPr>
          <a:lstStyle/>
          <a:p>
            <a:pPr algn="ctr">
              <a:spcAft>
                <a:spcPts val="800"/>
              </a:spcAft>
            </a:pPr>
            <a:r>
              <a:rPr lang="vi-VN" sz="2200" dirty="0">
                <a:latin typeface="Times New Roman" panose="02020603050405020304" pitchFamily="18" charset="0"/>
                <a:ea typeface="Calibri" panose="020F0502020204030204" pitchFamily="34" charset="0"/>
                <a:cs typeface="Times New Roman" panose="02020603050405020304" pitchFamily="18" charset="0"/>
              </a:rPr>
              <a:t>Em sẽ chọn viết về đề tài gì?</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5" name="Rectangle 34"/>
          <p:cNvSpPr/>
          <p:nvPr/>
        </p:nvSpPr>
        <p:spPr>
          <a:xfrm>
            <a:off x="5681545" y="3806755"/>
            <a:ext cx="2683237" cy="769441"/>
          </a:xfrm>
          <a:prstGeom prst="rect">
            <a:avLst/>
          </a:prstGeom>
          <a:ln w="19050">
            <a:solidFill>
              <a:srgbClr val="C00000"/>
            </a:solidFill>
          </a:ln>
        </p:spPr>
        <p:style>
          <a:lnRef idx="0">
            <a:scrgbClr r="0" g="0" b="0"/>
          </a:lnRef>
          <a:fillRef idx="1001">
            <a:schemeClr val="lt1"/>
          </a:fillRef>
          <a:effectRef idx="0">
            <a:scrgbClr r="0" g="0" b="0"/>
          </a:effectRef>
          <a:fontRef idx="major"/>
        </p:style>
        <p:txBody>
          <a:bodyPr wrap="square">
            <a:spAutoFit/>
          </a:bodyPr>
          <a:lstStyle/>
          <a:p>
            <a:r>
              <a:rPr lang="vi-VN" sz="2200" dirty="0">
                <a:latin typeface="Times New Roman" panose="02020603050405020304" pitchFamily="18" charset="0"/>
                <a:ea typeface="Times New Roman" panose="02020603050405020304" pitchFamily="18" charset="0"/>
              </a:rPr>
              <a:t>Đề tài: một tác phẩm thơ hoặc văn xuôi,...</a:t>
            </a:r>
            <a:endParaRPr lang="en-US" sz="2200" dirty="0"/>
          </a:p>
        </p:txBody>
      </p:sp>
      <p:sp>
        <p:nvSpPr>
          <p:cNvPr id="36" name="Rectangle 35"/>
          <p:cNvSpPr/>
          <p:nvPr/>
        </p:nvSpPr>
        <p:spPr>
          <a:xfrm>
            <a:off x="484609" y="3112251"/>
            <a:ext cx="4990198" cy="1873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49193" y="3136750"/>
            <a:ext cx="5012916" cy="769441"/>
          </a:xfrm>
          <a:prstGeom prst="rect">
            <a:avLst/>
          </a:prstGeom>
        </p:spPr>
        <p:txBody>
          <a:bodyPr wrap="square">
            <a:spAutoFit/>
          </a:bodyPr>
          <a:lstStyle/>
          <a:p>
            <a:pPr lvl="0" algn="just">
              <a:spcAft>
                <a:spcPts val="800"/>
              </a:spcAft>
            </a:pPr>
            <a:r>
              <a:rPr lang="vi-VN" sz="2200" dirty="0">
                <a:latin typeface="Times New Roman" panose="02020603050405020304" pitchFamily="18" charset="0"/>
                <a:ea typeface="Times New Roman" panose="02020603050405020304" pitchFamily="18" charset="0"/>
                <a:cs typeface="Times New Roman" panose="02020603050405020304" pitchFamily="18" charset="0"/>
              </a:rPr>
              <a:t>- Người đọc: thầy cô, bạn bè; thành viên câu lạc bộ, những người yêu thích thơ văn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42872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down)">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circle(in)">
                                      <p:cBhvr>
                                        <p:cTn id="35" dur="2000"/>
                                        <p:tgtEl>
                                          <p:spTgt spid="36"/>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circle(in)">
                                      <p:cBhvr>
                                        <p:cTn id="38" dur="2000"/>
                                        <p:tgtEl>
                                          <p:spTgt spid="37"/>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circle(in)">
                                      <p:cBhvr>
                                        <p:cTn id="41" dur="20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1000"/>
                                        <p:tgtEl>
                                          <p:spTgt spid="34"/>
                                        </p:tgtEl>
                                      </p:cBhvr>
                                    </p:animEffect>
                                    <p:anim calcmode="lin" valueType="num">
                                      <p:cBhvr>
                                        <p:cTn id="47" dur="1000" fill="hold"/>
                                        <p:tgtEl>
                                          <p:spTgt spid="34"/>
                                        </p:tgtEl>
                                        <p:attrNameLst>
                                          <p:attrName>ppt_x</p:attrName>
                                        </p:attrNameLst>
                                      </p:cBhvr>
                                      <p:tavLst>
                                        <p:tav tm="0">
                                          <p:val>
                                            <p:strVal val="#ppt_x"/>
                                          </p:val>
                                        </p:tav>
                                        <p:tav tm="100000">
                                          <p:val>
                                            <p:strVal val="#ppt_x"/>
                                          </p:val>
                                        </p:tav>
                                      </p:tavLst>
                                    </p:anim>
                                    <p:anim calcmode="lin" valueType="num">
                                      <p:cBhvr>
                                        <p:cTn id="48" dur="1000" fill="hold"/>
                                        <p:tgtEl>
                                          <p:spTgt spid="3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1000"/>
                                        <p:tgtEl>
                                          <p:spTgt spid="35"/>
                                        </p:tgtEl>
                                      </p:cBhvr>
                                    </p:animEffect>
                                    <p:anim calcmode="lin" valueType="num">
                                      <p:cBhvr>
                                        <p:cTn id="59" dur="1000" fill="hold"/>
                                        <p:tgtEl>
                                          <p:spTgt spid="35"/>
                                        </p:tgtEl>
                                        <p:attrNameLst>
                                          <p:attrName>ppt_x</p:attrName>
                                        </p:attrNameLst>
                                      </p:cBhvr>
                                      <p:tavLst>
                                        <p:tav tm="0">
                                          <p:val>
                                            <p:strVal val="#ppt_x"/>
                                          </p:val>
                                        </p:tav>
                                        <p:tav tm="100000">
                                          <p:val>
                                            <p:strVal val="#ppt_x"/>
                                          </p:val>
                                        </p:tav>
                                      </p:tavLst>
                                    </p:anim>
                                    <p:anim calcmode="lin" valueType="num">
                                      <p:cBhvr>
                                        <p:cTn id="6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animBg="1"/>
      <p:bldP spid="22" grpId="0"/>
      <p:bldP spid="29" grpId="0"/>
      <p:bldP spid="30" grpId="0" animBg="1"/>
      <p:bldP spid="31" grpId="0"/>
      <p:bldP spid="33" grpId="0" animBg="1"/>
      <p:bldP spid="34" grpId="0"/>
      <p:bldP spid="35" grpId="0" animBg="1"/>
      <p:bldP spid="36" grpId="0" animBg="1"/>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13">
            <a:extLst>
              <a:ext uri="{FF2B5EF4-FFF2-40B4-BE49-F238E27FC236}">
                <a16:creationId xmlns:a16="http://schemas.microsoft.com/office/drawing/2014/main" id="{8EE96391-C2C1-06DA-464B-FA62549C1419}"/>
              </a:ext>
            </a:extLst>
          </p:cNvPr>
          <p:cNvSpPr/>
          <p:nvPr/>
        </p:nvSpPr>
        <p:spPr>
          <a:xfrm>
            <a:off x="1338941" y="175251"/>
            <a:ext cx="6925349" cy="472963"/>
          </a:xfrm>
          <a:prstGeom prst="roundRect">
            <a:avLst>
              <a:gd name="adj" fmla="val 50000"/>
            </a:avLst>
          </a:prstGeom>
          <a:solidFill>
            <a:schemeClr val="accent2"/>
          </a:solidFill>
          <a:ln w="9525" cap="flat" cmpd="sng" algn="ctr">
            <a:solidFill>
              <a:srgbClr val="191919"/>
            </a:solidFill>
            <a:prstDash val="solid"/>
          </a:ln>
          <a:effectLst/>
        </p:spPr>
        <p:txBody>
          <a:bodyPr rtlCol="0" anchor="ctr"/>
          <a:lstStyle/>
          <a:p>
            <a:pPr marL="0" marR="259080" lvl="0" indent="0" algn="just" defTabSz="914400" eaLnBrk="1" fontAlgn="auto" latinLnBrk="0" hangingPunct="1">
              <a:lnSpc>
                <a:spcPct val="150000"/>
              </a:lnSpc>
              <a:spcBef>
                <a:spcPts val="0"/>
              </a:spcBef>
              <a:spcAft>
                <a:spcPts val="800"/>
              </a:spcAft>
              <a:buClrTx/>
              <a:buSzTx/>
              <a:buFontTx/>
              <a:buNone/>
              <a:tabLst/>
              <a:defRPr/>
            </a:pPr>
            <a:endParaRPr kumimoji="0" lang="en-SG" sz="2400" b="1" i="0" u="none" strike="noStrike" kern="0" cap="none" spc="0" normalizeH="0" baseline="0" noProof="0" dirty="0">
              <a:ln>
                <a:noFill/>
              </a:ln>
              <a:solidFill>
                <a:srgbClr val="191919"/>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426029" y="94216"/>
            <a:ext cx="6925349" cy="553998"/>
          </a:xfrm>
          <a:prstGeom prst="rect">
            <a:avLst/>
          </a:prstGeom>
        </p:spPr>
        <p:txBody>
          <a:bodyPr wrap="square">
            <a:spAutoFit/>
          </a:bodyPr>
          <a:lstStyle/>
          <a:p>
            <a:pPr algn="just">
              <a:lnSpc>
                <a:spcPct val="150000"/>
              </a:lnSpc>
            </a:pPr>
            <a:r>
              <a:rPr lang="en-US" sz="2000" b="1" dirty="0">
                <a:latin typeface="Times New Roman" panose="02020603050405020304" pitchFamily="18" charset="0"/>
                <a:ea typeface="Calibri" panose="020F0502020204030204" pitchFamily="34" charset="0"/>
                <a:cs typeface="Times New Roman" panose="02020603050405020304" pitchFamily="18" charset="0"/>
              </a:rPr>
              <a:t>1.2. </a:t>
            </a:r>
            <a:r>
              <a:rPr lang="vi-VN" sz="2000" b="1" dirty="0">
                <a:latin typeface="Times New Roman" panose="02020603050405020304" pitchFamily="18" charset="0"/>
                <a:ea typeface="Calibri" panose="020F0502020204030204" pitchFamily="34" charset="0"/>
                <a:cs typeface="Times New Roman" panose="02020603050405020304" pitchFamily="18" charset="0"/>
              </a:rPr>
              <a:t>Hoạt động tìm ý, lập dàn ý và viết bài (thực hiện tại nhà)</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626342" y="567085"/>
            <a:ext cx="4524721" cy="553998"/>
          </a:xfrm>
          <a:prstGeom prst="rect">
            <a:avLst/>
          </a:prstGeom>
          <a:noFill/>
          <a:ln>
            <a:noFill/>
          </a:ln>
        </p:spPr>
        <p:txBody>
          <a:bodyPr wrap="square">
            <a:spAutoFit/>
          </a:bodyPr>
          <a:lstStyle/>
          <a:p>
            <a:pPr algn="ctr">
              <a:lnSpc>
                <a:spcPct val="150000"/>
              </a:lnSpc>
              <a:spcAft>
                <a:spcPts val="800"/>
              </a:spcAft>
            </a:pPr>
            <a:r>
              <a:rPr lang="vi-VN" sz="2000" b="1" dirty="0">
                <a:latin typeface="Times New Roman" panose="02020603050405020304" pitchFamily="18" charset="0"/>
                <a:ea typeface="Calibri" panose="020F0502020204030204" pitchFamily="34" charset="0"/>
                <a:cs typeface="Times New Roman" panose="02020603050405020304" pitchFamily="18" charset="0"/>
              </a:rPr>
              <a:t>P</a:t>
            </a:r>
            <a:r>
              <a:rPr lang="en-US" sz="2000" b="1" dirty="0">
                <a:latin typeface="Times New Roman" panose="02020603050405020304" pitchFamily="18" charset="0"/>
                <a:ea typeface="Calibri" panose="020F0502020204030204" pitchFamily="34" charset="0"/>
                <a:cs typeface="Times New Roman" panose="02020603050405020304" pitchFamily="18" charset="0"/>
              </a:rPr>
              <a:t>HIẾU </a:t>
            </a:r>
            <a:r>
              <a:rPr lang="vi-VN" sz="2000" b="1" dirty="0">
                <a:latin typeface="Times New Roman" panose="02020603050405020304" pitchFamily="18" charset="0"/>
                <a:ea typeface="Calibri" panose="020F0502020204030204" pitchFamily="34" charset="0"/>
                <a:cs typeface="Times New Roman" panose="02020603050405020304" pitchFamily="18" charset="0"/>
              </a:rPr>
              <a:t>H</a:t>
            </a:r>
            <a:r>
              <a:rPr lang="en-US" sz="2000" b="1" dirty="0">
                <a:latin typeface="Times New Roman" panose="02020603050405020304" pitchFamily="18" charset="0"/>
                <a:ea typeface="Calibri" panose="020F0502020204030204" pitchFamily="34" charset="0"/>
                <a:cs typeface="Times New Roman" panose="02020603050405020304" pitchFamily="18" charset="0"/>
              </a:rPr>
              <a:t>ỌC </a:t>
            </a:r>
            <a:r>
              <a:rPr lang="vi-VN" sz="2000" b="1" dirty="0">
                <a:latin typeface="Times New Roman" panose="02020603050405020304" pitchFamily="18" charset="0"/>
                <a:ea typeface="Calibri" panose="020F0502020204030204" pitchFamily="34" charset="0"/>
                <a:cs typeface="Times New Roman" panose="02020603050405020304" pitchFamily="18" charset="0"/>
              </a:rPr>
              <a:t>T</a:t>
            </a:r>
            <a:r>
              <a:rPr lang="en-US" sz="2000" b="1" dirty="0">
                <a:latin typeface="Times New Roman" panose="02020603050405020304" pitchFamily="18" charset="0"/>
                <a:ea typeface="Calibri" panose="020F0502020204030204" pitchFamily="34" charset="0"/>
                <a:cs typeface="Times New Roman" panose="02020603050405020304" pitchFamily="18" charset="0"/>
              </a:rPr>
              <a:t>ẬP</a:t>
            </a:r>
            <a:r>
              <a:rPr lang="vi-VN" sz="2000" b="1" dirty="0">
                <a:latin typeface="Times New Roman" panose="02020603050405020304" pitchFamily="18" charset="0"/>
                <a:ea typeface="Calibri" panose="020F0502020204030204" pitchFamily="34" charset="0"/>
                <a:cs typeface="Times New Roman" panose="02020603050405020304" pitchFamily="18" charset="0"/>
              </a:rPr>
              <a:t> số </a:t>
            </a:r>
            <a:r>
              <a:rPr lang="en-US" sz="2000" b="1" dirty="0">
                <a:latin typeface="Times New Roman" panose="02020603050405020304" pitchFamily="18" charset="0"/>
                <a:ea typeface="Calibri" panose="020F0502020204030204" pitchFamily="34" charset="0"/>
                <a:cs typeface="Times New Roman" panose="02020603050405020304" pitchFamily="18" charset="0"/>
              </a:rPr>
              <a:t>5 - </a:t>
            </a:r>
            <a:r>
              <a:rPr lang="vi-VN" sz="2000" b="1" dirty="0">
                <a:latin typeface="Times New Roman" panose="02020603050405020304" pitchFamily="18" charset="0"/>
                <a:ea typeface="Calibri" panose="020F0502020204030204" pitchFamily="34" charset="0"/>
              </a:rPr>
              <a:t>PHIẾU TÌM Ý</a:t>
            </a:r>
          </a:p>
        </p:txBody>
      </p:sp>
      <p:graphicFrame>
        <p:nvGraphicFramePr>
          <p:cNvPr id="10" name="Table 9"/>
          <p:cNvGraphicFramePr>
            <a:graphicFrameLocks noGrp="1"/>
          </p:cNvGraphicFramePr>
          <p:nvPr>
            <p:extLst>
              <p:ext uri="{D42A27DB-BD31-4B8C-83A1-F6EECF244321}">
                <p14:modId xmlns:p14="http://schemas.microsoft.com/office/powerpoint/2010/main" val="3538966078"/>
              </p:ext>
            </p:extLst>
          </p:nvPr>
        </p:nvGraphicFramePr>
        <p:xfrm>
          <a:off x="739078" y="1064696"/>
          <a:ext cx="7936836" cy="3962400"/>
        </p:xfrm>
        <a:graphic>
          <a:graphicData uri="http://schemas.openxmlformats.org/drawingml/2006/table">
            <a:tbl>
              <a:tblPr firstRow="1" firstCol="1" bandRow="1"/>
              <a:tblGrid>
                <a:gridCol w="6576122">
                  <a:extLst>
                    <a:ext uri="{9D8B030D-6E8A-4147-A177-3AD203B41FA5}">
                      <a16:colId xmlns:a16="http://schemas.microsoft.com/office/drawing/2014/main" val="20000"/>
                    </a:ext>
                  </a:extLst>
                </a:gridCol>
                <a:gridCol w="1360714">
                  <a:extLst>
                    <a:ext uri="{9D8B030D-6E8A-4147-A177-3AD203B41FA5}">
                      <a16:colId xmlns:a16="http://schemas.microsoft.com/office/drawing/2014/main" val="20001"/>
                    </a:ext>
                  </a:extLst>
                </a:gridCol>
              </a:tblGrid>
              <a:tr h="250546">
                <a:tc>
                  <a:txBody>
                    <a:bodyPr/>
                    <a:lstStyle/>
                    <a:p>
                      <a:pPr algn="ctr">
                        <a:lnSpc>
                          <a:spcPct val="100000"/>
                        </a:lnSpc>
                        <a:spcAft>
                          <a:spcPts val="0"/>
                        </a:spcAft>
                      </a:pPr>
                      <a:r>
                        <a:rPr lang="vi-VN" sz="20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Câu hỏi</a:t>
                      </a:r>
                      <a:endPar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13" marR="5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vi-VN" sz="20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Câu trả lời</a:t>
                      </a:r>
                      <a:endPar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13" marR="5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2792">
                <a:tc>
                  <a:txBody>
                    <a:bodyPr/>
                    <a:lstStyle/>
                    <a:p>
                      <a:pPr algn="just">
                        <a:lnSpc>
                          <a:spcPct val="100000"/>
                        </a:lnSpc>
                        <a:spcAft>
                          <a:spcPts val="0"/>
                        </a:spcAft>
                      </a:pPr>
                      <a:r>
                        <a:rPr lang="vi-VN"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Chủ đề chính của tác phẩm là gì?</a:t>
                      </a:r>
                      <a:endPar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13" marR="5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6313" marR="5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5585">
                <a:tc>
                  <a:txBody>
                    <a:bodyPr/>
                    <a:lstStyle/>
                    <a:p>
                      <a:pPr algn="just">
                        <a:lnSpc>
                          <a:spcPct val="100000"/>
                        </a:lnSpc>
                        <a:spcAft>
                          <a:spcPts val="0"/>
                        </a:spcAft>
                      </a:pPr>
                      <a:r>
                        <a:rPr lang="vi-VN"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Chủ đề ấy được thể hiện như thế nào trong tác phẩm (qua nhân vật, hình ảnh, sự việc, cốt truyện,…)</a:t>
                      </a:r>
                      <a:endPar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13" marR="5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6313" marR="5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5585">
                <a:tc>
                  <a:txBody>
                    <a:bodyPr/>
                    <a:lstStyle/>
                    <a:p>
                      <a:pPr algn="just">
                        <a:lnSpc>
                          <a:spcPct val="100000"/>
                        </a:lnSpc>
                        <a:spcAft>
                          <a:spcPts val="0"/>
                        </a:spcAft>
                      </a:pPr>
                      <a:r>
                        <a:rPr lang="vi-VN"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Chủ đề ấy gợi ra thông điệp, suy nghĩ, tình cảm gì ở người đọc?</a:t>
                      </a:r>
                      <a:endPar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13" marR="5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6313" marR="5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25585">
                <a:tc>
                  <a:txBody>
                    <a:bodyPr/>
                    <a:lstStyle/>
                    <a:p>
                      <a:pPr algn="just">
                        <a:lnSpc>
                          <a:spcPct val="100000"/>
                        </a:lnSpc>
                        <a:spcAft>
                          <a:spcPts val="0"/>
                        </a:spcAft>
                      </a:pPr>
                      <a:r>
                        <a:rPr lang="vi-VN"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Đặc sắc nghệ thuật của tác phẩm thể hiện ở những phương diện nào?</a:t>
                      </a:r>
                      <a:endPar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13" marR="5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56313" marR="5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13961">
                <a:tc>
                  <a:txBody>
                    <a:bodyPr/>
                    <a:lstStyle/>
                    <a:p>
                      <a:pPr algn="just">
                        <a:lnSpc>
                          <a:spcPct val="100000"/>
                        </a:lnSpc>
                        <a:spcAft>
                          <a:spcPts val="0"/>
                        </a:spcAft>
                      </a:pPr>
                      <a:r>
                        <a:rPr lang="vi-VN"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Những nét đặc sắc về nghệ thuật biểu hiện như thế nào trong tác phẩm? (với văn bản thơ: chú ý vần, nhịp, hình ảnh thơ, từ ngữ, biện pháp tu từ,…; với văn bản truyện: chú ý cốt truyện, tình huống truyện, nhân vật, ngôi kể, sự việc, chi tiết nghệ thuật,…).</a:t>
                      </a:r>
                      <a:endPar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56313" marR="5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6313" marR="5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12" name="Picture 11"/>
          <p:cNvPicPr>
            <a:picLocks noChangeAspect="1"/>
          </p:cNvPicPr>
          <p:nvPr/>
        </p:nvPicPr>
        <p:blipFill>
          <a:blip r:embed="rId2"/>
          <a:stretch>
            <a:fillRect/>
          </a:stretch>
        </p:blipFill>
        <p:spPr>
          <a:xfrm rot="10800000">
            <a:off x="8184150" y="4281361"/>
            <a:ext cx="751132" cy="762066"/>
          </a:xfrm>
          <a:prstGeom prst="rect">
            <a:avLst/>
          </a:prstGeom>
        </p:spPr>
      </p:pic>
      <p:pic>
        <p:nvPicPr>
          <p:cNvPr id="13" name="Picture 12"/>
          <p:cNvPicPr>
            <a:picLocks noChangeAspect="1"/>
          </p:cNvPicPr>
          <p:nvPr/>
        </p:nvPicPr>
        <p:blipFill>
          <a:blip r:embed="rId3"/>
          <a:stretch>
            <a:fillRect/>
          </a:stretch>
        </p:blipFill>
        <p:spPr>
          <a:xfrm>
            <a:off x="7808559" y="175251"/>
            <a:ext cx="1502314" cy="1063176"/>
          </a:xfrm>
          <a:prstGeom prst="rect">
            <a:avLst/>
          </a:prstGeom>
        </p:spPr>
      </p:pic>
      <p:pic>
        <p:nvPicPr>
          <p:cNvPr id="14" name="Picture 13"/>
          <p:cNvPicPr>
            <a:picLocks noChangeAspect="1"/>
          </p:cNvPicPr>
          <p:nvPr/>
        </p:nvPicPr>
        <p:blipFill>
          <a:blip r:embed="rId4"/>
          <a:stretch>
            <a:fillRect/>
          </a:stretch>
        </p:blipFill>
        <p:spPr>
          <a:xfrm>
            <a:off x="197738" y="0"/>
            <a:ext cx="1141203" cy="855008"/>
          </a:xfrm>
          <a:prstGeom prst="rect">
            <a:avLst/>
          </a:prstGeom>
        </p:spPr>
      </p:pic>
      <p:pic>
        <p:nvPicPr>
          <p:cNvPr id="15" name="Picture 14"/>
          <p:cNvPicPr>
            <a:picLocks noChangeAspect="1"/>
          </p:cNvPicPr>
          <p:nvPr/>
        </p:nvPicPr>
        <p:blipFill>
          <a:blip r:embed="rId5"/>
          <a:stretch>
            <a:fillRect/>
          </a:stretch>
        </p:blipFill>
        <p:spPr>
          <a:xfrm>
            <a:off x="8077108" y="4604478"/>
            <a:ext cx="1066892" cy="438950"/>
          </a:xfrm>
          <a:prstGeom prst="rect">
            <a:avLst/>
          </a:prstGeom>
        </p:spPr>
      </p:pic>
    </p:spTree>
    <p:extLst>
      <p:ext uri="{BB962C8B-B14F-4D97-AF65-F5344CB8AC3E}">
        <p14:creationId xmlns:p14="http://schemas.microsoft.com/office/powerpoint/2010/main" val="3045088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91766" y="142543"/>
            <a:ext cx="5308492" cy="400110"/>
          </a:xfrm>
          <a:prstGeom prst="rect">
            <a:avLst/>
          </a:prstGeom>
          <a:solidFill>
            <a:schemeClr val="accent2"/>
          </a:solidFill>
          <a:ln>
            <a:solidFill>
              <a:schemeClr val="tx2">
                <a:lumMod val="50000"/>
              </a:schemeClr>
            </a:solidFill>
          </a:ln>
        </p:spPr>
        <p:txBody>
          <a:bodyPr wrap="square">
            <a:spAutoFit/>
          </a:bodyPr>
          <a:lstStyle/>
          <a:p>
            <a:r>
              <a:rPr lang="vi-VN" sz="2000" b="1" dirty="0">
                <a:latin typeface="Times New Roman" panose="02020603050405020304" pitchFamily="18" charset="0"/>
                <a:ea typeface="Calibri" panose="020F0502020204030204" pitchFamily="34" charset="0"/>
                <a:cs typeface="Times New Roman" panose="02020603050405020304" pitchFamily="18" charset="0"/>
              </a:rPr>
              <a:t>P</a:t>
            </a:r>
            <a:r>
              <a:rPr lang="en-US" sz="2000" b="1" dirty="0">
                <a:latin typeface="Times New Roman" panose="02020603050405020304" pitchFamily="18" charset="0"/>
                <a:ea typeface="Calibri" panose="020F0502020204030204" pitchFamily="34" charset="0"/>
                <a:cs typeface="Times New Roman" panose="02020603050405020304" pitchFamily="18" charset="0"/>
              </a:rPr>
              <a:t>HIẾU </a:t>
            </a:r>
            <a:r>
              <a:rPr lang="vi-VN" sz="2000" b="1" dirty="0">
                <a:latin typeface="Times New Roman" panose="02020603050405020304" pitchFamily="18" charset="0"/>
                <a:ea typeface="Calibri" panose="020F0502020204030204" pitchFamily="34" charset="0"/>
                <a:cs typeface="Times New Roman" panose="02020603050405020304" pitchFamily="18" charset="0"/>
              </a:rPr>
              <a:t>H</a:t>
            </a:r>
            <a:r>
              <a:rPr lang="en-US" sz="2000" b="1" dirty="0">
                <a:latin typeface="Times New Roman" panose="02020603050405020304" pitchFamily="18" charset="0"/>
                <a:ea typeface="Calibri" panose="020F0502020204030204" pitchFamily="34" charset="0"/>
                <a:cs typeface="Times New Roman" panose="02020603050405020304" pitchFamily="18" charset="0"/>
              </a:rPr>
              <a:t>ỌC </a:t>
            </a:r>
            <a:r>
              <a:rPr lang="vi-VN" sz="2000" b="1" dirty="0">
                <a:latin typeface="Times New Roman" panose="02020603050405020304" pitchFamily="18" charset="0"/>
                <a:ea typeface="Calibri" panose="020F0502020204030204" pitchFamily="34" charset="0"/>
                <a:cs typeface="Times New Roman" panose="02020603050405020304" pitchFamily="18" charset="0"/>
              </a:rPr>
              <a:t>T</a:t>
            </a:r>
            <a:r>
              <a:rPr lang="en-US" sz="2000" b="1" dirty="0">
                <a:latin typeface="Times New Roman" panose="02020603050405020304" pitchFamily="18" charset="0"/>
                <a:ea typeface="Calibri" panose="020F0502020204030204" pitchFamily="34" charset="0"/>
                <a:cs typeface="Times New Roman" panose="02020603050405020304" pitchFamily="18" charset="0"/>
              </a:rPr>
              <a:t>ẬP</a:t>
            </a:r>
            <a:r>
              <a:rPr lang="vi-VN" sz="2000" b="1" dirty="0">
                <a:latin typeface="Times New Roman" panose="02020603050405020304" pitchFamily="18" charset="0"/>
                <a:ea typeface="Calibri" panose="020F0502020204030204" pitchFamily="34" charset="0"/>
                <a:cs typeface="Times New Roman" panose="02020603050405020304" pitchFamily="18" charset="0"/>
              </a:rPr>
              <a:t> số </a:t>
            </a:r>
            <a:r>
              <a:rPr lang="en-US" sz="2000" b="1" dirty="0">
                <a:latin typeface="Times New Roman" panose="02020603050405020304" pitchFamily="18" charset="0"/>
                <a:ea typeface="Calibri" panose="020F0502020204030204" pitchFamily="34" charset="0"/>
                <a:cs typeface="Times New Roman" panose="02020603050405020304" pitchFamily="18" charset="0"/>
              </a:rPr>
              <a:t>6 - </a:t>
            </a:r>
            <a:r>
              <a:rPr lang="vi-VN" sz="2000" b="1" dirty="0">
                <a:latin typeface="Times New Roman" panose="02020603050405020304" pitchFamily="18" charset="0"/>
                <a:ea typeface="Calibri" panose="020F0502020204030204" pitchFamily="34" charset="0"/>
              </a:rPr>
              <a:t>PHIẾU LẬP DÀN Ý</a:t>
            </a:r>
            <a:endParaRPr lang="en-US" sz="2000" dirty="0"/>
          </a:p>
        </p:txBody>
      </p:sp>
      <p:graphicFrame>
        <p:nvGraphicFramePr>
          <p:cNvPr id="6" name="Table 5"/>
          <p:cNvGraphicFramePr>
            <a:graphicFrameLocks noGrp="1"/>
          </p:cNvGraphicFramePr>
          <p:nvPr>
            <p:extLst>
              <p:ext uri="{D42A27DB-BD31-4B8C-83A1-F6EECF244321}">
                <p14:modId xmlns:p14="http://schemas.microsoft.com/office/powerpoint/2010/main" val="3230878359"/>
              </p:ext>
            </p:extLst>
          </p:nvPr>
        </p:nvGraphicFramePr>
        <p:xfrm>
          <a:off x="674913" y="622573"/>
          <a:ext cx="8120745" cy="4194731"/>
        </p:xfrm>
        <a:graphic>
          <a:graphicData uri="http://schemas.openxmlformats.org/drawingml/2006/table">
            <a:tbl>
              <a:tblPr firstRow="1" firstCol="1" bandRow="1">
                <a:tableStyleId>{72833802-FEF1-4C79-8D5D-14CF1EAF98D9}</a:tableStyleId>
              </a:tblPr>
              <a:tblGrid>
                <a:gridCol w="1145805">
                  <a:extLst>
                    <a:ext uri="{9D8B030D-6E8A-4147-A177-3AD203B41FA5}">
                      <a16:colId xmlns:a16="http://schemas.microsoft.com/office/drawing/2014/main" val="20000"/>
                    </a:ext>
                  </a:extLst>
                </a:gridCol>
                <a:gridCol w="5417537">
                  <a:extLst>
                    <a:ext uri="{9D8B030D-6E8A-4147-A177-3AD203B41FA5}">
                      <a16:colId xmlns:a16="http://schemas.microsoft.com/office/drawing/2014/main" val="20001"/>
                    </a:ext>
                  </a:extLst>
                </a:gridCol>
                <a:gridCol w="1557403">
                  <a:extLst>
                    <a:ext uri="{9D8B030D-6E8A-4147-A177-3AD203B41FA5}">
                      <a16:colId xmlns:a16="http://schemas.microsoft.com/office/drawing/2014/main" val="20002"/>
                    </a:ext>
                  </a:extLst>
                </a:gridCol>
              </a:tblGrid>
              <a:tr h="607513">
                <a:tc>
                  <a:txBody>
                    <a:bodyPr/>
                    <a:lstStyle/>
                    <a:p>
                      <a:pPr algn="ctr">
                        <a:lnSpc>
                          <a:spcPct val="100000"/>
                        </a:lnSpc>
                        <a:spcAft>
                          <a:spcPts val="0"/>
                        </a:spcAft>
                      </a:pPr>
                      <a:r>
                        <a:rPr lang="vi-VN" sz="1800" dirty="0">
                          <a:solidFill>
                            <a:schemeClr val="bg2"/>
                          </a:solidFill>
                          <a:effectLst/>
                          <a:latin typeface="Times New Roman" panose="02020603050405020304" pitchFamily="18" charset="0"/>
                          <a:cs typeface="Times New Roman" panose="02020603050405020304" pitchFamily="18" charset="0"/>
                        </a:rPr>
                        <a:t> </a:t>
                      </a:r>
                      <a:endPar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943" marR="37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vi-VN" sz="1800">
                          <a:solidFill>
                            <a:schemeClr val="bg2"/>
                          </a:solidFill>
                          <a:effectLst/>
                          <a:latin typeface="Times New Roman" panose="02020603050405020304" pitchFamily="18" charset="0"/>
                          <a:cs typeface="Times New Roman" panose="02020603050405020304" pitchFamily="18" charset="0"/>
                        </a:rPr>
                        <a:t> Nhiệm vụ</a:t>
                      </a:r>
                      <a:endParaRPr lang="en-US" sz="18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943" marR="37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vi-VN" sz="1800" dirty="0">
                          <a:solidFill>
                            <a:schemeClr val="bg2"/>
                          </a:solidFill>
                          <a:effectLst/>
                          <a:latin typeface="Times New Roman" panose="02020603050405020304" pitchFamily="18" charset="0"/>
                          <a:cs typeface="Times New Roman" panose="02020603050405020304" pitchFamily="18" charset="0"/>
                        </a:rPr>
                        <a:t>Áp dụng vào đề tài của em</a:t>
                      </a:r>
                      <a:endPar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943" marR="37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54137">
                <a:tc rowSpan="2">
                  <a:txBody>
                    <a:bodyPr/>
                    <a:lstStyle/>
                    <a:p>
                      <a:pPr algn="ctr">
                        <a:lnSpc>
                          <a:spcPct val="100000"/>
                        </a:lnSpc>
                        <a:spcAft>
                          <a:spcPts val="0"/>
                        </a:spcAft>
                      </a:pPr>
                      <a:r>
                        <a:rPr lang="vi-VN" sz="1800" dirty="0">
                          <a:solidFill>
                            <a:schemeClr val="bg2"/>
                          </a:solidFill>
                          <a:effectLst/>
                          <a:latin typeface="Times New Roman" panose="02020603050405020304" pitchFamily="18" charset="0"/>
                          <a:cs typeface="Times New Roman" panose="02020603050405020304" pitchFamily="18" charset="0"/>
                        </a:rPr>
                        <a:t>Mở bài</a:t>
                      </a:r>
                      <a:endPar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943" marR="37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vi-VN" sz="1800" dirty="0">
                          <a:solidFill>
                            <a:schemeClr val="bg2"/>
                          </a:solidFill>
                          <a:effectLst/>
                          <a:latin typeface="Times New Roman" panose="02020603050405020304" pitchFamily="18" charset="0"/>
                          <a:cs typeface="Times New Roman" panose="02020603050405020304" pitchFamily="18" charset="0"/>
                        </a:rPr>
                        <a:t>Giới thiệu tên tác phẩm, thể loại, tên tác giả</a:t>
                      </a:r>
                      <a:endPar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943" marR="37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7943" marR="37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9433">
                <a:tc vMerge="1">
                  <a:txBody>
                    <a:bodyPr/>
                    <a:lstStyle/>
                    <a:p>
                      <a:endParaRPr lang="en-US"/>
                    </a:p>
                  </a:txBody>
                  <a:tcPr/>
                </a:tc>
                <a:tc>
                  <a:txBody>
                    <a:bodyPr/>
                    <a:lstStyle/>
                    <a:p>
                      <a:pPr marR="30480" algn="just">
                        <a:lnSpc>
                          <a:spcPct val="100000"/>
                        </a:lnSpc>
                        <a:spcAft>
                          <a:spcPts val="0"/>
                        </a:spcAft>
                      </a:pPr>
                      <a:r>
                        <a:rPr lang="vi-VN" sz="1800" dirty="0">
                          <a:solidFill>
                            <a:schemeClr val="bg2"/>
                          </a:solidFill>
                          <a:effectLst/>
                          <a:latin typeface="Times New Roman" panose="02020603050405020304" pitchFamily="18" charset="0"/>
                          <a:cs typeface="Times New Roman" panose="02020603050405020304" pitchFamily="18" charset="0"/>
                        </a:rPr>
                        <a:t>Khái quát những nét đặc sắc của tác phẩm (chủ đề, hình thức nghệ thuật nổi bật)</a:t>
                      </a:r>
                      <a:endPar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943" marR="37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0480" algn="just">
                        <a:lnSpc>
                          <a:spcPct val="100000"/>
                        </a:lnSpc>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7943" marR="37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54137">
                <a:tc rowSpan="4">
                  <a:txBody>
                    <a:bodyPr/>
                    <a:lstStyle/>
                    <a:p>
                      <a:pPr algn="ctr">
                        <a:lnSpc>
                          <a:spcPct val="100000"/>
                        </a:lnSpc>
                        <a:spcAft>
                          <a:spcPts val="0"/>
                        </a:spcAft>
                      </a:pPr>
                      <a:r>
                        <a:rPr lang="vi-VN" sz="1800" dirty="0">
                          <a:solidFill>
                            <a:schemeClr val="bg2"/>
                          </a:solidFill>
                          <a:effectLst/>
                          <a:latin typeface="Times New Roman" panose="02020603050405020304" pitchFamily="18" charset="0"/>
                          <a:cs typeface="Times New Roman" panose="02020603050405020304" pitchFamily="18" charset="0"/>
                        </a:rPr>
                        <a:t>Thân bài</a:t>
                      </a:r>
                      <a:endParaRPr lang="en-US" sz="1800" dirty="0">
                        <a:solidFill>
                          <a:schemeClr val="bg2"/>
                        </a:solidFill>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vi-VN" sz="1800" dirty="0">
                          <a:solidFill>
                            <a:schemeClr val="bg2"/>
                          </a:solidFill>
                          <a:effectLst/>
                          <a:latin typeface="Times New Roman" panose="02020603050405020304" pitchFamily="18" charset="0"/>
                          <a:cs typeface="Times New Roman" panose="02020603050405020304" pitchFamily="18" charset="0"/>
                        </a:rPr>
                        <a:t> </a:t>
                      </a:r>
                      <a:endPar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943" marR="37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vi-VN" sz="1800" dirty="0">
                          <a:solidFill>
                            <a:schemeClr val="bg2"/>
                          </a:solidFill>
                          <a:effectLst/>
                          <a:latin typeface="Times New Roman" panose="02020603050405020304" pitchFamily="18" charset="0"/>
                          <a:cs typeface="Times New Roman" panose="02020603050405020304" pitchFamily="18" charset="0"/>
                        </a:rPr>
                        <a:t>Trình bày luận điểm về chủ đề tác phẩm</a:t>
                      </a:r>
                      <a:endPar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943" marR="37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7943" marR="37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9433">
                <a:tc vMerge="1">
                  <a:txBody>
                    <a:bodyPr/>
                    <a:lstStyle/>
                    <a:p>
                      <a:endParaRPr lang="en-US"/>
                    </a:p>
                  </a:txBody>
                  <a:tcPr/>
                </a:tc>
                <a:tc>
                  <a:txBody>
                    <a:bodyPr/>
                    <a:lstStyle/>
                    <a:p>
                      <a:pPr marR="30480" algn="just">
                        <a:lnSpc>
                          <a:spcPct val="100000"/>
                        </a:lnSpc>
                        <a:spcAft>
                          <a:spcPts val="0"/>
                        </a:spcAft>
                      </a:pPr>
                      <a:r>
                        <a:rPr lang="vi-VN" sz="1800" dirty="0">
                          <a:solidFill>
                            <a:schemeClr val="bg2"/>
                          </a:solidFill>
                          <a:effectLst/>
                          <a:latin typeface="Times New Roman" panose="02020603050405020304" pitchFamily="18" charset="0"/>
                          <a:cs typeface="Times New Roman" panose="02020603050405020304" pitchFamily="18" charset="0"/>
                        </a:rPr>
                        <a:t>Phân tích lí lẽ và bằng chứng để làm sáng tỏ các một vài khía cạnh nội dung chủ đề</a:t>
                      </a:r>
                      <a:endPar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943" marR="37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0480" algn="just">
                        <a:lnSpc>
                          <a:spcPct val="100000"/>
                        </a:lnSpc>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7943" marR="37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40084">
                <a:tc vMerge="1">
                  <a:txBody>
                    <a:bodyPr/>
                    <a:lstStyle/>
                    <a:p>
                      <a:endParaRPr lang="en-US"/>
                    </a:p>
                  </a:txBody>
                  <a:tcPr/>
                </a:tc>
                <a:tc>
                  <a:txBody>
                    <a:bodyPr/>
                    <a:lstStyle/>
                    <a:p>
                      <a:pPr marR="30480" algn="just">
                        <a:lnSpc>
                          <a:spcPct val="100000"/>
                        </a:lnSpc>
                        <a:spcAft>
                          <a:spcPts val="0"/>
                        </a:spcAft>
                      </a:pPr>
                      <a:r>
                        <a:rPr lang="vi-VN" sz="1800" dirty="0">
                          <a:solidFill>
                            <a:schemeClr val="bg2"/>
                          </a:solidFill>
                          <a:effectLst/>
                          <a:latin typeface="Times New Roman" panose="02020603050405020304" pitchFamily="18" charset="0"/>
                          <a:cs typeface="Times New Roman" panose="02020603050405020304" pitchFamily="18" charset="0"/>
                        </a:rPr>
                        <a:t>Trình bày luận điểm về những nét đặc sắc nghệ thuật</a:t>
                      </a:r>
                      <a:endPar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943" marR="37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0480" algn="just">
                        <a:lnSpc>
                          <a:spcPct val="100000"/>
                        </a:lnSpc>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7943" marR="37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9433">
                <a:tc vMerge="1">
                  <a:txBody>
                    <a:bodyPr/>
                    <a:lstStyle/>
                    <a:p>
                      <a:endParaRPr lang="en-US"/>
                    </a:p>
                  </a:txBody>
                  <a:tcPr/>
                </a:tc>
                <a:tc>
                  <a:txBody>
                    <a:bodyPr/>
                    <a:lstStyle/>
                    <a:p>
                      <a:pPr marR="30480" algn="just">
                        <a:lnSpc>
                          <a:spcPct val="100000"/>
                        </a:lnSpc>
                        <a:spcAft>
                          <a:spcPts val="0"/>
                        </a:spcAft>
                      </a:pPr>
                      <a:r>
                        <a:rPr lang="vi-VN" sz="1800" dirty="0">
                          <a:solidFill>
                            <a:schemeClr val="bg2"/>
                          </a:solidFill>
                          <a:effectLst/>
                          <a:latin typeface="Times New Roman" panose="02020603050405020304" pitchFamily="18" charset="0"/>
                          <a:cs typeface="Times New Roman" panose="02020603050405020304" pitchFamily="18" charset="0"/>
                        </a:rPr>
                        <a:t>Phân tích lí lẽ và bằng chứng để làm sáng tỏ các đặc sắc nghệ thuật trong tác phẩm</a:t>
                      </a:r>
                      <a:endPar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943" marR="37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0480" algn="just">
                        <a:lnSpc>
                          <a:spcPct val="100000"/>
                        </a:lnSpc>
                        <a:spcAft>
                          <a:spcPts val="0"/>
                        </a:spcAft>
                      </a:pPr>
                      <a:r>
                        <a:rPr lang="vi-VN"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7943" marR="37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31206">
                <a:tc rowSpan="2">
                  <a:txBody>
                    <a:bodyPr/>
                    <a:lstStyle/>
                    <a:p>
                      <a:pPr algn="ctr">
                        <a:lnSpc>
                          <a:spcPct val="100000"/>
                        </a:lnSpc>
                        <a:spcAft>
                          <a:spcPts val="0"/>
                        </a:spcAft>
                      </a:pPr>
                      <a:r>
                        <a:rPr lang="vi-VN" sz="1800" dirty="0">
                          <a:solidFill>
                            <a:schemeClr val="bg2"/>
                          </a:solidFill>
                          <a:effectLst/>
                          <a:latin typeface="Times New Roman" panose="02020603050405020304" pitchFamily="18" charset="0"/>
                          <a:cs typeface="Times New Roman" panose="02020603050405020304" pitchFamily="18" charset="0"/>
                        </a:rPr>
                        <a:t>Kết bài</a:t>
                      </a:r>
                      <a:endPar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943" marR="37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vi-VN" sz="1800" dirty="0">
                          <a:solidFill>
                            <a:schemeClr val="bg2"/>
                          </a:solidFill>
                          <a:effectLst/>
                          <a:latin typeface="Times New Roman" panose="02020603050405020304" pitchFamily="18" charset="0"/>
                          <a:cs typeface="Times New Roman" panose="02020603050405020304" pitchFamily="18" charset="0"/>
                        </a:rPr>
                        <a:t>Khẳng định lại ý kiến về chủ đề, những nét đặc sắc nghệ thuật trong tác phẩm</a:t>
                      </a:r>
                      <a:endPar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943" marR="37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vi-VN"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943" marR="37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44300">
                <a:tc vMerge="1">
                  <a:txBody>
                    <a:bodyPr/>
                    <a:lstStyle/>
                    <a:p>
                      <a:endParaRPr lang="en-US"/>
                    </a:p>
                  </a:txBody>
                  <a:tcPr/>
                </a:tc>
                <a:tc>
                  <a:txBody>
                    <a:bodyPr/>
                    <a:lstStyle/>
                    <a:p>
                      <a:pPr marR="30480" algn="just">
                        <a:lnSpc>
                          <a:spcPct val="100000"/>
                        </a:lnSpc>
                        <a:spcAft>
                          <a:spcPts val="0"/>
                        </a:spcAft>
                      </a:pPr>
                      <a:r>
                        <a:rPr lang="vi-VN" sz="1800" dirty="0">
                          <a:solidFill>
                            <a:schemeClr val="bg2"/>
                          </a:solidFill>
                          <a:effectLst/>
                          <a:latin typeface="Times New Roman" panose="02020603050405020304" pitchFamily="18" charset="0"/>
                          <a:cs typeface="Times New Roman" panose="02020603050405020304" pitchFamily="18" charset="0"/>
                        </a:rPr>
                        <a:t>Nêu suy nghĩ, cảm xúc hoặc bài học rút ra từ tác phẩm</a:t>
                      </a:r>
                      <a:endPar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943" marR="37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0480" algn="just">
                        <a:lnSpc>
                          <a:spcPct val="100000"/>
                        </a:lnSpc>
                        <a:spcAft>
                          <a:spcPts val="0"/>
                        </a:spcAft>
                      </a:pPr>
                      <a:r>
                        <a:rPr lang="vi-VN"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943" marR="379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pic>
        <p:nvPicPr>
          <p:cNvPr id="7" name="Picture 6"/>
          <p:cNvPicPr>
            <a:picLocks noChangeAspect="1"/>
          </p:cNvPicPr>
          <p:nvPr/>
        </p:nvPicPr>
        <p:blipFill>
          <a:blip r:embed="rId2"/>
          <a:stretch>
            <a:fillRect/>
          </a:stretch>
        </p:blipFill>
        <p:spPr>
          <a:xfrm>
            <a:off x="8044451" y="4519406"/>
            <a:ext cx="1066892" cy="438950"/>
          </a:xfrm>
          <a:prstGeom prst="rect">
            <a:avLst/>
          </a:prstGeom>
        </p:spPr>
      </p:pic>
      <p:pic>
        <p:nvPicPr>
          <p:cNvPr id="8" name="Picture 7"/>
          <p:cNvPicPr>
            <a:picLocks noChangeAspect="1"/>
          </p:cNvPicPr>
          <p:nvPr/>
        </p:nvPicPr>
        <p:blipFill>
          <a:blip r:embed="rId3"/>
          <a:stretch>
            <a:fillRect/>
          </a:stretch>
        </p:blipFill>
        <p:spPr>
          <a:xfrm rot="10800000">
            <a:off x="8184150" y="4281361"/>
            <a:ext cx="751132" cy="762066"/>
          </a:xfrm>
          <a:prstGeom prst="rect">
            <a:avLst/>
          </a:prstGeom>
        </p:spPr>
      </p:pic>
      <p:pic>
        <p:nvPicPr>
          <p:cNvPr id="9" name="Picture 8"/>
          <p:cNvPicPr>
            <a:picLocks noChangeAspect="1"/>
          </p:cNvPicPr>
          <p:nvPr/>
        </p:nvPicPr>
        <p:blipFill>
          <a:blip r:embed="rId4"/>
          <a:stretch>
            <a:fillRect/>
          </a:stretch>
        </p:blipFill>
        <p:spPr>
          <a:xfrm>
            <a:off x="7841216" y="-216634"/>
            <a:ext cx="1502314" cy="1063176"/>
          </a:xfrm>
          <a:prstGeom prst="rect">
            <a:avLst/>
          </a:prstGeom>
        </p:spPr>
      </p:pic>
      <p:pic>
        <p:nvPicPr>
          <p:cNvPr id="10" name="Picture 9"/>
          <p:cNvPicPr>
            <a:picLocks noChangeAspect="1"/>
          </p:cNvPicPr>
          <p:nvPr/>
        </p:nvPicPr>
        <p:blipFill>
          <a:blip r:embed="rId5"/>
          <a:stretch>
            <a:fillRect/>
          </a:stretch>
        </p:blipFill>
        <p:spPr>
          <a:xfrm>
            <a:off x="121538" y="-97971"/>
            <a:ext cx="1141203" cy="855008"/>
          </a:xfrm>
          <a:prstGeom prst="rect">
            <a:avLst/>
          </a:prstGeom>
        </p:spPr>
      </p:pic>
    </p:spTree>
    <p:extLst>
      <p:ext uri="{BB962C8B-B14F-4D97-AF65-F5344CB8AC3E}">
        <p14:creationId xmlns:p14="http://schemas.microsoft.com/office/powerpoint/2010/main" val="2202462000"/>
      </p:ext>
    </p:extLst>
  </p:cSld>
  <p:clrMapOvr>
    <a:masterClrMapping/>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8;p28">
            <a:extLst>
              <a:ext uri="{FF2B5EF4-FFF2-40B4-BE49-F238E27FC236}">
                <a16:creationId xmlns:a16="http://schemas.microsoft.com/office/drawing/2014/main" id="{E178B1A4-00E6-1EF9-20AC-E68BE993119A}"/>
              </a:ext>
            </a:extLst>
          </p:cNvPr>
          <p:cNvSpPr/>
          <p:nvPr/>
        </p:nvSpPr>
        <p:spPr>
          <a:xfrm>
            <a:off x="1070518" y="1346778"/>
            <a:ext cx="7323552" cy="2403514"/>
          </a:xfrm>
          <a:custGeom>
            <a:avLst/>
            <a:gdLst/>
            <a:ahLst/>
            <a:cxnLst/>
            <a:rect l="l" t="t" r="r" b="b"/>
            <a:pathLst>
              <a:path w="40165" h="38611" extrusionOk="0">
                <a:moveTo>
                  <a:pt x="16162" y="1"/>
                </a:moveTo>
                <a:cubicBezTo>
                  <a:pt x="15690" y="1"/>
                  <a:pt x="15218" y="9"/>
                  <a:pt x="14744" y="25"/>
                </a:cubicBezTo>
                <a:cubicBezTo>
                  <a:pt x="10195" y="203"/>
                  <a:pt x="5194" y="687"/>
                  <a:pt x="2759" y="5203"/>
                </a:cubicBezTo>
                <a:cubicBezTo>
                  <a:pt x="1194" y="8139"/>
                  <a:pt x="581" y="11333"/>
                  <a:pt x="388" y="14640"/>
                </a:cubicBezTo>
                <a:cubicBezTo>
                  <a:pt x="97" y="19479"/>
                  <a:pt x="1" y="24898"/>
                  <a:pt x="1630" y="29528"/>
                </a:cubicBezTo>
                <a:cubicBezTo>
                  <a:pt x="3856" y="35851"/>
                  <a:pt x="9340" y="37367"/>
                  <a:pt x="15405" y="38174"/>
                </a:cubicBezTo>
                <a:cubicBezTo>
                  <a:pt x="17379" y="38433"/>
                  <a:pt x="19420" y="38610"/>
                  <a:pt x="21459" y="38610"/>
                </a:cubicBezTo>
                <a:cubicBezTo>
                  <a:pt x="24887" y="38610"/>
                  <a:pt x="28312" y="38108"/>
                  <a:pt x="31406" y="36641"/>
                </a:cubicBezTo>
                <a:cubicBezTo>
                  <a:pt x="36342" y="34319"/>
                  <a:pt x="38810" y="29512"/>
                  <a:pt x="39246" y="24318"/>
                </a:cubicBezTo>
                <a:cubicBezTo>
                  <a:pt x="39681" y="18979"/>
                  <a:pt x="40165" y="13220"/>
                  <a:pt x="38391" y="8058"/>
                </a:cubicBezTo>
                <a:cubicBezTo>
                  <a:pt x="36600" y="2897"/>
                  <a:pt x="31745" y="1945"/>
                  <a:pt x="26954" y="1106"/>
                </a:cubicBezTo>
                <a:cubicBezTo>
                  <a:pt x="23383" y="478"/>
                  <a:pt x="19812" y="1"/>
                  <a:pt x="16162" y="1"/>
                </a:cubicBezTo>
                <a:close/>
              </a:path>
            </a:pathLst>
          </a:custGeom>
          <a:solidFill>
            <a:srgbClr val="000549">
              <a:alpha val="5098"/>
            </a:srgbClr>
          </a:solidFill>
          <a:ln>
            <a:noFill/>
          </a:ln>
          <a:effectLst>
            <a:outerShdw blurRad="152400" dist="317500" dir="5400000" sx="90000" sy="-19000" rotWithShape="0">
              <a:prstClr val="black">
                <a:alpha val="15000"/>
              </a:prstClr>
            </a:outerShdw>
          </a:effectLst>
        </p:spPr>
        <p:txBody>
          <a:bodyPr spcFirstLastPara="1" wrap="square" lIns="121900" tIns="121900" rIns="121900" bIns="121900" anchor="ctr" anchorCtr="0">
            <a:noAutofit/>
          </a:bodyPr>
          <a:lstStyle/>
          <a:p>
            <a:pPr>
              <a:buSzPts val="1400"/>
            </a:pPr>
            <a:endParaRPr sz="1867" dirty="0">
              <a:latin typeface="UTM Avo" panose="02040603050506020204" pitchFamily="18" charset="0"/>
            </a:endParaRPr>
          </a:p>
        </p:txBody>
      </p:sp>
      <p:sp>
        <p:nvSpPr>
          <p:cNvPr id="5" name="Google Shape;565;p6">
            <a:extLst>
              <a:ext uri="{FF2B5EF4-FFF2-40B4-BE49-F238E27FC236}">
                <a16:creationId xmlns:a16="http://schemas.microsoft.com/office/drawing/2014/main" id="{9C8990D7-EA9A-AA0C-29B3-3182705FCE0B}"/>
              </a:ext>
            </a:extLst>
          </p:cNvPr>
          <p:cNvSpPr/>
          <p:nvPr/>
        </p:nvSpPr>
        <p:spPr>
          <a:xfrm>
            <a:off x="3226665" y="881529"/>
            <a:ext cx="2655511" cy="715022"/>
          </a:xfrm>
          <a:custGeom>
            <a:avLst/>
            <a:gdLst/>
            <a:ahLst/>
            <a:cxnLst/>
            <a:rect l="l" t="t" r="r" b="b"/>
            <a:pathLst>
              <a:path w="2275407" h="612676" extrusionOk="0">
                <a:moveTo>
                  <a:pt x="0" y="0"/>
                </a:moveTo>
                <a:cubicBezTo>
                  <a:pt x="125538" y="-51573"/>
                  <a:pt x="302370" y="58534"/>
                  <a:pt x="546098" y="0"/>
                </a:cubicBezTo>
                <a:cubicBezTo>
                  <a:pt x="789826" y="-58534"/>
                  <a:pt x="922615" y="25763"/>
                  <a:pt x="1046687" y="0"/>
                </a:cubicBezTo>
                <a:cubicBezTo>
                  <a:pt x="1170759" y="-25763"/>
                  <a:pt x="1383022" y="7061"/>
                  <a:pt x="1661047" y="0"/>
                </a:cubicBezTo>
                <a:cubicBezTo>
                  <a:pt x="1939072" y="-7061"/>
                  <a:pt x="2068427" y="73672"/>
                  <a:pt x="2275407" y="0"/>
                </a:cubicBezTo>
                <a:cubicBezTo>
                  <a:pt x="2297105" y="108400"/>
                  <a:pt x="2270303" y="237720"/>
                  <a:pt x="2275407" y="300211"/>
                </a:cubicBezTo>
                <a:cubicBezTo>
                  <a:pt x="2280511" y="362702"/>
                  <a:pt x="2255033" y="533290"/>
                  <a:pt x="2275407" y="612676"/>
                </a:cubicBezTo>
                <a:cubicBezTo>
                  <a:pt x="2063390" y="621836"/>
                  <a:pt x="1915889" y="554529"/>
                  <a:pt x="1706555" y="612676"/>
                </a:cubicBezTo>
                <a:cubicBezTo>
                  <a:pt x="1497221" y="670823"/>
                  <a:pt x="1389465" y="554171"/>
                  <a:pt x="1092195" y="612676"/>
                </a:cubicBezTo>
                <a:cubicBezTo>
                  <a:pt x="794925" y="671181"/>
                  <a:pt x="696534" y="582092"/>
                  <a:pt x="591606" y="612676"/>
                </a:cubicBezTo>
                <a:cubicBezTo>
                  <a:pt x="486678" y="643260"/>
                  <a:pt x="120686" y="542400"/>
                  <a:pt x="0" y="612676"/>
                </a:cubicBezTo>
                <a:cubicBezTo>
                  <a:pt x="-1767" y="507874"/>
                  <a:pt x="2692" y="448080"/>
                  <a:pt x="0" y="306338"/>
                </a:cubicBezTo>
                <a:cubicBezTo>
                  <a:pt x="-2692" y="164596"/>
                  <a:pt x="35637" y="62824"/>
                  <a:pt x="0" y="0"/>
                </a:cubicBezTo>
                <a:close/>
              </a:path>
            </a:pathLst>
          </a:custGeom>
          <a:solidFill>
            <a:srgbClr val="5B9BD5">
              <a:lumMod val="20000"/>
              <a:lumOff val="80000"/>
            </a:srgbClr>
          </a:solidFill>
          <a:ln w="19050" cap="flat" cmpd="sng">
            <a:solidFill>
              <a:srgbClr val="5B9BD5"/>
            </a:solidFill>
            <a:prstDash val="solid"/>
            <a:round/>
            <a:headEnd type="none" w="sm" len="sm"/>
            <a:tailEnd type="none" w="sm" len="sm"/>
          </a:ln>
        </p:spPr>
        <p:txBody>
          <a:bodyPr spcFirstLastPara="1" wrap="square" lIns="96000" tIns="96000" rIns="96000" bIns="144000" anchor="ctr" anchorCtr="0">
            <a:noAutofit/>
          </a:bodyPr>
          <a:lstStyle/>
          <a:p>
            <a:pPr marL="0" marR="0" lvl="0" indent="0" algn="ctr" defTabSz="914400" eaLnBrk="1" fontAlgn="auto" latinLnBrk="0" hangingPunct="1">
              <a:lnSpc>
                <a:spcPct val="150000"/>
              </a:lnSpc>
              <a:spcBef>
                <a:spcPts val="0"/>
              </a:spcBef>
              <a:spcAft>
                <a:spcPts val="0"/>
              </a:spcAft>
              <a:buClr>
                <a:srgbClr val="000549"/>
              </a:buClr>
              <a:buSzPts val="4800"/>
              <a:buFontTx/>
              <a:buNone/>
              <a:tabLst/>
              <a:defRPr/>
            </a:pPr>
            <a:r>
              <a:rPr kumimoji="0" lang="en-US" sz="2800" b="1" i="0" u="none" strike="noStrike" kern="0" cap="none" spc="0" normalizeH="0" baseline="0" noProof="0" dirty="0" err="1">
                <a:ln>
                  <a:noFill/>
                </a:ln>
                <a:solidFill>
                  <a:schemeClr val="bg2"/>
                </a:solidFill>
                <a:effectLst/>
                <a:uLnTx/>
                <a:uFillTx/>
                <a:latin typeface="Times New Roman" panose="02020603050405020304" pitchFamily="18" charset="0"/>
                <a:cs typeface="Times New Roman" panose="02020603050405020304" pitchFamily="18" charset="0"/>
              </a:rPr>
              <a:t>Nhiệm</a:t>
            </a:r>
            <a:r>
              <a:rPr kumimoji="0" lang="en-US" sz="2800" b="1" i="0" u="none" strike="noStrike" kern="0" cap="none" spc="0" normalizeH="0" baseline="0" noProof="0" dirty="0">
                <a:ln>
                  <a:noFill/>
                </a:ln>
                <a:solidFill>
                  <a:schemeClr val="bg2"/>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a:ln>
                  <a:noFill/>
                </a:ln>
                <a:solidFill>
                  <a:schemeClr val="bg2"/>
                </a:solidFill>
                <a:effectLst/>
                <a:uLnTx/>
                <a:uFillTx/>
                <a:latin typeface="Times New Roman" panose="02020603050405020304" pitchFamily="18" charset="0"/>
                <a:cs typeface="Times New Roman" panose="02020603050405020304" pitchFamily="18" charset="0"/>
              </a:rPr>
              <a:t>vụ</a:t>
            </a:r>
            <a:endParaRPr kumimoji="0" sz="2800" b="1" i="0" u="none" strike="noStrike" kern="0" cap="none" spc="0" normalizeH="0" baseline="0" noProof="0" dirty="0">
              <a:ln>
                <a:noFill/>
              </a:ln>
              <a:solidFill>
                <a:schemeClr val="bg2"/>
              </a:solidFill>
              <a:effectLst/>
              <a:uLnTx/>
              <a:uFillTx/>
              <a:latin typeface="Times New Roman" panose="02020603050405020304" pitchFamily="18" charset="0"/>
              <a:cs typeface="Times New Roman" panose="02020603050405020304" pitchFamily="18" charset="0"/>
            </a:endParaRPr>
          </a:p>
        </p:txBody>
      </p:sp>
      <p:sp>
        <p:nvSpPr>
          <p:cNvPr id="6" name="Google Shape;566;p6">
            <a:extLst>
              <a:ext uri="{FF2B5EF4-FFF2-40B4-BE49-F238E27FC236}">
                <a16:creationId xmlns:a16="http://schemas.microsoft.com/office/drawing/2014/main" id="{46303E8F-B993-7449-1878-73A7CE253B3C}"/>
              </a:ext>
            </a:extLst>
          </p:cNvPr>
          <p:cNvSpPr txBox="1"/>
          <p:nvPr/>
        </p:nvSpPr>
        <p:spPr>
          <a:xfrm>
            <a:off x="1544671" y="1596551"/>
            <a:ext cx="6336960" cy="1949197"/>
          </a:xfrm>
          <a:prstGeom prst="rect">
            <a:avLst/>
          </a:prstGeom>
          <a:noFill/>
          <a:ln>
            <a:noFill/>
          </a:ln>
        </p:spPr>
        <p:txBody>
          <a:bodyPr spcFirstLastPara="1" wrap="square" lIns="121900" tIns="60933" rIns="121900" bIns="60933" anchor="t" anchorCtr="0">
            <a:spAutoFit/>
          </a:bodyPr>
          <a:lstStyle/>
          <a:p>
            <a:pPr indent="571500" algn="just">
              <a:spcAft>
                <a:spcPts val="800"/>
              </a:spcAft>
            </a:pPr>
            <a:r>
              <a:rPr lang="en-US" sz="2800" i="1" dirty="0" err="1">
                <a:latin typeface="Times New Roman" panose="02020603050405020304" pitchFamily="18" charset="0"/>
                <a:ea typeface="Calibri" panose="020F0502020204030204" pitchFamily="34" charset="0"/>
                <a:cs typeface="Times New Roman" panose="02020603050405020304" pitchFamily="18" charset="0"/>
              </a:rPr>
              <a:t>Dựa</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cầu</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đạt</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tên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đề</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mục</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kĩ</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em</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hãy</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này</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chúng</a:t>
            </a:r>
            <a:r>
              <a:rPr lang="en-US" sz="2800" i="1" dirty="0">
                <a:latin typeface="Times New Roman" panose="02020603050405020304" pitchFamily="18" charset="0"/>
                <a:ea typeface="Calibri" panose="020F0502020204030204" pitchFamily="34" charset="0"/>
                <a:cs typeface="Times New Roman" panose="02020603050405020304" pitchFamily="18" charset="0"/>
              </a:rPr>
              <a:t> ta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sẽ</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vụ</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nào</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endParaRPr lang="en-US" sz="28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Rounded Corners 13">
            <a:extLst>
              <a:ext uri="{FF2B5EF4-FFF2-40B4-BE49-F238E27FC236}">
                <a16:creationId xmlns:a16="http://schemas.microsoft.com/office/drawing/2014/main" id="{8EE96391-C2C1-06DA-464B-FA62549C1419}"/>
              </a:ext>
            </a:extLst>
          </p:cNvPr>
          <p:cNvSpPr/>
          <p:nvPr/>
        </p:nvSpPr>
        <p:spPr>
          <a:xfrm>
            <a:off x="2090057" y="133324"/>
            <a:ext cx="5241472" cy="472963"/>
          </a:xfrm>
          <a:prstGeom prst="roundRect">
            <a:avLst>
              <a:gd name="adj" fmla="val 50000"/>
            </a:avLst>
          </a:prstGeom>
          <a:solidFill>
            <a:schemeClr val="accent2"/>
          </a:solidFill>
          <a:ln w="9525" cap="flat" cmpd="sng" algn="ctr">
            <a:solidFill>
              <a:srgbClr val="191919"/>
            </a:solidFill>
            <a:prstDash val="solid"/>
          </a:ln>
          <a:effectLst/>
        </p:spPr>
        <p:txBody>
          <a:bodyPr rtlCol="0" anchor="ctr"/>
          <a:lstStyle/>
          <a:p>
            <a:pPr marL="0" marR="259080" lvl="0" indent="0" algn="just" defTabSz="914400" eaLnBrk="1" fontAlgn="auto" latinLnBrk="0" hangingPunct="1">
              <a:lnSpc>
                <a:spcPct val="150000"/>
              </a:lnSpc>
              <a:spcBef>
                <a:spcPts val="0"/>
              </a:spcBef>
              <a:spcAft>
                <a:spcPts val="800"/>
              </a:spcAft>
              <a:buClrTx/>
              <a:buSzTx/>
              <a:buFontTx/>
              <a:buNone/>
              <a:tabLst/>
              <a:defRPr/>
            </a:pPr>
            <a:endParaRPr kumimoji="0" lang="en-SG" sz="2400" b="0" i="0" u="none" strike="noStrike" kern="0" cap="none" spc="0" normalizeH="0" baseline="0" noProof="0" dirty="0">
              <a:ln>
                <a:noFill/>
              </a:ln>
              <a:solidFill>
                <a:srgbClr val="191919"/>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2252174" y="0"/>
            <a:ext cx="4921540" cy="587148"/>
          </a:xfrm>
          <a:prstGeom prst="rect">
            <a:avLst/>
          </a:prstGeom>
        </p:spPr>
        <p:txBody>
          <a:bodyPr wrap="none">
            <a:spAutoFit/>
          </a:bodyPr>
          <a:lstStyle/>
          <a:p>
            <a:pPr algn="just">
              <a:lnSpc>
                <a:spcPct val="150000"/>
              </a:lnSpc>
            </a:pPr>
            <a:r>
              <a:rPr lang="en-US" sz="2400" b="1" dirty="0">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xác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vụ</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viết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Striped Right Arrow 10"/>
          <p:cNvSpPr/>
          <p:nvPr/>
        </p:nvSpPr>
        <p:spPr>
          <a:xfrm rot="2397103">
            <a:off x="1974547" y="3746650"/>
            <a:ext cx="729579" cy="449705"/>
          </a:xfrm>
          <a:prstGeom prst="stripedRightArrow">
            <a:avLst/>
          </a:prstGeom>
          <a:solidFill>
            <a:schemeClr val="accent2">
              <a:lumMod val="90000"/>
            </a:schemeClr>
          </a:solidFill>
          <a:ln>
            <a:solidFill>
              <a:schemeClr val="accent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orizontal Scroll 12"/>
          <p:cNvSpPr/>
          <p:nvPr/>
        </p:nvSpPr>
        <p:spPr>
          <a:xfrm>
            <a:off x="2815325" y="3729093"/>
            <a:ext cx="5679463" cy="1232905"/>
          </a:xfrm>
          <a:prstGeom prst="horizontalScroll">
            <a:avLst/>
          </a:prstGeom>
          <a:solidFill>
            <a:schemeClr val="accent5">
              <a:lumMod val="95000"/>
            </a:schemeClr>
          </a:solidFill>
          <a:ln>
            <a:solidFill>
              <a:schemeClr val="bg2">
                <a:lumMod val="25000"/>
                <a:lumOff val="75000"/>
              </a:schemeClr>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930608" y="3885794"/>
            <a:ext cx="5564180" cy="954107"/>
          </a:xfrm>
          <a:prstGeom prst="rect">
            <a:avLst/>
          </a:prstGeom>
        </p:spPr>
        <p:txBody>
          <a:bodyPr wrap="square">
            <a:spAutoFit/>
          </a:bodyPr>
          <a:lstStyle/>
          <a:p>
            <a:pPr indent="404813" algn="just"/>
            <a:r>
              <a:rPr lang="vi-VN" sz="2800" dirty="0">
                <a:latin typeface="Times New Roman" panose="02020603050405020304" pitchFamily="18" charset="0"/>
                <a:ea typeface="Calibri" panose="020F0502020204030204" pitchFamily="34" charset="0"/>
              </a:rPr>
              <a:t>Viết bài văn nghị luận phân tích một tác phẩm văn học. </a:t>
            </a:r>
            <a:endParaRPr lang="en-US" sz="2800" dirty="0"/>
          </a:p>
        </p:txBody>
      </p:sp>
      <p:pic>
        <p:nvPicPr>
          <p:cNvPr id="15" name="Picture 14"/>
          <p:cNvPicPr>
            <a:picLocks noChangeAspect="1"/>
          </p:cNvPicPr>
          <p:nvPr/>
        </p:nvPicPr>
        <p:blipFill>
          <a:blip r:embed="rId2"/>
          <a:stretch>
            <a:fillRect/>
          </a:stretch>
        </p:blipFill>
        <p:spPr>
          <a:xfrm>
            <a:off x="7919917" y="2867558"/>
            <a:ext cx="948306" cy="1000006"/>
          </a:xfrm>
          <a:prstGeom prst="rect">
            <a:avLst/>
          </a:prstGeom>
        </p:spPr>
      </p:pic>
      <p:pic>
        <p:nvPicPr>
          <p:cNvPr id="2" name="Picture 1"/>
          <p:cNvPicPr>
            <a:picLocks noChangeAspect="1"/>
          </p:cNvPicPr>
          <p:nvPr/>
        </p:nvPicPr>
        <p:blipFill>
          <a:blip r:embed="rId3"/>
          <a:stretch>
            <a:fillRect/>
          </a:stretch>
        </p:blipFill>
        <p:spPr>
          <a:xfrm>
            <a:off x="7438975" y="-130740"/>
            <a:ext cx="1981372" cy="1402202"/>
          </a:xfrm>
          <a:prstGeom prst="rect">
            <a:avLst/>
          </a:prstGeom>
        </p:spPr>
      </p:pic>
      <p:pic>
        <p:nvPicPr>
          <p:cNvPr id="3" name="Picture 2"/>
          <p:cNvPicPr>
            <a:picLocks noChangeAspect="1"/>
          </p:cNvPicPr>
          <p:nvPr/>
        </p:nvPicPr>
        <p:blipFill>
          <a:blip r:embed="rId4"/>
          <a:stretch>
            <a:fillRect/>
          </a:stretch>
        </p:blipFill>
        <p:spPr>
          <a:xfrm>
            <a:off x="232420" y="75372"/>
            <a:ext cx="1292464" cy="969348"/>
          </a:xfrm>
          <a:prstGeom prst="rect">
            <a:avLst/>
          </a:prstGeom>
        </p:spPr>
      </p:pic>
    </p:spTree>
    <p:extLst>
      <p:ext uri="{BB962C8B-B14F-4D97-AF65-F5344CB8AC3E}">
        <p14:creationId xmlns:p14="http://schemas.microsoft.com/office/powerpoint/2010/main" val="39715215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1" grpId="0" animBg="1"/>
      <p:bldP spid="13" grpId="0" animBg="1"/>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398" y="628229"/>
            <a:ext cx="3920455" cy="2642046"/>
          </a:xfrm>
          <a:prstGeom prst="rect">
            <a:avLst/>
          </a:prstGeom>
        </p:spPr>
      </p:pic>
      <p:sp>
        <p:nvSpPr>
          <p:cNvPr id="7" name="Google Shape;1132;p46">
            <a:extLst>
              <a:ext uri="{FF2B5EF4-FFF2-40B4-BE49-F238E27FC236}">
                <a16:creationId xmlns:a16="http://schemas.microsoft.com/office/drawing/2014/main" id="{1A5005A0-FE32-BAF8-4B28-87FC688E95DF}"/>
              </a:ext>
            </a:extLst>
          </p:cNvPr>
          <p:cNvSpPr txBox="1">
            <a:spLocks noGrp="1"/>
          </p:cNvSpPr>
          <p:nvPr/>
        </p:nvSpPr>
        <p:spPr>
          <a:xfrm>
            <a:off x="1927274" y="1704552"/>
            <a:ext cx="7216726" cy="31695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indent="0" algn="ctr">
              <a:lnSpc>
                <a:spcPct val="100000"/>
              </a:lnSpc>
              <a:buClr>
                <a:prstClr val="black"/>
              </a:buClr>
              <a:buNone/>
            </a:pPr>
            <a:r>
              <a:rPr lang="vi-VN" sz="6000" b="1" dirty="0">
                <a:solidFill>
                  <a:prstClr val="black"/>
                </a:solidFill>
                <a:latin typeface="Times New Roman" panose="02020603050405020304" pitchFamily="18" charset="0"/>
              </a:rPr>
              <a:t>Hoạt động </a:t>
            </a:r>
            <a:endParaRPr lang="en-US" sz="6000" b="1" dirty="0">
              <a:solidFill>
                <a:prstClr val="black"/>
              </a:solidFill>
              <a:latin typeface="Times New Roman" panose="02020603050405020304" pitchFamily="18" charset="0"/>
            </a:endParaRPr>
          </a:p>
          <a:p>
            <a:pPr marL="133350" indent="0" algn="ctr">
              <a:lnSpc>
                <a:spcPct val="100000"/>
              </a:lnSpc>
              <a:buClr>
                <a:prstClr val="black"/>
              </a:buClr>
              <a:buNone/>
            </a:pPr>
            <a:r>
              <a:rPr lang="vi-VN" sz="6000" b="1" dirty="0">
                <a:solidFill>
                  <a:prstClr val="black"/>
                </a:solidFill>
                <a:latin typeface="Times New Roman" panose="02020603050405020304" pitchFamily="18" charset="0"/>
              </a:rPr>
              <a:t>xem lại và chỉnh sửa, rút kinh nghiệm </a:t>
            </a:r>
            <a:endParaRPr lang="en-SG" sz="28700" dirty="0">
              <a:solidFill>
                <a:prstClr val="black"/>
              </a:solidFill>
              <a:latin typeface="Aptos Display" panose="02110004020202020204"/>
            </a:endParaRPr>
          </a:p>
        </p:txBody>
      </p:sp>
      <p:sp>
        <p:nvSpPr>
          <p:cNvPr id="8" name="Regular Pentagon 7"/>
          <p:cNvSpPr/>
          <p:nvPr/>
        </p:nvSpPr>
        <p:spPr>
          <a:xfrm>
            <a:off x="4915151" y="777501"/>
            <a:ext cx="1240972" cy="927051"/>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B"/>
              </a:solidFill>
            </a:endParaRPr>
          </a:p>
        </p:txBody>
      </p:sp>
      <p:sp>
        <p:nvSpPr>
          <p:cNvPr id="9" name="Google Shape;1162;p38">
            <a:extLst>
              <a:ext uri="{FF2B5EF4-FFF2-40B4-BE49-F238E27FC236}">
                <a16:creationId xmlns:a16="http://schemas.microsoft.com/office/drawing/2014/main" id="{4DBE0F21-9A49-DA2A-0339-04405B87B073}"/>
              </a:ext>
            </a:extLst>
          </p:cNvPr>
          <p:cNvSpPr txBox="1">
            <a:spLocks noGrp="1"/>
          </p:cNvSpPr>
          <p:nvPr/>
        </p:nvSpPr>
        <p:spPr>
          <a:xfrm>
            <a:off x="4783274" y="857090"/>
            <a:ext cx="1504726" cy="76462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rgbClr val="38965D"/>
              </a:buClr>
              <a:buSzPts val="6000"/>
              <a:buFont typeface="Titan One"/>
              <a:buNone/>
              <a:defRPr/>
            </a:pPr>
            <a:r>
              <a:rPr lang="en-US" sz="7200" b="1" dirty="0">
                <a:solidFill>
                  <a:srgbClr val="FFFFFB"/>
                </a:solidFill>
                <a:latin typeface="Times New Roman" panose="02020603050405020304" pitchFamily="18" charset="0"/>
                <a:cs typeface="Times New Roman" panose="02020603050405020304" pitchFamily="18" charset="0"/>
                <a:sym typeface="Titan One"/>
              </a:rPr>
              <a:t>2</a:t>
            </a:r>
            <a:endParaRPr sz="7200" b="1" dirty="0">
              <a:solidFill>
                <a:srgbClr val="FFFFFB"/>
              </a:solidFill>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21449977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13">
            <a:extLst>
              <a:ext uri="{FF2B5EF4-FFF2-40B4-BE49-F238E27FC236}">
                <a16:creationId xmlns:a16="http://schemas.microsoft.com/office/drawing/2014/main" id="{8EE96391-C2C1-06DA-464B-FA62549C1419}"/>
              </a:ext>
            </a:extLst>
          </p:cNvPr>
          <p:cNvSpPr/>
          <p:nvPr/>
        </p:nvSpPr>
        <p:spPr>
          <a:xfrm>
            <a:off x="1879290" y="235645"/>
            <a:ext cx="5070150" cy="472963"/>
          </a:xfrm>
          <a:prstGeom prst="roundRect">
            <a:avLst>
              <a:gd name="adj" fmla="val 50000"/>
            </a:avLst>
          </a:prstGeom>
          <a:solidFill>
            <a:schemeClr val="accent2"/>
          </a:solidFill>
          <a:ln w="9525" cap="flat" cmpd="sng" algn="ctr">
            <a:solidFill>
              <a:srgbClr val="191919"/>
            </a:solidFill>
            <a:prstDash val="solid"/>
          </a:ln>
          <a:effectLst/>
        </p:spPr>
        <p:txBody>
          <a:bodyPr rtlCol="0" anchor="ctr"/>
          <a:lstStyle/>
          <a:p>
            <a:pPr marL="0" marR="259080" lvl="0" indent="0" algn="just" defTabSz="914400" eaLnBrk="1" fontAlgn="auto" latinLnBrk="0" hangingPunct="1">
              <a:lnSpc>
                <a:spcPct val="150000"/>
              </a:lnSpc>
              <a:spcBef>
                <a:spcPts val="0"/>
              </a:spcBef>
              <a:spcAft>
                <a:spcPts val="800"/>
              </a:spcAft>
              <a:buClrTx/>
              <a:buSzTx/>
              <a:buFontTx/>
              <a:buNone/>
              <a:tabLst/>
              <a:defRPr/>
            </a:pPr>
            <a:endParaRPr kumimoji="0" lang="en-SG" sz="2400" b="1" i="0" u="none" strike="noStrike" kern="0" cap="none" spc="0" normalizeH="0" baseline="0" noProof="0" dirty="0">
              <a:ln>
                <a:noFill/>
              </a:ln>
              <a:solidFill>
                <a:srgbClr val="191919"/>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206941" y="175847"/>
            <a:ext cx="4139275" cy="504625"/>
          </a:xfrm>
          <a:prstGeom prst="rect">
            <a:avLst/>
          </a:prstGeom>
        </p:spPr>
        <p:txBody>
          <a:bodyPr wrap="none">
            <a:spAutoFit/>
          </a:bodyPr>
          <a:lstStyle/>
          <a:p>
            <a:pPr algn="ctr">
              <a:lnSpc>
                <a:spcPct val="150000"/>
              </a:lnSpc>
            </a:pPr>
            <a:r>
              <a:rPr lang="vi-VN" sz="2000" b="1" dirty="0">
                <a:latin typeface="Times New Roman" panose="02020603050405020304" pitchFamily="18" charset="0"/>
                <a:ea typeface="Calibri" panose="020F0502020204030204" pitchFamily="34" charset="0"/>
                <a:cs typeface="Times New Roman" panose="02020603050405020304" pitchFamily="18" charset="0"/>
              </a:rPr>
              <a:t>3.1. Hoạt động xem lại và chỉnh sửa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2467014" y="1251813"/>
            <a:ext cx="6198683" cy="2862322"/>
          </a:xfrm>
          <a:prstGeom prst="rect">
            <a:avLst/>
          </a:prstGeom>
          <a:ln>
            <a:solidFill>
              <a:schemeClr val="tx2">
                <a:lumMod val="50000"/>
              </a:schemeClr>
            </a:solidFill>
          </a:ln>
        </p:spPr>
        <p:txBody>
          <a:bodyPr wrap="square">
            <a:spAutoFit/>
          </a:bodyPr>
          <a:lstStyle/>
          <a:p>
            <a:pPr algn="just">
              <a:lnSpc>
                <a:spcPct val="150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Nhóm 2 HS trao đổi bài viết cho nhau để đọc và đánh giá, nhận xét bài viết của bạn dựa vào bảng kiểm. Sau đó, GV có thể mời một số HS đọc bài viết của mình trên lớp và mời các HS khác nhận xét dựa vào </a:t>
            </a:r>
            <a:r>
              <a:rPr lang="vi-VN" sz="2400" b="1" dirty="0">
                <a:latin typeface="Times New Roman" panose="02020603050405020304" pitchFamily="18" charset="0"/>
                <a:ea typeface="Calibri" panose="020F0502020204030204" pitchFamily="34" charset="0"/>
                <a:cs typeface="Times New Roman" panose="02020603050405020304" pitchFamily="18" charset="0"/>
              </a:rPr>
              <a:t>bảng kiểm</a:t>
            </a:r>
            <a:r>
              <a:rPr lang="vi-VN" sz="2400" dirty="0">
                <a:latin typeface="Times New Roman" panose="02020603050405020304" pitchFamily="18" charset="0"/>
                <a:ea typeface="Calibri" panose="020F0502020204030204" pitchFamily="34" charset="0"/>
                <a:cs typeface="Times New Roman" panose="02020603050405020304" pitchFamily="18" charset="0"/>
              </a:rPr>
              <a:t> trong SGK.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8044451" y="4519406"/>
            <a:ext cx="1066892" cy="438950"/>
          </a:xfrm>
          <a:prstGeom prst="rect">
            <a:avLst/>
          </a:prstGeom>
        </p:spPr>
      </p:pic>
      <p:pic>
        <p:nvPicPr>
          <p:cNvPr id="11" name="Picture 10"/>
          <p:cNvPicPr>
            <a:picLocks noChangeAspect="1"/>
          </p:cNvPicPr>
          <p:nvPr/>
        </p:nvPicPr>
        <p:blipFill>
          <a:blip r:embed="rId3"/>
          <a:stretch>
            <a:fillRect/>
          </a:stretch>
        </p:blipFill>
        <p:spPr>
          <a:xfrm rot="10800000">
            <a:off x="8184150" y="4281361"/>
            <a:ext cx="751132" cy="762066"/>
          </a:xfrm>
          <a:prstGeom prst="rect">
            <a:avLst/>
          </a:prstGeom>
        </p:spPr>
      </p:pic>
      <p:pic>
        <p:nvPicPr>
          <p:cNvPr id="12" name="Picture 11"/>
          <p:cNvPicPr>
            <a:picLocks noChangeAspect="1"/>
          </p:cNvPicPr>
          <p:nvPr/>
        </p:nvPicPr>
        <p:blipFill>
          <a:blip r:embed="rId4"/>
          <a:stretch>
            <a:fillRect/>
          </a:stretch>
        </p:blipFill>
        <p:spPr>
          <a:xfrm>
            <a:off x="7841216" y="-216634"/>
            <a:ext cx="1502314" cy="1063176"/>
          </a:xfrm>
          <a:prstGeom prst="rect">
            <a:avLst/>
          </a:prstGeom>
        </p:spPr>
      </p:pic>
      <p:pic>
        <p:nvPicPr>
          <p:cNvPr id="13" name="Picture 12"/>
          <p:cNvPicPr>
            <a:picLocks noChangeAspect="1"/>
          </p:cNvPicPr>
          <p:nvPr/>
        </p:nvPicPr>
        <p:blipFill>
          <a:blip r:embed="rId5"/>
          <a:stretch>
            <a:fillRect/>
          </a:stretch>
        </p:blipFill>
        <p:spPr>
          <a:xfrm>
            <a:off x="121538" y="-97971"/>
            <a:ext cx="1141203" cy="855008"/>
          </a:xfrm>
          <a:prstGeom prst="rect">
            <a:avLst/>
          </a:prstGeom>
        </p:spPr>
      </p:pic>
      <p:pic>
        <p:nvPicPr>
          <p:cNvPr id="14" name="Picture 13"/>
          <p:cNvPicPr>
            <a:picLocks noChangeAspect="1"/>
          </p:cNvPicPr>
          <p:nvPr/>
        </p:nvPicPr>
        <p:blipFill>
          <a:blip r:embed="rId6"/>
          <a:stretch>
            <a:fillRect/>
          </a:stretch>
        </p:blipFill>
        <p:spPr>
          <a:xfrm>
            <a:off x="610415" y="1705323"/>
            <a:ext cx="1856600" cy="1691365"/>
          </a:xfrm>
          <a:prstGeom prst="rect">
            <a:avLst/>
          </a:prstGeom>
        </p:spPr>
      </p:pic>
    </p:spTree>
    <p:extLst>
      <p:ext uri="{BB962C8B-B14F-4D97-AF65-F5344CB8AC3E}">
        <p14:creationId xmlns:p14="http://schemas.microsoft.com/office/powerpoint/2010/main" val="661468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58276" y="-14068"/>
            <a:ext cx="1550425" cy="463397"/>
          </a:xfrm>
          <a:prstGeom prst="rect">
            <a:avLst/>
          </a:prstGeom>
        </p:spPr>
        <p:txBody>
          <a:bodyPr wrap="none">
            <a:spAutoFit/>
          </a:bodyPr>
          <a:lstStyle/>
          <a:p>
            <a:pPr algn="ctr">
              <a:lnSpc>
                <a:spcPct val="150000"/>
              </a:lnSpc>
            </a:pPr>
            <a:r>
              <a:rPr lang="vi-VN" sz="1800" b="1" dirty="0">
                <a:latin typeface="Times New Roman" panose="02020603050405020304" pitchFamily="18" charset="0"/>
                <a:ea typeface="Calibri" panose="020F0502020204030204" pitchFamily="34" charset="0"/>
                <a:cs typeface="Times New Roman" panose="02020603050405020304" pitchFamily="18" charset="0"/>
              </a:rPr>
              <a:t>BẢNG KIỂM</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585750482"/>
              </p:ext>
            </p:extLst>
          </p:nvPr>
        </p:nvGraphicFramePr>
        <p:xfrm>
          <a:off x="560846" y="449329"/>
          <a:ext cx="8306943" cy="4892040"/>
        </p:xfrm>
        <a:graphic>
          <a:graphicData uri="http://schemas.openxmlformats.org/drawingml/2006/table">
            <a:tbl>
              <a:tblPr firstRow="1" firstCol="1" bandRow="1"/>
              <a:tblGrid>
                <a:gridCol w="908294">
                  <a:extLst>
                    <a:ext uri="{9D8B030D-6E8A-4147-A177-3AD203B41FA5}">
                      <a16:colId xmlns:a16="http://schemas.microsoft.com/office/drawing/2014/main" val="20000"/>
                    </a:ext>
                  </a:extLst>
                </a:gridCol>
                <a:gridCol w="5803857">
                  <a:extLst>
                    <a:ext uri="{9D8B030D-6E8A-4147-A177-3AD203B41FA5}">
                      <a16:colId xmlns:a16="http://schemas.microsoft.com/office/drawing/2014/main" val="20001"/>
                    </a:ext>
                  </a:extLst>
                </a:gridCol>
                <a:gridCol w="677012">
                  <a:extLst>
                    <a:ext uri="{9D8B030D-6E8A-4147-A177-3AD203B41FA5}">
                      <a16:colId xmlns:a16="http://schemas.microsoft.com/office/drawing/2014/main" val="20002"/>
                    </a:ext>
                  </a:extLst>
                </a:gridCol>
                <a:gridCol w="917780">
                  <a:extLst>
                    <a:ext uri="{9D8B030D-6E8A-4147-A177-3AD203B41FA5}">
                      <a16:colId xmlns:a16="http://schemas.microsoft.com/office/drawing/2014/main" val="20003"/>
                    </a:ext>
                  </a:extLst>
                </a:gridCol>
              </a:tblGrid>
              <a:tr h="169650">
                <a:tc>
                  <a:txBody>
                    <a:bodyPr/>
                    <a:lstStyle/>
                    <a:p>
                      <a:pPr algn="ctr">
                        <a:lnSpc>
                          <a:spcPct val="150000"/>
                        </a:lnSpc>
                        <a:spcAft>
                          <a:spcPts val="0"/>
                        </a:spcAft>
                      </a:pPr>
                      <a:r>
                        <a:rPr lang="vi-VN" sz="16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lnSpc>
                          <a:spcPct val="150000"/>
                        </a:lnSpc>
                        <a:spcAft>
                          <a:spcPts val="0"/>
                        </a:spcAft>
                      </a:pPr>
                      <a:r>
                        <a:rPr lang="vi-VN" sz="16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Tiêu chí</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lnSpc>
                          <a:spcPct val="150000"/>
                        </a:lnSpc>
                        <a:spcAft>
                          <a:spcPts val="0"/>
                        </a:spcAft>
                      </a:pPr>
                      <a:r>
                        <a:rPr lang="vi-VN" sz="1600" b="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Đạt</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lnSpc>
                          <a:spcPct val="150000"/>
                        </a:lnSpc>
                        <a:spcAft>
                          <a:spcPts val="0"/>
                        </a:spcAft>
                      </a:pPr>
                      <a:r>
                        <a:rPr lang="vi-VN" sz="1600" b="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Chưa đạt</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0"/>
                  </a:ext>
                </a:extLst>
              </a:tr>
              <a:tr h="361742">
                <a:tc rowSpan="2">
                  <a:txBody>
                    <a:bodyPr/>
                    <a:lstStyle/>
                    <a:p>
                      <a:pPr algn="ctr">
                        <a:lnSpc>
                          <a:spcPct val="150000"/>
                        </a:lnSpc>
                        <a:spcAft>
                          <a:spcPts val="0"/>
                        </a:spcAft>
                      </a:pPr>
                      <a:r>
                        <a:rPr lang="vi-VN" sz="16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Mở bài</a:t>
                      </a:r>
                      <a:endParaRPr lang="en-US" sz="16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just">
                        <a:lnSpc>
                          <a:spcPct val="150000"/>
                        </a:lnSpc>
                        <a:spcAft>
                          <a:spcPts val="0"/>
                        </a:spcAft>
                      </a:pPr>
                      <a:r>
                        <a:rPr lang="vi-VN" sz="16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Giới thiệu tên tác phẩm, thể loại, tên tác giả</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just">
                        <a:lnSpc>
                          <a:spcPct val="150000"/>
                        </a:lnSpc>
                        <a:spcAft>
                          <a:spcPts val="0"/>
                        </a:spcAft>
                      </a:pPr>
                      <a:r>
                        <a:rPr lang="vi-VN" sz="16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just">
                        <a:lnSpc>
                          <a:spcPct val="150000"/>
                        </a:lnSpc>
                        <a:spcAft>
                          <a:spcPts val="0"/>
                        </a:spcAft>
                      </a:pPr>
                      <a:r>
                        <a:rPr lang="vi-VN" sz="16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1"/>
                  </a:ext>
                </a:extLst>
              </a:tr>
              <a:tr h="452177">
                <a:tc vMerge="1">
                  <a:txBody>
                    <a:bodyPr/>
                    <a:lstStyle/>
                    <a:p>
                      <a:endParaRPr lang="en-US"/>
                    </a:p>
                  </a:txBody>
                  <a:tcPr/>
                </a:tc>
                <a:tc>
                  <a:txBody>
                    <a:bodyPr/>
                    <a:lstStyle/>
                    <a:p>
                      <a:pPr marR="30480" algn="just">
                        <a:lnSpc>
                          <a:spcPts val="1800"/>
                        </a:lnSpc>
                        <a:spcAft>
                          <a:spcPts val="1200"/>
                        </a:spcAft>
                      </a:pPr>
                      <a:r>
                        <a:rPr lang="vi-VN" sz="16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Khái quát những nét đặc sắc của tác phẩm (chủ đề, hình thức nghệ thuật nổi bật)</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30480" algn="just">
                        <a:lnSpc>
                          <a:spcPts val="1800"/>
                        </a:lnSpc>
                        <a:spcAft>
                          <a:spcPts val="1200"/>
                        </a:spcAft>
                      </a:pPr>
                      <a:r>
                        <a:rPr lang="vi-VN" sz="16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30480" algn="just">
                        <a:lnSpc>
                          <a:spcPts val="1800"/>
                        </a:lnSpc>
                        <a:spcAft>
                          <a:spcPts val="1200"/>
                        </a:spcAft>
                      </a:pPr>
                      <a:r>
                        <a:rPr lang="vi-VN" sz="16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2"/>
                  </a:ext>
                </a:extLst>
              </a:tr>
              <a:tr h="248790">
                <a:tc rowSpan="4">
                  <a:txBody>
                    <a:bodyPr/>
                    <a:lstStyle/>
                    <a:p>
                      <a:pPr algn="ctr">
                        <a:lnSpc>
                          <a:spcPct val="150000"/>
                        </a:lnSpc>
                        <a:spcAft>
                          <a:spcPts val="0"/>
                        </a:spcAft>
                      </a:pPr>
                      <a:r>
                        <a:rPr lang="vi-VN" sz="16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Thân bài</a:t>
                      </a:r>
                      <a:endParaRPr lang="en-US" sz="16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vi-VN" sz="16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just">
                        <a:lnSpc>
                          <a:spcPct val="150000"/>
                        </a:lnSpc>
                        <a:spcAft>
                          <a:spcPts val="0"/>
                        </a:spcAft>
                      </a:pPr>
                      <a:r>
                        <a:rPr lang="vi-VN" sz="16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Trình bày luận điểm về chủ đề tác phẩm</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just">
                        <a:lnSpc>
                          <a:spcPct val="150000"/>
                        </a:lnSpc>
                        <a:spcAft>
                          <a:spcPts val="0"/>
                        </a:spcAft>
                      </a:pPr>
                      <a:r>
                        <a:rPr lang="vi-VN" sz="16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just">
                        <a:lnSpc>
                          <a:spcPct val="150000"/>
                        </a:lnSpc>
                        <a:spcAft>
                          <a:spcPts val="0"/>
                        </a:spcAft>
                      </a:pPr>
                      <a:r>
                        <a:rPr lang="vi-VN" sz="16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3"/>
                  </a:ext>
                </a:extLst>
              </a:tr>
              <a:tr h="452177">
                <a:tc vMerge="1">
                  <a:txBody>
                    <a:bodyPr/>
                    <a:lstStyle/>
                    <a:p>
                      <a:endParaRPr lang="en-US"/>
                    </a:p>
                  </a:txBody>
                  <a:tcPr/>
                </a:tc>
                <a:tc>
                  <a:txBody>
                    <a:bodyPr/>
                    <a:lstStyle/>
                    <a:p>
                      <a:pPr marR="30480" algn="just">
                        <a:lnSpc>
                          <a:spcPts val="1800"/>
                        </a:lnSpc>
                        <a:spcAft>
                          <a:spcPts val="1200"/>
                        </a:spcAft>
                      </a:pPr>
                      <a:r>
                        <a:rPr lang="vi-VN" sz="16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Phân tích lí lẽ và bằng chứng để làm sáng tỏ các một vài khía cạnh nội dung chủ đề</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30480" algn="just">
                        <a:lnSpc>
                          <a:spcPts val="1800"/>
                        </a:lnSpc>
                        <a:spcAft>
                          <a:spcPts val="1200"/>
                        </a:spcAft>
                      </a:pPr>
                      <a:r>
                        <a:rPr lang="vi-VN" sz="16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30480" algn="just">
                        <a:lnSpc>
                          <a:spcPts val="1800"/>
                        </a:lnSpc>
                        <a:spcAft>
                          <a:spcPts val="1200"/>
                        </a:spcAft>
                      </a:pPr>
                      <a:r>
                        <a:rPr lang="vi-VN" sz="16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4"/>
                  </a:ext>
                </a:extLst>
              </a:tr>
              <a:tr h="226089">
                <a:tc vMerge="1">
                  <a:txBody>
                    <a:bodyPr/>
                    <a:lstStyle/>
                    <a:p>
                      <a:endParaRPr lang="en-US"/>
                    </a:p>
                  </a:txBody>
                  <a:tcPr/>
                </a:tc>
                <a:tc>
                  <a:txBody>
                    <a:bodyPr/>
                    <a:lstStyle/>
                    <a:p>
                      <a:pPr marR="30480" algn="just">
                        <a:lnSpc>
                          <a:spcPts val="1800"/>
                        </a:lnSpc>
                        <a:spcAft>
                          <a:spcPts val="1200"/>
                        </a:spcAft>
                      </a:pPr>
                      <a:r>
                        <a:rPr lang="vi-VN" sz="16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Trình bày luận điểm về những nét đặc sắc nghệ thuật</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30480" algn="just">
                        <a:lnSpc>
                          <a:spcPts val="1800"/>
                        </a:lnSpc>
                        <a:spcAft>
                          <a:spcPts val="1200"/>
                        </a:spcAft>
                      </a:pPr>
                      <a:r>
                        <a:rPr lang="vi-VN" sz="16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30480" algn="just">
                        <a:lnSpc>
                          <a:spcPts val="1800"/>
                        </a:lnSpc>
                        <a:spcAft>
                          <a:spcPts val="1200"/>
                        </a:spcAft>
                      </a:pPr>
                      <a:r>
                        <a:rPr lang="vi-VN" sz="16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5"/>
                  </a:ext>
                </a:extLst>
              </a:tr>
              <a:tr h="452177">
                <a:tc vMerge="1">
                  <a:txBody>
                    <a:bodyPr/>
                    <a:lstStyle/>
                    <a:p>
                      <a:endParaRPr lang="en-US"/>
                    </a:p>
                  </a:txBody>
                  <a:tcPr/>
                </a:tc>
                <a:tc>
                  <a:txBody>
                    <a:bodyPr/>
                    <a:lstStyle/>
                    <a:p>
                      <a:pPr marR="30480" algn="just">
                        <a:lnSpc>
                          <a:spcPts val="1800"/>
                        </a:lnSpc>
                        <a:spcAft>
                          <a:spcPts val="1200"/>
                        </a:spcAft>
                      </a:pPr>
                      <a:r>
                        <a:rPr lang="vi-VN" sz="16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Phân tích lí lẽ và bằng chứng để làm sáng tỏ các đặc sắc nghệ thuật trong tác phẩm</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30480" algn="just">
                        <a:lnSpc>
                          <a:spcPts val="1800"/>
                        </a:lnSpc>
                        <a:spcAft>
                          <a:spcPts val="1200"/>
                        </a:spcAft>
                      </a:pPr>
                      <a:r>
                        <a:rPr lang="vi-VN" sz="16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30480" algn="just">
                        <a:lnSpc>
                          <a:spcPts val="1800"/>
                        </a:lnSpc>
                        <a:spcAft>
                          <a:spcPts val="1200"/>
                        </a:spcAft>
                      </a:pPr>
                      <a:r>
                        <a:rPr lang="vi-VN" sz="16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6"/>
                  </a:ext>
                </a:extLst>
              </a:tr>
              <a:tr h="323056">
                <a:tc rowSpan="6">
                  <a:txBody>
                    <a:bodyPr/>
                    <a:lstStyle/>
                    <a:p>
                      <a:pPr algn="ctr">
                        <a:lnSpc>
                          <a:spcPct val="150000"/>
                        </a:lnSpc>
                        <a:spcAft>
                          <a:spcPts val="0"/>
                        </a:spcAft>
                      </a:pPr>
                      <a:r>
                        <a:rPr lang="vi-VN" sz="16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Kết bài</a:t>
                      </a:r>
                      <a:endParaRPr lang="en-US" sz="16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just">
                        <a:lnSpc>
                          <a:spcPct val="150000"/>
                        </a:lnSpc>
                        <a:spcAft>
                          <a:spcPts val="0"/>
                        </a:spcAft>
                      </a:pPr>
                      <a:r>
                        <a:rPr lang="vi-VN" sz="16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Không mắc lỗi chính tả, dùng từ và đặt câu</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just">
                        <a:lnSpc>
                          <a:spcPct val="150000"/>
                        </a:lnSpc>
                        <a:spcAft>
                          <a:spcPts val="0"/>
                        </a:spcAft>
                      </a:pPr>
                      <a:r>
                        <a:rPr lang="vi-VN" sz="16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just">
                        <a:lnSpc>
                          <a:spcPct val="150000"/>
                        </a:lnSpc>
                        <a:spcAft>
                          <a:spcPts val="0"/>
                        </a:spcAft>
                      </a:pPr>
                      <a:r>
                        <a:rPr lang="vi-VN" sz="16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7"/>
                  </a:ext>
                </a:extLst>
              </a:tr>
              <a:tr h="323056">
                <a:tc vMerge="1">
                  <a:txBody>
                    <a:bodyPr/>
                    <a:lstStyle/>
                    <a:p>
                      <a:endParaRPr lang="en-US"/>
                    </a:p>
                  </a:txBody>
                  <a:tcPr/>
                </a:tc>
                <a:tc>
                  <a:txBody>
                    <a:bodyPr/>
                    <a:lstStyle/>
                    <a:p>
                      <a:pPr algn="just">
                        <a:lnSpc>
                          <a:spcPct val="150000"/>
                        </a:lnSpc>
                        <a:spcAft>
                          <a:spcPts val="0"/>
                        </a:spcAft>
                      </a:pPr>
                      <a:r>
                        <a:rPr lang="vi-VN" sz="16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Cách mở bài lôi cuốn, hấp dẫn</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30480" algn="just">
                        <a:lnSpc>
                          <a:spcPts val="1800"/>
                        </a:lnSpc>
                        <a:spcAft>
                          <a:spcPts val="1200"/>
                        </a:spcAft>
                      </a:pPr>
                      <a:r>
                        <a:rPr lang="vi-VN" sz="16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30480" algn="just">
                        <a:lnSpc>
                          <a:spcPts val="1800"/>
                        </a:lnSpc>
                        <a:spcAft>
                          <a:spcPts val="1200"/>
                        </a:spcAft>
                      </a:pPr>
                      <a:r>
                        <a:rPr lang="vi-VN" sz="16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8"/>
                  </a:ext>
                </a:extLst>
              </a:tr>
              <a:tr h="323056">
                <a:tc vMerge="1">
                  <a:txBody>
                    <a:bodyPr/>
                    <a:lstStyle/>
                    <a:p>
                      <a:endParaRPr lang="en-US"/>
                    </a:p>
                  </a:txBody>
                  <a:tcPr/>
                </a:tc>
                <a:tc>
                  <a:txBody>
                    <a:bodyPr/>
                    <a:lstStyle/>
                    <a:p>
                      <a:pPr algn="just">
                        <a:lnSpc>
                          <a:spcPct val="150000"/>
                        </a:lnSpc>
                        <a:spcAft>
                          <a:spcPts val="0"/>
                        </a:spcAft>
                      </a:pPr>
                      <a:r>
                        <a:rPr lang="vi-VN" sz="16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Cách kết bài đặc sắc, ấn tượng </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30480" algn="just">
                        <a:lnSpc>
                          <a:spcPts val="1800"/>
                        </a:lnSpc>
                        <a:spcAft>
                          <a:spcPts val="1200"/>
                        </a:spcAft>
                      </a:pPr>
                      <a:r>
                        <a:rPr lang="vi-VN" sz="16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30480" algn="just">
                        <a:lnSpc>
                          <a:spcPts val="1800"/>
                        </a:lnSpc>
                        <a:spcAft>
                          <a:spcPts val="1200"/>
                        </a:spcAft>
                      </a:pPr>
                      <a:r>
                        <a:rPr lang="vi-VN" sz="16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9"/>
                  </a:ext>
                </a:extLst>
              </a:tr>
              <a:tr h="323056">
                <a:tc vMerge="1">
                  <a:txBody>
                    <a:bodyPr/>
                    <a:lstStyle/>
                    <a:p>
                      <a:endParaRPr lang="en-US"/>
                    </a:p>
                  </a:txBody>
                  <a:tcPr/>
                </a:tc>
                <a:tc>
                  <a:txBody>
                    <a:bodyPr/>
                    <a:lstStyle/>
                    <a:p>
                      <a:pPr algn="just">
                        <a:lnSpc>
                          <a:spcPct val="150000"/>
                        </a:lnSpc>
                        <a:spcAft>
                          <a:spcPts val="0"/>
                        </a:spcAft>
                      </a:pPr>
                      <a:r>
                        <a:rPr lang="vi-VN" sz="16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Sử dụng hiệu quả các phép liên kết để tạo sự mạch lạc cho bài viết</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30480" algn="just">
                        <a:lnSpc>
                          <a:spcPts val="1800"/>
                        </a:lnSpc>
                        <a:spcAft>
                          <a:spcPts val="1200"/>
                        </a:spcAft>
                      </a:pPr>
                      <a:r>
                        <a:rPr lang="vi-VN" sz="16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30480" algn="just">
                        <a:lnSpc>
                          <a:spcPts val="1800"/>
                        </a:lnSpc>
                        <a:spcAft>
                          <a:spcPts val="1200"/>
                        </a:spcAft>
                      </a:pPr>
                      <a:r>
                        <a:rPr lang="vi-VN" sz="16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10"/>
                  </a:ext>
                </a:extLst>
              </a:tr>
              <a:tr h="323056">
                <a:tc vMerge="1">
                  <a:txBody>
                    <a:bodyPr/>
                    <a:lstStyle/>
                    <a:p>
                      <a:endParaRPr lang="en-US"/>
                    </a:p>
                  </a:txBody>
                  <a:tcPr/>
                </a:tc>
                <a:tc>
                  <a:txBody>
                    <a:bodyPr/>
                    <a:lstStyle/>
                    <a:p>
                      <a:pPr algn="just">
                        <a:lnSpc>
                          <a:spcPct val="150000"/>
                        </a:lnSpc>
                        <a:spcAft>
                          <a:spcPts val="0"/>
                        </a:spcAft>
                      </a:pPr>
                      <a:r>
                        <a:rPr lang="vi-VN" sz="16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Đặt tên cho các phương tiện trực quan và trích dẫn nguồn (nếu có).</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30480" algn="just">
                        <a:lnSpc>
                          <a:spcPts val="1800"/>
                        </a:lnSpc>
                        <a:spcAft>
                          <a:spcPts val="1200"/>
                        </a:spcAft>
                      </a:pPr>
                      <a:r>
                        <a:rPr lang="vi-VN" sz="16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30480" algn="just">
                        <a:lnSpc>
                          <a:spcPts val="1800"/>
                        </a:lnSpc>
                        <a:spcAft>
                          <a:spcPts val="1200"/>
                        </a:spcAft>
                      </a:pPr>
                      <a:r>
                        <a:rPr lang="vi-VN" sz="16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11"/>
                  </a:ext>
                </a:extLst>
              </a:tr>
              <a:tr h="323056">
                <a:tc vMerge="1">
                  <a:txBody>
                    <a:bodyPr/>
                    <a:lstStyle/>
                    <a:p>
                      <a:endParaRPr lang="en-US"/>
                    </a:p>
                  </a:txBody>
                  <a:tcPr/>
                </a:tc>
                <a:tc>
                  <a:txBody>
                    <a:bodyPr/>
                    <a:lstStyle/>
                    <a:p>
                      <a:pPr algn="just">
                        <a:lnSpc>
                          <a:spcPct val="150000"/>
                        </a:lnSpc>
                        <a:spcAft>
                          <a:spcPts val="0"/>
                        </a:spcAft>
                      </a:pPr>
                      <a:r>
                        <a:rPr lang="vi-VN" sz="16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Diễn đạt mạch lạc, không mắc lỗi chính tả, dùng từ, viết câu.</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30480" algn="just">
                        <a:lnSpc>
                          <a:spcPts val="1800"/>
                        </a:lnSpc>
                        <a:spcAft>
                          <a:spcPts val="1200"/>
                        </a:spcAft>
                      </a:pPr>
                      <a:r>
                        <a:rPr lang="vi-VN" sz="16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marR="30480" algn="just">
                        <a:lnSpc>
                          <a:spcPts val="1800"/>
                        </a:lnSpc>
                        <a:spcAft>
                          <a:spcPts val="1200"/>
                        </a:spcAft>
                      </a:pPr>
                      <a:r>
                        <a:rPr lang="vi-VN" sz="16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27884" marR="27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644516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3">
            <a:extLst>
              <a:ext uri="{FF2B5EF4-FFF2-40B4-BE49-F238E27FC236}">
                <a16:creationId xmlns:a16="http://schemas.microsoft.com/office/drawing/2014/main" id="{8EE96391-C2C1-06DA-464B-FA62549C1419}"/>
              </a:ext>
            </a:extLst>
          </p:cNvPr>
          <p:cNvSpPr/>
          <p:nvPr/>
        </p:nvSpPr>
        <p:spPr>
          <a:xfrm>
            <a:off x="2473891" y="308452"/>
            <a:ext cx="4357673" cy="472963"/>
          </a:xfrm>
          <a:prstGeom prst="roundRect">
            <a:avLst>
              <a:gd name="adj" fmla="val 50000"/>
            </a:avLst>
          </a:prstGeom>
          <a:solidFill>
            <a:schemeClr val="accent2"/>
          </a:solidFill>
          <a:ln w="9525" cap="flat" cmpd="sng" algn="ctr">
            <a:solidFill>
              <a:srgbClr val="191919"/>
            </a:solidFill>
            <a:prstDash val="solid"/>
          </a:ln>
          <a:effectLst/>
        </p:spPr>
        <p:txBody>
          <a:bodyPr rtlCol="0" anchor="ctr"/>
          <a:lstStyle/>
          <a:p>
            <a:pPr marL="0" marR="259080" lvl="0" indent="0" algn="just" defTabSz="914400" eaLnBrk="1" fontAlgn="auto" latinLnBrk="0" hangingPunct="1">
              <a:lnSpc>
                <a:spcPct val="150000"/>
              </a:lnSpc>
              <a:spcBef>
                <a:spcPts val="0"/>
              </a:spcBef>
              <a:spcAft>
                <a:spcPts val="800"/>
              </a:spcAft>
              <a:buClrTx/>
              <a:buSzTx/>
              <a:buFontTx/>
              <a:buNone/>
              <a:tabLst/>
              <a:defRPr/>
            </a:pPr>
            <a:endParaRPr kumimoji="0" lang="en-SG" sz="2000" b="1" i="0" u="none" strike="noStrike" kern="0" cap="none" spc="0" normalizeH="0" baseline="0" noProof="0" dirty="0">
              <a:ln>
                <a:noFill/>
              </a:ln>
              <a:solidFill>
                <a:srgbClr val="191919"/>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700254" y="248654"/>
            <a:ext cx="3687228" cy="504625"/>
          </a:xfrm>
          <a:prstGeom prst="rect">
            <a:avLst/>
          </a:prstGeom>
        </p:spPr>
        <p:txBody>
          <a:bodyPr wrap="none">
            <a:spAutoFit/>
          </a:bodyPr>
          <a:lstStyle/>
          <a:p>
            <a:pPr algn="just">
              <a:lnSpc>
                <a:spcPct val="150000"/>
              </a:lnSpc>
            </a:pPr>
            <a:r>
              <a:rPr lang="vi-VN" sz="2000" b="1" dirty="0">
                <a:latin typeface="Times New Roman" panose="02020603050405020304" pitchFamily="18" charset="0"/>
                <a:ea typeface="Calibri" panose="020F0502020204030204" pitchFamily="34" charset="0"/>
                <a:cs typeface="Times New Roman" panose="02020603050405020304" pitchFamily="18" charset="0"/>
              </a:rPr>
              <a:t>3.2. Hoạt động rút kinh nghiệm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976267" y="1240177"/>
            <a:ext cx="5352920" cy="1384995"/>
          </a:xfrm>
          <a:prstGeom prst="rect">
            <a:avLst/>
          </a:prstGeom>
          <a:ln>
            <a:solidFill>
              <a:schemeClr val="tx2">
                <a:lumMod val="50000"/>
              </a:schemeClr>
            </a:solidFill>
          </a:ln>
        </p:spPr>
        <p:txBody>
          <a:bodyPr wrap="square">
            <a:spAutoFit/>
          </a:bodyPr>
          <a:lstStyle/>
          <a:p>
            <a:pPr indent="338138" algn="just">
              <a:spcAft>
                <a:spcPts val="80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HS ghi lại những kinh nghiệm của bản thân sau khi viết bài văn nghị luận phân tích một tác phẩm</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0855" y="2727669"/>
            <a:ext cx="2581418" cy="2581418"/>
          </a:xfrm>
          <a:prstGeom prst="rect">
            <a:avLst/>
          </a:prstGeom>
        </p:spPr>
      </p:pic>
      <p:pic>
        <p:nvPicPr>
          <p:cNvPr id="9" name="Picture 8"/>
          <p:cNvPicPr>
            <a:picLocks noChangeAspect="1"/>
          </p:cNvPicPr>
          <p:nvPr/>
        </p:nvPicPr>
        <p:blipFill>
          <a:blip r:embed="rId3"/>
          <a:stretch>
            <a:fillRect/>
          </a:stretch>
        </p:blipFill>
        <p:spPr>
          <a:xfrm>
            <a:off x="692139" y="2963758"/>
            <a:ext cx="2792437" cy="1994598"/>
          </a:xfrm>
          <a:prstGeom prst="rect">
            <a:avLst/>
          </a:prstGeom>
        </p:spPr>
      </p:pic>
      <p:pic>
        <p:nvPicPr>
          <p:cNvPr id="10" name="Picture 9"/>
          <p:cNvPicPr>
            <a:picLocks noChangeAspect="1"/>
          </p:cNvPicPr>
          <p:nvPr/>
        </p:nvPicPr>
        <p:blipFill>
          <a:blip r:embed="rId4"/>
          <a:stretch>
            <a:fillRect/>
          </a:stretch>
        </p:blipFill>
        <p:spPr>
          <a:xfrm>
            <a:off x="8044451" y="4519406"/>
            <a:ext cx="1066892" cy="438950"/>
          </a:xfrm>
          <a:prstGeom prst="rect">
            <a:avLst/>
          </a:prstGeom>
        </p:spPr>
      </p:pic>
      <p:pic>
        <p:nvPicPr>
          <p:cNvPr id="11" name="Picture 10"/>
          <p:cNvPicPr>
            <a:picLocks noChangeAspect="1"/>
          </p:cNvPicPr>
          <p:nvPr/>
        </p:nvPicPr>
        <p:blipFill>
          <a:blip r:embed="rId5"/>
          <a:stretch>
            <a:fillRect/>
          </a:stretch>
        </p:blipFill>
        <p:spPr>
          <a:xfrm rot="10800000">
            <a:off x="8184150" y="4281361"/>
            <a:ext cx="751132" cy="762066"/>
          </a:xfrm>
          <a:prstGeom prst="rect">
            <a:avLst/>
          </a:prstGeom>
        </p:spPr>
      </p:pic>
      <p:pic>
        <p:nvPicPr>
          <p:cNvPr id="12" name="Picture 11"/>
          <p:cNvPicPr>
            <a:picLocks noChangeAspect="1"/>
          </p:cNvPicPr>
          <p:nvPr/>
        </p:nvPicPr>
        <p:blipFill>
          <a:blip r:embed="rId6"/>
          <a:stretch>
            <a:fillRect/>
          </a:stretch>
        </p:blipFill>
        <p:spPr>
          <a:xfrm>
            <a:off x="7841216" y="-216634"/>
            <a:ext cx="1502314" cy="1063176"/>
          </a:xfrm>
          <a:prstGeom prst="rect">
            <a:avLst/>
          </a:prstGeom>
        </p:spPr>
      </p:pic>
      <p:pic>
        <p:nvPicPr>
          <p:cNvPr id="13" name="Picture 12"/>
          <p:cNvPicPr>
            <a:picLocks noChangeAspect="1"/>
          </p:cNvPicPr>
          <p:nvPr/>
        </p:nvPicPr>
        <p:blipFill>
          <a:blip r:embed="rId7"/>
          <a:stretch>
            <a:fillRect/>
          </a:stretch>
        </p:blipFill>
        <p:spPr>
          <a:xfrm>
            <a:off x="121538" y="-97971"/>
            <a:ext cx="1141203" cy="855008"/>
          </a:xfrm>
          <a:prstGeom prst="rect">
            <a:avLst/>
          </a:prstGeom>
        </p:spPr>
      </p:pic>
    </p:spTree>
    <p:extLst>
      <p:ext uri="{BB962C8B-B14F-4D97-AF65-F5344CB8AC3E}">
        <p14:creationId xmlns:p14="http://schemas.microsoft.com/office/powerpoint/2010/main" val="2919936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3435"/>
        <p:cNvGrpSpPr/>
        <p:nvPr/>
      </p:nvGrpSpPr>
      <p:grpSpPr>
        <a:xfrm>
          <a:off x="0" y="0"/>
          <a:ext cx="0" cy="0"/>
          <a:chOff x="0" y="0"/>
          <a:chExt cx="0" cy="0"/>
        </a:xfrm>
      </p:grpSpPr>
      <p:grpSp>
        <p:nvGrpSpPr>
          <p:cNvPr id="3437" name="Google Shape;3437;p42"/>
          <p:cNvGrpSpPr/>
          <p:nvPr/>
        </p:nvGrpSpPr>
        <p:grpSpPr>
          <a:xfrm>
            <a:off x="7577268" y="1942000"/>
            <a:ext cx="1468144" cy="3291970"/>
            <a:chOff x="7437400" y="1994100"/>
            <a:chExt cx="1172733" cy="2629579"/>
          </a:xfrm>
        </p:grpSpPr>
        <p:sp>
          <p:nvSpPr>
            <p:cNvPr id="3438" name="Google Shape;3438;p42"/>
            <p:cNvSpPr/>
            <p:nvPr/>
          </p:nvSpPr>
          <p:spPr>
            <a:xfrm>
              <a:off x="7504907" y="3057503"/>
              <a:ext cx="611171" cy="1542512"/>
            </a:xfrm>
            <a:custGeom>
              <a:avLst/>
              <a:gdLst/>
              <a:ahLst/>
              <a:cxnLst/>
              <a:rect l="l" t="t" r="r" b="b"/>
              <a:pathLst>
                <a:path w="15653" h="39506" extrusionOk="0">
                  <a:moveTo>
                    <a:pt x="10140" y="1"/>
                  </a:moveTo>
                  <a:cubicBezTo>
                    <a:pt x="9840" y="1"/>
                    <a:pt x="9526" y="5"/>
                    <a:pt x="9199" y="12"/>
                  </a:cubicBezTo>
                  <a:cubicBezTo>
                    <a:pt x="9199" y="12"/>
                    <a:pt x="8271" y="7230"/>
                    <a:pt x="7595" y="11792"/>
                  </a:cubicBezTo>
                  <a:cubicBezTo>
                    <a:pt x="6918" y="16353"/>
                    <a:pt x="6542" y="18333"/>
                    <a:pt x="7018" y="19686"/>
                  </a:cubicBezTo>
                  <a:cubicBezTo>
                    <a:pt x="7494" y="21015"/>
                    <a:pt x="5991" y="33270"/>
                    <a:pt x="5038" y="34975"/>
                  </a:cubicBezTo>
                  <a:cubicBezTo>
                    <a:pt x="4086" y="36679"/>
                    <a:pt x="2457" y="37631"/>
                    <a:pt x="1504" y="37631"/>
                  </a:cubicBezTo>
                  <a:cubicBezTo>
                    <a:pt x="577" y="37631"/>
                    <a:pt x="1" y="39160"/>
                    <a:pt x="2081" y="39436"/>
                  </a:cubicBezTo>
                  <a:cubicBezTo>
                    <a:pt x="2469" y="39487"/>
                    <a:pt x="2805" y="39506"/>
                    <a:pt x="3103" y="39506"/>
                  </a:cubicBezTo>
                  <a:cubicBezTo>
                    <a:pt x="4039" y="39506"/>
                    <a:pt x="4603" y="39316"/>
                    <a:pt x="5270" y="39316"/>
                  </a:cubicBezTo>
                  <a:cubicBezTo>
                    <a:pt x="5541" y="39316"/>
                    <a:pt x="5829" y="39347"/>
                    <a:pt x="6166" y="39436"/>
                  </a:cubicBezTo>
                  <a:cubicBezTo>
                    <a:pt x="6312" y="39474"/>
                    <a:pt x="6445" y="39493"/>
                    <a:pt x="6566" y="39493"/>
                  </a:cubicBezTo>
                  <a:cubicBezTo>
                    <a:pt x="7627" y="39493"/>
                    <a:pt x="7726" y="38060"/>
                    <a:pt x="7119" y="36102"/>
                  </a:cubicBezTo>
                  <a:cubicBezTo>
                    <a:pt x="6467" y="33922"/>
                    <a:pt x="10728" y="28784"/>
                    <a:pt x="10828" y="25476"/>
                  </a:cubicBezTo>
                  <a:cubicBezTo>
                    <a:pt x="10928" y="22142"/>
                    <a:pt x="10552" y="18734"/>
                    <a:pt x="11304" y="16152"/>
                  </a:cubicBezTo>
                  <a:cubicBezTo>
                    <a:pt x="12056" y="13596"/>
                    <a:pt x="15289" y="9310"/>
                    <a:pt x="15489" y="4849"/>
                  </a:cubicBezTo>
                  <a:cubicBezTo>
                    <a:pt x="15652" y="708"/>
                    <a:pt x="14023" y="1"/>
                    <a:pt x="10140" y="1"/>
                  </a:cubicBezTo>
                  <a:close/>
                </a:path>
              </a:pathLst>
            </a:custGeom>
            <a:solidFill>
              <a:srgbClr val="FBD7AE"/>
            </a:solidFill>
            <a:ln>
              <a:noFill/>
            </a:ln>
          </p:spPr>
          <p:txBody>
            <a:bodyPr spcFirstLastPara="1" wrap="square" lIns="91425" tIns="91425" rIns="91425" bIns="91425" anchor="ctr" anchorCtr="0">
              <a:noAutofit/>
            </a:bodyPr>
            <a:lstStyle/>
            <a:p>
              <a:endParaRPr/>
            </a:p>
          </p:txBody>
        </p:sp>
        <p:sp>
          <p:nvSpPr>
            <p:cNvPr id="3439" name="Google Shape;3439;p42"/>
            <p:cNvSpPr/>
            <p:nvPr/>
          </p:nvSpPr>
          <p:spPr>
            <a:xfrm>
              <a:off x="7527435" y="3054691"/>
              <a:ext cx="587159" cy="1547510"/>
            </a:xfrm>
            <a:custGeom>
              <a:avLst/>
              <a:gdLst/>
              <a:ahLst/>
              <a:cxnLst/>
              <a:rect l="l" t="t" r="r" b="b"/>
              <a:pathLst>
                <a:path w="15038" h="39634" extrusionOk="0">
                  <a:moveTo>
                    <a:pt x="9527" y="126"/>
                  </a:moveTo>
                  <a:cubicBezTo>
                    <a:pt x="11721" y="126"/>
                    <a:pt x="13108" y="337"/>
                    <a:pt x="13935" y="1187"/>
                  </a:cubicBezTo>
                  <a:cubicBezTo>
                    <a:pt x="14637" y="1914"/>
                    <a:pt x="14912" y="3066"/>
                    <a:pt x="14837" y="4921"/>
                  </a:cubicBezTo>
                  <a:cubicBezTo>
                    <a:pt x="14712" y="7879"/>
                    <a:pt x="13258" y="10761"/>
                    <a:pt x="12080" y="13067"/>
                  </a:cubicBezTo>
                  <a:cubicBezTo>
                    <a:pt x="11454" y="14295"/>
                    <a:pt x="10928" y="15347"/>
                    <a:pt x="10652" y="16224"/>
                  </a:cubicBezTo>
                  <a:cubicBezTo>
                    <a:pt x="10125" y="18029"/>
                    <a:pt x="10151" y="20234"/>
                    <a:pt x="10176" y="22590"/>
                  </a:cubicBezTo>
                  <a:cubicBezTo>
                    <a:pt x="10201" y="23568"/>
                    <a:pt x="10201" y="24570"/>
                    <a:pt x="10176" y="25548"/>
                  </a:cubicBezTo>
                  <a:cubicBezTo>
                    <a:pt x="10151" y="27152"/>
                    <a:pt x="9123" y="29157"/>
                    <a:pt x="8146" y="31087"/>
                  </a:cubicBezTo>
                  <a:cubicBezTo>
                    <a:pt x="7118" y="33142"/>
                    <a:pt x="6141" y="35047"/>
                    <a:pt x="6491" y="36199"/>
                  </a:cubicBezTo>
                  <a:cubicBezTo>
                    <a:pt x="6943" y="37728"/>
                    <a:pt x="6968" y="38856"/>
                    <a:pt x="6542" y="39282"/>
                  </a:cubicBezTo>
                  <a:cubicBezTo>
                    <a:pt x="6413" y="39427"/>
                    <a:pt x="6232" y="39500"/>
                    <a:pt x="6013" y="39500"/>
                  </a:cubicBezTo>
                  <a:cubicBezTo>
                    <a:pt x="5891" y="39500"/>
                    <a:pt x="5757" y="39477"/>
                    <a:pt x="5614" y="39433"/>
                  </a:cubicBezTo>
                  <a:cubicBezTo>
                    <a:pt x="5285" y="39353"/>
                    <a:pt x="5003" y="39325"/>
                    <a:pt x="4736" y="39325"/>
                  </a:cubicBezTo>
                  <a:cubicBezTo>
                    <a:pt x="4413" y="39325"/>
                    <a:pt x="4114" y="39366"/>
                    <a:pt x="3785" y="39408"/>
                  </a:cubicBezTo>
                  <a:cubicBezTo>
                    <a:pt x="3427" y="39454"/>
                    <a:pt x="3040" y="39511"/>
                    <a:pt x="2552" y="39511"/>
                  </a:cubicBezTo>
                  <a:cubicBezTo>
                    <a:pt x="2254" y="39511"/>
                    <a:pt x="1918" y="39490"/>
                    <a:pt x="1529" y="39433"/>
                  </a:cubicBezTo>
                  <a:cubicBezTo>
                    <a:pt x="476" y="39307"/>
                    <a:pt x="125" y="38831"/>
                    <a:pt x="151" y="38455"/>
                  </a:cubicBezTo>
                  <a:cubicBezTo>
                    <a:pt x="176" y="38079"/>
                    <a:pt x="526" y="37753"/>
                    <a:pt x="927" y="37753"/>
                  </a:cubicBezTo>
                  <a:cubicBezTo>
                    <a:pt x="1955" y="37753"/>
                    <a:pt x="3584" y="36751"/>
                    <a:pt x="4511" y="35072"/>
                  </a:cubicBezTo>
                  <a:cubicBezTo>
                    <a:pt x="5414" y="33468"/>
                    <a:pt x="7018" y="21137"/>
                    <a:pt x="6516" y="19733"/>
                  </a:cubicBezTo>
                  <a:cubicBezTo>
                    <a:pt x="6090" y="18555"/>
                    <a:pt x="6341" y="16801"/>
                    <a:pt x="6867" y="13317"/>
                  </a:cubicBezTo>
                  <a:cubicBezTo>
                    <a:pt x="6943" y="12866"/>
                    <a:pt x="7018" y="12390"/>
                    <a:pt x="7093" y="11864"/>
                  </a:cubicBezTo>
                  <a:cubicBezTo>
                    <a:pt x="7719" y="7578"/>
                    <a:pt x="8597" y="811"/>
                    <a:pt x="8697" y="134"/>
                  </a:cubicBezTo>
                  <a:cubicBezTo>
                    <a:pt x="8986" y="129"/>
                    <a:pt x="9262" y="126"/>
                    <a:pt x="9527" y="126"/>
                  </a:cubicBezTo>
                  <a:close/>
                  <a:moveTo>
                    <a:pt x="9467" y="0"/>
                  </a:moveTo>
                  <a:cubicBezTo>
                    <a:pt x="9197" y="0"/>
                    <a:pt x="8915" y="3"/>
                    <a:pt x="8622" y="9"/>
                  </a:cubicBezTo>
                  <a:cubicBezTo>
                    <a:pt x="8597" y="9"/>
                    <a:pt x="8572" y="34"/>
                    <a:pt x="8572" y="84"/>
                  </a:cubicBezTo>
                  <a:cubicBezTo>
                    <a:pt x="8572" y="159"/>
                    <a:pt x="7619" y="7352"/>
                    <a:pt x="6968" y="11864"/>
                  </a:cubicBezTo>
                  <a:cubicBezTo>
                    <a:pt x="6892" y="12365"/>
                    <a:pt x="6817" y="12841"/>
                    <a:pt x="6742" y="13292"/>
                  </a:cubicBezTo>
                  <a:cubicBezTo>
                    <a:pt x="6216" y="16926"/>
                    <a:pt x="5965" y="18580"/>
                    <a:pt x="6391" y="19758"/>
                  </a:cubicBezTo>
                  <a:cubicBezTo>
                    <a:pt x="6892" y="21162"/>
                    <a:pt x="5288" y="33418"/>
                    <a:pt x="4386" y="35022"/>
                  </a:cubicBezTo>
                  <a:cubicBezTo>
                    <a:pt x="3484" y="36651"/>
                    <a:pt x="1930" y="37628"/>
                    <a:pt x="927" y="37628"/>
                  </a:cubicBezTo>
                  <a:cubicBezTo>
                    <a:pt x="451" y="37628"/>
                    <a:pt x="50" y="38004"/>
                    <a:pt x="25" y="38455"/>
                  </a:cubicBezTo>
                  <a:cubicBezTo>
                    <a:pt x="0" y="38656"/>
                    <a:pt x="75" y="39382"/>
                    <a:pt x="1504" y="39558"/>
                  </a:cubicBezTo>
                  <a:cubicBezTo>
                    <a:pt x="1905" y="39633"/>
                    <a:pt x="2231" y="39633"/>
                    <a:pt x="2531" y="39633"/>
                  </a:cubicBezTo>
                  <a:cubicBezTo>
                    <a:pt x="3033" y="39633"/>
                    <a:pt x="3434" y="39583"/>
                    <a:pt x="3810" y="39533"/>
                  </a:cubicBezTo>
                  <a:cubicBezTo>
                    <a:pt x="4125" y="39492"/>
                    <a:pt x="4419" y="39450"/>
                    <a:pt x="4735" y="39450"/>
                  </a:cubicBezTo>
                  <a:cubicBezTo>
                    <a:pt x="4995" y="39450"/>
                    <a:pt x="5272" y="39479"/>
                    <a:pt x="5589" y="39558"/>
                  </a:cubicBezTo>
                  <a:cubicBezTo>
                    <a:pt x="5746" y="39602"/>
                    <a:pt x="5891" y="39624"/>
                    <a:pt x="6024" y="39624"/>
                  </a:cubicBezTo>
                  <a:cubicBezTo>
                    <a:pt x="6273" y="39624"/>
                    <a:pt x="6478" y="39546"/>
                    <a:pt x="6642" y="39382"/>
                  </a:cubicBezTo>
                  <a:cubicBezTo>
                    <a:pt x="7093" y="38906"/>
                    <a:pt x="7093" y="37753"/>
                    <a:pt x="6617" y="36174"/>
                  </a:cubicBezTo>
                  <a:cubicBezTo>
                    <a:pt x="6266" y="35072"/>
                    <a:pt x="7243" y="33167"/>
                    <a:pt x="8246" y="31162"/>
                  </a:cubicBezTo>
                  <a:cubicBezTo>
                    <a:pt x="9248" y="29207"/>
                    <a:pt x="10276" y="27177"/>
                    <a:pt x="10301" y="25548"/>
                  </a:cubicBezTo>
                  <a:cubicBezTo>
                    <a:pt x="10351" y="24570"/>
                    <a:pt x="10326" y="23568"/>
                    <a:pt x="10301" y="22590"/>
                  </a:cubicBezTo>
                  <a:cubicBezTo>
                    <a:pt x="10276" y="20260"/>
                    <a:pt x="10251" y="18054"/>
                    <a:pt x="10777" y="16250"/>
                  </a:cubicBezTo>
                  <a:cubicBezTo>
                    <a:pt x="11028" y="15397"/>
                    <a:pt x="11579" y="14345"/>
                    <a:pt x="12181" y="13142"/>
                  </a:cubicBezTo>
                  <a:cubicBezTo>
                    <a:pt x="13359" y="10811"/>
                    <a:pt x="14837" y="7904"/>
                    <a:pt x="14963" y="4921"/>
                  </a:cubicBezTo>
                  <a:cubicBezTo>
                    <a:pt x="15038" y="3041"/>
                    <a:pt x="14762" y="1863"/>
                    <a:pt x="14035" y="1112"/>
                  </a:cubicBezTo>
                  <a:cubicBezTo>
                    <a:pt x="13162" y="216"/>
                    <a:pt x="11729" y="0"/>
                    <a:pt x="946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40" name="Google Shape;3440;p42"/>
            <p:cNvSpPr/>
            <p:nvPr/>
          </p:nvSpPr>
          <p:spPr>
            <a:xfrm>
              <a:off x="7956997" y="3057346"/>
              <a:ext cx="600903" cy="1540091"/>
            </a:xfrm>
            <a:custGeom>
              <a:avLst/>
              <a:gdLst/>
              <a:ahLst/>
              <a:cxnLst/>
              <a:rect l="l" t="t" r="r" b="b"/>
              <a:pathLst>
                <a:path w="15390" h="39444" extrusionOk="0">
                  <a:moveTo>
                    <a:pt x="2076" y="0"/>
                  </a:moveTo>
                  <a:cubicBezTo>
                    <a:pt x="1309" y="0"/>
                    <a:pt x="753" y="141"/>
                    <a:pt x="753" y="141"/>
                  </a:cubicBezTo>
                  <a:lnTo>
                    <a:pt x="1" y="8938"/>
                  </a:lnTo>
                  <a:cubicBezTo>
                    <a:pt x="1" y="8938"/>
                    <a:pt x="1630" y="16532"/>
                    <a:pt x="2758" y="19114"/>
                  </a:cubicBezTo>
                  <a:cubicBezTo>
                    <a:pt x="3910" y="21670"/>
                    <a:pt x="5890" y="22723"/>
                    <a:pt x="7996" y="26984"/>
                  </a:cubicBezTo>
                  <a:cubicBezTo>
                    <a:pt x="10076" y="31269"/>
                    <a:pt x="11880" y="34202"/>
                    <a:pt x="11304" y="35630"/>
                  </a:cubicBezTo>
                  <a:cubicBezTo>
                    <a:pt x="10753" y="37059"/>
                    <a:pt x="10778" y="37435"/>
                    <a:pt x="10778" y="37435"/>
                  </a:cubicBezTo>
                  <a:cubicBezTo>
                    <a:pt x="9872" y="37737"/>
                    <a:pt x="9742" y="39444"/>
                    <a:pt x="10401" y="39444"/>
                  </a:cubicBezTo>
                  <a:cubicBezTo>
                    <a:pt x="10562" y="39444"/>
                    <a:pt x="10771" y="39341"/>
                    <a:pt x="11028" y="39089"/>
                  </a:cubicBezTo>
                  <a:cubicBezTo>
                    <a:pt x="12081" y="38036"/>
                    <a:pt x="12858" y="36959"/>
                    <a:pt x="14161" y="36207"/>
                  </a:cubicBezTo>
                  <a:cubicBezTo>
                    <a:pt x="15389" y="35505"/>
                    <a:pt x="15214" y="34302"/>
                    <a:pt x="14161" y="33450"/>
                  </a:cubicBezTo>
                  <a:cubicBezTo>
                    <a:pt x="13109" y="32598"/>
                    <a:pt x="11880" y="30517"/>
                    <a:pt x="11605" y="27460"/>
                  </a:cubicBezTo>
                  <a:cubicBezTo>
                    <a:pt x="11304" y="24427"/>
                    <a:pt x="10728" y="21395"/>
                    <a:pt x="6467" y="17836"/>
                  </a:cubicBezTo>
                  <a:cubicBezTo>
                    <a:pt x="5414" y="11470"/>
                    <a:pt x="7119" y="9139"/>
                    <a:pt x="6467" y="4001"/>
                  </a:cubicBezTo>
                  <a:cubicBezTo>
                    <a:pt x="6015" y="570"/>
                    <a:pt x="3619" y="0"/>
                    <a:pt x="2076" y="0"/>
                  </a:cubicBezTo>
                  <a:close/>
                </a:path>
              </a:pathLst>
            </a:custGeom>
            <a:solidFill>
              <a:srgbClr val="FBD7AE"/>
            </a:solidFill>
            <a:ln>
              <a:noFill/>
            </a:ln>
          </p:spPr>
          <p:txBody>
            <a:bodyPr spcFirstLastPara="1" wrap="square" lIns="91425" tIns="91425" rIns="91425" bIns="91425" anchor="ctr" anchorCtr="0">
              <a:noAutofit/>
            </a:bodyPr>
            <a:lstStyle/>
            <a:p>
              <a:endParaRPr/>
            </a:p>
          </p:txBody>
        </p:sp>
        <p:sp>
          <p:nvSpPr>
            <p:cNvPr id="3441" name="Google Shape;3441;p42"/>
            <p:cNvSpPr/>
            <p:nvPr/>
          </p:nvSpPr>
          <p:spPr>
            <a:xfrm>
              <a:off x="7955045" y="3054770"/>
              <a:ext cx="592078" cy="1545440"/>
            </a:xfrm>
            <a:custGeom>
              <a:avLst/>
              <a:gdLst/>
              <a:ahLst/>
              <a:cxnLst/>
              <a:rect l="l" t="t" r="r" b="b"/>
              <a:pathLst>
                <a:path w="15164" h="39581" extrusionOk="0">
                  <a:moveTo>
                    <a:pt x="2134" y="129"/>
                  </a:moveTo>
                  <a:cubicBezTo>
                    <a:pt x="2897" y="129"/>
                    <a:pt x="3873" y="270"/>
                    <a:pt x="4712" y="834"/>
                  </a:cubicBezTo>
                  <a:cubicBezTo>
                    <a:pt x="5665" y="1511"/>
                    <a:pt x="6266" y="2588"/>
                    <a:pt x="6442" y="4067"/>
                  </a:cubicBezTo>
                  <a:cubicBezTo>
                    <a:pt x="6742" y="6423"/>
                    <a:pt x="6567" y="8152"/>
                    <a:pt x="6367" y="9982"/>
                  </a:cubicBezTo>
                  <a:cubicBezTo>
                    <a:pt x="6141" y="12187"/>
                    <a:pt x="5890" y="14443"/>
                    <a:pt x="6442" y="17927"/>
                  </a:cubicBezTo>
                  <a:cubicBezTo>
                    <a:pt x="6467" y="17927"/>
                    <a:pt x="6467" y="17952"/>
                    <a:pt x="6467" y="17952"/>
                  </a:cubicBezTo>
                  <a:cubicBezTo>
                    <a:pt x="10702" y="21461"/>
                    <a:pt x="11304" y="24493"/>
                    <a:pt x="11580" y="27551"/>
                  </a:cubicBezTo>
                  <a:cubicBezTo>
                    <a:pt x="11880" y="30659"/>
                    <a:pt x="13159" y="32739"/>
                    <a:pt x="14161" y="33566"/>
                  </a:cubicBezTo>
                  <a:cubicBezTo>
                    <a:pt x="14737" y="34042"/>
                    <a:pt x="15038" y="34593"/>
                    <a:pt x="14988" y="35120"/>
                  </a:cubicBezTo>
                  <a:cubicBezTo>
                    <a:pt x="14963" y="35546"/>
                    <a:pt x="14687" y="35922"/>
                    <a:pt x="14186" y="36223"/>
                  </a:cubicBezTo>
                  <a:cubicBezTo>
                    <a:pt x="13234" y="36749"/>
                    <a:pt x="12557" y="37476"/>
                    <a:pt x="11855" y="38253"/>
                  </a:cubicBezTo>
                  <a:cubicBezTo>
                    <a:pt x="11605" y="38528"/>
                    <a:pt x="11329" y="38804"/>
                    <a:pt x="11028" y="39105"/>
                  </a:cubicBezTo>
                  <a:cubicBezTo>
                    <a:pt x="10798" y="39335"/>
                    <a:pt x="10585" y="39443"/>
                    <a:pt x="10419" y="39443"/>
                  </a:cubicBezTo>
                  <a:cubicBezTo>
                    <a:pt x="10386" y="39443"/>
                    <a:pt x="10355" y="39439"/>
                    <a:pt x="10326" y="39431"/>
                  </a:cubicBezTo>
                  <a:cubicBezTo>
                    <a:pt x="10176" y="39355"/>
                    <a:pt x="10076" y="39105"/>
                    <a:pt x="10101" y="38754"/>
                  </a:cubicBezTo>
                  <a:cubicBezTo>
                    <a:pt x="10126" y="38303"/>
                    <a:pt x="10377" y="37726"/>
                    <a:pt x="10853" y="37551"/>
                  </a:cubicBezTo>
                  <a:cubicBezTo>
                    <a:pt x="10878" y="37551"/>
                    <a:pt x="10903" y="37526"/>
                    <a:pt x="10903" y="37501"/>
                  </a:cubicBezTo>
                  <a:cubicBezTo>
                    <a:pt x="10903" y="37501"/>
                    <a:pt x="10878" y="37100"/>
                    <a:pt x="11429" y="35721"/>
                  </a:cubicBezTo>
                  <a:cubicBezTo>
                    <a:pt x="11880" y="34543"/>
                    <a:pt x="10778" y="32388"/>
                    <a:pt x="9274" y="29380"/>
                  </a:cubicBezTo>
                  <a:cubicBezTo>
                    <a:pt x="8898" y="28629"/>
                    <a:pt x="8497" y="27877"/>
                    <a:pt x="8096" y="27025"/>
                  </a:cubicBezTo>
                  <a:cubicBezTo>
                    <a:pt x="6943" y="24694"/>
                    <a:pt x="5840" y="23315"/>
                    <a:pt x="4863" y="22112"/>
                  </a:cubicBezTo>
                  <a:cubicBezTo>
                    <a:pt x="4061" y="21135"/>
                    <a:pt x="3384" y="20308"/>
                    <a:pt x="2858" y="19155"/>
                  </a:cubicBezTo>
                  <a:cubicBezTo>
                    <a:pt x="1755" y="16649"/>
                    <a:pt x="176" y="9305"/>
                    <a:pt x="126" y="9004"/>
                  </a:cubicBezTo>
                  <a:lnTo>
                    <a:pt x="878" y="257"/>
                  </a:lnTo>
                  <a:cubicBezTo>
                    <a:pt x="1025" y="224"/>
                    <a:pt x="1508" y="129"/>
                    <a:pt x="2134" y="129"/>
                  </a:cubicBezTo>
                  <a:close/>
                  <a:moveTo>
                    <a:pt x="2114" y="0"/>
                  </a:moveTo>
                  <a:cubicBezTo>
                    <a:pt x="1360" y="0"/>
                    <a:pt x="815" y="132"/>
                    <a:pt x="803" y="132"/>
                  </a:cubicBezTo>
                  <a:cubicBezTo>
                    <a:pt x="778" y="132"/>
                    <a:pt x="752" y="157"/>
                    <a:pt x="752" y="182"/>
                  </a:cubicBezTo>
                  <a:lnTo>
                    <a:pt x="1" y="9004"/>
                  </a:lnTo>
                  <a:cubicBezTo>
                    <a:pt x="1" y="9004"/>
                    <a:pt x="1" y="9029"/>
                    <a:pt x="1" y="9029"/>
                  </a:cubicBezTo>
                  <a:cubicBezTo>
                    <a:pt x="1" y="9105"/>
                    <a:pt x="1630" y="16649"/>
                    <a:pt x="2757" y="19205"/>
                  </a:cubicBezTo>
                  <a:cubicBezTo>
                    <a:pt x="3284" y="20358"/>
                    <a:pt x="3960" y="21210"/>
                    <a:pt x="4762" y="22212"/>
                  </a:cubicBezTo>
                  <a:cubicBezTo>
                    <a:pt x="5740" y="23390"/>
                    <a:pt x="6843" y="24744"/>
                    <a:pt x="7971" y="27100"/>
                  </a:cubicBezTo>
                  <a:cubicBezTo>
                    <a:pt x="8397" y="27927"/>
                    <a:pt x="8773" y="28704"/>
                    <a:pt x="9148" y="29431"/>
                  </a:cubicBezTo>
                  <a:cubicBezTo>
                    <a:pt x="10652" y="32413"/>
                    <a:pt x="11755" y="34568"/>
                    <a:pt x="11304" y="35671"/>
                  </a:cubicBezTo>
                  <a:cubicBezTo>
                    <a:pt x="10828" y="36849"/>
                    <a:pt x="10778" y="37300"/>
                    <a:pt x="10778" y="37451"/>
                  </a:cubicBezTo>
                  <a:cubicBezTo>
                    <a:pt x="10251" y="37651"/>
                    <a:pt x="10001" y="38253"/>
                    <a:pt x="9976" y="38754"/>
                  </a:cubicBezTo>
                  <a:cubicBezTo>
                    <a:pt x="9950" y="39155"/>
                    <a:pt x="10076" y="39431"/>
                    <a:pt x="10276" y="39531"/>
                  </a:cubicBezTo>
                  <a:cubicBezTo>
                    <a:pt x="10326" y="39556"/>
                    <a:pt x="10377" y="39581"/>
                    <a:pt x="10452" y="39581"/>
                  </a:cubicBezTo>
                  <a:cubicBezTo>
                    <a:pt x="10602" y="39581"/>
                    <a:pt x="10828" y="39481"/>
                    <a:pt x="11128" y="39205"/>
                  </a:cubicBezTo>
                  <a:cubicBezTo>
                    <a:pt x="11404" y="38904"/>
                    <a:pt x="11680" y="38604"/>
                    <a:pt x="11956" y="38328"/>
                  </a:cubicBezTo>
                  <a:cubicBezTo>
                    <a:pt x="12657" y="37576"/>
                    <a:pt x="13309" y="36874"/>
                    <a:pt x="14236" y="36323"/>
                  </a:cubicBezTo>
                  <a:cubicBezTo>
                    <a:pt x="14788" y="36022"/>
                    <a:pt x="15088" y="35596"/>
                    <a:pt x="15138" y="35120"/>
                  </a:cubicBezTo>
                  <a:cubicBezTo>
                    <a:pt x="15164" y="34568"/>
                    <a:pt x="14863" y="33967"/>
                    <a:pt x="14261" y="33466"/>
                  </a:cubicBezTo>
                  <a:cubicBezTo>
                    <a:pt x="13259" y="32664"/>
                    <a:pt x="12006" y="30608"/>
                    <a:pt x="11705" y="27526"/>
                  </a:cubicBezTo>
                  <a:cubicBezTo>
                    <a:pt x="11429" y="24468"/>
                    <a:pt x="10803" y="21410"/>
                    <a:pt x="6567" y="17877"/>
                  </a:cubicBezTo>
                  <a:cubicBezTo>
                    <a:pt x="6016" y="14443"/>
                    <a:pt x="6266" y="12187"/>
                    <a:pt x="6492" y="10007"/>
                  </a:cubicBezTo>
                  <a:cubicBezTo>
                    <a:pt x="6692" y="8152"/>
                    <a:pt x="6893" y="6398"/>
                    <a:pt x="6567" y="4067"/>
                  </a:cubicBezTo>
                  <a:cubicBezTo>
                    <a:pt x="6392" y="2538"/>
                    <a:pt x="5765" y="1410"/>
                    <a:pt x="4788" y="734"/>
                  </a:cubicBezTo>
                  <a:cubicBezTo>
                    <a:pt x="3916" y="144"/>
                    <a:pt x="2901" y="0"/>
                    <a:pt x="211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42" name="Google Shape;3442;p42"/>
            <p:cNvSpPr/>
            <p:nvPr/>
          </p:nvSpPr>
          <p:spPr>
            <a:xfrm>
              <a:off x="7934508" y="2336750"/>
              <a:ext cx="116471" cy="158562"/>
            </a:xfrm>
            <a:custGeom>
              <a:avLst/>
              <a:gdLst/>
              <a:ahLst/>
              <a:cxnLst/>
              <a:rect l="l" t="t" r="r" b="b"/>
              <a:pathLst>
                <a:path w="2983" h="4061" extrusionOk="0">
                  <a:moveTo>
                    <a:pt x="2106" y="1"/>
                  </a:moveTo>
                  <a:lnTo>
                    <a:pt x="0" y="502"/>
                  </a:lnTo>
                  <a:lnTo>
                    <a:pt x="1103" y="4061"/>
                  </a:lnTo>
                  <a:lnTo>
                    <a:pt x="2983" y="3209"/>
                  </a:lnTo>
                  <a:lnTo>
                    <a:pt x="2106" y="1"/>
                  </a:lnTo>
                  <a:close/>
                </a:path>
              </a:pathLst>
            </a:custGeom>
            <a:solidFill>
              <a:srgbClr val="FFAB80"/>
            </a:solidFill>
            <a:ln>
              <a:noFill/>
            </a:ln>
          </p:spPr>
          <p:txBody>
            <a:bodyPr spcFirstLastPara="1" wrap="square" lIns="91425" tIns="91425" rIns="91425" bIns="91425" anchor="ctr" anchorCtr="0">
              <a:noAutofit/>
            </a:bodyPr>
            <a:lstStyle/>
            <a:p>
              <a:endParaRPr/>
            </a:p>
          </p:txBody>
        </p:sp>
        <p:sp>
          <p:nvSpPr>
            <p:cNvPr id="3443" name="Google Shape;3443;p42"/>
            <p:cNvSpPr/>
            <p:nvPr/>
          </p:nvSpPr>
          <p:spPr>
            <a:xfrm>
              <a:off x="7932556" y="2334408"/>
              <a:ext cx="121352" cy="163872"/>
            </a:xfrm>
            <a:custGeom>
              <a:avLst/>
              <a:gdLst/>
              <a:ahLst/>
              <a:cxnLst/>
              <a:rect l="l" t="t" r="r" b="b"/>
              <a:pathLst>
                <a:path w="3108" h="4197" extrusionOk="0">
                  <a:moveTo>
                    <a:pt x="2105" y="136"/>
                  </a:moveTo>
                  <a:lnTo>
                    <a:pt x="2958" y="3219"/>
                  </a:lnTo>
                  <a:lnTo>
                    <a:pt x="1178" y="4046"/>
                  </a:lnTo>
                  <a:lnTo>
                    <a:pt x="125" y="612"/>
                  </a:lnTo>
                  <a:lnTo>
                    <a:pt x="2105" y="136"/>
                  </a:lnTo>
                  <a:close/>
                  <a:moveTo>
                    <a:pt x="2165" y="1"/>
                  </a:moveTo>
                  <a:cubicBezTo>
                    <a:pt x="2156" y="1"/>
                    <a:pt x="2144" y="4"/>
                    <a:pt x="2130" y="11"/>
                  </a:cubicBezTo>
                  <a:lnTo>
                    <a:pt x="50" y="512"/>
                  </a:lnTo>
                  <a:cubicBezTo>
                    <a:pt x="25" y="512"/>
                    <a:pt x="0" y="537"/>
                    <a:pt x="0" y="537"/>
                  </a:cubicBezTo>
                  <a:cubicBezTo>
                    <a:pt x="0" y="562"/>
                    <a:pt x="0" y="587"/>
                    <a:pt x="0" y="587"/>
                  </a:cubicBezTo>
                  <a:lnTo>
                    <a:pt x="1078" y="4146"/>
                  </a:lnTo>
                  <a:cubicBezTo>
                    <a:pt x="1078" y="4171"/>
                    <a:pt x="1103" y="4171"/>
                    <a:pt x="1128" y="4196"/>
                  </a:cubicBezTo>
                  <a:lnTo>
                    <a:pt x="1178" y="4196"/>
                  </a:lnTo>
                  <a:lnTo>
                    <a:pt x="3058" y="3319"/>
                  </a:lnTo>
                  <a:cubicBezTo>
                    <a:pt x="3083" y="3294"/>
                    <a:pt x="3108" y="3269"/>
                    <a:pt x="3083" y="3244"/>
                  </a:cubicBezTo>
                  <a:lnTo>
                    <a:pt x="2206" y="61"/>
                  </a:lnTo>
                  <a:cubicBezTo>
                    <a:pt x="2206" y="24"/>
                    <a:pt x="2192" y="1"/>
                    <a:pt x="2165" y="1"/>
                  </a:cubicBezTo>
                  <a:close/>
                </a:path>
              </a:pathLst>
            </a:custGeom>
            <a:solidFill>
              <a:srgbClr val="51071C"/>
            </a:solidFill>
            <a:ln>
              <a:noFill/>
            </a:ln>
          </p:spPr>
          <p:txBody>
            <a:bodyPr spcFirstLastPara="1" wrap="square" lIns="91425" tIns="91425" rIns="91425" bIns="91425" anchor="ctr" anchorCtr="0">
              <a:noAutofit/>
            </a:bodyPr>
            <a:lstStyle/>
            <a:p>
              <a:endParaRPr/>
            </a:p>
          </p:txBody>
        </p:sp>
        <p:sp>
          <p:nvSpPr>
            <p:cNvPr id="3444" name="Google Shape;3444;p42"/>
            <p:cNvSpPr/>
            <p:nvPr/>
          </p:nvSpPr>
          <p:spPr>
            <a:xfrm>
              <a:off x="7969726" y="2469812"/>
              <a:ext cx="320052" cy="757473"/>
            </a:xfrm>
            <a:custGeom>
              <a:avLst/>
              <a:gdLst/>
              <a:ahLst/>
              <a:cxnLst/>
              <a:rect l="l" t="t" r="r" b="b"/>
              <a:pathLst>
                <a:path w="8197" h="19400" extrusionOk="0">
                  <a:moveTo>
                    <a:pt x="1489" y="0"/>
                  </a:moveTo>
                  <a:cubicBezTo>
                    <a:pt x="860" y="0"/>
                    <a:pt x="263" y="417"/>
                    <a:pt x="126" y="1104"/>
                  </a:cubicBezTo>
                  <a:cubicBezTo>
                    <a:pt x="1" y="1706"/>
                    <a:pt x="126" y="2558"/>
                    <a:pt x="853" y="3711"/>
                  </a:cubicBezTo>
                  <a:cubicBezTo>
                    <a:pt x="2707" y="6593"/>
                    <a:pt x="5088" y="9826"/>
                    <a:pt x="5088" y="9826"/>
                  </a:cubicBezTo>
                  <a:cubicBezTo>
                    <a:pt x="5088" y="9826"/>
                    <a:pt x="4988" y="17094"/>
                    <a:pt x="5715" y="19400"/>
                  </a:cubicBezTo>
                  <a:lnTo>
                    <a:pt x="6141" y="19049"/>
                  </a:lnTo>
                  <a:cubicBezTo>
                    <a:pt x="6141" y="19049"/>
                    <a:pt x="8196" y="12658"/>
                    <a:pt x="8096" y="10026"/>
                  </a:cubicBezTo>
                  <a:cubicBezTo>
                    <a:pt x="8021" y="7871"/>
                    <a:pt x="4637" y="2006"/>
                    <a:pt x="2331" y="277"/>
                  </a:cubicBezTo>
                  <a:cubicBezTo>
                    <a:pt x="2071" y="88"/>
                    <a:pt x="1777" y="0"/>
                    <a:pt x="1489" y="0"/>
                  </a:cubicBezTo>
                  <a:close/>
                </a:path>
              </a:pathLst>
            </a:custGeom>
            <a:solidFill>
              <a:srgbClr val="FBD7AE"/>
            </a:solidFill>
            <a:ln>
              <a:noFill/>
            </a:ln>
          </p:spPr>
          <p:txBody>
            <a:bodyPr spcFirstLastPara="1" wrap="square" lIns="91425" tIns="91425" rIns="91425" bIns="91425" anchor="ctr" anchorCtr="0">
              <a:noAutofit/>
            </a:bodyPr>
            <a:lstStyle/>
            <a:p>
              <a:endParaRPr/>
            </a:p>
          </p:txBody>
        </p:sp>
        <p:sp>
          <p:nvSpPr>
            <p:cNvPr id="3445" name="Google Shape;3445;p42"/>
            <p:cNvSpPr/>
            <p:nvPr/>
          </p:nvSpPr>
          <p:spPr>
            <a:xfrm>
              <a:off x="7965821" y="2467196"/>
              <a:ext cx="325909" cy="762041"/>
            </a:xfrm>
            <a:custGeom>
              <a:avLst/>
              <a:gdLst/>
              <a:ahLst/>
              <a:cxnLst/>
              <a:rect l="l" t="t" r="r" b="b"/>
              <a:pathLst>
                <a:path w="8347" h="19517" extrusionOk="0">
                  <a:moveTo>
                    <a:pt x="1579" y="143"/>
                  </a:moveTo>
                  <a:cubicBezTo>
                    <a:pt x="1880" y="143"/>
                    <a:pt x="2156" y="219"/>
                    <a:pt x="2406" y="419"/>
                  </a:cubicBezTo>
                  <a:cubicBezTo>
                    <a:pt x="4787" y="2174"/>
                    <a:pt x="8070" y="8038"/>
                    <a:pt x="8146" y="10093"/>
                  </a:cubicBezTo>
                  <a:cubicBezTo>
                    <a:pt x="8221" y="12625"/>
                    <a:pt x="6316" y="18715"/>
                    <a:pt x="6191" y="19091"/>
                  </a:cubicBezTo>
                  <a:lnTo>
                    <a:pt x="5840" y="19367"/>
                  </a:lnTo>
                  <a:cubicBezTo>
                    <a:pt x="5163" y="16986"/>
                    <a:pt x="5263" y="9968"/>
                    <a:pt x="5263" y="9893"/>
                  </a:cubicBezTo>
                  <a:cubicBezTo>
                    <a:pt x="5263" y="9868"/>
                    <a:pt x="5238" y="9868"/>
                    <a:pt x="5238" y="9843"/>
                  </a:cubicBezTo>
                  <a:cubicBezTo>
                    <a:pt x="5213" y="9818"/>
                    <a:pt x="2832" y="6585"/>
                    <a:pt x="1003" y="3753"/>
                  </a:cubicBezTo>
                  <a:cubicBezTo>
                    <a:pt x="376" y="2775"/>
                    <a:pt x="151" y="1898"/>
                    <a:pt x="301" y="1171"/>
                  </a:cubicBezTo>
                  <a:cubicBezTo>
                    <a:pt x="376" y="745"/>
                    <a:pt x="677" y="394"/>
                    <a:pt x="1103" y="219"/>
                  </a:cubicBezTo>
                  <a:cubicBezTo>
                    <a:pt x="1253" y="169"/>
                    <a:pt x="1429" y="143"/>
                    <a:pt x="1579" y="143"/>
                  </a:cubicBezTo>
                  <a:close/>
                  <a:moveTo>
                    <a:pt x="1574" y="0"/>
                  </a:moveTo>
                  <a:cubicBezTo>
                    <a:pt x="1399" y="0"/>
                    <a:pt x="1223" y="31"/>
                    <a:pt x="1053" y="93"/>
                  </a:cubicBezTo>
                  <a:cubicBezTo>
                    <a:pt x="602" y="269"/>
                    <a:pt x="276" y="670"/>
                    <a:pt x="176" y="1146"/>
                  </a:cubicBezTo>
                  <a:cubicBezTo>
                    <a:pt x="0" y="1923"/>
                    <a:pt x="251" y="2800"/>
                    <a:pt x="903" y="3828"/>
                  </a:cubicBezTo>
                  <a:cubicBezTo>
                    <a:pt x="2657" y="6560"/>
                    <a:pt x="4938" y="9642"/>
                    <a:pt x="5113" y="9918"/>
                  </a:cubicBezTo>
                  <a:cubicBezTo>
                    <a:pt x="5113" y="10344"/>
                    <a:pt x="5063" y="17261"/>
                    <a:pt x="5765" y="19492"/>
                  </a:cubicBezTo>
                  <a:cubicBezTo>
                    <a:pt x="5765" y="19517"/>
                    <a:pt x="5790" y="19517"/>
                    <a:pt x="5790" y="19517"/>
                  </a:cubicBezTo>
                  <a:lnTo>
                    <a:pt x="5865" y="19517"/>
                  </a:lnTo>
                  <a:lnTo>
                    <a:pt x="6291" y="19166"/>
                  </a:lnTo>
                  <a:cubicBezTo>
                    <a:pt x="6291" y="19166"/>
                    <a:pt x="6291" y="19141"/>
                    <a:pt x="6291" y="19141"/>
                  </a:cubicBezTo>
                  <a:cubicBezTo>
                    <a:pt x="6316" y="19066"/>
                    <a:pt x="8346" y="12700"/>
                    <a:pt x="8271" y="10093"/>
                  </a:cubicBezTo>
                  <a:cubicBezTo>
                    <a:pt x="8171" y="7838"/>
                    <a:pt x="4712" y="1973"/>
                    <a:pt x="2481" y="294"/>
                  </a:cubicBezTo>
                  <a:cubicBezTo>
                    <a:pt x="2207" y="100"/>
                    <a:pt x="1891" y="0"/>
                    <a:pt x="157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46" name="Google Shape;3446;p42"/>
            <p:cNvSpPr/>
            <p:nvPr/>
          </p:nvSpPr>
          <p:spPr>
            <a:xfrm>
              <a:off x="7974606" y="2586280"/>
              <a:ext cx="258400" cy="380728"/>
            </a:xfrm>
            <a:custGeom>
              <a:avLst/>
              <a:gdLst/>
              <a:ahLst/>
              <a:cxnLst/>
              <a:rect l="l" t="t" r="r" b="b"/>
              <a:pathLst>
                <a:path w="6618" h="9751" extrusionOk="0">
                  <a:moveTo>
                    <a:pt x="3434" y="1"/>
                  </a:moveTo>
                  <a:cubicBezTo>
                    <a:pt x="1855" y="5815"/>
                    <a:pt x="1" y="8322"/>
                    <a:pt x="1" y="8322"/>
                  </a:cubicBezTo>
                  <a:lnTo>
                    <a:pt x="3058" y="9750"/>
                  </a:lnTo>
                  <a:cubicBezTo>
                    <a:pt x="5640" y="6918"/>
                    <a:pt x="6617" y="1630"/>
                    <a:pt x="6617" y="1630"/>
                  </a:cubicBezTo>
                  <a:lnTo>
                    <a:pt x="3434" y="1"/>
                  </a:lnTo>
                  <a:close/>
                </a:path>
              </a:pathLst>
            </a:custGeom>
            <a:solidFill>
              <a:srgbClr val="E8906B"/>
            </a:solidFill>
            <a:ln>
              <a:noFill/>
            </a:ln>
          </p:spPr>
          <p:txBody>
            <a:bodyPr spcFirstLastPara="1" wrap="square" lIns="91425" tIns="91425" rIns="91425" bIns="91425" anchor="ctr" anchorCtr="0">
              <a:noAutofit/>
            </a:bodyPr>
            <a:lstStyle/>
            <a:p>
              <a:endParaRPr/>
            </a:p>
          </p:txBody>
        </p:sp>
        <p:sp>
          <p:nvSpPr>
            <p:cNvPr id="3447" name="Google Shape;3447;p42"/>
            <p:cNvSpPr/>
            <p:nvPr/>
          </p:nvSpPr>
          <p:spPr>
            <a:xfrm>
              <a:off x="8187942" y="3876021"/>
              <a:ext cx="318061" cy="566621"/>
            </a:xfrm>
            <a:custGeom>
              <a:avLst/>
              <a:gdLst/>
              <a:ahLst/>
              <a:cxnLst/>
              <a:rect l="l" t="t" r="r" b="b"/>
              <a:pathLst>
                <a:path w="8146" h="14512" extrusionOk="0">
                  <a:moveTo>
                    <a:pt x="3459" y="1"/>
                  </a:moveTo>
                  <a:cubicBezTo>
                    <a:pt x="1830" y="1705"/>
                    <a:pt x="602" y="2281"/>
                    <a:pt x="1" y="2507"/>
                  </a:cubicBezTo>
                  <a:cubicBezTo>
                    <a:pt x="677" y="3409"/>
                    <a:pt x="1404" y="4512"/>
                    <a:pt x="2131" y="5991"/>
                  </a:cubicBezTo>
                  <a:cubicBezTo>
                    <a:pt x="2532" y="6843"/>
                    <a:pt x="2933" y="7595"/>
                    <a:pt x="3309" y="8346"/>
                  </a:cubicBezTo>
                  <a:cubicBezTo>
                    <a:pt x="4687" y="11078"/>
                    <a:pt x="5715" y="13108"/>
                    <a:pt x="5539" y="14336"/>
                  </a:cubicBezTo>
                  <a:lnTo>
                    <a:pt x="5640" y="14512"/>
                  </a:lnTo>
                  <a:lnTo>
                    <a:pt x="8146" y="12482"/>
                  </a:lnTo>
                  <a:cubicBezTo>
                    <a:pt x="7143" y="11605"/>
                    <a:pt x="5915" y="9549"/>
                    <a:pt x="5615" y="6517"/>
                  </a:cubicBezTo>
                  <a:cubicBezTo>
                    <a:pt x="5414" y="4386"/>
                    <a:pt x="5063" y="2281"/>
                    <a:pt x="345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448" name="Google Shape;3448;p42"/>
            <p:cNvSpPr/>
            <p:nvPr/>
          </p:nvSpPr>
          <p:spPr>
            <a:xfrm>
              <a:off x="8185990" y="3874069"/>
              <a:ext cx="322004" cy="571541"/>
            </a:xfrm>
            <a:custGeom>
              <a:avLst/>
              <a:gdLst/>
              <a:ahLst/>
              <a:cxnLst/>
              <a:rect l="l" t="t" r="r" b="b"/>
              <a:pathLst>
                <a:path w="8247" h="14638" extrusionOk="0">
                  <a:moveTo>
                    <a:pt x="3484" y="151"/>
                  </a:moveTo>
                  <a:cubicBezTo>
                    <a:pt x="5113" y="2457"/>
                    <a:pt x="5414" y="4587"/>
                    <a:pt x="5614" y="6567"/>
                  </a:cubicBezTo>
                  <a:cubicBezTo>
                    <a:pt x="5890" y="9574"/>
                    <a:pt x="7068" y="11604"/>
                    <a:pt x="8096" y="12532"/>
                  </a:cubicBezTo>
                  <a:lnTo>
                    <a:pt x="5715" y="14462"/>
                  </a:lnTo>
                  <a:lnTo>
                    <a:pt x="5665" y="14361"/>
                  </a:lnTo>
                  <a:cubicBezTo>
                    <a:pt x="5815" y="13108"/>
                    <a:pt x="4812" y="11128"/>
                    <a:pt x="3409" y="8346"/>
                  </a:cubicBezTo>
                  <a:cubicBezTo>
                    <a:pt x="3033" y="7619"/>
                    <a:pt x="2632" y="6843"/>
                    <a:pt x="2231" y="6015"/>
                  </a:cubicBezTo>
                  <a:cubicBezTo>
                    <a:pt x="1629" y="4762"/>
                    <a:pt x="953" y="3660"/>
                    <a:pt x="151" y="2582"/>
                  </a:cubicBezTo>
                  <a:cubicBezTo>
                    <a:pt x="777" y="2356"/>
                    <a:pt x="1955" y="1730"/>
                    <a:pt x="3484" y="151"/>
                  </a:cubicBezTo>
                  <a:close/>
                  <a:moveTo>
                    <a:pt x="3509" y="0"/>
                  </a:moveTo>
                  <a:cubicBezTo>
                    <a:pt x="3484" y="0"/>
                    <a:pt x="3459" y="0"/>
                    <a:pt x="3459" y="25"/>
                  </a:cubicBezTo>
                  <a:cubicBezTo>
                    <a:pt x="1830" y="1680"/>
                    <a:pt x="627" y="2281"/>
                    <a:pt x="25" y="2482"/>
                  </a:cubicBezTo>
                  <a:cubicBezTo>
                    <a:pt x="25" y="2482"/>
                    <a:pt x="0" y="2507"/>
                    <a:pt x="0" y="2532"/>
                  </a:cubicBezTo>
                  <a:cubicBezTo>
                    <a:pt x="0" y="2557"/>
                    <a:pt x="0" y="2557"/>
                    <a:pt x="0" y="2582"/>
                  </a:cubicBezTo>
                  <a:cubicBezTo>
                    <a:pt x="827" y="3685"/>
                    <a:pt x="1504" y="4787"/>
                    <a:pt x="2131" y="6066"/>
                  </a:cubicBezTo>
                  <a:cubicBezTo>
                    <a:pt x="2532" y="6893"/>
                    <a:pt x="2908" y="7670"/>
                    <a:pt x="3284" y="8421"/>
                  </a:cubicBezTo>
                  <a:cubicBezTo>
                    <a:pt x="4637" y="11078"/>
                    <a:pt x="5690" y="13158"/>
                    <a:pt x="5539" y="14386"/>
                  </a:cubicBezTo>
                  <a:cubicBezTo>
                    <a:pt x="5539" y="14386"/>
                    <a:pt x="5539" y="14411"/>
                    <a:pt x="5539" y="14411"/>
                  </a:cubicBezTo>
                  <a:lnTo>
                    <a:pt x="5640" y="14587"/>
                  </a:lnTo>
                  <a:cubicBezTo>
                    <a:pt x="5640" y="14612"/>
                    <a:pt x="5665" y="14637"/>
                    <a:pt x="5665" y="14637"/>
                  </a:cubicBezTo>
                  <a:lnTo>
                    <a:pt x="5690" y="14637"/>
                  </a:lnTo>
                  <a:cubicBezTo>
                    <a:pt x="5690" y="14637"/>
                    <a:pt x="5715" y="14637"/>
                    <a:pt x="5715" y="14612"/>
                  </a:cubicBezTo>
                  <a:lnTo>
                    <a:pt x="8221" y="12582"/>
                  </a:lnTo>
                  <a:cubicBezTo>
                    <a:pt x="8246" y="12557"/>
                    <a:pt x="8246" y="12532"/>
                    <a:pt x="8246" y="12532"/>
                  </a:cubicBezTo>
                  <a:cubicBezTo>
                    <a:pt x="8246" y="12507"/>
                    <a:pt x="8246" y="12482"/>
                    <a:pt x="8221" y="12482"/>
                  </a:cubicBezTo>
                  <a:cubicBezTo>
                    <a:pt x="7244" y="11630"/>
                    <a:pt x="6015" y="9574"/>
                    <a:pt x="5740" y="6542"/>
                  </a:cubicBezTo>
                  <a:cubicBezTo>
                    <a:pt x="5539" y="4537"/>
                    <a:pt x="5213" y="2356"/>
                    <a:pt x="3559" y="25"/>
                  </a:cubicBezTo>
                  <a:cubicBezTo>
                    <a:pt x="3534" y="0"/>
                    <a:pt x="3534" y="0"/>
                    <a:pt x="350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49" name="Google Shape;3449;p42"/>
            <p:cNvSpPr/>
            <p:nvPr/>
          </p:nvSpPr>
          <p:spPr>
            <a:xfrm>
              <a:off x="7971678" y="3401441"/>
              <a:ext cx="236847" cy="188236"/>
            </a:xfrm>
            <a:custGeom>
              <a:avLst/>
              <a:gdLst/>
              <a:ahLst/>
              <a:cxnLst/>
              <a:rect l="l" t="t" r="r" b="b"/>
              <a:pathLst>
                <a:path w="6066" h="4821" extrusionOk="0">
                  <a:moveTo>
                    <a:pt x="6066" y="0"/>
                  </a:moveTo>
                  <a:cubicBezTo>
                    <a:pt x="2833" y="1153"/>
                    <a:pt x="727" y="1429"/>
                    <a:pt x="1" y="1504"/>
                  </a:cubicBezTo>
                  <a:cubicBezTo>
                    <a:pt x="201" y="2356"/>
                    <a:pt x="477" y="3559"/>
                    <a:pt x="778" y="4812"/>
                  </a:cubicBezTo>
                  <a:cubicBezTo>
                    <a:pt x="906" y="4818"/>
                    <a:pt x="1035" y="4821"/>
                    <a:pt x="1165" y="4821"/>
                  </a:cubicBezTo>
                  <a:cubicBezTo>
                    <a:pt x="2707" y="4821"/>
                    <a:pt x="4326" y="4424"/>
                    <a:pt x="5690" y="3985"/>
                  </a:cubicBezTo>
                  <a:cubicBezTo>
                    <a:pt x="5740" y="2957"/>
                    <a:pt x="5840" y="2030"/>
                    <a:pt x="5941" y="1103"/>
                  </a:cubicBezTo>
                  <a:cubicBezTo>
                    <a:pt x="5991" y="752"/>
                    <a:pt x="6016" y="376"/>
                    <a:pt x="6066" y="0"/>
                  </a:cubicBezTo>
                  <a:close/>
                </a:path>
              </a:pathLst>
            </a:custGeom>
            <a:solidFill>
              <a:srgbClr val="191919">
                <a:alpha val="17860"/>
              </a:srgbClr>
            </a:solidFill>
            <a:ln>
              <a:noFill/>
            </a:ln>
          </p:spPr>
          <p:txBody>
            <a:bodyPr spcFirstLastPara="1" wrap="square" lIns="91425" tIns="91425" rIns="91425" bIns="91425" anchor="ctr" anchorCtr="0">
              <a:noAutofit/>
            </a:bodyPr>
            <a:lstStyle/>
            <a:p>
              <a:endParaRPr/>
            </a:p>
          </p:txBody>
        </p:sp>
        <p:sp>
          <p:nvSpPr>
            <p:cNvPr id="3450" name="Google Shape;3450;p42"/>
            <p:cNvSpPr/>
            <p:nvPr/>
          </p:nvSpPr>
          <p:spPr>
            <a:xfrm>
              <a:off x="8343533" y="4359425"/>
              <a:ext cx="203581" cy="240751"/>
            </a:xfrm>
            <a:custGeom>
              <a:avLst/>
              <a:gdLst/>
              <a:ahLst/>
              <a:cxnLst/>
              <a:rect l="l" t="t" r="r" b="b"/>
              <a:pathLst>
                <a:path w="5214" h="6166" extrusionOk="0">
                  <a:moveTo>
                    <a:pt x="4236" y="1"/>
                  </a:moveTo>
                  <a:lnTo>
                    <a:pt x="4161" y="101"/>
                  </a:lnTo>
                  <a:cubicBezTo>
                    <a:pt x="4161" y="101"/>
                    <a:pt x="4186" y="126"/>
                    <a:pt x="4211" y="151"/>
                  </a:cubicBezTo>
                  <a:cubicBezTo>
                    <a:pt x="4787" y="627"/>
                    <a:pt x="5088" y="1178"/>
                    <a:pt x="5038" y="1705"/>
                  </a:cubicBezTo>
                  <a:cubicBezTo>
                    <a:pt x="5013" y="2131"/>
                    <a:pt x="4737" y="2507"/>
                    <a:pt x="4236" y="2808"/>
                  </a:cubicBezTo>
                  <a:cubicBezTo>
                    <a:pt x="3284" y="3359"/>
                    <a:pt x="2607" y="4061"/>
                    <a:pt x="1905" y="4838"/>
                  </a:cubicBezTo>
                  <a:cubicBezTo>
                    <a:pt x="1655" y="5113"/>
                    <a:pt x="1379" y="5389"/>
                    <a:pt x="1078" y="5690"/>
                  </a:cubicBezTo>
                  <a:cubicBezTo>
                    <a:pt x="855" y="5913"/>
                    <a:pt x="649" y="6037"/>
                    <a:pt x="486" y="6037"/>
                  </a:cubicBezTo>
                  <a:cubicBezTo>
                    <a:pt x="447" y="6037"/>
                    <a:pt x="410" y="6030"/>
                    <a:pt x="376" y="6016"/>
                  </a:cubicBezTo>
                  <a:cubicBezTo>
                    <a:pt x="226" y="5940"/>
                    <a:pt x="126" y="5690"/>
                    <a:pt x="151" y="5364"/>
                  </a:cubicBezTo>
                  <a:cubicBezTo>
                    <a:pt x="176" y="4888"/>
                    <a:pt x="427" y="4311"/>
                    <a:pt x="903" y="4136"/>
                  </a:cubicBezTo>
                  <a:cubicBezTo>
                    <a:pt x="928" y="4136"/>
                    <a:pt x="953" y="4111"/>
                    <a:pt x="953" y="4086"/>
                  </a:cubicBezTo>
                  <a:cubicBezTo>
                    <a:pt x="953" y="4086"/>
                    <a:pt x="928" y="3685"/>
                    <a:pt x="1479" y="2306"/>
                  </a:cubicBezTo>
                  <a:cubicBezTo>
                    <a:pt x="1504" y="2206"/>
                    <a:pt x="1529" y="2081"/>
                    <a:pt x="1554" y="1955"/>
                  </a:cubicBezTo>
                  <a:lnTo>
                    <a:pt x="1454" y="1730"/>
                  </a:lnTo>
                  <a:cubicBezTo>
                    <a:pt x="1454" y="1930"/>
                    <a:pt x="1404" y="2106"/>
                    <a:pt x="1354" y="2256"/>
                  </a:cubicBezTo>
                  <a:cubicBezTo>
                    <a:pt x="878" y="3434"/>
                    <a:pt x="828" y="3885"/>
                    <a:pt x="828" y="4036"/>
                  </a:cubicBezTo>
                  <a:cubicBezTo>
                    <a:pt x="301" y="4236"/>
                    <a:pt x="51" y="4838"/>
                    <a:pt x="26" y="5339"/>
                  </a:cubicBezTo>
                  <a:cubicBezTo>
                    <a:pt x="0" y="5740"/>
                    <a:pt x="126" y="6016"/>
                    <a:pt x="326" y="6116"/>
                  </a:cubicBezTo>
                  <a:cubicBezTo>
                    <a:pt x="376" y="6141"/>
                    <a:pt x="427" y="6166"/>
                    <a:pt x="502" y="6166"/>
                  </a:cubicBezTo>
                  <a:cubicBezTo>
                    <a:pt x="652" y="6166"/>
                    <a:pt x="878" y="6066"/>
                    <a:pt x="1178" y="5790"/>
                  </a:cubicBezTo>
                  <a:cubicBezTo>
                    <a:pt x="1454" y="5489"/>
                    <a:pt x="1730" y="5189"/>
                    <a:pt x="2006" y="4913"/>
                  </a:cubicBezTo>
                  <a:cubicBezTo>
                    <a:pt x="2707" y="4161"/>
                    <a:pt x="3359" y="3459"/>
                    <a:pt x="4286" y="2908"/>
                  </a:cubicBezTo>
                  <a:cubicBezTo>
                    <a:pt x="4838" y="2607"/>
                    <a:pt x="5138" y="2181"/>
                    <a:pt x="5188" y="1705"/>
                  </a:cubicBezTo>
                  <a:cubicBezTo>
                    <a:pt x="5214" y="1153"/>
                    <a:pt x="4913" y="552"/>
                    <a:pt x="4311" y="51"/>
                  </a:cubicBezTo>
                  <a:cubicBezTo>
                    <a:pt x="4286" y="51"/>
                    <a:pt x="4261" y="26"/>
                    <a:pt x="4236" y="1"/>
                  </a:cubicBezTo>
                  <a:close/>
                </a:path>
              </a:pathLst>
            </a:custGeom>
            <a:solidFill>
              <a:srgbClr val="51071C"/>
            </a:solidFill>
            <a:ln>
              <a:noFill/>
            </a:ln>
          </p:spPr>
          <p:txBody>
            <a:bodyPr spcFirstLastPara="1" wrap="square" lIns="91425" tIns="91425" rIns="91425" bIns="91425" anchor="ctr" anchorCtr="0">
              <a:noAutofit/>
            </a:bodyPr>
            <a:lstStyle/>
            <a:p>
              <a:endParaRPr/>
            </a:p>
          </p:txBody>
        </p:sp>
        <p:sp>
          <p:nvSpPr>
            <p:cNvPr id="3451" name="Google Shape;3451;p42"/>
            <p:cNvSpPr/>
            <p:nvPr/>
          </p:nvSpPr>
          <p:spPr>
            <a:xfrm>
              <a:off x="7955045" y="3054770"/>
              <a:ext cx="266209" cy="405404"/>
            </a:xfrm>
            <a:custGeom>
              <a:avLst/>
              <a:gdLst/>
              <a:ahLst/>
              <a:cxnLst/>
              <a:rect l="l" t="t" r="r" b="b"/>
              <a:pathLst>
                <a:path w="6818" h="10383" extrusionOk="0">
                  <a:moveTo>
                    <a:pt x="2114" y="0"/>
                  </a:moveTo>
                  <a:cubicBezTo>
                    <a:pt x="1360" y="0"/>
                    <a:pt x="815" y="132"/>
                    <a:pt x="803" y="132"/>
                  </a:cubicBezTo>
                  <a:cubicBezTo>
                    <a:pt x="778" y="132"/>
                    <a:pt x="752" y="157"/>
                    <a:pt x="752" y="182"/>
                  </a:cubicBezTo>
                  <a:lnTo>
                    <a:pt x="1" y="9004"/>
                  </a:lnTo>
                  <a:cubicBezTo>
                    <a:pt x="1" y="9004"/>
                    <a:pt x="1" y="9029"/>
                    <a:pt x="1" y="9029"/>
                  </a:cubicBezTo>
                  <a:cubicBezTo>
                    <a:pt x="1" y="9054"/>
                    <a:pt x="101" y="9581"/>
                    <a:pt x="301" y="10383"/>
                  </a:cubicBezTo>
                  <a:lnTo>
                    <a:pt x="427" y="10383"/>
                  </a:lnTo>
                  <a:cubicBezTo>
                    <a:pt x="251" y="9606"/>
                    <a:pt x="126" y="9080"/>
                    <a:pt x="126" y="9004"/>
                  </a:cubicBezTo>
                  <a:lnTo>
                    <a:pt x="878" y="257"/>
                  </a:lnTo>
                  <a:cubicBezTo>
                    <a:pt x="1025" y="224"/>
                    <a:pt x="1508" y="129"/>
                    <a:pt x="2134" y="129"/>
                  </a:cubicBezTo>
                  <a:cubicBezTo>
                    <a:pt x="2897" y="129"/>
                    <a:pt x="3873" y="270"/>
                    <a:pt x="4712" y="834"/>
                  </a:cubicBezTo>
                  <a:cubicBezTo>
                    <a:pt x="5665" y="1511"/>
                    <a:pt x="6266" y="2588"/>
                    <a:pt x="6442" y="4067"/>
                  </a:cubicBezTo>
                  <a:cubicBezTo>
                    <a:pt x="6692" y="5947"/>
                    <a:pt x="6617" y="7425"/>
                    <a:pt x="6492" y="8879"/>
                  </a:cubicBezTo>
                  <a:cubicBezTo>
                    <a:pt x="6517" y="8879"/>
                    <a:pt x="6567" y="8854"/>
                    <a:pt x="6617" y="8829"/>
                  </a:cubicBezTo>
                  <a:cubicBezTo>
                    <a:pt x="6742" y="7400"/>
                    <a:pt x="6818" y="5922"/>
                    <a:pt x="6567" y="4067"/>
                  </a:cubicBezTo>
                  <a:cubicBezTo>
                    <a:pt x="6392" y="2538"/>
                    <a:pt x="5765" y="1410"/>
                    <a:pt x="4788" y="734"/>
                  </a:cubicBezTo>
                  <a:cubicBezTo>
                    <a:pt x="3916" y="144"/>
                    <a:pt x="2901" y="0"/>
                    <a:pt x="2114" y="0"/>
                  </a:cubicBezTo>
                  <a:close/>
                </a:path>
              </a:pathLst>
            </a:custGeom>
            <a:solidFill>
              <a:srgbClr val="51071C"/>
            </a:solidFill>
            <a:ln>
              <a:noFill/>
            </a:ln>
          </p:spPr>
          <p:txBody>
            <a:bodyPr spcFirstLastPara="1" wrap="square" lIns="91425" tIns="91425" rIns="91425" bIns="91425" anchor="ctr" anchorCtr="0">
              <a:noAutofit/>
            </a:bodyPr>
            <a:lstStyle/>
            <a:p>
              <a:endParaRPr/>
            </a:p>
          </p:txBody>
        </p:sp>
        <p:sp>
          <p:nvSpPr>
            <p:cNvPr id="3452" name="Google Shape;3452;p42"/>
            <p:cNvSpPr/>
            <p:nvPr/>
          </p:nvSpPr>
          <p:spPr>
            <a:xfrm>
              <a:off x="7644841" y="4014003"/>
              <a:ext cx="280890" cy="502041"/>
            </a:xfrm>
            <a:custGeom>
              <a:avLst/>
              <a:gdLst/>
              <a:ahLst/>
              <a:cxnLst/>
              <a:rect l="l" t="t" r="r" b="b"/>
              <a:pathLst>
                <a:path w="7194" h="12858" extrusionOk="0">
                  <a:moveTo>
                    <a:pt x="3334" y="0"/>
                  </a:moveTo>
                  <a:cubicBezTo>
                    <a:pt x="2933" y="4136"/>
                    <a:pt x="2081" y="9474"/>
                    <a:pt x="1504" y="10502"/>
                  </a:cubicBezTo>
                  <a:cubicBezTo>
                    <a:pt x="1128" y="11153"/>
                    <a:pt x="677" y="11705"/>
                    <a:pt x="176" y="12156"/>
                  </a:cubicBezTo>
                  <a:lnTo>
                    <a:pt x="1" y="12858"/>
                  </a:lnTo>
                  <a:lnTo>
                    <a:pt x="3760" y="12858"/>
                  </a:lnTo>
                  <a:cubicBezTo>
                    <a:pt x="3710" y="12482"/>
                    <a:pt x="3610" y="12081"/>
                    <a:pt x="3484" y="11629"/>
                  </a:cubicBezTo>
                  <a:cubicBezTo>
                    <a:pt x="3134" y="10477"/>
                    <a:pt x="4111" y="8572"/>
                    <a:pt x="5139" y="6517"/>
                  </a:cubicBezTo>
                  <a:cubicBezTo>
                    <a:pt x="6116" y="4587"/>
                    <a:pt x="7144" y="2582"/>
                    <a:pt x="7169" y="978"/>
                  </a:cubicBezTo>
                  <a:cubicBezTo>
                    <a:pt x="7194" y="752"/>
                    <a:pt x="7194" y="502"/>
                    <a:pt x="7194" y="276"/>
                  </a:cubicBezTo>
                  <a:lnTo>
                    <a:pt x="7194" y="276"/>
                  </a:lnTo>
                  <a:cubicBezTo>
                    <a:pt x="6665" y="328"/>
                    <a:pt x="6193" y="349"/>
                    <a:pt x="5773" y="349"/>
                  </a:cubicBezTo>
                  <a:cubicBezTo>
                    <a:pt x="4560" y="349"/>
                    <a:pt x="3781" y="168"/>
                    <a:pt x="333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453" name="Google Shape;3453;p42"/>
            <p:cNvSpPr/>
            <p:nvPr/>
          </p:nvSpPr>
          <p:spPr>
            <a:xfrm>
              <a:off x="7642888" y="4012051"/>
              <a:ext cx="284794" cy="505945"/>
            </a:xfrm>
            <a:custGeom>
              <a:avLst/>
              <a:gdLst/>
              <a:ahLst/>
              <a:cxnLst/>
              <a:rect l="l" t="t" r="r" b="b"/>
              <a:pathLst>
                <a:path w="7294" h="12958" extrusionOk="0">
                  <a:moveTo>
                    <a:pt x="3459" y="151"/>
                  </a:moveTo>
                  <a:cubicBezTo>
                    <a:pt x="3897" y="284"/>
                    <a:pt x="4684" y="461"/>
                    <a:pt x="5894" y="461"/>
                  </a:cubicBezTo>
                  <a:cubicBezTo>
                    <a:pt x="6276" y="461"/>
                    <a:pt x="6700" y="443"/>
                    <a:pt x="7168" y="401"/>
                  </a:cubicBezTo>
                  <a:cubicBezTo>
                    <a:pt x="7168" y="602"/>
                    <a:pt x="7168" y="802"/>
                    <a:pt x="7168" y="1028"/>
                  </a:cubicBezTo>
                  <a:cubicBezTo>
                    <a:pt x="7118" y="2607"/>
                    <a:pt x="6116" y="4612"/>
                    <a:pt x="5113" y="6542"/>
                  </a:cubicBezTo>
                  <a:cubicBezTo>
                    <a:pt x="4086" y="8597"/>
                    <a:pt x="3108" y="10527"/>
                    <a:pt x="3459" y="11705"/>
                  </a:cubicBezTo>
                  <a:cubicBezTo>
                    <a:pt x="3585" y="12106"/>
                    <a:pt x="3685" y="12482"/>
                    <a:pt x="3735" y="12832"/>
                  </a:cubicBezTo>
                  <a:lnTo>
                    <a:pt x="151" y="12832"/>
                  </a:lnTo>
                  <a:lnTo>
                    <a:pt x="276" y="12231"/>
                  </a:lnTo>
                  <a:cubicBezTo>
                    <a:pt x="803" y="11755"/>
                    <a:pt x="1279" y="11203"/>
                    <a:pt x="1605" y="10577"/>
                  </a:cubicBezTo>
                  <a:cubicBezTo>
                    <a:pt x="2181" y="9574"/>
                    <a:pt x="3008" y="4386"/>
                    <a:pt x="3459" y="151"/>
                  </a:cubicBezTo>
                  <a:close/>
                  <a:moveTo>
                    <a:pt x="3359" y="0"/>
                  </a:moveTo>
                  <a:cubicBezTo>
                    <a:pt x="3334" y="25"/>
                    <a:pt x="3334" y="25"/>
                    <a:pt x="3334" y="50"/>
                  </a:cubicBezTo>
                  <a:cubicBezTo>
                    <a:pt x="2908" y="4211"/>
                    <a:pt x="2056" y="9524"/>
                    <a:pt x="1504" y="10527"/>
                  </a:cubicBezTo>
                  <a:cubicBezTo>
                    <a:pt x="1153" y="11128"/>
                    <a:pt x="702" y="11679"/>
                    <a:pt x="176" y="12156"/>
                  </a:cubicBezTo>
                  <a:cubicBezTo>
                    <a:pt x="176" y="12156"/>
                    <a:pt x="151" y="12181"/>
                    <a:pt x="151" y="12181"/>
                  </a:cubicBezTo>
                  <a:lnTo>
                    <a:pt x="1" y="12883"/>
                  </a:lnTo>
                  <a:cubicBezTo>
                    <a:pt x="1" y="12908"/>
                    <a:pt x="1" y="12933"/>
                    <a:pt x="1" y="12933"/>
                  </a:cubicBezTo>
                  <a:cubicBezTo>
                    <a:pt x="26" y="12958"/>
                    <a:pt x="51" y="12958"/>
                    <a:pt x="51" y="12958"/>
                  </a:cubicBezTo>
                  <a:lnTo>
                    <a:pt x="3860" y="12958"/>
                  </a:lnTo>
                  <a:cubicBezTo>
                    <a:pt x="3885" y="12933"/>
                    <a:pt x="3885" y="12908"/>
                    <a:pt x="3885" y="12883"/>
                  </a:cubicBezTo>
                  <a:cubicBezTo>
                    <a:pt x="3810" y="12507"/>
                    <a:pt x="3710" y="12106"/>
                    <a:pt x="3585" y="11654"/>
                  </a:cubicBezTo>
                  <a:cubicBezTo>
                    <a:pt x="3234" y="10527"/>
                    <a:pt x="4211" y="8622"/>
                    <a:pt x="5239" y="6617"/>
                  </a:cubicBezTo>
                  <a:cubicBezTo>
                    <a:pt x="6216" y="4662"/>
                    <a:pt x="7244" y="2632"/>
                    <a:pt x="7294" y="1028"/>
                  </a:cubicBezTo>
                  <a:cubicBezTo>
                    <a:pt x="7294" y="802"/>
                    <a:pt x="7294" y="552"/>
                    <a:pt x="7294" y="326"/>
                  </a:cubicBezTo>
                  <a:cubicBezTo>
                    <a:pt x="7294" y="326"/>
                    <a:pt x="7294" y="301"/>
                    <a:pt x="7294" y="276"/>
                  </a:cubicBezTo>
                  <a:lnTo>
                    <a:pt x="7244" y="276"/>
                  </a:lnTo>
                  <a:cubicBezTo>
                    <a:pt x="6733" y="325"/>
                    <a:pt x="6276" y="346"/>
                    <a:pt x="5867" y="346"/>
                  </a:cubicBezTo>
                  <a:cubicBezTo>
                    <a:pt x="4612" y="346"/>
                    <a:pt x="3825" y="152"/>
                    <a:pt x="340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54" name="Google Shape;3454;p42"/>
            <p:cNvSpPr/>
            <p:nvPr/>
          </p:nvSpPr>
          <p:spPr>
            <a:xfrm>
              <a:off x="7795550" y="3440563"/>
              <a:ext cx="258361" cy="154228"/>
            </a:xfrm>
            <a:custGeom>
              <a:avLst/>
              <a:gdLst/>
              <a:ahLst/>
              <a:cxnLst/>
              <a:rect l="l" t="t" r="r" b="b"/>
              <a:pathLst>
                <a:path w="6617" h="3950" extrusionOk="0">
                  <a:moveTo>
                    <a:pt x="502" y="1"/>
                  </a:moveTo>
                  <a:cubicBezTo>
                    <a:pt x="401" y="702"/>
                    <a:pt x="301" y="1379"/>
                    <a:pt x="226" y="1981"/>
                  </a:cubicBezTo>
                  <a:cubicBezTo>
                    <a:pt x="151" y="2507"/>
                    <a:pt x="76" y="2983"/>
                    <a:pt x="0" y="3434"/>
                  </a:cubicBezTo>
                  <a:cubicBezTo>
                    <a:pt x="0" y="3434"/>
                    <a:pt x="0" y="3459"/>
                    <a:pt x="0" y="3484"/>
                  </a:cubicBezTo>
                  <a:cubicBezTo>
                    <a:pt x="1327" y="3837"/>
                    <a:pt x="2773" y="3949"/>
                    <a:pt x="4056" y="3949"/>
                  </a:cubicBezTo>
                  <a:cubicBezTo>
                    <a:pt x="4325" y="3949"/>
                    <a:pt x="4586" y="3944"/>
                    <a:pt x="4837" y="3935"/>
                  </a:cubicBezTo>
                  <a:cubicBezTo>
                    <a:pt x="4938" y="3685"/>
                    <a:pt x="5063" y="3459"/>
                    <a:pt x="5213" y="3184"/>
                  </a:cubicBezTo>
                  <a:cubicBezTo>
                    <a:pt x="5665" y="2281"/>
                    <a:pt x="6166" y="1304"/>
                    <a:pt x="6617" y="251"/>
                  </a:cubicBezTo>
                  <a:lnTo>
                    <a:pt x="6617" y="251"/>
                  </a:lnTo>
                  <a:cubicBezTo>
                    <a:pt x="5950" y="280"/>
                    <a:pt x="5329" y="293"/>
                    <a:pt x="4752" y="293"/>
                  </a:cubicBezTo>
                  <a:cubicBezTo>
                    <a:pt x="2856" y="293"/>
                    <a:pt x="1443" y="154"/>
                    <a:pt x="502" y="1"/>
                  </a:cubicBezTo>
                  <a:close/>
                </a:path>
              </a:pathLst>
            </a:custGeom>
            <a:solidFill>
              <a:srgbClr val="191919">
                <a:alpha val="17860"/>
              </a:srgbClr>
            </a:solidFill>
            <a:ln>
              <a:noFill/>
            </a:ln>
          </p:spPr>
          <p:txBody>
            <a:bodyPr spcFirstLastPara="1" wrap="square" lIns="91425" tIns="91425" rIns="91425" bIns="91425" anchor="ctr" anchorCtr="0">
              <a:noAutofit/>
            </a:bodyPr>
            <a:lstStyle/>
            <a:p>
              <a:endParaRPr/>
            </a:p>
          </p:txBody>
        </p:sp>
        <p:sp>
          <p:nvSpPr>
            <p:cNvPr id="3455" name="Google Shape;3455;p42"/>
            <p:cNvSpPr/>
            <p:nvPr/>
          </p:nvSpPr>
          <p:spPr>
            <a:xfrm>
              <a:off x="7810231" y="3054691"/>
              <a:ext cx="304356" cy="395721"/>
            </a:xfrm>
            <a:custGeom>
              <a:avLst/>
              <a:gdLst/>
              <a:ahLst/>
              <a:cxnLst/>
              <a:rect l="l" t="t" r="r" b="b"/>
              <a:pathLst>
                <a:path w="7795" h="10135" extrusionOk="0">
                  <a:moveTo>
                    <a:pt x="2224" y="0"/>
                  </a:moveTo>
                  <a:cubicBezTo>
                    <a:pt x="1954" y="0"/>
                    <a:pt x="1672" y="3"/>
                    <a:pt x="1379" y="9"/>
                  </a:cubicBezTo>
                  <a:cubicBezTo>
                    <a:pt x="1354" y="9"/>
                    <a:pt x="1329" y="34"/>
                    <a:pt x="1329" y="84"/>
                  </a:cubicBezTo>
                  <a:cubicBezTo>
                    <a:pt x="1329" y="134"/>
                    <a:pt x="602" y="5498"/>
                    <a:pt x="0" y="9884"/>
                  </a:cubicBezTo>
                  <a:lnTo>
                    <a:pt x="126" y="9884"/>
                  </a:lnTo>
                  <a:cubicBezTo>
                    <a:pt x="702" y="5748"/>
                    <a:pt x="1379" y="711"/>
                    <a:pt x="1454" y="134"/>
                  </a:cubicBezTo>
                  <a:cubicBezTo>
                    <a:pt x="1743" y="129"/>
                    <a:pt x="2019" y="126"/>
                    <a:pt x="2284" y="126"/>
                  </a:cubicBezTo>
                  <a:cubicBezTo>
                    <a:pt x="4478" y="126"/>
                    <a:pt x="5865" y="337"/>
                    <a:pt x="6692" y="1187"/>
                  </a:cubicBezTo>
                  <a:cubicBezTo>
                    <a:pt x="7394" y="1914"/>
                    <a:pt x="7669" y="3066"/>
                    <a:pt x="7594" y="4921"/>
                  </a:cubicBezTo>
                  <a:cubicBezTo>
                    <a:pt x="7519" y="6726"/>
                    <a:pt x="6943" y="8505"/>
                    <a:pt x="6241" y="10134"/>
                  </a:cubicBezTo>
                  <a:lnTo>
                    <a:pt x="6366" y="10134"/>
                  </a:lnTo>
                  <a:cubicBezTo>
                    <a:pt x="7068" y="8505"/>
                    <a:pt x="7644" y="6726"/>
                    <a:pt x="7720" y="4921"/>
                  </a:cubicBezTo>
                  <a:cubicBezTo>
                    <a:pt x="7795" y="3041"/>
                    <a:pt x="7519" y="1838"/>
                    <a:pt x="6792" y="1112"/>
                  </a:cubicBezTo>
                  <a:cubicBezTo>
                    <a:pt x="5919" y="216"/>
                    <a:pt x="4486" y="0"/>
                    <a:pt x="2224" y="0"/>
                  </a:cubicBezTo>
                  <a:close/>
                </a:path>
              </a:pathLst>
            </a:custGeom>
            <a:solidFill>
              <a:srgbClr val="51071C"/>
            </a:solidFill>
            <a:ln>
              <a:noFill/>
            </a:ln>
          </p:spPr>
          <p:txBody>
            <a:bodyPr spcFirstLastPara="1" wrap="square" lIns="91425" tIns="91425" rIns="91425" bIns="91425" anchor="ctr" anchorCtr="0">
              <a:noAutofit/>
            </a:bodyPr>
            <a:lstStyle/>
            <a:p>
              <a:endParaRPr/>
            </a:p>
          </p:txBody>
        </p:sp>
        <p:sp>
          <p:nvSpPr>
            <p:cNvPr id="3456" name="Google Shape;3456;p42"/>
            <p:cNvSpPr/>
            <p:nvPr/>
          </p:nvSpPr>
          <p:spPr>
            <a:xfrm>
              <a:off x="7527435" y="4479798"/>
              <a:ext cx="274994" cy="122367"/>
            </a:xfrm>
            <a:custGeom>
              <a:avLst/>
              <a:gdLst/>
              <a:ahLst/>
              <a:cxnLst/>
              <a:rect l="l" t="t" r="r" b="b"/>
              <a:pathLst>
                <a:path w="7043" h="3134" extrusionOk="0">
                  <a:moveTo>
                    <a:pt x="3233" y="0"/>
                  </a:moveTo>
                  <a:cubicBezTo>
                    <a:pt x="2431" y="727"/>
                    <a:pt x="1579" y="1128"/>
                    <a:pt x="927" y="1128"/>
                  </a:cubicBezTo>
                  <a:cubicBezTo>
                    <a:pt x="451" y="1128"/>
                    <a:pt x="50" y="1504"/>
                    <a:pt x="25" y="1955"/>
                  </a:cubicBezTo>
                  <a:cubicBezTo>
                    <a:pt x="0" y="2156"/>
                    <a:pt x="75" y="2882"/>
                    <a:pt x="1504" y="3058"/>
                  </a:cubicBezTo>
                  <a:cubicBezTo>
                    <a:pt x="1905" y="3133"/>
                    <a:pt x="2231" y="3133"/>
                    <a:pt x="2531" y="3133"/>
                  </a:cubicBezTo>
                  <a:cubicBezTo>
                    <a:pt x="3033" y="3133"/>
                    <a:pt x="3434" y="3083"/>
                    <a:pt x="3810" y="3033"/>
                  </a:cubicBezTo>
                  <a:cubicBezTo>
                    <a:pt x="4125" y="2992"/>
                    <a:pt x="4419" y="2950"/>
                    <a:pt x="4735" y="2950"/>
                  </a:cubicBezTo>
                  <a:cubicBezTo>
                    <a:pt x="4995" y="2950"/>
                    <a:pt x="5272" y="2979"/>
                    <a:pt x="5589" y="3058"/>
                  </a:cubicBezTo>
                  <a:cubicBezTo>
                    <a:pt x="5746" y="3102"/>
                    <a:pt x="5891" y="3124"/>
                    <a:pt x="6024" y="3124"/>
                  </a:cubicBezTo>
                  <a:cubicBezTo>
                    <a:pt x="6273" y="3124"/>
                    <a:pt x="6478" y="3046"/>
                    <a:pt x="6642" y="2882"/>
                  </a:cubicBezTo>
                  <a:cubicBezTo>
                    <a:pt x="6968" y="2532"/>
                    <a:pt x="7043" y="1855"/>
                    <a:pt x="6892" y="928"/>
                  </a:cubicBezTo>
                  <a:lnTo>
                    <a:pt x="6767" y="928"/>
                  </a:lnTo>
                  <a:cubicBezTo>
                    <a:pt x="6917" y="1830"/>
                    <a:pt x="6842" y="2481"/>
                    <a:pt x="6542" y="2782"/>
                  </a:cubicBezTo>
                  <a:cubicBezTo>
                    <a:pt x="6413" y="2927"/>
                    <a:pt x="6232" y="3000"/>
                    <a:pt x="6013" y="3000"/>
                  </a:cubicBezTo>
                  <a:cubicBezTo>
                    <a:pt x="5891" y="3000"/>
                    <a:pt x="5757" y="2977"/>
                    <a:pt x="5614" y="2933"/>
                  </a:cubicBezTo>
                  <a:cubicBezTo>
                    <a:pt x="5285" y="2853"/>
                    <a:pt x="5003" y="2825"/>
                    <a:pt x="4736" y="2825"/>
                  </a:cubicBezTo>
                  <a:cubicBezTo>
                    <a:pt x="4413" y="2825"/>
                    <a:pt x="4114" y="2866"/>
                    <a:pt x="3785" y="2908"/>
                  </a:cubicBezTo>
                  <a:cubicBezTo>
                    <a:pt x="3427" y="2954"/>
                    <a:pt x="3040" y="3011"/>
                    <a:pt x="2552" y="3011"/>
                  </a:cubicBezTo>
                  <a:cubicBezTo>
                    <a:pt x="2254" y="3011"/>
                    <a:pt x="1918" y="2990"/>
                    <a:pt x="1529" y="2933"/>
                  </a:cubicBezTo>
                  <a:cubicBezTo>
                    <a:pt x="476" y="2807"/>
                    <a:pt x="125" y="2331"/>
                    <a:pt x="151" y="1955"/>
                  </a:cubicBezTo>
                  <a:cubicBezTo>
                    <a:pt x="176" y="1579"/>
                    <a:pt x="526" y="1253"/>
                    <a:pt x="927" y="1253"/>
                  </a:cubicBezTo>
                  <a:cubicBezTo>
                    <a:pt x="1554" y="1253"/>
                    <a:pt x="2406" y="877"/>
                    <a:pt x="3183" y="226"/>
                  </a:cubicBezTo>
                  <a:lnTo>
                    <a:pt x="3233" y="0"/>
                  </a:lnTo>
                  <a:close/>
                </a:path>
              </a:pathLst>
            </a:custGeom>
            <a:solidFill>
              <a:srgbClr val="51071C"/>
            </a:solidFill>
            <a:ln>
              <a:noFill/>
            </a:ln>
          </p:spPr>
          <p:txBody>
            <a:bodyPr spcFirstLastPara="1" wrap="square" lIns="91425" tIns="91425" rIns="91425" bIns="91425" anchor="ctr" anchorCtr="0">
              <a:noAutofit/>
            </a:bodyPr>
            <a:lstStyle/>
            <a:p>
              <a:endParaRPr/>
            </a:p>
          </p:txBody>
        </p:sp>
        <p:sp>
          <p:nvSpPr>
            <p:cNvPr id="3457" name="Google Shape;3457;p42"/>
            <p:cNvSpPr/>
            <p:nvPr/>
          </p:nvSpPr>
          <p:spPr>
            <a:xfrm>
              <a:off x="7846425" y="2445605"/>
              <a:ext cx="318061" cy="711751"/>
            </a:xfrm>
            <a:custGeom>
              <a:avLst/>
              <a:gdLst/>
              <a:ahLst/>
              <a:cxnLst/>
              <a:rect l="l" t="t" r="r" b="b"/>
              <a:pathLst>
                <a:path w="8146" h="18229" extrusionOk="0">
                  <a:moveTo>
                    <a:pt x="4272" y="0"/>
                  </a:moveTo>
                  <a:cubicBezTo>
                    <a:pt x="3295" y="0"/>
                    <a:pt x="2377" y="549"/>
                    <a:pt x="1880" y="1724"/>
                  </a:cubicBezTo>
                  <a:cubicBezTo>
                    <a:pt x="1880" y="1724"/>
                    <a:pt x="377" y="3905"/>
                    <a:pt x="176" y="7138"/>
                  </a:cubicBezTo>
                  <a:cubicBezTo>
                    <a:pt x="1" y="10371"/>
                    <a:pt x="176" y="17839"/>
                    <a:pt x="176" y="17839"/>
                  </a:cubicBezTo>
                  <a:cubicBezTo>
                    <a:pt x="176" y="17839"/>
                    <a:pt x="1301" y="18229"/>
                    <a:pt x="2935" y="18229"/>
                  </a:cubicBezTo>
                  <a:cubicBezTo>
                    <a:pt x="4376" y="18229"/>
                    <a:pt x="6212" y="17926"/>
                    <a:pt x="8021" y="16787"/>
                  </a:cubicBezTo>
                  <a:cubicBezTo>
                    <a:pt x="6542" y="12451"/>
                    <a:pt x="8146" y="9519"/>
                    <a:pt x="8021" y="4757"/>
                  </a:cubicBezTo>
                  <a:cubicBezTo>
                    <a:pt x="7925" y="1728"/>
                    <a:pt x="6004" y="0"/>
                    <a:pt x="427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458" name="Google Shape;3458;p42"/>
            <p:cNvSpPr/>
            <p:nvPr/>
          </p:nvSpPr>
          <p:spPr>
            <a:xfrm>
              <a:off x="7843496" y="2443301"/>
              <a:ext cx="320013" cy="716476"/>
            </a:xfrm>
            <a:custGeom>
              <a:avLst/>
              <a:gdLst/>
              <a:ahLst/>
              <a:cxnLst/>
              <a:rect l="l" t="t" r="r" b="b"/>
              <a:pathLst>
                <a:path w="8196" h="18350" extrusionOk="0">
                  <a:moveTo>
                    <a:pt x="4346" y="132"/>
                  </a:moveTo>
                  <a:cubicBezTo>
                    <a:pt x="4507" y="132"/>
                    <a:pt x="4671" y="148"/>
                    <a:pt x="4838" y="179"/>
                  </a:cubicBezTo>
                  <a:cubicBezTo>
                    <a:pt x="6316" y="455"/>
                    <a:pt x="7945" y="2009"/>
                    <a:pt x="8021" y="4816"/>
                  </a:cubicBezTo>
                  <a:cubicBezTo>
                    <a:pt x="8071" y="6620"/>
                    <a:pt x="7870" y="8124"/>
                    <a:pt x="7695" y="9603"/>
                  </a:cubicBezTo>
                  <a:cubicBezTo>
                    <a:pt x="7394" y="11933"/>
                    <a:pt x="7118" y="14139"/>
                    <a:pt x="8021" y="16821"/>
                  </a:cubicBezTo>
                  <a:cubicBezTo>
                    <a:pt x="6260" y="17924"/>
                    <a:pt x="4462" y="18218"/>
                    <a:pt x="3044" y="18218"/>
                  </a:cubicBezTo>
                  <a:cubicBezTo>
                    <a:pt x="1595" y="18218"/>
                    <a:pt x="542" y="17912"/>
                    <a:pt x="326" y="17848"/>
                  </a:cubicBezTo>
                  <a:cubicBezTo>
                    <a:pt x="301" y="17222"/>
                    <a:pt x="126" y="10254"/>
                    <a:pt x="326" y="7197"/>
                  </a:cubicBezTo>
                  <a:cubicBezTo>
                    <a:pt x="502" y="4014"/>
                    <a:pt x="2005" y="1833"/>
                    <a:pt x="2005" y="1808"/>
                  </a:cubicBezTo>
                  <a:lnTo>
                    <a:pt x="2030" y="1808"/>
                  </a:lnTo>
                  <a:cubicBezTo>
                    <a:pt x="2484" y="728"/>
                    <a:pt x="3347" y="132"/>
                    <a:pt x="4346" y="132"/>
                  </a:cubicBezTo>
                  <a:close/>
                  <a:moveTo>
                    <a:pt x="4330" y="1"/>
                  </a:moveTo>
                  <a:cubicBezTo>
                    <a:pt x="3276" y="1"/>
                    <a:pt x="2378" y="639"/>
                    <a:pt x="1905" y="1758"/>
                  </a:cubicBezTo>
                  <a:cubicBezTo>
                    <a:pt x="1830" y="1883"/>
                    <a:pt x="376" y="4064"/>
                    <a:pt x="201" y="7197"/>
                  </a:cubicBezTo>
                  <a:cubicBezTo>
                    <a:pt x="0" y="10380"/>
                    <a:pt x="176" y="17823"/>
                    <a:pt x="201" y="17898"/>
                  </a:cubicBezTo>
                  <a:cubicBezTo>
                    <a:pt x="201" y="17923"/>
                    <a:pt x="201" y="17949"/>
                    <a:pt x="226" y="17949"/>
                  </a:cubicBezTo>
                  <a:cubicBezTo>
                    <a:pt x="251" y="17949"/>
                    <a:pt x="1404" y="18350"/>
                    <a:pt x="3033" y="18350"/>
                  </a:cubicBezTo>
                  <a:cubicBezTo>
                    <a:pt x="4487" y="18350"/>
                    <a:pt x="6316" y="18049"/>
                    <a:pt x="8121" y="16896"/>
                  </a:cubicBezTo>
                  <a:cubicBezTo>
                    <a:pt x="8146" y="16896"/>
                    <a:pt x="8146" y="16846"/>
                    <a:pt x="8146" y="16821"/>
                  </a:cubicBezTo>
                  <a:cubicBezTo>
                    <a:pt x="7244" y="14139"/>
                    <a:pt x="7519" y="12034"/>
                    <a:pt x="7820" y="9603"/>
                  </a:cubicBezTo>
                  <a:cubicBezTo>
                    <a:pt x="8021" y="8149"/>
                    <a:pt x="8196" y="6620"/>
                    <a:pt x="8146" y="4816"/>
                  </a:cubicBezTo>
                  <a:cubicBezTo>
                    <a:pt x="8071" y="1933"/>
                    <a:pt x="6391" y="329"/>
                    <a:pt x="4863" y="54"/>
                  </a:cubicBezTo>
                  <a:cubicBezTo>
                    <a:pt x="4682" y="18"/>
                    <a:pt x="4503" y="1"/>
                    <a:pt x="4330"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59" name="Google Shape;3459;p42"/>
            <p:cNvSpPr/>
            <p:nvPr/>
          </p:nvSpPr>
          <p:spPr>
            <a:xfrm>
              <a:off x="7799767" y="2460051"/>
              <a:ext cx="329071" cy="487711"/>
            </a:xfrm>
            <a:custGeom>
              <a:avLst/>
              <a:gdLst/>
              <a:ahLst/>
              <a:cxnLst/>
              <a:rect l="l" t="t" r="r" b="b"/>
              <a:pathLst>
                <a:path w="8428" h="12491" extrusionOk="0">
                  <a:moveTo>
                    <a:pt x="4253" y="1"/>
                  </a:moveTo>
                  <a:lnTo>
                    <a:pt x="4253" y="1"/>
                  </a:lnTo>
                  <a:cubicBezTo>
                    <a:pt x="4115" y="106"/>
                    <a:pt x="3958" y="297"/>
                    <a:pt x="3792" y="556"/>
                  </a:cubicBezTo>
                  <a:lnTo>
                    <a:pt x="3792" y="556"/>
                  </a:lnTo>
                  <a:cubicBezTo>
                    <a:pt x="3944" y="358"/>
                    <a:pt x="4098" y="173"/>
                    <a:pt x="4253" y="1"/>
                  </a:cubicBezTo>
                  <a:close/>
                  <a:moveTo>
                    <a:pt x="3792" y="556"/>
                  </a:moveTo>
                  <a:lnTo>
                    <a:pt x="3792" y="556"/>
                  </a:lnTo>
                  <a:cubicBezTo>
                    <a:pt x="1662" y="3329"/>
                    <a:pt x="1" y="8487"/>
                    <a:pt x="2925" y="11504"/>
                  </a:cubicBezTo>
                  <a:cubicBezTo>
                    <a:pt x="3706" y="12177"/>
                    <a:pt x="4421" y="12491"/>
                    <a:pt x="5042" y="12491"/>
                  </a:cubicBezTo>
                  <a:cubicBezTo>
                    <a:pt x="7429" y="12491"/>
                    <a:pt x="8428" y="7851"/>
                    <a:pt x="6459" y="1128"/>
                  </a:cubicBezTo>
                  <a:lnTo>
                    <a:pt x="6459" y="1128"/>
                  </a:lnTo>
                  <a:cubicBezTo>
                    <a:pt x="6459" y="1130"/>
                    <a:pt x="7947" y="11889"/>
                    <a:pt x="5075" y="11889"/>
                  </a:cubicBezTo>
                  <a:cubicBezTo>
                    <a:pt x="4635" y="11889"/>
                    <a:pt x="4092" y="11636"/>
                    <a:pt x="3426" y="11053"/>
                  </a:cubicBezTo>
                  <a:cubicBezTo>
                    <a:pt x="408" y="9488"/>
                    <a:pt x="2416" y="2698"/>
                    <a:pt x="3792" y="556"/>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460" name="Google Shape;3460;p42"/>
            <p:cNvSpPr/>
            <p:nvPr/>
          </p:nvSpPr>
          <p:spPr>
            <a:xfrm>
              <a:off x="7816088" y="2457357"/>
              <a:ext cx="301427" cy="493021"/>
            </a:xfrm>
            <a:custGeom>
              <a:avLst/>
              <a:gdLst/>
              <a:ahLst/>
              <a:cxnLst/>
              <a:rect l="l" t="t" r="r" b="b"/>
              <a:pathLst>
                <a:path w="7720" h="12627" extrusionOk="0">
                  <a:moveTo>
                    <a:pt x="2833" y="1523"/>
                  </a:moveTo>
                  <a:cubicBezTo>
                    <a:pt x="2006" y="3278"/>
                    <a:pt x="1204" y="6110"/>
                    <a:pt x="1404" y="8290"/>
                  </a:cubicBezTo>
                  <a:cubicBezTo>
                    <a:pt x="1529" y="9719"/>
                    <a:pt x="2081" y="10696"/>
                    <a:pt x="2983" y="11172"/>
                  </a:cubicBezTo>
                  <a:cubicBezTo>
                    <a:pt x="3638" y="11736"/>
                    <a:pt x="4200" y="12023"/>
                    <a:pt x="4680" y="12023"/>
                  </a:cubicBezTo>
                  <a:cubicBezTo>
                    <a:pt x="4861" y="12023"/>
                    <a:pt x="5030" y="11982"/>
                    <a:pt x="5189" y="11899"/>
                  </a:cubicBezTo>
                  <a:cubicBezTo>
                    <a:pt x="7018" y="10897"/>
                    <a:pt x="6467" y="4380"/>
                    <a:pt x="6216" y="2025"/>
                  </a:cubicBezTo>
                  <a:lnTo>
                    <a:pt x="6216" y="2025"/>
                  </a:lnTo>
                  <a:cubicBezTo>
                    <a:pt x="7720" y="7739"/>
                    <a:pt x="6943" y="11323"/>
                    <a:pt x="5514" y="12250"/>
                  </a:cubicBezTo>
                  <a:cubicBezTo>
                    <a:pt x="5246" y="12418"/>
                    <a:pt x="4951" y="12502"/>
                    <a:pt x="4636" y="12502"/>
                  </a:cubicBezTo>
                  <a:cubicBezTo>
                    <a:pt x="4009" y="12502"/>
                    <a:pt x="3298" y="12173"/>
                    <a:pt x="2532" y="11523"/>
                  </a:cubicBezTo>
                  <a:cubicBezTo>
                    <a:pt x="1" y="8917"/>
                    <a:pt x="978" y="4456"/>
                    <a:pt x="2833" y="1523"/>
                  </a:cubicBezTo>
                  <a:close/>
                  <a:moveTo>
                    <a:pt x="3848" y="1"/>
                  </a:moveTo>
                  <a:cubicBezTo>
                    <a:pt x="3835" y="1"/>
                    <a:pt x="3823" y="7"/>
                    <a:pt x="3810" y="20"/>
                  </a:cubicBezTo>
                  <a:cubicBezTo>
                    <a:pt x="3660" y="120"/>
                    <a:pt x="3509" y="295"/>
                    <a:pt x="3359" y="546"/>
                  </a:cubicBezTo>
                  <a:cubicBezTo>
                    <a:pt x="2281" y="1924"/>
                    <a:pt x="1404" y="3804"/>
                    <a:pt x="1053" y="5558"/>
                  </a:cubicBezTo>
                  <a:cubicBezTo>
                    <a:pt x="702" y="7313"/>
                    <a:pt x="652" y="9769"/>
                    <a:pt x="2457" y="11624"/>
                  </a:cubicBezTo>
                  <a:cubicBezTo>
                    <a:pt x="3334" y="12375"/>
                    <a:pt x="4061" y="12626"/>
                    <a:pt x="4612" y="12626"/>
                  </a:cubicBezTo>
                  <a:cubicBezTo>
                    <a:pt x="5013" y="12626"/>
                    <a:pt x="5339" y="12501"/>
                    <a:pt x="5590" y="12350"/>
                  </a:cubicBezTo>
                  <a:cubicBezTo>
                    <a:pt x="7469" y="11122"/>
                    <a:pt x="7670" y="6536"/>
                    <a:pt x="6091" y="1172"/>
                  </a:cubicBezTo>
                  <a:cubicBezTo>
                    <a:pt x="6091" y="1147"/>
                    <a:pt x="6066" y="1122"/>
                    <a:pt x="6016" y="1122"/>
                  </a:cubicBezTo>
                  <a:cubicBezTo>
                    <a:pt x="5991" y="1147"/>
                    <a:pt x="5966" y="1172"/>
                    <a:pt x="5966" y="1197"/>
                  </a:cubicBezTo>
                  <a:cubicBezTo>
                    <a:pt x="5991" y="1298"/>
                    <a:pt x="7269" y="10621"/>
                    <a:pt x="5113" y="11774"/>
                  </a:cubicBezTo>
                  <a:cubicBezTo>
                    <a:pt x="4977" y="11849"/>
                    <a:pt x="4825" y="11887"/>
                    <a:pt x="4659" y="11887"/>
                  </a:cubicBezTo>
                  <a:cubicBezTo>
                    <a:pt x="4218" y="11887"/>
                    <a:pt x="3678" y="11619"/>
                    <a:pt x="3058" y="11072"/>
                  </a:cubicBezTo>
                  <a:cubicBezTo>
                    <a:pt x="2181" y="10596"/>
                    <a:pt x="1655" y="9669"/>
                    <a:pt x="1529" y="8265"/>
                  </a:cubicBezTo>
                  <a:cubicBezTo>
                    <a:pt x="1304" y="5659"/>
                    <a:pt x="2507" y="2100"/>
                    <a:pt x="3434" y="646"/>
                  </a:cubicBezTo>
                  <a:cubicBezTo>
                    <a:pt x="3585" y="471"/>
                    <a:pt x="3735" y="270"/>
                    <a:pt x="3885" y="95"/>
                  </a:cubicBezTo>
                  <a:cubicBezTo>
                    <a:pt x="3910" y="70"/>
                    <a:pt x="3910" y="45"/>
                    <a:pt x="3885" y="20"/>
                  </a:cubicBezTo>
                  <a:cubicBezTo>
                    <a:pt x="3873" y="7"/>
                    <a:pt x="3860" y="1"/>
                    <a:pt x="384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61" name="Google Shape;3461;p42"/>
            <p:cNvSpPr/>
            <p:nvPr/>
          </p:nvSpPr>
          <p:spPr>
            <a:xfrm>
              <a:off x="7600799" y="2469968"/>
              <a:ext cx="471742" cy="730922"/>
            </a:xfrm>
            <a:custGeom>
              <a:avLst/>
              <a:gdLst/>
              <a:ahLst/>
              <a:cxnLst/>
              <a:rect l="l" t="t" r="r" b="b"/>
              <a:pathLst>
                <a:path w="12082" h="18720" extrusionOk="0">
                  <a:moveTo>
                    <a:pt x="10283" y="0"/>
                  </a:moveTo>
                  <a:cubicBezTo>
                    <a:pt x="10028" y="0"/>
                    <a:pt x="9767" y="71"/>
                    <a:pt x="9525" y="223"/>
                  </a:cubicBezTo>
                  <a:cubicBezTo>
                    <a:pt x="9023" y="574"/>
                    <a:pt x="8497" y="1250"/>
                    <a:pt x="8196" y="2604"/>
                  </a:cubicBezTo>
                  <a:cubicBezTo>
                    <a:pt x="7470" y="5937"/>
                    <a:pt x="6868" y="9897"/>
                    <a:pt x="6868" y="9897"/>
                  </a:cubicBezTo>
                  <a:cubicBezTo>
                    <a:pt x="6868" y="9897"/>
                    <a:pt x="1104" y="16063"/>
                    <a:pt x="1" y="18218"/>
                  </a:cubicBezTo>
                  <a:lnTo>
                    <a:pt x="803" y="18719"/>
                  </a:lnTo>
                  <a:cubicBezTo>
                    <a:pt x="803" y="18719"/>
                    <a:pt x="7069" y="14108"/>
                    <a:pt x="8848" y="12178"/>
                  </a:cubicBezTo>
                  <a:cubicBezTo>
                    <a:pt x="10327" y="10599"/>
                    <a:pt x="12081" y="4057"/>
                    <a:pt x="11680" y="1225"/>
                  </a:cubicBezTo>
                  <a:cubicBezTo>
                    <a:pt x="11571" y="482"/>
                    <a:pt x="10950" y="0"/>
                    <a:pt x="10283" y="0"/>
                  </a:cubicBezTo>
                  <a:close/>
                </a:path>
              </a:pathLst>
            </a:custGeom>
            <a:solidFill>
              <a:srgbClr val="FBD7AE"/>
            </a:solidFill>
            <a:ln>
              <a:noFill/>
            </a:ln>
          </p:spPr>
          <p:txBody>
            <a:bodyPr spcFirstLastPara="1" wrap="square" lIns="91425" tIns="91425" rIns="91425" bIns="91425" anchor="ctr" anchorCtr="0">
              <a:noAutofit/>
            </a:bodyPr>
            <a:lstStyle/>
            <a:p>
              <a:endParaRPr/>
            </a:p>
          </p:txBody>
        </p:sp>
        <p:sp>
          <p:nvSpPr>
            <p:cNvPr id="3462" name="Google Shape;3462;p42"/>
            <p:cNvSpPr/>
            <p:nvPr/>
          </p:nvSpPr>
          <p:spPr>
            <a:xfrm>
              <a:off x="7597871" y="2467626"/>
              <a:ext cx="476622" cy="736193"/>
            </a:xfrm>
            <a:custGeom>
              <a:avLst/>
              <a:gdLst/>
              <a:ahLst/>
              <a:cxnLst/>
              <a:rect l="l" t="t" r="r" b="b"/>
              <a:pathLst>
                <a:path w="12207" h="18855" extrusionOk="0">
                  <a:moveTo>
                    <a:pt x="10352" y="120"/>
                  </a:moveTo>
                  <a:cubicBezTo>
                    <a:pt x="10535" y="120"/>
                    <a:pt x="10721" y="158"/>
                    <a:pt x="10903" y="233"/>
                  </a:cubicBezTo>
                  <a:cubicBezTo>
                    <a:pt x="11329" y="433"/>
                    <a:pt x="11605" y="809"/>
                    <a:pt x="11680" y="1285"/>
                  </a:cubicBezTo>
                  <a:cubicBezTo>
                    <a:pt x="12131" y="4218"/>
                    <a:pt x="10301" y="10684"/>
                    <a:pt x="8873" y="12188"/>
                  </a:cubicBezTo>
                  <a:cubicBezTo>
                    <a:pt x="7194" y="14017"/>
                    <a:pt x="1379" y="18328"/>
                    <a:pt x="878" y="18704"/>
                  </a:cubicBezTo>
                  <a:lnTo>
                    <a:pt x="151" y="18253"/>
                  </a:lnTo>
                  <a:cubicBezTo>
                    <a:pt x="1304" y="16097"/>
                    <a:pt x="6943" y="10057"/>
                    <a:pt x="6993" y="10007"/>
                  </a:cubicBezTo>
                  <a:cubicBezTo>
                    <a:pt x="6993" y="10007"/>
                    <a:pt x="7018" y="9982"/>
                    <a:pt x="7018" y="9982"/>
                  </a:cubicBezTo>
                  <a:cubicBezTo>
                    <a:pt x="7018" y="9932"/>
                    <a:pt x="7620" y="5972"/>
                    <a:pt x="8347" y="2664"/>
                  </a:cubicBezTo>
                  <a:cubicBezTo>
                    <a:pt x="8597" y="1536"/>
                    <a:pt x="9023" y="734"/>
                    <a:pt x="9650" y="333"/>
                  </a:cubicBezTo>
                  <a:cubicBezTo>
                    <a:pt x="9866" y="189"/>
                    <a:pt x="10106" y="120"/>
                    <a:pt x="10352" y="120"/>
                  </a:cubicBezTo>
                  <a:close/>
                  <a:moveTo>
                    <a:pt x="10340" y="1"/>
                  </a:moveTo>
                  <a:cubicBezTo>
                    <a:pt x="10069" y="1"/>
                    <a:pt x="9802" y="77"/>
                    <a:pt x="9575" y="233"/>
                  </a:cubicBezTo>
                  <a:cubicBezTo>
                    <a:pt x="8923" y="659"/>
                    <a:pt x="8472" y="1461"/>
                    <a:pt x="8221" y="2639"/>
                  </a:cubicBezTo>
                  <a:cubicBezTo>
                    <a:pt x="7519" y="5822"/>
                    <a:pt x="6943" y="9631"/>
                    <a:pt x="6893" y="9932"/>
                  </a:cubicBezTo>
                  <a:cubicBezTo>
                    <a:pt x="6567" y="10283"/>
                    <a:pt x="1078" y="16173"/>
                    <a:pt x="1" y="18253"/>
                  </a:cubicBezTo>
                  <a:cubicBezTo>
                    <a:pt x="1" y="18278"/>
                    <a:pt x="1" y="18303"/>
                    <a:pt x="26" y="18328"/>
                  </a:cubicBezTo>
                  <a:lnTo>
                    <a:pt x="853" y="18829"/>
                  </a:lnTo>
                  <a:cubicBezTo>
                    <a:pt x="853" y="18854"/>
                    <a:pt x="878" y="18854"/>
                    <a:pt x="878" y="18854"/>
                  </a:cubicBezTo>
                  <a:cubicBezTo>
                    <a:pt x="903" y="18854"/>
                    <a:pt x="903" y="18854"/>
                    <a:pt x="928" y="18829"/>
                  </a:cubicBezTo>
                  <a:cubicBezTo>
                    <a:pt x="978" y="18779"/>
                    <a:pt x="7194" y="14193"/>
                    <a:pt x="8973" y="12288"/>
                  </a:cubicBezTo>
                  <a:cubicBezTo>
                    <a:pt x="10527" y="10634"/>
                    <a:pt x="12206" y="4042"/>
                    <a:pt x="11805" y="1260"/>
                  </a:cubicBezTo>
                  <a:cubicBezTo>
                    <a:pt x="11730" y="759"/>
                    <a:pt x="11404" y="333"/>
                    <a:pt x="10953" y="132"/>
                  </a:cubicBezTo>
                  <a:cubicBezTo>
                    <a:pt x="10757" y="45"/>
                    <a:pt x="10547" y="1"/>
                    <a:pt x="10340"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63" name="Google Shape;3463;p42"/>
            <p:cNvSpPr/>
            <p:nvPr/>
          </p:nvSpPr>
          <p:spPr>
            <a:xfrm>
              <a:off x="7758342" y="3057971"/>
              <a:ext cx="527498" cy="482870"/>
            </a:xfrm>
            <a:custGeom>
              <a:avLst/>
              <a:gdLst/>
              <a:ahLst/>
              <a:cxnLst/>
              <a:rect l="l" t="t" r="r" b="b"/>
              <a:pathLst>
                <a:path w="13510" h="12367" extrusionOk="0">
                  <a:moveTo>
                    <a:pt x="9951" y="0"/>
                  </a:moveTo>
                  <a:cubicBezTo>
                    <a:pt x="8029" y="605"/>
                    <a:pt x="6363" y="777"/>
                    <a:pt x="5089" y="777"/>
                  </a:cubicBezTo>
                  <a:cubicBezTo>
                    <a:pt x="3406" y="777"/>
                    <a:pt x="2407" y="476"/>
                    <a:pt x="2407" y="476"/>
                  </a:cubicBezTo>
                  <a:cubicBezTo>
                    <a:pt x="2407" y="476"/>
                    <a:pt x="803" y="5263"/>
                    <a:pt x="1" y="11704"/>
                  </a:cubicBezTo>
                  <a:cubicBezTo>
                    <a:pt x="1810" y="12182"/>
                    <a:pt x="3494" y="12367"/>
                    <a:pt x="5017" y="12367"/>
                  </a:cubicBezTo>
                  <a:cubicBezTo>
                    <a:pt x="10200" y="12367"/>
                    <a:pt x="13510" y="10226"/>
                    <a:pt x="13510" y="10226"/>
                  </a:cubicBezTo>
                  <a:cubicBezTo>
                    <a:pt x="13510" y="10226"/>
                    <a:pt x="13510" y="4662"/>
                    <a:pt x="99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64" name="Google Shape;3464;p42"/>
            <p:cNvSpPr/>
            <p:nvPr/>
          </p:nvSpPr>
          <p:spPr>
            <a:xfrm>
              <a:off x="7756389" y="3055004"/>
              <a:ext cx="532379" cy="488375"/>
            </a:xfrm>
            <a:custGeom>
              <a:avLst/>
              <a:gdLst/>
              <a:ahLst/>
              <a:cxnLst/>
              <a:rect l="l" t="t" r="r" b="b"/>
              <a:pathLst>
                <a:path w="13635" h="12508" extrusionOk="0">
                  <a:moveTo>
                    <a:pt x="9976" y="151"/>
                  </a:moveTo>
                  <a:cubicBezTo>
                    <a:pt x="13309" y="4537"/>
                    <a:pt x="13485" y="9775"/>
                    <a:pt x="13510" y="10252"/>
                  </a:cubicBezTo>
                  <a:cubicBezTo>
                    <a:pt x="13163" y="10463"/>
                    <a:pt x="9895" y="12387"/>
                    <a:pt x="4995" y="12387"/>
                  </a:cubicBezTo>
                  <a:cubicBezTo>
                    <a:pt x="3510" y="12387"/>
                    <a:pt x="1875" y="12210"/>
                    <a:pt x="126" y="11755"/>
                  </a:cubicBezTo>
                  <a:cubicBezTo>
                    <a:pt x="878" y="5765"/>
                    <a:pt x="2307" y="1179"/>
                    <a:pt x="2482" y="627"/>
                  </a:cubicBezTo>
                  <a:cubicBezTo>
                    <a:pt x="2725" y="681"/>
                    <a:pt x="3701" y="910"/>
                    <a:pt x="5183" y="910"/>
                  </a:cubicBezTo>
                  <a:cubicBezTo>
                    <a:pt x="6456" y="910"/>
                    <a:pt x="8101" y="742"/>
                    <a:pt x="9976" y="151"/>
                  </a:cubicBezTo>
                  <a:close/>
                  <a:moveTo>
                    <a:pt x="9976" y="1"/>
                  </a:moveTo>
                  <a:cubicBezTo>
                    <a:pt x="8086" y="605"/>
                    <a:pt x="6439" y="777"/>
                    <a:pt x="5172" y="777"/>
                  </a:cubicBezTo>
                  <a:cubicBezTo>
                    <a:pt x="3497" y="777"/>
                    <a:pt x="2486" y="477"/>
                    <a:pt x="2457" y="477"/>
                  </a:cubicBezTo>
                  <a:cubicBezTo>
                    <a:pt x="2432" y="477"/>
                    <a:pt x="2407" y="477"/>
                    <a:pt x="2382" y="527"/>
                  </a:cubicBezTo>
                  <a:cubicBezTo>
                    <a:pt x="2382" y="577"/>
                    <a:pt x="778" y="5389"/>
                    <a:pt x="1" y="11780"/>
                  </a:cubicBezTo>
                  <a:cubicBezTo>
                    <a:pt x="1" y="11805"/>
                    <a:pt x="1" y="11856"/>
                    <a:pt x="51" y="11856"/>
                  </a:cubicBezTo>
                  <a:cubicBezTo>
                    <a:pt x="1830" y="12332"/>
                    <a:pt x="3510" y="12507"/>
                    <a:pt x="5013" y="12507"/>
                  </a:cubicBezTo>
                  <a:cubicBezTo>
                    <a:pt x="10176" y="12507"/>
                    <a:pt x="13560" y="10377"/>
                    <a:pt x="13610" y="10352"/>
                  </a:cubicBezTo>
                  <a:cubicBezTo>
                    <a:pt x="13610" y="10327"/>
                    <a:pt x="13635" y="10327"/>
                    <a:pt x="13635" y="10302"/>
                  </a:cubicBezTo>
                  <a:cubicBezTo>
                    <a:pt x="13635" y="10252"/>
                    <a:pt x="13585" y="4663"/>
                    <a:pt x="10051" y="26"/>
                  </a:cubicBezTo>
                  <a:cubicBezTo>
                    <a:pt x="10026" y="1"/>
                    <a:pt x="10001" y="1"/>
                    <a:pt x="997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65" name="Google Shape;3465;p42"/>
            <p:cNvSpPr/>
            <p:nvPr/>
          </p:nvSpPr>
          <p:spPr>
            <a:xfrm>
              <a:off x="7455009" y="4462501"/>
              <a:ext cx="373856" cy="158367"/>
            </a:xfrm>
            <a:custGeom>
              <a:avLst/>
              <a:gdLst/>
              <a:ahLst/>
              <a:cxnLst/>
              <a:rect l="l" t="t" r="r" b="b"/>
              <a:pathLst>
                <a:path w="9575" h="4056" extrusionOk="0">
                  <a:moveTo>
                    <a:pt x="5330" y="0"/>
                  </a:moveTo>
                  <a:cubicBezTo>
                    <a:pt x="4943" y="0"/>
                    <a:pt x="4487" y="368"/>
                    <a:pt x="4487" y="368"/>
                  </a:cubicBezTo>
                  <a:cubicBezTo>
                    <a:pt x="4487" y="368"/>
                    <a:pt x="3559" y="1145"/>
                    <a:pt x="2356" y="1346"/>
                  </a:cubicBezTo>
                  <a:cubicBezTo>
                    <a:pt x="1279" y="1521"/>
                    <a:pt x="0" y="2523"/>
                    <a:pt x="1053" y="3401"/>
                  </a:cubicBezTo>
                  <a:cubicBezTo>
                    <a:pt x="1329" y="3651"/>
                    <a:pt x="1680" y="3777"/>
                    <a:pt x="2056" y="3827"/>
                  </a:cubicBezTo>
                  <a:cubicBezTo>
                    <a:pt x="3820" y="4029"/>
                    <a:pt x="5059" y="4056"/>
                    <a:pt x="6306" y="4056"/>
                  </a:cubicBezTo>
                  <a:cubicBezTo>
                    <a:pt x="6759" y="4056"/>
                    <a:pt x="7214" y="4052"/>
                    <a:pt x="7695" y="4052"/>
                  </a:cubicBezTo>
                  <a:cubicBezTo>
                    <a:pt x="9574" y="4052"/>
                    <a:pt x="9199" y="919"/>
                    <a:pt x="8597" y="594"/>
                  </a:cubicBezTo>
                  <a:cubicBezTo>
                    <a:pt x="8503" y="537"/>
                    <a:pt x="8431" y="513"/>
                    <a:pt x="8372" y="513"/>
                  </a:cubicBezTo>
                  <a:cubicBezTo>
                    <a:pt x="8064" y="513"/>
                    <a:pt x="8079" y="1145"/>
                    <a:pt x="7093" y="1145"/>
                  </a:cubicBezTo>
                  <a:cubicBezTo>
                    <a:pt x="5940" y="1145"/>
                    <a:pt x="6041" y="669"/>
                    <a:pt x="5790" y="368"/>
                  </a:cubicBezTo>
                  <a:cubicBezTo>
                    <a:pt x="5698" y="92"/>
                    <a:pt x="5523" y="0"/>
                    <a:pt x="53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66" name="Google Shape;3466;p42"/>
            <p:cNvSpPr/>
            <p:nvPr/>
          </p:nvSpPr>
          <p:spPr>
            <a:xfrm>
              <a:off x="7476522" y="4460393"/>
              <a:ext cx="341566" cy="163286"/>
            </a:xfrm>
            <a:custGeom>
              <a:avLst/>
              <a:gdLst/>
              <a:ahLst/>
              <a:cxnLst/>
              <a:rect l="l" t="t" r="r" b="b"/>
              <a:pathLst>
                <a:path w="8748" h="4182" extrusionOk="0">
                  <a:moveTo>
                    <a:pt x="4771" y="131"/>
                  </a:moveTo>
                  <a:cubicBezTo>
                    <a:pt x="4812" y="131"/>
                    <a:pt x="4851" y="136"/>
                    <a:pt x="4888" y="146"/>
                  </a:cubicBezTo>
                  <a:cubicBezTo>
                    <a:pt x="5038" y="171"/>
                    <a:pt x="5114" y="272"/>
                    <a:pt x="5189" y="447"/>
                  </a:cubicBezTo>
                  <a:cubicBezTo>
                    <a:pt x="5189" y="472"/>
                    <a:pt x="5189" y="472"/>
                    <a:pt x="5189" y="472"/>
                  </a:cubicBezTo>
                  <a:cubicBezTo>
                    <a:pt x="5239" y="522"/>
                    <a:pt x="5289" y="597"/>
                    <a:pt x="5314" y="673"/>
                  </a:cubicBezTo>
                  <a:cubicBezTo>
                    <a:pt x="5465" y="948"/>
                    <a:pt x="5615" y="1274"/>
                    <a:pt x="6542" y="1274"/>
                  </a:cubicBezTo>
                  <a:cubicBezTo>
                    <a:pt x="7219" y="1274"/>
                    <a:pt x="7445" y="999"/>
                    <a:pt x="7595" y="798"/>
                  </a:cubicBezTo>
                  <a:cubicBezTo>
                    <a:pt x="7692" y="700"/>
                    <a:pt x="7748" y="634"/>
                    <a:pt x="7836" y="634"/>
                  </a:cubicBezTo>
                  <a:cubicBezTo>
                    <a:pt x="7884" y="634"/>
                    <a:pt x="7942" y="654"/>
                    <a:pt x="8021" y="698"/>
                  </a:cubicBezTo>
                  <a:cubicBezTo>
                    <a:pt x="8347" y="873"/>
                    <a:pt x="8622" y="2051"/>
                    <a:pt x="8372" y="2978"/>
                  </a:cubicBezTo>
                  <a:cubicBezTo>
                    <a:pt x="8247" y="3480"/>
                    <a:pt x="7921" y="4056"/>
                    <a:pt x="7144" y="4056"/>
                  </a:cubicBezTo>
                  <a:lnTo>
                    <a:pt x="6517" y="4056"/>
                  </a:lnTo>
                  <a:cubicBezTo>
                    <a:pt x="4963" y="4056"/>
                    <a:pt x="3610" y="4056"/>
                    <a:pt x="1505" y="3806"/>
                  </a:cubicBezTo>
                  <a:cubicBezTo>
                    <a:pt x="1129" y="3780"/>
                    <a:pt x="803" y="3630"/>
                    <a:pt x="552" y="3405"/>
                  </a:cubicBezTo>
                  <a:cubicBezTo>
                    <a:pt x="226" y="3154"/>
                    <a:pt x="126" y="2878"/>
                    <a:pt x="201" y="2577"/>
                  </a:cubicBezTo>
                  <a:cubicBezTo>
                    <a:pt x="352" y="2026"/>
                    <a:pt x="1154" y="1575"/>
                    <a:pt x="1805" y="1475"/>
                  </a:cubicBezTo>
                  <a:cubicBezTo>
                    <a:pt x="3008" y="1274"/>
                    <a:pt x="3936" y="522"/>
                    <a:pt x="3961" y="472"/>
                  </a:cubicBezTo>
                  <a:cubicBezTo>
                    <a:pt x="3983" y="472"/>
                    <a:pt x="4427" y="131"/>
                    <a:pt x="4771" y="131"/>
                  </a:cubicBezTo>
                  <a:close/>
                  <a:moveTo>
                    <a:pt x="4777" y="0"/>
                  </a:moveTo>
                  <a:cubicBezTo>
                    <a:pt x="4361" y="0"/>
                    <a:pt x="3908" y="372"/>
                    <a:pt x="3886" y="372"/>
                  </a:cubicBezTo>
                  <a:cubicBezTo>
                    <a:pt x="3886" y="397"/>
                    <a:pt x="2958" y="1149"/>
                    <a:pt x="1780" y="1349"/>
                  </a:cubicBezTo>
                  <a:cubicBezTo>
                    <a:pt x="1079" y="1450"/>
                    <a:pt x="252" y="1926"/>
                    <a:pt x="76" y="2552"/>
                  </a:cubicBezTo>
                  <a:cubicBezTo>
                    <a:pt x="1" y="2778"/>
                    <a:pt x="26" y="3154"/>
                    <a:pt x="452" y="3505"/>
                  </a:cubicBezTo>
                  <a:cubicBezTo>
                    <a:pt x="728" y="3755"/>
                    <a:pt x="1104" y="3881"/>
                    <a:pt x="1505" y="3931"/>
                  </a:cubicBezTo>
                  <a:cubicBezTo>
                    <a:pt x="3334" y="4156"/>
                    <a:pt x="4587" y="4181"/>
                    <a:pt x="5891" y="4181"/>
                  </a:cubicBezTo>
                  <a:lnTo>
                    <a:pt x="7144" y="4181"/>
                  </a:lnTo>
                  <a:cubicBezTo>
                    <a:pt x="7820" y="4181"/>
                    <a:pt x="8297" y="3755"/>
                    <a:pt x="8497" y="3029"/>
                  </a:cubicBezTo>
                  <a:cubicBezTo>
                    <a:pt x="8748" y="2076"/>
                    <a:pt x="8472" y="798"/>
                    <a:pt x="8096" y="572"/>
                  </a:cubicBezTo>
                  <a:cubicBezTo>
                    <a:pt x="7994" y="517"/>
                    <a:pt x="7911" y="494"/>
                    <a:pt x="7842" y="494"/>
                  </a:cubicBezTo>
                  <a:cubicBezTo>
                    <a:pt x="7691" y="494"/>
                    <a:pt x="7606" y="603"/>
                    <a:pt x="7520" y="723"/>
                  </a:cubicBezTo>
                  <a:cubicBezTo>
                    <a:pt x="7344" y="898"/>
                    <a:pt x="7144" y="1149"/>
                    <a:pt x="6542" y="1149"/>
                  </a:cubicBezTo>
                  <a:cubicBezTo>
                    <a:pt x="5690" y="1149"/>
                    <a:pt x="5565" y="873"/>
                    <a:pt x="5439" y="623"/>
                  </a:cubicBezTo>
                  <a:cubicBezTo>
                    <a:pt x="5389" y="547"/>
                    <a:pt x="5364" y="472"/>
                    <a:pt x="5289" y="397"/>
                  </a:cubicBezTo>
                  <a:cubicBezTo>
                    <a:pt x="5214" y="196"/>
                    <a:pt x="5089" y="71"/>
                    <a:pt x="4938" y="21"/>
                  </a:cubicBezTo>
                  <a:cubicBezTo>
                    <a:pt x="4886" y="6"/>
                    <a:pt x="4832" y="0"/>
                    <a:pt x="477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67" name="Google Shape;3467;p42"/>
            <p:cNvSpPr/>
            <p:nvPr/>
          </p:nvSpPr>
          <p:spPr>
            <a:xfrm>
              <a:off x="8312766" y="4317765"/>
              <a:ext cx="297367" cy="290651"/>
            </a:xfrm>
            <a:custGeom>
              <a:avLst/>
              <a:gdLst/>
              <a:ahLst/>
              <a:cxnLst/>
              <a:rect l="l" t="t" r="r" b="b"/>
              <a:pathLst>
                <a:path w="7616" h="7444" extrusionOk="0">
                  <a:moveTo>
                    <a:pt x="4605" y="0"/>
                  </a:moveTo>
                  <a:cubicBezTo>
                    <a:pt x="4565" y="0"/>
                    <a:pt x="4529" y="5"/>
                    <a:pt x="4498" y="15"/>
                  </a:cubicBezTo>
                  <a:cubicBezTo>
                    <a:pt x="3846" y="215"/>
                    <a:pt x="4673" y="641"/>
                    <a:pt x="3871" y="1494"/>
                  </a:cubicBezTo>
                  <a:cubicBezTo>
                    <a:pt x="3470" y="1920"/>
                    <a:pt x="3201" y="2026"/>
                    <a:pt x="2985" y="2026"/>
                  </a:cubicBezTo>
                  <a:cubicBezTo>
                    <a:pt x="2768" y="2026"/>
                    <a:pt x="2606" y="1920"/>
                    <a:pt x="2418" y="1920"/>
                  </a:cubicBezTo>
                  <a:cubicBezTo>
                    <a:pt x="2316" y="1872"/>
                    <a:pt x="2227" y="1852"/>
                    <a:pt x="2147" y="1852"/>
                  </a:cubicBezTo>
                  <a:cubicBezTo>
                    <a:pt x="1592" y="1852"/>
                    <a:pt x="1515" y="2847"/>
                    <a:pt x="1515" y="2847"/>
                  </a:cubicBezTo>
                  <a:cubicBezTo>
                    <a:pt x="1515" y="2847"/>
                    <a:pt x="1440" y="4050"/>
                    <a:pt x="738" y="5078"/>
                  </a:cubicBezTo>
                  <a:cubicBezTo>
                    <a:pt x="163" y="5917"/>
                    <a:pt x="0" y="7443"/>
                    <a:pt x="1171" y="7443"/>
                  </a:cubicBezTo>
                  <a:cubicBezTo>
                    <a:pt x="1225" y="7443"/>
                    <a:pt x="1281" y="7440"/>
                    <a:pt x="1340" y="7433"/>
                  </a:cubicBezTo>
                  <a:cubicBezTo>
                    <a:pt x="1716" y="7383"/>
                    <a:pt x="2067" y="7233"/>
                    <a:pt x="2342" y="6982"/>
                  </a:cubicBezTo>
                  <a:cubicBezTo>
                    <a:pt x="4197" y="5454"/>
                    <a:pt x="5149" y="4376"/>
                    <a:pt x="6377" y="3073"/>
                  </a:cubicBezTo>
                  <a:cubicBezTo>
                    <a:pt x="7616" y="1763"/>
                    <a:pt x="5369" y="0"/>
                    <a:pt x="460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68" name="Google Shape;3468;p42"/>
            <p:cNvSpPr/>
            <p:nvPr/>
          </p:nvSpPr>
          <p:spPr>
            <a:xfrm>
              <a:off x="8315148" y="4314798"/>
              <a:ext cx="268161" cy="296156"/>
            </a:xfrm>
            <a:custGeom>
              <a:avLst/>
              <a:gdLst/>
              <a:ahLst/>
              <a:cxnLst/>
              <a:rect l="l" t="t" r="r" b="b"/>
              <a:pathLst>
                <a:path w="6868" h="7585" extrusionOk="0">
                  <a:moveTo>
                    <a:pt x="4525" y="130"/>
                  </a:moveTo>
                  <a:cubicBezTo>
                    <a:pt x="4939" y="130"/>
                    <a:pt x="5879" y="703"/>
                    <a:pt x="6367" y="1469"/>
                  </a:cubicBezTo>
                  <a:cubicBezTo>
                    <a:pt x="6617" y="1895"/>
                    <a:pt x="6818" y="2522"/>
                    <a:pt x="6266" y="3098"/>
                  </a:cubicBezTo>
                  <a:cubicBezTo>
                    <a:pt x="6141" y="3249"/>
                    <a:pt x="5991" y="3399"/>
                    <a:pt x="5840" y="3550"/>
                  </a:cubicBezTo>
                  <a:cubicBezTo>
                    <a:pt x="4788" y="4677"/>
                    <a:pt x="3860" y="5655"/>
                    <a:pt x="2231" y="7008"/>
                  </a:cubicBezTo>
                  <a:cubicBezTo>
                    <a:pt x="1956" y="7259"/>
                    <a:pt x="1605" y="7409"/>
                    <a:pt x="1279" y="7459"/>
                  </a:cubicBezTo>
                  <a:cubicBezTo>
                    <a:pt x="1239" y="7462"/>
                    <a:pt x="1201" y="7463"/>
                    <a:pt x="1163" y="7463"/>
                  </a:cubicBezTo>
                  <a:cubicBezTo>
                    <a:pt x="824" y="7463"/>
                    <a:pt x="585" y="7359"/>
                    <a:pt x="427" y="7134"/>
                  </a:cubicBezTo>
                  <a:cubicBezTo>
                    <a:pt x="151" y="6632"/>
                    <a:pt x="352" y="5730"/>
                    <a:pt x="727" y="5179"/>
                  </a:cubicBezTo>
                  <a:cubicBezTo>
                    <a:pt x="1429" y="4176"/>
                    <a:pt x="1504" y="2998"/>
                    <a:pt x="1504" y="2948"/>
                  </a:cubicBezTo>
                  <a:cubicBezTo>
                    <a:pt x="1504" y="2923"/>
                    <a:pt x="1580" y="2246"/>
                    <a:pt x="1905" y="2046"/>
                  </a:cubicBezTo>
                  <a:cubicBezTo>
                    <a:pt x="1968" y="2008"/>
                    <a:pt x="2031" y="1989"/>
                    <a:pt x="2100" y="1989"/>
                  </a:cubicBezTo>
                  <a:cubicBezTo>
                    <a:pt x="2169" y="1989"/>
                    <a:pt x="2244" y="2008"/>
                    <a:pt x="2332" y="2046"/>
                  </a:cubicBezTo>
                  <a:cubicBezTo>
                    <a:pt x="2432" y="2046"/>
                    <a:pt x="2507" y="2071"/>
                    <a:pt x="2582" y="2096"/>
                  </a:cubicBezTo>
                  <a:cubicBezTo>
                    <a:pt x="2690" y="2132"/>
                    <a:pt x="2801" y="2168"/>
                    <a:pt x="2930" y="2168"/>
                  </a:cubicBezTo>
                  <a:cubicBezTo>
                    <a:pt x="3159" y="2168"/>
                    <a:pt x="3443" y="2053"/>
                    <a:pt x="3860" y="1620"/>
                  </a:cubicBezTo>
                  <a:cubicBezTo>
                    <a:pt x="4311" y="1144"/>
                    <a:pt x="4261" y="768"/>
                    <a:pt x="4236" y="517"/>
                  </a:cubicBezTo>
                  <a:cubicBezTo>
                    <a:pt x="4211" y="316"/>
                    <a:pt x="4211" y="216"/>
                    <a:pt x="4437" y="141"/>
                  </a:cubicBezTo>
                  <a:cubicBezTo>
                    <a:pt x="4462" y="134"/>
                    <a:pt x="4492" y="130"/>
                    <a:pt x="4525" y="130"/>
                  </a:cubicBezTo>
                  <a:close/>
                  <a:moveTo>
                    <a:pt x="4528" y="1"/>
                  </a:moveTo>
                  <a:cubicBezTo>
                    <a:pt x="4485" y="1"/>
                    <a:pt x="4446" y="6"/>
                    <a:pt x="4412" y="16"/>
                  </a:cubicBezTo>
                  <a:cubicBezTo>
                    <a:pt x="4061" y="141"/>
                    <a:pt x="4086" y="316"/>
                    <a:pt x="4111" y="542"/>
                  </a:cubicBezTo>
                  <a:cubicBezTo>
                    <a:pt x="4136" y="793"/>
                    <a:pt x="4186" y="1093"/>
                    <a:pt x="3760" y="1519"/>
                  </a:cubicBezTo>
                  <a:cubicBezTo>
                    <a:pt x="3385" y="1927"/>
                    <a:pt x="3127" y="2038"/>
                    <a:pt x="2916" y="2038"/>
                  </a:cubicBezTo>
                  <a:cubicBezTo>
                    <a:pt x="2803" y="2038"/>
                    <a:pt x="2704" y="2006"/>
                    <a:pt x="2607" y="1971"/>
                  </a:cubicBezTo>
                  <a:cubicBezTo>
                    <a:pt x="2532" y="1946"/>
                    <a:pt x="2457" y="1920"/>
                    <a:pt x="2357" y="1920"/>
                  </a:cubicBezTo>
                  <a:cubicBezTo>
                    <a:pt x="2256" y="1883"/>
                    <a:pt x="2162" y="1864"/>
                    <a:pt x="2075" y="1864"/>
                  </a:cubicBezTo>
                  <a:cubicBezTo>
                    <a:pt x="1987" y="1864"/>
                    <a:pt x="1905" y="1883"/>
                    <a:pt x="1830" y="1920"/>
                  </a:cubicBezTo>
                  <a:cubicBezTo>
                    <a:pt x="1454" y="2171"/>
                    <a:pt x="1379" y="2898"/>
                    <a:pt x="1379" y="2923"/>
                  </a:cubicBezTo>
                  <a:cubicBezTo>
                    <a:pt x="1379" y="2948"/>
                    <a:pt x="1304" y="4126"/>
                    <a:pt x="627" y="5103"/>
                  </a:cubicBezTo>
                  <a:cubicBezTo>
                    <a:pt x="226" y="5705"/>
                    <a:pt x="1" y="6632"/>
                    <a:pt x="326" y="7184"/>
                  </a:cubicBezTo>
                  <a:cubicBezTo>
                    <a:pt x="452" y="7384"/>
                    <a:pt x="677" y="7585"/>
                    <a:pt x="1103" y="7585"/>
                  </a:cubicBezTo>
                  <a:lnTo>
                    <a:pt x="1304" y="7585"/>
                  </a:lnTo>
                  <a:cubicBezTo>
                    <a:pt x="1655" y="7535"/>
                    <a:pt x="2006" y="7384"/>
                    <a:pt x="2332" y="7108"/>
                  </a:cubicBezTo>
                  <a:cubicBezTo>
                    <a:pt x="3961" y="5755"/>
                    <a:pt x="4888" y="4778"/>
                    <a:pt x="5941" y="3650"/>
                  </a:cubicBezTo>
                  <a:cubicBezTo>
                    <a:pt x="6091" y="3499"/>
                    <a:pt x="6216" y="3349"/>
                    <a:pt x="6367" y="3199"/>
                  </a:cubicBezTo>
                  <a:cubicBezTo>
                    <a:pt x="6843" y="2697"/>
                    <a:pt x="6868" y="2046"/>
                    <a:pt x="6467" y="1394"/>
                  </a:cubicBezTo>
                  <a:cubicBezTo>
                    <a:pt x="5983" y="634"/>
                    <a:pt x="5012" y="1"/>
                    <a:pt x="452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69" name="Google Shape;3469;p42"/>
            <p:cNvSpPr/>
            <p:nvPr/>
          </p:nvSpPr>
          <p:spPr>
            <a:xfrm>
              <a:off x="7437400" y="3147968"/>
              <a:ext cx="215333" cy="257580"/>
            </a:xfrm>
            <a:custGeom>
              <a:avLst/>
              <a:gdLst/>
              <a:ahLst/>
              <a:cxnLst/>
              <a:rect l="l" t="t" r="r" b="b"/>
              <a:pathLst>
                <a:path w="5515" h="6597" extrusionOk="0">
                  <a:moveTo>
                    <a:pt x="1504" y="3585"/>
                  </a:moveTo>
                  <a:lnTo>
                    <a:pt x="1504" y="3585"/>
                  </a:lnTo>
                  <a:cubicBezTo>
                    <a:pt x="1348" y="3841"/>
                    <a:pt x="1216" y="4081"/>
                    <a:pt x="1106" y="4303"/>
                  </a:cubicBezTo>
                  <a:lnTo>
                    <a:pt x="1106" y="4303"/>
                  </a:lnTo>
                  <a:cubicBezTo>
                    <a:pt x="1220" y="4042"/>
                    <a:pt x="1351" y="3787"/>
                    <a:pt x="1504" y="3585"/>
                  </a:cubicBezTo>
                  <a:close/>
                  <a:moveTo>
                    <a:pt x="4687" y="1"/>
                  </a:moveTo>
                  <a:cubicBezTo>
                    <a:pt x="4687" y="1"/>
                    <a:pt x="2005" y="1906"/>
                    <a:pt x="1404" y="2708"/>
                  </a:cubicBezTo>
                  <a:cubicBezTo>
                    <a:pt x="802" y="3510"/>
                    <a:pt x="0" y="5464"/>
                    <a:pt x="401" y="5615"/>
                  </a:cubicBezTo>
                  <a:cubicBezTo>
                    <a:pt x="412" y="5618"/>
                    <a:pt x="422" y="5620"/>
                    <a:pt x="432" y="5620"/>
                  </a:cubicBezTo>
                  <a:cubicBezTo>
                    <a:pt x="540" y="5620"/>
                    <a:pt x="643" y="5433"/>
                    <a:pt x="757" y="5161"/>
                  </a:cubicBezTo>
                  <a:lnTo>
                    <a:pt x="757" y="5161"/>
                  </a:lnTo>
                  <a:cubicBezTo>
                    <a:pt x="619" y="5639"/>
                    <a:pt x="662" y="5925"/>
                    <a:pt x="852" y="5966"/>
                  </a:cubicBezTo>
                  <a:cubicBezTo>
                    <a:pt x="864" y="5969"/>
                    <a:pt x="875" y="5971"/>
                    <a:pt x="886" y="5971"/>
                  </a:cubicBezTo>
                  <a:cubicBezTo>
                    <a:pt x="1183" y="5971"/>
                    <a:pt x="1259" y="4682"/>
                    <a:pt x="2081" y="3835"/>
                  </a:cubicBezTo>
                  <a:lnTo>
                    <a:pt x="2081" y="3835"/>
                  </a:lnTo>
                  <a:cubicBezTo>
                    <a:pt x="1454" y="5339"/>
                    <a:pt x="1379" y="6517"/>
                    <a:pt x="1730" y="6517"/>
                  </a:cubicBezTo>
                  <a:cubicBezTo>
                    <a:pt x="2081" y="6517"/>
                    <a:pt x="1955" y="4662"/>
                    <a:pt x="2832" y="3886"/>
                  </a:cubicBezTo>
                  <a:lnTo>
                    <a:pt x="2832" y="3886"/>
                  </a:lnTo>
                  <a:cubicBezTo>
                    <a:pt x="2398" y="5648"/>
                    <a:pt x="2591" y="6596"/>
                    <a:pt x="2852" y="6596"/>
                  </a:cubicBezTo>
                  <a:cubicBezTo>
                    <a:pt x="2862" y="6596"/>
                    <a:pt x="2872" y="6595"/>
                    <a:pt x="2883" y="6592"/>
                  </a:cubicBezTo>
                  <a:cubicBezTo>
                    <a:pt x="3183" y="6517"/>
                    <a:pt x="3033" y="5089"/>
                    <a:pt x="3509" y="4086"/>
                  </a:cubicBezTo>
                  <a:cubicBezTo>
                    <a:pt x="3985" y="3058"/>
                    <a:pt x="5514" y="2507"/>
                    <a:pt x="5439" y="928"/>
                  </a:cubicBezTo>
                  <a:lnTo>
                    <a:pt x="4687" y="1"/>
                  </a:lnTo>
                  <a:close/>
                </a:path>
              </a:pathLst>
            </a:custGeom>
            <a:solidFill>
              <a:srgbClr val="FBD7AE"/>
            </a:solidFill>
            <a:ln>
              <a:noFill/>
            </a:ln>
          </p:spPr>
          <p:txBody>
            <a:bodyPr spcFirstLastPara="1" wrap="square" lIns="91425" tIns="91425" rIns="91425" bIns="91425" anchor="ctr" anchorCtr="0">
              <a:noAutofit/>
            </a:bodyPr>
            <a:lstStyle/>
            <a:p>
              <a:endParaRPr/>
            </a:p>
          </p:txBody>
        </p:sp>
        <p:sp>
          <p:nvSpPr>
            <p:cNvPr id="3470" name="Google Shape;3470;p42"/>
            <p:cNvSpPr/>
            <p:nvPr/>
          </p:nvSpPr>
          <p:spPr>
            <a:xfrm>
              <a:off x="7441304" y="3145274"/>
              <a:ext cx="212405" cy="263046"/>
            </a:xfrm>
            <a:custGeom>
              <a:avLst/>
              <a:gdLst/>
              <a:ahLst/>
              <a:cxnLst/>
              <a:rect l="l" t="t" r="r" b="b"/>
              <a:pathLst>
                <a:path w="5440" h="6737" extrusionOk="0">
                  <a:moveTo>
                    <a:pt x="4609" y="1"/>
                  </a:moveTo>
                  <a:cubicBezTo>
                    <a:pt x="4593" y="1"/>
                    <a:pt x="4575" y="7"/>
                    <a:pt x="4562" y="20"/>
                  </a:cubicBezTo>
                  <a:cubicBezTo>
                    <a:pt x="4437" y="95"/>
                    <a:pt x="1855" y="1924"/>
                    <a:pt x="1254" y="2726"/>
                  </a:cubicBezTo>
                  <a:cubicBezTo>
                    <a:pt x="727" y="3428"/>
                    <a:pt x="1" y="5082"/>
                    <a:pt x="151" y="5584"/>
                  </a:cubicBezTo>
                  <a:cubicBezTo>
                    <a:pt x="176" y="5684"/>
                    <a:pt x="251" y="5709"/>
                    <a:pt x="276" y="5734"/>
                  </a:cubicBezTo>
                  <a:cubicBezTo>
                    <a:pt x="300" y="5740"/>
                    <a:pt x="322" y="5743"/>
                    <a:pt x="343" y="5743"/>
                  </a:cubicBezTo>
                  <a:cubicBezTo>
                    <a:pt x="412" y="5743"/>
                    <a:pt x="469" y="5710"/>
                    <a:pt x="527" y="5634"/>
                  </a:cubicBezTo>
                  <a:lnTo>
                    <a:pt x="527" y="5634"/>
                  </a:lnTo>
                  <a:cubicBezTo>
                    <a:pt x="502" y="5759"/>
                    <a:pt x="527" y="5859"/>
                    <a:pt x="552" y="5934"/>
                  </a:cubicBezTo>
                  <a:cubicBezTo>
                    <a:pt x="577" y="6010"/>
                    <a:pt x="652" y="6085"/>
                    <a:pt x="727" y="6085"/>
                  </a:cubicBezTo>
                  <a:cubicBezTo>
                    <a:pt x="750" y="6093"/>
                    <a:pt x="771" y="6097"/>
                    <a:pt x="791" y="6097"/>
                  </a:cubicBezTo>
                  <a:cubicBezTo>
                    <a:pt x="951" y="6097"/>
                    <a:pt x="1048" y="5837"/>
                    <a:pt x="1204" y="5458"/>
                  </a:cubicBezTo>
                  <a:cubicBezTo>
                    <a:pt x="1329" y="5107"/>
                    <a:pt x="1479" y="4656"/>
                    <a:pt x="1780" y="4255"/>
                  </a:cubicBezTo>
                  <a:lnTo>
                    <a:pt x="1780" y="4255"/>
                  </a:lnTo>
                  <a:cubicBezTo>
                    <a:pt x="1379" y="5308"/>
                    <a:pt x="1254" y="6235"/>
                    <a:pt x="1429" y="6536"/>
                  </a:cubicBezTo>
                  <a:cubicBezTo>
                    <a:pt x="1479" y="6611"/>
                    <a:pt x="1555" y="6636"/>
                    <a:pt x="1630" y="6636"/>
                  </a:cubicBezTo>
                  <a:cubicBezTo>
                    <a:pt x="1830" y="6636"/>
                    <a:pt x="1905" y="6335"/>
                    <a:pt x="1981" y="5859"/>
                  </a:cubicBezTo>
                  <a:cubicBezTo>
                    <a:pt x="2106" y="5308"/>
                    <a:pt x="2256" y="4606"/>
                    <a:pt x="2632" y="4155"/>
                  </a:cubicBezTo>
                  <a:lnTo>
                    <a:pt x="2632" y="4155"/>
                  </a:lnTo>
                  <a:cubicBezTo>
                    <a:pt x="2306" y="5559"/>
                    <a:pt x="2382" y="6436"/>
                    <a:pt x="2607" y="6661"/>
                  </a:cubicBezTo>
                  <a:cubicBezTo>
                    <a:pt x="2657" y="6711"/>
                    <a:pt x="2707" y="6736"/>
                    <a:pt x="2758" y="6736"/>
                  </a:cubicBezTo>
                  <a:cubicBezTo>
                    <a:pt x="2783" y="6736"/>
                    <a:pt x="2783" y="6736"/>
                    <a:pt x="2808" y="6711"/>
                  </a:cubicBezTo>
                  <a:cubicBezTo>
                    <a:pt x="2983" y="6686"/>
                    <a:pt x="3008" y="6361"/>
                    <a:pt x="3083" y="5859"/>
                  </a:cubicBezTo>
                  <a:cubicBezTo>
                    <a:pt x="3133" y="5333"/>
                    <a:pt x="3234" y="4706"/>
                    <a:pt x="3459" y="4180"/>
                  </a:cubicBezTo>
                  <a:cubicBezTo>
                    <a:pt x="3635" y="3829"/>
                    <a:pt x="3935" y="3503"/>
                    <a:pt x="4261" y="3203"/>
                  </a:cubicBezTo>
                  <a:cubicBezTo>
                    <a:pt x="4838" y="2626"/>
                    <a:pt x="5439" y="2025"/>
                    <a:pt x="5389" y="997"/>
                  </a:cubicBezTo>
                  <a:cubicBezTo>
                    <a:pt x="5389" y="972"/>
                    <a:pt x="5364" y="947"/>
                    <a:pt x="5314" y="947"/>
                  </a:cubicBezTo>
                  <a:cubicBezTo>
                    <a:pt x="5289" y="947"/>
                    <a:pt x="5264" y="972"/>
                    <a:pt x="5264" y="1022"/>
                  </a:cubicBezTo>
                  <a:cubicBezTo>
                    <a:pt x="5314" y="1975"/>
                    <a:pt x="4737" y="2551"/>
                    <a:pt x="4186" y="3102"/>
                  </a:cubicBezTo>
                  <a:cubicBezTo>
                    <a:pt x="3835" y="3428"/>
                    <a:pt x="3534" y="3754"/>
                    <a:pt x="3359" y="4130"/>
                  </a:cubicBezTo>
                  <a:cubicBezTo>
                    <a:pt x="3108" y="4681"/>
                    <a:pt x="3008" y="5308"/>
                    <a:pt x="2958" y="5834"/>
                  </a:cubicBezTo>
                  <a:cubicBezTo>
                    <a:pt x="2908" y="6185"/>
                    <a:pt x="2858" y="6586"/>
                    <a:pt x="2783" y="6611"/>
                  </a:cubicBezTo>
                  <a:cubicBezTo>
                    <a:pt x="2758" y="6611"/>
                    <a:pt x="2732" y="6611"/>
                    <a:pt x="2707" y="6561"/>
                  </a:cubicBezTo>
                  <a:cubicBezTo>
                    <a:pt x="2532" y="6411"/>
                    <a:pt x="2407" y="5533"/>
                    <a:pt x="2808" y="3955"/>
                  </a:cubicBezTo>
                  <a:cubicBezTo>
                    <a:pt x="2808" y="3929"/>
                    <a:pt x="2808" y="3904"/>
                    <a:pt x="2783" y="3879"/>
                  </a:cubicBezTo>
                  <a:cubicBezTo>
                    <a:pt x="2758" y="3879"/>
                    <a:pt x="2732" y="3879"/>
                    <a:pt x="2707" y="3904"/>
                  </a:cubicBezTo>
                  <a:cubicBezTo>
                    <a:pt x="2156" y="4356"/>
                    <a:pt x="1981" y="5208"/>
                    <a:pt x="1855" y="5834"/>
                  </a:cubicBezTo>
                  <a:cubicBezTo>
                    <a:pt x="1805" y="6135"/>
                    <a:pt x="1730" y="6511"/>
                    <a:pt x="1630" y="6511"/>
                  </a:cubicBezTo>
                  <a:cubicBezTo>
                    <a:pt x="1605" y="6511"/>
                    <a:pt x="1580" y="6511"/>
                    <a:pt x="1555" y="6461"/>
                  </a:cubicBezTo>
                  <a:cubicBezTo>
                    <a:pt x="1379" y="6210"/>
                    <a:pt x="1504" y="5183"/>
                    <a:pt x="2031" y="3929"/>
                  </a:cubicBezTo>
                  <a:cubicBezTo>
                    <a:pt x="2056" y="3904"/>
                    <a:pt x="2031" y="3854"/>
                    <a:pt x="2006" y="3854"/>
                  </a:cubicBezTo>
                  <a:cubicBezTo>
                    <a:pt x="1993" y="3842"/>
                    <a:pt x="1981" y="3835"/>
                    <a:pt x="1968" y="3835"/>
                  </a:cubicBezTo>
                  <a:cubicBezTo>
                    <a:pt x="1956" y="3835"/>
                    <a:pt x="1943" y="3842"/>
                    <a:pt x="1930" y="3854"/>
                  </a:cubicBezTo>
                  <a:cubicBezTo>
                    <a:pt x="1479" y="4356"/>
                    <a:pt x="1229" y="4957"/>
                    <a:pt x="1078" y="5408"/>
                  </a:cubicBezTo>
                  <a:cubicBezTo>
                    <a:pt x="958" y="5720"/>
                    <a:pt x="861" y="5986"/>
                    <a:pt x="765" y="5986"/>
                  </a:cubicBezTo>
                  <a:cubicBezTo>
                    <a:pt x="761" y="5986"/>
                    <a:pt x="757" y="5986"/>
                    <a:pt x="752" y="5985"/>
                  </a:cubicBezTo>
                  <a:cubicBezTo>
                    <a:pt x="727" y="5960"/>
                    <a:pt x="677" y="5934"/>
                    <a:pt x="677" y="5884"/>
                  </a:cubicBezTo>
                  <a:cubicBezTo>
                    <a:pt x="627" y="5759"/>
                    <a:pt x="627" y="5559"/>
                    <a:pt x="727" y="5208"/>
                  </a:cubicBezTo>
                  <a:cubicBezTo>
                    <a:pt x="778" y="5132"/>
                    <a:pt x="803" y="5032"/>
                    <a:pt x="853" y="4932"/>
                  </a:cubicBezTo>
                  <a:cubicBezTo>
                    <a:pt x="903" y="4782"/>
                    <a:pt x="953" y="4656"/>
                    <a:pt x="1003" y="4506"/>
                  </a:cubicBezTo>
                  <a:cubicBezTo>
                    <a:pt x="1128" y="4280"/>
                    <a:pt x="1279" y="4005"/>
                    <a:pt x="1454" y="3704"/>
                  </a:cubicBezTo>
                  <a:cubicBezTo>
                    <a:pt x="1479" y="3679"/>
                    <a:pt x="1479" y="3629"/>
                    <a:pt x="1454" y="3604"/>
                  </a:cubicBezTo>
                  <a:cubicBezTo>
                    <a:pt x="1429" y="3604"/>
                    <a:pt x="1379" y="3604"/>
                    <a:pt x="1354" y="3629"/>
                  </a:cubicBezTo>
                  <a:cubicBezTo>
                    <a:pt x="1179" y="3854"/>
                    <a:pt x="1028" y="4155"/>
                    <a:pt x="903" y="4456"/>
                  </a:cubicBezTo>
                  <a:cubicBezTo>
                    <a:pt x="778" y="4731"/>
                    <a:pt x="677" y="4957"/>
                    <a:pt x="602" y="5183"/>
                  </a:cubicBezTo>
                  <a:cubicBezTo>
                    <a:pt x="508" y="5419"/>
                    <a:pt x="413" y="5611"/>
                    <a:pt x="339" y="5611"/>
                  </a:cubicBezTo>
                  <a:cubicBezTo>
                    <a:pt x="335" y="5611"/>
                    <a:pt x="331" y="5610"/>
                    <a:pt x="326" y="5609"/>
                  </a:cubicBezTo>
                  <a:cubicBezTo>
                    <a:pt x="326" y="5609"/>
                    <a:pt x="301" y="5609"/>
                    <a:pt x="276" y="5533"/>
                  </a:cubicBezTo>
                  <a:cubicBezTo>
                    <a:pt x="151" y="5132"/>
                    <a:pt x="828" y="3528"/>
                    <a:pt x="1354" y="2802"/>
                  </a:cubicBezTo>
                  <a:cubicBezTo>
                    <a:pt x="1930" y="2025"/>
                    <a:pt x="4612" y="120"/>
                    <a:pt x="4637" y="120"/>
                  </a:cubicBezTo>
                  <a:cubicBezTo>
                    <a:pt x="4662" y="95"/>
                    <a:pt x="4662" y="45"/>
                    <a:pt x="4637" y="20"/>
                  </a:cubicBezTo>
                  <a:cubicBezTo>
                    <a:pt x="4637" y="7"/>
                    <a:pt x="4625" y="1"/>
                    <a:pt x="4609"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71" name="Google Shape;3471;p42"/>
            <p:cNvSpPr/>
            <p:nvPr/>
          </p:nvSpPr>
          <p:spPr>
            <a:xfrm>
              <a:off x="7849353" y="2101901"/>
              <a:ext cx="128224" cy="281866"/>
            </a:xfrm>
            <a:custGeom>
              <a:avLst/>
              <a:gdLst/>
              <a:ahLst/>
              <a:cxnLst/>
              <a:rect l="l" t="t" r="r" b="b"/>
              <a:pathLst>
                <a:path w="3284" h="7219" extrusionOk="0">
                  <a:moveTo>
                    <a:pt x="1028" y="1"/>
                  </a:moveTo>
                  <a:cubicBezTo>
                    <a:pt x="1028" y="1"/>
                    <a:pt x="1" y="5189"/>
                    <a:pt x="2206" y="7219"/>
                  </a:cubicBezTo>
                  <a:cubicBezTo>
                    <a:pt x="3284" y="3434"/>
                    <a:pt x="1029" y="1"/>
                    <a:pt x="1028" y="1"/>
                  </a:cubicBezTo>
                  <a:close/>
                </a:path>
              </a:pathLst>
            </a:custGeom>
            <a:solidFill>
              <a:srgbClr val="FBD7AE"/>
            </a:solidFill>
            <a:ln>
              <a:noFill/>
            </a:ln>
          </p:spPr>
          <p:txBody>
            <a:bodyPr spcFirstLastPara="1" wrap="square" lIns="91425" tIns="91425" rIns="91425" bIns="91425" anchor="ctr" anchorCtr="0">
              <a:noAutofit/>
            </a:bodyPr>
            <a:lstStyle/>
            <a:p>
              <a:endParaRPr/>
            </a:p>
          </p:txBody>
        </p:sp>
        <p:sp>
          <p:nvSpPr>
            <p:cNvPr id="3472" name="Google Shape;3472;p42"/>
            <p:cNvSpPr/>
            <p:nvPr/>
          </p:nvSpPr>
          <p:spPr>
            <a:xfrm>
              <a:off x="7847401" y="2098972"/>
              <a:ext cx="132167" cy="287723"/>
            </a:xfrm>
            <a:custGeom>
              <a:avLst/>
              <a:gdLst/>
              <a:ahLst/>
              <a:cxnLst/>
              <a:rect l="l" t="t" r="r" b="b"/>
              <a:pathLst>
                <a:path w="3385" h="7369" extrusionOk="0">
                  <a:moveTo>
                    <a:pt x="1103" y="251"/>
                  </a:moveTo>
                  <a:lnTo>
                    <a:pt x="1103" y="251"/>
                  </a:lnTo>
                  <a:cubicBezTo>
                    <a:pt x="1504" y="928"/>
                    <a:pt x="3108" y="3935"/>
                    <a:pt x="2231" y="7168"/>
                  </a:cubicBezTo>
                  <a:cubicBezTo>
                    <a:pt x="377" y="5339"/>
                    <a:pt x="953" y="1128"/>
                    <a:pt x="1103" y="251"/>
                  </a:cubicBezTo>
                  <a:close/>
                  <a:moveTo>
                    <a:pt x="1053" y="0"/>
                  </a:moveTo>
                  <a:cubicBezTo>
                    <a:pt x="1028" y="0"/>
                    <a:pt x="1003" y="26"/>
                    <a:pt x="1003" y="51"/>
                  </a:cubicBezTo>
                  <a:cubicBezTo>
                    <a:pt x="978" y="276"/>
                    <a:pt x="1" y="5314"/>
                    <a:pt x="2206" y="7344"/>
                  </a:cubicBezTo>
                  <a:cubicBezTo>
                    <a:pt x="2231" y="7344"/>
                    <a:pt x="2256" y="7369"/>
                    <a:pt x="2256" y="7369"/>
                  </a:cubicBezTo>
                  <a:lnTo>
                    <a:pt x="2281" y="7369"/>
                  </a:lnTo>
                  <a:cubicBezTo>
                    <a:pt x="2306" y="7344"/>
                    <a:pt x="2306" y="7344"/>
                    <a:pt x="2332" y="7319"/>
                  </a:cubicBezTo>
                  <a:cubicBezTo>
                    <a:pt x="3384" y="3559"/>
                    <a:pt x="1154" y="76"/>
                    <a:pt x="1128" y="26"/>
                  </a:cubicBezTo>
                  <a:cubicBezTo>
                    <a:pt x="1103" y="0"/>
                    <a:pt x="1078" y="0"/>
                    <a:pt x="105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73" name="Google Shape;3473;p42"/>
            <p:cNvSpPr/>
            <p:nvPr/>
          </p:nvSpPr>
          <p:spPr>
            <a:xfrm>
              <a:off x="7923732" y="2613689"/>
              <a:ext cx="323058" cy="431838"/>
            </a:xfrm>
            <a:custGeom>
              <a:avLst/>
              <a:gdLst/>
              <a:ahLst/>
              <a:cxnLst/>
              <a:rect l="l" t="t" r="r" b="b"/>
              <a:pathLst>
                <a:path w="8274" h="11060" extrusionOk="0">
                  <a:moveTo>
                    <a:pt x="5013" y="1"/>
                  </a:moveTo>
                  <a:cubicBezTo>
                    <a:pt x="5013" y="1"/>
                    <a:pt x="3083" y="527"/>
                    <a:pt x="3184" y="3760"/>
                  </a:cubicBezTo>
                  <a:cubicBezTo>
                    <a:pt x="3259" y="6993"/>
                    <a:pt x="1" y="10101"/>
                    <a:pt x="3534" y="10828"/>
                  </a:cubicBezTo>
                  <a:cubicBezTo>
                    <a:pt x="4265" y="10979"/>
                    <a:pt x="4905" y="11060"/>
                    <a:pt x="5452" y="11060"/>
                  </a:cubicBezTo>
                  <a:cubicBezTo>
                    <a:pt x="7535" y="11060"/>
                    <a:pt x="8274" y="9891"/>
                    <a:pt x="7519" y="6993"/>
                  </a:cubicBezTo>
                  <a:cubicBezTo>
                    <a:pt x="6542" y="3334"/>
                    <a:pt x="7945" y="126"/>
                    <a:pt x="501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474" name="Google Shape;3474;p42"/>
            <p:cNvSpPr/>
            <p:nvPr/>
          </p:nvSpPr>
          <p:spPr>
            <a:xfrm>
              <a:off x="7986358" y="2610761"/>
              <a:ext cx="251528" cy="437460"/>
            </a:xfrm>
            <a:custGeom>
              <a:avLst/>
              <a:gdLst/>
              <a:ahLst/>
              <a:cxnLst/>
              <a:rect l="l" t="t" r="r" b="b"/>
              <a:pathLst>
                <a:path w="6442" h="11204" extrusionOk="0">
                  <a:moveTo>
                    <a:pt x="3409" y="126"/>
                  </a:moveTo>
                  <a:cubicBezTo>
                    <a:pt x="5264" y="226"/>
                    <a:pt x="5314" y="1554"/>
                    <a:pt x="5414" y="3559"/>
                  </a:cubicBezTo>
                  <a:cubicBezTo>
                    <a:pt x="5464" y="4637"/>
                    <a:pt x="5514" y="5815"/>
                    <a:pt x="5840" y="7093"/>
                  </a:cubicBezTo>
                  <a:cubicBezTo>
                    <a:pt x="6291" y="8772"/>
                    <a:pt x="6241" y="9900"/>
                    <a:pt x="5665" y="10502"/>
                  </a:cubicBezTo>
                  <a:cubicBezTo>
                    <a:pt x="5279" y="10887"/>
                    <a:pt x="4685" y="11083"/>
                    <a:pt x="3834" y="11083"/>
                  </a:cubicBezTo>
                  <a:cubicBezTo>
                    <a:pt x="3303" y="11083"/>
                    <a:pt x="2672" y="11007"/>
                    <a:pt x="1930" y="10853"/>
                  </a:cubicBezTo>
                  <a:cubicBezTo>
                    <a:pt x="1204" y="10702"/>
                    <a:pt x="727" y="10426"/>
                    <a:pt x="502" y="10025"/>
                  </a:cubicBezTo>
                  <a:cubicBezTo>
                    <a:pt x="126" y="9374"/>
                    <a:pt x="477" y="8371"/>
                    <a:pt x="878" y="7243"/>
                  </a:cubicBezTo>
                  <a:cubicBezTo>
                    <a:pt x="1254" y="6191"/>
                    <a:pt x="1680" y="5038"/>
                    <a:pt x="1630" y="3835"/>
                  </a:cubicBezTo>
                  <a:cubicBezTo>
                    <a:pt x="1554" y="802"/>
                    <a:pt x="3284" y="176"/>
                    <a:pt x="3409" y="126"/>
                  </a:cubicBezTo>
                  <a:close/>
                  <a:moveTo>
                    <a:pt x="3384" y="0"/>
                  </a:moveTo>
                  <a:cubicBezTo>
                    <a:pt x="3359" y="25"/>
                    <a:pt x="1429" y="577"/>
                    <a:pt x="1504" y="3835"/>
                  </a:cubicBezTo>
                  <a:cubicBezTo>
                    <a:pt x="1554" y="5013"/>
                    <a:pt x="1128" y="6166"/>
                    <a:pt x="778" y="7193"/>
                  </a:cubicBezTo>
                  <a:cubicBezTo>
                    <a:pt x="351" y="8371"/>
                    <a:pt x="1" y="9374"/>
                    <a:pt x="402" y="10101"/>
                  </a:cubicBezTo>
                  <a:cubicBezTo>
                    <a:pt x="627" y="10527"/>
                    <a:pt x="1128" y="10802"/>
                    <a:pt x="1905" y="10978"/>
                  </a:cubicBezTo>
                  <a:cubicBezTo>
                    <a:pt x="2657" y="11128"/>
                    <a:pt x="3309" y="11203"/>
                    <a:pt x="3860" y="11203"/>
                  </a:cubicBezTo>
                  <a:cubicBezTo>
                    <a:pt x="4737" y="11203"/>
                    <a:pt x="5364" y="11003"/>
                    <a:pt x="5740" y="10577"/>
                  </a:cubicBezTo>
                  <a:cubicBezTo>
                    <a:pt x="6367" y="9950"/>
                    <a:pt x="6442" y="8797"/>
                    <a:pt x="5966" y="7068"/>
                  </a:cubicBezTo>
                  <a:cubicBezTo>
                    <a:pt x="5640" y="5815"/>
                    <a:pt x="5590" y="4612"/>
                    <a:pt x="5539" y="3559"/>
                  </a:cubicBezTo>
                  <a:cubicBezTo>
                    <a:pt x="5464" y="1554"/>
                    <a:pt x="5389" y="101"/>
                    <a:pt x="340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75" name="Google Shape;3475;p42"/>
            <p:cNvSpPr/>
            <p:nvPr/>
          </p:nvSpPr>
          <p:spPr>
            <a:xfrm>
              <a:off x="8046057" y="2876534"/>
              <a:ext cx="207524" cy="134940"/>
            </a:xfrm>
            <a:custGeom>
              <a:avLst/>
              <a:gdLst/>
              <a:ahLst/>
              <a:cxnLst/>
              <a:rect l="l" t="t" r="r" b="b"/>
              <a:pathLst>
                <a:path w="5315" h="3456" extrusionOk="0">
                  <a:moveTo>
                    <a:pt x="4165" y="0"/>
                  </a:moveTo>
                  <a:cubicBezTo>
                    <a:pt x="4122" y="0"/>
                    <a:pt x="4079" y="4"/>
                    <a:pt x="4036" y="10"/>
                  </a:cubicBezTo>
                  <a:cubicBezTo>
                    <a:pt x="3413" y="106"/>
                    <a:pt x="2859" y="139"/>
                    <a:pt x="2382" y="139"/>
                  </a:cubicBezTo>
                  <a:cubicBezTo>
                    <a:pt x="1860" y="139"/>
                    <a:pt x="1430" y="100"/>
                    <a:pt x="1103" y="61"/>
                  </a:cubicBezTo>
                  <a:cubicBezTo>
                    <a:pt x="1057" y="53"/>
                    <a:pt x="1011" y="50"/>
                    <a:pt x="966" y="50"/>
                  </a:cubicBezTo>
                  <a:cubicBezTo>
                    <a:pt x="543" y="50"/>
                    <a:pt x="169" y="357"/>
                    <a:pt x="101" y="787"/>
                  </a:cubicBezTo>
                  <a:cubicBezTo>
                    <a:pt x="25" y="1289"/>
                    <a:pt x="0" y="1915"/>
                    <a:pt x="126" y="2492"/>
                  </a:cubicBezTo>
                  <a:cubicBezTo>
                    <a:pt x="201" y="2817"/>
                    <a:pt x="452" y="3068"/>
                    <a:pt x="777" y="3143"/>
                  </a:cubicBezTo>
                  <a:cubicBezTo>
                    <a:pt x="1619" y="3349"/>
                    <a:pt x="2339" y="3456"/>
                    <a:pt x="2937" y="3456"/>
                  </a:cubicBezTo>
                  <a:cubicBezTo>
                    <a:pt x="4601" y="3456"/>
                    <a:pt x="5315" y="2625"/>
                    <a:pt x="5038" y="762"/>
                  </a:cubicBezTo>
                  <a:cubicBezTo>
                    <a:pt x="4970" y="330"/>
                    <a:pt x="4591" y="0"/>
                    <a:pt x="41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476" name="Google Shape;3476;p42"/>
            <p:cNvSpPr/>
            <p:nvPr/>
          </p:nvSpPr>
          <p:spPr>
            <a:xfrm>
              <a:off x="8044104" y="2874581"/>
              <a:ext cx="207485" cy="139391"/>
            </a:xfrm>
            <a:custGeom>
              <a:avLst/>
              <a:gdLst/>
              <a:ahLst/>
              <a:cxnLst/>
              <a:rect l="l" t="t" r="r" b="b"/>
              <a:pathLst>
                <a:path w="5314" h="3570" extrusionOk="0">
                  <a:moveTo>
                    <a:pt x="4235" y="125"/>
                  </a:moveTo>
                  <a:cubicBezTo>
                    <a:pt x="4616" y="125"/>
                    <a:pt x="4970" y="428"/>
                    <a:pt x="5038" y="812"/>
                  </a:cubicBezTo>
                  <a:cubicBezTo>
                    <a:pt x="5188" y="1865"/>
                    <a:pt x="5038" y="2567"/>
                    <a:pt x="4562" y="2993"/>
                  </a:cubicBezTo>
                  <a:cubicBezTo>
                    <a:pt x="4231" y="3296"/>
                    <a:pt x="3711" y="3448"/>
                    <a:pt x="2996" y="3448"/>
                  </a:cubicBezTo>
                  <a:cubicBezTo>
                    <a:pt x="2412" y="3448"/>
                    <a:pt x="1698" y="3346"/>
                    <a:pt x="852" y="3143"/>
                  </a:cubicBezTo>
                  <a:cubicBezTo>
                    <a:pt x="552" y="3068"/>
                    <a:pt x="326" y="2842"/>
                    <a:pt x="251" y="2542"/>
                  </a:cubicBezTo>
                  <a:cubicBezTo>
                    <a:pt x="126" y="2065"/>
                    <a:pt x="126" y="1489"/>
                    <a:pt x="226" y="837"/>
                  </a:cubicBezTo>
                  <a:cubicBezTo>
                    <a:pt x="276" y="436"/>
                    <a:pt x="627" y="161"/>
                    <a:pt x="1028" y="161"/>
                  </a:cubicBezTo>
                  <a:lnTo>
                    <a:pt x="1153" y="161"/>
                  </a:lnTo>
                  <a:cubicBezTo>
                    <a:pt x="1467" y="213"/>
                    <a:pt x="1898" y="252"/>
                    <a:pt x="2427" y="252"/>
                  </a:cubicBezTo>
                  <a:cubicBezTo>
                    <a:pt x="2910" y="252"/>
                    <a:pt x="3476" y="219"/>
                    <a:pt x="4111" y="136"/>
                  </a:cubicBezTo>
                  <a:cubicBezTo>
                    <a:pt x="4152" y="128"/>
                    <a:pt x="4193" y="125"/>
                    <a:pt x="4235" y="125"/>
                  </a:cubicBezTo>
                  <a:close/>
                  <a:moveTo>
                    <a:pt x="4221" y="0"/>
                  </a:moveTo>
                  <a:cubicBezTo>
                    <a:pt x="4176" y="0"/>
                    <a:pt x="4131" y="3"/>
                    <a:pt x="4086" y="10"/>
                  </a:cubicBezTo>
                  <a:cubicBezTo>
                    <a:pt x="3451" y="94"/>
                    <a:pt x="2897" y="126"/>
                    <a:pt x="2425" y="126"/>
                  </a:cubicBezTo>
                  <a:cubicBezTo>
                    <a:pt x="1909" y="126"/>
                    <a:pt x="1492" y="88"/>
                    <a:pt x="1178" y="35"/>
                  </a:cubicBezTo>
                  <a:cubicBezTo>
                    <a:pt x="1131" y="29"/>
                    <a:pt x="1083" y="25"/>
                    <a:pt x="1037" y="25"/>
                  </a:cubicBezTo>
                  <a:cubicBezTo>
                    <a:pt x="569" y="25"/>
                    <a:pt x="169" y="359"/>
                    <a:pt x="101" y="837"/>
                  </a:cubicBezTo>
                  <a:cubicBezTo>
                    <a:pt x="0" y="1489"/>
                    <a:pt x="0" y="2065"/>
                    <a:pt x="126" y="2567"/>
                  </a:cubicBezTo>
                  <a:cubicBezTo>
                    <a:pt x="201" y="2918"/>
                    <a:pt x="476" y="3193"/>
                    <a:pt x="827" y="3268"/>
                  </a:cubicBezTo>
                  <a:cubicBezTo>
                    <a:pt x="1679" y="3469"/>
                    <a:pt x="2381" y="3569"/>
                    <a:pt x="2983" y="3569"/>
                  </a:cubicBezTo>
                  <a:cubicBezTo>
                    <a:pt x="3735" y="3569"/>
                    <a:pt x="4286" y="3419"/>
                    <a:pt x="4662" y="3068"/>
                  </a:cubicBezTo>
                  <a:cubicBezTo>
                    <a:pt x="5163" y="2617"/>
                    <a:pt x="5314" y="1890"/>
                    <a:pt x="5163" y="812"/>
                  </a:cubicBezTo>
                  <a:cubicBezTo>
                    <a:pt x="5072" y="334"/>
                    <a:pt x="4670" y="0"/>
                    <a:pt x="422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77" name="Google Shape;3477;p42"/>
            <p:cNvSpPr/>
            <p:nvPr/>
          </p:nvSpPr>
          <p:spPr>
            <a:xfrm>
              <a:off x="8060737" y="2700211"/>
              <a:ext cx="165238" cy="160943"/>
            </a:xfrm>
            <a:custGeom>
              <a:avLst/>
              <a:gdLst/>
              <a:ahLst/>
              <a:cxnLst/>
              <a:rect l="l" t="t" r="r" b="b"/>
              <a:pathLst>
                <a:path w="4232" h="4122" extrusionOk="0">
                  <a:moveTo>
                    <a:pt x="3344" y="0"/>
                  </a:moveTo>
                  <a:cubicBezTo>
                    <a:pt x="3308" y="0"/>
                    <a:pt x="3271" y="5"/>
                    <a:pt x="3233" y="15"/>
                  </a:cubicBezTo>
                  <a:cubicBezTo>
                    <a:pt x="2744" y="120"/>
                    <a:pt x="2314" y="160"/>
                    <a:pt x="1941" y="160"/>
                  </a:cubicBezTo>
                  <a:cubicBezTo>
                    <a:pt x="1512" y="160"/>
                    <a:pt x="1159" y="107"/>
                    <a:pt x="878" y="40"/>
                  </a:cubicBezTo>
                  <a:cubicBezTo>
                    <a:pt x="847" y="34"/>
                    <a:pt x="817" y="31"/>
                    <a:pt x="787" y="31"/>
                  </a:cubicBezTo>
                  <a:cubicBezTo>
                    <a:pt x="447" y="31"/>
                    <a:pt x="147" y="411"/>
                    <a:pt x="101" y="917"/>
                  </a:cubicBezTo>
                  <a:cubicBezTo>
                    <a:pt x="25" y="1519"/>
                    <a:pt x="0" y="2271"/>
                    <a:pt x="101" y="2973"/>
                  </a:cubicBezTo>
                  <a:cubicBezTo>
                    <a:pt x="176" y="3348"/>
                    <a:pt x="376" y="3649"/>
                    <a:pt x="627" y="3749"/>
                  </a:cubicBezTo>
                  <a:cubicBezTo>
                    <a:pt x="1294" y="3994"/>
                    <a:pt x="1866" y="4122"/>
                    <a:pt x="2340" y="4122"/>
                  </a:cubicBezTo>
                  <a:cubicBezTo>
                    <a:pt x="3665" y="4122"/>
                    <a:pt x="4232" y="3125"/>
                    <a:pt x="4010" y="892"/>
                  </a:cubicBezTo>
                  <a:cubicBezTo>
                    <a:pt x="3965" y="395"/>
                    <a:pt x="3676" y="0"/>
                    <a:pt x="334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478" name="Google Shape;3478;p42"/>
            <p:cNvSpPr/>
            <p:nvPr/>
          </p:nvSpPr>
          <p:spPr>
            <a:xfrm>
              <a:off x="8058785" y="2697478"/>
              <a:ext cx="167347" cy="165785"/>
            </a:xfrm>
            <a:custGeom>
              <a:avLst/>
              <a:gdLst/>
              <a:ahLst/>
              <a:cxnLst/>
              <a:rect l="l" t="t" r="r" b="b"/>
              <a:pathLst>
                <a:path w="4286" h="4246" extrusionOk="0">
                  <a:moveTo>
                    <a:pt x="3372" y="126"/>
                  </a:moveTo>
                  <a:cubicBezTo>
                    <a:pt x="3467" y="126"/>
                    <a:pt x="3558" y="159"/>
                    <a:pt x="3634" y="235"/>
                  </a:cubicBezTo>
                  <a:cubicBezTo>
                    <a:pt x="3835" y="361"/>
                    <a:pt x="3985" y="662"/>
                    <a:pt x="4010" y="987"/>
                  </a:cubicBezTo>
                  <a:cubicBezTo>
                    <a:pt x="4161" y="2466"/>
                    <a:pt x="3960" y="3393"/>
                    <a:pt x="3384" y="3845"/>
                  </a:cubicBezTo>
                  <a:cubicBezTo>
                    <a:pt x="3136" y="4033"/>
                    <a:pt x="2811" y="4128"/>
                    <a:pt x="2402" y="4128"/>
                  </a:cubicBezTo>
                  <a:cubicBezTo>
                    <a:pt x="1943" y="4128"/>
                    <a:pt x="1379" y="4008"/>
                    <a:pt x="702" y="3769"/>
                  </a:cubicBezTo>
                  <a:cubicBezTo>
                    <a:pt x="476" y="3669"/>
                    <a:pt x="276" y="3393"/>
                    <a:pt x="226" y="3043"/>
                  </a:cubicBezTo>
                  <a:cubicBezTo>
                    <a:pt x="126" y="2466"/>
                    <a:pt x="126" y="1764"/>
                    <a:pt x="201" y="1012"/>
                  </a:cubicBezTo>
                  <a:cubicBezTo>
                    <a:pt x="226" y="687"/>
                    <a:pt x="376" y="411"/>
                    <a:pt x="577" y="261"/>
                  </a:cubicBezTo>
                  <a:cubicBezTo>
                    <a:pt x="652" y="210"/>
                    <a:pt x="752" y="160"/>
                    <a:pt x="827" y="160"/>
                  </a:cubicBezTo>
                  <a:cubicBezTo>
                    <a:pt x="852" y="160"/>
                    <a:pt x="902" y="185"/>
                    <a:pt x="928" y="185"/>
                  </a:cubicBezTo>
                  <a:cubicBezTo>
                    <a:pt x="1175" y="237"/>
                    <a:pt x="1516" y="283"/>
                    <a:pt x="1935" y="283"/>
                  </a:cubicBezTo>
                  <a:cubicBezTo>
                    <a:pt x="2323" y="283"/>
                    <a:pt x="2777" y="244"/>
                    <a:pt x="3283" y="135"/>
                  </a:cubicBezTo>
                  <a:cubicBezTo>
                    <a:pt x="3313" y="129"/>
                    <a:pt x="3343" y="126"/>
                    <a:pt x="3372" y="126"/>
                  </a:cubicBezTo>
                  <a:close/>
                  <a:moveTo>
                    <a:pt x="3368" y="1"/>
                  </a:moveTo>
                  <a:cubicBezTo>
                    <a:pt x="3331" y="1"/>
                    <a:pt x="3294" y="4"/>
                    <a:pt x="3258" y="10"/>
                  </a:cubicBezTo>
                  <a:cubicBezTo>
                    <a:pt x="2764" y="118"/>
                    <a:pt x="2322" y="157"/>
                    <a:pt x="1943" y="157"/>
                  </a:cubicBezTo>
                  <a:cubicBezTo>
                    <a:pt x="1535" y="157"/>
                    <a:pt x="1200" y="112"/>
                    <a:pt x="953" y="60"/>
                  </a:cubicBezTo>
                  <a:cubicBezTo>
                    <a:pt x="912" y="47"/>
                    <a:pt x="870" y="40"/>
                    <a:pt x="828" y="40"/>
                  </a:cubicBezTo>
                  <a:cubicBezTo>
                    <a:pt x="712" y="40"/>
                    <a:pt x="593" y="87"/>
                    <a:pt x="501" y="160"/>
                  </a:cubicBezTo>
                  <a:cubicBezTo>
                    <a:pt x="276" y="311"/>
                    <a:pt x="126" y="636"/>
                    <a:pt x="75" y="987"/>
                  </a:cubicBezTo>
                  <a:cubicBezTo>
                    <a:pt x="0" y="1764"/>
                    <a:pt x="0" y="2466"/>
                    <a:pt x="100" y="3068"/>
                  </a:cubicBezTo>
                  <a:cubicBezTo>
                    <a:pt x="151" y="3469"/>
                    <a:pt x="376" y="3769"/>
                    <a:pt x="652" y="3895"/>
                  </a:cubicBezTo>
                  <a:cubicBezTo>
                    <a:pt x="1354" y="4120"/>
                    <a:pt x="1930" y="4246"/>
                    <a:pt x="2406" y="4246"/>
                  </a:cubicBezTo>
                  <a:cubicBezTo>
                    <a:pt x="2832" y="4246"/>
                    <a:pt x="3183" y="4145"/>
                    <a:pt x="3459" y="3945"/>
                  </a:cubicBezTo>
                  <a:cubicBezTo>
                    <a:pt x="4060" y="3469"/>
                    <a:pt x="4286" y="2491"/>
                    <a:pt x="4136" y="962"/>
                  </a:cubicBezTo>
                  <a:cubicBezTo>
                    <a:pt x="4085" y="611"/>
                    <a:pt x="3935" y="286"/>
                    <a:pt x="3710" y="110"/>
                  </a:cubicBezTo>
                  <a:cubicBezTo>
                    <a:pt x="3614" y="34"/>
                    <a:pt x="3489" y="1"/>
                    <a:pt x="336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79" name="Google Shape;3479;p42"/>
            <p:cNvSpPr/>
            <p:nvPr/>
          </p:nvSpPr>
          <p:spPr>
            <a:xfrm>
              <a:off x="7853296" y="1996052"/>
              <a:ext cx="469594" cy="738068"/>
            </a:xfrm>
            <a:custGeom>
              <a:avLst/>
              <a:gdLst/>
              <a:ahLst/>
              <a:cxnLst/>
              <a:rect l="l" t="t" r="r" b="b"/>
              <a:pathLst>
                <a:path w="12027" h="18903" extrusionOk="0">
                  <a:moveTo>
                    <a:pt x="4985" y="1"/>
                  </a:moveTo>
                  <a:cubicBezTo>
                    <a:pt x="4911" y="1"/>
                    <a:pt x="4837" y="2"/>
                    <a:pt x="4762" y="5"/>
                  </a:cubicBezTo>
                  <a:cubicBezTo>
                    <a:pt x="4762" y="5"/>
                    <a:pt x="3083" y="5"/>
                    <a:pt x="1554" y="1584"/>
                  </a:cubicBezTo>
                  <a:cubicBezTo>
                    <a:pt x="0" y="3163"/>
                    <a:pt x="50" y="5418"/>
                    <a:pt x="326" y="6321"/>
                  </a:cubicBezTo>
                  <a:cubicBezTo>
                    <a:pt x="1228" y="5769"/>
                    <a:pt x="1504" y="4240"/>
                    <a:pt x="1504" y="4240"/>
                  </a:cubicBezTo>
                  <a:cubicBezTo>
                    <a:pt x="2657" y="5769"/>
                    <a:pt x="2657" y="8752"/>
                    <a:pt x="1504" y="11835"/>
                  </a:cubicBezTo>
                  <a:cubicBezTo>
                    <a:pt x="376" y="14917"/>
                    <a:pt x="326" y="16571"/>
                    <a:pt x="326" y="16571"/>
                  </a:cubicBezTo>
                  <a:cubicBezTo>
                    <a:pt x="326" y="16571"/>
                    <a:pt x="952" y="14040"/>
                    <a:pt x="2882" y="12486"/>
                  </a:cubicBezTo>
                  <a:cubicBezTo>
                    <a:pt x="3167" y="12262"/>
                    <a:pt x="3502" y="12156"/>
                    <a:pt x="3833" y="12156"/>
                  </a:cubicBezTo>
                  <a:cubicBezTo>
                    <a:pt x="4462" y="12156"/>
                    <a:pt x="5075" y="12539"/>
                    <a:pt x="5288" y="13213"/>
                  </a:cubicBezTo>
                  <a:cubicBezTo>
                    <a:pt x="6642" y="17273"/>
                    <a:pt x="7694" y="18902"/>
                    <a:pt x="9348" y="18902"/>
                  </a:cubicBezTo>
                  <a:cubicBezTo>
                    <a:pt x="8597" y="17424"/>
                    <a:pt x="8797" y="14291"/>
                    <a:pt x="10426" y="9103"/>
                  </a:cubicBezTo>
                  <a:cubicBezTo>
                    <a:pt x="12026" y="4032"/>
                    <a:pt x="9057" y="1"/>
                    <a:pt x="498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80" name="Google Shape;3480;p42"/>
            <p:cNvSpPr/>
            <p:nvPr/>
          </p:nvSpPr>
          <p:spPr>
            <a:xfrm>
              <a:off x="7851305" y="1994100"/>
              <a:ext cx="443356" cy="742948"/>
            </a:xfrm>
            <a:custGeom>
              <a:avLst/>
              <a:gdLst/>
              <a:ahLst/>
              <a:cxnLst/>
              <a:rect l="l" t="t" r="r" b="b"/>
              <a:pathLst>
                <a:path w="11355" h="19028" extrusionOk="0">
                  <a:moveTo>
                    <a:pt x="5055" y="125"/>
                  </a:moveTo>
                  <a:cubicBezTo>
                    <a:pt x="6841" y="125"/>
                    <a:pt x="8471" y="921"/>
                    <a:pt x="9550" y="2336"/>
                  </a:cubicBezTo>
                  <a:cubicBezTo>
                    <a:pt x="10903" y="4115"/>
                    <a:pt x="11229" y="6596"/>
                    <a:pt x="10427" y="9153"/>
                  </a:cubicBezTo>
                  <a:cubicBezTo>
                    <a:pt x="8923" y="13890"/>
                    <a:pt x="8547" y="17248"/>
                    <a:pt x="9299" y="18902"/>
                  </a:cubicBezTo>
                  <a:cubicBezTo>
                    <a:pt x="7795" y="18827"/>
                    <a:pt x="6793" y="17373"/>
                    <a:pt x="5414" y="13238"/>
                  </a:cubicBezTo>
                  <a:cubicBezTo>
                    <a:pt x="5239" y="12737"/>
                    <a:pt x="4863" y="12361"/>
                    <a:pt x="4337" y="12210"/>
                  </a:cubicBezTo>
                  <a:cubicBezTo>
                    <a:pt x="4186" y="12160"/>
                    <a:pt x="4036" y="12135"/>
                    <a:pt x="3886" y="12135"/>
                  </a:cubicBezTo>
                  <a:cubicBezTo>
                    <a:pt x="3535" y="12135"/>
                    <a:pt x="3184" y="12260"/>
                    <a:pt x="2883" y="12486"/>
                  </a:cubicBezTo>
                  <a:cubicBezTo>
                    <a:pt x="1530" y="13589"/>
                    <a:pt x="803" y="15143"/>
                    <a:pt x="502" y="15995"/>
                  </a:cubicBezTo>
                  <a:cubicBezTo>
                    <a:pt x="602" y="15268"/>
                    <a:pt x="903" y="13890"/>
                    <a:pt x="1630" y="11910"/>
                  </a:cubicBezTo>
                  <a:cubicBezTo>
                    <a:pt x="2783" y="8802"/>
                    <a:pt x="2783" y="5794"/>
                    <a:pt x="1605" y="4265"/>
                  </a:cubicBezTo>
                  <a:cubicBezTo>
                    <a:pt x="1605" y="4240"/>
                    <a:pt x="1580" y="4240"/>
                    <a:pt x="1555" y="4240"/>
                  </a:cubicBezTo>
                  <a:cubicBezTo>
                    <a:pt x="1530" y="4240"/>
                    <a:pt x="1505" y="4265"/>
                    <a:pt x="1505" y="4290"/>
                  </a:cubicBezTo>
                  <a:cubicBezTo>
                    <a:pt x="1505" y="4290"/>
                    <a:pt x="1229" y="5719"/>
                    <a:pt x="402" y="6270"/>
                  </a:cubicBezTo>
                  <a:cubicBezTo>
                    <a:pt x="151" y="5218"/>
                    <a:pt x="252" y="3113"/>
                    <a:pt x="1630" y="1684"/>
                  </a:cubicBezTo>
                  <a:cubicBezTo>
                    <a:pt x="3134" y="130"/>
                    <a:pt x="4788" y="130"/>
                    <a:pt x="4813" y="130"/>
                  </a:cubicBezTo>
                  <a:cubicBezTo>
                    <a:pt x="4894" y="127"/>
                    <a:pt x="4975" y="125"/>
                    <a:pt x="5055" y="125"/>
                  </a:cubicBezTo>
                  <a:close/>
                  <a:moveTo>
                    <a:pt x="5055" y="0"/>
                  </a:moveTo>
                  <a:cubicBezTo>
                    <a:pt x="4974" y="0"/>
                    <a:pt x="4894" y="2"/>
                    <a:pt x="4813" y="5"/>
                  </a:cubicBezTo>
                  <a:cubicBezTo>
                    <a:pt x="4738" y="5"/>
                    <a:pt x="3059" y="30"/>
                    <a:pt x="1555" y="1609"/>
                  </a:cubicBezTo>
                  <a:cubicBezTo>
                    <a:pt x="76" y="3113"/>
                    <a:pt x="1" y="5343"/>
                    <a:pt x="302" y="6396"/>
                  </a:cubicBezTo>
                  <a:cubicBezTo>
                    <a:pt x="302" y="6396"/>
                    <a:pt x="327" y="6421"/>
                    <a:pt x="352" y="6421"/>
                  </a:cubicBezTo>
                  <a:lnTo>
                    <a:pt x="402" y="6421"/>
                  </a:lnTo>
                  <a:cubicBezTo>
                    <a:pt x="1179" y="5970"/>
                    <a:pt x="1505" y="4842"/>
                    <a:pt x="1605" y="4441"/>
                  </a:cubicBezTo>
                  <a:lnTo>
                    <a:pt x="1605" y="4441"/>
                  </a:lnTo>
                  <a:cubicBezTo>
                    <a:pt x="2633" y="5995"/>
                    <a:pt x="2607" y="8877"/>
                    <a:pt x="1505" y="11859"/>
                  </a:cubicBezTo>
                  <a:cubicBezTo>
                    <a:pt x="377" y="14917"/>
                    <a:pt x="302" y="16596"/>
                    <a:pt x="302" y="16596"/>
                  </a:cubicBezTo>
                  <a:cubicBezTo>
                    <a:pt x="302" y="16646"/>
                    <a:pt x="327" y="16672"/>
                    <a:pt x="352" y="16672"/>
                  </a:cubicBezTo>
                  <a:cubicBezTo>
                    <a:pt x="402" y="16672"/>
                    <a:pt x="427" y="16646"/>
                    <a:pt x="427" y="16621"/>
                  </a:cubicBezTo>
                  <a:cubicBezTo>
                    <a:pt x="427" y="16596"/>
                    <a:pt x="1079" y="14115"/>
                    <a:pt x="2983" y="12586"/>
                  </a:cubicBezTo>
                  <a:cubicBezTo>
                    <a:pt x="3243" y="12379"/>
                    <a:pt x="3550" y="12267"/>
                    <a:pt x="3872" y="12267"/>
                  </a:cubicBezTo>
                  <a:cubicBezTo>
                    <a:pt x="4017" y="12267"/>
                    <a:pt x="4164" y="12289"/>
                    <a:pt x="4312" y="12336"/>
                  </a:cubicBezTo>
                  <a:cubicBezTo>
                    <a:pt x="4788" y="12461"/>
                    <a:pt x="5139" y="12812"/>
                    <a:pt x="5289" y="13263"/>
                  </a:cubicBezTo>
                  <a:cubicBezTo>
                    <a:pt x="6718" y="17574"/>
                    <a:pt x="7770" y="19027"/>
                    <a:pt x="9399" y="19027"/>
                  </a:cubicBezTo>
                  <a:cubicBezTo>
                    <a:pt x="9425" y="19027"/>
                    <a:pt x="9450" y="19002"/>
                    <a:pt x="9475" y="19002"/>
                  </a:cubicBezTo>
                  <a:cubicBezTo>
                    <a:pt x="9475" y="18977"/>
                    <a:pt x="9475" y="18952"/>
                    <a:pt x="9475" y="18927"/>
                  </a:cubicBezTo>
                  <a:cubicBezTo>
                    <a:pt x="8648" y="17348"/>
                    <a:pt x="9024" y="13990"/>
                    <a:pt x="10552" y="9178"/>
                  </a:cubicBezTo>
                  <a:cubicBezTo>
                    <a:pt x="11354" y="6596"/>
                    <a:pt x="11029" y="4090"/>
                    <a:pt x="9650" y="2260"/>
                  </a:cubicBezTo>
                  <a:cubicBezTo>
                    <a:pt x="8545" y="820"/>
                    <a:pt x="6889" y="0"/>
                    <a:pt x="505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81" name="Google Shape;3481;p42"/>
            <p:cNvSpPr/>
            <p:nvPr/>
          </p:nvSpPr>
          <p:spPr>
            <a:xfrm>
              <a:off x="8159557" y="2151799"/>
              <a:ext cx="144857" cy="560764"/>
            </a:xfrm>
            <a:custGeom>
              <a:avLst/>
              <a:gdLst/>
              <a:ahLst/>
              <a:cxnLst/>
              <a:rect l="l" t="t" r="r" b="b"/>
              <a:pathLst>
                <a:path w="3710" h="14362" extrusionOk="0">
                  <a:moveTo>
                    <a:pt x="1981" y="1"/>
                  </a:moveTo>
                  <a:lnTo>
                    <a:pt x="276" y="10678"/>
                  </a:lnTo>
                  <a:cubicBezTo>
                    <a:pt x="276" y="10678"/>
                    <a:pt x="276" y="14362"/>
                    <a:pt x="2632" y="14362"/>
                  </a:cubicBezTo>
                  <a:cubicBezTo>
                    <a:pt x="1" y="10527"/>
                    <a:pt x="3710" y="4537"/>
                    <a:pt x="1981"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82" name="Google Shape;3482;p42"/>
            <p:cNvSpPr/>
            <p:nvPr/>
          </p:nvSpPr>
          <p:spPr>
            <a:xfrm>
              <a:off x="8168381" y="2149456"/>
              <a:ext cx="102766" cy="565059"/>
            </a:xfrm>
            <a:custGeom>
              <a:avLst/>
              <a:gdLst/>
              <a:ahLst/>
              <a:cxnLst/>
              <a:rect l="l" t="t" r="r" b="b"/>
              <a:pathLst>
                <a:path w="2632" h="14472" extrusionOk="0">
                  <a:moveTo>
                    <a:pt x="1756" y="0"/>
                  </a:moveTo>
                  <a:cubicBezTo>
                    <a:pt x="1746" y="0"/>
                    <a:pt x="1737" y="3"/>
                    <a:pt x="1730" y="11"/>
                  </a:cubicBezTo>
                  <a:cubicBezTo>
                    <a:pt x="1705" y="11"/>
                    <a:pt x="1679" y="61"/>
                    <a:pt x="1679" y="86"/>
                  </a:cubicBezTo>
                  <a:cubicBezTo>
                    <a:pt x="2481" y="2191"/>
                    <a:pt x="2131" y="4597"/>
                    <a:pt x="1755" y="6953"/>
                  </a:cubicBezTo>
                  <a:cubicBezTo>
                    <a:pt x="1354" y="9710"/>
                    <a:pt x="953" y="12292"/>
                    <a:pt x="2281" y="14347"/>
                  </a:cubicBezTo>
                  <a:cubicBezTo>
                    <a:pt x="151" y="14221"/>
                    <a:pt x="126" y="10763"/>
                    <a:pt x="126" y="10738"/>
                  </a:cubicBezTo>
                  <a:cubicBezTo>
                    <a:pt x="126" y="10713"/>
                    <a:pt x="101" y="10687"/>
                    <a:pt x="75" y="10687"/>
                  </a:cubicBezTo>
                  <a:cubicBezTo>
                    <a:pt x="25" y="10687"/>
                    <a:pt x="0" y="10713"/>
                    <a:pt x="0" y="10738"/>
                  </a:cubicBezTo>
                  <a:cubicBezTo>
                    <a:pt x="0" y="10788"/>
                    <a:pt x="25" y="14472"/>
                    <a:pt x="2406" y="14472"/>
                  </a:cubicBezTo>
                  <a:cubicBezTo>
                    <a:pt x="2431" y="14472"/>
                    <a:pt x="2456" y="14472"/>
                    <a:pt x="2481" y="14447"/>
                  </a:cubicBezTo>
                  <a:cubicBezTo>
                    <a:pt x="2481" y="14422"/>
                    <a:pt x="2481" y="14397"/>
                    <a:pt x="2456" y="14372"/>
                  </a:cubicBezTo>
                  <a:cubicBezTo>
                    <a:pt x="1078" y="12342"/>
                    <a:pt x="1454" y="9735"/>
                    <a:pt x="1880" y="6978"/>
                  </a:cubicBezTo>
                  <a:cubicBezTo>
                    <a:pt x="2256" y="4622"/>
                    <a:pt x="2632" y="2166"/>
                    <a:pt x="1805" y="36"/>
                  </a:cubicBezTo>
                  <a:cubicBezTo>
                    <a:pt x="1805" y="18"/>
                    <a:pt x="1780" y="0"/>
                    <a:pt x="175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83" name="Google Shape;3483;p42"/>
            <p:cNvSpPr/>
            <p:nvPr/>
          </p:nvSpPr>
          <p:spPr>
            <a:xfrm>
              <a:off x="7867938" y="2087220"/>
              <a:ext cx="381704" cy="64776"/>
            </a:xfrm>
            <a:custGeom>
              <a:avLst/>
              <a:gdLst/>
              <a:ahLst/>
              <a:cxnLst/>
              <a:rect l="l" t="t" r="r" b="b"/>
              <a:pathLst>
                <a:path w="9776" h="1659" extrusionOk="0">
                  <a:moveTo>
                    <a:pt x="9174" y="1"/>
                  </a:moveTo>
                  <a:cubicBezTo>
                    <a:pt x="8522" y="502"/>
                    <a:pt x="7019" y="1304"/>
                    <a:pt x="3961" y="1354"/>
                  </a:cubicBezTo>
                  <a:cubicBezTo>
                    <a:pt x="3870" y="1355"/>
                    <a:pt x="3780" y="1356"/>
                    <a:pt x="3692" y="1356"/>
                  </a:cubicBezTo>
                  <a:cubicBezTo>
                    <a:pt x="2059" y="1356"/>
                    <a:pt x="940" y="1141"/>
                    <a:pt x="227" y="903"/>
                  </a:cubicBezTo>
                  <a:cubicBezTo>
                    <a:pt x="126" y="1129"/>
                    <a:pt x="76" y="1354"/>
                    <a:pt x="1" y="1580"/>
                  </a:cubicBezTo>
                  <a:cubicBezTo>
                    <a:pt x="853" y="1605"/>
                    <a:pt x="2131" y="1630"/>
                    <a:pt x="3986" y="1655"/>
                  </a:cubicBezTo>
                  <a:cubicBezTo>
                    <a:pt x="4151" y="1657"/>
                    <a:pt x="4312" y="1659"/>
                    <a:pt x="4469" y="1659"/>
                  </a:cubicBezTo>
                  <a:cubicBezTo>
                    <a:pt x="7490" y="1659"/>
                    <a:pt x="9108" y="1218"/>
                    <a:pt x="9775" y="1003"/>
                  </a:cubicBezTo>
                  <a:cubicBezTo>
                    <a:pt x="9600" y="652"/>
                    <a:pt x="9400" y="327"/>
                    <a:pt x="9174" y="1"/>
                  </a:cubicBezTo>
                  <a:close/>
                </a:path>
              </a:pathLst>
            </a:custGeom>
            <a:solidFill>
              <a:srgbClr val="FFFFFF">
                <a:alpha val="39660"/>
              </a:srgbClr>
            </a:solidFill>
            <a:ln>
              <a:noFill/>
            </a:ln>
          </p:spPr>
          <p:txBody>
            <a:bodyPr spcFirstLastPara="1" wrap="square" lIns="91425" tIns="91425" rIns="91425" bIns="91425" anchor="ctr" anchorCtr="0">
              <a:noAutofit/>
            </a:bodyPr>
            <a:lstStyle/>
            <a:p>
              <a:endParaRPr/>
            </a:p>
          </p:txBody>
        </p:sp>
        <p:sp>
          <p:nvSpPr>
            <p:cNvPr id="3484" name="Google Shape;3484;p42"/>
            <p:cNvSpPr/>
            <p:nvPr/>
          </p:nvSpPr>
          <p:spPr>
            <a:xfrm>
              <a:off x="7885586" y="2022641"/>
              <a:ext cx="71452" cy="197724"/>
            </a:xfrm>
            <a:custGeom>
              <a:avLst/>
              <a:gdLst/>
              <a:ahLst/>
              <a:cxnLst/>
              <a:rect l="l" t="t" r="r" b="b"/>
              <a:pathLst>
                <a:path w="1830" h="5064" extrusionOk="0">
                  <a:moveTo>
                    <a:pt x="1830" y="1"/>
                  </a:moveTo>
                  <a:cubicBezTo>
                    <a:pt x="1830" y="1"/>
                    <a:pt x="1829" y="1"/>
                    <a:pt x="1829" y="1"/>
                  </a:cubicBezTo>
                  <a:lnTo>
                    <a:pt x="1829" y="1"/>
                  </a:lnTo>
                  <a:cubicBezTo>
                    <a:pt x="1829" y="1"/>
                    <a:pt x="1830" y="1"/>
                    <a:pt x="1830" y="1"/>
                  </a:cubicBezTo>
                  <a:close/>
                  <a:moveTo>
                    <a:pt x="1829" y="1"/>
                  </a:moveTo>
                  <a:lnTo>
                    <a:pt x="1829" y="1"/>
                  </a:lnTo>
                  <a:cubicBezTo>
                    <a:pt x="1824" y="6"/>
                    <a:pt x="1796" y="28"/>
                    <a:pt x="1729" y="51"/>
                  </a:cubicBezTo>
                  <a:cubicBezTo>
                    <a:pt x="551" y="552"/>
                    <a:pt x="0" y="1930"/>
                    <a:pt x="476" y="3108"/>
                  </a:cubicBezTo>
                  <a:cubicBezTo>
                    <a:pt x="652" y="3559"/>
                    <a:pt x="927" y="4186"/>
                    <a:pt x="1328" y="5063"/>
                  </a:cubicBezTo>
                  <a:cubicBezTo>
                    <a:pt x="415" y="1360"/>
                    <a:pt x="1787" y="40"/>
                    <a:pt x="182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85" name="Google Shape;3485;p42"/>
            <p:cNvSpPr/>
            <p:nvPr/>
          </p:nvSpPr>
          <p:spPr>
            <a:xfrm>
              <a:off x="7882619" y="2020689"/>
              <a:ext cx="77348" cy="202605"/>
            </a:xfrm>
            <a:custGeom>
              <a:avLst/>
              <a:gdLst/>
              <a:ahLst/>
              <a:cxnLst/>
              <a:rect l="l" t="t" r="r" b="b"/>
              <a:pathLst>
                <a:path w="1981" h="5189" extrusionOk="0">
                  <a:moveTo>
                    <a:pt x="1680" y="226"/>
                  </a:moveTo>
                  <a:cubicBezTo>
                    <a:pt x="1354" y="702"/>
                    <a:pt x="703" y="1980"/>
                    <a:pt x="1204" y="4537"/>
                  </a:cubicBezTo>
                  <a:cubicBezTo>
                    <a:pt x="978" y="3985"/>
                    <a:pt x="778" y="3534"/>
                    <a:pt x="602" y="3133"/>
                  </a:cubicBezTo>
                  <a:cubicBezTo>
                    <a:pt x="151" y="2031"/>
                    <a:pt x="653" y="752"/>
                    <a:pt x="1680" y="226"/>
                  </a:cubicBezTo>
                  <a:close/>
                  <a:moveTo>
                    <a:pt x="1881" y="0"/>
                  </a:moveTo>
                  <a:cubicBezTo>
                    <a:pt x="1881" y="0"/>
                    <a:pt x="1856" y="26"/>
                    <a:pt x="1780" y="51"/>
                  </a:cubicBezTo>
                  <a:cubicBezTo>
                    <a:pt x="577" y="552"/>
                    <a:pt x="1" y="1955"/>
                    <a:pt x="502" y="3183"/>
                  </a:cubicBezTo>
                  <a:cubicBezTo>
                    <a:pt x="703" y="3710"/>
                    <a:pt x="978" y="4361"/>
                    <a:pt x="1354" y="5138"/>
                  </a:cubicBezTo>
                  <a:cubicBezTo>
                    <a:pt x="1354" y="5163"/>
                    <a:pt x="1379" y="5188"/>
                    <a:pt x="1404" y="5188"/>
                  </a:cubicBezTo>
                  <a:lnTo>
                    <a:pt x="1430" y="5188"/>
                  </a:lnTo>
                  <a:cubicBezTo>
                    <a:pt x="1455" y="5163"/>
                    <a:pt x="1480" y="5138"/>
                    <a:pt x="1455" y="5088"/>
                  </a:cubicBezTo>
                  <a:cubicBezTo>
                    <a:pt x="552" y="1429"/>
                    <a:pt x="1931" y="126"/>
                    <a:pt x="1956" y="101"/>
                  </a:cubicBezTo>
                  <a:cubicBezTo>
                    <a:pt x="1981" y="101"/>
                    <a:pt x="1981" y="51"/>
                    <a:pt x="1956" y="26"/>
                  </a:cubicBezTo>
                  <a:cubicBezTo>
                    <a:pt x="1956" y="0"/>
                    <a:pt x="1931" y="0"/>
                    <a:pt x="188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86" name="Google Shape;3486;p42"/>
            <p:cNvSpPr/>
            <p:nvPr/>
          </p:nvSpPr>
          <p:spPr>
            <a:xfrm>
              <a:off x="7964845" y="2313285"/>
              <a:ext cx="177147" cy="378737"/>
            </a:xfrm>
            <a:custGeom>
              <a:avLst/>
              <a:gdLst/>
              <a:ahLst/>
              <a:cxnLst/>
              <a:rect l="l" t="t" r="r" b="b"/>
              <a:pathLst>
                <a:path w="4537" h="9700" extrusionOk="0">
                  <a:moveTo>
                    <a:pt x="4211" y="0"/>
                  </a:moveTo>
                  <a:lnTo>
                    <a:pt x="2030" y="978"/>
                  </a:lnTo>
                  <a:cubicBezTo>
                    <a:pt x="2030" y="978"/>
                    <a:pt x="0" y="8146"/>
                    <a:pt x="4537" y="9700"/>
                  </a:cubicBezTo>
                  <a:cubicBezTo>
                    <a:pt x="2882" y="6642"/>
                    <a:pt x="4211" y="0"/>
                    <a:pt x="421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87" name="Google Shape;3487;p42"/>
            <p:cNvSpPr/>
            <p:nvPr/>
          </p:nvSpPr>
          <p:spPr>
            <a:xfrm>
              <a:off x="7963869" y="2310356"/>
              <a:ext cx="181052" cy="384593"/>
            </a:xfrm>
            <a:custGeom>
              <a:avLst/>
              <a:gdLst/>
              <a:ahLst/>
              <a:cxnLst/>
              <a:rect l="l" t="t" r="r" b="b"/>
              <a:pathLst>
                <a:path w="4637" h="9850" extrusionOk="0">
                  <a:moveTo>
                    <a:pt x="4261" y="0"/>
                  </a:moveTo>
                  <a:cubicBezTo>
                    <a:pt x="4211" y="0"/>
                    <a:pt x="4186" y="25"/>
                    <a:pt x="4186" y="50"/>
                  </a:cubicBezTo>
                  <a:cubicBezTo>
                    <a:pt x="4161" y="125"/>
                    <a:pt x="2907" y="6566"/>
                    <a:pt x="4436" y="9674"/>
                  </a:cubicBezTo>
                  <a:cubicBezTo>
                    <a:pt x="201" y="8020"/>
                    <a:pt x="2080" y="1153"/>
                    <a:pt x="2105" y="1078"/>
                  </a:cubicBezTo>
                  <a:cubicBezTo>
                    <a:pt x="2105" y="1053"/>
                    <a:pt x="2105" y="1003"/>
                    <a:pt x="2055" y="1003"/>
                  </a:cubicBezTo>
                  <a:cubicBezTo>
                    <a:pt x="2030" y="1003"/>
                    <a:pt x="2005" y="1003"/>
                    <a:pt x="1980" y="1053"/>
                  </a:cubicBezTo>
                  <a:cubicBezTo>
                    <a:pt x="1955" y="1128"/>
                    <a:pt x="0" y="8271"/>
                    <a:pt x="4536" y="9850"/>
                  </a:cubicBezTo>
                  <a:lnTo>
                    <a:pt x="4562" y="9850"/>
                  </a:lnTo>
                  <a:cubicBezTo>
                    <a:pt x="4587" y="9850"/>
                    <a:pt x="4612" y="9850"/>
                    <a:pt x="4612" y="9825"/>
                  </a:cubicBezTo>
                  <a:cubicBezTo>
                    <a:pt x="4637" y="9800"/>
                    <a:pt x="4637" y="9775"/>
                    <a:pt x="4612" y="9749"/>
                  </a:cubicBezTo>
                  <a:cubicBezTo>
                    <a:pt x="3008" y="6742"/>
                    <a:pt x="4286" y="150"/>
                    <a:pt x="4311" y="75"/>
                  </a:cubicBezTo>
                  <a:cubicBezTo>
                    <a:pt x="4311" y="50"/>
                    <a:pt x="4286" y="25"/>
                    <a:pt x="426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88" name="Google Shape;3488;p42"/>
            <p:cNvSpPr/>
            <p:nvPr/>
          </p:nvSpPr>
          <p:spPr>
            <a:xfrm>
              <a:off x="7595919" y="4498383"/>
              <a:ext cx="22529" cy="44082"/>
            </a:xfrm>
            <a:custGeom>
              <a:avLst/>
              <a:gdLst/>
              <a:ahLst/>
              <a:cxnLst/>
              <a:rect l="l" t="t" r="r" b="b"/>
              <a:pathLst>
                <a:path w="577" h="1129" extrusionOk="0">
                  <a:moveTo>
                    <a:pt x="1" y="0"/>
                  </a:moveTo>
                  <a:lnTo>
                    <a:pt x="577" y="1128"/>
                  </a:lnTo>
                </a:path>
              </a:pathLst>
            </a:custGeom>
            <a:solidFill>
              <a:srgbClr val="FFC966"/>
            </a:solidFill>
            <a:ln>
              <a:noFill/>
            </a:ln>
          </p:spPr>
          <p:txBody>
            <a:bodyPr spcFirstLastPara="1" wrap="square" lIns="91425" tIns="91425" rIns="91425" bIns="91425" anchor="ctr" anchorCtr="0">
              <a:noAutofit/>
            </a:bodyPr>
            <a:lstStyle/>
            <a:p>
              <a:endParaRPr/>
            </a:p>
          </p:txBody>
        </p:sp>
        <p:sp>
          <p:nvSpPr>
            <p:cNvPr id="3489" name="Google Shape;3489;p42"/>
            <p:cNvSpPr/>
            <p:nvPr/>
          </p:nvSpPr>
          <p:spPr>
            <a:xfrm>
              <a:off x="7592990" y="4496431"/>
              <a:ext cx="27449" cy="47986"/>
            </a:xfrm>
            <a:custGeom>
              <a:avLst/>
              <a:gdLst/>
              <a:ahLst/>
              <a:cxnLst/>
              <a:rect l="l" t="t" r="r" b="b"/>
              <a:pathLst>
                <a:path w="703" h="1229" extrusionOk="0">
                  <a:moveTo>
                    <a:pt x="50" y="0"/>
                  </a:moveTo>
                  <a:cubicBezTo>
                    <a:pt x="0" y="25"/>
                    <a:pt x="0" y="50"/>
                    <a:pt x="25" y="101"/>
                  </a:cubicBezTo>
                  <a:lnTo>
                    <a:pt x="577" y="1203"/>
                  </a:lnTo>
                  <a:cubicBezTo>
                    <a:pt x="602" y="1228"/>
                    <a:pt x="627" y="1228"/>
                    <a:pt x="652" y="1228"/>
                  </a:cubicBezTo>
                  <a:lnTo>
                    <a:pt x="677" y="1228"/>
                  </a:lnTo>
                  <a:cubicBezTo>
                    <a:pt x="702" y="1203"/>
                    <a:pt x="702" y="1178"/>
                    <a:pt x="702" y="1153"/>
                  </a:cubicBezTo>
                  <a:lnTo>
                    <a:pt x="126" y="25"/>
                  </a:lnTo>
                  <a:cubicBezTo>
                    <a:pt x="101" y="0"/>
                    <a:pt x="76" y="0"/>
                    <a:pt x="5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90" name="Google Shape;3490;p42"/>
            <p:cNvSpPr/>
            <p:nvPr/>
          </p:nvSpPr>
          <p:spPr>
            <a:xfrm>
              <a:off x="7617432" y="4485654"/>
              <a:ext cx="27449" cy="45058"/>
            </a:xfrm>
            <a:custGeom>
              <a:avLst/>
              <a:gdLst/>
              <a:ahLst/>
              <a:cxnLst/>
              <a:rect l="l" t="t" r="r" b="b"/>
              <a:pathLst>
                <a:path w="703" h="1154" extrusionOk="0">
                  <a:moveTo>
                    <a:pt x="1" y="1"/>
                  </a:moveTo>
                  <a:lnTo>
                    <a:pt x="703" y="1154"/>
                  </a:lnTo>
                </a:path>
              </a:pathLst>
            </a:custGeom>
            <a:solidFill>
              <a:srgbClr val="FFC966"/>
            </a:solidFill>
            <a:ln>
              <a:noFill/>
            </a:ln>
          </p:spPr>
          <p:txBody>
            <a:bodyPr spcFirstLastPara="1" wrap="square" lIns="91425" tIns="91425" rIns="91425" bIns="91425" anchor="ctr" anchorCtr="0">
              <a:noAutofit/>
            </a:bodyPr>
            <a:lstStyle/>
            <a:p>
              <a:endParaRPr/>
            </a:p>
          </p:txBody>
        </p:sp>
        <p:sp>
          <p:nvSpPr>
            <p:cNvPr id="3491" name="Google Shape;3491;p42"/>
            <p:cNvSpPr/>
            <p:nvPr/>
          </p:nvSpPr>
          <p:spPr>
            <a:xfrm>
              <a:off x="7615480" y="4483702"/>
              <a:ext cx="32329" cy="48962"/>
            </a:xfrm>
            <a:custGeom>
              <a:avLst/>
              <a:gdLst/>
              <a:ahLst/>
              <a:cxnLst/>
              <a:rect l="l" t="t" r="r" b="b"/>
              <a:pathLst>
                <a:path w="828" h="1254" extrusionOk="0">
                  <a:moveTo>
                    <a:pt x="26" y="0"/>
                  </a:moveTo>
                  <a:cubicBezTo>
                    <a:pt x="1" y="26"/>
                    <a:pt x="1" y="76"/>
                    <a:pt x="1" y="101"/>
                  </a:cubicBezTo>
                  <a:lnTo>
                    <a:pt x="703" y="1229"/>
                  </a:lnTo>
                  <a:cubicBezTo>
                    <a:pt x="728" y="1254"/>
                    <a:pt x="753" y="1254"/>
                    <a:pt x="753" y="1254"/>
                  </a:cubicBezTo>
                  <a:lnTo>
                    <a:pt x="803" y="1254"/>
                  </a:lnTo>
                  <a:cubicBezTo>
                    <a:pt x="828" y="1229"/>
                    <a:pt x="828" y="1204"/>
                    <a:pt x="828" y="1153"/>
                  </a:cubicBezTo>
                  <a:lnTo>
                    <a:pt x="126" y="26"/>
                  </a:lnTo>
                  <a:cubicBezTo>
                    <a:pt x="101" y="0"/>
                    <a:pt x="51" y="0"/>
                    <a:pt x="2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92" name="Google Shape;3492;p42"/>
            <p:cNvSpPr/>
            <p:nvPr/>
          </p:nvSpPr>
          <p:spPr>
            <a:xfrm>
              <a:off x="7638008" y="4471950"/>
              <a:ext cx="31353" cy="44082"/>
            </a:xfrm>
            <a:custGeom>
              <a:avLst/>
              <a:gdLst/>
              <a:ahLst/>
              <a:cxnLst/>
              <a:rect l="l" t="t" r="r" b="b"/>
              <a:pathLst>
                <a:path w="803" h="1129" extrusionOk="0">
                  <a:moveTo>
                    <a:pt x="0" y="1"/>
                  </a:moveTo>
                  <a:lnTo>
                    <a:pt x="802" y="1129"/>
                  </a:lnTo>
                </a:path>
              </a:pathLst>
            </a:custGeom>
            <a:solidFill>
              <a:srgbClr val="FFC966"/>
            </a:solidFill>
            <a:ln>
              <a:noFill/>
            </a:ln>
          </p:spPr>
          <p:txBody>
            <a:bodyPr spcFirstLastPara="1" wrap="square" lIns="91425" tIns="91425" rIns="91425" bIns="91425" anchor="ctr" anchorCtr="0">
              <a:noAutofit/>
            </a:bodyPr>
            <a:lstStyle/>
            <a:p>
              <a:endParaRPr/>
            </a:p>
          </p:txBody>
        </p:sp>
        <p:sp>
          <p:nvSpPr>
            <p:cNvPr id="3493" name="Google Shape;3493;p42"/>
            <p:cNvSpPr/>
            <p:nvPr/>
          </p:nvSpPr>
          <p:spPr>
            <a:xfrm>
              <a:off x="7635080" y="4469022"/>
              <a:ext cx="37210" cy="48962"/>
            </a:xfrm>
            <a:custGeom>
              <a:avLst/>
              <a:gdLst/>
              <a:ahLst/>
              <a:cxnLst/>
              <a:rect l="l" t="t" r="r" b="b"/>
              <a:pathLst>
                <a:path w="953" h="1254" extrusionOk="0">
                  <a:moveTo>
                    <a:pt x="50" y="1"/>
                  </a:moveTo>
                  <a:cubicBezTo>
                    <a:pt x="25" y="26"/>
                    <a:pt x="0" y="76"/>
                    <a:pt x="25" y="101"/>
                  </a:cubicBezTo>
                  <a:lnTo>
                    <a:pt x="827" y="1229"/>
                  </a:lnTo>
                  <a:cubicBezTo>
                    <a:pt x="827" y="1254"/>
                    <a:pt x="852" y="1254"/>
                    <a:pt x="877" y="1254"/>
                  </a:cubicBezTo>
                  <a:lnTo>
                    <a:pt x="902" y="1254"/>
                  </a:lnTo>
                  <a:cubicBezTo>
                    <a:pt x="927" y="1229"/>
                    <a:pt x="952" y="1204"/>
                    <a:pt x="927" y="1153"/>
                  </a:cubicBezTo>
                  <a:lnTo>
                    <a:pt x="125" y="26"/>
                  </a:lnTo>
                  <a:cubicBezTo>
                    <a:pt x="125" y="1"/>
                    <a:pt x="75" y="1"/>
                    <a:pt x="50"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94" name="Google Shape;3494;p42"/>
            <p:cNvSpPr/>
            <p:nvPr/>
          </p:nvSpPr>
          <p:spPr>
            <a:xfrm>
              <a:off x="8358213" y="4485654"/>
              <a:ext cx="58763" cy="7887"/>
            </a:xfrm>
            <a:custGeom>
              <a:avLst/>
              <a:gdLst/>
              <a:ahLst/>
              <a:cxnLst/>
              <a:rect l="l" t="t" r="r" b="b"/>
              <a:pathLst>
                <a:path w="1505" h="202" extrusionOk="0">
                  <a:moveTo>
                    <a:pt x="0" y="1"/>
                  </a:moveTo>
                  <a:lnTo>
                    <a:pt x="1504" y="201"/>
                  </a:lnTo>
                </a:path>
              </a:pathLst>
            </a:custGeom>
            <a:solidFill>
              <a:srgbClr val="FFC966"/>
            </a:solidFill>
            <a:ln>
              <a:noFill/>
            </a:ln>
          </p:spPr>
          <p:txBody>
            <a:bodyPr spcFirstLastPara="1" wrap="square" lIns="91425" tIns="91425" rIns="91425" bIns="91425" anchor="ctr" anchorCtr="0">
              <a:noAutofit/>
            </a:bodyPr>
            <a:lstStyle/>
            <a:p>
              <a:endParaRPr/>
            </a:p>
          </p:txBody>
        </p:sp>
        <p:sp>
          <p:nvSpPr>
            <p:cNvPr id="3495" name="Google Shape;3495;p42"/>
            <p:cNvSpPr/>
            <p:nvPr/>
          </p:nvSpPr>
          <p:spPr>
            <a:xfrm>
              <a:off x="8355285" y="4483702"/>
              <a:ext cx="63643" cy="12768"/>
            </a:xfrm>
            <a:custGeom>
              <a:avLst/>
              <a:gdLst/>
              <a:ahLst/>
              <a:cxnLst/>
              <a:rect l="l" t="t" r="r" b="b"/>
              <a:pathLst>
                <a:path w="1630" h="327" extrusionOk="0">
                  <a:moveTo>
                    <a:pt x="75" y="0"/>
                  </a:moveTo>
                  <a:cubicBezTo>
                    <a:pt x="25" y="0"/>
                    <a:pt x="0" y="26"/>
                    <a:pt x="0" y="51"/>
                  </a:cubicBezTo>
                  <a:cubicBezTo>
                    <a:pt x="0" y="76"/>
                    <a:pt x="25" y="126"/>
                    <a:pt x="50" y="126"/>
                  </a:cubicBezTo>
                  <a:lnTo>
                    <a:pt x="1554" y="326"/>
                  </a:lnTo>
                  <a:lnTo>
                    <a:pt x="1579" y="326"/>
                  </a:lnTo>
                  <a:cubicBezTo>
                    <a:pt x="1604" y="326"/>
                    <a:pt x="1629" y="301"/>
                    <a:pt x="1629" y="276"/>
                  </a:cubicBezTo>
                  <a:cubicBezTo>
                    <a:pt x="1629" y="226"/>
                    <a:pt x="1604" y="201"/>
                    <a:pt x="1579" y="201"/>
                  </a:cubicBezTo>
                  <a:lnTo>
                    <a:pt x="75"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96" name="Google Shape;3496;p42"/>
            <p:cNvSpPr/>
            <p:nvPr/>
          </p:nvSpPr>
          <p:spPr>
            <a:xfrm>
              <a:off x="8366998" y="4458246"/>
              <a:ext cx="55834" cy="4959"/>
            </a:xfrm>
            <a:custGeom>
              <a:avLst/>
              <a:gdLst/>
              <a:ahLst/>
              <a:cxnLst/>
              <a:rect l="l" t="t" r="r" b="b"/>
              <a:pathLst>
                <a:path w="1430" h="127" extrusionOk="0">
                  <a:moveTo>
                    <a:pt x="1" y="1"/>
                  </a:moveTo>
                  <a:lnTo>
                    <a:pt x="1430" y="126"/>
                  </a:lnTo>
                </a:path>
              </a:pathLst>
            </a:custGeom>
            <a:solidFill>
              <a:srgbClr val="FFC966"/>
            </a:solidFill>
            <a:ln>
              <a:noFill/>
            </a:ln>
          </p:spPr>
          <p:txBody>
            <a:bodyPr spcFirstLastPara="1" wrap="square" lIns="91425" tIns="91425" rIns="91425" bIns="91425" anchor="ctr" anchorCtr="0">
              <a:noAutofit/>
            </a:bodyPr>
            <a:lstStyle/>
            <a:p>
              <a:endParaRPr/>
            </a:p>
          </p:txBody>
        </p:sp>
        <p:sp>
          <p:nvSpPr>
            <p:cNvPr id="3497" name="Google Shape;3497;p42"/>
            <p:cNvSpPr/>
            <p:nvPr/>
          </p:nvSpPr>
          <p:spPr>
            <a:xfrm>
              <a:off x="8365046" y="4455317"/>
              <a:ext cx="60715" cy="9839"/>
            </a:xfrm>
            <a:custGeom>
              <a:avLst/>
              <a:gdLst/>
              <a:ahLst/>
              <a:cxnLst/>
              <a:rect l="l" t="t" r="r" b="b"/>
              <a:pathLst>
                <a:path w="1555" h="252" extrusionOk="0">
                  <a:moveTo>
                    <a:pt x="76" y="1"/>
                  </a:moveTo>
                  <a:cubicBezTo>
                    <a:pt x="26" y="1"/>
                    <a:pt x="1" y="26"/>
                    <a:pt x="1" y="51"/>
                  </a:cubicBezTo>
                  <a:cubicBezTo>
                    <a:pt x="1" y="101"/>
                    <a:pt x="26" y="126"/>
                    <a:pt x="51" y="126"/>
                  </a:cubicBezTo>
                  <a:lnTo>
                    <a:pt x="1480" y="251"/>
                  </a:lnTo>
                  <a:cubicBezTo>
                    <a:pt x="1530" y="251"/>
                    <a:pt x="1555" y="226"/>
                    <a:pt x="1555" y="201"/>
                  </a:cubicBezTo>
                  <a:cubicBezTo>
                    <a:pt x="1555" y="151"/>
                    <a:pt x="1530" y="126"/>
                    <a:pt x="1480" y="126"/>
                  </a:cubicBezTo>
                  <a:lnTo>
                    <a:pt x="76"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98" name="Google Shape;3498;p42"/>
            <p:cNvSpPr/>
            <p:nvPr/>
          </p:nvSpPr>
          <p:spPr>
            <a:xfrm>
              <a:off x="8370942" y="4434780"/>
              <a:ext cx="51891" cy="39"/>
            </a:xfrm>
            <a:custGeom>
              <a:avLst/>
              <a:gdLst/>
              <a:ahLst/>
              <a:cxnLst/>
              <a:rect l="l" t="t" r="r" b="b"/>
              <a:pathLst>
                <a:path w="1329" h="1" extrusionOk="0">
                  <a:moveTo>
                    <a:pt x="0" y="0"/>
                  </a:moveTo>
                  <a:lnTo>
                    <a:pt x="1329" y="0"/>
                  </a:lnTo>
                </a:path>
              </a:pathLst>
            </a:custGeom>
            <a:solidFill>
              <a:srgbClr val="FFC966"/>
            </a:solidFill>
            <a:ln>
              <a:noFill/>
            </a:ln>
          </p:spPr>
          <p:txBody>
            <a:bodyPr spcFirstLastPara="1" wrap="square" lIns="91425" tIns="91425" rIns="91425" bIns="91425" anchor="ctr" anchorCtr="0">
              <a:noAutofit/>
            </a:bodyPr>
            <a:lstStyle/>
            <a:p>
              <a:endParaRPr/>
            </a:p>
          </p:txBody>
        </p:sp>
        <p:sp>
          <p:nvSpPr>
            <p:cNvPr id="3499" name="Google Shape;3499;p42"/>
            <p:cNvSpPr/>
            <p:nvPr/>
          </p:nvSpPr>
          <p:spPr>
            <a:xfrm>
              <a:off x="8368989" y="4431852"/>
              <a:ext cx="56771" cy="4920"/>
            </a:xfrm>
            <a:custGeom>
              <a:avLst/>
              <a:gdLst/>
              <a:ahLst/>
              <a:cxnLst/>
              <a:rect l="l" t="t" r="r" b="b"/>
              <a:pathLst>
                <a:path w="1454" h="126" extrusionOk="0">
                  <a:moveTo>
                    <a:pt x="50" y="0"/>
                  </a:moveTo>
                  <a:cubicBezTo>
                    <a:pt x="25" y="0"/>
                    <a:pt x="0" y="25"/>
                    <a:pt x="0" y="75"/>
                  </a:cubicBezTo>
                  <a:cubicBezTo>
                    <a:pt x="0" y="100"/>
                    <a:pt x="25" y="125"/>
                    <a:pt x="50" y="125"/>
                  </a:cubicBezTo>
                  <a:lnTo>
                    <a:pt x="1379" y="125"/>
                  </a:lnTo>
                  <a:cubicBezTo>
                    <a:pt x="1429" y="125"/>
                    <a:pt x="1454" y="100"/>
                    <a:pt x="1454" y="75"/>
                  </a:cubicBezTo>
                  <a:cubicBezTo>
                    <a:pt x="1454" y="25"/>
                    <a:pt x="1429" y="0"/>
                    <a:pt x="137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00" name="Google Shape;3500;p42"/>
            <p:cNvSpPr/>
            <p:nvPr/>
          </p:nvSpPr>
          <p:spPr>
            <a:xfrm>
              <a:off x="7821983" y="3081046"/>
              <a:ext cx="69500" cy="451555"/>
            </a:xfrm>
            <a:custGeom>
              <a:avLst/>
              <a:gdLst/>
              <a:ahLst/>
              <a:cxnLst/>
              <a:rect l="l" t="t" r="r" b="b"/>
              <a:pathLst>
                <a:path w="1780" h="11565" extrusionOk="0">
                  <a:moveTo>
                    <a:pt x="1694" y="1"/>
                  </a:moveTo>
                  <a:cubicBezTo>
                    <a:pt x="1668" y="1"/>
                    <a:pt x="1654" y="24"/>
                    <a:pt x="1654" y="61"/>
                  </a:cubicBezTo>
                  <a:cubicBezTo>
                    <a:pt x="251" y="5975"/>
                    <a:pt x="0" y="11439"/>
                    <a:pt x="0" y="11489"/>
                  </a:cubicBezTo>
                  <a:cubicBezTo>
                    <a:pt x="0" y="11539"/>
                    <a:pt x="25" y="11564"/>
                    <a:pt x="75" y="11564"/>
                  </a:cubicBezTo>
                  <a:cubicBezTo>
                    <a:pt x="100" y="11564"/>
                    <a:pt x="125" y="11539"/>
                    <a:pt x="125" y="11489"/>
                  </a:cubicBezTo>
                  <a:cubicBezTo>
                    <a:pt x="125" y="11439"/>
                    <a:pt x="401" y="6001"/>
                    <a:pt x="1779" y="86"/>
                  </a:cubicBezTo>
                  <a:cubicBezTo>
                    <a:pt x="1779" y="36"/>
                    <a:pt x="1754" y="11"/>
                    <a:pt x="1729" y="11"/>
                  </a:cubicBezTo>
                  <a:cubicBezTo>
                    <a:pt x="1716" y="4"/>
                    <a:pt x="1704" y="1"/>
                    <a:pt x="169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01" name="Google Shape;3501;p42"/>
            <p:cNvSpPr/>
            <p:nvPr/>
          </p:nvSpPr>
          <p:spPr>
            <a:xfrm>
              <a:off x="7906123" y="3085341"/>
              <a:ext cx="30377" cy="457061"/>
            </a:xfrm>
            <a:custGeom>
              <a:avLst/>
              <a:gdLst/>
              <a:ahLst/>
              <a:cxnLst/>
              <a:rect l="l" t="t" r="r" b="b"/>
              <a:pathLst>
                <a:path w="778" h="11706" extrusionOk="0">
                  <a:moveTo>
                    <a:pt x="727" y="1"/>
                  </a:moveTo>
                  <a:cubicBezTo>
                    <a:pt x="677" y="1"/>
                    <a:pt x="652" y="26"/>
                    <a:pt x="652" y="51"/>
                  </a:cubicBezTo>
                  <a:cubicBezTo>
                    <a:pt x="176" y="5991"/>
                    <a:pt x="0" y="11580"/>
                    <a:pt x="0" y="11630"/>
                  </a:cubicBezTo>
                  <a:cubicBezTo>
                    <a:pt x="0" y="11680"/>
                    <a:pt x="25" y="11705"/>
                    <a:pt x="76" y="11705"/>
                  </a:cubicBezTo>
                  <a:cubicBezTo>
                    <a:pt x="101" y="11705"/>
                    <a:pt x="126" y="11680"/>
                    <a:pt x="126" y="11630"/>
                  </a:cubicBezTo>
                  <a:cubicBezTo>
                    <a:pt x="151" y="11580"/>
                    <a:pt x="301" y="5991"/>
                    <a:pt x="777" y="76"/>
                  </a:cubicBezTo>
                  <a:cubicBezTo>
                    <a:pt x="777" y="26"/>
                    <a:pt x="752" y="1"/>
                    <a:pt x="72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02" name="Google Shape;3502;p42"/>
            <p:cNvSpPr/>
            <p:nvPr/>
          </p:nvSpPr>
          <p:spPr>
            <a:xfrm>
              <a:off x="8093027" y="3069294"/>
              <a:ext cx="78324" cy="441794"/>
            </a:xfrm>
            <a:custGeom>
              <a:avLst/>
              <a:gdLst/>
              <a:ahLst/>
              <a:cxnLst/>
              <a:rect l="l" t="t" r="r" b="b"/>
              <a:pathLst>
                <a:path w="2006" h="11315" extrusionOk="0">
                  <a:moveTo>
                    <a:pt x="73" y="0"/>
                  </a:moveTo>
                  <a:cubicBezTo>
                    <a:pt x="65" y="0"/>
                    <a:pt x="58" y="3"/>
                    <a:pt x="51" y="11"/>
                  </a:cubicBezTo>
                  <a:cubicBezTo>
                    <a:pt x="0" y="11"/>
                    <a:pt x="0" y="61"/>
                    <a:pt x="0" y="86"/>
                  </a:cubicBezTo>
                  <a:cubicBezTo>
                    <a:pt x="1604" y="5073"/>
                    <a:pt x="1880" y="11189"/>
                    <a:pt x="1880" y="11239"/>
                  </a:cubicBezTo>
                  <a:cubicBezTo>
                    <a:pt x="1880" y="11264"/>
                    <a:pt x="1905" y="11314"/>
                    <a:pt x="1955" y="11314"/>
                  </a:cubicBezTo>
                  <a:cubicBezTo>
                    <a:pt x="1980" y="11289"/>
                    <a:pt x="2005" y="11264"/>
                    <a:pt x="2005" y="11239"/>
                  </a:cubicBezTo>
                  <a:cubicBezTo>
                    <a:pt x="2005" y="11164"/>
                    <a:pt x="1730" y="5048"/>
                    <a:pt x="126" y="36"/>
                  </a:cubicBezTo>
                  <a:cubicBezTo>
                    <a:pt x="108" y="18"/>
                    <a:pt x="90" y="0"/>
                    <a:pt x="7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03" name="Google Shape;3503;p42"/>
            <p:cNvSpPr/>
            <p:nvPr/>
          </p:nvSpPr>
          <p:spPr>
            <a:xfrm>
              <a:off x="8126292" y="3060470"/>
              <a:ext cx="126272" cy="418289"/>
            </a:xfrm>
            <a:custGeom>
              <a:avLst/>
              <a:gdLst/>
              <a:ahLst/>
              <a:cxnLst/>
              <a:rect l="l" t="t" r="r" b="b"/>
              <a:pathLst>
                <a:path w="3234" h="10713" extrusionOk="0">
                  <a:moveTo>
                    <a:pt x="78" y="1"/>
                  </a:moveTo>
                  <a:cubicBezTo>
                    <a:pt x="68" y="1"/>
                    <a:pt x="58" y="4"/>
                    <a:pt x="51" y="11"/>
                  </a:cubicBezTo>
                  <a:cubicBezTo>
                    <a:pt x="26" y="11"/>
                    <a:pt x="1" y="61"/>
                    <a:pt x="26" y="86"/>
                  </a:cubicBezTo>
                  <a:cubicBezTo>
                    <a:pt x="2306" y="4974"/>
                    <a:pt x="3108" y="10613"/>
                    <a:pt x="3108" y="10663"/>
                  </a:cubicBezTo>
                  <a:cubicBezTo>
                    <a:pt x="3108" y="10688"/>
                    <a:pt x="3133" y="10713"/>
                    <a:pt x="3184" y="10713"/>
                  </a:cubicBezTo>
                  <a:cubicBezTo>
                    <a:pt x="3209" y="10713"/>
                    <a:pt x="3234" y="10663"/>
                    <a:pt x="3234" y="10638"/>
                  </a:cubicBezTo>
                  <a:cubicBezTo>
                    <a:pt x="3234" y="10588"/>
                    <a:pt x="2432" y="4949"/>
                    <a:pt x="151" y="36"/>
                  </a:cubicBezTo>
                  <a:cubicBezTo>
                    <a:pt x="133" y="19"/>
                    <a:pt x="103" y="1"/>
                    <a:pt x="7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04" name="Google Shape;3504;p42"/>
            <p:cNvSpPr/>
            <p:nvPr/>
          </p:nvSpPr>
          <p:spPr>
            <a:xfrm>
              <a:off x="8048985" y="3077532"/>
              <a:ext cx="43106" cy="453117"/>
            </a:xfrm>
            <a:custGeom>
              <a:avLst/>
              <a:gdLst/>
              <a:ahLst/>
              <a:cxnLst/>
              <a:rect l="l" t="t" r="r" b="b"/>
              <a:pathLst>
                <a:path w="1104" h="11605" extrusionOk="0">
                  <a:moveTo>
                    <a:pt x="76" y="0"/>
                  </a:moveTo>
                  <a:cubicBezTo>
                    <a:pt x="26" y="25"/>
                    <a:pt x="1" y="50"/>
                    <a:pt x="1" y="75"/>
                  </a:cubicBezTo>
                  <a:cubicBezTo>
                    <a:pt x="778" y="5364"/>
                    <a:pt x="978" y="11479"/>
                    <a:pt x="978" y="11554"/>
                  </a:cubicBezTo>
                  <a:cubicBezTo>
                    <a:pt x="978" y="11579"/>
                    <a:pt x="1003" y="11604"/>
                    <a:pt x="1028" y="11604"/>
                  </a:cubicBezTo>
                  <a:cubicBezTo>
                    <a:pt x="1078" y="11604"/>
                    <a:pt x="1103" y="11579"/>
                    <a:pt x="1103" y="11554"/>
                  </a:cubicBezTo>
                  <a:cubicBezTo>
                    <a:pt x="1103" y="11479"/>
                    <a:pt x="928" y="5339"/>
                    <a:pt x="126" y="75"/>
                  </a:cubicBezTo>
                  <a:cubicBezTo>
                    <a:pt x="126" y="25"/>
                    <a:pt x="101" y="0"/>
                    <a:pt x="7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05" name="Google Shape;3505;p42"/>
            <p:cNvSpPr/>
            <p:nvPr/>
          </p:nvSpPr>
          <p:spPr>
            <a:xfrm>
              <a:off x="7985382" y="3085341"/>
              <a:ext cx="10815" cy="457061"/>
            </a:xfrm>
            <a:custGeom>
              <a:avLst/>
              <a:gdLst/>
              <a:ahLst/>
              <a:cxnLst/>
              <a:rect l="l" t="t" r="r" b="b"/>
              <a:pathLst>
                <a:path w="277" h="11706" extrusionOk="0">
                  <a:moveTo>
                    <a:pt x="201" y="1"/>
                  </a:moveTo>
                  <a:cubicBezTo>
                    <a:pt x="176" y="1"/>
                    <a:pt x="151" y="26"/>
                    <a:pt x="151" y="51"/>
                  </a:cubicBezTo>
                  <a:cubicBezTo>
                    <a:pt x="101" y="5840"/>
                    <a:pt x="1" y="11605"/>
                    <a:pt x="1" y="11655"/>
                  </a:cubicBezTo>
                  <a:cubicBezTo>
                    <a:pt x="1" y="11680"/>
                    <a:pt x="26" y="11705"/>
                    <a:pt x="51" y="11705"/>
                  </a:cubicBezTo>
                  <a:cubicBezTo>
                    <a:pt x="101" y="11705"/>
                    <a:pt x="126" y="11680"/>
                    <a:pt x="126" y="11655"/>
                  </a:cubicBezTo>
                  <a:cubicBezTo>
                    <a:pt x="126" y="11605"/>
                    <a:pt x="226" y="5840"/>
                    <a:pt x="276" y="51"/>
                  </a:cubicBezTo>
                  <a:cubicBezTo>
                    <a:pt x="276" y="26"/>
                    <a:pt x="226" y="1"/>
                    <a:pt x="201"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grpSp>
        <p:nvGrpSpPr>
          <p:cNvPr id="3506" name="Google Shape;3506;p42"/>
          <p:cNvGrpSpPr/>
          <p:nvPr/>
        </p:nvGrpSpPr>
        <p:grpSpPr>
          <a:xfrm rot="-2370016">
            <a:off x="7106635" y="183092"/>
            <a:ext cx="507304" cy="595543"/>
            <a:chOff x="780782" y="766491"/>
            <a:chExt cx="713278" cy="837344"/>
          </a:xfrm>
        </p:grpSpPr>
        <p:sp>
          <p:nvSpPr>
            <p:cNvPr id="3507" name="Google Shape;3507;p42"/>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endParaRPr/>
            </a:p>
          </p:txBody>
        </p:sp>
        <p:sp>
          <p:nvSpPr>
            <p:cNvPr id="3508" name="Google Shape;3508;p42"/>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09" name="Google Shape;3509;p42"/>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10" name="Google Shape;3510;p42"/>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endParaRPr/>
            </a:p>
          </p:txBody>
        </p:sp>
        <p:sp>
          <p:nvSpPr>
            <p:cNvPr id="3511" name="Google Shape;3511;p42"/>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endParaRPr/>
            </a:p>
          </p:txBody>
        </p:sp>
        <p:sp>
          <p:nvSpPr>
            <p:cNvPr id="3512" name="Google Shape;3512;p42"/>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13" name="Google Shape;3513;p42"/>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14" name="Google Shape;3514;p42"/>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15" name="Google Shape;3515;p42"/>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16" name="Google Shape;3516;p42"/>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17" name="Google Shape;3517;p42"/>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18" name="Google Shape;3518;p42"/>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19" name="Google Shape;3519;p42"/>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endParaRPr/>
            </a:p>
          </p:txBody>
        </p:sp>
        <p:sp>
          <p:nvSpPr>
            <p:cNvPr id="3520" name="Google Shape;3520;p42"/>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endParaRPr/>
            </a:p>
          </p:txBody>
        </p:sp>
        <p:sp>
          <p:nvSpPr>
            <p:cNvPr id="3521" name="Google Shape;3521;p42"/>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endParaRPr/>
            </a:p>
          </p:txBody>
        </p:sp>
        <p:sp>
          <p:nvSpPr>
            <p:cNvPr id="3522" name="Google Shape;3522;p42"/>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endParaRPr/>
            </a:p>
          </p:txBody>
        </p:sp>
        <p:sp>
          <p:nvSpPr>
            <p:cNvPr id="3523" name="Google Shape;3523;p42"/>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endParaRPr/>
            </a:p>
          </p:txBody>
        </p:sp>
        <p:sp>
          <p:nvSpPr>
            <p:cNvPr id="3524" name="Google Shape;3524;p42"/>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endParaRPr/>
            </a:p>
          </p:txBody>
        </p:sp>
        <p:sp>
          <p:nvSpPr>
            <p:cNvPr id="3525" name="Google Shape;3525;p42"/>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endParaRPr/>
            </a:p>
          </p:txBody>
        </p:sp>
      </p:grpSp>
      <p:grpSp>
        <p:nvGrpSpPr>
          <p:cNvPr id="3526" name="Google Shape;3526;p42"/>
          <p:cNvGrpSpPr/>
          <p:nvPr/>
        </p:nvGrpSpPr>
        <p:grpSpPr>
          <a:xfrm rot="-1298509">
            <a:off x="4773753" y="4109311"/>
            <a:ext cx="877243" cy="769044"/>
            <a:chOff x="3656813" y="4101238"/>
            <a:chExt cx="877250" cy="769050"/>
          </a:xfrm>
        </p:grpSpPr>
        <p:sp>
          <p:nvSpPr>
            <p:cNvPr id="3527" name="Google Shape;3527;p42"/>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endParaRPr/>
            </a:p>
          </p:txBody>
        </p:sp>
        <p:sp>
          <p:nvSpPr>
            <p:cNvPr id="3528" name="Google Shape;3528;p42"/>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29" name="Google Shape;3529;p42"/>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30" name="Google Shape;3530;p42"/>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31" name="Google Shape;3531;p42"/>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32" name="Google Shape;3532;p42"/>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33" name="Google Shape;3533;p42"/>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534" name="Google Shape;3534;p42"/>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endParaRPr/>
            </a:p>
          </p:txBody>
        </p:sp>
        <p:sp>
          <p:nvSpPr>
            <p:cNvPr id="3535" name="Google Shape;3535;p42"/>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endParaRPr/>
            </a:p>
          </p:txBody>
        </p:sp>
        <p:sp>
          <p:nvSpPr>
            <p:cNvPr id="3536" name="Google Shape;3536;p42"/>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endParaRPr/>
            </a:p>
          </p:txBody>
        </p:sp>
        <p:sp>
          <p:nvSpPr>
            <p:cNvPr id="3537" name="Google Shape;3537;p42"/>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endParaRPr/>
            </a:p>
          </p:txBody>
        </p:sp>
        <p:sp>
          <p:nvSpPr>
            <p:cNvPr id="3538" name="Google Shape;3538;p42"/>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endParaRPr/>
            </a:p>
          </p:txBody>
        </p:sp>
        <p:sp>
          <p:nvSpPr>
            <p:cNvPr id="3539" name="Google Shape;3539;p42"/>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endParaRPr/>
            </a:p>
          </p:txBody>
        </p:sp>
        <p:sp>
          <p:nvSpPr>
            <p:cNvPr id="3540" name="Google Shape;3540;p42"/>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endParaRPr/>
            </a:p>
          </p:txBody>
        </p:sp>
        <p:sp>
          <p:nvSpPr>
            <p:cNvPr id="3541" name="Google Shape;3541;p42"/>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endParaRPr/>
            </a:p>
          </p:txBody>
        </p:sp>
        <p:sp>
          <p:nvSpPr>
            <p:cNvPr id="3542" name="Google Shape;3542;p42"/>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43" name="Google Shape;3543;p42"/>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44" name="Google Shape;3544;p42"/>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45" name="Google Shape;3545;p42"/>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46" name="Google Shape;3546;p42"/>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47" name="Google Shape;3547;p42"/>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48" name="Google Shape;3548;p42"/>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49" name="Google Shape;3549;p42"/>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50" name="Google Shape;3550;p42"/>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1" name="Google Shape;3551;p42"/>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2" name="Google Shape;3552;p42"/>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3" name="Google Shape;3553;p42"/>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4" name="Google Shape;3554;p42"/>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55" name="Google Shape;3555;p42"/>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56" name="Google Shape;3556;p42"/>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grpSp>
        <p:nvGrpSpPr>
          <p:cNvPr id="3557" name="Google Shape;3557;p42"/>
          <p:cNvGrpSpPr/>
          <p:nvPr/>
        </p:nvGrpSpPr>
        <p:grpSpPr>
          <a:xfrm rot="-7008787">
            <a:off x="1598405" y="584711"/>
            <a:ext cx="1069070" cy="870226"/>
            <a:chOff x="7573474" y="3466512"/>
            <a:chExt cx="1617164" cy="1316285"/>
          </a:xfrm>
        </p:grpSpPr>
        <p:sp>
          <p:nvSpPr>
            <p:cNvPr id="3558" name="Google Shape;3558;p42"/>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endParaRPr/>
            </a:p>
          </p:txBody>
        </p:sp>
        <p:sp>
          <p:nvSpPr>
            <p:cNvPr id="3559" name="Google Shape;3559;p42"/>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60" name="Google Shape;3560;p42"/>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61" name="Google Shape;3561;p42"/>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62" name="Google Shape;3562;p42"/>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63" name="Google Shape;3563;p42"/>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64" name="Google Shape;3564;p42"/>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65" name="Google Shape;3565;p42"/>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66" name="Google Shape;3566;p42"/>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67" name="Google Shape;3567;p42"/>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68" name="Google Shape;3568;p4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569" name="Google Shape;3569;p4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570" name="Google Shape;3570;p4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571" name="Google Shape;3571;p4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572" name="Google Shape;3572;p4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573" name="Google Shape;3573;p4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574" name="Google Shape;3574;p4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575" name="Google Shape;3575;p4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576" name="Google Shape;3576;p4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577" name="Google Shape;3577;p4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578" name="Google Shape;3578;p4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579" name="Google Shape;3579;p4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580" name="Google Shape;3580;p4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581" name="Google Shape;3581;p4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582" name="Google Shape;3582;p42"/>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583" name="Google Shape;3583;p42"/>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84" name="Google Shape;3584;p42"/>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85" name="Google Shape;3585;p42"/>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86" name="Google Shape;3586;p42"/>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87" name="Google Shape;3587;p42"/>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88" name="Google Shape;3588;p42"/>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589" name="Google Shape;3589;p42"/>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endParaRPr/>
            </a:p>
          </p:txBody>
        </p:sp>
        <p:sp>
          <p:nvSpPr>
            <p:cNvPr id="3590" name="Google Shape;3590;p42"/>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endParaRPr/>
            </a:p>
          </p:txBody>
        </p:sp>
        <p:sp>
          <p:nvSpPr>
            <p:cNvPr id="3591" name="Google Shape;3591;p42"/>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endParaRPr/>
            </a:p>
          </p:txBody>
        </p:sp>
        <p:sp>
          <p:nvSpPr>
            <p:cNvPr id="3592" name="Google Shape;3592;p42"/>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endParaRPr/>
            </a:p>
          </p:txBody>
        </p:sp>
        <p:sp>
          <p:nvSpPr>
            <p:cNvPr id="3593" name="Google Shape;3593;p4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94" name="Google Shape;3594;p4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95" name="Google Shape;3595;p4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596" name="Google Shape;3596;p4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97" name="Google Shape;3597;p4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98" name="Google Shape;3598;p4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99" name="Google Shape;3599;p42"/>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600" name="Google Shape;3600;p4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601" name="Google Shape;3601;p42"/>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602" name="Google Shape;3602;p42"/>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03" name="Google Shape;3603;p42"/>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04" name="Google Shape;3604;p42"/>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05" name="Google Shape;3605;p42"/>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06" name="Google Shape;3606;p42"/>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endParaRPr/>
            </a:p>
          </p:txBody>
        </p:sp>
      </p:grpSp>
      <p:grpSp>
        <p:nvGrpSpPr>
          <p:cNvPr id="175" name="Google Shape;4344;p52"/>
          <p:cNvGrpSpPr/>
          <p:nvPr/>
        </p:nvGrpSpPr>
        <p:grpSpPr>
          <a:xfrm flipH="1">
            <a:off x="1719956" y="2671652"/>
            <a:ext cx="1820162" cy="2348162"/>
            <a:chOff x="4370441" y="2229925"/>
            <a:chExt cx="1820162" cy="2348162"/>
          </a:xfrm>
        </p:grpSpPr>
        <p:sp>
          <p:nvSpPr>
            <p:cNvPr id="176" name="Google Shape;4345;p52"/>
            <p:cNvSpPr/>
            <p:nvPr/>
          </p:nvSpPr>
          <p:spPr>
            <a:xfrm>
              <a:off x="4446634" y="3720151"/>
              <a:ext cx="1637958" cy="583817"/>
            </a:xfrm>
            <a:custGeom>
              <a:avLst/>
              <a:gdLst/>
              <a:ahLst/>
              <a:cxnLst/>
              <a:rect l="l" t="t" r="r" b="b"/>
              <a:pathLst>
                <a:path w="49575" h="17670" extrusionOk="0">
                  <a:moveTo>
                    <a:pt x="39073" y="0"/>
                  </a:moveTo>
                  <a:lnTo>
                    <a:pt x="22406" y="1053"/>
                  </a:lnTo>
                  <a:cubicBezTo>
                    <a:pt x="22406" y="1053"/>
                    <a:pt x="21855" y="3108"/>
                    <a:pt x="19449" y="4812"/>
                  </a:cubicBezTo>
                  <a:cubicBezTo>
                    <a:pt x="0" y="7569"/>
                    <a:pt x="627" y="9800"/>
                    <a:pt x="627" y="9800"/>
                  </a:cubicBezTo>
                  <a:lnTo>
                    <a:pt x="18872" y="17669"/>
                  </a:lnTo>
                  <a:cubicBezTo>
                    <a:pt x="18872" y="17669"/>
                    <a:pt x="35815" y="14311"/>
                    <a:pt x="49574" y="4536"/>
                  </a:cubicBezTo>
                  <a:cubicBezTo>
                    <a:pt x="46141" y="2331"/>
                    <a:pt x="39073" y="0"/>
                    <a:pt x="3907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7" name="Google Shape;4346;p52"/>
            <p:cNvSpPr/>
            <p:nvPr/>
          </p:nvSpPr>
          <p:spPr>
            <a:xfrm>
              <a:off x="4464014" y="3717640"/>
              <a:ext cx="1623057" cy="588806"/>
            </a:xfrm>
            <a:custGeom>
              <a:avLst/>
              <a:gdLst/>
              <a:ahLst/>
              <a:cxnLst/>
              <a:rect l="l" t="t" r="r" b="b"/>
              <a:pathLst>
                <a:path w="49124" h="17821" extrusionOk="0">
                  <a:moveTo>
                    <a:pt x="38522" y="176"/>
                  </a:moveTo>
                  <a:cubicBezTo>
                    <a:pt x="38898" y="302"/>
                    <a:pt x="45564" y="2507"/>
                    <a:pt x="48898" y="4612"/>
                  </a:cubicBezTo>
                  <a:cubicBezTo>
                    <a:pt x="35564" y="14036"/>
                    <a:pt x="19123" y="17495"/>
                    <a:pt x="18371" y="17670"/>
                  </a:cubicBezTo>
                  <a:lnTo>
                    <a:pt x="176" y="9800"/>
                  </a:lnTo>
                  <a:cubicBezTo>
                    <a:pt x="201" y="9775"/>
                    <a:pt x="226" y="9725"/>
                    <a:pt x="276" y="9650"/>
                  </a:cubicBezTo>
                  <a:cubicBezTo>
                    <a:pt x="777" y="8973"/>
                    <a:pt x="3609" y="7144"/>
                    <a:pt x="18923" y="4988"/>
                  </a:cubicBezTo>
                  <a:cubicBezTo>
                    <a:pt x="18948" y="4988"/>
                    <a:pt x="18973" y="4963"/>
                    <a:pt x="18973" y="4963"/>
                  </a:cubicBezTo>
                  <a:cubicBezTo>
                    <a:pt x="21153" y="3409"/>
                    <a:pt x="21830" y="1555"/>
                    <a:pt x="21955" y="1204"/>
                  </a:cubicBezTo>
                  <a:lnTo>
                    <a:pt x="38522" y="176"/>
                  </a:lnTo>
                  <a:close/>
                  <a:moveTo>
                    <a:pt x="38547" y="1"/>
                  </a:moveTo>
                  <a:lnTo>
                    <a:pt x="21880" y="1028"/>
                  </a:lnTo>
                  <a:cubicBezTo>
                    <a:pt x="21830" y="1028"/>
                    <a:pt x="21805" y="1054"/>
                    <a:pt x="21805" y="1104"/>
                  </a:cubicBezTo>
                  <a:cubicBezTo>
                    <a:pt x="21805" y="1129"/>
                    <a:pt x="21229" y="3134"/>
                    <a:pt x="18898" y="4813"/>
                  </a:cubicBezTo>
                  <a:cubicBezTo>
                    <a:pt x="3309" y="7018"/>
                    <a:pt x="552" y="8898"/>
                    <a:pt x="101" y="9600"/>
                  </a:cubicBezTo>
                  <a:cubicBezTo>
                    <a:pt x="0" y="9775"/>
                    <a:pt x="25" y="9876"/>
                    <a:pt x="25" y="9901"/>
                  </a:cubicBezTo>
                  <a:cubicBezTo>
                    <a:pt x="25" y="9926"/>
                    <a:pt x="50" y="9926"/>
                    <a:pt x="76" y="9951"/>
                  </a:cubicBezTo>
                  <a:lnTo>
                    <a:pt x="18321" y="17821"/>
                  </a:lnTo>
                  <a:lnTo>
                    <a:pt x="18371" y="17821"/>
                  </a:lnTo>
                  <a:cubicBezTo>
                    <a:pt x="18547" y="17795"/>
                    <a:pt x="35489" y="14362"/>
                    <a:pt x="49098" y="4688"/>
                  </a:cubicBezTo>
                  <a:cubicBezTo>
                    <a:pt x="49098" y="4663"/>
                    <a:pt x="49123" y="4637"/>
                    <a:pt x="49123" y="4612"/>
                  </a:cubicBezTo>
                  <a:cubicBezTo>
                    <a:pt x="49123" y="4587"/>
                    <a:pt x="49098" y="4562"/>
                    <a:pt x="49073" y="4537"/>
                  </a:cubicBezTo>
                  <a:cubicBezTo>
                    <a:pt x="45690" y="2357"/>
                    <a:pt x="38647" y="26"/>
                    <a:pt x="3857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8" name="Google Shape;4347;p52"/>
            <p:cNvSpPr/>
            <p:nvPr/>
          </p:nvSpPr>
          <p:spPr>
            <a:xfrm>
              <a:off x="4990691" y="2741701"/>
              <a:ext cx="873644" cy="1072511"/>
            </a:xfrm>
            <a:custGeom>
              <a:avLst/>
              <a:gdLst/>
              <a:ahLst/>
              <a:cxnLst/>
              <a:rect l="l" t="t" r="r" b="b"/>
              <a:pathLst>
                <a:path w="26442" h="32461" extrusionOk="0">
                  <a:moveTo>
                    <a:pt x="14196" y="1"/>
                  </a:moveTo>
                  <a:cubicBezTo>
                    <a:pt x="11036" y="1"/>
                    <a:pt x="7891" y="493"/>
                    <a:pt x="4913" y="1593"/>
                  </a:cubicBezTo>
                  <a:cubicBezTo>
                    <a:pt x="3233" y="2194"/>
                    <a:pt x="1679" y="2971"/>
                    <a:pt x="1028" y="3874"/>
                  </a:cubicBezTo>
                  <a:cubicBezTo>
                    <a:pt x="0" y="5327"/>
                    <a:pt x="1730" y="10565"/>
                    <a:pt x="3409" y="15302"/>
                  </a:cubicBezTo>
                  <a:cubicBezTo>
                    <a:pt x="5113" y="20039"/>
                    <a:pt x="5790" y="25102"/>
                    <a:pt x="5414" y="30114"/>
                  </a:cubicBezTo>
                  <a:lnTo>
                    <a:pt x="5263" y="32044"/>
                  </a:lnTo>
                  <a:cubicBezTo>
                    <a:pt x="5263" y="32044"/>
                    <a:pt x="6895" y="32461"/>
                    <a:pt x="9783" y="32461"/>
                  </a:cubicBezTo>
                  <a:cubicBezTo>
                    <a:pt x="12948" y="32461"/>
                    <a:pt x="17621" y="31960"/>
                    <a:pt x="23309" y="29864"/>
                  </a:cubicBezTo>
                  <a:cubicBezTo>
                    <a:pt x="24336" y="15453"/>
                    <a:pt x="26441" y="6856"/>
                    <a:pt x="26441" y="4575"/>
                  </a:cubicBezTo>
                  <a:cubicBezTo>
                    <a:pt x="26441" y="2520"/>
                    <a:pt x="25264" y="315"/>
                    <a:pt x="15088" y="14"/>
                  </a:cubicBezTo>
                  <a:cubicBezTo>
                    <a:pt x="14791" y="5"/>
                    <a:pt x="14493" y="1"/>
                    <a:pt x="1419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9" name="Google Shape;4348;p52"/>
            <p:cNvSpPr/>
            <p:nvPr/>
          </p:nvSpPr>
          <p:spPr>
            <a:xfrm>
              <a:off x="4989039" y="2738430"/>
              <a:ext cx="877774" cy="1078591"/>
            </a:xfrm>
            <a:custGeom>
              <a:avLst/>
              <a:gdLst/>
              <a:ahLst/>
              <a:cxnLst/>
              <a:rect l="l" t="t" r="r" b="b"/>
              <a:pathLst>
                <a:path w="26567" h="32645" extrusionOk="0">
                  <a:moveTo>
                    <a:pt x="14281" y="176"/>
                  </a:moveTo>
                  <a:cubicBezTo>
                    <a:pt x="14566" y="176"/>
                    <a:pt x="14851" y="180"/>
                    <a:pt x="15138" y="188"/>
                  </a:cubicBezTo>
                  <a:cubicBezTo>
                    <a:pt x="25063" y="489"/>
                    <a:pt x="26416" y="2619"/>
                    <a:pt x="26416" y="4674"/>
                  </a:cubicBezTo>
                  <a:cubicBezTo>
                    <a:pt x="26416" y="5451"/>
                    <a:pt x="26166" y="6980"/>
                    <a:pt x="25790" y="9286"/>
                  </a:cubicBezTo>
                  <a:cubicBezTo>
                    <a:pt x="25088" y="13496"/>
                    <a:pt x="23960" y="20514"/>
                    <a:pt x="23283" y="29888"/>
                  </a:cubicBezTo>
                  <a:cubicBezTo>
                    <a:pt x="17649" y="31965"/>
                    <a:pt x="12985" y="32460"/>
                    <a:pt x="9827" y="32460"/>
                  </a:cubicBezTo>
                  <a:cubicBezTo>
                    <a:pt x="7309" y="32460"/>
                    <a:pt x="5747" y="32146"/>
                    <a:pt x="5414" y="32068"/>
                  </a:cubicBezTo>
                  <a:lnTo>
                    <a:pt x="5564" y="30213"/>
                  </a:lnTo>
                  <a:cubicBezTo>
                    <a:pt x="5940" y="25151"/>
                    <a:pt x="5263" y="20163"/>
                    <a:pt x="3559" y="15376"/>
                  </a:cubicBezTo>
                  <a:cubicBezTo>
                    <a:pt x="1729" y="10288"/>
                    <a:pt x="176" y="5376"/>
                    <a:pt x="1153" y="4023"/>
                  </a:cubicBezTo>
                  <a:cubicBezTo>
                    <a:pt x="1704" y="3246"/>
                    <a:pt x="2983" y="2494"/>
                    <a:pt x="4988" y="1767"/>
                  </a:cubicBezTo>
                  <a:cubicBezTo>
                    <a:pt x="7893" y="706"/>
                    <a:pt x="11010" y="176"/>
                    <a:pt x="14281" y="176"/>
                  </a:cubicBezTo>
                  <a:close/>
                  <a:moveTo>
                    <a:pt x="14282" y="1"/>
                  </a:moveTo>
                  <a:cubicBezTo>
                    <a:pt x="11004" y="1"/>
                    <a:pt x="7843" y="533"/>
                    <a:pt x="4938" y="1617"/>
                  </a:cubicBezTo>
                  <a:cubicBezTo>
                    <a:pt x="2907" y="2343"/>
                    <a:pt x="1579" y="3120"/>
                    <a:pt x="1028" y="3922"/>
                  </a:cubicBezTo>
                  <a:cubicBezTo>
                    <a:pt x="0" y="5351"/>
                    <a:pt x="1554" y="10288"/>
                    <a:pt x="3384" y="15426"/>
                  </a:cubicBezTo>
                  <a:cubicBezTo>
                    <a:pt x="5088" y="20188"/>
                    <a:pt x="5765" y="25176"/>
                    <a:pt x="5389" y="30213"/>
                  </a:cubicBezTo>
                  <a:lnTo>
                    <a:pt x="5238" y="32143"/>
                  </a:lnTo>
                  <a:cubicBezTo>
                    <a:pt x="5238" y="32193"/>
                    <a:pt x="5263" y="32218"/>
                    <a:pt x="5313" y="32218"/>
                  </a:cubicBezTo>
                  <a:cubicBezTo>
                    <a:pt x="5339" y="32243"/>
                    <a:pt x="6968" y="32644"/>
                    <a:pt x="9825" y="32644"/>
                  </a:cubicBezTo>
                  <a:cubicBezTo>
                    <a:pt x="13008" y="32644"/>
                    <a:pt x="17694" y="32143"/>
                    <a:pt x="23384" y="30038"/>
                  </a:cubicBezTo>
                  <a:cubicBezTo>
                    <a:pt x="23434" y="30038"/>
                    <a:pt x="23434" y="30013"/>
                    <a:pt x="23459" y="29963"/>
                  </a:cubicBezTo>
                  <a:cubicBezTo>
                    <a:pt x="24111" y="20564"/>
                    <a:pt x="25263" y="13522"/>
                    <a:pt x="25940" y="9311"/>
                  </a:cubicBezTo>
                  <a:cubicBezTo>
                    <a:pt x="26316" y="7005"/>
                    <a:pt x="26567" y="5476"/>
                    <a:pt x="26567" y="4674"/>
                  </a:cubicBezTo>
                  <a:cubicBezTo>
                    <a:pt x="26567" y="2544"/>
                    <a:pt x="25213" y="313"/>
                    <a:pt x="15138" y="13"/>
                  </a:cubicBezTo>
                  <a:cubicBezTo>
                    <a:pt x="14852" y="5"/>
                    <a:pt x="14566" y="1"/>
                    <a:pt x="1428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80" name="Google Shape;4349;p52"/>
            <p:cNvSpPr/>
            <p:nvPr/>
          </p:nvSpPr>
          <p:spPr>
            <a:xfrm>
              <a:off x="4850729" y="2825791"/>
              <a:ext cx="294849" cy="1064086"/>
            </a:xfrm>
            <a:custGeom>
              <a:avLst/>
              <a:gdLst/>
              <a:ahLst/>
              <a:cxnLst/>
              <a:rect l="l" t="t" r="r" b="b"/>
              <a:pathLst>
                <a:path w="8924" h="32206" extrusionOk="0">
                  <a:moveTo>
                    <a:pt x="6968" y="0"/>
                  </a:moveTo>
                  <a:cubicBezTo>
                    <a:pt x="6968" y="0"/>
                    <a:pt x="3910" y="652"/>
                    <a:pt x="2858" y="5690"/>
                  </a:cubicBezTo>
                  <a:cubicBezTo>
                    <a:pt x="1830" y="10727"/>
                    <a:pt x="1154" y="19524"/>
                    <a:pt x="577" y="22858"/>
                  </a:cubicBezTo>
                  <a:cubicBezTo>
                    <a:pt x="1" y="26166"/>
                    <a:pt x="5314" y="31178"/>
                    <a:pt x="5890" y="32206"/>
                  </a:cubicBezTo>
                  <a:cubicBezTo>
                    <a:pt x="8522" y="31078"/>
                    <a:pt x="8221" y="29624"/>
                    <a:pt x="8221" y="29624"/>
                  </a:cubicBezTo>
                  <a:cubicBezTo>
                    <a:pt x="8221" y="29624"/>
                    <a:pt x="6216" y="26141"/>
                    <a:pt x="5615" y="22832"/>
                  </a:cubicBezTo>
                  <a:cubicBezTo>
                    <a:pt x="5590" y="20076"/>
                    <a:pt x="8021" y="17820"/>
                    <a:pt x="8472" y="11855"/>
                  </a:cubicBezTo>
                  <a:cubicBezTo>
                    <a:pt x="8923" y="5915"/>
                    <a:pt x="6968" y="0"/>
                    <a:pt x="6968" y="0"/>
                  </a:cubicBezTo>
                  <a:close/>
                </a:path>
              </a:pathLst>
            </a:custGeom>
            <a:solidFill>
              <a:srgbClr val="FBD7AE"/>
            </a:solidFill>
            <a:ln>
              <a:noFill/>
            </a:ln>
          </p:spPr>
          <p:txBody>
            <a:bodyPr spcFirstLastPara="1" wrap="square" lIns="91425" tIns="91425" rIns="91425" bIns="91425" anchor="ctr" anchorCtr="0">
              <a:noAutofit/>
            </a:bodyPr>
            <a:lstStyle/>
            <a:p>
              <a:endParaRPr/>
            </a:p>
          </p:txBody>
        </p:sp>
        <p:sp>
          <p:nvSpPr>
            <p:cNvPr id="181" name="Google Shape;4350;p52"/>
            <p:cNvSpPr/>
            <p:nvPr/>
          </p:nvSpPr>
          <p:spPr>
            <a:xfrm>
              <a:off x="4852381" y="2822982"/>
              <a:ext cx="296501" cy="1070232"/>
            </a:xfrm>
            <a:custGeom>
              <a:avLst/>
              <a:gdLst/>
              <a:ahLst/>
              <a:cxnLst/>
              <a:rect l="l" t="t" r="r" b="b"/>
              <a:pathLst>
                <a:path w="8974" h="32392" extrusionOk="0">
                  <a:moveTo>
                    <a:pt x="6843" y="186"/>
                  </a:moveTo>
                  <a:cubicBezTo>
                    <a:pt x="7094" y="912"/>
                    <a:pt x="8773" y="6426"/>
                    <a:pt x="8347" y="11940"/>
                  </a:cubicBezTo>
                  <a:cubicBezTo>
                    <a:pt x="8096" y="15298"/>
                    <a:pt x="7194" y="17479"/>
                    <a:pt x="6467" y="19233"/>
                  </a:cubicBezTo>
                  <a:cubicBezTo>
                    <a:pt x="5916" y="20612"/>
                    <a:pt x="5464" y="21714"/>
                    <a:pt x="5490" y="22917"/>
                  </a:cubicBezTo>
                  <a:cubicBezTo>
                    <a:pt x="6066" y="26125"/>
                    <a:pt x="7946" y="29509"/>
                    <a:pt x="8096" y="29735"/>
                  </a:cubicBezTo>
                  <a:cubicBezTo>
                    <a:pt x="8096" y="29885"/>
                    <a:pt x="8196" y="31163"/>
                    <a:pt x="5865" y="32191"/>
                  </a:cubicBezTo>
                  <a:cubicBezTo>
                    <a:pt x="5715" y="31940"/>
                    <a:pt x="5364" y="31514"/>
                    <a:pt x="4888" y="30963"/>
                  </a:cubicBezTo>
                  <a:cubicBezTo>
                    <a:pt x="3234" y="29033"/>
                    <a:pt x="176" y="25449"/>
                    <a:pt x="602" y="22943"/>
                  </a:cubicBezTo>
                  <a:cubicBezTo>
                    <a:pt x="853" y="21639"/>
                    <a:pt x="1078" y="19484"/>
                    <a:pt x="1354" y="17003"/>
                  </a:cubicBezTo>
                  <a:cubicBezTo>
                    <a:pt x="1805" y="13168"/>
                    <a:pt x="2282" y="8832"/>
                    <a:pt x="2908" y="5775"/>
                  </a:cubicBezTo>
                  <a:cubicBezTo>
                    <a:pt x="3810" y="1313"/>
                    <a:pt x="6392" y="336"/>
                    <a:pt x="6843" y="186"/>
                  </a:cubicBezTo>
                  <a:close/>
                  <a:moveTo>
                    <a:pt x="6928" y="0"/>
                  </a:moveTo>
                  <a:cubicBezTo>
                    <a:pt x="6918" y="0"/>
                    <a:pt x="6906" y="3"/>
                    <a:pt x="6893" y="10"/>
                  </a:cubicBezTo>
                  <a:cubicBezTo>
                    <a:pt x="6868" y="10"/>
                    <a:pt x="3760" y="712"/>
                    <a:pt x="2733" y="5749"/>
                  </a:cubicBezTo>
                  <a:cubicBezTo>
                    <a:pt x="2106" y="8807"/>
                    <a:pt x="1630" y="13143"/>
                    <a:pt x="1204" y="16978"/>
                  </a:cubicBezTo>
                  <a:cubicBezTo>
                    <a:pt x="903" y="19459"/>
                    <a:pt x="677" y="21614"/>
                    <a:pt x="452" y="22917"/>
                  </a:cubicBezTo>
                  <a:cubicBezTo>
                    <a:pt x="1" y="25499"/>
                    <a:pt x="3084" y="29133"/>
                    <a:pt x="4738" y="31088"/>
                  </a:cubicBezTo>
                  <a:cubicBezTo>
                    <a:pt x="5239" y="31664"/>
                    <a:pt x="5640" y="32115"/>
                    <a:pt x="5765" y="32341"/>
                  </a:cubicBezTo>
                  <a:cubicBezTo>
                    <a:pt x="5765" y="32366"/>
                    <a:pt x="5815" y="32391"/>
                    <a:pt x="5840" y="32391"/>
                  </a:cubicBezTo>
                  <a:lnTo>
                    <a:pt x="5865" y="32391"/>
                  </a:lnTo>
                  <a:cubicBezTo>
                    <a:pt x="8522" y="31213"/>
                    <a:pt x="8272" y="29760"/>
                    <a:pt x="8246" y="29709"/>
                  </a:cubicBezTo>
                  <a:cubicBezTo>
                    <a:pt x="8246" y="29684"/>
                    <a:pt x="8246" y="29684"/>
                    <a:pt x="8246" y="29684"/>
                  </a:cubicBezTo>
                  <a:cubicBezTo>
                    <a:pt x="8221" y="29634"/>
                    <a:pt x="6241" y="26176"/>
                    <a:pt x="5640" y="22917"/>
                  </a:cubicBezTo>
                  <a:cubicBezTo>
                    <a:pt x="5640" y="21740"/>
                    <a:pt x="6066" y="20662"/>
                    <a:pt x="6642" y="19308"/>
                  </a:cubicBezTo>
                  <a:cubicBezTo>
                    <a:pt x="7344" y="17529"/>
                    <a:pt x="8246" y="15348"/>
                    <a:pt x="8522" y="11965"/>
                  </a:cubicBezTo>
                  <a:cubicBezTo>
                    <a:pt x="8973" y="6050"/>
                    <a:pt x="7018" y="110"/>
                    <a:pt x="6993" y="60"/>
                  </a:cubicBezTo>
                  <a:cubicBezTo>
                    <a:pt x="6975" y="23"/>
                    <a:pt x="6957" y="0"/>
                    <a:pt x="692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82" name="Google Shape;4351;p52"/>
            <p:cNvSpPr/>
            <p:nvPr/>
          </p:nvSpPr>
          <p:spPr>
            <a:xfrm>
              <a:off x="5076797" y="3133008"/>
              <a:ext cx="756087" cy="325741"/>
            </a:xfrm>
            <a:custGeom>
              <a:avLst/>
              <a:gdLst/>
              <a:ahLst/>
              <a:cxnLst/>
              <a:rect l="l" t="t" r="r" b="b"/>
              <a:pathLst>
                <a:path w="22884" h="9859" extrusionOk="0">
                  <a:moveTo>
                    <a:pt x="22883" y="1"/>
                  </a:moveTo>
                  <a:lnTo>
                    <a:pt x="22883" y="1"/>
                  </a:lnTo>
                  <a:cubicBezTo>
                    <a:pt x="16414" y="1430"/>
                    <a:pt x="11001" y="1854"/>
                    <a:pt x="6840" y="1854"/>
                  </a:cubicBezTo>
                  <a:cubicBezTo>
                    <a:pt x="3924" y="1854"/>
                    <a:pt x="1622" y="1646"/>
                    <a:pt x="1" y="1429"/>
                  </a:cubicBezTo>
                  <a:lnTo>
                    <a:pt x="1" y="1429"/>
                  </a:lnTo>
                  <a:cubicBezTo>
                    <a:pt x="251" y="2106"/>
                    <a:pt x="477" y="2783"/>
                    <a:pt x="728" y="3484"/>
                  </a:cubicBezTo>
                  <a:cubicBezTo>
                    <a:pt x="1404" y="5339"/>
                    <a:pt x="1906" y="7244"/>
                    <a:pt x="2256" y="9148"/>
                  </a:cubicBezTo>
                  <a:cubicBezTo>
                    <a:pt x="5715" y="9665"/>
                    <a:pt x="8987" y="9858"/>
                    <a:pt x="11952" y="9858"/>
                  </a:cubicBezTo>
                  <a:cubicBezTo>
                    <a:pt x="15756" y="9858"/>
                    <a:pt x="19056" y="9540"/>
                    <a:pt x="21605" y="9174"/>
                  </a:cubicBezTo>
                  <a:cubicBezTo>
                    <a:pt x="22031" y="5539"/>
                    <a:pt x="22482" y="2457"/>
                    <a:pt x="2288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3" name="Google Shape;4352;p52"/>
            <p:cNvSpPr/>
            <p:nvPr/>
          </p:nvSpPr>
          <p:spPr>
            <a:xfrm>
              <a:off x="5074319" y="3129704"/>
              <a:ext cx="761043" cy="332085"/>
            </a:xfrm>
            <a:custGeom>
              <a:avLst/>
              <a:gdLst/>
              <a:ahLst/>
              <a:cxnLst/>
              <a:rect l="l" t="t" r="r" b="b"/>
              <a:pathLst>
                <a:path w="23034" h="10051" extrusionOk="0">
                  <a:moveTo>
                    <a:pt x="22858" y="201"/>
                  </a:moveTo>
                  <a:cubicBezTo>
                    <a:pt x="22532" y="2256"/>
                    <a:pt x="22056" y="5364"/>
                    <a:pt x="21605" y="9198"/>
                  </a:cubicBezTo>
                  <a:cubicBezTo>
                    <a:pt x="19110" y="9553"/>
                    <a:pt x="15813" y="9875"/>
                    <a:pt x="11996" y="9875"/>
                  </a:cubicBezTo>
                  <a:cubicBezTo>
                    <a:pt x="9064" y="9875"/>
                    <a:pt x="5825" y="9685"/>
                    <a:pt x="2407" y="9173"/>
                  </a:cubicBezTo>
                  <a:cubicBezTo>
                    <a:pt x="2056" y="7269"/>
                    <a:pt x="1529" y="5389"/>
                    <a:pt x="878" y="3559"/>
                  </a:cubicBezTo>
                  <a:cubicBezTo>
                    <a:pt x="627" y="2857"/>
                    <a:pt x="402" y="2206"/>
                    <a:pt x="201" y="1629"/>
                  </a:cubicBezTo>
                  <a:lnTo>
                    <a:pt x="201" y="1629"/>
                  </a:lnTo>
                  <a:cubicBezTo>
                    <a:pt x="1774" y="1835"/>
                    <a:pt x="4034" y="2036"/>
                    <a:pt x="6906" y="2036"/>
                  </a:cubicBezTo>
                  <a:cubicBezTo>
                    <a:pt x="11035" y="2036"/>
                    <a:pt x="16427" y="1620"/>
                    <a:pt x="22858" y="201"/>
                  </a:cubicBezTo>
                  <a:close/>
                  <a:moveTo>
                    <a:pt x="22933" y="0"/>
                  </a:moveTo>
                  <a:cubicBezTo>
                    <a:pt x="16469" y="1437"/>
                    <a:pt x="11051" y="1862"/>
                    <a:pt x="6910" y="1862"/>
                  </a:cubicBezTo>
                  <a:cubicBezTo>
                    <a:pt x="3969" y="1862"/>
                    <a:pt x="1672" y="1647"/>
                    <a:pt x="101" y="1429"/>
                  </a:cubicBezTo>
                  <a:cubicBezTo>
                    <a:pt x="76" y="1429"/>
                    <a:pt x="26" y="1454"/>
                    <a:pt x="26" y="1479"/>
                  </a:cubicBezTo>
                  <a:cubicBezTo>
                    <a:pt x="1" y="1479"/>
                    <a:pt x="1" y="1529"/>
                    <a:pt x="1" y="1554"/>
                  </a:cubicBezTo>
                  <a:cubicBezTo>
                    <a:pt x="226" y="2181"/>
                    <a:pt x="452" y="2857"/>
                    <a:pt x="727" y="3609"/>
                  </a:cubicBezTo>
                  <a:cubicBezTo>
                    <a:pt x="1379" y="5464"/>
                    <a:pt x="1880" y="7344"/>
                    <a:pt x="2231" y="9274"/>
                  </a:cubicBezTo>
                  <a:cubicBezTo>
                    <a:pt x="2256" y="9299"/>
                    <a:pt x="2281" y="9324"/>
                    <a:pt x="2306" y="9324"/>
                  </a:cubicBezTo>
                  <a:cubicBezTo>
                    <a:pt x="5790" y="9850"/>
                    <a:pt x="9048" y="10050"/>
                    <a:pt x="12031" y="10050"/>
                  </a:cubicBezTo>
                  <a:cubicBezTo>
                    <a:pt x="15865" y="10050"/>
                    <a:pt x="19199" y="9725"/>
                    <a:pt x="21705" y="9349"/>
                  </a:cubicBezTo>
                  <a:cubicBezTo>
                    <a:pt x="21730" y="9349"/>
                    <a:pt x="21780" y="9324"/>
                    <a:pt x="21780" y="9274"/>
                  </a:cubicBezTo>
                  <a:cubicBezTo>
                    <a:pt x="22231" y="5339"/>
                    <a:pt x="22707" y="2156"/>
                    <a:pt x="23033" y="101"/>
                  </a:cubicBezTo>
                  <a:cubicBezTo>
                    <a:pt x="23033" y="75"/>
                    <a:pt x="23033" y="50"/>
                    <a:pt x="23008" y="25"/>
                  </a:cubicBezTo>
                  <a:cubicBezTo>
                    <a:pt x="22983" y="0"/>
                    <a:pt x="22958" y="0"/>
                    <a:pt x="2293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84" name="Google Shape;4353;p52"/>
            <p:cNvSpPr/>
            <p:nvPr/>
          </p:nvSpPr>
          <p:spPr>
            <a:xfrm>
              <a:off x="5726883" y="2781879"/>
              <a:ext cx="364365" cy="1065771"/>
            </a:xfrm>
            <a:custGeom>
              <a:avLst/>
              <a:gdLst/>
              <a:ahLst/>
              <a:cxnLst/>
              <a:rect l="l" t="t" r="r" b="b"/>
              <a:pathLst>
                <a:path w="11028" h="32257" extrusionOk="0">
                  <a:moveTo>
                    <a:pt x="1404" y="1"/>
                  </a:moveTo>
                  <a:cubicBezTo>
                    <a:pt x="0" y="7770"/>
                    <a:pt x="3584" y="17319"/>
                    <a:pt x="4612" y="22908"/>
                  </a:cubicBezTo>
                  <a:cubicBezTo>
                    <a:pt x="4060" y="28172"/>
                    <a:pt x="150" y="30477"/>
                    <a:pt x="150" y="30477"/>
                  </a:cubicBezTo>
                  <a:cubicBezTo>
                    <a:pt x="150" y="30477"/>
                    <a:pt x="1303" y="31380"/>
                    <a:pt x="2206" y="32257"/>
                  </a:cubicBezTo>
                  <a:cubicBezTo>
                    <a:pt x="6115" y="31981"/>
                    <a:pt x="8973" y="29450"/>
                    <a:pt x="10000" y="26242"/>
                  </a:cubicBezTo>
                  <a:cubicBezTo>
                    <a:pt x="11028" y="23034"/>
                    <a:pt x="8747" y="17645"/>
                    <a:pt x="7594" y="8848"/>
                  </a:cubicBezTo>
                  <a:cubicBezTo>
                    <a:pt x="6441" y="26"/>
                    <a:pt x="1404" y="1"/>
                    <a:pt x="1404" y="1"/>
                  </a:cubicBezTo>
                  <a:close/>
                </a:path>
              </a:pathLst>
            </a:custGeom>
            <a:solidFill>
              <a:srgbClr val="FBD7AE"/>
            </a:solidFill>
            <a:ln>
              <a:noFill/>
            </a:ln>
          </p:spPr>
          <p:txBody>
            <a:bodyPr spcFirstLastPara="1" wrap="square" lIns="91425" tIns="91425" rIns="91425" bIns="91425" anchor="ctr" anchorCtr="0">
              <a:noAutofit/>
            </a:bodyPr>
            <a:lstStyle/>
            <a:p>
              <a:endParaRPr/>
            </a:p>
          </p:txBody>
        </p:sp>
        <p:sp>
          <p:nvSpPr>
            <p:cNvPr id="185" name="Google Shape;4354;p52"/>
            <p:cNvSpPr/>
            <p:nvPr/>
          </p:nvSpPr>
          <p:spPr>
            <a:xfrm>
              <a:off x="4883043" y="3243961"/>
              <a:ext cx="232701" cy="245851"/>
            </a:xfrm>
            <a:custGeom>
              <a:avLst/>
              <a:gdLst/>
              <a:ahLst/>
              <a:cxnLst/>
              <a:rect l="l" t="t" r="r" b="b"/>
              <a:pathLst>
                <a:path w="7043" h="7441" extrusionOk="0">
                  <a:moveTo>
                    <a:pt x="752" y="1"/>
                  </a:moveTo>
                  <a:cubicBezTo>
                    <a:pt x="577" y="1430"/>
                    <a:pt x="426" y="2858"/>
                    <a:pt x="276" y="4237"/>
                  </a:cubicBezTo>
                  <a:cubicBezTo>
                    <a:pt x="176" y="5039"/>
                    <a:pt x="100" y="5816"/>
                    <a:pt x="0" y="6542"/>
                  </a:cubicBezTo>
                  <a:cubicBezTo>
                    <a:pt x="1188" y="7230"/>
                    <a:pt x="2483" y="7440"/>
                    <a:pt x="3611" y="7440"/>
                  </a:cubicBezTo>
                  <a:cubicBezTo>
                    <a:pt x="4293" y="7440"/>
                    <a:pt x="4914" y="7364"/>
                    <a:pt x="5414" y="7269"/>
                  </a:cubicBezTo>
                  <a:cubicBezTo>
                    <a:pt x="5514" y="7044"/>
                    <a:pt x="5614" y="6818"/>
                    <a:pt x="5714" y="6567"/>
                  </a:cubicBezTo>
                  <a:cubicBezTo>
                    <a:pt x="6065" y="5640"/>
                    <a:pt x="6491" y="4613"/>
                    <a:pt x="6842" y="3384"/>
                  </a:cubicBezTo>
                  <a:cubicBezTo>
                    <a:pt x="6892" y="2532"/>
                    <a:pt x="6968" y="1505"/>
                    <a:pt x="7043" y="252"/>
                  </a:cubicBezTo>
                  <a:lnTo>
                    <a:pt x="7043" y="252"/>
                  </a:lnTo>
                  <a:cubicBezTo>
                    <a:pt x="6015" y="420"/>
                    <a:pt x="5088" y="488"/>
                    <a:pt x="4261" y="488"/>
                  </a:cubicBezTo>
                  <a:cubicBezTo>
                    <a:pt x="2750" y="488"/>
                    <a:pt x="1578" y="260"/>
                    <a:pt x="752" y="1"/>
                  </a:cubicBezTo>
                  <a:close/>
                </a:path>
              </a:pathLst>
            </a:custGeom>
            <a:solidFill>
              <a:srgbClr val="191919">
                <a:alpha val="17860"/>
              </a:srgbClr>
            </a:solidFill>
            <a:ln>
              <a:noFill/>
            </a:ln>
          </p:spPr>
          <p:txBody>
            <a:bodyPr spcFirstLastPara="1" wrap="square" lIns="91425" tIns="91425" rIns="91425" bIns="91425" anchor="ctr" anchorCtr="0">
              <a:noAutofit/>
            </a:bodyPr>
            <a:lstStyle/>
            <a:p>
              <a:endParaRPr/>
            </a:p>
          </p:txBody>
        </p:sp>
        <p:sp>
          <p:nvSpPr>
            <p:cNvPr id="186" name="Google Shape;4355;p52"/>
            <p:cNvSpPr/>
            <p:nvPr/>
          </p:nvSpPr>
          <p:spPr>
            <a:xfrm>
              <a:off x="5803043" y="3146258"/>
              <a:ext cx="234386" cy="290653"/>
            </a:xfrm>
            <a:custGeom>
              <a:avLst/>
              <a:gdLst/>
              <a:ahLst/>
              <a:cxnLst/>
              <a:rect l="l" t="t" r="r" b="b"/>
              <a:pathLst>
                <a:path w="7094" h="8797" extrusionOk="0">
                  <a:moveTo>
                    <a:pt x="5665" y="1"/>
                  </a:moveTo>
                  <a:cubicBezTo>
                    <a:pt x="3309" y="1730"/>
                    <a:pt x="1329" y="2382"/>
                    <a:pt x="1" y="2607"/>
                  </a:cubicBezTo>
                  <a:cubicBezTo>
                    <a:pt x="352" y="4111"/>
                    <a:pt x="728" y="5564"/>
                    <a:pt x="1053" y="6918"/>
                  </a:cubicBezTo>
                  <a:cubicBezTo>
                    <a:pt x="1229" y="7544"/>
                    <a:pt x="1379" y="8121"/>
                    <a:pt x="1505" y="8697"/>
                  </a:cubicBezTo>
                  <a:cubicBezTo>
                    <a:pt x="1879" y="8766"/>
                    <a:pt x="2247" y="8797"/>
                    <a:pt x="2604" y="8797"/>
                  </a:cubicBezTo>
                  <a:cubicBezTo>
                    <a:pt x="4468" y="8797"/>
                    <a:pt x="6063" y="7955"/>
                    <a:pt x="7094" y="7219"/>
                  </a:cubicBezTo>
                  <a:cubicBezTo>
                    <a:pt x="7069" y="7068"/>
                    <a:pt x="7043" y="6918"/>
                    <a:pt x="6993" y="6768"/>
                  </a:cubicBezTo>
                  <a:cubicBezTo>
                    <a:pt x="6567" y="4788"/>
                    <a:pt x="6116" y="2632"/>
                    <a:pt x="5715" y="151"/>
                  </a:cubicBezTo>
                  <a:cubicBezTo>
                    <a:pt x="5690" y="101"/>
                    <a:pt x="5665" y="51"/>
                    <a:pt x="5665" y="1"/>
                  </a:cubicBezTo>
                  <a:close/>
                </a:path>
              </a:pathLst>
            </a:custGeom>
            <a:solidFill>
              <a:srgbClr val="191919">
                <a:alpha val="17860"/>
              </a:srgbClr>
            </a:solidFill>
            <a:ln>
              <a:noFill/>
            </a:ln>
          </p:spPr>
          <p:txBody>
            <a:bodyPr spcFirstLastPara="1" wrap="square" lIns="91425" tIns="91425" rIns="91425" bIns="91425" anchor="ctr" anchorCtr="0">
              <a:noAutofit/>
            </a:bodyPr>
            <a:lstStyle/>
            <a:p>
              <a:endParaRPr/>
            </a:p>
          </p:txBody>
        </p:sp>
        <p:sp>
          <p:nvSpPr>
            <p:cNvPr id="187" name="Google Shape;4356;p52"/>
            <p:cNvSpPr/>
            <p:nvPr/>
          </p:nvSpPr>
          <p:spPr>
            <a:xfrm>
              <a:off x="5729361" y="2779401"/>
              <a:ext cx="351116" cy="1070727"/>
            </a:xfrm>
            <a:custGeom>
              <a:avLst/>
              <a:gdLst/>
              <a:ahLst/>
              <a:cxnLst/>
              <a:rect l="l" t="t" r="r" b="b"/>
              <a:pathLst>
                <a:path w="10627" h="32407" extrusionOk="0">
                  <a:moveTo>
                    <a:pt x="1379" y="176"/>
                  </a:moveTo>
                  <a:cubicBezTo>
                    <a:pt x="2005" y="226"/>
                    <a:pt x="6391" y="853"/>
                    <a:pt x="7444" y="8923"/>
                  </a:cubicBezTo>
                  <a:cubicBezTo>
                    <a:pt x="7895" y="12432"/>
                    <a:pt x="8522" y="15339"/>
                    <a:pt x="9073" y="17896"/>
                  </a:cubicBezTo>
                  <a:cubicBezTo>
                    <a:pt x="9875" y="21655"/>
                    <a:pt x="10451" y="24387"/>
                    <a:pt x="9850" y="26292"/>
                  </a:cubicBezTo>
                  <a:cubicBezTo>
                    <a:pt x="8747" y="29675"/>
                    <a:pt x="5815" y="31956"/>
                    <a:pt x="2181" y="32231"/>
                  </a:cubicBezTo>
                  <a:cubicBezTo>
                    <a:pt x="1429" y="31530"/>
                    <a:pt x="527" y="30778"/>
                    <a:pt x="226" y="30552"/>
                  </a:cubicBezTo>
                  <a:cubicBezTo>
                    <a:pt x="852" y="30151"/>
                    <a:pt x="4111" y="27770"/>
                    <a:pt x="4637" y="23008"/>
                  </a:cubicBezTo>
                  <a:cubicBezTo>
                    <a:pt x="4637" y="22983"/>
                    <a:pt x="4637" y="22983"/>
                    <a:pt x="4637" y="22983"/>
                  </a:cubicBezTo>
                  <a:cubicBezTo>
                    <a:pt x="4361" y="21530"/>
                    <a:pt x="3935" y="19825"/>
                    <a:pt x="3459" y="17996"/>
                  </a:cubicBezTo>
                  <a:cubicBezTo>
                    <a:pt x="2080" y="12607"/>
                    <a:pt x="376" y="5916"/>
                    <a:pt x="1379" y="176"/>
                  </a:cubicBezTo>
                  <a:close/>
                  <a:moveTo>
                    <a:pt x="1329" y="1"/>
                  </a:moveTo>
                  <a:cubicBezTo>
                    <a:pt x="1278" y="1"/>
                    <a:pt x="1253" y="26"/>
                    <a:pt x="1228" y="76"/>
                  </a:cubicBezTo>
                  <a:cubicBezTo>
                    <a:pt x="201" y="5865"/>
                    <a:pt x="1905" y="12607"/>
                    <a:pt x="3283" y="18021"/>
                  </a:cubicBezTo>
                  <a:cubicBezTo>
                    <a:pt x="3760" y="19850"/>
                    <a:pt x="4186" y="21555"/>
                    <a:pt x="4461" y="23008"/>
                  </a:cubicBezTo>
                  <a:cubicBezTo>
                    <a:pt x="3885" y="28146"/>
                    <a:pt x="75" y="30452"/>
                    <a:pt x="50" y="30477"/>
                  </a:cubicBezTo>
                  <a:cubicBezTo>
                    <a:pt x="25" y="30477"/>
                    <a:pt x="0" y="30502"/>
                    <a:pt x="0" y="30552"/>
                  </a:cubicBezTo>
                  <a:cubicBezTo>
                    <a:pt x="0" y="30577"/>
                    <a:pt x="0" y="30602"/>
                    <a:pt x="25" y="30602"/>
                  </a:cubicBezTo>
                  <a:cubicBezTo>
                    <a:pt x="50" y="30627"/>
                    <a:pt x="1178" y="31530"/>
                    <a:pt x="2080" y="32382"/>
                  </a:cubicBezTo>
                  <a:cubicBezTo>
                    <a:pt x="2106" y="32407"/>
                    <a:pt x="2131" y="32407"/>
                    <a:pt x="2131" y="32407"/>
                  </a:cubicBezTo>
                  <a:lnTo>
                    <a:pt x="2156" y="32407"/>
                  </a:lnTo>
                  <a:cubicBezTo>
                    <a:pt x="5865" y="32131"/>
                    <a:pt x="8898" y="29825"/>
                    <a:pt x="10000" y="26342"/>
                  </a:cubicBezTo>
                  <a:cubicBezTo>
                    <a:pt x="10627" y="24387"/>
                    <a:pt x="10050" y="21655"/>
                    <a:pt x="9223" y="17871"/>
                  </a:cubicBezTo>
                  <a:cubicBezTo>
                    <a:pt x="8672" y="15314"/>
                    <a:pt x="8070" y="12407"/>
                    <a:pt x="7594" y="8898"/>
                  </a:cubicBezTo>
                  <a:cubicBezTo>
                    <a:pt x="6466" y="126"/>
                    <a:pt x="1379" y="1"/>
                    <a:pt x="1329"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88" name="Google Shape;4357;p52"/>
            <p:cNvSpPr/>
            <p:nvPr/>
          </p:nvSpPr>
          <p:spPr>
            <a:xfrm>
              <a:off x="4370441" y="3995319"/>
              <a:ext cx="1252084" cy="411348"/>
            </a:xfrm>
            <a:custGeom>
              <a:avLst/>
              <a:gdLst/>
              <a:ahLst/>
              <a:cxnLst/>
              <a:rect l="l" t="t" r="r" b="b"/>
              <a:pathLst>
                <a:path w="37896" h="12450" extrusionOk="0">
                  <a:moveTo>
                    <a:pt x="8527" y="1"/>
                  </a:moveTo>
                  <a:cubicBezTo>
                    <a:pt x="7344" y="1"/>
                    <a:pt x="6085" y="151"/>
                    <a:pt x="4712" y="494"/>
                  </a:cubicBezTo>
                  <a:cubicBezTo>
                    <a:pt x="2181" y="1522"/>
                    <a:pt x="0" y="3251"/>
                    <a:pt x="4712" y="7261"/>
                  </a:cubicBezTo>
                  <a:cubicBezTo>
                    <a:pt x="9399" y="11246"/>
                    <a:pt x="17394" y="11948"/>
                    <a:pt x="24837" y="11948"/>
                  </a:cubicBezTo>
                  <a:cubicBezTo>
                    <a:pt x="29474" y="11948"/>
                    <a:pt x="33409" y="11998"/>
                    <a:pt x="36792" y="12449"/>
                  </a:cubicBezTo>
                  <a:cubicBezTo>
                    <a:pt x="37344" y="11747"/>
                    <a:pt x="37895" y="10344"/>
                    <a:pt x="36742" y="7712"/>
                  </a:cubicBezTo>
                  <a:cubicBezTo>
                    <a:pt x="36742" y="7712"/>
                    <a:pt x="28747" y="7587"/>
                    <a:pt x="22431" y="4955"/>
                  </a:cubicBezTo>
                  <a:cubicBezTo>
                    <a:pt x="17320" y="2817"/>
                    <a:pt x="13649" y="1"/>
                    <a:pt x="8527" y="1"/>
                  </a:cubicBezTo>
                  <a:close/>
                </a:path>
              </a:pathLst>
            </a:custGeom>
            <a:solidFill>
              <a:srgbClr val="FBD7AE"/>
            </a:solidFill>
            <a:ln>
              <a:noFill/>
            </a:ln>
          </p:spPr>
          <p:txBody>
            <a:bodyPr spcFirstLastPara="1" wrap="square" lIns="91425" tIns="91425" rIns="91425" bIns="91425" anchor="ctr" anchorCtr="0">
              <a:noAutofit/>
            </a:bodyPr>
            <a:lstStyle/>
            <a:p>
              <a:endParaRPr/>
            </a:p>
          </p:txBody>
        </p:sp>
        <p:sp>
          <p:nvSpPr>
            <p:cNvPr id="189" name="Google Shape;4358;p52"/>
            <p:cNvSpPr/>
            <p:nvPr/>
          </p:nvSpPr>
          <p:spPr>
            <a:xfrm>
              <a:off x="4425917" y="3992543"/>
              <a:ext cx="1199088" cy="416601"/>
            </a:xfrm>
            <a:custGeom>
              <a:avLst/>
              <a:gdLst/>
              <a:ahLst/>
              <a:cxnLst/>
              <a:rect l="l" t="t" r="r" b="b"/>
              <a:pathLst>
                <a:path w="36292" h="12609" extrusionOk="0">
                  <a:moveTo>
                    <a:pt x="6843" y="177"/>
                  </a:moveTo>
                  <a:cubicBezTo>
                    <a:pt x="10502" y="177"/>
                    <a:pt x="13409" y="1606"/>
                    <a:pt x="16667" y="3235"/>
                  </a:cubicBezTo>
                  <a:cubicBezTo>
                    <a:pt x="17945" y="3861"/>
                    <a:pt x="19274" y="4513"/>
                    <a:pt x="20727" y="5115"/>
                  </a:cubicBezTo>
                  <a:cubicBezTo>
                    <a:pt x="26692" y="7621"/>
                    <a:pt x="34286" y="7846"/>
                    <a:pt x="35013" y="7871"/>
                  </a:cubicBezTo>
                  <a:cubicBezTo>
                    <a:pt x="36066" y="10353"/>
                    <a:pt x="35640" y="11706"/>
                    <a:pt x="35088" y="12433"/>
                  </a:cubicBezTo>
                  <a:cubicBezTo>
                    <a:pt x="31655" y="11982"/>
                    <a:pt x="27645" y="11932"/>
                    <a:pt x="23158" y="11932"/>
                  </a:cubicBezTo>
                  <a:cubicBezTo>
                    <a:pt x="16366" y="11932"/>
                    <a:pt x="7920" y="11405"/>
                    <a:pt x="3083" y="7270"/>
                  </a:cubicBezTo>
                  <a:cubicBezTo>
                    <a:pt x="1103" y="5591"/>
                    <a:pt x="176" y="4162"/>
                    <a:pt x="376" y="3034"/>
                  </a:cubicBezTo>
                  <a:cubicBezTo>
                    <a:pt x="552" y="1806"/>
                    <a:pt x="2005" y="1104"/>
                    <a:pt x="3033" y="653"/>
                  </a:cubicBezTo>
                  <a:cubicBezTo>
                    <a:pt x="4412" y="328"/>
                    <a:pt x="5665" y="177"/>
                    <a:pt x="6843" y="177"/>
                  </a:cubicBezTo>
                  <a:close/>
                  <a:moveTo>
                    <a:pt x="6847" y="0"/>
                  </a:moveTo>
                  <a:cubicBezTo>
                    <a:pt x="5651" y="0"/>
                    <a:pt x="4375" y="153"/>
                    <a:pt x="2983" y="503"/>
                  </a:cubicBezTo>
                  <a:cubicBezTo>
                    <a:pt x="1905" y="954"/>
                    <a:pt x="401" y="1706"/>
                    <a:pt x="201" y="2984"/>
                  </a:cubicBezTo>
                  <a:cubicBezTo>
                    <a:pt x="0" y="4212"/>
                    <a:pt x="903" y="5641"/>
                    <a:pt x="2958" y="7395"/>
                  </a:cubicBezTo>
                  <a:cubicBezTo>
                    <a:pt x="7870" y="11581"/>
                    <a:pt x="16341" y="12107"/>
                    <a:pt x="23158" y="12107"/>
                  </a:cubicBezTo>
                  <a:cubicBezTo>
                    <a:pt x="27670" y="12107"/>
                    <a:pt x="31680" y="12157"/>
                    <a:pt x="35113" y="12608"/>
                  </a:cubicBezTo>
                  <a:cubicBezTo>
                    <a:pt x="35138" y="12608"/>
                    <a:pt x="35164" y="12583"/>
                    <a:pt x="35189" y="12583"/>
                  </a:cubicBezTo>
                  <a:cubicBezTo>
                    <a:pt x="35790" y="11831"/>
                    <a:pt x="36291" y="10378"/>
                    <a:pt x="35138" y="7746"/>
                  </a:cubicBezTo>
                  <a:cubicBezTo>
                    <a:pt x="35138" y="7721"/>
                    <a:pt x="35113" y="7696"/>
                    <a:pt x="35063" y="7696"/>
                  </a:cubicBezTo>
                  <a:cubicBezTo>
                    <a:pt x="34988" y="7696"/>
                    <a:pt x="26993" y="7571"/>
                    <a:pt x="20803" y="4964"/>
                  </a:cubicBezTo>
                  <a:cubicBezTo>
                    <a:pt x="19349" y="4363"/>
                    <a:pt x="18021" y="3711"/>
                    <a:pt x="16742" y="3084"/>
                  </a:cubicBezTo>
                  <a:cubicBezTo>
                    <a:pt x="13468" y="1457"/>
                    <a:pt x="10536" y="0"/>
                    <a:pt x="684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0" name="Google Shape;4359;p52"/>
            <p:cNvSpPr/>
            <p:nvPr/>
          </p:nvSpPr>
          <p:spPr>
            <a:xfrm>
              <a:off x="5561247" y="4216364"/>
              <a:ext cx="457967" cy="306215"/>
            </a:xfrm>
            <a:custGeom>
              <a:avLst/>
              <a:gdLst/>
              <a:ahLst/>
              <a:cxnLst/>
              <a:rect l="l" t="t" r="r" b="b"/>
              <a:pathLst>
                <a:path w="13861" h="9268" extrusionOk="0">
                  <a:moveTo>
                    <a:pt x="4495" y="0"/>
                  </a:moveTo>
                  <a:cubicBezTo>
                    <a:pt x="3423" y="0"/>
                    <a:pt x="2014" y="358"/>
                    <a:pt x="1" y="1423"/>
                  </a:cubicBezTo>
                  <a:cubicBezTo>
                    <a:pt x="803" y="3253"/>
                    <a:pt x="777" y="4506"/>
                    <a:pt x="502" y="5308"/>
                  </a:cubicBezTo>
                  <a:cubicBezTo>
                    <a:pt x="351" y="5759"/>
                    <a:pt x="652" y="6235"/>
                    <a:pt x="1128" y="6311"/>
                  </a:cubicBezTo>
                  <a:cubicBezTo>
                    <a:pt x="2757" y="6561"/>
                    <a:pt x="4236" y="6937"/>
                    <a:pt x="5615" y="7488"/>
                  </a:cubicBezTo>
                  <a:cubicBezTo>
                    <a:pt x="8130" y="8450"/>
                    <a:pt x="9992" y="9267"/>
                    <a:pt x="11264" y="9267"/>
                  </a:cubicBezTo>
                  <a:cubicBezTo>
                    <a:pt x="12247" y="9267"/>
                    <a:pt x="12878" y="8778"/>
                    <a:pt x="13184" y="7488"/>
                  </a:cubicBezTo>
                  <a:cubicBezTo>
                    <a:pt x="13860" y="4506"/>
                    <a:pt x="11454" y="1574"/>
                    <a:pt x="9048" y="1498"/>
                  </a:cubicBezTo>
                  <a:cubicBezTo>
                    <a:pt x="7441" y="1448"/>
                    <a:pt x="6650" y="0"/>
                    <a:pt x="449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1" name="Google Shape;4360;p52"/>
            <p:cNvSpPr/>
            <p:nvPr/>
          </p:nvSpPr>
          <p:spPr>
            <a:xfrm>
              <a:off x="5558769" y="4213292"/>
              <a:ext cx="451326" cy="312624"/>
            </a:xfrm>
            <a:custGeom>
              <a:avLst/>
              <a:gdLst/>
              <a:ahLst/>
              <a:cxnLst/>
              <a:rect l="l" t="t" r="r" b="b"/>
              <a:pathLst>
                <a:path w="13660" h="9462" extrusionOk="0">
                  <a:moveTo>
                    <a:pt x="4567" y="173"/>
                  </a:moveTo>
                  <a:cubicBezTo>
                    <a:pt x="5723" y="173"/>
                    <a:pt x="6483" y="595"/>
                    <a:pt x="7193" y="990"/>
                  </a:cubicBezTo>
                  <a:cubicBezTo>
                    <a:pt x="7795" y="1316"/>
                    <a:pt x="8371" y="1642"/>
                    <a:pt x="9123" y="1667"/>
                  </a:cubicBezTo>
                  <a:cubicBezTo>
                    <a:pt x="10226" y="1692"/>
                    <a:pt x="11379" y="2368"/>
                    <a:pt x="12206" y="3421"/>
                  </a:cubicBezTo>
                  <a:cubicBezTo>
                    <a:pt x="13133" y="4649"/>
                    <a:pt x="13484" y="6153"/>
                    <a:pt x="13158" y="7556"/>
                  </a:cubicBezTo>
                  <a:cubicBezTo>
                    <a:pt x="12983" y="8333"/>
                    <a:pt x="12657" y="8835"/>
                    <a:pt x="12206" y="9085"/>
                  </a:cubicBezTo>
                  <a:cubicBezTo>
                    <a:pt x="11961" y="9217"/>
                    <a:pt x="11671" y="9276"/>
                    <a:pt x="11339" y="9276"/>
                  </a:cubicBezTo>
                  <a:cubicBezTo>
                    <a:pt x="10277" y="9276"/>
                    <a:pt x="8776" y="8677"/>
                    <a:pt x="6868" y="7932"/>
                  </a:cubicBezTo>
                  <a:cubicBezTo>
                    <a:pt x="6492" y="7807"/>
                    <a:pt x="6116" y="7657"/>
                    <a:pt x="5715" y="7481"/>
                  </a:cubicBezTo>
                  <a:cubicBezTo>
                    <a:pt x="4386" y="6980"/>
                    <a:pt x="2908" y="6604"/>
                    <a:pt x="1203" y="6303"/>
                  </a:cubicBezTo>
                  <a:cubicBezTo>
                    <a:pt x="1003" y="6278"/>
                    <a:pt x="827" y="6153"/>
                    <a:pt x="727" y="5977"/>
                  </a:cubicBezTo>
                  <a:cubicBezTo>
                    <a:pt x="627" y="5802"/>
                    <a:pt x="602" y="5627"/>
                    <a:pt x="677" y="5426"/>
                  </a:cubicBezTo>
                  <a:cubicBezTo>
                    <a:pt x="1003" y="4398"/>
                    <a:pt x="852" y="3095"/>
                    <a:pt x="201" y="1541"/>
                  </a:cubicBezTo>
                  <a:cubicBezTo>
                    <a:pt x="2152" y="518"/>
                    <a:pt x="3522" y="173"/>
                    <a:pt x="4567" y="173"/>
                  </a:cubicBezTo>
                  <a:close/>
                  <a:moveTo>
                    <a:pt x="4592" y="1"/>
                  </a:moveTo>
                  <a:cubicBezTo>
                    <a:pt x="3510" y="1"/>
                    <a:pt x="2086" y="363"/>
                    <a:pt x="50" y="1441"/>
                  </a:cubicBezTo>
                  <a:cubicBezTo>
                    <a:pt x="0" y="1441"/>
                    <a:pt x="0" y="1491"/>
                    <a:pt x="0" y="1541"/>
                  </a:cubicBezTo>
                  <a:cubicBezTo>
                    <a:pt x="677" y="3095"/>
                    <a:pt x="852" y="4373"/>
                    <a:pt x="502" y="5376"/>
                  </a:cubicBezTo>
                  <a:cubicBezTo>
                    <a:pt x="426" y="5601"/>
                    <a:pt x="451" y="5852"/>
                    <a:pt x="577" y="6078"/>
                  </a:cubicBezTo>
                  <a:cubicBezTo>
                    <a:pt x="702" y="6278"/>
                    <a:pt x="928" y="6429"/>
                    <a:pt x="1178" y="6479"/>
                  </a:cubicBezTo>
                  <a:cubicBezTo>
                    <a:pt x="2883" y="6754"/>
                    <a:pt x="4336" y="7130"/>
                    <a:pt x="5665" y="7657"/>
                  </a:cubicBezTo>
                  <a:cubicBezTo>
                    <a:pt x="6066" y="7807"/>
                    <a:pt x="6441" y="7957"/>
                    <a:pt x="6817" y="8108"/>
                  </a:cubicBezTo>
                  <a:cubicBezTo>
                    <a:pt x="8797" y="8885"/>
                    <a:pt x="10251" y="9461"/>
                    <a:pt x="11329" y="9461"/>
                  </a:cubicBezTo>
                  <a:cubicBezTo>
                    <a:pt x="11705" y="9461"/>
                    <a:pt x="12005" y="9386"/>
                    <a:pt x="12281" y="9236"/>
                  </a:cubicBezTo>
                  <a:cubicBezTo>
                    <a:pt x="12782" y="8985"/>
                    <a:pt x="13133" y="8434"/>
                    <a:pt x="13334" y="7581"/>
                  </a:cubicBezTo>
                  <a:cubicBezTo>
                    <a:pt x="13660" y="6153"/>
                    <a:pt x="13309" y="4599"/>
                    <a:pt x="12331" y="3321"/>
                  </a:cubicBezTo>
                  <a:cubicBezTo>
                    <a:pt x="11479" y="2218"/>
                    <a:pt x="10276" y="1541"/>
                    <a:pt x="9123" y="1491"/>
                  </a:cubicBezTo>
                  <a:cubicBezTo>
                    <a:pt x="8421" y="1466"/>
                    <a:pt x="7870" y="1165"/>
                    <a:pt x="7269" y="840"/>
                  </a:cubicBezTo>
                  <a:cubicBezTo>
                    <a:pt x="6549" y="434"/>
                    <a:pt x="5774" y="1"/>
                    <a:pt x="459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2" name="Google Shape;4361;p52"/>
            <p:cNvSpPr/>
            <p:nvPr/>
          </p:nvSpPr>
          <p:spPr>
            <a:xfrm>
              <a:off x="5335179" y="2781053"/>
              <a:ext cx="226093" cy="233560"/>
            </a:xfrm>
            <a:custGeom>
              <a:avLst/>
              <a:gdLst/>
              <a:ahLst/>
              <a:cxnLst/>
              <a:rect l="l" t="t" r="r" b="b"/>
              <a:pathLst>
                <a:path w="6843" h="7069" extrusionOk="0">
                  <a:moveTo>
                    <a:pt x="6843" y="1"/>
                  </a:moveTo>
                  <a:lnTo>
                    <a:pt x="6843" y="1"/>
                  </a:lnTo>
                  <a:cubicBezTo>
                    <a:pt x="5990" y="1129"/>
                    <a:pt x="4662" y="2282"/>
                    <a:pt x="2607" y="2908"/>
                  </a:cubicBezTo>
                  <a:cubicBezTo>
                    <a:pt x="2432" y="2956"/>
                    <a:pt x="2253" y="2980"/>
                    <a:pt x="2075" y="2980"/>
                  </a:cubicBezTo>
                  <a:cubicBezTo>
                    <a:pt x="1512" y="2980"/>
                    <a:pt x="958" y="2745"/>
                    <a:pt x="577" y="2307"/>
                  </a:cubicBezTo>
                  <a:cubicBezTo>
                    <a:pt x="376" y="2081"/>
                    <a:pt x="176" y="1856"/>
                    <a:pt x="0" y="1630"/>
                  </a:cubicBezTo>
                  <a:lnTo>
                    <a:pt x="0" y="1630"/>
                  </a:lnTo>
                  <a:cubicBezTo>
                    <a:pt x="627" y="3635"/>
                    <a:pt x="1554" y="5740"/>
                    <a:pt x="2757" y="6592"/>
                  </a:cubicBezTo>
                  <a:cubicBezTo>
                    <a:pt x="3208" y="6918"/>
                    <a:pt x="3609" y="7069"/>
                    <a:pt x="3985" y="7069"/>
                  </a:cubicBezTo>
                  <a:cubicBezTo>
                    <a:pt x="4211" y="7069"/>
                    <a:pt x="4411" y="7018"/>
                    <a:pt x="4612" y="6918"/>
                  </a:cubicBezTo>
                  <a:cubicBezTo>
                    <a:pt x="5790" y="6317"/>
                    <a:pt x="6517" y="4011"/>
                    <a:pt x="6843" y="1"/>
                  </a:cubicBezTo>
                  <a:close/>
                </a:path>
              </a:pathLst>
            </a:custGeom>
            <a:solidFill>
              <a:srgbClr val="FBD7AE"/>
            </a:solidFill>
            <a:ln>
              <a:noFill/>
            </a:ln>
          </p:spPr>
          <p:txBody>
            <a:bodyPr spcFirstLastPara="1" wrap="square" lIns="91425" tIns="91425" rIns="91425" bIns="91425" anchor="ctr" anchorCtr="0">
              <a:noAutofit/>
            </a:bodyPr>
            <a:lstStyle/>
            <a:p>
              <a:endParaRPr/>
            </a:p>
          </p:txBody>
        </p:sp>
        <p:sp>
          <p:nvSpPr>
            <p:cNvPr id="193" name="Google Shape;4362;p52"/>
            <p:cNvSpPr/>
            <p:nvPr/>
          </p:nvSpPr>
          <p:spPr>
            <a:xfrm>
              <a:off x="5332701" y="2778244"/>
              <a:ext cx="231049" cy="238846"/>
            </a:xfrm>
            <a:custGeom>
              <a:avLst/>
              <a:gdLst/>
              <a:ahLst/>
              <a:cxnLst/>
              <a:rect l="l" t="t" r="r" b="b"/>
              <a:pathLst>
                <a:path w="6993" h="7229" extrusionOk="0">
                  <a:moveTo>
                    <a:pt x="6817" y="362"/>
                  </a:moveTo>
                  <a:lnTo>
                    <a:pt x="6817" y="362"/>
                  </a:lnTo>
                  <a:cubicBezTo>
                    <a:pt x="6491" y="4146"/>
                    <a:pt x="5765" y="6352"/>
                    <a:pt x="4662" y="6928"/>
                  </a:cubicBezTo>
                  <a:cubicBezTo>
                    <a:pt x="4476" y="7016"/>
                    <a:pt x="4281" y="7061"/>
                    <a:pt x="4078" y="7061"/>
                  </a:cubicBezTo>
                  <a:cubicBezTo>
                    <a:pt x="3705" y="7061"/>
                    <a:pt x="3304" y="6910"/>
                    <a:pt x="2882" y="6602"/>
                  </a:cubicBezTo>
                  <a:cubicBezTo>
                    <a:pt x="1930" y="5951"/>
                    <a:pt x="1078" y="4422"/>
                    <a:pt x="301" y="2116"/>
                  </a:cubicBezTo>
                  <a:lnTo>
                    <a:pt x="301" y="2116"/>
                  </a:lnTo>
                  <a:cubicBezTo>
                    <a:pt x="401" y="2241"/>
                    <a:pt x="501" y="2342"/>
                    <a:pt x="577" y="2442"/>
                  </a:cubicBezTo>
                  <a:cubicBezTo>
                    <a:pt x="993" y="2896"/>
                    <a:pt x="1567" y="3150"/>
                    <a:pt x="2147" y="3150"/>
                  </a:cubicBezTo>
                  <a:cubicBezTo>
                    <a:pt x="2334" y="3150"/>
                    <a:pt x="2523" y="3124"/>
                    <a:pt x="2707" y="3068"/>
                  </a:cubicBezTo>
                  <a:cubicBezTo>
                    <a:pt x="4386" y="2567"/>
                    <a:pt x="5765" y="1665"/>
                    <a:pt x="6817" y="362"/>
                  </a:cubicBezTo>
                  <a:close/>
                  <a:moveTo>
                    <a:pt x="6915" y="0"/>
                  </a:moveTo>
                  <a:cubicBezTo>
                    <a:pt x="6890" y="0"/>
                    <a:pt x="6860" y="18"/>
                    <a:pt x="6842" y="36"/>
                  </a:cubicBezTo>
                  <a:cubicBezTo>
                    <a:pt x="5790" y="1414"/>
                    <a:pt x="4386" y="2392"/>
                    <a:pt x="2657" y="2893"/>
                  </a:cubicBezTo>
                  <a:cubicBezTo>
                    <a:pt x="2481" y="2951"/>
                    <a:pt x="2299" y="2980"/>
                    <a:pt x="2117" y="2980"/>
                  </a:cubicBezTo>
                  <a:cubicBezTo>
                    <a:pt x="1597" y="2980"/>
                    <a:pt x="1080" y="2750"/>
                    <a:pt x="727" y="2342"/>
                  </a:cubicBezTo>
                  <a:cubicBezTo>
                    <a:pt x="527" y="2141"/>
                    <a:pt x="351" y="1915"/>
                    <a:pt x="151" y="1665"/>
                  </a:cubicBezTo>
                  <a:cubicBezTo>
                    <a:pt x="126" y="1640"/>
                    <a:pt x="75" y="1640"/>
                    <a:pt x="50" y="1640"/>
                  </a:cubicBezTo>
                  <a:cubicBezTo>
                    <a:pt x="0" y="1665"/>
                    <a:pt x="0" y="1715"/>
                    <a:pt x="0" y="1740"/>
                  </a:cubicBezTo>
                  <a:cubicBezTo>
                    <a:pt x="827" y="4347"/>
                    <a:pt x="1755" y="6026"/>
                    <a:pt x="2782" y="6753"/>
                  </a:cubicBezTo>
                  <a:cubicBezTo>
                    <a:pt x="3233" y="7078"/>
                    <a:pt x="3659" y="7229"/>
                    <a:pt x="4085" y="7229"/>
                  </a:cubicBezTo>
                  <a:cubicBezTo>
                    <a:pt x="4311" y="7229"/>
                    <a:pt x="4537" y="7179"/>
                    <a:pt x="4737" y="7078"/>
                  </a:cubicBezTo>
                  <a:cubicBezTo>
                    <a:pt x="5915" y="6477"/>
                    <a:pt x="6692" y="4121"/>
                    <a:pt x="6993" y="86"/>
                  </a:cubicBezTo>
                  <a:cubicBezTo>
                    <a:pt x="6993" y="61"/>
                    <a:pt x="6968" y="11"/>
                    <a:pt x="6943" y="11"/>
                  </a:cubicBezTo>
                  <a:cubicBezTo>
                    <a:pt x="6935" y="3"/>
                    <a:pt x="6926" y="0"/>
                    <a:pt x="691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4" name="Google Shape;4363;p52"/>
            <p:cNvSpPr/>
            <p:nvPr/>
          </p:nvSpPr>
          <p:spPr>
            <a:xfrm>
              <a:off x="5300387" y="2628700"/>
              <a:ext cx="266666" cy="86961"/>
            </a:xfrm>
            <a:custGeom>
              <a:avLst/>
              <a:gdLst/>
              <a:ahLst/>
              <a:cxnLst/>
              <a:rect l="l" t="t" r="r" b="b"/>
              <a:pathLst>
                <a:path w="8071" h="2632" extrusionOk="0">
                  <a:moveTo>
                    <a:pt x="7971" y="0"/>
                  </a:moveTo>
                  <a:lnTo>
                    <a:pt x="76" y="1755"/>
                  </a:lnTo>
                  <a:cubicBezTo>
                    <a:pt x="26" y="1755"/>
                    <a:pt x="1" y="1805"/>
                    <a:pt x="1" y="1855"/>
                  </a:cubicBezTo>
                  <a:cubicBezTo>
                    <a:pt x="26" y="1905"/>
                    <a:pt x="76" y="2206"/>
                    <a:pt x="151" y="2632"/>
                  </a:cubicBezTo>
                  <a:lnTo>
                    <a:pt x="8021" y="1880"/>
                  </a:lnTo>
                  <a:cubicBezTo>
                    <a:pt x="8046" y="1304"/>
                    <a:pt x="8071" y="727"/>
                    <a:pt x="8071" y="101"/>
                  </a:cubicBezTo>
                  <a:cubicBezTo>
                    <a:pt x="8071" y="75"/>
                    <a:pt x="8046" y="50"/>
                    <a:pt x="8021" y="25"/>
                  </a:cubicBezTo>
                  <a:cubicBezTo>
                    <a:pt x="8021" y="0"/>
                    <a:pt x="7996" y="0"/>
                    <a:pt x="7971" y="0"/>
                  </a:cubicBezTo>
                  <a:close/>
                </a:path>
              </a:pathLst>
            </a:custGeom>
            <a:solidFill>
              <a:srgbClr val="51071C"/>
            </a:solidFill>
            <a:ln>
              <a:noFill/>
            </a:ln>
          </p:spPr>
          <p:txBody>
            <a:bodyPr spcFirstLastPara="1" wrap="square" lIns="91425" tIns="91425" rIns="91425" bIns="91425" anchor="ctr" anchorCtr="0">
              <a:noAutofit/>
            </a:bodyPr>
            <a:lstStyle/>
            <a:p>
              <a:endParaRPr/>
            </a:p>
          </p:txBody>
        </p:sp>
        <p:sp>
          <p:nvSpPr>
            <p:cNvPr id="195" name="Google Shape;4364;p52"/>
            <p:cNvSpPr/>
            <p:nvPr/>
          </p:nvSpPr>
          <p:spPr>
            <a:xfrm>
              <a:off x="5305376" y="2690817"/>
              <a:ext cx="260025" cy="188691"/>
            </a:xfrm>
            <a:custGeom>
              <a:avLst/>
              <a:gdLst/>
              <a:ahLst/>
              <a:cxnLst/>
              <a:rect l="l" t="t" r="r" b="b"/>
              <a:pathLst>
                <a:path w="7870" h="5711" extrusionOk="0">
                  <a:moveTo>
                    <a:pt x="7870" y="0"/>
                  </a:moveTo>
                  <a:lnTo>
                    <a:pt x="0" y="752"/>
                  </a:lnTo>
                  <a:cubicBezTo>
                    <a:pt x="176" y="1579"/>
                    <a:pt x="476" y="2932"/>
                    <a:pt x="902" y="4361"/>
                  </a:cubicBezTo>
                  <a:cubicBezTo>
                    <a:pt x="1078" y="4587"/>
                    <a:pt x="1278" y="4812"/>
                    <a:pt x="1479" y="5038"/>
                  </a:cubicBezTo>
                  <a:cubicBezTo>
                    <a:pt x="1860" y="5476"/>
                    <a:pt x="2414" y="5711"/>
                    <a:pt x="2977" y="5711"/>
                  </a:cubicBezTo>
                  <a:cubicBezTo>
                    <a:pt x="3155" y="5711"/>
                    <a:pt x="3334" y="5687"/>
                    <a:pt x="3509" y="5639"/>
                  </a:cubicBezTo>
                  <a:cubicBezTo>
                    <a:pt x="5564" y="5013"/>
                    <a:pt x="6892" y="3860"/>
                    <a:pt x="7745" y="2732"/>
                  </a:cubicBezTo>
                  <a:cubicBezTo>
                    <a:pt x="7795" y="1905"/>
                    <a:pt x="7845" y="977"/>
                    <a:pt x="787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6" name="Google Shape;4365;p52"/>
            <p:cNvSpPr/>
            <p:nvPr/>
          </p:nvSpPr>
          <p:spPr>
            <a:xfrm>
              <a:off x="5226705" y="2262999"/>
              <a:ext cx="469895" cy="574962"/>
            </a:xfrm>
            <a:custGeom>
              <a:avLst/>
              <a:gdLst/>
              <a:ahLst/>
              <a:cxnLst/>
              <a:rect l="l" t="t" r="r" b="b"/>
              <a:pathLst>
                <a:path w="14222" h="17402" extrusionOk="0">
                  <a:moveTo>
                    <a:pt x="6161" y="1"/>
                  </a:moveTo>
                  <a:cubicBezTo>
                    <a:pt x="5864" y="1"/>
                    <a:pt x="5556" y="14"/>
                    <a:pt x="5238" y="41"/>
                  </a:cubicBezTo>
                  <a:cubicBezTo>
                    <a:pt x="5238" y="41"/>
                    <a:pt x="276" y="141"/>
                    <a:pt x="125" y="5078"/>
                  </a:cubicBezTo>
                  <a:cubicBezTo>
                    <a:pt x="0" y="9740"/>
                    <a:pt x="777" y="15103"/>
                    <a:pt x="4912" y="17234"/>
                  </a:cubicBezTo>
                  <a:cubicBezTo>
                    <a:pt x="5147" y="17344"/>
                    <a:pt x="5404" y="17401"/>
                    <a:pt x="5658" y="17401"/>
                  </a:cubicBezTo>
                  <a:cubicBezTo>
                    <a:pt x="5867" y="17401"/>
                    <a:pt x="6074" y="17363"/>
                    <a:pt x="6266" y="17284"/>
                  </a:cubicBezTo>
                  <a:cubicBezTo>
                    <a:pt x="10777" y="15329"/>
                    <a:pt x="11429" y="12748"/>
                    <a:pt x="11228" y="10943"/>
                  </a:cubicBezTo>
                  <a:cubicBezTo>
                    <a:pt x="14221" y="5987"/>
                    <a:pt x="12525" y="1"/>
                    <a:pt x="6161" y="1"/>
                  </a:cubicBezTo>
                  <a:close/>
                </a:path>
              </a:pathLst>
            </a:custGeom>
            <a:solidFill>
              <a:srgbClr val="FBD7AE"/>
            </a:solidFill>
            <a:ln>
              <a:noFill/>
            </a:ln>
          </p:spPr>
          <p:txBody>
            <a:bodyPr spcFirstLastPara="1" wrap="square" lIns="91425" tIns="91425" rIns="91425" bIns="91425" anchor="ctr" anchorCtr="0">
              <a:noAutofit/>
            </a:bodyPr>
            <a:lstStyle/>
            <a:p>
              <a:endParaRPr/>
            </a:p>
          </p:txBody>
        </p:sp>
        <p:sp>
          <p:nvSpPr>
            <p:cNvPr id="197" name="Google Shape;4366;p52"/>
            <p:cNvSpPr/>
            <p:nvPr/>
          </p:nvSpPr>
          <p:spPr>
            <a:xfrm>
              <a:off x="5221716" y="2259728"/>
              <a:ext cx="442240" cy="580975"/>
            </a:xfrm>
            <a:custGeom>
              <a:avLst/>
              <a:gdLst/>
              <a:ahLst/>
              <a:cxnLst/>
              <a:rect l="l" t="t" r="r" b="b"/>
              <a:pathLst>
                <a:path w="13385" h="17584" extrusionOk="0">
                  <a:moveTo>
                    <a:pt x="6292" y="190"/>
                  </a:moveTo>
                  <a:cubicBezTo>
                    <a:pt x="8798" y="190"/>
                    <a:pt x="10753" y="1117"/>
                    <a:pt x="11830" y="2872"/>
                  </a:cubicBezTo>
                  <a:cubicBezTo>
                    <a:pt x="13209" y="5077"/>
                    <a:pt x="12983" y="8185"/>
                    <a:pt x="11304" y="11017"/>
                  </a:cubicBezTo>
                  <a:cubicBezTo>
                    <a:pt x="11279" y="11017"/>
                    <a:pt x="11279" y="11042"/>
                    <a:pt x="11279" y="11067"/>
                  </a:cubicBezTo>
                  <a:cubicBezTo>
                    <a:pt x="11480" y="12847"/>
                    <a:pt x="10803" y="15403"/>
                    <a:pt x="6392" y="17308"/>
                  </a:cubicBezTo>
                  <a:cubicBezTo>
                    <a:pt x="6200" y="17387"/>
                    <a:pt x="6003" y="17425"/>
                    <a:pt x="5808" y="17425"/>
                  </a:cubicBezTo>
                  <a:cubicBezTo>
                    <a:pt x="5570" y="17425"/>
                    <a:pt x="5334" y="17368"/>
                    <a:pt x="5114" y="17258"/>
                  </a:cubicBezTo>
                  <a:cubicBezTo>
                    <a:pt x="1780" y="15528"/>
                    <a:pt x="176" y="11468"/>
                    <a:pt x="377" y="5177"/>
                  </a:cubicBezTo>
                  <a:cubicBezTo>
                    <a:pt x="527" y="390"/>
                    <a:pt x="5189" y="215"/>
                    <a:pt x="5389" y="215"/>
                  </a:cubicBezTo>
                  <a:cubicBezTo>
                    <a:pt x="5690" y="190"/>
                    <a:pt x="5991" y="190"/>
                    <a:pt x="6292" y="190"/>
                  </a:cubicBezTo>
                  <a:close/>
                  <a:moveTo>
                    <a:pt x="6296" y="1"/>
                  </a:moveTo>
                  <a:cubicBezTo>
                    <a:pt x="6001" y="1"/>
                    <a:pt x="5699" y="14"/>
                    <a:pt x="5389" y="39"/>
                  </a:cubicBezTo>
                  <a:cubicBezTo>
                    <a:pt x="5239" y="39"/>
                    <a:pt x="352" y="265"/>
                    <a:pt x="201" y="5177"/>
                  </a:cubicBezTo>
                  <a:cubicBezTo>
                    <a:pt x="1" y="11543"/>
                    <a:pt x="1630" y="15654"/>
                    <a:pt x="5013" y="17408"/>
                  </a:cubicBezTo>
                  <a:cubicBezTo>
                    <a:pt x="5264" y="17533"/>
                    <a:pt x="5540" y="17583"/>
                    <a:pt x="5790" y="17583"/>
                  </a:cubicBezTo>
                  <a:cubicBezTo>
                    <a:pt x="6016" y="17583"/>
                    <a:pt x="6241" y="17558"/>
                    <a:pt x="6442" y="17458"/>
                  </a:cubicBezTo>
                  <a:cubicBezTo>
                    <a:pt x="10953" y="15528"/>
                    <a:pt x="11655" y="12922"/>
                    <a:pt x="11454" y="11067"/>
                  </a:cubicBezTo>
                  <a:cubicBezTo>
                    <a:pt x="13184" y="8210"/>
                    <a:pt x="13384" y="5027"/>
                    <a:pt x="11981" y="2771"/>
                  </a:cubicBezTo>
                  <a:cubicBezTo>
                    <a:pt x="10857" y="973"/>
                    <a:pt x="8865" y="1"/>
                    <a:pt x="629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8" name="Google Shape;4367;p52"/>
            <p:cNvSpPr/>
            <p:nvPr/>
          </p:nvSpPr>
          <p:spPr>
            <a:xfrm>
              <a:off x="5422111" y="3744965"/>
              <a:ext cx="413264" cy="328847"/>
            </a:xfrm>
            <a:custGeom>
              <a:avLst/>
              <a:gdLst/>
              <a:ahLst/>
              <a:cxnLst/>
              <a:rect l="l" t="t" r="r" b="b"/>
              <a:pathLst>
                <a:path w="12508" h="9953" extrusionOk="0">
                  <a:moveTo>
                    <a:pt x="3936" y="3861"/>
                  </a:moveTo>
                  <a:lnTo>
                    <a:pt x="3936" y="3861"/>
                  </a:lnTo>
                  <a:cubicBezTo>
                    <a:pt x="3359" y="4278"/>
                    <a:pt x="2868" y="4674"/>
                    <a:pt x="2461" y="5040"/>
                  </a:cubicBezTo>
                  <a:lnTo>
                    <a:pt x="2461" y="5040"/>
                  </a:lnTo>
                  <a:cubicBezTo>
                    <a:pt x="2924" y="4589"/>
                    <a:pt x="3430" y="4140"/>
                    <a:pt x="3936" y="3861"/>
                  </a:cubicBezTo>
                  <a:close/>
                  <a:moveTo>
                    <a:pt x="11931" y="1"/>
                  </a:moveTo>
                  <a:cubicBezTo>
                    <a:pt x="11931" y="1"/>
                    <a:pt x="5991" y="1329"/>
                    <a:pt x="4387" y="2257"/>
                  </a:cubicBezTo>
                  <a:cubicBezTo>
                    <a:pt x="2808" y="3184"/>
                    <a:pt x="1" y="5941"/>
                    <a:pt x="602" y="6492"/>
                  </a:cubicBezTo>
                  <a:cubicBezTo>
                    <a:pt x="635" y="6521"/>
                    <a:pt x="675" y="6535"/>
                    <a:pt x="719" y="6535"/>
                  </a:cubicBezTo>
                  <a:cubicBezTo>
                    <a:pt x="925" y="6535"/>
                    <a:pt x="1251" y="6248"/>
                    <a:pt x="1650" y="5853"/>
                  </a:cubicBezTo>
                  <a:lnTo>
                    <a:pt x="1650" y="5853"/>
                  </a:lnTo>
                  <a:cubicBezTo>
                    <a:pt x="973" y="6628"/>
                    <a:pt x="799" y="7187"/>
                    <a:pt x="1104" y="7420"/>
                  </a:cubicBezTo>
                  <a:cubicBezTo>
                    <a:pt x="1142" y="7448"/>
                    <a:pt x="1184" y="7462"/>
                    <a:pt x="1229" y="7462"/>
                  </a:cubicBezTo>
                  <a:cubicBezTo>
                    <a:pt x="1772" y="7462"/>
                    <a:pt x="2817" y="5496"/>
                    <a:pt x="4738" y="4663"/>
                  </a:cubicBezTo>
                  <a:lnTo>
                    <a:pt x="4738" y="4663"/>
                  </a:lnTo>
                  <a:cubicBezTo>
                    <a:pt x="2582" y="6793"/>
                    <a:pt x="1605" y="8698"/>
                    <a:pt x="2207" y="8973"/>
                  </a:cubicBezTo>
                  <a:cubicBezTo>
                    <a:pt x="2230" y="8983"/>
                    <a:pt x="2253" y="8987"/>
                    <a:pt x="2278" y="8987"/>
                  </a:cubicBezTo>
                  <a:cubicBezTo>
                    <a:pt x="2916" y="8987"/>
                    <a:pt x="4012" y="5941"/>
                    <a:pt x="5991" y="5289"/>
                  </a:cubicBezTo>
                  <a:lnTo>
                    <a:pt x="5991" y="5289"/>
                  </a:lnTo>
                  <a:cubicBezTo>
                    <a:pt x="3886" y="8071"/>
                    <a:pt x="3585" y="9876"/>
                    <a:pt x="4136" y="9951"/>
                  </a:cubicBezTo>
                  <a:cubicBezTo>
                    <a:pt x="4144" y="9952"/>
                    <a:pt x="4152" y="9953"/>
                    <a:pt x="4160" y="9953"/>
                  </a:cubicBezTo>
                  <a:cubicBezTo>
                    <a:pt x="4686" y="9953"/>
                    <a:pt x="5487" y="7475"/>
                    <a:pt x="6993" y="6116"/>
                  </a:cubicBezTo>
                  <a:cubicBezTo>
                    <a:pt x="8522" y="4713"/>
                    <a:pt x="11530" y="4863"/>
                    <a:pt x="12507" y="2131"/>
                  </a:cubicBezTo>
                  <a:lnTo>
                    <a:pt x="11931" y="1"/>
                  </a:lnTo>
                  <a:close/>
                </a:path>
              </a:pathLst>
            </a:custGeom>
            <a:solidFill>
              <a:srgbClr val="FBD7AE"/>
            </a:solidFill>
            <a:ln>
              <a:noFill/>
            </a:ln>
          </p:spPr>
          <p:txBody>
            <a:bodyPr spcFirstLastPara="1" wrap="square" lIns="91425" tIns="91425" rIns="91425" bIns="91425" anchor="ctr" anchorCtr="0">
              <a:noAutofit/>
            </a:bodyPr>
            <a:lstStyle/>
            <a:p>
              <a:endParaRPr/>
            </a:p>
          </p:txBody>
        </p:sp>
        <p:sp>
          <p:nvSpPr>
            <p:cNvPr id="199" name="Google Shape;4368;p52"/>
            <p:cNvSpPr/>
            <p:nvPr/>
          </p:nvSpPr>
          <p:spPr>
            <a:xfrm>
              <a:off x="5436219" y="3741661"/>
              <a:ext cx="402460" cy="334596"/>
            </a:xfrm>
            <a:custGeom>
              <a:avLst/>
              <a:gdLst/>
              <a:ahLst/>
              <a:cxnLst/>
              <a:rect l="l" t="t" r="r" b="b"/>
              <a:pathLst>
                <a:path w="12181" h="10127" extrusionOk="0">
                  <a:moveTo>
                    <a:pt x="11504" y="1"/>
                  </a:moveTo>
                  <a:cubicBezTo>
                    <a:pt x="11253" y="76"/>
                    <a:pt x="5514" y="1354"/>
                    <a:pt x="3910" y="2281"/>
                  </a:cubicBezTo>
                  <a:cubicBezTo>
                    <a:pt x="2556" y="3083"/>
                    <a:pt x="100" y="5389"/>
                    <a:pt x="25" y="6317"/>
                  </a:cubicBezTo>
                  <a:cubicBezTo>
                    <a:pt x="0" y="6467"/>
                    <a:pt x="50" y="6567"/>
                    <a:pt x="125" y="6642"/>
                  </a:cubicBezTo>
                  <a:cubicBezTo>
                    <a:pt x="174" y="6691"/>
                    <a:pt x="231" y="6713"/>
                    <a:pt x="295" y="6713"/>
                  </a:cubicBezTo>
                  <a:cubicBezTo>
                    <a:pt x="395" y="6713"/>
                    <a:pt x="514" y="6659"/>
                    <a:pt x="652" y="6567"/>
                  </a:cubicBezTo>
                  <a:lnTo>
                    <a:pt x="652" y="6567"/>
                  </a:lnTo>
                  <a:cubicBezTo>
                    <a:pt x="526" y="6818"/>
                    <a:pt x="451" y="7018"/>
                    <a:pt x="451" y="7194"/>
                  </a:cubicBezTo>
                  <a:cubicBezTo>
                    <a:pt x="451" y="7369"/>
                    <a:pt x="501" y="7494"/>
                    <a:pt x="627" y="7570"/>
                  </a:cubicBezTo>
                  <a:cubicBezTo>
                    <a:pt x="682" y="7615"/>
                    <a:pt x="741" y="7636"/>
                    <a:pt x="806" y="7636"/>
                  </a:cubicBezTo>
                  <a:cubicBezTo>
                    <a:pt x="1060" y="7636"/>
                    <a:pt x="1389" y="7303"/>
                    <a:pt x="1830" y="6843"/>
                  </a:cubicBezTo>
                  <a:cubicBezTo>
                    <a:pt x="2331" y="6291"/>
                    <a:pt x="3008" y="5565"/>
                    <a:pt x="3885" y="5063"/>
                  </a:cubicBezTo>
                  <a:lnTo>
                    <a:pt x="3885" y="5063"/>
                  </a:lnTo>
                  <a:cubicBezTo>
                    <a:pt x="2381" y="6642"/>
                    <a:pt x="1404" y="8171"/>
                    <a:pt x="1529" y="8848"/>
                  </a:cubicBezTo>
                  <a:cubicBezTo>
                    <a:pt x="1554" y="8998"/>
                    <a:pt x="1629" y="9098"/>
                    <a:pt x="1754" y="9149"/>
                  </a:cubicBezTo>
                  <a:cubicBezTo>
                    <a:pt x="1787" y="9162"/>
                    <a:pt x="1820" y="9169"/>
                    <a:pt x="1853" y="9169"/>
                  </a:cubicBezTo>
                  <a:cubicBezTo>
                    <a:pt x="2132" y="9169"/>
                    <a:pt x="2460" y="8720"/>
                    <a:pt x="2907" y="8071"/>
                  </a:cubicBezTo>
                  <a:cubicBezTo>
                    <a:pt x="3484" y="7219"/>
                    <a:pt x="4286" y="6066"/>
                    <a:pt x="5338" y="5565"/>
                  </a:cubicBezTo>
                  <a:lnTo>
                    <a:pt x="5338" y="5565"/>
                  </a:lnTo>
                  <a:cubicBezTo>
                    <a:pt x="3709" y="7770"/>
                    <a:pt x="3208" y="9349"/>
                    <a:pt x="3434" y="9926"/>
                  </a:cubicBezTo>
                  <a:cubicBezTo>
                    <a:pt x="3509" y="10076"/>
                    <a:pt x="3609" y="10126"/>
                    <a:pt x="3684" y="10126"/>
                  </a:cubicBezTo>
                  <a:lnTo>
                    <a:pt x="3734" y="10126"/>
                  </a:lnTo>
                  <a:cubicBezTo>
                    <a:pt x="4035" y="10126"/>
                    <a:pt x="4311" y="9625"/>
                    <a:pt x="4762" y="8848"/>
                  </a:cubicBezTo>
                  <a:cubicBezTo>
                    <a:pt x="5238" y="8021"/>
                    <a:pt x="5815" y="6993"/>
                    <a:pt x="6617" y="6266"/>
                  </a:cubicBezTo>
                  <a:cubicBezTo>
                    <a:pt x="7168" y="5790"/>
                    <a:pt x="7895" y="5489"/>
                    <a:pt x="8697" y="5164"/>
                  </a:cubicBezTo>
                  <a:cubicBezTo>
                    <a:pt x="10075" y="4612"/>
                    <a:pt x="11529" y="4036"/>
                    <a:pt x="12155" y="2256"/>
                  </a:cubicBezTo>
                  <a:cubicBezTo>
                    <a:pt x="12181" y="2231"/>
                    <a:pt x="12155" y="2181"/>
                    <a:pt x="12105" y="2156"/>
                  </a:cubicBezTo>
                  <a:cubicBezTo>
                    <a:pt x="12092" y="2149"/>
                    <a:pt x="12079" y="2146"/>
                    <a:pt x="12066" y="2146"/>
                  </a:cubicBezTo>
                  <a:cubicBezTo>
                    <a:pt x="12032" y="2146"/>
                    <a:pt x="12005" y="2170"/>
                    <a:pt x="12005" y="2206"/>
                  </a:cubicBezTo>
                  <a:cubicBezTo>
                    <a:pt x="11379" y="3910"/>
                    <a:pt x="9975" y="4462"/>
                    <a:pt x="8622" y="5013"/>
                  </a:cubicBezTo>
                  <a:cubicBezTo>
                    <a:pt x="7820" y="5339"/>
                    <a:pt x="7068" y="5640"/>
                    <a:pt x="6491" y="6141"/>
                  </a:cubicBezTo>
                  <a:cubicBezTo>
                    <a:pt x="5689" y="6893"/>
                    <a:pt x="5088" y="7946"/>
                    <a:pt x="4612" y="8773"/>
                  </a:cubicBezTo>
                  <a:cubicBezTo>
                    <a:pt x="4261" y="9374"/>
                    <a:pt x="3935" y="9951"/>
                    <a:pt x="3734" y="9951"/>
                  </a:cubicBezTo>
                  <a:lnTo>
                    <a:pt x="3709" y="9951"/>
                  </a:lnTo>
                  <a:cubicBezTo>
                    <a:pt x="3659" y="9951"/>
                    <a:pt x="3634" y="9926"/>
                    <a:pt x="3584" y="9850"/>
                  </a:cubicBezTo>
                  <a:cubicBezTo>
                    <a:pt x="3434" y="9424"/>
                    <a:pt x="3835" y="7845"/>
                    <a:pt x="5639" y="5439"/>
                  </a:cubicBezTo>
                  <a:cubicBezTo>
                    <a:pt x="5664" y="5414"/>
                    <a:pt x="5664" y="5364"/>
                    <a:pt x="5639" y="5339"/>
                  </a:cubicBezTo>
                  <a:cubicBezTo>
                    <a:pt x="5621" y="5321"/>
                    <a:pt x="5604" y="5304"/>
                    <a:pt x="5577" y="5304"/>
                  </a:cubicBezTo>
                  <a:cubicBezTo>
                    <a:pt x="5566" y="5304"/>
                    <a:pt x="5554" y="5307"/>
                    <a:pt x="5539" y="5314"/>
                  </a:cubicBezTo>
                  <a:cubicBezTo>
                    <a:pt x="4311" y="5715"/>
                    <a:pt x="3409" y="7018"/>
                    <a:pt x="2757" y="7971"/>
                  </a:cubicBezTo>
                  <a:cubicBezTo>
                    <a:pt x="2405" y="8510"/>
                    <a:pt x="2053" y="9005"/>
                    <a:pt x="1866" y="9005"/>
                  </a:cubicBezTo>
                  <a:cubicBezTo>
                    <a:pt x="1853" y="9005"/>
                    <a:pt x="1841" y="9003"/>
                    <a:pt x="1830" y="8998"/>
                  </a:cubicBezTo>
                  <a:cubicBezTo>
                    <a:pt x="1754" y="8973"/>
                    <a:pt x="1704" y="8898"/>
                    <a:pt x="1704" y="8823"/>
                  </a:cubicBezTo>
                  <a:cubicBezTo>
                    <a:pt x="1579" y="8246"/>
                    <a:pt x="2481" y="6667"/>
                    <a:pt x="4361" y="4838"/>
                  </a:cubicBezTo>
                  <a:cubicBezTo>
                    <a:pt x="4386" y="4788"/>
                    <a:pt x="4411" y="4763"/>
                    <a:pt x="4386" y="4713"/>
                  </a:cubicBezTo>
                  <a:cubicBezTo>
                    <a:pt x="4368" y="4695"/>
                    <a:pt x="4338" y="4677"/>
                    <a:pt x="4313" y="4677"/>
                  </a:cubicBezTo>
                  <a:cubicBezTo>
                    <a:pt x="4303" y="4677"/>
                    <a:pt x="4293" y="4680"/>
                    <a:pt x="4286" y="4687"/>
                  </a:cubicBezTo>
                  <a:cubicBezTo>
                    <a:pt x="3133" y="5189"/>
                    <a:pt x="2306" y="6066"/>
                    <a:pt x="1704" y="6718"/>
                  </a:cubicBezTo>
                  <a:cubicBezTo>
                    <a:pt x="1313" y="7131"/>
                    <a:pt x="997" y="7469"/>
                    <a:pt x="805" y="7469"/>
                  </a:cubicBezTo>
                  <a:cubicBezTo>
                    <a:pt x="776" y="7469"/>
                    <a:pt x="750" y="7461"/>
                    <a:pt x="727" y="7444"/>
                  </a:cubicBezTo>
                  <a:cubicBezTo>
                    <a:pt x="652" y="7394"/>
                    <a:pt x="602" y="7319"/>
                    <a:pt x="602" y="7194"/>
                  </a:cubicBezTo>
                  <a:cubicBezTo>
                    <a:pt x="602" y="6968"/>
                    <a:pt x="802" y="6567"/>
                    <a:pt x="1228" y="6066"/>
                  </a:cubicBezTo>
                  <a:cubicBezTo>
                    <a:pt x="1353" y="5941"/>
                    <a:pt x="1479" y="5815"/>
                    <a:pt x="1629" y="5665"/>
                  </a:cubicBezTo>
                  <a:cubicBezTo>
                    <a:pt x="1805" y="5489"/>
                    <a:pt x="2005" y="5289"/>
                    <a:pt x="2181" y="5114"/>
                  </a:cubicBezTo>
                  <a:cubicBezTo>
                    <a:pt x="2556" y="4763"/>
                    <a:pt x="3008" y="4412"/>
                    <a:pt x="3559" y="4011"/>
                  </a:cubicBezTo>
                  <a:cubicBezTo>
                    <a:pt x="3584" y="3986"/>
                    <a:pt x="3609" y="3936"/>
                    <a:pt x="3584" y="3910"/>
                  </a:cubicBezTo>
                  <a:cubicBezTo>
                    <a:pt x="3569" y="3881"/>
                    <a:pt x="3546" y="3869"/>
                    <a:pt x="3519" y="3869"/>
                  </a:cubicBezTo>
                  <a:cubicBezTo>
                    <a:pt x="3500" y="3869"/>
                    <a:pt x="3479" y="3875"/>
                    <a:pt x="3459" y="3885"/>
                  </a:cubicBezTo>
                  <a:cubicBezTo>
                    <a:pt x="2983" y="4136"/>
                    <a:pt x="2506" y="4562"/>
                    <a:pt x="2055" y="4988"/>
                  </a:cubicBezTo>
                  <a:cubicBezTo>
                    <a:pt x="1679" y="5339"/>
                    <a:pt x="1378" y="5640"/>
                    <a:pt x="1128" y="5941"/>
                  </a:cubicBezTo>
                  <a:cubicBezTo>
                    <a:pt x="780" y="6267"/>
                    <a:pt x="470" y="6537"/>
                    <a:pt x="312" y="6537"/>
                  </a:cubicBezTo>
                  <a:cubicBezTo>
                    <a:pt x="288" y="6537"/>
                    <a:pt x="267" y="6530"/>
                    <a:pt x="251" y="6517"/>
                  </a:cubicBezTo>
                  <a:cubicBezTo>
                    <a:pt x="201" y="6467"/>
                    <a:pt x="175" y="6417"/>
                    <a:pt x="201" y="6342"/>
                  </a:cubicBezTo>
                  <a:cubicBezTo>
                    <a:pt x="276" y="5515"/>
                    <a:pt x="2556" y="3284"/>
                    <a:pt x="4010" y="2432"/>
                  </a:cubicBezTo>
                  <a:cubicBezTo>
                    <a:pt x="5564" y="1504"/>
                    <a:pt x="11479" y="201"/>
                    <a:pt x="11529" y="176"/>
                  </a:cubicBezTo>
                  <a:cubicBezTo>
                    <a:pt x="11579" y="176"/>
                    <a:pt x="11604" y="126"/>
                    <a:pt x="11604" y="76"/>
                  </a:cubicBezTo>
                  <a:cubicBezTo>
                    <a:pt x="11579" y="26"/>
                    <a:pt x="11554" y="1"/>
                    <a:pt x="1150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0" name="Google Shape;4369;p52"/>
            <p:cNvSpPr/>
            <p:nvPr/>
          </p:nvSpPr>
          <p:spPr>
            <a:xfrm>
              <a:off x="5020494" y="3800441"/>
              <a:ext cx="430643" cy="264617"/>
            </a:xfrm>
            <a:custGeom>
              <a:avLst/>
              <a:gdLst/>
              <a:ahLst/>
              <a:cxnLst/>
              <a:rect l="l" t="t" r="r" b="b"/>
              <a:pathLst>
                <a:path w="13034" h="8009" extrusionOk="0">
                  <a:moveTo>
                    <a:pt x="8747" y="2006"/>
                  </a:moveTo>
                  <a:cubicBezTo>
                    <a:pt x="9291" y="2167"/>
                    <a:pt x="9866" y="2484"/>
                    <a:pt x="10401" y="2815"/>
                  </a:cubicBezTo>
                  <a:lnTo>
                    <a:pt x="10401" y="2815"/>
                  </a:lnTo>
                  <a:cubicBezTo>
                    <a:pt x="9933" y="2552"/>
                    <a:pt x="9382" y="2281"/>
                    <a:pt x="8747" y="2006"/>
                  </a:cubicBezTo>
                  <a:close/>
                  <a:moveTo>
                    <a:pt x="3133" y="0"/>
                  </a:moveTo>
                  <a:cubicBezTo>
                    <a:pt x="3005" y="0"/>
                    <a:pt x="2933" y="1"/>
                    <a:pt x="2933" y="1"/>
                  </a:cubicBezTo>
                  <a:lnTo>
                    <a:pt x="1" y="1756"/>
                  </a:lnTo>
                  <a:cubicBezTo>
                    <a:pt x="1554" y="4237"/>
                    <a:pt x="4462" y="3836"/>
                    <a:pt x="6266" y="4863"/>
                  </a:cubicBezTo>
                  <a:cubicBezTo>
                    <a:pt x="7972" y="5848"/>
                    <a:pt x="9241" y="8008"/>
                    <a:pt x="9784" y="8008"/>
                  </a:cubicBezTo>
                  <a:cubicBezTo>
                    <a:pt x="9807" y="8008"/>
                    <a:pt x="9830" y="8004"/>
                    <a:pt x="9850" y="7996"/>
                  </a:cubicBezTo>
                  <a:cubicBezTo>
                    <a:pt x="10377" y="7796"/>
                    <a:pt x="9700" y="6116"/>
                    <a:pt x="7043" y="3836"/>
                  </a:cubicBezTo>
                  <a:lnTo>
                    <a:pt x="7043" y="3836"/>
                  </a:lnTo>
                  <a:cubicBezTo>
                    <a:pt x="9062" y="4047"/>
                    <a:pt x="10751" y="6655"/>
                    <a:pt x="11410" y="6655"/>
                  </a:cubicBezTo>
                  <a:cubicBezTo>
                    <a:pt x="11455" y="6655"/>
                    <a:pt x="11494" y="6643"/>
                    <a:pt x="11529" y="6618"/>
                  </a:cubicBezTo>
                  <a:cubicBezTo>
                    <a:pt x="12081" y="6242"/>
                    <a:pt x="10702" y="4563"/>
                    <a:pt x="8146" y="2959"/>
                  </a:cubicBezTo>
                  <a:lnTo>
                    <a:pt x="8146" y="2959"/>
                  </a:lnTo>
                  <a:cubicBezTo>
                    <a:pt x="10126" y="3359"/>
                    <a:pt x="11534" y="4945"/>
                    <a:pt x="12105" y="4945"/>
                  </a:cubicBezTo>
                  <a:cubicBezTo>
                    <a:pt x="12177" y="4945"/>
                    <a:pt x="12236" y="4920"/>
                    <a:pt x="12281" y="4863"/>
                  </a:cubicBezTo>
                  <a:cubicBezTo>
                    <a:pt x="12524" y="4578"/>
                    <a:pt x="12247" y="4083"/>
                    <a:pt x="11453" y="3487"/>
                  </a:cubicBezTo>
                  <a:lnTo>
                    <a:pt x="11453" y="3487"/>
                  </a:lnTo>
                  <a:cubicBezTo>
                    <a:pt x="11864" y="3746"/>
                    <a:pt x="12198" y="3932"/>
                    <a:pt x="12399" y="3932"/>
                  </a:cubicBezTo>
                  <a:cubicBezTo>
                    <a:pt x="12468" y="3932"/>
                    <a:pt x="12522" y="3910"/>
                    <a:pt x="12557" y="3861"/>
                  </a:cubicBezTo>
                  <a:cubicBezTo>
                    <a:pt x="13033" y="3209"/>
                    <a:pt x="9725" y="1104"/>
                    <a:pt x="7970" y="527"/>
                  </a:cubicBezTo>
                  <a:cubicBezTo>
                    <a:pt x="6476" y="36"/>
                    <a:pt x="3872" y="0"/>
                    <a:pt x="3133" y="0"/>
                  </a:cubicBezTo>
                  <a:close/>
                </a:path>
              </a:pathLst>
            </a:custGeom>
            <a:solidFill>
              <a:srgbClr val="FBD7AE"/>
            </a:solidFill>
            <a:ln>
              <a:noFill/>
            </a:ln>
          </p:spPr>
          <p:txBody>
            <a:bodyPr spcFirstLastPara="1" wrap="square" lIns="91425" tIns="91425" rIns="91425" bIns="91425" anchor="ctr" anchorCtr="0">
              <a:noAutofit/>
            </a:bodyPr>
            <a:lstStyle/>
            <a:p>
              <a:endParaRPr/>
            </a:p>
          </p:txBody>
        </p:sp>
        <p:sp>
          <p:nvSpPr>
            <p:cNvPr id="201" name="Google Shape;4370;p52"/>
            <p:cNvSpPr/>
            <p:nvPr/>
          </p:nvSpPr>
          <p:spPr>
            <a:xfrm>
              <a:off x="5017190" y="3797930"/>
              <a:ext cx="423176" cy="270036"/>
            </a:xfrm>
            <a:custGeom>
              <a:avLst/>
              <a:gdLst/>
              <a:ahLst/>
              <a:cxnLst/>
              <a:rect l="l" t="t" r="r" b="b"/>
              <a:pathLst>
                <a:path w="12808" h="8173" extrusionOk="0">
                  <a:moveTo>
                    <a:pt x="3243" y="1"/>
                  </a:moveTo>
                  <a:cubicBezTo>
                    <a:pt x="3112" y="1"/>
                    <a:pt x="3037" y="2"/>
                    <a:pt x="3033" y="2"/>
                  </a:cubicBezTo>
                  <a:cubicBezTo>
                    <a:pt x="2983" y="2"/>
                    <a:pt x="2933" y="27"/>
                    <a:pt x="2933" y="77"/>
                  </a:cubicBezTo>
                  <a:cubicBezTo>
                    <a:pt x="2933" y="127"/>
                    <a:pt x="2983" y="177"/>
                    <a:pt x="3033" y="177"/>
                  </a:cubicBezTo>
                  <a:cubicBezTo>
                    <a:pt x="3037" y="177"/>
                    <a:pt x="3111" y="176"/>
                    <a:pt x="3241" y="176"/>
                  </a:cubicBezTo>
                  <a:cubicBezTo>
                    <a:pt x="3990" y="176"/>
                    <a:pt x="6572" y="213"/>
                    <a:pt x="8045" y="704"/>
                  </a:cubicBezTo>
                  <a:cubicBezTo>
                    <a:pt x="9624" y="1205"/>
                    <a:pt x="12356" y="2909"/>
                    <a:pt x="12607" y="3686"/>
                  </a:cubicBezTo>
                  <a:cubicBezTo>
                    <a:pt x="12632" y="3761"/>
                    <a:pt x="12632" y="3837"/>
                    <a:pt x="12582" y="3887"/>
                  </a:cubicBezTo>
                  <a:cubicBezTo>
                    <a:pt x="12561" y="3913"/>
                    <a:pt x="12527" y="3925"/>
                    <a:pt x="12483" y="3925"/>
                  </a:cubicBezTo>
                  <a:cubicBezTo>
                    <a:pt x="12312" y="3925"/>
                    <a:pt x="11982" y="3749"/>
                    <a:pt x="11604" y="3511"/>
                  </a:cubicBezTo>
                  <a:cubicBezTo>
                    <a:pt x="11304" y="3260"/>
                    <a:pt x="10928" y="3035"/>
                    <a:pt x="10502" y="2784"/>
                  </a:cubicBezTo>
                  <a:cubicBezTo>
                    <a:pt x="9975" y="2458"/>
                    <a:pt x="9399" y="2157"/>
                    <a:pt x="8873" y="1982"/>
                  </a:cubicBezTo>
                  <a:cubicBezTo>
                    <a:pt x="8847" y="1982"/>
                    <a:pt x="8797" y="2007"/>
                    <a:pt x="8772" y="2032"/>
                  </a:cubicBezTo>
                  <a:cubicBezTo>
                    <a:pt x="8772" y="2082"/>
                    <a:pt x="8772" y="2132"/>
                    <a:pt x="8822" y="2157"/>
                  </a:cubicBezTo>
                  <a:cubicBezTo>
                    <a:pt x="9424" y="2408"/>
                    <a:pt x="9950" y="2684"/>
                    <a:pt x="10376" y="2909"/>
                  </a:cubicBezTo>
                  <a:cubicBezTo>
                    <a:pt x="10627" y="3060"/>
                    <a:pt x="10852" y="3210"/>
                    <a:pt x="11078" y="3360"/>
                  </a:cubicBezTo>
                  <a:cubicBezTo>
                    <a:pt x="11228" y="3461"/>
                    <a:pt x="11379" y="3561"/>
                    <a:pt x="11529" y="3661"/>
                  </a:cubicBezTo>
                  <a:cubicBezTo>
                    <a:pt x="12055" y="4062"/>
                    <a:pt x="12331" y="4388"/>
                    <a:pt x="12381" y="4639"/>
                  </a:cubicBezTo>
                  <a:cubicBezTo>
                    <a:pt x="12406" y="4739"/>
                    <a:pt x="12381" y="4814"/>
                    <a:pt x="12331" y="4889"/>
                  </a:cubicBezTo>
                  <a:cubicBezTo>
                    <a:pt x="12301" y="4925"/>
                    <a:pt x="12259" y="4941"/>
                    <a:pt x="12208" y="4941"/>
                  </a:cubicBezTo>
                  <a:cubicBezTo>
                    <a:pt x="12005" y="4941"/>
                    <a:pt x="11649" y="4688"/>
                    <a:pt x="11228" y="4388"/>
                  </a:cubicBezTo>
                  <a:cubicBezTo>
                    <a:pt x="10477" y="3887"/>
                    <a:pt x="9499" y="3210"/>
                    <a:pt x="8271" y="2959"/>
                  </a:cubicBezTo>
                  <a:cubicBezTo>
                    <a:pt x="8221" y="2959"/>
                    <a:pt x="8171" y="2959"/>
                    <a:pt x="8171" y="3010"/>
                  </a:cubicBezTo>
                  <a:cubicBezTo>
                    <a:pt x="8146" y="3060"/>
                    <a:pt x="8171" y="3085"/>
                    <a:pt x="8196" y="3110"/>
                  </a:cubicBezTo>
                  <a:cubicBezTo>
                    <a:pt x="10426" y="4513"/>
                    <a:pt x="11654" y="5867"/>
                    <a:pt x="11654" y="6443"/>
                  </a:cubicBezTo>
                  <a:cubicBezTo>
                    <a:pt x="11654" y="6543"/>
                    <a:pt x="11629" y="6593"/>
                    <a:pt x="11579" y="6644"/>
                  </a:cubicBezTo>
                  <a:cubicBezTo>
                    <a:pt x="11562" y="6654"/>
                    <a:pt x="11542" y="6658"/>
                    <a:pt x="11519" y="6658"/>
                  </a:cubicBezTo>
                  <a:cubicBezTo>
                    <a:pt x="11313" y="6658"/>
                    <a:pt x="10903" y="6270"/>
                    <a:pt x="10451" y="5842"/>
                  </a:cubicBezTo>
                  <a:cubicBezTo>
                    <a:pt x="9599" y="5040"/>
                    <a:pt x="8446" y="3962"/>
                    <a:pt x="7143" y="3837"/>
                  </a:cubicBezTo>
                  <a:cubicBezTo>
                    <a:pt x="7118" y="3837"/>
                    <a:pt x="7068" y="3862"/>
                    <a:pt x="7068" y="3887"/>
                  </a:cubicBezTo>
                  <a:cubicBezTo>
                    <a:pt x="7043" y="3912"/>
                    <a:pt x="7068" y="3962"/>
                    <a:pt x="7093" y="3987"/>
                  </a:cubicBezTo>
                  <a:cubicBezTo>
                    <a:pt x="9374" y="5942"/>
                    <a:pt x="10101" y="7395"/>
                    <a:pt x="10025" y="7847"/>
                  </a:cubicBezTo>
                  <a:cubicBezTo>
                    <a:pt x="10025" y="7922"/>
                    <a:pt x="9975" y="7972"/>
                    <a:pt x="9925" y="7997"/>
                  </a:cubicBezTo>
                  <a:cubicBezTo>
                    <a:pt x="9917" y="7999"/>
                    <a:pt x="9908" y="8000"/>
                    <a:pt x="9899" y="8000"/>
                  </a:cubicBezTo>
                  <a:cubicBezTo>
                    <a:pt x="9708" y="8000"/>
                    <a:pt x="9275" y="7521"/>
                    <a:pt x="8797" y="7020"/>
                  </a:cubicBezTo>
                  <a:cubicBezTo>
                    <a:pt x="8171" y="6318"/>
                    <a:pt x="7369" y="5416"/>
                    <a:pt x="6391" y="4864"/>
                  </a:cubicBezTo>
                  <a:cubicBezTo>
                    <a:pt x="5765" y="4488"/>
                    <a:pt x="5013" y="4313"/>
                    <a:pt x="4211" y="4112"/>
                  </a:cubicBezTo>
                  <a:cubicBezTo>
                    <a:pt x="2707" y="3761"/>
                    <a:pt x="1153" y="3360"/>
                    <a:pt x="176" y="1806"/>
                  </a:cubicBezTo>
                  <a:cubicBezTo>
                    <a:pt x="161" y="1777"/>
                    <a:pt x="138" y="1765"/>
                    <a:pt x="111" y="1765"/>
                  </a:cubicBezTo>
                  <a:cubicBezTo>
                    <a:pt x="92" y="1765"/>
                    <a:pt x="71" y="1771"/>
                    <a:pt x="50" y="1781"/>
                  </a:cubicBezTo>
                  <a:cubicBezTo>
                    <a:pt x="25" y="1806"/>
                    <a:pt x="0" y="1857"/>
                    <a:pt x="25" y="1882"/>
                  </a:cubicBezTo>
                  <a:cubicBezTo>
                    <a:pt x="1053" y="3511"/>
                    <a:pt x="2707" y="3912"/>
                    <a:pt x="4161" y="4288"/>
                  </a:cubicBezTo>
                  <a:cubicBezTo>
                    <a:pt x="4963" y="4463"/>
                    <a:pt x="5690" y="4664"/>
                    <a:pt x="6316" y="5015"/>
                  </a:cubicBezTo>
                  <a:cubicBezTo>
                    <a:pt x="7243" y="5541"/>
                    <a:pt x="8045" y="6418"/>
                    <a:pt x="8672" y="7145"/>
                  </a:cubicBezTo>
                  <a:cubicBezTo>
                    <a:pt x="9223" y="7746"/>
                    <a:pt x="9624" y="8172"/>
                    <a:pt x="9900" y="8172"/>
                  </a:cubicBezTo>
                  <a:cubicBezTo>
                    <a:pt x="9925" y="8172"/>
                    <a:pt x="9950" y="8172"/>
                    <a:pt x="10000" y="8147"/>
                  </a:cubicBezTo>
                  <a:cubicBezTo>
                    <a:pt x="10076" y="8122"/>
                    <a:pt x="10176" y="8047"/>
                    <a:pt x="10201" y="7872"/>
                  </a:cubicBezTo>
                  <a:cubicBezTo>
                    <a:pt x="10301" y="7295"/>
                    <a:pt x="9474" y="5842"/>
                    <a:pt x="7419" y="4037"/>
                  </a:cubicBezTo>
                  <a:lnTo>
                    <a:pt x="7419" y="4037"/>
                  </a:lnTo>
                  <a:cubicBezTo>
                    <a:pt x="8547" y="4288"/>
                    <a:pt x="9574" y="5240"/>
                    <a:pt x="10326" y="5967"/>
                  </a:cubicBezTo>
                  <a:cubicBezTo>
                    <a:pt x="10862" y="6462"/>
                    <a:pt x="11246" y="6821"/>
                    <a:pt x="11518" y="6821"/>
                  </a:cubicBezTo>
                  <a:cubicBezTo>
                    <a:pt x="11577" y="6821"/>
                    <a:pt x="11631" y="6804"/>
                    <a:pt x="11680" y="6769"/>
                  </a:cubicBezTo>
                  <a:cubicBezTo>
                    <a:pt x="11780" y="6694"/>
                    <a:pt x="11830" y="6593"/>
                    <a:pt x="11830" y="6443"/>
                  </a:cubicBezTo>
                  <a:cubicBezTo>
                    <a:pt x="11805" y="5766"/>
                    <a:pt x="10527" y="4438"/>
                    <a:pt x="8722" y="3260"/>
                  </a:cubicBezTo>
                  <a:lnTo>
                    <a:pt x="8722" y="3260"/>
                  </a:lnTo>
                  <a:cubicBezTo>
                    <a:pt x="9700" y="3561"/>
                    <a:pt x="10502" y="4112"/>
                    <a:pt x="11128" y="4538"/>
                  </a:cubicBezTo>
                  <a:cubicBezTo>
                    <a:pt x="11598" y="4863"/>
                    <a:pt x="11950" y="5111"/>
                    <a:pt x="12204" y="5111"/>
                  </a:cubicBezTo>
                  <a:cubicBezTo>
                    <a:pt x="12303" y="5111"/>
                    <a:pt x="12386" y="5073"/>
                    <a:pt x="12456" y="4989"/>
                  </a:cubicBezTo>
                  <a:cubicBezTo>
                    <a:pt x="12557" y="4889"/>
                    <a:pt x="12582" y="4739"/>
                    <a:pt x="12532" y="4588"/>
                  </a:cubicBezTo>
                  <a:cubicBezTo>
                    <a:pt x="12507" y="4413"/>
                    <a:pt x="12381" y="4213"/>
                    <a:pt x="12206" y="4012"/>
                  </a:cubicBezTo>
                  <a:lnTo>
                    <a:pt x="12206" y="4012"/>
                  </a:lnTo>
                  <a:cubicBezTo>
                    <a:pt x="12324" y="4059"/>
                    <a:pt x="12426" y="4084"/>
                    <a:pt x="12511" y="4084"/>
                  </a:cubicBezTo>
                  <a:cubicBezTo>
                    <a:pt x="12605" y="4084"/>
                    <a:pt x="12679" y="4053"/>
                    <a:pt x="12732" y="3987"/>
                  </a:cubicBezTo>
                  <a:cubicBezTo>
                    <a:pt x="12807" y="3887"/>
                    <a:pt x="12807" y="3761"/>
                    <a:pt x="12757" y="3636"/>
                  </a:cubicBezTo>
                  <a:cubicBezTo>
                    <a:pt x="12482" y="2759"/>
                    <a:pt x="9599" y="1030"/>
                    <a:pt x="8096" y="528"/>
                  </a:cubicBezTo>
                  <a:cubicBezTo>
                    <a:pt x="6601" y="37"/>
                    <a:pt x="3997" y="1"/>
                    <a:pt x="324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2" name="Google Shape;4371;p52"/>
            <p:cNvSpPr/>
            <p:nvPr/>
          </p:nvSpPr>
          <p:spPr>
            <a:xfrm>
              <a:off x="4868108" y="2813367"/>
              <a:ext cx="288208" cy="612892"/>
            </a:xfrm>
            <a:custGeom>
              <a:avLst/>
              <a:gdLst/>
              <a:ahLst/>
              <a:cxnLst/>
              <a:rect l="l" t="t" r="r" b="b"/>
              <a:pathLst>
                <a:path w="8723" h="18550" extrusionOk="0">
                  <a:moveTo>
                    <a:pt x="7194" y="0"/>
                  </a:moveTo>
                  <a:cubicBezTo>
                    <a:pt x="7194" y="0"/>
                    <a:pt x="2532" y="151"/>
                    <a:pt x="1354" y="7644"/>
                  </a:cubicBezTo>
                  <a:cubicBezTo>
                    <a:pt x="201" y="15163"/>
                    <a:pt x="1" y="17143"/>
                    <a:pt x="1" y="17143"/>
                  </a:cubicBezTo>
                  <a:cubicBezTo>
                    <a:pt x="1" y="17143"/>
                    <a:pt x="1680" y="18550"/>
                    <a:pt x="4702" y="18550"/>
                  </a:cubicBezTo>
                  <a:cubicBezTo>
                    <a:pt x="5673" y="18550"/>
                    <a:pt x="6784" y="18405"/>
                    <a:pt x="8021" y="18020"/>
                  </a:cubicBezTo>
                  <a:cubicBezTo>
                    <a:pt x="8572" y="14637"/>
                    <a:pt x="8723" y="11730"/>
                    <a:pt x="8698" y="9274"/>
                  </a:cubicBezTo>
                  <a:cubicBezTo>
                    <a:pt x="8598" y="3158"/>
                    <a:pt x="7194" y="0"/>
                    <a:pt x="719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03" name="Google Shape;4372;p52"/>
            <p:cNvSpPr/>
            <p:nvPr/>
          </p:nvSpPr>
          <p:spPr>
            <a:xfrm>
              <a:off x="4865630" y="2810063"/>
              <a:ext cx="294023" cy="618575"/>
            </a:xfrm>
            <a:custGeom>
              <a:avLst/>
              <a:gdLst/>
              <a:ahLst/>
              <a:cxnLst/>
              <a:rect l="l" t="t" r="r" b="b"/>
              <a:pathLst>
                <a:path w="8899" h="18722" extrusionOk="0">
                  <a:moveTo>
                    <a:pt x="7219" y="175"/>
                  </a:moveTo>
                  <a:cubicBezTo>
                    <a:pt x="7394" y="627"/>
                    <a:pt x="8597" y="3759"/>
                    <a:pt x="8673" y="9374"/>
                  </a:cubicBezTo>
                  <a:cubicBezTo>
                    <a:pt x="8723" y="12105"/>
                    <a:pt x="8497" y="15038"/>
                    <a:pt x="8021" y="18045"/>
                  </a:cubicBezTo>
                  <a:cubicBezTo>
                    <a:pt x="6816" y="18415"/>
                    <a:pt x="5733" y="18554"/>
                    <a:pt x="4784" y="18554"/>
                  </a:cubicBezTo>
                  <a:cubicBezTo>
                    <a:pt x="2061" y="18554"/>
                    <a:pt x="436" y="17404"/>
                    <a:pt x="176" y="17218"/>
                  </a:cubicBezTo>
                  <a:cubicBezTo>
                    <a:pt x="201" y="16867"/>
                    <a:pt x="452" y="14587"/>
                    <a:pt x="1505" y="7770"/>
                  </a:cubicBezTo>
                  <a:cubicBezTo>
                    <a:pt x="2582" y="877"/>
                    <a:pt x="6693" y="251"/>
                    <a:pt x="7219" y="175"/>
                  </a:cubicBezTo>
                  <a:close/>
                  <a:moveTo>
                    <a:pt x="7269" y="0"/>
                  </a:moveTo>
                  <a:cubicBezTo>
                    <a:pt x="7219" y="25"/>
                    <a:pt x="2507" y="251"/>
                    <a:pt x="1354" y="7744"/>
                  </a:cubicBezTo>
                  <a:cubicBezTo>
                    <a:pt x="201" y="15163"/>
                    <a:pt x="1" y="17218"/>
                    <a:pt x="1" y="17243"/>
                  </a:cubicBezTo>
                  <a:cubicBezTo>
                    <a:pt x="1" y="17268"/>
                    <a:pt x="1" y="17293"/>
                    <a:pt x="26" y="17318"/>
                  </a:cubicBezTo>
                  <a:cubicBezTo>
                    <a:pt x="51" y="17344"/>
                    <a:pt x="1780" y="18722"/>
                    <a:pt x="4788" y="18722"/>
                  </a:cubicBezTo>
                  <a:cubicBezTo>
                    <a:pt x="5765" y="18722"/>
                    <a:pt x="6893" y="18597"/>
                    <a:pt x="8121" y="18196"/>
                  </a:cubicBezTo>
                  <a:cubicBezTo>
                    <a:pt x="8146" y="18196"/>
                    <a:pt x="8171" y="18171"/>
                    <a:pt x="8171" y="18120"/>
                  </a:cubicBezTo>
                  <a:cubicBezTo>
                    <a:pt x="8673" y="15088"/>
                    <a:pt x="8898" y="12130"/>
                    <a:pt x="8848" y="9374"/>
                  </a:cubicBezTo>
                  <a:cubicBezTo>
                    <a:pt x="8748" y="3308"/>
                    <a:pt x="7369" y="100"/>
                    <a:pt x="7369" y="50"/>
                  </a:cubicBezTo>
                  <a:cubicBezTo>
                    <a:pt x="7344" y="25"/>
                    <a:pt x="7319" y="0"/>
                    <a:pt x="726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4" name="Google Shape;4373;p52"/>
            <p:cNvSpPr/>
            <p:nvPr/>
          </p:nvSpPr>
          <p:spPr>
            <a:xfrm>
              <a:off x="5704514" y="2765325"/>
              <a:ext cx="338726" cy="614478"/>
            </a:xfrm>
            <a:custGeom>
              <a:avLst/>
              <a:gdLst/>
              <a:ahLst/>
              <a:cxnLst/>
              <a:rect l="l" t="t" r="r" b="b"/>
              <a:pathLst>
                <a:path w="10252" h="18598" extrusionOk="0">
                  <a:moveTo>
                    <a:pt x="326" y="1"/>
                  </a:moveTo>
                  <a:cubicBezTo>
                    <a:pt x="326" y="1"/>
                    <a:pt x="0" y="4963"/>
                    <a:pt x="752" y="10226"/>
                  </a:cubicBezTo>
                  <a:cubicBezTo>
                    <a:pt x="1178" y="13209"/>
                    <a:pt x="1955" y="16266"/>
                    <a:pt x="3334" y="18597"/>
                  </a:cubicBezTo>
                  <a:cubicBezTo>
                    <a:pt x="9374" y="18422"/>
                    <a:pt x="10251" y="15239"/>
                    <a:pt x="10251" y="15239"/>
                  </a:cubicBezTo>
                  <a:cubicBezTo>
                    <a:pt x="10251" y="15239"/>
                    <a:pt x="10251" y="502"/>
                    <a:pt x="32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05" name="Google Shape;4374;p52"/>
            <p:cNvSpPr/>
            <p:nvPr/>
          </p:nvSpPr>
          <p:spPr>
            <a:xfrm>
              <a:off x="5702036" y="2762616"/>
              <a:ext cx="343682" cy="620491"/>
            </a:xfrm>
            <a:custGeom>
              <a:avLst/>
              <a:gdLst/>
              <a:ahLst/>
              <a:cxnLst/>
              <a:rect l="l" t="t" r="r" b="b"/>
              <a:pathLst>
                <a:path w="10402" h="18780" extrusionOk="0">
                  <a:moveTo>
                    <a:pt x="476" y="183"/>
                  </a:moveTo>
                  <a:lnTo>
                    <a:pt x="476" y="183"/>
                  </a:lnTo>
                  <a:cubicBezTo>
                    <a:pt x="5489" y="484"/>
                    <a:pt x="7870" y="4544"/>
                    <a:pt x="8998" y="7902"/>
                  </a:cubicBezTo>
                  <a:cubicBezTo>
                    <a:pt x="10176" y="11486"/>
                    <a:pt x="10226" y="15045"/>
                    <a:pt x="10226" y="15296"/>
                  </a:cubicBezTo>
                  <a:cubicBezTo>
                    <a:pt x="10176" y="15496"/>
                    <a:pt x="9123" y="18404"/>
                    <a:pt x="3459" y="18604"/>
                  </a:cubicBezTo>
                  <a:cubicBezTo>
                    <a:pt x="2281" y="16574"/>
                    <a:pt x="1429" y="13767"/>
                    <a:pt x="902" y="10283"/>
                  </a:cubicBezTo>
                  <a:cubicBezTo>
                    <a:pt x="226" y="5471"/>
                    <a:pt x="426" y="860"/>
                    <a:pt x="476" y="183"/>
                  </a:cubicBezTo>
                  <a:close/>
                  <a:moveTo>
                    <a:pt x="374" y="1"/>
                  </a:moveTo>
                  <a:cubicBezTo>
                    <a:pt x="334" y="1"/>
                    <a:pt x="301" y="42"/>
                    <a:pt x="301" y="83"/>
                  </a:cubicBezTo>
                  <a:cubicBezTo>
                    <a:pt x="301" y="133"/>
                    <a:pt x="0" y="5095"/>
                    <a:pt x="752" y="10308"/>
                  </a:cubicBezTo>
                  <a:cubicBezTo>
                    <a:pt x="1253" y="13842"/>
                    <a:pt x="2131" y="16674"/>
                    <a:pt x="3334" y="18729"/>
                  </a:cubicBezTo>
                  <a:cubicBezTo>
                    <a:pt x="3359" y="18754"/>
                    <a:pt x="3384" y="18780"/>
                    <a:pt x="3409" y="18780"/>
                  </a:cubicBezTo>
                  <a:cubicBezTo>
                    <a:pt x="9424" y="18579"/>
                    <a:pt x="10401" y="15371"/>
                    <a:pt x="10401" y="15321"/>
                  </a:cubicBezTo>
                  <a:cubicBezTo>
                    <a:pt x="10401" y="15271"/>
                    <a:pt x="10401" y="11561"/>
                    <a:pt x="9173" y="7852"/>
                  </a:cubicBezTo>
                  <a:cubicBezTo>
                    <a:pt x="7519" y="2940"/>
                    <a:pt x="4486" y="208"/>
                    <a:pt x="401" y="7"/>
                  </a:cubicBezTo>
                  <a:cubicBezTo>
                    <a:pt x="392" y="3"/>
                    <a:pt x="383" y="1"/>
                    <a:pt x="37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6" name="Google Shape;4375;p52"/>
            <p:cNvSpPr/>
            <p:nvPr/>
          </p:nvSpPr>
          <p:spPr>
            <a:xfrm>
              <a:off x="4936867" y="3847426"/>
              <a:ext cx="1253736" cy="593993"/>
            </a:xfrm>
            <a:custGeom>
              <a:avLst/>
              <a:gdLst/>
              <a:ahLst/>
              <a:cxnLst/>
              <a:rect l="l" t="t" r="r" b="b"/>
              <a:pathLst>
                <a:path w="37946" h="17978" extrusionOk="0">
                  <a:moveTo>
                    <a:pt x="31490" y="1"/>
                  </a:moveTo>
                  <a:cubicBezTo>
                    <a:pt x="24910" y="1"/>
                    <a:pt x="21512" y="3974"/>
                    <a:pt x="16116" y="7376"/>
                  </a:cubicBezTo>
                  <a:cubicBezTo>
                    <a:pt x="10326" y="10985"/>
                    <a:pt x="2431" y="12414"/>
                    <a:pt x="2431" y="12414"/>
                  </a:cubicBezTo>
                  <a:cubicBezTo>
                    <a:pt x="2431" y="12414"/>
                    <a:pt x="0" y="15096"/>
                    <a:pt x="627" y="17978"/>
                  </a:cubicBezTo>
                  <a:cubicBezTo>
                    <a:pt x="4386" y="16474"/>
                    <a:pt x="9048" y="15622"/>
                    <a:pt x="14887" y="14644"/>
                  </a:cubicBezTo>
                  <a:cubicBezTo>
                    <a:pt x="22206" y="13416"/>
                    <a:pt x="30000" y="11436"/>
                    <a:pt x="33985" y="6725"/>
                  </a:cubicBezTo>
                  <a:cubicBezTo>
                    <a:pt x="37945" y="2013"/>
                    <a:pt x="35539" y="659"/>
                    <a:pt x="32883" y="58"/>
                  </a:cubicBezTo>
                  <a:cubicBezTo>
                    <a:pt x="32402" y="19"/>
                    <a:pt x="31939" y="1"/>
                    <a:pt x="31490" y="1"/>
                  </a:cubicBezTo>
                  <a:close/>
                </a:path>
              </a:pathLst>
            </a:custGeom>
            <a:solidFill>
              <a:srgbClr val="FBD7AE"/>
            </a:solidFill>
            <a:ln>
              <a:noFill/>
            </a:ln>
          </p:spPr>
          <p:txBody>
            <a:bodyPr spcFirstLastPara="1" wrap="square" lIns="91425" tIns="91425" rIns="91425" bIns="91425" anchor="ctr" anchorCtr="0">
              <a:noAutofit/>
            </a:bodyPr>
            <a:lstStyle/>
            <a:p>
              <a:endParaRPr/>
            </a:p>
          </p:txBody>
        </p:sp>
        <p:sp>
          <p:nvSpPr>
            <p:cNvPr id="207" name="Google Shape;4376;p52"/>
            <p:cNvSpPr/>
            <p:nvPr/>
          </p:nvSpPr>
          <p:spPr>
            <a:xfrm>
              <a:off x="4933530" y="3844849"/>
              <a:ext cx="1207381" cy="599907"/>
            </a:xfrm>
            <a:custGeom>
              <a:avLst/>
              <a:gdLst/>
              <a:ahLst/>
              <a:cxnLst/>
              <a:rect l="l" t="t" r="r" b="b"/>
              <a:pathLst>
                <a:path w="36543" h="18157" extrusionOk="0">
                  <a:moveTo>
                    <a:pt x="31601" y="157"/>
                  </a:moveTo>
                  <a:cubicBezTo>
                    <a:pt x="32039" y="157"/>
                    <a:pt x="32491" y="174"/>
                    <a:pt x="32958" y="211"/>
                  </a:cubicBezTo>
                  <a:cubicBezTo>
                    <a:pt x="34086" y="487"/>
                    <a:pt x="35615" y="963"/>
                    <a:pt x="35991" y="2116"/>
                  </a:cubicBezTo>
                  <a:cubicBezTo>
                    <a:pt x="36367" y="3194"/>
                    <a:pt x="35690" y="4747"/>
                    <a:pt x="34011" y="6752"/>
                  </a:cubicBezTo>
                  <a:cubicBezTo>
                    <a:pt x="29901" y="11615"/>
                    <a:pt x="21680" y="13519"/>
                    <a:pt x="14963" y="14647"/>
                  </a:cubicBezTo>
                  <a:cubicBezTo>
                    <a:pt x="9249" y="15600"/>
                    <a:pt x="4562" y="16427"/>
                    <a:pt x="803" y="17956"/>
                  </a:cubicBezTo>
                  <a:cubicBezTo>
                    <a:pt x="277" y="15324"/>
                    <a:pt x="2357" y="12818"/>
                    <a:pt x="2582" y="12567"/>
                  </a:cubicBezTo>
                  <a:cubicBezTo>
                    <a:pt x="3134" y="12467"/>
                    <a:pt x="10703" y="10988"/>
                    <a:pt x="16242" y="7504"/>
                  </a:cubicBezTo>
                  <a:cubicBezTo>
                    <a:pt x="17570" y="6677"/>
                    <a:pt x="18773" y="5825"/>
                    <a:pt x="19951" y="4973"/>
                  </a:cubicBezTo>
                  <a:cubicBezTo>
                    <a:pt x="23520" y="2417"/>
                    <a:pt x="26645" y="157"/>
                    <a:pt x="31601" y="157"/>
                  </a:cubicBezTo>
                  <a:close/>
                  <a:moveTo>
                    <a:pt x="31546" y="1"/>
                  </a:moveTo>
                  <a:cubicBezTo>
                    <a:pt x="26565" y="1"/>
                    <a:pt x="23428" y="2256"/>
                    <a:pt x="19851" y="4848"/>
                  </a:cubicBezTo>
                  <a:cubicBezTo>
                    <a:pt x="18673" y="5675"/>
                    <a:pt x="17495" y="6552"/>
                    <a:pt x="16166" y="7379"/>
                  </a:cubicBezTo>
                  <a:cubicBezTo>
                    <a:pt x="10477" y="10938"/>
                    <a:pt x="2607" y="12392"/>
                    <a:pt x="2532" y="12417"/>
                  </a:cubicBezTo>
                  <a:cubicBezTo>
                    <a:pt x="2507" y="12417"/>
                    <a:pt x="2482" y="12417"/>
                    <a:pt x="2482" y="12442"/>
                  </a:cubicBezTo>
                  <a:cubicBezTo>
                    <a:pt x="2457" y="12467"/>
                    <a:pt x="1" y="15199"/>
                    <a:pt x="653" y="18081"/>
                  </a:cubicBezTo>
                  <a:cubicBezTo>
                    <a:pt x="653" y="18106"/>
                    <a:pt x="678" y="18131"/>
                    <a:pt x="703" y="18131"/>
                  </a:cubicBezTo>
                  <a:cubicBezTo>
                    <a:pt x="703" y="18156"/>
                    <a:pt x="728" y="18156"/>
                    <a:pt x="728" y="18156"/>
                  </a:cubicBezTo>
                  <a:cubicBezTo>
                    <a:pt x="753" y="18156"/>
                    <a:pt x="753" y="18156"/>
                    <a:pt x="778" y="18131"/>
                  </a:cubicBezTo>
                  <a:cubicBezTo>
                    <a:pt x="4512" y="16602"/>
                    <a:pt x="9224" y="15750"/>
                    <a:pt x="14988" y="14798"/>
                  </a:cubicBezTo>
                  <a:cubicBezTo>
                    <a:pt x="21730" y="13695"/>
                    <a:pt x="30001" y="11765"/>
                    <a:pt x="34136" y="6853"/>
                  </a:cubicBezTo>
                  <a:cubicBezTo>
                    <a:pt x="35891" y="4798"/>
                    <a:pt x="36542" y="3219"/>
                    <a:pt x="36167" y="2066"/>
                  </a:cubicBezTo>
                  <a:cubicBezTo>
                    <a:pt x="35740" y="813"/>
                    <a:pt x="34162" y="311"/>
                    <a:pt x="33009" y="61"/>
                  </a:cubicBezTo>
                  <a:lnTo>
                    <a:pt x="32984" y="61"/>
                  </a:lnTo>
                  <a:cubicBezTo>
                    <a:pt x="32487" y="20"/>
                    <a:pt x="32008" y="1"/>
                    <a:pt x="3154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8" name="Google Shape;4377;p52"/>
            <p:cNvSpPr/>
            <p:nvPr/>
          </p:nvSpPr>
          <p:spPr>
            <a:xfrm>
              <a:off x="4592379" y="4233282"/>
              <a:ext cx="430610" cy="342294"/>
            </a:xfrm>
            <a:custGeom>
              <a:avLst/>
              <a:gdLst/>
              <a:ahLst/>
              <a:cxnLst/>
              <a:rect l="l" t="t" r="r" b="b"/>
              <a:pathLst>
                <a:path w="13033" h="10360" extrusionOk="0">
                  <a:moveTo>
                    <a:pt x="9405" y="0"/>
                  </a:moveTo>
                  <a:cubicBezTo>
                    <a:pt x="6494" y="0"/>
                    <a:pt x="6045" y="1941"/>
                    <a:pt x="4261" y="2290"/>
                  </a:cubicBezTo>
                  <a:cubicBezTo>
                    <a:pt x="1905" y="2766"/>
                    <a:pt x="0" y="6049"/>
                    <a:pt x="1178" y="8881"/>
                  </a:cubicBezTo>
                  <a:cubicBezTo>
                    <a:pt x="1609" y="9930"/>
                    <a:pt x="2183" y="10359"/>
                    <a:pt x="2947" y="10359"/>
                  </a:cubicBezTo>
                  <a:cubicBezTo>
                    <a:pt x="4229" y="10359"/>
                    <a:pt x="6047" y="9151"/>
                    <a:pt x="8622" y="7628"/>
                  </a:cubicBezTo>
                  <a:cubicBezTo>
                    <a:pt x="9273" y="7252"/>
                    <a:pt x="10251" y="6901"/>
                    <a:pt x="11103" y="6601"/>
                  </a:cubicBezTo>
                  <a:cubicBezTo>
                    <a:pt x="11529" y="6450"/>
                    <a:pt x="11780" y="6024"/>
                    <a:pt x="11755" y="5573"/>
                  </a:cubicBezTo>
                  <a:cubicBezTo>
                    <a:pt x="11579" y="3643"/>
                    <a:pt x="12456" y="1889"/>
                    <a:pt x="12907" y="1137"/>
                  </a:cubicBezTo>
                  <a:cubicBezTo>
                    <a:pt x="13033" y="936"/>
                    <a:pt x="12932" y="661"/>
                    <a:pt x="12682" y="585"/>
                  </a:cubicBezTo>
                  <a:cubicBezTo>
                    <a:pt x="11316" y="166"/>
                    <a:pt x="10255" y="0"/>
                    <a:pt x="940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9" name="Google Shape;4378;p52"/>
            <p:cNvSpPr/>
            <p:nvPr/>
          </p:nvSpPr>
          <p:spPr>
            <a:xfrm>
              <a:off x="4609759" y="4230242"/>
              <a:ext cx="414057" cy="347845"/>
            </a:xfrm>
            <a:custGeom>
              <a:avLst/>
              <a:gdLst/>
              <a:ahLst/>
              <a:cxnLst/>
              <a:rect l="l" t="t" r="r" b="b"/>
              <a:pathLst>
                <a:path w="12532" h="10528" extrusionOk="0">
                  <a:moveTo>
                    <a:pt x="8898" y="176"/>
                  </a:moveTo>
                  <a:cubicBezTo>
                    <a:pt x="9725" y="176"/>
                    <a:pt x="10777" y="352"/>
                    <a:pt x="12131" y="753"/>
                  </a:cubicBezTo>
                  <a:cubicBezTo>
                    <a:pt x="12231" y="778"/>
                    <a:pt x="12306" y="853"/>
                    <a:pt x="12331" y="928"/>
                  </a:cubicBezTo>
                  <a:cubicBezTo>
                    <a:pt x="12356" y="1028"/>
                    <a:pt x="12356" y="1104"/>
                    <a:pt x="12306" y="1179"/>
                  </a:cubicBezTo>
                  <a:cubicBezTo>
                    <a:pt x="11805" y="2031"/>
                    <a:pt x="10978" y="3760"/>
                    <a:pt x="11128" y="5665"/>
                  </a:cubicBezTo>
                  <a:cubicBezTo>
                    <a:pt x="11178" y="6091"/>
                    <a:pt x="10928" y="6467"/>
                    <a:pt x="10552" y="6617"/>
                  </a:cubicBezTo>
                  <a:lnTo>
                    <a:pt x="10301" y="6693"/>
                  </a:lnTo>
                  <a:cubicBezTo>
                    <a:pt x="9499" y="6993"/>
                    <a:pt x="8647" y="7319"/>
                    <a:pt x="8046" y="7645"/>
                  </a:cubicBezTo>
                  <a:cubicBezTo>
                    <a:pt x="7695" y="7870"/>
                    <a:pt x="7344" y="8071"/>
                    <a:pt x="6993" y="8271"/>
                  </a:cubicBezTo>
                  <a:cubicBezTo>
                    <a:pt x="5002" y="9462"/>
                    <a:pt x="3477" y="10372"/>
                    <a:pt x="2405" y="10372"/>
                  </a:cubicBezTo>
                  <a:cubicBezTo>
                    <a:pt x="2235" y="10372"/>
                    <a:pt x="2077" y="10349"/>
                    <a:pt x="1930" y="10302"/>
                  </a:cubicBezTo>
                  <a:cubicBezTo>
                    <a:pt x="1429" y="10126"/>
                    <a:pt x="1028" y="9675"/>
                    <a:pt x="727" y="8923"/>
                  </a:cubicBezTo>
                  <a:cubicBezTo>
                    <a:pt x="176" y="7595"/>
                    <a:pt x="276" y="6066"/>
                    <a:pt x="1003" y="4713"/>
                  </a:cubicBezTo>
                  <a:cubicBezTo>
                    <a:pt x="1655" y="3510"/>
                    <a:pt x="2657" y="2682"/>
                    <a:pt x="3760" y="2457"/>
                  </a:cubicBezTo>
                  <a:cubicBezTo>
                    <a:pt x="4487" y="2307"/>
                    <a:pt x="4988" y="1906"/>
                    <a:pt x="5539" y="1479"/>
                  </a:cubicBezTo>
                  <a:cubicBezTo>
                    <a:pt x="6316" y="853"/>
                    <a:pt x="7168" y="176"/>
                    <a:pt x="8898" y="176"/>
                  </a:cubicBezTo>
                  <a:close/>
                  <a:moveTo>
                    <a:pt x="8861" y="1"/>
                  </a:moveTo>
                  <a:cubicBezTo>
                    <a:pt x="7117" y="1"/>
                    <a:pt x="6244" y="700"/>
                    <a:pt x="5439" y="1354"/>
                  </a:cubicBezTo>
                  <a:cubicBezTo>
                    <a:pt x="4913" y="1755"/>
                    <a:pt x="4411" y="2156"/>
                    <a:pt x="3710" y="2307"/>
                  </a:cubicBezTo>
                  <a:cubicBezTo>
                    <a:pt x="2582" y="2532"/>
                    <a:pt x="1529" y="3384"/>
                    <a:pt x="853" y="4637"/>
                  </a:cubicBezTo>
                  <a:cubicBezTo>
                    <a:pt x="101" y="6041"/>
                    <a:pt x="0" y="7620"/>
                    <a:pt x="577" y="8998"/>
                  </a:cubicBezTo>
                  <a:cubicBezTo>
                    <a:pt x="903" y="9800"/>
                    <a:pt x="1329" y="10276"/>
                    <a:pt x="1855" y="10452"/>
                  </a:cubicBezTo>
                  <a:cubicBezTo>
                    <a:pt x="2030" y="10502"/>
                    <a:pt x="2231" y="10527"/>
                    <a:pt x="2431" y="10527"/>
                  </a:cubicBezTo>
                  <a:cubicBezTo>
                    <a:pt x="3534" y="10527"/>
                    <a:pt x="5013" y="9650"/>
                    <a:pt x="7093" y="8422"/>
                  </a:cubicBezTo>
                  <a:cubicBezTo>
                    <a:pt x="7419" y="8221"/>
                    <a:pt x="7770" y="8021"/>
                    <a:pt x="8146" y="7795"/>
                  </a:cubicBezTo>
                  <a:cubicBezTo>
                    <a:pt x="8722" y="7469"/>
                    <a:pt x="9549" y="7144"/>
                    <a:pt x="10376" y="6868"/>
                  </a:cubicBezTo>
                  <a:lnTo>
                    <a:pt x="10602" y="6768"/>
                  </a:lnTo>
                  <a:cubicBezTo>
                    <a:pt x="11053" y="6592"/>
                    <a:pt x="11354" y="6141"/>
                    <a:pt x="11304" y="5665"/>
                  </a:cubicBezTo>
                  <a:cubicBezTo>
                    <a:pt x="11153" y="3710"/>
                    <a:pt x="12056" y="1931"/>
                    <a:pt x="12457" y="1279"/>
                  </a:cubicBezTo>
                  <a:cubicBezTo>
                    <a:pt x="12532" y="1154"/>
                    <a:pt x="12532" y="1003"/>
                    <a:pt x="12482" y="878"/>
                  </a:cubicBezTo>
                  <a:cubicBezTo>
                    <a:pt x="12432" y="728"/>
                    <a:pt x="12331" y="627"/>
                    <a:pt x="12181" y="602"/>
                  </a:cubicBezTo>
                  <a:cubicBezTo>
                    <a:pt x="10797" y="171"/>
                    <a:pt x="9723" y="1"/>
                    <a:pt x="8861"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0" name="Google Shape;4379;p52"/>
            <p:cNvSpPr/>
            <p:nvPr/>
          </p:nvSpPr>
          <p:spPr>
            <a:xfrm>
              <a:off x="4873097" y="3316321"/>
              <a:ext cx="272481" cy="43613"/>
            </a:xfrm>
            <a:custGeom>
              <a:avLst/>
              <a:gdLst/>
              <a:ahLst/>
              <a:cxnLst/>
              <a:rect l="l" t="t" r="r" b="b"/>
              <a:pathLst>
                <a:path w="8247" h="1320" extrusionOk="0">
                  <a:moveTo>
                    <a:pt x="85" y="0"/>
                  </a:moveTo>
                  <a:cubicBezTo>
                    <a:pt x="63" y="0"/>
                    <a:pt x="40" y="12"/>
                    <a:pt x="25" y="42"/>
                  </a:cubicBezTo>
                  <a:cubicBezTo>
                    <a:pt x="0" y="67"/>
                    <a:pt x="0" y="142"/>
                    <a:pt x="25" y="167"/>
                  </a:cubicBezTo>
                  <a:cubicBezTo>
                    <a:pt x="50" y="167"/>
                    <a:pt x="1705" y="1320"/>
                    <a:pt x="4662" y="1320"/>
                  </a:cubicBezTo>
                  <a:cubicBezTo>
                    <a:pt x="5690" y="1320"/>
                    <a:pt x="6868" y="1194"/>
                    <a:pt x="8196" y="793"/>
                  </a:cubicBezTo>
                  <a:cubicBezTo>
                    <a:pt x="8221" y="793"/>
                    <a:pt x="8246" y="743"/>
                    <a:pt x="8246" y="693"/>
                  </a:cubicBezTo>
                  <a:cubicBezTo>
                    <a:pt x="8228" y="656"/>
                    <a:pt x="8209" y="633"/>
                    <a:pt x="8181" y="633"/>
                  </a:cubicBezTo>
                  <a:cubicBezTo>
                    <a:pt x="8171" y="633"/>
                    <a:pt x="8159" y="636"/>
                    <a:pt x="8146" y="643"/>
                  </a:cubicBezTo>
                  <a:cubicBezTo>
                    <a:pt x="6837" y="1014"/>
                    <a:pt x="5670" y="1152"/>
                    <a:pt x="4659" y="1152"/>
                  </a:cubicBezTo>
                  <a:cubicBezTo>
                    <a:pt x="1779" y="1152"/>
                    <a:pt x="163" y="35"/>
                    <a:pt x="126" y="16"/>
                  </a:cubicBezTo>
                  <a:cubicBezTo>
                    <a:pt x="115" y="6"/>
                    <a:pt x="101" y="0"/>
                    <a:pt x="8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1" name="Google Shape;4380;p52"/>
            <p:cNvSpPr/>
            <p:nvPr/>
          </p:nvSpPr>
          <p:spPr>
            <a:xfrm>
              <a:off x="5783185" y="3201404"/>
              <a:ext cx="259199" cy="123768"/>
            </a:xfrm>
            <a:custGeom>
              <a:avLst/>
              <a:gdLst/>
              <a:ahLst/>
              <a:cxnLst/>
              <a:rect l="l" t="t" r="r" b="b"/>
              <a:pathLst>
                <a:path w="7845" h="3746" extrusionOk="0">
                  <a:moveTo>
                    <a:pt x="7768" y="0"/>
                  </a:moveTo>
                  <a:cubicBezTo>
                    <a:pt x="7743" y="0"/>
                    <a:pt x="7712" y="18"/>
                    <a:pt x="7695" y="36"/>
                  </a:cubicBezTo>
                  <a:cubicBezTo>
                    <a:pt x="5129" y="3480"/>
                    <a:pt x="628" y="3570"/>
                    <a:pt x="122" y="3570"/>
                  </a:cubicBezTo>
                  <a:cubicBezTo>
                    <a:pt x="94" y="3570"/>
                    <a:pt x="78" y="3570"/>
                    <a:pt x="76" y="3570"/>
                  </a:cubicBezTo>
                  <a:cubicBezTo>
                    <a:pt x="50" y="3570"/>
                    <a:pt x="0" y="3595"/>
                    <a:pt x="0" y="3645"/>
                  </a:cubicBezTo>
                  <a:cubicBezTo>
                    <a:pt x="0" y="3695"/>
                    <a:pt x="25" y="3745"/>
                    <a:pt x="76" y="3745"/>
                  </a:cubicBezTo>
                  <a:lnTo>
                    <a:pt x="151" y="3745"/>
                  </a:lnTo>
                  <a:cubicBezTo>
                    <a:pt x="752" y="3745"/>
                    <a:pt x="5238" y="3620"/>
                    <a:pt x="7820" y="136"/>
                  </a:cubicBezTo>
                  <a:cubicBezTo>
                    <a:pt x="7845" y="111"/>
                    <a:pt x="7845" y="36"/>
                    <a:pt x="7795" y="11"/>
                  </a:cubicBezTo>
                  <a:cubicBezTo>
                    <a:pt x="7788" y="3"/>
                    <a:pt x="7778" y="0"/>
                    <a:pt x="776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2" name="Google Shape;4381;p52"/>
            <p:cNvSpPr/>
            <p:nvPr/>
          </p:nvSpPr>
          <p:spPr>
            <a:xfrm>
              <a:off x="5160457" y="2232535"/>
              <a:ext cx="531647" cy="392020"/>
            </a:xfrm>
            <a:custGeom>
              <a:avLst/>
              <a:gdLst/>
              <a:ahLst/>
              <a:cxnLst/>
              <a:rect l="l" t="t" r="r" b="b"/>
              <a:pathLst>
                <a:path w="16091" h="11865" extrusionOk="0">
                  <a:moveTo>
                    <a:pt x="8062" y="1"/>
                  </a:moveTo>
                  <a:cubicBezTo>
                    <a:pt x="6907" y="1"/>
                    <a:pt x="5768" y="265"/>
                    <a:pt x="4737" y="812"/>
                  </a:cubicBezTo>
                  <a:cubicBezTo>
                    <a:pt x="3684" y="1389"/>
                    <a:pt x="2005" y="2592"/>
                    <a:pt x="1504" y="4020"/>
                  </a:cubicBezTo>
                  <a:cubicBezTo>
                    <a:pt x="0" y="8156"/>
                    <a:pt x="2306" y="10086"/>
                    <a:pt x="2306" y="10086"/>
                  </a:cubicBezTo>
                  <a:cubicBezTo>
                    <a:pt x="2306" y="10086"/>
                    <a:pt x="2506" y="7053"/>
                    <a:pt x="6867" y="6126"/>
                  </a:cubicBezTo>
                  <a:cubicBezTo>
                    <a:pt x="10852" y="5273"/>
                    <a:pt x="11479" y="3895"/>
                    <a:pt x="11479" y="3895"/>
                  </a:cubicBezTo>
                  <a:cubicBezTo>
                    <a:pt x="11479" y="3895"/>
                    <a:pt x="11730" y="4321"/>
                    <a:pt x="12030" y="5073"/>
                  </a:cubicBezTo>
                  <a:cubicBezTo>
                    <a:pt x="12857" y="7228"/>
                    <a:pt x="13208" y="10311"/>
                    <a:pt x="13233" y="10411"/>
                  </a:cubicBezTo>
                  <a:cubicBezTo>
                    <a:pt x="13258" y="10888"/>
                    <a:pt x="13258" y="11364"/>
                    <a:pt x="13233" y="11865"/>
                  </a:cubicBezTo>
                  <a:cubicBezTo>
                    <a:pt x="13709" y="11790"/>
                    <a:pt x="14211" y="11188"/>
                    <a:pt x="14587" y="10311"/>
                  </a:cubicBezTo>
                  <a:lnTo>
                    <a:pt x="14938" y="10286"/>
                  </a:lnTo>
                  <a:cubicBezTo>
                    <a:pt x="14938" y="10286"/>
                    <a:pt x="16090" y="6451"/>
                    <a:pt x="15263" y="3669"/>
                  </a:cubicBezTo>
                  <a:cubicBezTo>
                    <a:pt x="14582" y="1358"/>
                    <a:pt x="12949" y="1154"/>
                    <a:pt x="12394" y="1154"/>
                  </a:cubicBezTo>
                  <a:cubicBezTo>
                    <a:pt x="12275" y="1154"/>
                    <a:pt x="12206" y="1163"/>
                    <a:pt x="12206" y="1163"/>
                  </a:cubicBezTo>
                  <a:lnTo>
                    <a:pt x="12206" y="1188"/>
                  </a:lnTo>
                  <a:cubicBezTo>
                    <a:pt x="11629" y="812"/>
                    <a:pt x="10953" y="512"/>
                    <a:pt x="10151" y="286"/>
                  </a:cubicBezTo>
                  <a:cubicBezTo>
                    <a:pt x="9462" y="97"/>
                    <a:pt x="8759" y="1"/>
                    <a:pt x="806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13" name="Google Shape;4382;p52"/>
            <p:cNvSpPr/>
            <p:nvPr/>
          </p:nvSpPr>
          <p:spPr>
            <a:xfrm>
              <a:off x="5157120" y="2229925"/>
              <a:ext cx="538288" cy="397967"/>
            </a:xfrm>
            <a:custGeom>
              <a:avLst/>
              <a:gdLst/>
              <a:ahLst/>
              <a:cxnLst/>
              <a:rect l="l" t="t" r="r" b="b"/>
              <a:pathLst>
                <a:path w="16292" h="12045" extrusionOk="0">
                  <a:moveTo>
                    <a:pt x="8179" y="168"/>
                  </a:moveTo>
                  <a:cubicBezTo>
                    <a:pt x="8854" y="168"/>
                    <a:pt x="9542" y="258"/>
                    <a:pt x="10227" y="440"/>
                  </a:cubicBezTo>
                  <a:cubicBezTo>
                    <a:pt x="10978" y="641"/>
                    <a:pt x="11655" y="941"/>
                    <a:pt x="12257" y="1317"/>
                  </a:cubicBezTo>
                  <a:cubicBezTo>
                    <a:pt x="12282" y="1342"/>
                    <a:pt x="12332" y="1342"/>
                    <a:pt x="12357" y="1342"/>
                  </a:cubicBezTo>
                  <a:cubicBezTo>
                    <a:pt x="12382" y="1339"/>
                    <a:pt x="12437" y="1335"/>
                    <a:pt x="12514" y="1335"/>
                  </a:cubicBezTo>
                  <a:cubicBezTo>
                    <a:pt x="13041" y="1335"/>
                    <a:pt x="14633" y="1542"/>
                    <a:pt x="15289" y="3774"/>
                  </a:cubicBezTo>
                  <a:cubicBezTo>
                    <a:pt x="16041" y="6330"/>
                    <a:pt x="15114" y="9814"/>
                    <a:pt x="14963" y="10290"/>
                  </a:cubicBezTo>
                  <a:lnTo>
                    <a:pt x="14663" y="10315"/>
                  </a:lnTo>
                  <a:cubicBezTo>
                    <a:pt x="14638" y="10315"/>
                    <a:pt x="14612" y="10340"/>
                    <a:pt x="14587" y="10365"/>
                  </a:cubicBezTo>
                  <a:cubicBezTo>
                    <a:pt x="14262" y="11142"/>
                    <a:pt x="13836" y="11693"/>
                    <a:pt x="13409" y="11844"/>
                  </a:cubicBezTo>
                  <a:cubicBezTo>
                    <a:pt x="13435" y="11393"/>
                    <a:pt x="13435" y="10941"/>
                    <a:pt x="13409" y="10465"/>
                  </a:cubicBezTo>
                  <a:cubicBezTo>
                    <a:pt x="13409" y="10340"/>
                    <a:pt x="13034" y="7282"/>
                    <a:pt x="12232" y="5127"/>
                  </a:cubicBezTo>
                  <a:cubicBezTo>
                    <a:pt x="11906" y="4375"/>
                    <a:pt x="11655" y="3949"/>
                    <a:pt x="11655" y="3924"/>
                  </a:cubicBezTo>
                  <a:cubicBezTo>
                    <a:pt x="11630" y="3899"/>
                    <a:pt x="11605" y="3874"/>
                    <a:pt x="11580" y="3874"/>
                  </a:cubicBezTo>
                  <a:lnTo>
                    <a:pt x="11555" y="3874"/>
                  </a:lnTo>
                  <a:cubicBezTo>
                    <a:pt x="11530" y="3874"/>
                    <a:pt x="11505" y="3899"/>
                    <a:pt x="11505" y="3924"/>
                  </a:cubicBezTo>
                  <a:cubicBezTo>
                    <a:pt x="11480" y="3949"/>
                    <a:pt x="10828" y="5277"/>
                    <a:pt x="6943" y="6104"/>
                  </a:cubicBezTo>
                  <a:cubicBezTo>
                    <a:pt x="3184" y="6931"/>
                    <a:pt x="2482" y="9337"/>
                    <a:pt x="2357" y="9989"/>
                  </a:cubicBezTo>
                  <a:cubicBezTo>
                    <a:pt x="1906" y="9513"/>
                    <a:pt x="402" y="7608"/>
                    <a:pt x="1680" y="4124"/>
                  </a:cubicBezTo>
                  <a:cubicBezTo>
                    <a:pt x="2206" y="2696"/>
                    <a:pt x="3936" y="1468"/>
                    <a:pt x="4863" y="966"/>
                  </a:cubicBezTo>
                  <a:cubicBezTo>
                    <a:pt x="5867" y="441"/>
                    <a:pt x="7002" y="168"/>
                    <a:pt x="8179" y="168"/>
                  </a:cubicBezTo>
                  <a:close/>
                  <a:moveTo>
                    <a:pt x="8148" y="0"/>
                  </a:moveTo>
                  <a:cubicBezTo>
                    <a:pt x="6963" y="0"/>
                    <a:pt x="5816" y="279"/>
                    <a:pt x="4788" y="816"/>
                  </a:cubicBezTo>
                  <a:cubicBezTo>
                    <a:pt x="3585" y="1468"/>
                    <a:pt x="2031" y="2696"/>
                    <a:pt x="1530" y="4074"/>
                  </a:cubicBezTo>
                  <a:cubicBezTo>
                    <a:pt x="1" y="8210"/>
                    <a:pt x="2332" y="10215"/>
                    <a:pt x="2357" y="10240"/>
                  </a:cubicBezTo>
                  <a:cubicBezTo>
                    <a:pt x="2369" y="10252"/>
                    <a:pt x="2382" y="10259"/>
                    <a:pt x="2394" y="10259"/>
                  </a:cubicBezTo>
                  <a:cubicBezTo>
                    <a:pt x="2407" y="10259"/>
                    <a:pt x="2419" y="10252"/>
                    <a:pt x="2432" y="10240"/>
                  </a:cubicBezTo>
                  <a:cubicBezTo>
                    <a:pt x="2457" y="10240"/>
                    <a:pt x="2482" y="10215"/>
                    <a:pt x="2482" y="10165"/>
                  </a:cubicBezTo>
                  <a:cubicBezTo>
                    <a:pt x="2482" y="10139"/>
                    <a:pt x="2733" y="7182"/>
                    <a:pt x="6968" y="6280"/>
                  </a:cubicBezTo>
                  <a:cubicBezTo>
                    <a:pt x="10277" y="5578"/>
                    <a:pt x="11304" y="4500"/>
                    <a:pt x="11580" y="4124"/>
                  </a:cubicBezTo>
                  <a:cubicBezTo>
                    <a:pt x="11655" y="4325"/>
                    <a:pt x="11856" y="4676"/>
                    <a:pt x="12056" y="5177"/>
                  </a:cubicBezTo>
                  <a:cubicBezTo>
                    <a:pt x="12858" y="7307"/>
                    <a:pt x="13234" y="10365"/>
                    <a:pt x="13259" y="10490"/>
                  </a:cubicBezTo>
                  <a:cubicBezTo>
                    <a:pt x="13259" y="10992"/>
                    <a:pt x="13259" y="11468"/>
                    <a:pt x="13234" y="11944"/>
                  </a:cubicBezTo>
                  <a:cubicBezTo>
                    <a:pt x="13234" y="11969"/>
                    <a:pt x="13259" y="11994"/>
                    <a:pt x="13259" y="12019"/>
                  </a:cubicBezTo>
                  <a:cubicBezTo>
                    <a:pt x="13284" y="12019"/>
                    <a:pt x="13309" y="12044"/>
                    <a:pt x="13334" y="12044"/>
                  </a:cubicBezTo>
                  <a:cubicBezTo>
                    <a:pt x="13836" y="11944"/>
                    <a:pt x="14337" y="11368"/>
                    <a:pt x="14738" y="10465"/>
                  </a:cubicBezTo>
                  <a:lnTo>
                    <a:pt x="15039" y="10440"/>
                  </a:lnTo>
                  <a:cubicBezTo>
                    <a:pt x="15089" y="10440"/>
                    <a:pt x="15114" y="10415"/>
                    <a:pt x="15114" y="10390"/>
                  </a:cubicBezTo>
                  <a:cubicBezTo>
                    <a:pt x="15139" y="10365"/>
                    <a:pt x="16292" y="6505"/>
                    <a:pt x="15465" y="3723"/>
                  </a:cubicBezTo>
                  <a:cubicBezTo>
                    <a:pt x="14762" y="1373"/>
                    <a:pt x="13058" y="1160"/>
                    <a:pt x="12496" y="1160"/>
                  </a:cubicBezTo>
                  <a:cubicBezTo>
                    <a:pt x="12416" y="1160"/>
                    <a:pt x="12360" y="1164"/>
                    <a:pt x="12332" y="1167"/>
                  </a:cubicBezTo>
                  <a:cubicBezTo>
                    <a:pt x="11705" y="791"/>
                    <a:pt x="11003" y="490"/>
                    <a:pt x="10252" y="290"/>
                  </a:cubicBezTo>
                  <a:cubicBezTo>
                    <a:pt x="9548" y="96"/>
                    <a:pt x="8842" y="0"/>
                    <a:pt x="814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4" name="Google Shape;4383;p52"/>
            <p:cNvSpPr/>
            <p:nvPr/>
          </p:nvSpPr>
          <p:spPr>
            <a:xfrm>
              <a:off x="5585268" y="2552804"/>
              <a:ext cx="105629" cy="138305"/>
            </a:xfrm>
            <a:custGeom>
              <a:avLst/>
              <a:gdLst/>
              <a:ahLst/>
              <a:cxnLst/>
              <a:rect l="l" t="t" r="r" b="b"/>
              <a:pathLst>
                <a:path w="3197" h="4186" extrusionOk="0">
                  <a:moveTo>
                    <a:pt x="1585" y="1"/>
                  </a:moveTo>
                  <a:cubicBezTo>
                    <a:pt x="337" y="1"/>
                    <a:pt x="0" y="1596"/>
                    <a:pt x="0" y="1596"/>
                  </a:cubicBezTo>
                  <a:lnTo>
                    <a:pt x="0" y="4177"/>
                  </a:lnTo>
                  <a:cubicBezTo>
                    <a:pt x="51" y="4183"/>
                    <a:pt x="102" y="4186"/>
                    <a:pt x="152" y="4186"/>
                  </a:cubicBezTo>
                  <a:cubicBezTo>
                    <a:pt x="2020" y="4186"/>
                    <a:pt x="3196" y="187"/>
                    <a:pt x="1805" y="17"/>
                  </a:cubicBezTo>
                  <a:cubicBezTo>
                    <a:pt x="1729" y="6"/>
                    <a:pt x="1655" y="1"/>
                    <a:pt x="1585" y="1"/>
                  </a:cubicBezTo>
                  <a:close/>
                </a:path>
              </a:pathLst>
            </a:custGeom>
            <a:solidFill>
              <a:srgbClr val="FBD7AE"/>
            </a:solidFill>
            <a:ln>
              <a:noFill/>
            </a:ln>
          </p:spPr>
          <p:txBody>
            <a:bodyPr spcFirstLastPara="1" wrap="square" lIns="91425" tIns="91425" rIns="91425" bIns="91425" anchor="ctr" anchorCtr="0">
              <a:noAutofit/>
            </a:bodyPr>
            <a:lstStyle/>
            <a:p>
              <a:endParaRPr/>
            </a:p>
          </p:txBody>
        </p:sp>
        <p:grpSp>
          <p:nvGrpSpPr>
            <p:cNvPr id="215" name="Google Shape;4384;p52"/>
            <p:cNvGrpSpPr/>
            <p:nvPr/>
          </p:nvGrpSpPr>
          <p:grpSpPr>
            <a:xfrm rot="-1115694" flipH="1">
              <a:off x="5282687" y="2497428"/>
              <a:ext cx="249266" cy="224627"/>
              <a:chOff x="-235802" y="1723857"/>
              <a:chExt cx="222273" cy="200262"/>
            </a:xfrm>
          </p:grpSpPr>
          <p:sp>
            <p:nvSpPr>
              <p:cNvPr id="229" name="Google Shape;4385;p52"/>
              <p:cNvSpPr/>
              <p:nvPr/>
            </p:nvSpPr>
            <p:spPr>
              <a:xfrm>
                <a:off x="-219163" y="1809749"/>
                <a:ext cx="76268" cy="37597"/>
              </a:xfrm>
              <a:custGeom>
                <a:avLst/>
                <a:gdLst/>
                <a:ahLst/>
                <a:cxnLst/>
                <a:rect l="l" t="t" r="r" b="b"/>
                <a:pathLst>
                  <a:path w="3479" h="1715" extrusionOk="0">
                    <a:moveTo>
                      <a:pt x="2217" y="0"/>
                    </a:moveTo>
                    <a:cubicBezTo>
                      <a:pt x="1862" y="0"/>
                      <a:pt x="1531" y="74"/>
                      <a:pt x="1225" y="221"/>
                    </a:cubicBezTo>
                    <a:cubicBezTo>
                      <a:pt x="368" y="612"/>
                      <a:pt x="50" y="1470"/>
                      <a:pt x="50" y="1519"/>
                    </a:cubicBezTo>
                    <a:cubicBezTo>
                      <a:pt x="1" y="1592"/>
                      <a:pt x="50" y="1665"/>
                      <a:pt x="123" y="1690"/>
                    </a:cubicBezTo>
                    <a:cubicBezTo>
                      <a:pt x="148" y="1714"/>
                      <a:pt x="172" y="1714"/>
                      <a:pt x="172" y="1714"/>
                    </a:cubicBezTo>
                    <a:cubicBezTo>
                      <a:pt x="246" y="1714"/>
                      <a:pt x="295" y="1665"/>
                      <a:pt x="319" y="1616"/>
                    </a:cubicBezTo>
                    <a:cubicBezTo>
                      <a:pt x="319" y="1592"/>
                      <a:pt x="589" y="833"/>
                      <a:pt x="1348" y="466"/>
                    </a:cubicBezTo>
                    <a:cubicBezTo>
                      <a:pt x="1611" y="346"/>
                      <a:pt x="1897" y="285"/>
                      <a:pt x="2206" y="285"/>
                    </a:cubicBezTo>
                    <a:cubicBezTo>
                      <a:pt x="2531" y="285"/>
                      <a:pt x="2882" y="352"/>
                      <a:pt x="3258" y="490"/>
                    </a:cubicBezTo>
                    <a:cubicBezTo>
                      <a:pt x="3276" y="496"/>
                      <a:pt x="3296" y="499"/>
                      <a:pt x="3316" y="499"/>
                    </a:cubicBezTo>
                    <a:cubicBezTo>
                      <a:pt x="3376" y="499"/>
                      <a:pt x="3435" y="472"/>
                      <a:pt x="3454" y="417"/>
                    </a:cubicBezTo>
                    <a:cubicBezTo>
                      <a:pt x="3478" y="319"/>
                      <a:pt x="3454" y="245"/>
                      <a:pt x="3356" y="221"/>
                    </a:cubicBezTo>
                    <a:cubicBezTo>
                      <a:pt x="2952" y="74"/>
                      <a:pt x="2572" y="0"/>
                      <a:pt x="221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0" name="Google Shape;4386;p52"/>
              <p:cNvSpPr/>
              <p:nvPr/>
            </p:nvSpPr>
            <p:spPr>
              <a:xfrm>
                <a:off x="-196079" y="1814506"/>
                <a:ext cx="28477" cy="25386"/>
              </a:xfrm>
              <a:custGeom>
                <a:avLst/>
                <a:gdLst/>
                <a:ahLst/>
                <a:cxnLst/>
                <a:rect l="l" t="t" r="r" b="b"/>
                <a:pathLst>
                  <a:path w="1299" h="1158" extrusionOk="0">
                    <a:moveTo>
                      <a:pt x="639" y="0"/>
                    </a:moveTo>
                    <a:cubicBezTo>
                      <a:pt x="581" y="0"/>
                      <a:pt x="522" y="9"/>
                      <a:pt x="466" y="28"/>
                    </a:cubicBezTo>
                    <a:cubicBezTo>
                      <a:pt x="172" y="126"/>
                      <a:pt x="1" y="469"/>
                      <a:pt x="99" y="763"/>
                    </a:cubicBezTo>
                    <a:cubicBezTo>
                      <a:pt x="178" y="1000"/>
                      <a:pt x="401" y="1158"/>
                      <a:pt x="652" y="1158"/>
                    </a:cubicBezTo>
                    <a:cubicBezTo>
                      <a:pt x="711" y="1158"/>
                      <a:pt x="772" y="1149"/>
                      <a:pt x="833" y="1130"/>
                    </a:cubicBezTo>
                    <a:cubicBezTo>
                      <a:pt x="1127" y="1032"/>
                      <a:pt x="1299" y="714"/>
                      <a:pt x="1201" y="395"/>
                    </a:cubicBezTo>
                    <a:cubicBezTo>
                      <a:pt x="1122" y="158"/>
                      <a:pt x="882" y="0"/>
                      <a:pt x="63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1" name="Google Shape;4387;p52"/>
              <p:cNvSpPr/>
              <p:nvPr/>
            </p:nvSpPr>
            <p:spPr>
              <a:xfrm>
                <a:off x="-198227" y="1811328"/>
                <a:ext cx="32774" cy="31722"/>
              </a:xfrm>
              <a:custGeom>
                <a:avLst/>
                <a:gdLst/>
                <a:ahLst/>
                <a:cxnLst/>
                <a:rect l="l" t="t" r="r" b="b"/>
                <a:pathLst>
                  <a:path w="1495" h="1447" extrusionOk="0">
                    <a:moveTo>
                      <a:pt x="735" y="296"/>
                    </a:moveTo>
                    <a:cubicBezTo>
                      <a:pt x="809" y="296"/>
                      <a:pt x="882" y="320"/>
                      <a:pt x="931" y="345"/>
                    </a:cubicBezTo>
                    <a:cubicBezTo>
                      <a:pt x="1029" y="394"/>
                      <a:pt x="1103" y="492"/>
                      <a:pt x="1152" y="589"/>
                    </a:cubicBezTo>
                    <a:cubicBezTo>
                      <a:pt x="1176" y="712"/>
                      <a:pt x="1176" y="810"/>
                      <a:pt x="1127" y="932"/>
                    </a:cubicBezTo>
                    <a:cubicBezTo>
                      <a:pt x="1078" y="1030"/>
                      <a:pt x="980" y="1104"/>
                      <a:pt x="882" y="1128"/>
                    </a:cubicBezTo>
                    <a:cubicBezTo>
                      <a:pt x="836" y="1147"/>
                      <a:pt x="789" y="1155"/>
                      <a:pt x="743" y="1155"/>
                    </a:cubicBezTo>
                    <a:cubicBezTo>
                      <a:pt x="670" y="1155"/>
                      <a:pt x="600" y="1134"/>
                      <a:pt x="540" y="1104"/>
                    </a:cubicBezTo>
                    <a:cubicBezTo>
                      <a:pt x="442" y="1055"/>
                      <a:pt x="368" y="957"/>
                      <a:pt x="344" y="859"/>
                    </a:cubicBezTo>
                    <a:cubicBezTo>
                      <a:pt x="270" y="638"/>
                      <a:pt x="393" y="394"/>
                      <a:pt x="613" y="320"/>
                    </a:cubicBezTo>
                    <a:cubicBezTo>
                      <a:pt x="662" y="296"/>
                      <a:pt x="686" y="296"/>
                      <a:pt x="735" y="296"/>
                    </a:cubicBezTo>
                    <a:close/>
                    <a:moveTo>
                      <a:pt x="722" y="1"/>
                    </a:moveTo>
                    <a:cubicBezTo>
                      <a:pt x="654" y="1"/>
                      <a:pt x="584" y="9"/>
                      <a:pt x="515" y="26"/>
                    </a:cubicBezTo>
                    <a:cubicBezTo>
                      <a:pt x="319" y="100"/>
                      <a:pt x="172" y="222"/>
                      <a:pt x="99" y="394"/>
                    </a:cubicBezTo>
                    <a:cubicBezTo>
                      <a:pt x="1" y="565"/>
                      <a:pt x="1" y="761"/>
                      <a:pt x="50" y="957"/>
                    </a:cubicBezTo>
                    <a:cubicBezTo>
                      <a:pt x="123" y="1128"/>
                      <a:pt x="246" y="1275"/>
                      <a:pt x="417" y="1373"/>
                    </a:cubicBezTo>
                    <a:cubicBezTo>
                      <a:pt x="515" y="1422"/>
                      <a:pt x="638" y="1447"/>
                      <a:pt x="735" y="1447"/>
                    </a:cubicBezTo>
                    <a:cubicBezTo>
                      <a:pt x="809" y="1447"/>
                      <a:pt x="882" y="1447"/>
                      <a:pt x="956" y="1422"/>
                    </a:cubicBezTo>
                    <a:cubicBezTo>
                      <a:pt x="1152" y="1349"/>
                      <a:pt x="1299" y="1226"/>
                      <a:pt x="1397" y="1055"/>
                    </a:cubicBezTo>
                    <a:cubicBezTo>
                      <a:pt x="1470" y="883"/>
                      <a:pt x="1495" y="687"/>
                      <a:pt x="1421" y="492"/>
                    </a:cubicBezTo>
                    <a:cubicBezTo>
                      <a:pt x="1372" y="320"/>
                      <a:pt x="1250" y="173"/>
                      <a:pt x="1078" y="75"/>
                    </a:cubicBezTo>
                    <a:cubicBezTo>
                      <a:pt x="968" y="28"/>
                      <a:pt x="847" y="1"/>
                      <a:pt x="72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2" name="Google Shape;4388;p52"/>
              <p:cNvSpPr/>
              <p:nvPr/>
            </p:nvSpPr>
            <p:spPr>
              <a:xfrm>
                <a:off x="-89776" y="1767329"/>
                <a:ext cx="76246" cy="37597"/>
              </a:xfrm>
              <a:custGeom>
                <a:avLst/>
                <a:gdLst/>
                <a:ahLst/>
                <a:cxnLst/>
                <a:rect l="l" t="t" r="r" b="b"/>
                <a:pathLst>
                  <a:path w="3478" h="1715" extrusionOk="0">
                    <a:moveTo>
                      <a:pt x="2207" y="1"/>
                    </a:moveTo>
                    <a:cubicBezTo>
                      <a:pt x="1849" y="1"/>
                      <a:pt x="1519" y="74"/>
                      <a:pt x="1225" y="221"/>
                    </a:cubicBezTo>
                    <a:cubicBezTo>
                      <a:pt x="343" y="637"/>
                      <a:pt x="49" y="1495"/>
                      <a:pt x="25" y="1519"/>
                    </a:cubicBezTo>
                    <a:cubicBezTo>
                      <a:pt x="0" y="1592"/>
                      <a:pt x="49" y="1690"/>
                      <a:pt x="123" y="1715"/>
                    </a:cubicBezTo>
                    <a:lnTo>
                      <a:pt x="172" y="1715"/>
                    </a:lnTo>
                    <a:cubicBezTo>
                      <a:pt x="245" y="1715"/>
                      <a:pt x="294" y="1690"/>
                      <a:pt x="319" y="1617"/>
                    </a:cubicBezTo>
                    <a:cubicBezTo>
                      <a:pt x="319" y="1617"/>
                      <a:pt x="588" y="833"/>
                      <a:pt x="1347" y="491"/>
                    </a:cubicBezTo>
                    <a:cubicBezTo>
                      <a:pt x="1604" y="362"/>
                      <a:pt x="1884" y="300"/>
                      <a:pt x="2186" y="300"/>
                    </a:cubicBezTo>
                    <a:cubicBezTo>
                      <a:pt x="2516" y="300"/>
                      <a:pt x="2873" y="374"/>
                      <a:pt x="3257" y="515"/>
                    </a:cubicBezTo>
                    <a:cubicBezTo>
                      <a:pt x="3270" y="519"/>
                      <a:pt x="3284" y="521"/>
                      <a:pt x="3298" y="521"/>
                    </a:cubicBezTo>
                    <a:cubicBezTo>
                      <a:pt x="3363" y="521"/>
                      <a:pt x="3433" y="477"/>
                      <a:pt x="3453" y="417"/>
                    </a:cubicBezTo>
                    <a:cubicBezTo>
                      <a:pt x="3478" y="344"/>
                      <a:pt x="3429" y="246"/>
                      <a:pt x="3355" y="221"/>
                    </a:cubicBezTo>
                    <a:cubicBezTo>
                      <a:pt x="2951" y="74"/>
                      <a:pt x="2566" y="1"/>
                      <a:pt x="220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3" name="Google Shape;4389;p52"/>
              <p:cNvSpPr/>
              <p:nvPr/>
            </p:nvSpPr>
            <p:spPr>
              <a:xfrm>
                <a:off x="-66692" y="1772591"/>
                <a:ext cx="27929" cy="24948"/>
              </a:xfrm>
              <a:custGeom>
                <a:avLst/>
                <a:gdLst/>
                <a:ahLst/>
                <a:cxnLst/>
                <a:rect l="l" t="t" r="r" b="b"/>
                <a:pathLst>
                  <a:path w="1274" h="1138" extrusionOk="0">
                    <a:moveTo>
                      <a:pt x="649" y="0"/>
                    </a:moveTo>
                    <a:cubicBezTo>
                      <a:pt x="588" y="0"/>
                      <a:pt x="526" y="10"/>
                      <a:pt x="466" y="30"/>
                    </a:cubicBezTo>
                    <a:cubicBezTo>
                      <a:pt x="147" y="128"/>
                      <a:pt x="0" y="446"/>
                      <a:pt x="98" y="740"/>
                    </a:cubicBezTo>
                    <a:cubicBezTo>
                      <a:pt x="176" y="993"/>
                      <a:pt x="393" y="1138"/>
                      <a:pt x="626" y="1138"/>
                    </a:cubicBezTo>
                    <a:cubicBezTo>
                      <a:pt x="686" y="1138"/>
                      <a:pt x="748" y="1128"/>
                      <a:pt x="808" y="1108"/>
                    </a:cubicBezTo>
                    <a:cubicBezTo>
                      <a:pt x="1127" y="1010"/>
                      <a:pt x="1274" y="691"/>
                      <a:pt x="1176" y="397"/>
                    </a:cubicBezTo>
                    <a:cubicBezTo>
                      <a:pt x="1098" y="145"/>
                      <a:pt x="882" y="0"/>
                      <a:pt x="64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4" name="Google Shape;4390;p52"/>
              <p:cNvSpPr/>
              <p:nvPr/>
            </p:nvSpPr>
            <p:spPr>
              <a:xfrm>
                <a:off x="-69388" y="1769083"/>
                <a:ext cx="34396" cy="32095"/>
              </a:xfrm>
              <a:custGeom>
                <a:avLst/>
                <a:gdLst/>
                <a:ahLst/>
                <a:cxnLst/>
                <a:rect l="l" t="t" r="r" b="b"/>
                <a:pathLst>
                  <a:path w="1569" h="1464" extrusionOk="0">
                    <a:moveTo>
                      <a:pt x="760" y="288"/>
                    </a:moveTo>
                    <a:cubicBezTo>
                      <a:pt x="834" y="288"/>
                      <a:pt x="882" y="313"/>
                      <a:pt x="956" y="337"/>
                    </a:cubicBezTo>
                    <a:cubicBezTo>
                      <a:pt x="1054" y="411"/>
                      <a:pt x="1127" y="484"/>
                      <a:pt x="1176" y="606"/>
                    </a:cubicBezTo>
                    <a:cubicBezTo>
                      <a:pt x="1250" y="827"/>
                      <a:pt x="1127" y="1072"/>
                      <a:pt x="882" y="1145"/>
                    </a:cubicBezTo>
                    <a:cubicBezTo>
                      <a:pt x="840" y="1159"/>
                      <a:pt x="796" y="1166"/>
                      <a:pt x="752" y="1166"/>
                    </a:cubicBezTo>
                    <a:cubicBezTo>
                      <a:pt x="573" y="1166"/>
                      <a:pt x="403" y="1049"/>
                      <a:pt x="344" y="851"/>
                    </a:cubicBezTo>
                    <a:cubicBezTo>
                      <a:pt x="319" y="753"/>
                      <a:pt x="319" y="631"/>
                      <a:pt x="368" y="533"/>
                    </a:cubicBezTo>
                    <a:cubicBezTo>
                      <a:pt x="417" y="435"/>
                      <a:pt x="515" y="362"/>
                      <a:pt x="638" y="313"/>
                    </a:cubicBezTo>
                    <a:cubicBezTo>
                      <a:pt x="662" y="313"/>
                      <a:pt x="711" y="288"/>
                      <a:pt x="760" y="288"/>
                    </a:cubicBezTo>
                    <a:close/>
                    <a:moveTo>
                      <a:pt x="751" y="0"/>
                    </a:moveTo>
                    <a:cubicBezTo>
                      <a:pt x="679" y="0"/>
                      <a:pt x="607" y="14"/>
                      <a:pt x="540" y="43"/>
                    </a:cubicBezTo>
                    <a:cubicBezTo>
                      <a:pt x="344" y="92"/>
                      <a:pt x="197" y="239"/>
                      <a:pt x="123" y="411"/>
                    </a:cubicBezTo>
                    <a:cubicBezTo>
                      <a:pt x="25" y="582"/>
                      <a:pt x="1" y="778"/>
                      <a:pt x="74" y="949"/>
                    </a:cubicBezTo>
                    <a:cubicBezTo>
                      <a:pt x="172" y="1268"/>
                      <a:pt x="466" y="1463"/>
                      <a:pt x="760" y="1463"/>
                    </a:cubicBezTo>
                    <a:cubicBezTo>
                      <a:pt x="834" y="1463"/>
                      <a:pt x="907" y="1439"/>
                      <a:pt x="980" y="1415"/>
                    </a:cubicBezTo>
                    <a:cubicBezTo>
                      <a:pt x="1372" y="1292"/>
                      <a:pt x="1568" y="876"/>
                      <a:pt x="1446" y="508"/>
                    </a:cubicBezTo>
                    <a:cubicBezTo>
                      <a:pt x="1397" y="313"/>
                      <a:pt x="1250" y="166"/>
                      <a:pt x="1078" y="92"/>
                    </a:cubicBezTo>
                    <a:cubicBezTo>
                      <a:pt x="975" y="33"/>
                      <a:pt x="862" y="0"/>
                      <a:pt x="75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5" name="Google Shape;4391;p52"/>
              <p:cNvSpPr/>
              <p:nvPr/>
            </p:nvSpPr>
            <p:spPr>
              <a:xfrm>
                <a:off x="-114483" y="1787739"/>
                <a:ext cx="42442" cy="79995"/>
              </a:xfrm>
              <a:custGeom>
                <a:avLst/>
                <a:gdLst/>
                <a:ahLst/>
                <a:cxnLst/>
                <a:rect l="l" t="t" r="r" b="b"/>
                <a:pathLst>
                  <a:path w="1936" h="3649" extrusionOk="0">
                    <a:moveTo>
                      <a:pt x="148" y="0"/>
                    </a:moveTo>
                    <a:cubicBezTo>
                      <a:pt x="74" y="0"/>
                      <a:pt x="1" y="74"/>
                      <a:pt x="25" y="172"/>
                    </a:cubicBezTo>
                    <a:cubicBezTo>
                      <a:pt x="25" y="196"/>
                      <a:pt x="123" y="1249"/>
                      <a:pt x="1127" y="2008"/>
                    </a:cubicBezTo>
                    <a:cubicBezTo>
                      <a:pt x="1397" y="2204"/>
                      <a:pt x="1544" y="2425"/>
                      <a:pt x="1568" y="2669"/>
                    </a:cubicBezTo>
                    <a:cubicBezTo>
                      <a:pt x="1642" y="3086"/>
                      <a:pt x="1372" y="3404"/>
                      <a:pt x="1372" y="3429"/>
                    </a:cubicBezTo>
                    <a:cubicBezTo>
                      <a:pt x="1323" y="3478"/>
                      <a:pt x="1323" y="3576"/>
                      <a:pt x="1397" y="3624"/>
                    </a:cubicBezTo>
                    <a:cubicBezTo>
                      <a:pt x="1421" y="3649"/>
                      <a:pt x="1446" y="3649"/>
                      <a:pt x="1495" y="3649"/>
                    </a:cubicBezTo>
                    <a:cubicBezTo>
                      <a:pt x="1544" y="3649"/>
                      <a:pt x="1568" y="3649"/>
                      <a:pt x="1593" y="3600"/>
                    </a:cubicBezTo>
                    <a:cubicBezTo>
                      <a:pt x="1617" y="3576"/>
                      <a:pt x="1935" y="3159"/>
                      <a:pt x="1887" y="2645"/>
                    </a:cubicBezTo>
                    <a:cubicBezTo>
                      <a:pt x="1838" y="2302"/>
                      <a:pt x="1642" y="2008"/>
                      <a:pt x="1323" y="1763"/>
                    </a:cubicBezTo>
                    <a:cubicBezTo>
                      <a:pt x="417" y="1102"/>
                      <a:pt x="319" y="147"/>
                      <a:pt x="319" y="123"/>
                    </a:cubicBezTo>
                    <a:cubicBezTo>
                      <a:pt x="295" y="49"/>
                      <a:pt x="221" y="0"/>
                      <a:pt x="14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6" name="Google Shape;4392;p52"/>
              <p:cNvSpPr/>
              <p:nvPr/>
            </p:nvSpPr>
            <p:spPr>
              <a:xfrm>
                <a:off x="-123055" y="1895598"/>
                <a:ext cx="73550" cy="28521"/>
              </a:xfrm>
              <a:custGeom>
                <a:avLst/>
                <a:gdLst/>
                <a:ahLst/>
                <a:cxnLst/>
                <a:rect l="l" t="t" r="r" b="b"/>
                <a:pathLst>
                  <a:path w="3355" h="1301" extrusionOk="0">
                    <a:moveTo>
                      <a:pt x="3099" y="1"/>
                    </a:moveTo>
                    <a:cubicBezTo>
                      <a:pt x="1572" y="1"/>
                      <a:pt x="146" y="983"/>
                      <a:pt x="98" y="1031"/>
                    </a:cubicBezTo>
                    <a:cubicBezTo>
                      <a:pt x="25" y="1080"/>
                      <a:pt x="0" y="1153"/>
                      <a:pt x="49" y="1227"/>
                    </a:cubicBezTo>
                    <a:cubicBezTo>
                      <a:pt x="98" y="1276"/>
                      <a:pt x="123" y="1300"/>
                      <a:pt x="172" y="1300"/>
                    </a:cubicBezTo>
                    <a:cubicBezTo>
                      <a:pt x="221" y="1300"/>
                      <a:pt x="245" y="1276"/>
                      <a:pt x="270" y="1276"/>
                    </a:cubicBezTo>
                    <a:cubicBezTo>
                      <a:pt x="270" y="1252"/>
                      <a:pt x="1670" y="294"/>
                      <a:pt x="3103" y="294"/>
                    </a:cubicBezTo>
                    <a:cubicBezTo>
                      <a:pt x="3138" y="294"/>
                      <a:pt x="3173" y="295"/>
                      <a:pt x="3208" y="296"/>
                    </a:cubicBezTo>
                    <a:cubicBezTo>
                      <a:pt x="3282" y="296"/>
                      <a:pt x="3355" y="247"/>
                      <a:pt x="3355" y="149"/>
                    </a:cubicBezTo>
                    <a:cubicBezTo>
                      <a:pt x="3355" y="76"/>
                      <a:pt x="3282" y="2"/>
                      <a:pt x="3208" y="2"/>
                    </a:cubicBezTo>
                    <a:cubicBezTo>
                      <a:pt x="3172" y="1"/>
                      <a:pt x="3135" y="1"/>
                      <a:pt x="3099"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7" name="Google Shape;4393;p52"/>
              <p:cNvSpPr/>
              <p:nvPr/>
            </p:nvSpPr>
            <p:spPr>
              <a:xfrm>
                <a:off x="-235802" y="1773818"/>
                <a:ext cx="81091" cy="21988"/>
              </a:xfrm>
              <a:custGeom>
                <a:avLst/>
                <a:gdLst/>
                <a:ahLst/>
                <a:cxnLst/>
                <a:rect l="l" t="t" r="r" b="b"/>
                <a:pathLst>
                  <a:path w="3699" h="1003" extrusionOk="0">
                    <a:moveTo>
                      <a:pt x="2387" y="0"/>
                    </a:moveTo>
                    <a:cubicBezTo>
                      <a:pt x="1069" y="0"/>
                      <a:pt x="131" y="695"/>
                      <a:pt x="74" y="733"/>
                    </a:cubicBezTo>
                    <a:cubicBezTo>
                      <a:pt x="25" y="782"/>
                      <a:pt x="1" y="856"/>
                      <a:pt x="50" y="929"/>
                    </a:cubicBezTo>
                    <a:cubicBezTo>
                      <a:pt x="74" y="978"/>
                      <a:pt x="123" y="1003"/>
                      <a:pt x="172" y="1003"/>
                    </a:cubicBezTo>
                    <a:cubicBezTo>
                      <a:pt x="197" y="1003"/>
                      <a:pt x="221" y="978"/>
                      <a:pt x="246" y="954"/>
                    </a:cubicBezTo>
                    <a:cubicBezTo>
                      <a:pt x="265" y="954"/>
                      <a:pt x="1184" y="298"/>
                      <a:pt x="2424" y="298"/>
                    </a:cubicBezTo>
                    <a:cubicBezTo>
                      <a:pt x="2756" y="298"/>
                      <a:pt x="3111" y="345"/>
                      <a:pt x="3478" y="464"/>
                    </a:cubicBezTo>
                    <a:cubicBezTo>
                      <a:pt x="3496" y="470"/>
                      <a:pt x="3516" y="473"/>
                      <a:pt x="3536" y="473"/>
                    </a:cubicBezTo>
                    <a:cubicBezTo>
                      <a:pt x="3596" y="473"/>
                      <a:pt x="3655" y="446"/>
                      <a:pt x="3674" y="390"/>
                    </a:cubicBezTo>
                    <a:cubicBezTo>
                      <a:pt x="3698" y="292"/>
                      <a:pt x="3649" y="219"/>
                      <a:pt x="3576" y="195"/>
                    </a:cubicBezTo>
                    <a:cubicBezTo>
                      <a:pt x="3157" y="55"/>
                      <a:pt x="2757" y="0"/>
                      <a:pt x="238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8" name="Google Shape;4394;p52"/>
              <p:cNvSpPr/>
              <p:nvPr/>
            </p:nvSpPr>
            <p:spPr>
              <a:xfrm>
                <a:off x="-102667" y="1723857"/>
                <a:ext cx="73046" cy="41346"/>
              </a:xfrm>
              <a:custGeom>
                <a:avLst/>
                <a:gdLst/>
                <a:ahLst/>
                <a:cxnLst/>
                <a:rect l="l" t="t" r="r" b="b"/>
                <a:pathLst>
                  <a:path w="3332" h="1886" extrusionOk="0">
                    <a:moveTo>
                      <a:pt x="3184" y="0"/>
                    </a:moveTo>
                    <a:cubicBezTo>
                      <a:pt x="3111" y="0"/>
                      <a:pt x="1201" y="25"/>
                      <a:pt x="50" y="1641"/>
                    </a:cubicBezTo>
                    <a:cubicBezTo>
                      <a:pt x="1" y="1714"/>
                      <a:pt x="1" y="1788"/>
                      <a:pt x="74" y="1837"/>
                    </a:cubicBezTo>
                    <a:cubicBezTo>
                      <a:pt x="99" y="1861"/>
                      <a:pt x="123" y="1886"/>
                      <a:pt x="172" y="1886"/>
                    </a:cubicBezTo>
                    <a:cubicBezTo>
                      <a:pt x="221" y="1886"/>
                      <a:pt x="246" y="1861"/>
                      <a:pt x="295" y="1812"/>
                    </a:cubicBezTo>
                    <a:cubicBezTo>
                      <a:pt x="1348" y="319"/>
                      <a:pt x="3160" y="294"/>
                      <a:pt x="3184" y="294"/>
                    </a:cubicBezTo>
                    <a:cubicBezTo>
                      <a:pt x="3258" y="294"/>
                      <a:pt x="3331" y="245"/>
                      <a:pt x="3331" y="147"/>
                    </a:cubicBezTo>
                    <a:cubicBezTo>
                      <a:pt x="3331" y="74"/>
                      <a:pt x="3258" y="0"/>
                      <a:pt x="318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216" name="Google Shape;4395;p52"/>
            <p:cNvSpPr/>
            <p:nvPr/>
          </p:nvSpPr>
          <p:spPr>
            <a:xfrm>
              <a:off x="5581964" y="2549533"/>
              <a:ext cx="88613" cy="144616"/>
            </a:xfrm>
            <a:custGeom>
              <a:avLst/>
              <a:gdLst/>
              <a:ahLst/>
              <a:cxnLst/>
              <a:rect l="l" t="t" r="r" b="b"/>
              <a:pathLst>
                <a:path w="2682" h="4377" extrusionOk="0">
                  <a:moveTo>
                    <a:pt x="1686" y="0"/>
                  </a:moveTo>
                  <a:cubicBezTo>
                    <a:pt x="386" y="0"/>
                    <a:pt x="24" y="1671"/>
                    <a:pt x="0" y="1695"/>
                  </a:cubicBezTo>
                  <a:cubicBezTo>
                    <a:pt x="0" y="1720"/>
                    <a:pt x="25" y="1770"/>
                    <a:pt x="75" y="1795"/>
                  </a:cubicBezTo>
                  <a:cubicBezTo>
                    <a:pt x="125" y="1795"/>
                    <a:pt x="176" y="1770"/>
                    <a:pt x="176" y="1720"/>
                  </a:cubicBezTo>
                  <a:cubicBezTo>
                    <a:pt x="176" y="1696"/>
                    <a:pt x="515" y="178"/>
                    <a:pt x="1711" y="178"/>
                  </a:cubicBezTo>
                  <a:cubicBezTo>
                    <a:pt x="1773" y="178"/>
                    <a:pt x="1838" y="182"/>
                    <a:pt x="1905" y="191"/>
                  </a:cubicBezTo>
                  <a:cubicBezTo>
                    <a:pt x="2506" y="266"/>
                    <a:pt x="2456" y="1168"/>
                    <a:pt x="2406" y="1444"/>
                  </a:cubicBezTo>
                  <a:cubicBezTo>
                    <a:pt x="2261" y="2628"/>
                    <a:pt x="1394" y="4208"/>
                    <a:pt x="232" y="4208"/>
                  </a:cubicBezTo>
                  <a:cubicBezTo>
                    <a:pt x="188" y="4208"/>
                    <a:pt x="145" y="4205"/>
                    <a:pt x="100" y="4201"/>
                  </a:cubicBezTo>
                  <a:cubicBezTo>
                    <a:pt x="50" y="4201"/>
                    <a:pt x="25" y="4226"/>
                    <a:pt x="0" y="4276"/>
                  </a:cubicBezTo>
                  <a:cubicBezTo>
                    <a:pt x="0" y="4326"/>
                    <a:pt x="50" y="4376"/>
                    <a:pt x="75" y="4376"/>
                  </a:cubicBezTo>
                  <a:lnTo>
                    <a:pt x="226" y="4376"/>
                  </a:lnTo>
                  <a:cubicBezTo>
                    <a:pt x="1479" y="4376"/>
                    <a:pt x="2431" y="2722"/>
                    <a:pt x="2582" y="1469"/>
                  </a:cubicBezTo>
                  <a:cubicBezTo>
                    <a:pt x="2682" y="642"/>
                    <a:pt x="2431" y="91"/>
                    <a:pt x="1905" y="15"/>
                  </a:cubicBezTo>
                  <a:cubicBezTo>
                    <a:pt x="1829" y="5"/>
                    <a:pt x="1756" y="0"/>
                    <a:pt x="168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7" name="Google Shape;4396;p52"/>
            <p:cNvSpPr/>
            <p:nvPr/>
          </p:nvSpPr>
          <p:spPr>
            <a:xfrm>
              <a:off x="4639562" y="4231795"/>
              <a:ext cx="274959" cy="150861"/>
            </a:xfrm>
            <a:custGeom>
              <a:avLst/>
              <a:gdLst/>
              <a:ahLst/>
              <a:cxnLst/>
              <a:rect l="l" t="t" r="r" b="b"/>
              <a:pathLst>
                <a:path w="8322" h="4566" extrusionOk="0">
                  <a:moveTo>
                    <a:pt x="8060" y="1"/>
                  </a:moveTo>
                  <a:cubicBezTo>
                    <a:pt x="6780" y="1"/>
                    <a:pt x="6322" y="580"/>
                    <a:pt x="5840" y="1182"/>
                  </a:cubicBezTo>
                  <a:cubicBezTo>
                    <a:pt x="5364" y="1733"/>
                    <a:pt x="4863" y="2335"/>
                    <a:pt x="3635" y="2610"/>
                  </a:cubicBezTo>
                  <a:cubicBezTo>
                    <a:pt x="953" y="3187"/>
                    <a:pt x="76" y="4390"/>
                    <a:pt x="26" y="4440"/>
                  </a:cubicBezTo>
                  <a:cubicBezTo>
                    <a:pt x="1" y="4465"/>
                    <a:pt x="26" y="4515"/>
                    <a:pt x="51" y="4540"/>
                  </a:cubicBezTo>
                  <a:cubicBezTo>
                    <a:pt x="76" y="4565"/>
                    <a:pt x="101" y="4565"/>
                    <a:pt x="101" y="4565"/>
                  </a:cubicBezTo>
                  <a:cubicBezTo>
                    <a:pt x="126" y="4565"/>
                    <a:pt x="151" y="4565"/>
                    <a:pt x="176" y="4540"/>
                  </a:cubicBezTo>
                  <a:cubicBezTo>
                    <a:pt x="176" y="4515"/>
                    <a:pt x="1078" y="3337"/>
                    <a:pt x="3660" y="2761"/>
                  </a:cubicBezTo>
                  <a:cubicBezTo>
                    <a:pt x="4963" y="2485"/>
                    <a:pt x="5489" y="1859"/>
                    <a:pt x="5966" y="1282"/>
                  </a:cubicBezTo>
                  <a:cubicBezTo>
                    <a:pt x="6446" y="706"/>
                    <a:pt x="6880" y="176"/>
                    <a:pt x="8060" y="176"/>
                  </a:cubicBezTo>
                  <a:cubicBezTo>
                    <a:pt x="8112" y="176"/>
                    <a:pt x="8166" y="177"/>
                    <a:pt x="8221" y="179"/>
                  </a:cubicBezTo>
                  <a:cubicBezTo>
                    <a:pt x="8271" y="179"/>
                    <a:pt x="8322" y="129"/>
                    <a:pt x="8322" y="79"/>
                  </a:cubicBezTo>
                  <a:cubicBezTo>
                    <a:pt x="8322" y="54"/>
                    <a:pt x="8271" y="4"/>
                    <a:pt x="8221" y="4"/>
                  </a:cubicBezTo>
                  <a:cubicBezTo>
                    <a:pt x="8166" y="2"/>
                    <a:pt x="8113" y="1"/>
                    <a:pt x="8060"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8" name="Google Shape;4397;p52"/>
            <p:cNvSpPr/>
            <p:nvPr/>
          </p:nvSpPr>
          <p:spPr>
            <a:xfrm>
              <a:off x="5741785" y="4255089"/>
              <a:ext cx="256721" cy="136653"/>
            </a:xfrm>
            <a:custGeom>
              <a:avLst/>
              <a:gdLst/>
              <a:ahLst/>
              <a:cxnLst/>
              <a:rect l="l" t="t" r="r" b="b"/>
              <a:pathLst>
                <a:path w="7770" h="4136" extrusionOk="0">
                  <a:moveTo>
                    <a:pt x="50" y="1"/>
                  </a:moveTo>
                  <a:cubicBezTo>
                    <a:pt x="25" y="26"/>
                    <a:pt x="0" y="101"/>
                    <a:pt x="25" y="126"/>
                  </a:cubicBezTo>
                  <a:cubicBezTo>
                    <a:pt x="50" y="176"/>
                    <a:pt x="552" y="978"/>
                    <a:pt x="3308" y="1304"/>
                  </a:cubicBezTo>
                  <a:cubicBezTo>
                    <a:pt x="5965" y="1630"/>
                    <a:pt x="7594" y="4061"/>
                    <a:pt x="7594" y="4086"/>
                  </a:cubicBezTo>
                  <a:cubicBezTo>
                    <a:pt x="7619" y="4111"/>
                    <a:pt x="7644" y="4136"/>
                    <a:pt x="7669" y="4136"/>
                  </a:cubicBezTo>
                  <a:cubicBezTo>
                    <a:pt x="7694" y="4136"/>
                    <a:pt x="7694" y="4136"/>
                    <a:pt x="7720" y="4111"/>
                  </a:cubicBezTo>
                  <a:cubicBezTo>
                    <a:pt x="7745" y="4086"/>
                    <a:pt x="7770" y="4036"/>
                    <a:pt x="7745" y="4011"/>
                  </a:cubicBezTo>
                  <a:cubicBezTo>
                    <a:pt x="7720" y="3986"/>
                    <a:pt x="6065" y="1454"/>
                    <a:pt x="3334" y="1128"/>
                  </a:cubicBezTo>
                  <a:cubicBezTo>
                    <a:pt x="677" y="828"/>
                    <a:pt x="176" y="51"/>
                    <a:pt x="176" y="51"/>
                  </a:cubicBezTo>
                  <a:cubicBezTo>
                    <a:pt x="151" y="1"/>
                    <a:pt x="100" y="1"/>
                    <a:pt x="50"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9" name="Google Shape;4398;p52"/>
            <p:cNvSpPr/>
            <p:nvPr/>
          </p:nvSpPr>
          <p:spPr>
            <a:xfrm>
              <a:off x="4890477" y="4336767"/>
              <a:ext cx="29835" cy="132821"/>
            </a:xfrm>
            <a:custGeom>
              <a:avLst/>
              <a:gdLst/>
              <a:ahLst/>
              <a:cxnLst/>
              <a:rect l="l" t="t" r="r" b="b"/>
              <a:pathLst>
                <a:path w="903" h="4020" extrusionOk="0">
                  <a:moveTo>
                    <a:pt x="813" y="0"/>
                  </a:moveTo>
                  <a:cubicBezTo>
                    <a:pt x="778" y="0"/>
                    <a:pt x="746" y="23"/>
                    <a:pt x="728" y="60"/>
                  </a:cubicBezTo>
                  <a:cubicBezTo>
                    <a:pt x="702" y="110"/>
                    <a:pt x="1" y="1689"/>
                    <a:pt x="728" y="3970"/>
                  </a:cubicBezTo>
                  <a:cubicBezTo>
                    <a:pt x="753" y="3995"/>
                    <a:pt x="778" y="4020"/>
                    <a:pt x="803" y="4020"/>
                  </a:cubicBezTo>
                  <a:lnTo>
                    <a:pt x="828" y="4020"/>
                  </a:lnTo>
                  <a:cubicBezTo>
                    <a:pt x="878" y="4020"/>
                    <a:pt x="903" y="3970"/>
                    <a:pt x="903" y="3920"/>
                  </a:cubicBezTo>
                  <a:cubicBezTo>
                    <a:pt x="201" y="1714"/>
                    <a:pt x="878" y="135"/>
                    <a:pt x="903" y="110"/>
                  </a:cubicBezTo>
                  <a:cubicBezTo>
                    <a:pt x="903" y="85"/>
                    <a:pt x="903" y="35"/>
                    <a:pt x="853" y="10"/>
                  </a:cubicBezTo>
                  <a:cubicBezTo>
                    <a:pt x="839" y="3"/>
                    <a:pt x="826" y="0"/>
                    <a:pt x="81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20" name="Google Shape;4399;p52"/>
            <p:cNvSpPr/>
            <p:nvPr/>
          </p:nvSpPr>
          <p:spPr>
            <a:xfrm>
              <a:off x="4844120" y="4354477"/>
              <a:ext cx="36443" cy="134175"/>
            </a:xfrm>
            <a:custGeom>
              <a:avLst/>
              <a:gdLst/>
              <a:ahLst/>
              <a:cxnLst/>
              <a:rect l="l" t="t" r="r" b="b"/>
              <a:pathLst>
                <a:path w="1103" h="4061" extrusionOk="0">
                  <a:moveTo>
                    <a:pt x="577" y="0"/>
                  </a:moveTo>
                  <a:cubicBezTo>
                    <a:pt x="526" y="0"/>
                    <a:pt x="476" y="25"/>
                    <a:pt x="476" y="75"/>
                  </a:cubicBezTo>
                  <a:cubicBezTo>
                    <a:pt x="476" y="100"/>
                    <a:pt x="0" y="2080"/>
                    <a:pt x="927" y="4010"/>
                  </a:cubicBezTo>
                  <a:cubicBezTo>
                    <a:pt x="953" y="4035"/>
                    <a:pt x="978" y="4060"/>
                    <a:pt x="1003" y="4060"/>
                  </a:cubicBezTo>
                  <a:cubicBezTo>
                    <a:pt x="1028" y="4060"/>
                    <a:pt x="1028" y="4060"/>
                    <a:pt x="1053" y="4035"/>
                  </a:cubicBezTo>
                  <a:cubicBezTo>
                    <a:pt x="1078" y="4035"/>
                    <a:pt x="1103" y="3985"/>
                    <a:pt x="1078" y="3935"/>
                  </a:cubicBezTo>
                  <a:cubicBezTo>
                    <a:pt x="176" y="2055"/>
                    <a:pt x="627" y="125"/>
                    <a:pt x="652" y="100"/>
                  </a:cubicBezTo>
                  <a:cubicBezTo>
                    <a:pt x="652" y="75"/>
                    <a:pt x="627" y="25"/>
                    <a:pt x="57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21" name="Google Shape;4400;p52"/>
            <p:cNvSpPr/>
            <p:nvPr/>
          </p:nvSpPr>
          <p:spPr>
            <a:xfrm>
              <a:off x="4804372" y="4366669"/>
              <a:ext cx="35617" cy="146004"/>
            </a:xfrm>
            <a:custGeom>
              <a:avLst/>
              <a:gdLst/>
              <a:ahLst/>
              <a:cxnLst/>
              <a:rect l="l" t="t" r="r" b="b"/>
              <a:pathLst>
                <a:path w="1078" h="4419" extrusionOk="0">
                  <a:moveTo>
                    <a:pt x="460" y="0"/>
                  </a:moveTo>
                  <a:cubicBezTo>
                    <a:pt x="434" y="0"/>
                    <a:pt x="401" y="37"/>
                    <a:pt x="401" y="57"/>
                  </a:cubicBezTo>
                  <a:cubicBezTo>
                    <a:pt x="376" y="183"/>
                    <a:pt x="0" y="2764"/>
                    <a:pt x="902" y="4368"/>
                  </a:cubicBezTo>
                  <a:cubicBezTo>
                    <a:pt x="927" y="4393"/>
                    <a:pt x="953" y="4418"/>
                    <a:pt x="978" y="4418"/>
                  </a:cubicBezTo>
                  <a:cubicBezTo>
                    <a:pt x="1003" y="4418"/>
                    <a:pt x="1028" y="4418"/>
                    <a:pt x="1028" y="4393"/>
                  </a:cubicBezTo>
                  <a:cubicBezTo>
                    <a:pt x="1078" y="4368"/>
                    <a:pt x="1078" y="4318"/>
                    <a:pt x="1053" y="4293"/>
                  </a:cubicBezTo>
                  <a:cubicBezTo>
                    <a:pt x="176" y="2739"/>
                    <a:pt x="552" y="132"/>
                    <a:pt x="552" y="107"/>
                  </a:cubicBezTo>
                  <a:cubicBezTo>
                    <a:pt x="577" y="57"/>
                    <a:pt x="526" y="7"/>
                    <a:pt x="476" y="7"/>
                  </a:cubicBezTo>
                  <a:cubicBezTo>
                    <a:pt x="472" y="2"/>
                    <a:pt x="466" y="0"/>
                    <a:pt x="46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22" name="Google Shape;4401;p52"/>
            <p:cNvSpPr/>
            <p:nvPr/>
          </p:nvSpPr>
          <p:spPr>
            <a:xfrm>
              <a:off x="5653168" y="4320510"/>
              <a:ext cx="53029" cy="118448"/>
            </a:xfrm>
            <a:custGeom>
              <a:avLst/>
              <a:gdLst/>
              <a:ahLst/>
              <a:cxnLst/>
              <a:rect l="l" t="t" r="r" b="b"/>
              <a:pathLst>
                <a:path w="1605" h="3585" extrusionOk="0">
                  <a:moveTo>
                    <a:pt x="702" y="1"/>
                  </a:moveTo>
                  <a:cubicBezTo>
                    <a:pt x="652" y="26"/>
                    <a:pt x="627" y="76"/>
                    <a:pt x="652" y="126"/>
                  </a:cubicBezTo>
                  <a:cubicBezTo>
                    <a:pt x="652" y="126"/>
                    <a:pt x="1404" y="1880"/>
                    <a:pt x="51" y="3434"/>
                  </a:cubicBezTo>
                  <a:cubicBezTo>
                    <a:pt x="0" y="3484"/>
                    <a:pt x="0" y="3534"/>
                    <a:pt x="51" y="3560"/>
                  </a:cubicBezTo>
                  <a:cubicBezTo>
                    <a:pt x="76" y="3585"/>
                    <a:pt x="76" y="3585"/>
                    <a:pt x="101" y="3585"/>
                  </a:cubicBezTo>
                  <a:cubicBezTo>
                    <a:pt x="126" y="3585"/>
                    <a:pt x="151" y="3585"/>
                    <a:pt x="176" y="3560"/>
                  </a:cubicBezTo>
                  <a:cubicBezTo>
                    <a:pt x="1605" y="1905"/>
                    <a:pt x="828" y="76"/>
                    <a:pt x="803" y="51"/>
                  </a:cubicBezTo>
                  <a:cubicBezTo>
                    <a:pt x="803" y="1"/>
                    <a:pt x="752" y="1"/>
                    <a:pt x="70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23" name="Google Shape;4402;p52"/>
            <p:cNvSpPr/>
            <p:nvPr/>
          </p:nvSpPr>
          <p:spPr>
            <a:xfrm>
              <a:off x="5701210" y="4336866"/>
              <a:ext cx="40606" cy="114517"/>
            </a:xfrm>
            <a:custGeom>
              <a:avLst/>
              <a:gdLst/>
              <a:ahLst/>
              <a:cxnLst/>
              <a:rect l="l" t="t" r="r" b="b"/>
              <a:pathLst>
                <a:path w="1229" h="3466" extrusionOk="0">
                  <a:moveTo>
                    <a:pt x="953" y="0"/>
                  </a:moveTo>
                  <a:cubicBezTo>
                    <a:pt x="945" y="0"/>
                    <a:pt x="937" y="2"/>
                    <a:pt x="927" y="7"/>
                  </a:cubicBezTo>
                  <a:cubicBezTo>
                    <a:pt x="877" y="7"/>
                    <a:pt x="852" y="57"/>
                    <a:pt x="852" y="82"/>
                  </a:cubicBezTo>
                  <a:cubicBezTo>
                    <a:pt x="852" y="107"/>
                    <a:pt x="1053" y="2062"/>
                    <a:pt x="25" y="3340"/>
                  </a:cubicBezTo>
                  <a:cubicBezTo>
                    <a:pt x="0" y="3365"/>
                    <a:pt x="0" y="3440"/>
                    <a:pt x="50" y="3466"/>
                  </a:cubicBezTo>
                  <a:lnTo>
                    <a:pt x="100" y="3466"/>
                  </a:lnTo>
                  <a:cubicBezTo>
                    <a:pt x="125" y="3466"/>
                    <a:pt x="151" y="3466"/>
                    <a:pt x="176" y="3440"/>
                  </a:cubicBezTo>
                  <a:cubicBezTo>
                    <a:pt x="1228" y="2112"/>
                    <a:pt x="1028" y="157"/>
                    <a:pt x="1028" y="82"/>
                  </a:cubicBezTo>
                  <a:cubicBezTo>
                    <a:pt x="1007" y="41"/>
                    <a:pt x="987" y="0"/>
                    <a:pt x="95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24" name="Google Shape;4403;p52"/>
            <p:cNvSpPr/>
            <p:nvPr/>
          </p:nvSpPr>
          <p:spPr>
            <a:xfrm>
              <a:off x="5752556" y="4354477"/>
              <a:ext cx="49692" cy="115111"/>
            </a:xfrm>
            <a:custGeom>
              <a:avLst/>
              <a:gdLst/>
              <a:ahLst/>
              <a:cxnLst/>
              <a:rect l="l" t="t" r="r" b="b"/>
              <a:pathLst>
                <a:path w="1504" h="3484" extrusionOk="0">
                  <a:moveTo>
                    <a:pt x="827" y="0"/>
                  </a:moveTo>
                  <a:cubicBezTo>
                    <a:pt x="802" y="25"/>
                    <a:pt x="777" y="75"/>
                    <a:pt x="777" y="125"/>
                  </a:cubicBezTo>
                  <a:cubicBezTo>
                    <a:pt x="777" y="125"/>
                    <a:pt x="1328" y="2055"/>
                    <a:pt x="50" y="3334"/>
                  </a:cubicBezTo>
                  <a:cubicBezTo>
                    <a:pt x="0" y="3384"/>
                    <a:pt x="0" y="3434"/>
                    <a:pt x="50" y="3459"/>
                  </a:cubicBezTo>
                  <a:cubicBezTo>
                    <a:pt x="50" y="3484"/>
                    <a:pt x="75" y="3484"/>
                    <a:pt x="100" y="3484"/>
                  </a:cubicBezTo>
                  <a:cubicBezTo>
                    <a:pt x="125" y="3484"/>
                    <a:pt x="150" y="3484"/>
                    <a:pt x="150" y="3459"/>
                  </a:cubicBezTo>
                  <a:cubicBezTo>
                    <a:pt x="1504" y="2105"/>
                    <a:pt x="952" y="75"/>
                    <a:pt x="952" y="75"/>
                  </a:cubicBezTo>
                  <a:cubicBezTo>
                    <a:pt x="927" y="25"/>
                    <a:pt x="877" y="0"/>
                    <a:pt x="8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25" name="Google Shape;4404;p52"/>
            <p:cNvSpPr/>
            <p:nvPr/>
          </p:nvSpPr>
          <p:spPr>
            <a:xfrm>
              <a:off x="5396471" y="2501987"/>
              <a:ext cx="157336" cy="157370"/>
            </a:xfrm>
            <a:custGeom>
              <a:avLst/>
              <a:gdLst/>
              <a:ahLst/>
              <a:cxnLst/>
              <a:rect l="l" t="t" r="r" b="b"/>
              <a:pathLst>
                <a:path w="4762" h="4763" extrusionOk="0">
                  <a:moveTo>
                    <a:pt x="2381" y="176"/>
                  </a:moveTo>
                  <a:cubicBezTo>
                    <a:pt x="3609" y="176"/>
                    <a:pt x="4587" y="1154"/>
                    <a:pt x="4587" y="2382"/>
                  </a:cubicBezTo>
                  <a:cubicBezTo>
                    <a:pt x="4587" y="3610"/>
                    <a:pt x="3609" y="4587"/>
                    <a:pt x="2381" y="4587"/>
                  </a:cubicBezTo>
                  <a:cubicBezTo>
                    <a:pt x="1153" y="4587"/>
                    <a:pt x="175" y="3610"/>
                    <a:pt x="175" y="2382"/>
                  </a:cubicBezTo>
                  <a:cubicBezTo>
                    <a:pt x="175" y="1154"/>
                    <a:pt x="1153" y="176"/>
                    <a:pt x="2381" y="176"/>
                  </a:cubicBezTo>
                  <a:close/>
                  <a:moveTo>
                    <a:pt x="2381" y="1"/>
                  </a:moveTo>
                  <a:cubicBezTo>
                    <a:pt x="1078" y="1"/>
                    <a:pt x="0" y="1078"/>
                    <a:pt x="0" y="2382"/>
                  </a:cubicBezTo>
                  <a:cubicBezTo>
                    <a:pt x="0" y="3685"/>
                    <a:pt x="1078" y="4763"/>
                    <a:pt x="2381" y="4763"/>
                  </a:cubicBezTo>
                  <a:cubicBezTo>
                    <a:pt x="3684" y="4763"/>
                    <a:pt x="4762" y="3685"/>
                    <a:pt x="4762" y="2382"/>
                  </a:cubicBezTo>
                  <a:cubicBezTo>
                    <a:pt x="4762" y="1078"/>
                    <a:pt x="3684" y="1"/>
                    <a:pt x="238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6" name="Google Shape;4405;p52"/>
            <p:cNvSpPr/>
            <p:nvPr/>
          </p:nvSpPr>
          <p:spPr>
            <a:xfrm>
              <a:off x="5209292" y="2515236"/>
              <a:ext cx="157370" cy="157370"/>
            </a:xfrm>
            <a:custGeom>
              <a:avLst/>
              <a:gdLst/>
              <a:ahLst/>
              <a:cxnLst/>
              <a:rect l="l" t="t" r="r" b="b"/>
              <a:pathLst>
                <a:path w="4763" h="4763" extrusionOk="0">
                  <a:moveTo>
                    <a:pt x="2382" y="176"/>
                  </a:moveTo>
                  <a:cubicBezTo>
                    <a:pt x="3610" y="176"/>
                    <a:pt x="4587" y="1179"/>
                    <a:pt x="4587" y="2382"/>
                  </a:cubicBezTo>
                  <a:cubicBezTo>
                    <a:pt x="4587" y="3610"/>
                    <a:pt x="3610" y="4587"/>
                    <a:pt x="2382" y="4587"/>
                  </a:cubicBezTo>
                  <a:cubicBezTo>
                    <a:pt x="1179" y="4587"/>
                    <a:pt x="176" y="3610"/>
                    <a:pt x="176" y="2382"/>
                  </a:cubicBezTo>
                  <a:cubicBezTo>
                    <a:pt x="176" y="1179"/>
                    <a:pt x="1179" y="176"/>
                    <a:pt x="2382" y="176"/>
                  </a:cubicBezTo>
                  <a:close/>
                  <a:moveTo>
                    <a:pt x="2382" y="1"/>
                  </a:moveTo>
                  <a:cubicBezTo>
                    <a:pt x="1079" y="1"/>
                    <a:pt x="1" y="1078"/>
                    <a:pt x="1" y="2382"/>
                  </a:cubicBezTo>
                  <a:cubicBezTo>
                    <a:pt x="1" y="3710"/>
                    <a:pt x="1079" y="4763"/>
                    <a:pt x="2382" y="4763"/>
                  </a:cubicBezTo>
                  <a:cubicBezTo>
                    <a:pt x="3710" y="4763"/>
                    <a:pt x="4763" y="3710"/>
                    <a:pt x="4763" y="2382"/>
                  </a:cubicBezTo>
                  <a:cubicBezTo>
                    <a:pt x="4763" y="1078"/>
                    <a:pt x="3710" y="1"/>
                    <a:pt x="238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7" name="Google Shape;4406;p52"/>
            <p:cNvSpPr/>
            <p:nvPr/>
          </p:nvSpPr>
          <p:spPr>
            <a:xfrm>
              <a:off x="5360852" y="2591429"/>
              <a:ext cx="42258" cy="5815"/>
            </a:xfrm>
            <a:custGeom>
              <a:avLst/>
              <a:gdLst/>
              <a:ahLst/>
              <a:cxnLst/>
              <a:rect l="l" t="t" r="r" b="b"/>
              <a:pathLst>
                <a:path w="1279" h="176" extrusionOk="0">
                  <a:moveTo>
                    <a:pt x="101" y="0"/>
                  </a:moveTo>
                  <a:cubicBezTo>
                    <a:pt x="50" y="0"/>
                    <a:pt x="0" y="26"/>
                    <a:pt x="0" y="76"/>
                  </a:cubicBezTo>
                  <a:cubicBezTo>
                    <a:pt x="0" y="126"/>
                    <a:pt x="50" y="176"/>
                    <a:pt x="101" y="176"/>
                  </a:cubicBezTo>
                  <a:lnTo>
                    <a:pt x="1203" y="176"/>
                  </a:lnTo>
                  <a:cubicBezTo>
                    <a:pt x="1253" y="176"/>
                    <a:pt x="1279" y="126"/>
                    <a:pt x="1279" y="76"/>
                  </a:cubicBezTo>
                  <a:cubicBezTo>
                    <a:pt x="1279" y="26"/>
                    <a:pt x="1253" y="0"/>
                    <a:pt x="120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8" name="Google Shape;4407;p52"/>
            <p:cNvSpPr/>
            <p:nvPr/>
          </p:nvSpPr>
          <p:spPr>
            <a:xfrm>
              <a:off x="5547998" y="2558289"/>
              <a:ext cx="66278" cy="11630"/>
            </a:xfrm>
            <a:custGeom>
              <a:avLst/>
              <a:gdLst/>
              <a:ahLst/>
              <a:cxnLst/>
              <a:rect l="l" t="t" r="r" b="b"/>
              <a:pathLst>
                <a:path w="2006" h="352" extrusionOk="0">
                  <a:moveTo>
                    <a:pt x="1905" y="1"/>
                  </a:moveTo>
                  <a:lnTo>
                    <a:pt x="76" y="201"/>
                  </a:lnTo>
                  <a:cubicBezTo>
                    <a:pt x="26" y="201"/>
                    <a:pt x="1" y="252"/>
                    <a:pt x="1" y="277"/>
                  </a:cubicBezTo>
                  <a:cubicBezTo>
                    <a:pt x="1" y="327"/>
                    <a:pt x="51" y="352"/>
                    <a:pt x="101" y="352"/>
                  </a:cubicBezTo>
                  <a:lnTo>
                    <a:pt x="1930" y="176"/>
                  </a:lnTo>
                  <a:cubicBezTo>
                    <a:pt x="1980" y="176"/>
                    <a:pt x="2006" y="126"/>
                    <a:pt x="2006" y="76"/>
                  </a:cubicBezTo>
                  <a:cubicBezTo>
                    <a:pt x="2006" y="26"/>
                    <a:pt x="1955" y="1"/>
                    <a:pt x="1905"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239" name="Google Shape;4557;p52"/>
          <p:cNvGrpSpPr/>
          <p:nvPr/>
        </p:nvGrpSpPr>
        <p:grpSpPr>
          <a:xfrm flipH="1">
            <a:off x="1317045" y="2871656"/>
            <a:ext cx="1533463" cy="2353012"/>
            <a:chOff x="6842125" y="2251099"/>
            <a:chExt cx="1533463" cy="2353012"/>
          </a:xfrm>
        </p:grpSpPr>
        <p:sp>
          <p:nvSpPr>
            <p:cNvPr id="240" name="Google Shape;4558;p52"/>
            <p:cNvSpPr/>
            <p:nvPr/>
          </p:nvSpPr>
          <p:spPr>
            <a:xfrm>
              <a:off x="6842125" y="3676016"/>
              <a:ext cx="868484" cy="922064"/>
            </a:xfrm>
            <a:custGeom>
              <a:avLst/>
              <a:gdLst/>
              <a:ahLst/>
              <a:cxnLst/>
              <a:rect l="l" t="t" r="r" b="b"/>
              <a:pathLst>
                <a:path w="26936" h="28600" extrusionOk="0">
                  <a:moveTo>
                    <a:pt x="4886" y="1"/>
                  </a:moveTo>
                  <a:cubicBezTo>
                    <a:pt x="314" y="1"/>
                    <a:pt x="1" y="4275"/>
                    <a:pt x="1321" y="6255"/>
                  </a:cubicBezTo>
                  <a:cubicBezTo>
                    <a:pt x="2775" y="8435"/>
                    <a:pt x="9817" y="15528"/>
                    <a:pt x="13877" y="18210"/>
                  </a:cubicBezTo>
                  <a:cubicBezTo>
                    <a:pt x="17912" y="20891"/>
                    <a:pt x="18113" y="21217"/>
                    <a:pt x="18639" y="22144"/>
                  </a:cubicBezTo>
                  <a:cubicBezTo>
                    <a:pt x="19166" y="23072"/>
                    <a:pt x="15256" y="26380"/>
                    <a:pt x="17537" y="28435"/>
                  </a:cubicBezTo>
                  <a:cubicBezTo>
                    <a:pt x="17662" y="28549"/>
                    <a:pt x="17844" y="28600"/>
                    <a:pt x="18067" y="28600"/>
                  </a:cubicBezTo>
                  <a:cubicBezTo>
                    <a:pt x="19716" y="28600"/>
                    <a:pt x="23600" y="25808"/>
                    <a:pt x="23401" y="24726"/>
                  </a:cubicBezTo>
                  <a:cubicBezTo>
                    <a:pt x="23201" y="23473"/>
                    <a:pt x="26735" y="24200"/>
                    <a:pt x="26835" y="21393"/>
                  </a:cubicBezTo>
                  <a:cubicBezTo>
                    <a:pt x="26935" y="18611"/>
                    <a:pt x="16985" y="3974"/>
                    <a:pt x="16985" y="3974"/>
                  </a:cubicBezTo>
                  <a:cubicBezTo>
                    <a:pt x="16985" y="3974"/>
                    <a:pt x="12424" y="1167"/>
                    <a:pt x="6409" y="139"/>
                  </a:cubicBezTo>
                  <a:cubicBezTo>
                    <a:pt x="5855" y="45"/>
                    <a:pt x="5349" y="1"/>
                    <a:pt x="488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1" name="Google Shape;4559;p52"/>
            <p:cNvSpPr/>
            <p:nvPr/>
          </p:nvSpPr>
          <p:spPr>
            <a:xfrm>
              <a:off x="6848347" y="3673308"/>
              <a:ext cx="865485" cy="927545"/>
            </a:xfrm>
            <a:custGeom>
              <a:avLst/>
              <a:gdLst/>
              <a:ahLst/>
              <a:cxnLst/>
              <a:rect l="l" t="t" r="r" b="b"/>
              <a:pathLst>
                <a:path w="26843" h="28770" extrusionOk="0">
                  <a:moveTo>
                    <a:pt x="4662" y="173"/>
                  </a:moveTo>
                  <a:cubicBezTo>
                    <a:pt x="5113" y="173"/>
                    <a:pt x="5639" y="198"/>
                    <a:pt x="6191" y="298"/>
                  </a:cubicBezTo>
                  <a:cubicBezTo>
                    <a:pt x="11955" y="1301"/>
                    <a:pt x="16441" y="3933"/>
                    <a:pt x="16717" y="4133"/>
                  </a:cubicBezTo>
                  <a:cubicBezTo>
                    <a:pt x="17093" y="4684"/>
                    <a:pt x="26667" y="18770"/>
                    <a:pt x="26567" y="21477"/>
                  </a:cubicBezTo>
                  <a:cubicBezTo>
                    <a:pt x="26491" y="23081"/>
                    <a:pt x="25288" y="23482"/>
                    <a:pt x="24311" y="23807"/>
                  </a:cubicBezTo>
                  <a:cubicBezTo>
                    <a:pt x="23634" y="24033"/>
                    <a:pt x="23033" y="24233"/>
                    <a:pt x="23133" y="24810"/>
                  </a:cubicBezTo>
                  <a:cubicBezTo>
                    <a:pt x="23258" y="25512"/>
                    <a:pt x="21529" y="27015"/>
                    <a:pt x="19900" y="27893"/>
                  </a:cubicBezTo>
                  <a:cubicBezTo>
                    <a:pt x="19043" y="28365"/>
                    <a:pt x="18333" y="28605"/>
                    <a:pt x="17862" y="28605"/>
                  </a:cubicBezTo>
                  <a:cubicBezTo>
                    <a:pt x="17658" y="28605"/>
                    <a:pt x="17500" y="28560"/>
                    <a:pt x="17394" y="28469"/>
                  </a:cubicBezTo>
                  <a:cubicBezTo>
                    <a:pt x="15990" y="27191"/>
                    <a:pt x="17043" y="25411"/>
                    <a:pt x="17870" y="24008"/>
                  </a:cubicBezTo>
                  <a:cubicBezTo>
                    <a:pt x="18346" y="23181"/>
                    <a:pt x="18722" y="22554"/>
                    <a:pt x="18521" y="22178"/>
                  </a:cubicBezTo>
                  <a:cubicBezTo>
                    <a:pt x="17995" y="21251"/>
                    <a:pt x="17820" y="20925"/>
                    <a:pt x="13735" y="18218"/>
                  </a:cubicBezTo>
                  <a:cubicBezTo>
                    <a:pt x="9750" y="15587"/>
                    <a:pt x="2707" y="8569"/>
                    <a:pt x="1203" y="6288"/>
                  </a:cubicBezTo>
                  <a:cubicBezTo>
                    <a:pt x="451" y="5186"/>
                    <a:pt x="176" y="3231"/>
                    <a:pt x="1128" y="1802"/>
                  </a:cubicBezTo>
                  <a:cubicBezTo>
                    <a:pt x="1629" y="1000"/>
                    <a:pt x="2657" y="173"/>
                    <a:pt x="4662" y="173"/>
                  </a:cubicBezTo>
                  <a:close/>
                  <a:moveTo>
                    <a:pt x="4648" y="1"/>
                  </a:moveTo>
                  <a:cubicBezTo>
                    <a:pt x="2581" y="1"/>
                    <a:pt x="1529" y="885"/>
                    <a:pt x="978" y="1702"/>
                  </a:cubicBezTo>
                  <a:cubicBezTo>
                    <a:pt x="0" y="3206"/>
                    <a:pt x="301" y="5236"/>
                    <a:pt x="1053" y="6389"/>
                  </a:cubicBezTo>
                  <a:cubicBezTo>
                    <a:pt x="2582" y="8695"/>
                    <a:pt x="9649" y="15737"/>
                    <a:pt x="13634" y="18369"/>
                  </a:cubicBezTo>
                  <a:cubicBezTo>
                    <a:pt x="17694" y="21050"/>
                    <a:pt x="17870" y="21351"/>
                    <a:pt x="18371" y="22253"/>
                  </a:cubicBezTo>
                  <a:cubicBezTo>
                    <a:pt x="18547" y="22554"/>
                    <a:pt x="18171" y="23181"/>
                    <a:pt x="17719" y="23908"/>
                  </a:cubicBezTo>
                  <a:cubicBezTo>
                    <a:pt x="16892" y="25311"/>
                    <a:pt x="15765" y="27216"/>
                    <a:pt x="17293" y="28594"/>
                  </a:cubicBezTo>
                  <a:cubicBezTo>
                    <a:pt x="17419" y="28720"/>
                    <a:pt x="17619" y="28770"/>
                    <a:pt x="17870" y="28770"/>
                  </a:cubicBezTo>
                  <a:cubicBezTo>
                    <a:pt x="18547" y="28770"/>
                    <a:pt x="19524" y="28294"/>
                    <a:pt x="19975" y="28043"/>
                  </a:cubicBezTo>
                  <a:cubicBezTo>
                    <a:pt x="21454" y="27241"/>
                    <a:pt x="23459" y="25662"/>
                    <a:pt x="23308" y="24785"/>
                  </a:cubicBezTo>
                  <a:cubicBezTo>
                    <a:pt x="23233" y="24384"/>
                    <a:pt x="23634" y="24208"/>
                    <a:pt x="24361" y="23983"/>
                  </a:cubicBezTo>
                  <a:cubicBezTo>
                    <a:pt x="25339" y="23657"/>
                    <a:pt x="26667" y="23206"/>
                    <a:pt x="26717" y="21477"/>
                  </a:cubicBezTo>
                  <a:cubicBezTo>
                    <a:pt x="26842" y="18695"/>
                    <a:pt x="17268" y="4609"/>
                    <a:pt x="16867" y="4008"/>
                  </a:cubicBezTo>
                  <a:cubicBezTo>
                    <a:pt x="16842" y="4008"/>
                    <a:pt x="16842" y="3983"/>
                    <a:pt x="16842" y="3983"/>
                  </a:cubicBezTo>
                  <a:cubicBezTo>
                    <a:pt x="16792" y="3958"/>
                    <a:pt x="12181" y="1176"/>
                    <a:pt x="6216" y="148"/>
                  </a:cubicBezTo>
                  <a:cubicBezTo>
                    <a:pt x="5637" y="46"/>
                    <a:pt x="5116" y="1"/>
                    <a:pt x="464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42" name="Google Shape;4560;p52"/>
            <p:cNvSpPr/>
            <p:nvPr/>
          </p:nvSpPr>
          <p:spPr>
            <a:xfrm>
              <a:off x="7356587" y="4245796"/>
              <a:ext cx="353990" cy="355059"/>
            </a:xfrm>
            <a:custGeom>
              <a:avLst/>
              <a:gdLst/>
              <a:ahLst/>
              <a:cxnLst/>
              <a:rect l="l" t="t" r="r" b="b"/>
              <a:pathLst>
                <a:path w="10979" h="11013" extrusionOk="0">
                  <a:moveTo>
                    <a:pt x="5379" y="0"/>
                  </a:moveTo>
                  <a:cubicBezTo>
                    <a:pt x="5015" y="0"/>
                    <a:pt x="4669" y="88"/>
                    <a:pt x="4336" y="261"/>
                  </a:cubicBezTo>
                  <a:cubicBezTo>
                    <a:pt x="2757" y="1113"/>
                    <a:pt x="2131" y="3594"/>
                    <a:pt x="2106" y="3720"/>
                  </a:cubicBezTo>
                  <a:lnTo>
                    <a:pt x="2106" y="3745"/>
                  </a:lnTo>
                  <a:cubicBezTo>
                    <a:pt x="2331" y="3995"/>
                    <a:pt x="2457" y="4221"/>
                    <a:pt x="2607" y="4496"/>
                  </a:cubicBezTo>
                  <a:cubicBezTo>
                    <a:pt x="2783" y="4797"/>
                    <a:pt x="2407" y="5424"/>
                    <a:pt x="1955" y="6151"/>
                  </a:cubicBezTo>
                  <a:cubicBezTo>
                    <a:pt x="1128" y="7554"/>
                    <a:pt x="1" y="9459"/>
                    <a:pt x="1529" y="10837"/>
                  </a:cubicBezTo>
                  <a:cubicBezTo>
                    <a:pt x="1655" y="10963"/>
                    <a:pt x="1855" y="11013"/>
                    <a:pt x="2106" y="11013"/>
                  </a:cubicBezTo>
                  <a:cubicBezTo>
                    <a:pt x="2783" y="11013"/>
                    <a:pt x="3760" y="10537"/>
                    <a:pt x="4211" y="10286"/>
                  </a:cubicBezTo>
                  <a:cubicBezTo>
                    <a:pt x="5690" y="9484"/>
                    <a:pt x="7695" y="7905"/>
                    <a:pt x="7544" y="7028"/>
                  </a:cubicBezTo>
                  <a:cubicBezTo>
                    <a:pt x="7469" y="6627"/>
                    <a:pt x="7870" y="6451"/>
                    <a:pt x="8597" y="6226"/>
                  </a:cubicBezTo>
                  <a:cubicBezTo>
                    <a:pt x="9575" y="5900"/>
                    <a:pt x="10903" y="5449"/>
                    <a:pt x="10953" y="3720"/>
                  </a:cubicBezTo>
                  <a:cubicBezTo>
                    <a:pt x="10978" y="3193"/>
                    <a:pt x="10627" y="2216"/>
                    <a:pt x="10076" y="1013"/>
                  </a:cubicBezTo>
                  <a:cubicBezTo>
                    <a:pt x="9700" y="913"/>
                    <a:pt x="9299" y="862"/>
                    <a:pt x="8873" y="787"/>
                  </a:cubicBezTo>
                  <a:cubicBezTo>
                    <a:pt x="8121" y="662"/>
                    <a:pt x="7269" y="537"/>
                    <a:pt x="6392" y="211"/>
                  </a:cubicBezTo>
                  <a:cubicBezTo>
                    <a:pt x="6038" y="69"/>
                    <a:pt x="5701" y="0"/>
                    <a:pt x="5379"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43" name="Google Shape;4561;p52"/>
            <p:cNvSpPr/>
            <p:nvPr/>
          </p:nvSpPr>
          <p:spPr>
            <a:xfrm>
              <a:off x="7353363" y="4243217"/>
              <a:ext cx="360439" cy="360895"/>
            </a:xfrm>
            <a:custGeom>
              <a:avLst/>
              <a:gdLst/>
              <a:ahLst/>
              <a:cxnLst/>
              <a:rect l="l" t="t" r="r" b="b"/>
              <a:pathLst>
                <a:path w="11179" h="11194" extrusionOk="0">
                  <a:moveTo>
                    <a:pt x="5483" y="174"/>
                  </a:moveTo>
                  <a:cubicBezTo>
                    <a:pt x="5798" y="174"/>
                    <a:pt x="6127" y="237"/>
                    <a:pt x="6467" y="366"/>
                  </a:cubicBezTo>
                  <a:cubicBezTo>
                    <a:pt x="7344" y="692"/>
                    <a:pt x="8196" y="842"/>
                    <a:pt x="8973" y="967"/>
                  </a:cubicBezTo>
                  <a:cubicBezTo>
                    <a:pt x="9374" y="1018"/>
                    <a:pt x="9750" y="1093"/>
                    <a:pt x="10101" y="1168"/>
                  </a:cubicBezTo>
                  <a:cubicBezTo>
                    <a:pt x="10702" y="2446"/>
                    <a:pt x="11003" y="3323"/>
                    <a:pt x="10978" y="3800"/>
                  </a:cubicBezTo>
                  <a:cubicBezTo>
                    <a:pt x="10928" y="5479"/>
                    <a:pt x="9624" y="5905"/>
                    <a:pt x="8672" y="6206"/>
                  </a:cubicBezTo>
                  <a:cubicBezTo>
                    <a:pt x="7995" y="6431"/>
                    <a:pt x="7469" y="6632"/>
                    <a:pt x="7544" y="7133"/>
                  </a:cubicBezTo>
                  <a:cubicBezTo>
                    <a:pt x="7670" y="7860"/>
                    <a:pt x="5915" y="9389"/>
                    <a:pt x="4286" y="10291"/>
                  </a:cubicBezTo>
                  <a:cubicBezTo>
                    <a:pt x="3885" y="10516"/>
                    <a:pt x="2883" y="11018"/>
                    <a:pt x="2206" y="11018"/>
                  </a:cubicBezTo>
                  <a:cubicBezTo>
                    <a:pt x="1980" y="11018"/>
                    <a:pt x="1805" y="10967"/>
                    <a:pt x="1680" y="10842"/>
                  </a:cubicBezTo>
                  <a:cubicBezTo>
                    <a:pt x="201" y="9514"/>
                    <a:pt x="1329" y="7659"/>
                    <a:pt x="2131" y="6281"/>
                  </a:cubicBezTo>
                  <a:cubicBezTo>
                    <a:pt x="2607" y="5479"/>
                    <a:pt x="2958" y="4877"/>
                    <a:pt x="2782" y="4551"/>
                  </a:cubicBezTo>
                  <a:cubicBezTo>
                    <a:pt x="2632" y="4276"/>
                    <a:pt x="2507" y="4050"/>
                    <a:pt x="2306" y="3800"/>
                  </a:cubicBezTo>
                  <a:cubicBezTo>
                    <a:pt x="2356" y="3574"/>
                    <a:pt x="2958" y="1218"/>
                    <a:pt x="4462" y="416"/>
                  </a:cubicBezTo>
                  <a:cubicBezTo>
                    <a:pt x="4782" y="256"/>
                    <a:pt x="5124" y="174"/>
                    <a:pt x="5483" y="174"/>
                  </a:cubicBezTo>
                  <a:close/>
                  <a:moveTo>
                    <a:pt x="5503" y="1"/>
                  </a:moveTo>
                  <a:cubicBezTo>
                    <a:pt x="5114" y="1"/>
                    <a:pt x="4739" y="89"/>
                    <a:pt x="4386" y="266"/>
                  </a:cubicBezTo>
                  <a:cubicBezTo>
                    <a:pt x="2732" y="1168"/>
                    <a:pt x="2131" y="3749"/>
                    <a:pt x="2131" y="3800"/>
                  </a:cubicBezTo>
                  <a:lnTo>
                    <a:pt x="2131" y="3825"/>
                  </a:lnTo>
                  <a:cubicBezTo>
                    <a:pt x="2131" y="3850"/>
                    <a:pt x="2131" y="3875"/>
                    <a:pt x="2156" y="3900"/>
                  </a:cubicBezTo>
                  <a:cubicBezTo>
                    <a:pt x="2356" y="4125"/>
                    <a:pt x="2482" y="4351"/>
                    <a:pt x="2632" y="4627"/>
                  </a:cubicBezTo>
                  <a:cubicBezTo>
                    <a:pt x="2782" y="4877"/>
                    <a:pt x="2381" y="5504"/>
                    <a:pt x="1980" y="6181"/>
                  </a:cubicBezTo>
                  <a:cubicBezTo>
                    <a:pt x="1153" y="7609"/>
                    <a:pt x="0" y="9564"/>
                    <a:pt x="1554" y="10967"/>
                  </a:cubicBezTo>
                  <a:cubicBezTo>
                    <a:pt x="1705" y="11118"/>
                    <a:pt x="1930" y="11193"/>
                    <a:pt x="2206" y="11193"/>
                  </a:cubicBezTo>
                  <a:cubicBezTo>
                    <a:pt x="2908" y="11193"/>
                    <a:pt x="3860" y="10717"/>
                    <a:pt x="4361" y="10441"/>
                  </a:cubicBezTo>
                  <a:cubicBezTo>
                    <a:pt x="5815" y="9664"/>
                    <a:pt x="7870" y="8035"/>
                    <a:pt x="7720" y="7108"/>
                  </a:cubicBezTo>
                  <a:cubicBezTo>
                    <a:pt x="7670" y="6757"/>
                    <a:pt x="7970" y="6632"/>
                    <a:pt x="8722" y="6381"/>
                  </a:cubicBezTo>
                  <a:cubicBezTo>
                    <a:pt x="9725" y="6055"/>
                    <a:pt x="11078" y="5579"/>
                    <a:pt x="11153" y="3825"/>
                  </a:cubicBezTo>
                  <a:cubicBezTo>
                    <a:pt x="11178" y="3298"/>
                    <a:pt x="10878" y="2396"/>
                    <a:pt x="10251" y="1068"/>
                  </a:cubicBezTo>
                  <a:cubicBezTo>
                    <a:pt x="10251" y="1043"/>
                    <a:pt x="10226" y="1018"/>
                    <a:pt x="10201" y="1018"/>
                  </a:cubicBezTo>
                  <a:cubicBezTo>
                    <a:pt x="9825" y="917"/>
                    <a:pt x="9399" y="842"/>
                    <a:pt x="8998" y="792"/>
                  </a:cubicBezTo>
                  <a:cubicBezTo>
                    <a:pt x="8246" y="667"/>
                    <a:pt x="7394" y="541"/>
                    <a:pt x="6517" y="190"/>
                  </a:cubicBezTo>
                  <a:cubicBezTo>
                    <a:pt x="6172" y="64"/>
                    <a:pt x="5833" y="1"/>
                    <a:pt x="550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44" name="Google Shape;4562;p52"/>
            <p:cNvSpPr/>
            <p:nvPr/>
          </p:nvSpPr>
          <p:spPr>
            <a:xfrm>
              <a:off x="7636983" y="2472879"/>
              <a:ext cx="555409" cy="383011"/>
            </a:xfrm>
            <a:custGeom>
              <a:avLst/>
              <a:gdLst/>
              <a:ahLst/>
              <a:cxnLst/>
              <a:rect l="l" t="t" r="r" b="b"/>
              <a:pathLst>
                <a:path w="17226" h="11880" extrusionOk="0">
                  <a:moveTo>
                    <a:pt x="7667" y="0"/>
                  </a:moveTo>
                  <a:cubicBezTo>
                    <a:pt x="6385" y="0"/>
                    <a:pt x="4855" y="188"/>
                    <a:pt x="3033" y="615"/>
                  </a:cubicBezTo>
                  <a:cubicBezTo>
                    <a:pt x="3033" y="615"/>
                    <a:pt x="0" y="6906"/>
                    <a:pt x="3033" y="11793"/>
                  </a:cubicBezTo>
                  <a:cubicBezTo>
                    <a:pt x="2582" y="9212"/>
                    <a:pt x="3033" y="7583"/>
                    <a:pt x="3033" y="7582"/>
                  </a:cubicBezTo>
                  <a:lnTo>
                    <a:pt x="3033" y="7582"/>
                  </a:lnTo>
                  <a:cubicBezTo>
                    <a:pt x="3033" y="7583"/>
                    <a:pt x="2883" y="10991"/>
                    <a:pt x="4712" y="11793"/>
                  </a:cubicBezTo>
                  <a:cubicBezTo>
                    <a:pt x="5198" y="11853"/>
                    <a:pt x="5687" y="11880"/>
                    <a:pt x="6171" y="11880"/>
                  </a:cubicBezTo>
                  <a:cubicBezTo>
                    <a:pt x="9701" y="11880"/>
                    <a:pt x="12958" y="10465"/>
                    <a:pt x="12958" y="10465"/>
                  </a:cubicBezTo>
                  <a:cubicBezTo>
                    <a:pt x="12958" y="10465"/>
                    <a:pt x="17225" y="0"/>
                    <a:pt x="766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45" name="Google Shape;4563;p52"/>
            <p:cNvSpPr/>
            <p:nvPr/>
          </p:nvSpPr>
          <p:spPr>
            <a:xfrm>
              <a:off x="7634565" y="2469623"/>
              <a:ext cx="496180" cy="389137"/>
            </a:xfrm>
            <a:custGeom>
              <a:avLst/>
              <a:gdLst/>
              <a:ahLst/>
              <a:cxnLst/>
              <a:rect l="l" t="t" r="r" b="b"/>
              <a:pathLst>
                <a:path w="15389" h="12070" extrusionOk="0">
                  <a:moveTo>
                    <a:pt x="7760" y="183"/>
                  </a:moveTo>
                  <a:cubicBezTo>
                    <a:pt x="10038" y="183"/>
                    <a:pt x="11693" y="781"/>
                    <a:pt x="12707" y="1969"/>
                  </a:cubicBezTo>
                  <a:cubicBezTo>
                    <a:pt x="15113" y="4776"/>
                    <a:pt x="13133" y="10039"/>
                    <a:pt x="12958" y="10490"/>
                  </a:cubicBezTo>
                  <a:cubicBezTo>
                    <a:pt x="12608" y="10643"/>
                    <a:pt x="9555" y="11882"/>
                    <a:pt x="6270" y="11882"/>
                  </a:cubicBezTo>
                  <a:cubicBezTo>
                    <a:pt x="5787" y="11882"/>
                    <a:pt x="5298" y="11855"/>
                    <a:pt x="4812" y="11794"/>
                  </a:cubicBezTo>
                  <a:cubicBezTo>
                    <a:pt x="3058" y="11017"/>
                    <a:pt x="3183" y="7734"/>
                    <a:pt x="3183" y="7683"/>
                  </a:cubicBezTo>
                  <a:cubicBezTo>
                    <a:pt x="3183" y="7633"/>
                    <a:pt x="3158" y="7608"/>
                    <a:pt x="3108" y="7608"/>
                  </a:cubicBezTo>
                  <a:cubicBezTo>
                    <a:pt x="3095" y="7602"/>
                    <a:pt x="3083" y="7598"/>
                    <a:pt x="3073" y="7598"/>
                  </a:cubicBezTo>
                  <a:cubicBezTo>
                    <a:pt x="3044" y="7598"/>
                    <a:pt x="3026" y="7622"/>
                    <a:pt x="3008" y="7658"/>
                  </a:cubicBezTo>
                  <a:cubicBezTo>
                    <a:pt x="3008" y="7683"/>
                    <a:pt x="2632" y="9137"/>
                    <a:pt x="2958" y="11443"/>
                  </a:cubicBezTo>
                  <a:cubicBezTo>
                    <a:pt x="451" y="6932"/>
                    <a:pt x="2933" y="1292"/>
                    <a:pt x="3158" y="791"/>
                  </a:cubicBezTo>
                  <a:cubicBezTo>
                    <a:pt x="4900" y="386"/>
                    <a:pt x="6436" y="183"/>
                    <a:pt x="7760" y="183"/>
                  </a:cubicBezTo>
                  <a:close/>
                  <a:moveTo>
                    <a:pt x="7725" y="1"/>
                  </a:moveTo>
                  <a:cubicBezTo>
                    <a:pt x="6383" y="1"/>
                    <a:pt x="4834" y="205"/>
                    <a:pt x="3083" y="616"/>
                  </a:cubicBezTo>
                  <a:cubicBezTo>
                    <a:pt x="3058" y="641"/>
                    <a:pt x="3033" y="641"/>
                    <a:pt x="3033" y="666"/>
                  </a:cubicBezTo>
                  <a:cubicBezTo>
                    <a:pt x="2983" y="741"/>
                    <a:pt x="0" y="7082"/>
                    <a:pt x="3033" y="11919"/>
                  </a:cubicBezTo>
                  <a:cubicBezTo>
                    <a:pt x="3058" y="11969"/>
                    <a:pt x="3083" y="11969"/>
                    <a:pt x="3133" y="11969"/>
                  </a:cubicBezTo>
                  <a:cubicBezTo>
                    <a:pt x="3158" y="11944"/>
                    <a:pt x="3183" y="11919"/>
                    <a:pt x="3183" y="11869"/>
                  </a:cubicBezTo>
                  <a:cubicBezTo>
                    <a:pt x="2933" y="10440"/>
                    <a:pt x="2958" y="9313"/>
                    <a:pt x="3033" y="8586"/>
                  </a:cubicBezTo>
                  <a:lnTo>
                    <a:pt x="3033" y="8586"/>
                  </a:lnTo>
                  <a:cubicBezTo>
                    <a:pt x="3133" y="9688"/>
                    <a:pt x="3484" y="11418"/>
                    <a:pt x="4762" y="11969"/>
                  </a:cubicBezTo>
                  <a:lnTo>
                    <a:pt x="4787" y="11969"/>
                  </a:lnTo>
                  <a:cubicBezTo>
                    <a:pt x="5263" y="12019"/>
                    <a:pt x="5765" y="12069"/>
                    <a:pt x="6266" y="12069"/>
                  </a:cubicBezTo>
                  <a:cubicBezTo>
                    <a:pt x="9775" y="12069"/>
                    <a:pt x="13008" y="10666"/>
                    <a:pt x="13058" y="10641"/>
                  </a:cubicBezTo>
                  <a:cubicBezTo>
                    <a:pt x="13083" y="10641"/>
                    <a:pt x="13083" y="10616"/>
                    <a:pt x="13108" y="10591"/>
                  </a:cubicBezTo>
                  <a:cubicBezTo>
                    <a:pt x="13133" y="10541"/>
                    <a:pt x="15389" y="4876"/>
                    <a:pt x="12832" y="1869"/>
                  </a:cubicBezTo>
                  <a:cubicBezTo>
                    <a:pt x="11780" y="626"/>
                    <a:pt x="10069" y="1"/>
                    <a:pt x="772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46" name="Google Shape;4564;p52"/>
            <p:cNvSpPr/>
            <p:nvPr/>
          </p:nvSpPr>
          <p:spPr>
            <a:xfrm>
              <a:off x="7389730" y="2937911"/>
              <a:ext cx="534968" cy="1010079"/>
            </a:xfrm>
            <a:custGeom>
              <a:avLst/>
              <a:gdLst/>
              <a:ahLst/>
              <a:cxnLst/>
              <a:rect l="l" t="t" r="r" b="b"/>
              <a:pathLst>
                <a:path w="16592" h="31330" extrusionOk="0">
                  <a:moveTo>
                    <a:pt x="15439" y="1"/>
                  </a:moveTo>
                  <a:lnTo>
                    <a:pt x="13534" y="1053"/>
                  </a:lnTo>
                  <a:cubicBezTo>
                    <a:pt x="13534" y="1053"/>
                    <a:pt x="9649" y="14537"/>
                    <a:pt x="7469" y="18271"/>
                  </a:cubicBezTo>
                  <a:cubicBezTo>
                    <a:pt x="5288" y="22006"/>
                    <a:pt x="0" y="29474"/>
                    <a:pt x="0" y="29474"/>
                  </a:cubicBezTo>
                  <a:lnTo>
                    <a:pt x="2682" y="31329"/>
                  </a:lnTo>
                  <a:cubicBezTo>
                    <a:pt x="2682" y="31329"/>
                    <a:pt x="8597" y="24938"/>
                    <a:pt x="10978" y="21479"/>
                  </a:cubicBezTo>
                  <a:cubicBezTo>
                    <a:pt x="13384" y="17996"/>
                    <a:pt x="16592" y="4261"/>
                    <a:pt x="15439" y="1"/>
                  </a:cubicBezTo>
                  <a:close/>
                </a:path>
              </a:pathLst>
            </a:custGeom>
            <a:solidFill>
              <a:srgbClr val="E8906B"/>
            </a:solidFill>
            <a:ln>
              <a:noFill/>
            </a:ln>
          </p:spPr>
          <p:txBody>
            <a:bodyPr spcFirstLastPara="1" wrap="square" lIns="91425" tIns="91425" rIns="91425" bIns="91425" anchor="ctr" anchorCtr="0">
              <a:noAutofit/>
            </a:bodyPr>
            <a:lstStyle/>
            <a:p>
              <a:endParaRPr/>
            </a:p>
          </p:txBody>
        </p:sp>
        <p:sp>
          <p:nvSpPr>
            <p:cNvPr id="247" name="Google Shape;4565;p52"/>
            <p:cNvSpPr/>
            <p:nvPr/>
          </p:nvSpPr>
          <p:spPr>
            <a:xfrm>
              <a:off x="7386474" y="2935493"/>
              <a:ext cx="540642" cy="1014915"/>
            </a:xfrm>
            <a:custGeom>
              <a:avLst/>
              <a:gdLst/>
              <a:ahLst/>
              <a:cxnLst/>
              <a:rect l="l" t="t" r="r" b="b"/>
              <a:pathLst>
                <a:path w="16768" h="31480" extrusionOk="0">
                  <a:moveTo>
                    <a:pt x="15490" y="201"/>
                  </a:moveTo>
                  <a:lnTo>
                    <a:pt x="15490" y="201"/>
                  </a:lnTo>
                  <a:cubicBezTo>
                    <a:pt x="16517" y="4437"/>
                    <a:pt x="13384" y="18046"/>
                    <a:pt x="11029" y="21504"/>
                  </a:cubicBezTo>
                  <a:cubicBezTo>
                    <a:pt x="8773" y="24762"/>
                    <a:pt x="3359" y="30652"/>
                    <a:pt x="2783" y="31304"/>
                  </a:cubicBezTo>
                  <a:lnTo>
                    <a:pt x="226" y="29524"/>
                  </a:lnTo>
                  <a:cubicBezTo>
                    <a:pt x="753" y="28747"/>
                    <a:pt x="5590" y="21880"/>
                    <a:pt x="7645" y="18371"/>
                  </a:cubicBezTo>
                  <a:cubicBezTo>
                    <a:pt x="9750" y="14762"/>
                    <a:pt x="13485" y="1955"/>
                    <a:pt x="13710" y="1203"/>
                  </a:cubicBezTo>
                  <a:lnTo>
                    <a:pt x="15490" y="201"/>
                  </a:lnTo>
                  <a:close/>
                  <a:moveTo>
                    <a:pt x="15515" y="0"/>
                  </a:moveTo>
                  <a:lnTo>
                    <a:pt x="13610" y="1053"/>
                  </a:lnTo>
                  <a:cubicBezTo>
                    <a:pt x="13585" y="1078"/>
                    <a:pt x="13560" y="1103"/>
                    <a:pt x="13560" y="1103"/>
                  </a:cubicBezTo>
                  <a:cubicBezTo>
                    <a:pt x="13510" y="1254"/>
                    <a:pt x="9650" y="14612"/>
                    <a:pt x="7495" y="18296"/>
                  </a:cubicBezTo>
                  <a:cubicBezTo>
                    <a:pt x="5339" y="21980"/>
                    <a:pt x="76" y="29424"/>
                    <a:pt x="26" y="29499"/>
                  </a:cubicBezTo>
                  <a:cubicBezTo>
                    <a:pt x="26" y="29499"/>
                    <a:pt x="1" y="29524"/>
                    <a:pt x="1" y="29549"/>
                  </a:cubicBezTo>
                  <a:cubicBezTo>
                    <a:pt x="26" y="29574"/>
                    <a:pt x="26" y="29600"/>
                    <a:pt x="51" y="29600"/>
                  </a:cubicBezTo>
                  <a:lnTo>
                    <a:pt x="2758" y="31479"/>
                  </a:lnTo>
                  <a:lnTo>
                    <a:pt x="2783" y="31479"/>
                  </a:lnTo>
                  <a:cubicBezTo>
                    <a:pt x="2808" y="31479"/>
                    <a:pt x="2833" y="31479"/>
                    <a:pt x="2858" y="31454"/>
                  </a:cubicBezTo>
                  <a:cubicBezTo>
                    <a:pt x="2908" y="31404"/>
                    <a:pt x="8798" y="25038"/>
                    <a:pt x="11154" y="21605"/>
                  </a:cubicBezTo>
                  <a:cubicBezTo>
                    <a:pt x="13635" y="17995"/>
                    <a:pt x="16768" y="4311"/>
                    <a:pt x="15640" y="51"/>
                  </a:cubicBezTo>
                  <a:cubicBezTo>
                    <a:pt x="15615" y="25"/>
                    <a:pt x="15615" y="25"/>
                    <a:pt x="1559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48" name="Google Shape;4566;p52"/>
            <p:cNvSpPr/>
            <p:nvPr/>
          </p:nvSpPr>
          <p:spPr>
            <a:xfrm>
              <a:off x="7193353" y="3874422"/>
              <a:ext cx="673997" cy="463386"/>
            </a:xfrm>
            <a:custGeom>
              <a:avLst/>
              <a:gdLst/>
              <a:ahLst/>
              <a:cxnLst/>
              <a:rect l="l" t="t" r="r" b="b"/>
              <a:pathLst>
                <a:path w="20904" h="14373" extrusionOk="0">
                  <a:moveTo>
                    <a:pt x="1104" y="0"/>
                  </a:moveTo>
                  <a:lnTo>
                    <a:pt x="1079" y="527"/>
                  </a:lnTo>
                  <a:cubicBezTo>
                    <a:pt x="1079" y="527"/>
                    <a:pt x="1" y="4637"/>
                    <a:pt x="6091" y="9750"/>
                  </a:cubicBezTo>
                  <a:cubicBezTo>
                    <a:pt x="10071" y="13099"/>
                    <a:pt x="15824" y="14372"/>
                    <a:pt x="18341" y="14372"/>
                  </a:cubicBezTo>
                  <a:cubicBezTo>
                    <a:pt x="18725" y="14372"/>
                    <a:pt x="19034" y="14343"/>
                    <a:pt x="19249" y="14286"/>
                  </a:cubicBezTo>
                  <a:cubicBezTo>
                    <a:pt x="20903" y="13860"/>
                    <a:pt x="10653" y="3008"/>
                    <a:pt x="1104" y="0"/>
                  </a:cubicBezTo>
                  <a:close/>
                </a:path>
              </a:pathLst>
            </a:custGeom>
            <a:solidFill>
              <a:srgbClr val="376BA5"/>
            </a:solidFill>
            <a:ln>
              <a:noFill/>
            </a:ln>
          </p:spPr>
          <p:txBody>
            <a:bodyPr spcFirstLastPara="1" wrap="square" lIns="91425" tIns="91425" rIns="91425" bIns="91425" anchor="ctr" anchorCtr="0">
              <a:noAutofit/>
            </a:bodyPr>
            <a:lstStyle/>
            <a:p>
              <a:endParaRPr/>
            </a:p>
          </p:txBody>
        </p:sp>
        <p:sp>
          <p:nvSpPr>
            <p:cNvPr id="249" name="Google Shape;4567;p52"/>
            <p:cNvSpPr/>
            <p:nvPr/>
          </p:nvSpPr>
          <p:spPr>
            <a:xfrm>
              <a:off x="7192547" y="3871681"/>
              <a:ext cx="631147" cy="468995"/>
            </a:xfrm>
            <a:custGeom>
              <a:avLst/>
              <a:gdLst/>
              <a:ahLst/>
              <a:cxnLst/>
              <a:rect l="l" t="t" r="r" b="b"/>
              <a:pathLst>
                <a:path w="19575" h="14547" extrusionOk="0">
                  <a:moveTo>
                    <a:pt x="1118" y="0"/>
                  </a:moveTo>
                  <a:cubicBezTo>
                    <a:pt x="1090" y="0"/>
                    <a:pt x="1072" y="24"/>
                    <a:pt x="1053" y="60"/>
                  </a:cubicBezTo>
                  <a:cubicBezTo>
                    <a:pt x="1028" y="110"/>
                    <a:pt x="1053" y="161"/>
                    <a:pt x="1104" y="161"/>
                  </a:cubicBezTo>
                  <a:cubicBezTo>
                    <a:pt x="9951" y="2943"/>
                    <a:pt x="19424" y="12441"/>
                    <a:pt x="19374" y="14121"/>
                  </a:cubicBezTo>
                  <a:cubicBezTo>
                    <a:pt x="19374" y="14246"/>
                    <a:pt x="19324" y="14271"/>
                    <a:pt x="19249" y="14296"/>
                  </a:cubicBezTo>
                  <a:cubicBezTo>
                    <a:pt x="19027" y="14354"/>
                    <a:pt x="18718" y="14384"/>
                    <a:pt x="18340" y="14384"/>
                  </a:cubicBezTo>
                  <a:cubicBezTo>
                    <a:pt x="15776" y="14384"/>
                    <a:pt x="10010" y="13014"/>
                    <a:pt x="6166" y="9760"/>
                  </a:cubicBezTo>
                  <a:cubicBezTo>
                    <a:pt x="201" y="4747"/>
                    <a:pt x="1179" y="662"/>
                    <a:pt x="1204" y="637"/>
                  </a:cubicBezTo>
                  <a:cubicBezTo>
                    <a:pt x="1204" y="587"/>
                    <a:pt x="1179" y="536"/>
                    <a:pt x="1129" y="511"/>
                  </a:cubicBezTo>
                  <a:cubicBezTo>
                    <a:pt x="1079" y="511"/>
                    <a:pt x="1028" y="536"/>
                    <a:pt x="1028" y="587"/>
                  </a:cubicBezTo>
                  <a:cubicBezTo>
                    <a:pt x="1028" y="637"/>
                    <a:pt x="1" y="4797"/>
                    <a:pt x="6066" y="9910"/>
                  </a:cubicBezTo>
                  <a:cubicBezTo>
                    <a:pt x="10176" y="13369"/>
                    <a:pt x="15891" y="14547"/>
                    <a:pt x="18372" y="14547"/>
                  </a:cubicBezTo>
                  <a:cubicBezTo>
                    <a:pt x="18773" y="14547"/>
                    <a:pt x="19099" y="14496"/>
                    <a:pt x="19299" y="14446"/>
                  </a:cubicBezTo>
                  <a:cubicBezTo>
                    <a:pt x="19450" y="14421"/>
                    <a:pt x="19550" y="14296"/>
                    <a:pt x="19550" y="14121"/>
                  </a:cubicBezTo>
                  <a:cubicBezTo>
                    <a:pt x="19575" y="12441"/>
                    <a:pt x="10051" y="2817"/>
                    <a:pt x="1154" y="10"/>
                  </a:cubicBezTo>
                  <a:cubicBezTo>
                    <a:pt x="1140" y="3"/>
                    <a:pt x="1129" y="0"/>
                    <a:pt x="111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50" name="Google Shape;4568;p52"/>
            <p:cNvSpPr/>
            <p:nvPr/>
          </p:nvSpPr>
          <p:spPr>
            <a:xfrm>
              <a:off x="7228109" y="3589999"/>
              <a:ext cx="1048139" cy="799778"/>
            </a:xfrm>
            <a:custGeom>
              <a:avLst/>
              <a:gdLst/>
              <a:ahLst/>
              <a:cxnLst/>
              <a:rect l="l" t="t" r="r" b="b"/>
              <a:pathLst>
                <a:path w="32508" h="24807" extrusionOk="0">
                  <a:moveTo>
                    <a:pt x="18873" y="0"/>
                  </a:moveTo>
                  <a:cubicBezTo>
                    <a:pt x="18848" y="426"/>
                    <a:pt x="18773" y="877"/>
                    <a:pt x="18597" y="1354"/>
                  </a:cubicBezTo>
                  <a:cubicBezTo>
                    <a:pt x="17444" y="4662"/>
                    <a:pt x="13835" y="8522"/>
                    <a:pt x="13835" y="8522"/>
                  </a:cubicBezTo>
                  <a:cubicBezTo>
                    <a:pt x="10772" y="6911"/>
                    <a:pt x="7540" y="6009"/>
                    <a:pt x="4968" y="6009"/>
                  </a:cubicBezTo>
                  <a:cubicBezTo>
                    <a:pt x="2216" y="6009"/>
                    <a:pt x="221" y="7043"/>
                    <a:pt x="1" y="9349"/>
                  </a:cubicBezTo>
                  <a:lnTo>
                    <a:pt x="3234" y="13459"/>
                  </a:lnTo>
                  <a:cubicBezTo>
                    <a:pt x="3234" y="13459"/>
                    <a:pt x="6667" y="15965"/>
                    <a:pt x="9149" y="18271"/>
                  </a:cubicBezTo>
                  <a:cubicBezTo>
                    <a:pt x="13250" y="22015"/>
                    <a:pt x="16982" y="24806"/>
                    <a:pt x="21572" y="24806"/>
                  </a:cubicBezTo>
                  <a:cubicBezTo>
                    <a:pt x="22451" y="24806"/>
                    <a:pt x="23361" y="24704"/>
                    <a:pt x="24311" y="24487"/>
                  </a:cubicBezTo>
                  <a:cubicBezTo>
                    <a:pt x="30201" y="23133"/>
                    <a:pt x="32507" y="16391"/>
                    <a:pt x="30828" y="7795"/>
                  </a:cubicBezTo>
                  <a:cubicBezTo>
                    <a:pt x="30327" y="5163"/>
                    <a:pt x="30352" y="2983"/>
                    <a:pt x="30652" y="978"/>
                  </a:cubicBezTo>
                  <a:lnTo>
                    <a:pt x="30652" y="978"/>
                  </a:lnTo>
                  <a:cubicBezTo>
                    <a:pt x="29067" y="1196"/>
                    <a:pt x="27633" y="1283"/>
                    <a:pt x="26355" y="1283"/>
                  </a:cubicBezTo>
                  <a:cubicBezTo>
                    <a:pt x="21916" y="1283"/>
                    <a:pt x="19359" y="234"/>
                    <a:pt x="188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1" name="Google Shape;4569;p52"/>
            <p:cNvSpPr/>
            <p:nvPr/>
          </p:nvSpPr>
          <p:spPr>
            <a:xfrm>
              <a:off x="7225691" y="3587581"/>
              <a:ext cx="1026311" cy="804807"/>
            </a:xfrm>
            <a:custGeom>
              <a:avLst/>
              <a:gdLst/>
              <a:ahLst/>
              <a:cxnLst/>
              <a:rect l="l" t="t" r="r" b="b"/>
              <a:pathLst>
                <a:path w="31831" h="24963" extrusionOk="0">
                  <a:moveTo>
                    <a:pt x="18898" y="0"/>
                  </a:moveTo>
                  <a:cubicBezTo>
                    <a:pt x="18873" y="25"/>
                    <a:pt x="18848" y="50"/>
                    <a:pt x="18848" y="75"/>
                  </a:cubicBezTo>
                  <a:cubicBezTo>
                    <a:pt x="18823" y="501"/>
                    <a:pt x="18747" y="952"/>
                    <a:pt x="18597" y="1404"/>
                  </a:cubicBezTo>
                  <a:cubicBezTo>
                    <a:pt x="17544" y="4461"/>
                    <a:pt x="14286" y="8020"/>
                    <a:pt x="13885" y="8471"/>
                  </a:cubicBezTo>
                  <a:cubicBezTo>
                    <a:pt x="10767" y="6863"/>
                    <a:pt x="7595" y="6000"/>
                    <a:pt x="5064" y="6000"/>
                  </a:cubicBezTo>
                  <a:cubicBezTo>
                    <a:pt x="3770" y="6000"/>
                    <a:pt x="2645" y="6226"/>
                    <a:pt x="1780" y="6692"/>
                  </a:cubicBezTo>
                  <a:cubicBezTo>
                    <a:pt x="702" y="7268"/>
                    <a:pt x="101" y="8196"/>
                    <a:pt x="0" y="9399"/>
                  </a:cubicBezTo>
                  <a:cubicBezTo>
                    <a:pt x="0" y="9449"/>
                    <a:pt x="25" y="9499"/>
                    <a:pt x="76" y="9499"/>
                  </a:cubicBezTo>
                  <a:cubicBezTo>
                    <a:pt x="126" y="9499"/>
                    <a:pt x="151" y="9474"/>
                    <a:pt x="176" y="9424"/>
                  </a:cubicBezTo>
                  <a:cubicBezTo>
                    <a:pt x="276" y="8271"/>
                    <a:pt x="853" y="7394"/>
                    <a:pt x="1880" y="6842"/>
                  </a:cubicBezTo>
                  <a:cubicBezTo>
                    <a:pt x="2711" y="6381"/>
                    <a:pt x="3805" y="6158"/>
                    <a:pt x="5069" y="6158"/>
                  </a:cubicBezTo>
                  <a:cubicBezTo>
                    <a:pt x="7580" y="6158"/>
                    <a:pt x="10759" y="7038"/>
                    <a:pt x="13860" y="8672"/>
                  </a:cubicBezTo>
                  <a:cubicBezTo>
                    <a:pt x="13885" y="8672"/>
                    <a:pt x="13935" y="8672"/>
                    <a:pt x="13960" y="8647"/>
                  </a:cubicBezTo>
                  <a:cubicBezTo>
                    <a:pt x="14011" y="8597"/>
                    <a:pt x="17620" y="4762"/>
                    <a:pt x="18747" y="1454"/>
                  </a:cubicBezTo>
                  <a:cubicBezTo>
                    <a:pt x="18898" y="1028"/>
                    <a:pt x="18998" y="627"/>
                    <a:pt x="19023" y="201"/>
                  </a:cubicBezTo>
                  <a:cubicBezTo>
                    <a:pt x="19754" y="528"/>
                    <a:pt x="22259" y="1446"/>
                    <a:pt x="26413" y="1446"/>
                  </a:cubicBezTo>
                  <a:cubicBezTo>
                    <a:pt x="27669" y="1446"/>
                    <a:pt x="29074" y="1362"/>
                    <a:pt x="30627" y="1153"/>
                  </a:cubicBezTo>
                  <a:lnTo>
                    <a:pt x="30627" y="1153"/>
                  </a:lnTo>
                  <a:cubicBezTo>
                    <a:pt x="30301" y="3333"/>
                    <a:pt x="30351" y="5464"/>
                    <a:pt x="30828" y="7870"/>
                  </a:cubicBezTo>
                  <a:cubicBezTo>
                    <a:pt x="31655" y="12156"/>
                    <a:pt x="31504" y="15965"/>
                    <a:pt x="30402" y="18897"/>
                  </a:cubicBezTo>
                  <a:cubicBezTo>
                    <a:pt x="29274" y="21905"/>
                    <a:pt x="27194" y="23835"/>
                    <a:pt x="24361" y="24486"/>
                  </a:cubicBezTo>
                  <a:cubicBezTo>
                    <a:pt x="23438" y="24694"/>
                    <a:pt x="22552" y="24790"/>
                    <a:pt x="21698" y="24790"/>
                  </a:cubicBezTo>
                  <a:cubicBezTo>
                    <a:pt x="16873" y="24790"/>
                    <a:pt x="13068" y="21720"/>
                    <a:pt x="9299" y="18271"/>
                  </a:cubicBezTo>
                  <a:cubicBezTo>
                    <a:pt x="6817" y="16015"/>
                    <a:pt x="3409" y="13484"/>
                    <a:pt x="3359" y="13459"/>
                  </a:cubicBezTo>
                  <a:cubicBezTo>
                    <a:pt x="3348" y="13448"/>
                    <a:pt x="3334" y="13442"/>
                    <a:pt x="3318" y="13442"/>
                  </a:cubicBezTo>
                  <a:cubicBezTo>
                    <a:pt x="3297" y="13442"/>
                    <a:pt x="3273" y="13454"/>
                    <a:pt x="3259" y="13484"/>
                  </a:cubicBezTo>
                  <a:cubicBezTo>
                    <a:pt x="3208" y="13509"/>
                    <a:pt x="3234" y="13559"/>
                    <a:pt x="3259" y="13584"/>
                  </a:cubicBezTo>
                  <a:cubicBezTo>
                    <a:pt x="3309" y="13609"/>
                    <a:pt x="6717" y="16141"/>
                    <a:pt x="9173" y="18396"/>
                  </a:cubicBezTo>
                  <a:cubicBezTo>
                    <a:pt x="12983" y="21880"/>
                    <a:pt x="16818" y="24963"/>
                    <a:pt x="21655" y="24963"/>
                  </a:cubicBezTo>
                  <a:cubicBezTo>
                    <a:pt x="22532" y="24963"/>
                    <a:pt x="23459" y="24862"/>
                    <a:pt x="24386" y="24637"/>
                  </a:cubicBezTo>
                  <a:cubicBezTo>
                    <a:pt x="27269" y="23985"/>
                    <a:pt x="29424" y="22030"/>
                    <a:pt x="30552" y="18973"/>
                  </a:cubicBezTo>
                  <a:cubicBezTo>
                    <a:pt x="31680" y="15990"/>
                    <a:pt x="31830" y="12156"/>
                    <a:pt x="31003" y="7845"/>
                  </a:cubicBezTo>
                  <a:cubicBezTo>
                    <a:pt x="30527" y="5414"/>
                    <a:pt x="30477" y="3258"/>
                    <a:pt x="30828" y="1078"/>
                  </a:cubicBezTo>
                  <a:cubicBezTo>
                    <a:pt x="30828" y="1028"/>
                    <a:pt x="30828" y="1003"/>
                    <a:pt x="30803" y="1003"/>
                  </a:cubicBezTo>
                  <a:cubicBezTo>
                    <a:pt x="30785" y="985"/>
                    <a:pt x="30767" y="967"/>
                    <a:pt x="30749" y="967"/>
                  </a:cubicBezTo>
                  <a:cubicBezTo>
                    <a:pt x="30742" y="967"/>
                    <a:pt x="30735" y="970"/>
                    <a:pt x="30727" y="978"/>
                  </a:cubicBezTo>
                  <a:cubicBezTo>
                    <a:pt x="29138" y="1198"/>
                    <a:pt x="27704" y="1286"/>
                    <a:pt x="26428" y="1286"/>
                  </a:cubicBezTo>
                  <a:cubicBezTo>
                    <a:pt x="22052" y="1286"/>
                    <a:pt x="19536" y="252"/>
                    <a:pt x="1897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52" name="Google Shape;4570;p52"/>
            <p:cNvSpPr/>
            <p:nvPr/>
          </p:nvSpPr>
          <p:spPr>
            <a:xfrm>
              <a:off x="7736380" y="2846091"/>
              <a:ext cx="639208" cy="785302"/>
            </a:xfrm>
            <a:custGeom>
              <a:avLst/>
              <a:gdLst/>
              <a:ahLst/>
              <a:cxnLst/>
              <a:rect l="l" t="t" r="r" b="b"/>
              <a:pathLst>
                <a:path w="19825" h="24358" extrusionOk="0">
                  <a:moveTo>
                    <a:pt x="10269" y="1"/>
                  </a:moveTo>
                  <a:cubicBezTo>
                    <a:pt x="9462" y="1"/>
                    <a:pt x="8647" y="97"/>
                    <a:pt x="7845" y="292"/>
                  </a:cubicBezTo>
                  <a:cubicBezTo>
                    <a:pt x="6617" y="618"/>
                    <a:pt x="5313" y="1069"/>
                    <a:pt x="4286" y="1821"/>
                  </a:cubicBezTo>
                  <a:cubicBezTo>
                    <a:pt x="4035" y="1996"/>
                    <a:pt x="3810" y="2197"/>
                    <a:pt x="3609" y="2423"/>
                  </a:cubicBezTo>
                  <a:cubicBezTo>
                    <a:pt x="1654" y="4603"/>
                    <a:pt x="2356" y="8012"/>
                    <a:pt x="2155" y="9064"/>
                  </a:cubicBezTo>
                  <a:cubicBezTo>
                    <a:pt x="1955" y="10192"/>
                    <a:pt x="0" y="13525"/>
                    <a:pt x="927" y="15806"/>
                  </a:cubicBezTo>
                  <a:cubicBezTo>
                    <a:pt x="1729" y="17761"/>
                    <a:pt x="3233" y="20593"/>
                    <a:pt x="3108" y="23074"/>
                  </a:cubicBezTo>
                  <a:cubicBezTo>
                    <a:pt x="3594" y="23308"/>
                    <a:pt x="6151" y="24357"/>
                    <a:pt x="10590" y="24357"/>
                  </a:cubicBezTo>
                  <a:cubicBezTo>
                    <a:pt x="11868" y="24357"/>
                    <a:pt x="13302" y="24270"/>
                    <a:pt x="14887" y="24052"/>
                  </a:cubicBezTo>
                  <a:cubicBezTo>
                    <a:pt x="15614" y="19515"/>
                    <a:pt x="17895" y="15981"/>
                    <a:pt x="19123" y="10418"/>
                  </a:cubicBezTo>
                  <a:cubicBezTo>
                    <a:pt x="19825" y="7235"/>
                    <a:pt x="18847" y="4879"/>
                    <a:pt x="17419" y="3225"/>
                  </a:cubicBezTo>
                  <a:cubicBezTo>
                    <a:pt x="15621" y="1098"/>
                    <a:pt x="12989" y="1"/>
                    <a:pt x="1026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53" name="Google Shape;4571;p52"/>
            <p:cNvSpPr/>
            <p:nvPr/>
          </p:nvSpPr>
          <p:spPr>
            <a:xfrm>
              <a:off x="7741217" y="2843221"/>
              <a:ext cx="634371" cy="791234"/>
            </a:xfrm>
            <a:custGeom>
              <a:avLst/>
              <a:gdLst/>
              <a:ahLst/>
              <a:cxnLst/>
              <a:rect l="l" t="t" r="r" b="b"/>
              <a:pathLst>
                <a:path w="19675" h="24542" extrusionOk="0">
                  <a:moveTo>
                    <a:pt x="10191" y="172"/>
                  </a:moveTo>
                  <a:cubicBezTo>
                    <a:pt x="12908" y="172"/>
                    <a:pt x="15464" y="1300"/>
                    <a:pt x="17219" y="3364"/>
                  </a:cubicBezTo>
                  <a:cubicBezTo>
                    <a:pt x="18923" y="5369"/>
                    <a:pt x="19474" y="7775"/>
                    <a:pt x="18873" y="10507"/>
                  </a:cubicBezTo>
                  <a:cubicBezTo>
                    <a:pt x="18296" y="13163"/>
                    <a:pt x="17469" y="15369"/>
                    <a:pt x="16667" y="17474"/>
                  </a:cubicBezTo>
                  <a:cubicBezTo>
                    <a:pt x="15840" y="19654"/>
                    <a:pt x="15038" y="21735"/>
                    <a:pt x="14662" y="24066"/>
                  </a:cubicBezTo>
                  <a:cubicBezTo>
                    <a:pt x="13100" y="24278"/>
                    <a:pt x="11688" y="24363"/>
                    <a:pt x="10429" y="24363"/>
                  </a:cubicBezTo>
                  <a:cubicBezTo>
                    <a:pt x="6193" y="24363"/>
                    <a:pt x="3690" y="23403"/>
                    <a:pt x="3033" y="23113"/>
                  </a:cubicBezTo>
                  <a:cubicBezTo>
                    <a:pt x="3133" y="21058"/>
                    <a:pt x="2131" y="18777"/>
                    <a:pt x="1329" y="16948"/>
                  </a:cubicBezTo>
                  <a:cubicBezTo>
                    <a:pt x="1153" y="16547"/>
                    <a:pt x="1003" y="16196"/>
                    <a:pt x="853" y="15845"/>
                  </a:cubicBezTo>
                  <a:cubicBezTo>
                    <a:pt x="201" y="14216"/>
                    <a:pt x="1053" y="11960"/>
                    <a:pt x="1630" y="10481"/>
                  </a:cubicBezTo>
                  <a:cubicBezTo>
                    <a:pt x="1855" y="9905"/>
                    <a:pt x="2031" y="9479"/>
                    <a:pt x="2081" y="9153"/>
                  </a:cubicBezTo>
                  <a:cubicBezTo>
                    <a:pt x="2131" y="8903"/>
                    <a:pt x="2131" y="8502"/>
                    <a:pt x="2131" y="8025"/>
                  </a:cubicBezTo>
                  <a:cubicBezTo>
                    <a:pt x="2106" y="6497"/>
                    <a:pt x="2081" y="4191"/>
                    <a:pt x="3534" y="2562"/>
                  </a:cubicBezTo>
                  <a:cubicBezTo>
                    <a:pt x="3710" y="2336"/>
                    <a:pt x="3935" y="2161"/>
                    <a:pt x="4186" y="1985"/>
                  </a:cubicBezTo>
                  <a:cubicBezTo>
                    <a:pt x="5088" y="1334"/>
                    <a:pt x="6266" y="832"/>
                    <a:pt x="7720" y="481"/>
                  </a:cubicBezTo>
                  <a:cubicBezTo>
                    <a:pt x="8546" y="273"/>
                    <a:pt x="9376" y="172"/>
                    <a:pt x="10191" y="172"/>
                  </a:cubicBezTo>
                  <a:close/>
                  <a:moveTo>
                    <a:pt x="10163" y="0"/>
                  </a:moveTo>
                  <a:cubicBezTo>
                    <a:pt x="9341" y="0"/>
                    <a:pt x="8504" y="100"/>
                    <a:pt x="7670" y="306"/>
                  </a:cubicBezTo>
                  <a:cubicBezTo>
                    <a:pt x="6216" y="657"/>
                    <a:pt x="4988" y="1183"/>
                    <a:pt x="4086" y="1835"/>
                  </a:cubicBezTo>
                  <a:cubicBezTo>
                    <a:pt x="3835" y="2010"/>
                    <a:pt x="3610" y="2211"/>
                    <a:pt x="3409" y="2436"/>
                  </a:cubicBezTo>
                  <a:cubicBezTo>
                    <a:pt x="1905" y="4116"/>
                    <a:pt x="1930" y="6471"/>
                    <a:pt x="1955" y="8025"/>
                  </a:cubicBezTo>
                  <a:cubicBezTo>
                    <a:pt x="1955" y="8502"/>
                    <a:pt x="1980" y="8877"/>
                    <a:pt x="1930" y="9128"/>
                  </a:cubicBezTo>
                  <a:cubicBezTo>
                    <a:pt x="1880" y="9429"/>
                    <a:pt x="1680" y="9880"/>
                    <a:pt x="1479" y="10431"/>
                  </a:cubicBezTo>
                  <a:cubicBezTo>
                    <a:pt x="903" y="11935"/>
                    <a:pt x="0" y="14216"/>
                    <a:pt x="702" y="15920"/>
                  </a:cubicBezTo>
                  <a:cubicBezTo>
                    <a:pt x="853" y="16271"/>
                    <a:pt x="1003" y="16622"/>
                    <a:pt x="1178" y="17023"/>
                  </a:cubicBezTo>
                  <a:cubicBezTo>
                    <a:pt x="1980" y="18852"/>
                    <a:pt x="2958" y="21133"/>
                    <a:pt x="2858" y="23163"/>
                  </a:cubicBezTo>
                  <a:cubicBezTo>
                    <a:pt x="2858" y="23188"/>
                    <a:pt x="2883" y="23238"/>
                    <a:pt x="2908" y="23238"/>
                  </a:cubicBezTo>
                  <a:cubicBezTo>
                    <a:pt x="3484" y="23514"/>
                    <a:pt x="6016" y="24542"/>
                    <a:pt x="10427" y="24542"/>
                  </a:cubicBezTo>
                  <a:cubicBezTo>
                    <a:pt x="11705" y="24542"/>
                    <a:pt x="13158" y="24441"/>
                    <a:pt x="14762" y="24216"/>
                  </a:cubicBezTo>
                  <a:cubicBezTo>
                    <a:pt x="14788" y="24216"/>
                    <a:pt x="14838" y="24191"/>
                    <a:pt x="14838" y="24166"/>
                  </a:cubicBezTo>
                  <a:cubicBezTo>
                    <a:pt x="15214" y="21835"/>
                    <a:pt x="15991" y="19730"/>
                    <a:pt x="16818" y="17524"/>
                  </a:cubicBezTo>
                  <a:cubicBezTo>
                    <a:pt x="17620" y="15419"/>
                    <a:pt x="18447" y="13213"/>
                    <a:pt x="19048" y="10532"/>
                  </a:cubicBezTo>
                  <a:cubicBezTo>
                    <a:pt x="19675" y="7750"/>
                    <a:pt x="19098" y="5293"/>
                    <a:pt x="17344" y="3238"/>
                  </a:cubicBezTo>
                  <a:cubicBezTo>
                    <a:pt x="15564" y="1149"/>
                    <a:pt x="12947" y="0"/>
                    <a:pt x="1016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54" name="Google Shape;4572;p52"/>
            <p:cNvSpPr/>
            <p:nvPr/>
          </p:nvSpPr>
          <p:spPr>
            <a:xfrm>
              <a:off x="7893940" y="2618733"/>
              <a:ext cx="239207" cy="359637"/>
            </a:xfrm>
            <a:custGeom>
              <a:avLst/>
              <a:gdLst/>
              <a:ahLst/>
              <a:cxnLst/>
              <a:rect l="l" t="t" r="r" b="b"/>
              <a:pathLst>
                <a:path w="7419" h="11155" extrusionOk="0">
                  <a:moveTo>
                    <a:pt x="6266" y="1"/>
                  </a:moveTo>
                  <a:lnTo>
                    <a:pt x="0" y="5289"/>
                  </a:lnTo>
                  <a:cubicBezTo>
                    <a:pt x="0" y="5289"/>
                    <a:pt x="1103" y="6818"/>
                    <a:pt x="1705" y="9876"/>
                  </a:cubicBezTo>
                  <a:cubicBezTo>
                    <a:pt x="1830" y="10577"/>
                    <a:pt x="2431" y="11129"/>
                    <a:pt x="3158" y="11154"/>
                  </a:cubicBezTo>
                  <a:cubicBezTo>
                    <a:pt x="3191" y="11155"/>
                    <a:pt x="3224" y="11155"/>
                    <a:pt x="3257" y="11155"/>
                  </a:cubicBezTo>
                  <a:cubicBezTo>
                    <a:pt x="6120" y="11155"/>
                    <a:pt x="7419" y="7946"/>
                    <a:pt x="7419" y="7946"/>
                  </a:cubicBezTo>
                  <a:lnTo>
                    <a:pt x="6266" y="1"/>
                  </a:lnTo>
                  <a:close/>
                </a:path>
              </a:pathLst>
            </a:custGeom>
            <a:solidFill>
              <a:srgbClr val="E8906B"/>
            </a:solidFill>
            <a:ln>
              <a:noFill/>
            </a:ln>
          </p:spPr>
          <p:txBody>
            <a:bodyPr spcFirstLastPara="1" wrap="square" lIns="91425" tIns="91425" rIns="91425" bIns="91425" anchor="ctr" anchorCtr="0">
              <a:noAutofit/>
            </a:bodyPr>
            <a:lstStyle/>
            <a:p>
              <a:endParaRPr/>
            </a:p>
          </p:txBody>
        </p:sp>
        <p:sp>
          <p:nvSpPr>
            <p:cNvPr id="255" name="Google Shape;4573;p52"/>
            <p:cNvSpPr/>
            <p:nvPr/>
          </p:nvSpPr>
          <p:spPr>
            <a:xfrm>
              <a:off x="7890716" y="2615509"/>
              <a:ext cx="244882" cy="365247"/>
            </a:xfrm>
            <a:custGeom>
              <a:avLst/>
              <a:gdLst/>
              <a:ahLst/>
              <a:cxnLst/>
              <a:rect l="l" t="t" r="r" b="b"/>
              <a:pathLst>
                <a:path w="7595" h="11329" extrusionOk="0">
                  <a:moveTo>
                    <a:pt x="6316" y="251"/>
                  </a:moveTo>
                  <a:lnTo>
                    <a:pt x="7419" y="8021"/>
                  </a:lnTo>
                  <a:cubicBezTo>
                    <a:pt x="7295" y="8293"/>
                    <a:pt x="5998" y="11155"/>
                    <a:pt x="3360" y="11155"/>
                  </a:cubicBezTo>
                  <a:cubicBezTo>
                    <a:pt x="3327" y="11155"/>
                    <a:pt x="3292" y="11154"/>
                    <a:pt x="3258" y="11153"/>
                  </a:cubicBezTo>
                  <a:cubicBezTo>
                    <a:pt x="2582" y="11153"/>
                    <a:pt x="2005" y="10627"/>
                    <a:pt x="1880" y="9950"/>
                  </a:cubicBezTo>
                  <a:cubicBezTo>
                    <a:pt x="1353" y="7269"/>
                    <a:pt x="426" y="5715"/>
                    <a:pt x="226" y="5389"/>
                  </a:cubicBezTo>
                  <a:lnTo>
                    <a:pt x="6316" y="251"/>
                  </a:lnTo>
                  <a:close/>
                  <a:moveTo>
                    <a:pt x="6391" y="1"/>
                  </a:moveTo>
                  <a:cubicBezTo>
                    <a:pt x="6366" y="1"/>
                    <a:pt x="6341" y="1"/>
                    <a:pt x="6316" y="26"/>
                  </a:cubicBezTo>
                  <a:lnTo>
                    <a:pt x="50" y="5314"/>
                  </a:lnTo>
                  <a:cubicBezTo>
                    <a:pt x="25" y="5339"/>
                    <a:pt x="0" y="5389"/>
                    <a:pt x="25" y="5414"/>
                  </a:cubicBezTo>
                  <a:cubicBezTo>
                    <a:pt x="50" y="5439"/>
                    <a:pt x="1128" y="6993"/>
                    <a:pt x="1704" y="10001"/>
                  </a:cubicBezTo>
                  <a:cubicBezTo>
                    <a:pt x="1855" y="10752"/>
                    <a:pt x="2506" y="11304"/>
                    <a:pt x="3258" y="11329"/>
                  </a:cubicBezTo>
                  <a:lnTo>
                    <a:pt x="3358" y="11329"/>
                  </a:lnTo>
                  <a:cubicBezTo>
                    <a:pt x="6241" y="11329"/>
                    <a:pt x="7569" y="8096"/>
                    <a:pt x="7594" y="8071"/>
                  </a:cubicBezTo>
                  <a:cubicBezTo>
                    <a:pt x="7594" y="8046"/>
                    <a:pt x="7594" y="8046"/>
                    <a:pt x="7594" y="8021"/>
                  </a:cubicBezTo>
                  <a:lnTo>
                    <a:pt x="6441" y="76"/>
                  </a:lnTo>
                  <a:cubicBezTo>
                    <a:pt x="6441" y="51"/>
                    <a:pt x="6416" y="26"/>
                    <a:pt x="6391"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56" name="Google Shape;4574;p52"/>
            <p:cNvSpPr/>
            <p:nvPr/>
          </p:nvSpPr>
          <p:spPr>
            <a:xfrm>
              <a:off x="7674156" y="2949227"/>
              <a:ext cx="656199" cy="984996"/>
            </a:xfrm>
            <a:custGeom>
              <a:avLst/>
              <a:gdLst/>
              <a:ahLst/>
              <a:cxnLst/>
              <a:rect l="l" t="t" r="r" b="b"/>
              <a:pathLst>
                <a:path w="20352" h="30552" extrusionOk="0">
                  <a:moveTo>
                    <a:pt x="18045" y="0"/>
                  </a:moveTo>
                  <a:cubicBezTo>
                    <a:pt x="18016" y="0"/>
                    <a:pt x="15417" y="25"/>
                    <a:pt x="11504" y="8772"/>
                  </a:cubicBezTo>
                  <a:cubicBezTo>
                    <a:pt x="7569" y="17595"/>
                    <a:pt x="0" y="28397"/>
                    <a:pt x="0" y="28397"/>
                  </a:cubicBezTo>
                  <a:lnTo>
                    <a:pt x="3735" y="30552"/>
                  </a:lnTo>
                  <a:cubicBezTo>
                    <a:pt x="3735" y="30552"/>
                    <a:pt x="8898" y="24336"/>
                    <a:pt x="12757" y="18948"/>
                  </a:cubicBezTo>
                  <a:cubicBezTo>
                    <a:pt x="16592" y="13559"/>
                    <a:pt x="20251" y="7945"/>
                    <a:pt x="20301" y="4838"/>
                  </a:cubicBezTo>
                  <a:cubicBezTo>
                    <a:pt x="20351" y="2682"/>
                    <a:pt x="19825" y="727"/>
                    <a:pt x="18045" y="0"/>
                  </a:cubicBezTo>
                  <a:cubicBezTo>
                    <a:pt x="18045" y="0"/>
                    <a:pt x="18045" y="0"/>
                    <a:pt x="18045" y="0"/>
                  </a:cubicBezTo>
                  <a:close/>
                </a:path>
              </a:pathLst>
            </a:custGeom>
            <a:solidFill>
              <a:srgbClr val="E8906B"/>
            </a:solidFill>
            <a:ln>
              <a:noFill/>
            </a:ln>
          </p:spPr>
          <p:txBody>
            <a:bodyPr spcFirstLastPara="1" wrap="square" lIns="91425" tIns="91425" rIns="91425" bIns="91425" anchor="ctr" anchorCtr="0">
              <a:noAutofit/>
            </a:bodyPr>
            <a:lstStyle/>
            <a:p>
              <a:endParaRPr/>
            </a:p>
          </p:txBody>
        </p:sp>
        <p:sp>
          <p:nvSpPr>
            <p:cNvPr id="257" name="Google Shape;4575;p52"/>
            <p:cNvSpPr/>
            <p:nvPr/>
          </p:nvSpPr>
          <p:spPr>
            <a:xfrm>
              <a:off x="7670932" y="2946809"/>
              <a:ext cx="662648" cy="990671"/>
            </a:xfrm>
            <a:custGeom>
              <a:avLst/>
              <a:gdLst/>
              <a:ahLst/>
              <a:cxnLst/>
              <a:rect l="l" t="t" r="r" b="b"/>
              <a:pathLst>
                <a:path w="20552" h="30728" extrusionOk="0">
                  <a:moveTo>
                    <a:pt x="18145" y="176"/>
                  </a:moveTo>
                  <a:cubicBezTo>
                    <a:pt x="19624" y="802"/>
                    <a:pt x="20376" y="2381"/>
                    <a:pt x="20326" y="4913"/>
                  </a:cubicBezTo>
                  <a:cubicBezTo>
                    <a:pt x="20276" y="8020"/>
                    <a:pt x="16491" y="13760"/>
                    <a:pt x="12782" y="18973"/>
                  </a:cubicBezTo>
                  <a:cubicBezTo>
                    <a:pt x="9173" y="24035"/>
                    <a:pt x="4336" y="29900"/>
                    <a:pt x="3810" y="30527"/>
                  </a:cubicBezTo>
                  <a:lnTo>
                    <a:pt x="201" y="28447"/>
                  </a:lnTo>
                  <a:cubicBezTo>
                    <a:pt x="902" y="27444"/>
                    <a:pt x="7945" y="17218"/>
                    <a:pt x="11679" y="8898"/>
                  </a:cubicBezTo>
                  <a:cubicBezTo>
                    <a:pt x="15389" y="602"/>
                    <a:pt x="17920" y="176"/>
                    <a:pt x="18145" y="176"/>
                  </a:cubicBezTo>
                  <a:close/>
                  <a:moveTo>
                    <a:pt x="18145" y="0"/>
                  </a:moveTo>
                  <a:cubicBezTo>
                    <a:pt x="17995" y="0"/>
                    <a:pt x="15414" y="126"/>
                    <a:pt x="11529" y="8822"/>
                  </a:cubicBezTo>
                  <a:cubicBezTo>
                    <a:pt x="7644" y="17519"/>
                    <a:pt x="100" y="28296"/>
                    <a:pt x="25" y="28421"/>
                  </a:cubicBezTo>
                  <a:cubicBezTo>
                    <a:pt x="0" y="28421"/>
                    <a:pt x="0" y="28447"/>
                    <a:pt x="0" y="28472"/>
                  </a:cubicBezTo>
                  <a:cubicBezTo>
                    <a:pt x="0" y="28497"/>
                    <a:pt x="25" y="28522"/>
                    <a:pt x="50" y="28547"/>
                  </a:cubicBezTo>
                  <a:lnTo>
                    <a:pt x="3784" y="30702"/>
                  </a:lnTo>
                  <a:cubicBezTo>
                    <a:pt x="3784" y="30727"/>
                    <a:pt x="3810" y="30727"/>
                    <a:pt x="3835" y="30727"/>
                  </a:cubicBezTo>
                  <a:cubicBezTo>
                    <a:pt x="3860" y="30727"/>
                    <a:pt x="3885" y="30702"/>
                    <a:pt x="3885" y="30702"/>
                  </a:cubicBezTo>
                  <a:cubicBezTo>
                    <a:pt x="3935" y="30627"/>
                    <a:pt x="9123" y="24411"/>
                    <a:pt x="12907" y="19073"/>
                  </a:cubicBezTo>
                  <a:cubicBezTo>
                    <a:pt x="16642" y="13835"/>
                    <a:pt x="20451" y="8070"/>
                    <a:pt x="20501" y="4913"/>
                  </a:cubicBezTo>
                  <a:cubicBezTo>
                    <a:pt x="20551" y="2306"/>
                    <a:pt x="19775" y="652"/>
                    <a:pt x="1819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58" name="Google Shape;4576;p52"/>
            <p:cNvSpPr/>
            <p:nvPr/>
          </p:nvSpPr>
          <p:spPr>
            <a:xfrm>
              <a:off x="7890716" y="2717324"/>
              <a:ext cx="171337" cy="157589"/>
            </a:xfrm>
            <a:custGeom>
              <a:avLst/>
              <a:gdLst/>
              <a:ahLst/>
              <a:cxnLst/>
              <a:rect l="l" t="t" r="r" b="b"/>
              <a:pathLst>
                <a:path w="5314" h="4888" extrusionOk="0">
                  <a:moveTo>
                    <a:pt x="5313" y="0"/>
                  </a:moveTo>
                  <a:lnTo>
                    <a:pt x="2231" y="301"/>
                  </a:lnTo>
                  <a:lnTo>
                    <a:pt x="50" y="2156"/>
                  </a:lnTo>
                  <a:cubicBezTo>
                    <a:pt x="25" y="2181"/>
                    <a:pt x="0" y="2231"/>
                    <a:pt x="25" y="2256"/>
                  </a:cubicBezTo>
                  <a:cubicBezTo>
                    <a:pt x="50" y="2281"/>
                    <a:pt x="652" y="3158"/>
                    <a:pt x="1203" y="4888"/>
                  </a:cubicBezTo>
                  <a:cubicBezTo>
                    <a:pt x="4060" y="2908"/>
                    <a:pt x="5313" y="1"/>
                    <a:pt x="531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59" name="Google Shape;4577;p52"/>
            <p:cNvSpPr/>
            <p:nvPr/>
          </p:nvSpPr>
          <p:spPr>
            <a:xfrm>
              <a:off x="7724258" y="2258418"/>
              <a:ext cx="508303" cy="575516"/>
            </a:xfrm>
            <a:custGeom>
              <a:avLst/>
              <a:gdLst/>
              <a:ahLst/>
              <a:cxnLst/>
              <a:rect l="l" t="t" r="r" b="b"/>
              <a:pathLst>
                <a:path w="15765" h="17851" extrusionOk="0">
                  <a:moveTo>
                    <a:pt x="8536" y="1"/>
                  </a:moveTo>
                  <a:cubicBezTo>
                    <a:pt x="7642" y="1"/>
                    <a:pt x="6707" y="138"/>
                    <a:pt x="5765" y="425"/>
                  </a:cubicBezTo>
                  <a:cubicBezTo>
                    <a:pt x="1153" y="1828"/>
                    <a:pt x="0" y="4811"/>
                    <a:pt x="501" y="10099"/>
                  </a:cubicBezTo>
                  <a:cubicBezTo>
                    <a:pt x="1003" y="15412"/>
                    <a:pt x="2707" y="16565"/>
                    <a:pt x="4361" y="17618"/>
                  </a:cubicBezTo>
                  <a:cubicBezTo>
                    <a:pt x="4611" y="17777"/>
                    <a:pt x="4887" y="17850"/>
                    <a:pt x="5185" y="17850"/>
                  </a:cubicBezTo>
                  <a:cubicBezTo>
                    <a:pt x="6856" y="17850"/>
                    <a:pt x="9235" y="15547"/>
                    <a:pt x="11830" y="13207"/>
                  </a:cubicBezTo>
                  <a:cubicBezTo>
                    <a:pt x="11830" y="13207"/>
                    <a:pt x="15765" y="9773"/>
                    <a:pt x="15263" y="5488"/>
                  </a:cubicBezTo>
                  <a:cubicBezTo>
                    <a:pt x="14885" y="2078"/>
                    <a:pt x="12015" y="1"/>
                    <a:pt x="8536" y="1"/>
                  </a:cubicBezTo>
                  <a:close/>
                </a:path>
              </a:pathLst>
            </a:custGeom>
            <a:solidFill>
              <a:srgbClr val="E8906B"/>
            </a:solidFill>
            <a:ln>
              <a:noFill/>
            </a:ln>
          </p:spPr>
          <p:txBody>
            <a:bodyPr spcFirstLastPara="1" wrap="square" lIns="91425" tIns="91425" rIns="91425" bIns="91425" anchor="ctr" anchorCtr="0">
              <a:noAutofit/>
            </a:bodyPr>
            <a:lstStyle/>
            <a:p>
              <a:endParaRPr/>
            </a:p>
          </p:txBody>
        </p:sp>
        <p:sp>
          <p:nvSpPr>
            <p:cNvPr id="260" name="Google Shape;4578;p52"/>
            <p:cNvSpPr/>
            <p:nvPr/>
          </p:nvSpPr>
          <p:spPr>
            <a:xfrm rot="-1216029">
              <a:off x="7881945" y="2560704"/>
              <a:ext cx="88205" cy="19638"/>
            </a:xfrm>
            <a:custGeom>
              <a:avLst/>
              <a:gdLst/>
              <a:ahLst/>
              <a:cxnLst/>
              <a:rect l="l" t="t" r="r" b="b"/>
              <a:pathLst>
                <a:path w="3135" h="698" extrusionOk="0">
                  <a:moveTo>
                    <a:pt x="1406" y="1"/>
                  </a:moveTo>
                  <a:cubicBezTo>
                    <a:pt x="1005" y="1"/>
                    <a:pt x="558" y="74"/>
                    <a:pt x="98" y="281"/>
                  </a:cubicBezTo>
                  <a:cubicBezTo>
                    <a:pt x="25" y="306"/>
                    <a:pt x="0" y="379"/>
                    <a:pt x="25" y="477"/>
                  </a:cubicBezTo>
                  <a:cubicBezTo>
                    <a:pt x="43" y="532"/>
                    <a:pt x="103" y="560"/>
                    <a:pt x="163" y="560"/>
                  </a:cubicBezTo>
                  <a:cubicBezTo>
                    <a:pt x="183" y="560"/>
                    <a:pt x="202" y="557"/>
                    <a:pt x="221" y="551"/>
                  </a:cubicBezTo>
                  <a:cubicBezTo>
                    <a:pt x="641" y="359"/>
                    <a:pt x="1050" y="292"/>
                    <a:pt x="1416" y="292"/>
                  </a:cubicBezTo>
                  <a:cubicBezTo>
                    <a:pt x="2268" y="292"/>
                    <a:pt x="2890" y="656"/>
                    <a:pt x="2890" y="673"/>
                  </a:cubicBezTo>
                  <a:cubicBezTo>
                    <a:pt x="2915" y="673"/>
                    <a:pt x="2939" y="698"/>
                    <a:pt x="2963" y="698"/>
                  </a:cubicBezTo>
                  <a:cubicBezTo>
                    <a:pt x="3037" y="698"/>
                    <a:pt x="3086" y="649"/>
                    <a:pt x="3110" y="624"/>
                  </a:cubicBezTo>
                  <a:cubicBezTo>
                    <a:pt x="3135" y="551"/>
                    <a:pt x="3110" y="453"/>
                    <a:pt x="3061" y="404"/>
                  </a:cubicBezTo>
                  <a:cubicBezTo>
                    <a:pt x="3010" y="387"/>
                    <a:pt x="2328" y="1"/>
                    <a:pt x="140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61" name="Google Shape;4579;p52"/>
            <p:cNvSpPr/>
            <p:nvPr/>
          </p:nvSpPr>
          <p:spPr>
            <a:xfrm>
              <a:off x="7720196" y="2255451"/>
              <a:ext cx="514784" cy="581481"/>
            </a:xfrm>
            <a:custGeom>
              <a:avLst/>
              <a:gdLst/>
              <a:ahLst/>
              <a:cxnLst/>
              <a:rect l="l" t="t" r="r" b="b"/>
              <a:pathLst>
                <a:path w="15966" h="18036" extrusionOk="0">
                  <a:moveTo>
                    <a:pt x="8647" y="166"/>
                  </a:moveTo>
                  <a:cubicBezTo>
                    <a:pt x="10151" y="166"/>
                    <a:pt x="11555" y="567"/>
                    <a:pt x="12708" y="1319"/>
                  </a:cubicBezTo>
                  <a:cubicBezTo>
                    <a:pt x="14186" y="2296"/>
                    <a:pt x="15114" y="3800"/>
                    <a:pt x="15314" y="5580"/>
                  </a:cubicBezTo>
                  <a:cubicBezTo>
                    <a:pt x="15790" y="9765"/>
                    <a:pt x="11931" y="13199"/>
                    <a:pt x="11906" y="13224"/>
                  </a:cubicBezTo>
                  <a:cubicBezTo>
                    <a:pt x="11680" y="13424"/>
                    <a:pt x="11455" y="13625"/>
                    <a:pt x="11229" y="13825"/>
                  </a:cubicBezTo>
                  <a:cubicBezTo>
                    <a:pt x="8971" y="15893"/>
                    <a:pt x="6820" y="17854"/>
                    <a:pt x="5314" y="17854"/>
                  </a:cubicBezTo>
                  <a:cubicBezTo>
                    <a:pt x="5031" y="17854"/>
                    <a:pt x="4771" y="17785"/>
                    <a:pt x="4537" y="17635"/>
                  </a:cubicBezTo>
                  <a:cubicBezTo>
                    <a:pt x="2983" y="16657"/>
                    <a:pt x="1229" y="15529"/>
                    <a:pt x="703" y="10191"/>
                  </a:cubicBezTo>
                  <a:cubicBezTo>
                    <a:pt x="176" y="4577"/>
                    <a:pt x="1655" y="1895"/>
                    <a:pt x="5916" y="592"/>
                  </a:cubicBezTo>
                  <a:cubicBezTo>
                    <a:pt x="6843" y="316"/>
                    <a:pt x="7770" y="166"/>
                    <a:pt x="8647" y="166"/>
                  </a:cubicBezTo>
                  <a:close/>
                  <a:moveTo>
                    <a:pt x="8630" y="0"/>
                  </a:moveTo>
                  <a:cubicBezTo>
                    <a:pt x="7728" y="0"/>
                    <a:pt x="6795" y="138"/>
                    <a:pt x="5866" y="417"/>
                  </a:cubicBezTo>
                  <a:cubicBezTo>
                    <a:pt x="1505" y="1745"/>
                    <a:pt x="1" y="4502"/>
                    <a:pt x="552" y="10191"/>
                  </a:cubicBezTo>
                  <a:cubicBezTo>
                    <a:pt x="1053" y="15630"/>
                    <a:pt x="2858" y="16783"/>
                    <a:pt x="4437" y="17785"/>
                  </a:cubicBezTo>
                  <a:cubicBezTo>
                    <a:pt x="4713" y="17961"/>
                    <a:pt x="5013" y="18036"/>
                    <a:pt x="5314" y="18036"/>
                  </a:cubicBezTo>
                  <a:cubicBezTo>
                    <a:pt x="6868" y="18036"/>
                    <a:pt x="8973" y="16106"/>
                    <a:pt x="11354" y="13951"/>
                  </a:cubicBezTo>
                  <a:cubicBezTo>
                    <a:pt x="11580" y="13750"/>
                    <a:pt x="11780" y="13549"/>
                    <a:pt x="12006" y="13349"/>
                  </a:cubicBezTo>
                  <a:cubicBezTo>
                    <a:pt x="12081" y="13274"/>
                    <a:pt x="15966" y="9815"/>
                    <a:pt x="15490" y="5580"/>
                  </a:cubicBezTo>
                  <a:cubicBezTo>
                    <a:pt x="15264" y="3725"/>
                    <a:pt x="14312" y="2171"/>
                    <a:pt x="12783" y="1168"/>
                  </a:cubicBezTo>
                  <a:cubicBezTo>
                    <a:pt x="11600" y="396"/>
                    <a:pt x="10160" y="0"/>
                    <a:pt x="863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62" name="Google Shape;4580;p52"/>
            <p:cNvSpPr/>
            <p:nvPr/>
          </p:nvSpPr>
          <p:spPr>
            <a:xfrm>
              <a:off x="7677316" y="2253420"/>
              <a:ext cx="632824" cy="593216"/>
            </a:xfrm>
            <a:custGeom>
              <a:avLst/>
              <a:gdLst/>
              <a:ahLst/>
              <a:cxnLst/>
              <a:rect l="l" t="t" r="r" b="b"/>
              <a:pathLst>
                <a:path w="19627" h="18400" extrusionOk="0">
                  <a:moveTo>
                    <a:pt x="9207" y="1"/>
                  </a:moveTo>
                  <a:cubicBezTo>
                    <a:pt x="6918" y="1"/>
                    <a:pt x="0" y="719"/>
                    <a:pt x="754" y="9477"/>
                  </a:cubicBezTo>
                  <a:cubicBezTo>
                    <a:pt x="1494" y="9767"/>
                    <a:pt x="2366" y="9858"/>
                    <a:pt x="3169" y="9858"/>
                  </a:cubicBezTo>
                  <a:cubicBezTo>
                    <a:pt x="4516" y="9858"/>
                    <a:pt x="5667" y="9602"/>
                    <a:pt x="5667" y="9602"/>
                  </a:cubicBezTo>
                  <a:cubicBezTo>
                    <a:pt x="5667" y="9602"/>
                    <a:pt x="5165" y="7272"/>
                    <a:pt x="7296" y="4941"/>
                  </a:cubicBezTo>
                  <a:lnTo>
                    <a:pt x="7296" y="4941"/>
                  </a:lnTo>
                  <a:cubicBezTo>
                    <a:pt x="5892" y="7372"/>
                    <a:pt x="6694" y="9828"/>
                    <a:pt x="6694" y="9828"/>
                  </a:cubicBezTo>
                  <a:cubicBezTo>
                    <a:pt x="6694" y="9828"/>
                    <a:pt x="7215" y="10001"/>
                    <a:pt x="8000" y="10001"/>
                  </a:cubicBezTo>
                  <a:cubicBezTo>
                    <a:pt x="8550" y="10001"/>
                    <a:pt x="9230" y="9916"/>
                    <a:pt x="9952" y="9628"/>
                  </a:cubicBezTo>
                  <a:lnTo>
                    <a:pt x="9952" y="9628"/>
                  </a:lnTo>
                  <a:cubicBezTo>
                    <a:pt x="11506" y="13136"/>
                    <a:pt x="10880" y="16520"/>
                    <a:pt x="9852" y="18399"/>
                  </a:cubicBezTo>
                  <a:cubicBezTo>
                    <a:pt x="12960" y="16595"/>
                    <a:pt x="12659" y="12636"/>
                    <a:pt x="12659" y="12635"/>
                  </a:cubicBezTo>
                  <a:lnTo>
                    <a:pt x="12659" y="12635"/>
                  </a:lnTo>
                  <a:cubicBezTo>
                    <a:pt x="12659" y="12636"/>
                    <a:pt x="13286" y="16144"/>
                    <a:pt x="11306" y="18399"/>
                  </a:cubicBezTo>
                  <a:cubicBezTo>
                    <a:pt x="15592" y="18099"/>
                    <a:pt x="18599" y="16846"/>
                    <a:pt x="19125" y="11858"/>
                  </a:cubicBezTo>
                  <a:cubicBezTo>
                    <a:pt x="19627" y="6871"/>
                    <a:pt x="18248" y="1056"/>
                    <a:pt x="9927" y="28"/>
                  </a:cubicBezTo>
                  <a:cubicBezTo>
                    <a:pt x="9927" y="28"/>
                    <a:pt x="9656" y="1"/>
                    <a:pt x="920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63" name="Google Shape;4581;p52"/>
            <p:cNvSpPr/>
            <p:nvPr/>
          </p:nvSpPr>
          <p:spPr>
            <a:xfrm>
              <a:off x="7690309" y="2251099"/>
              <a:ext cx="622248" cy="598761"/>
            </a:xfrm>
            <a:custGeom>
              <a:avLst/>
              <a:gdLst/>
              <a:ahLst/>
              <a:cxnLst/>
              <a:rect l="l" t="t" r="r" b="b"/>
              <a:pathLst>
                <a:path w="19299" h="18572" extrusionOk="0">
                  <a:moveTo>
                    <a:pt x="8903" y="157"/>
                  </a:moveTo>
                  <a:cubicBezTo>
                    <a:pt x="9278" y="157"/>
                    <a:pt x="9508" y="176"/>
                    <a:pt x="9524" y="176"/>
                  </a:cubicBezTo>
                  <a:cubicBezTo>
                    <a:pt x="17945" y="1228"/>
                    <a:pt x="19123" y="7143"/>
                    <a:pt x="18622" y="11930"/>
                  </a:cubicBezTo>
                  <a:cubicBezTo>
                    <a:pt x="18121" y="16792"/>
                    <a:pt x="15264" y="18045"/>
                    <a:pt x="11103" y="18371"/>
                  </a:cubicBezTo>
                  <a:cubicBezTo>
                    <a:pt x="12908" y="16116"/>
                    <a:pt x="12331" y="12732"/>
                    <a:pt x="12331" y="12682"/>
                  </a:cubicBezTo>
                  <a:cubicBezTo>
                    <a:pt x="12331" y="12657"/>
                    <a:pt x="12281" y="12607"/>
                    <a:pt x="12256" y="12607"/>
                  </a:cubicBezTo>
                  <a:lnTo>
                    <a:pt x="12231" y="12607"/>
                  </a:lnTo>
                  <a:cubicBezTo>
                    <a:pt x="12181" y="12632"/>
                    <a:pt x="12156" y="12657"/>
                    <a:pt x="12156" y="12707"/>
                  </a:cubicBezTo>
                  <a:cubicBezTo>
                    <a:pt x="12156" y="12757"/>
                    <a:pt x="12407" y="16416"/>
                    <a:pt x="9675" y="18246"/>
                  </a:cubicBezTo>
                  <a:cubicBezTo>
                    <a:pt x="10652" y="16241"/>
                    <a:pt x="11103" y="13008"/>
                    <a:pt x="9625" y="9649"/>
                  </a:cubicBezTo>
                  <a:cubicBezTo>
                    <a:pt x="9607" y="9632"/>
                    <a:pt x="9577" y="9614"/>
                    <a:pt x="9552" y="9614"/>
                  </a:cubicBezTo>
                  <a:cubicBezTo>
                    <a:pt x="9541" y="9614"/>
                    <a:pt x="9532" y="9617"/>
                    <a:pt x="9524" y="9624"/>
                  </a:cubicBezTo>
                  <a:cubicBezTo>
                    <a:pt x="8803" y="9903"/>
                    <a:pt x="8126" y="9983"/>
                    <a:pt x="7581" y="9983"/>
                  </a:cubicBezTo>
                  <a:cubicBezTo>
                    <a:pt x="6952" y="9983"/>
                    <a:pt x="6501" y="9877"/>
                    <a:pt x="6366" y="9850"/>
                  </a:cubicBezTo>
                  <a:cubicBezTo>
                    <a:pt x="6266" y="9499"/>
                    <a:pt x="5690" y="7243"/>
                    <a:pt x="6968" y="5038"/>
                  </a:cubicBezTo>
                  <a:cubicBezTo>
                    <a:pt x="6993" y="5013"/>
                    <a:pt x="6968" y="4963"/>
                    <a:pt x="6943" y="4938"/>
                  </a:cubicBezTo>
                  <a:cubicBezTo>
                    <a:pt x="6918" y="4925"/>
                    <a:pt x="6893" y="4919"/>
                    <a:pt x="6871" y="4919"/>
                  </a:cubicBezTo>
                  <a:cubicBezTo>
                    <a:pt x="6849" y="4919"/>
                    <a:pt x="6830" y="4925"/>
                    <a:pt x="6818" y="4938"/>
                  </a:cubicBezTo>
                  <a:cubicBezTo>
                    <a:pt x="4913" y="7043"/>
                    <a:pt x="5113" y="9148"/>
                    <a:pt x="5163" y="9599"/>
                  </a:cubicBezTo>
                  <a:cubicBezTo>
                    <a:pt x="4883" y="9658"/>
                    <a:pt x="3896" y="9839"/>
                    <a:pt x="2774" y="9839"/>
                  </a:cubicBezTo>
                  <a:cubicBezTo>
                    <a:pt x="1993" y="9839"/>
                    <a:pt x="1147" y="9752"/>
                    <a:pt x="427" y="9474"/>
                  </a:cubicBezTo>
                  <a:cubicBezTo>
                    <a:pt x="176" y="6391"/>
                    <a:pt x="853" y="4010"/>
                    <a:pt x="2482" y="2406"/>
                  </a:cubicBezTo>
                  <a:cubicBezTo>
                    <a:pt x="4544" y="383"/>
                    <a:pt x="7602" y="157"/>
                    <a:pt x="8903" y="157"/>
                  </a:cubicBezTo>
                  <a:close/>
                  <a:moveTo>
                    <a:pt x="8837" y="1"/>
                  </a:moveTo>
                  <a:cubicBezTo>
                    <a:pt x="7471" y="1"/>
                    <a:pt x="4436" y="246"/>
                    <a:pt x="2381" y="2281"/>
                  </a:cubicBezTo>
                  <a:cubicBezTo>
                    <a:pt x="702" y="3935"/>
                    <a:pt x="1" y="6366"/>
                    <a:pt x="251" y="9549"/>
                  </a:cubicBezTo>
                  <a:cubicBezTo>
                    <a:pt x="251" y="9574"/>
                    <a:pt x="276" y="9624"/>
                    <a:pt x="301" y="9624"/>
                  </a:cubicBezTo>
                  <a:cubicBezTo>
                    <a:pt x="1063" y="9919"/>
                    <a:pt x="1947" y="10012"/>
                    <a:pt x="2758" y="10012"/>
                  </a:cubicBezTo>
                  <a:cubicBezTo>
                    <a:pt x="4083" y="10012"/>
                    <a:pt x="5211" y="9765"/>
                    <a:pt x="5289" y="9750"/>
                  </a:cubicBezTo>
                  <a:cubicBezTo>
                    <a:pt x="5339" y="9750"/>
                    <a:pt x="5364" y="9700"/>
                    <a:pt x="5364" y="9649"/>
                  </a:cubicBezTo>
                  <a:cubicBezTo>
                    <a:pt x="5339" y="9624"/>
                    <a:pt x="4938" y="7694"/>
                    <a:pt x="6492" y="5614"/>
                  </a:cubicBezTo>
                  <a:lnTo>
                    <a:pt x="6492" y="5614"/>
                  </a:lnTo>
                  <a:cubicBezTo>
                    <a:pt x="5564" y="7845"/>
                    <a:pt x="6216" y="9925"/>
                    <a:pt x="6216" y="9925"/>
                  </a:cubicBezTo>
                  <a:cubicBezTo>
                    <a:pt x="6216" y="9975"/>
                    <a:pt x="6241" y="9975"/>
                    <a:pt x="6266" y="10000"/>
                  </a:cubicBezTo>
                  <a:cubicBezTo>
                    <a:pt x="6310" y="10000"/>
                    <a:pt x="6817" y="10163"/>
                    <a:pt x="7575" y="10163"/>
                  </a:cubicBezTo>
                  <a:cubicBezTo>
                    <a:pt x="8115" y="10163"/>
                    <a:pt x="8781" y="10081"/>
                    <a:pt x="9499" y="9800"/>
                  </a:cubicBezTo>
                  <a:lnTo>
                    <a:pt x="9499" y="9800"/>
                  </a:lnTo>
                  <a:cubicBezTo>
                    <a:pt x="11003" y="13233"/>
                    <a:pt x="10377" y="16592"/>
                    <a:pt x="9374" y="18446"/>
                  </a:cubicBezTo>
                  <a:cubicBezTo>
                    <a:pt x="9374" y="18471"/>
                    <a:pt x="9374" y="18522"/>
                    <a:pt x="9399" y="18547"/>
                  </a:cubicBezTo>
                  <a:cubicBezTo>
                    <a:pt x="9424" y="18547"/>
                    <a:pt x="9449" y="18572"/>
                    <a:pt x="9449" y="18572"/>
                  </a:cubicBezTo>
                  <a:cubicBezTo>
                    <a:pt x="9474" y="18572"/>
                    <a:pt x="9499" y="18572"/>
                    <a:pt x="9499" y="18547"/>
                  </a:cubicBezTo>
                  <a:cubicBezTo>
                    <a:pt x="11429" y="17419"/>
                    <a:pt x="12056" y="15414"/>
                    <a:pt x="12256" y="14086"/>
                  </a:cubicBezTo>
                  <a:lnTo>
                    <a:pt x="12256" y="14086"/>
                  </a:lnTo>
                  <a:cubicBezTo>
                    <a:pt x="12256" y="15289"/>
                    <a:pt x="12006" y="17093"/>
                    <a:pt x="10853" y="18421"/>
                  </a:cubicBezTo>
                  <a:cubicBezTo>
                    <a:pt x="10828" y="18446"/>
                    <a:pt x="10828" y="18497"/>
                    <a:pt x="10828" y="18522"/>
                  </a:cubicBezTo>
                  <a:cubicBezTo>
                    <a:pt x="10853" y="18547"/>
                    <a:pt x="10878" y="18572"/>
                    <a:pt x="10928" y="18572"/>
                  </a:cubicBezTo>
                  <a:cubicBezTo>
                    <a:pt x="14687" y="18296"/>
                    <a:pt x="18246" y="17319"/>
                    <a:pt x="18798" y="11930"/>
                  </a:cubicBezTo>
                  <a:cubicBezTo>
                    <a:pt x="19299" y="7093"/>
                    <a:pt x="18096" y="1078"/>
                    <a:pt x="9549" y="25"/>
                  </a:cubicBezTo>
                  <a:cubicBezTo>
                    <a:pt x="9537" y="25"/>
                    <a:pt x="9272" y="1"/>
                    <a:pt x="883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64" name="Google Shape;4582;p52"/>
            <p:cNvSpPr/>
            <p:nvPr/>
          </p:nvSpPr>
          <p:spPr>
            <a:xfrm>
              <a:off x="7791318" y="3932003"/>
              <a:ext cx="171337" cy="137181"/>
            </a:xfrm>
            <a:custGeom>
              <a:avLst/>
              <a:gdLst/>
              <a:ahLst/>
              <a:cxnLst/>
              <a:rect l="l" t="t" r="r" b="b"/>
              <a:pathLst>
                <a:path w="5314" h="4255" extrusionOk="0">
                  <a:moveTo>
                    <a:pt x="79" y="0"/>
                  </a:moveTo>
                  <a:cubicBezTo>
                    <a:pt x="57" y="0"/>
                    <a:pt x="38" y="6"/>
                    <a:pt x="25" y="19"/>
                  </a:cubicBezTo>
                  <a:cubicBezTo>
                    <a:pt x="0" y="69"/>
                    <a:pt x="0" y="119"/>
                    <a:pt x="50" y="144"/>
                  </a:cubicBezTo>
                  <a:cubicBezTo>
                    <a:pt x="50" y="144"/>
                    <a:pt x="2707" y="2275"/>
                    <a:pt x="5163" y="4229"/>
                  </a:cubicBezTo>
                  <a:cubicBezTo>
                    <a:pt x="5163" y="4229"/>
                    <a:pt x="5188" y="4254"/>
                    <a:pt x="5213" y="4254"/>
                  </a:cubicBezTo>
                  <a:cubicBezTo>
                    <a:pt x="5238" y="4254"/>
                    <a:pt x="5264" y="4229"/>
                    <a:pt x="5264" y="4204"/>
                  </a:cubicBezTo>
                  <a:cubicBezTo>
                    <a:pt x="5314" y="4179"/>
                    <a:pt x="5289" y="4129"/>
                    <a:pt x="5264" y="4104"/>
                  </a:cubicBezTo>
                  <a:cubicBezTo>
                    <a:pt x="2807" y="2149"/>
                    <a:pt x="151" y="19"/>
                    <a:pt x="151" y="19"/>
                  </a:cubicBezTo>
                  <a:cubicBezTo>
                    <a:pt x="126" y="6"/>
                    <a:pt x="101" y="0"/>
                    <a:pt x="7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65" name="Google Shape;4583;p52"/>
            <p:cNvSpPr/>
            <p:nvPr/>
          </p:nvSpPr>
          <p:spPr>
            <a:xfrm>
              <a:off x="7258802" y="3627172"/>
              <a:ext cx="910754" cy="639158"/>
            </a:xfrm>
            <a:custGeom>
              <a:avLst/>
              <a:gdLst/>
              <a:ahLst/>
              <a:cxnLst/>
              <a:rect l="l" t="t" r="r" b="b"/>
              <a:pathLst>
                <a:path w="28247" h="19825" extrusionOk="0">
                  <a:moveTo>
                    <a:pt x="27119" y="0"/>
                  </a:moveTo>
                  <a:cubicBezTo>
                    <a:pt x="27069" y="0"/>
                    <a:pt x="27044" y="25"/>
                    <a:pt x="27019" y="75"/>
                  </a:cubicBezTo>
                  <a:cubicBezTo>
                    <a:pt x="27019" y="100"/>
                    <a:pt x="26442" y="4236"/>
                    <a:pt x="27495" y="9975"/>
                  </a:cubicBezTo>
                  <a:cubicBezTo>
                    <a:pt x="28046" y="13108"/>
                    <a:pt x="27420" y="15865"/>
                    <a:pt x="25766" y="17369"/>
                  </a:cubicBezTo>
                  <a:cubicBezTo>
                    <a:pt x="24942" y="18104"/>
                    <a:pt x="23935" y="18485"/>
                    <a:pt x="22830" y="18485"/>
                  </a:cubicBezTo>
                  <a:cubicBezTo>
                    <a:pt x="22354" y="18485"/>
                    <a:pt x="21860" y="18414"/>
                    <a:pt x="21354" y="18271"/>
                  </a:cubicBezTo>
                  <a:cubicBezTo>
                    <a:pt x="19826" y="17845"/>
                    <a:pt x="16968" y="16166"/>
                    <a:pt x="13961" y="14361"/>
                  </a:cubicBezTo>
                  <a:cubicBezTo>
                    <a:pt x="9876" y="11930"/>
                    <a:pt x="5264" y="9173"/>
                    <a:pt x="2357" y="8597"/>
                  </a:cubicBezTo>
                  <a:cubicBezTo>
                    <a:pt x="2221" y="8565"/>
                    <a:pt x="2085" y="8550"/>
                    <a:pt x="1951" y="8550"/>
                  </a:cubicBezTo>
                  <a:cubicBezTo>
                    <a:pt x="1442" y="8550"/>
                    <a:pt x="959" y="8766"/>
                    <a:pt x="603" y="9123"/>
                  </a:cubicBezTo>
                  <a:cubicBezTo>
                    <a:pt x="151" y="9599"/>
                    <a:pt x="1" y="10276"/>
                    <a:pt x="176" y="10928"/>
                  </a:cubicBezTo>
                  <a:cubicBezTo>
                    <a:pt x="928" y="13785"/>
                    <a:pt x="4638" y="16792"/>
                    <a:pt x="11229" y="19825"/>
                  </a:cubicBezTo>
                  <a:lnTo>
                    <a:pt x="11279" y="19825"/>
                  </a:lnTo>
                  <a:cubicBezTo>
                    <a:pt x="11304" y="19825"/>
                    <a:pt x="11329" y="19800"/>
                    <a:pt x="11354" y="19775"/>
                  </a:cubicBezTo>
                  <a:cubicBezTo>
                    <a:pt x="11379" y="19750"/>
                    <a:pt x="11354" y="19674"/>
                    <a:pt x="11304" y="19674"/>
                  </a:cubicBezTo>
                  <a:cubicBezTo>
                    <a:pt x="4863" y="16692"/>
                    <a:pt x="1054" y="13659"/>
                    <a:pt x="327" y="10877"/>
                  </a:cubicBezTo>
                  <a:cubicBezTo>
                    <a:pt x="176" y="10301"/>
                    <a:pt x="327" y="9674"/>
                    <a:pt x="728" y="9248"/>
                  </a:cubicBezTo>
                  <a:cubicBezTo>
                    <a:pt x="1055" y="8900"/>
                    <a:pt x="1516" y="8720"/>
                    <a:pt x="1989" y="8720"/>
                  </a:cubicBezTo>
                  <a:cubicBezTo>
                    <a:pt x="2095" y="8720"/>
                    <a:pt x="2201" y="8729"/>
                    <a:pt x="2307" y="8747"/>
                  </a:cubicBezTo>
                  <a:cubicBezTo>
                    <a:pt x="5189" y="9349"/>
                    <a:pt x="9801" y="12080"/>
                    <a:pt x="13886" y="14512"/>
                  </a:cubicBezTo>
                  <a:cubicBezTo>
                    <a:pt x="17044" y="16391"/>
                    <a:pt x="19750" y="18020"/>
                    <a:pt x="21304" y="18446"/>
                  </a:cubicBezTo>
                  <a:cubicBezTo>
                    <a:pt x="21820" y="18588"/>
                    <a:pt x="22327" y="18659"/>
                    <a:pt x="22816" y="18659"/>
                  </a:cubicBezTo>
                  <a:cubicBezTo>
                    <a:pt x="23968" y="18659"/>
                    <a:pt x="25022" y="18268"/>
                    <a:pt x="25866" y="17494"/>
                  </a:cubicBezTo>
                  <a:cubicBezTo>
                    <a:pt x="27570" y="15940"/>
                    <a:pt x="28247" y="13133"/>
                    <a:pt x="27645" y="9925"/>
                  </a:cubicBezTo>
                  <a:cubicBezTo>
                    <a:pt x="26618" y="4236"/>
                    <a:pt x="27194" y="125"/>
                    <a:pt x="27194" y="100"/>
                  </a:cubicBezTo>
                  <a:cubicBezTo>
                    <a:pt x="27194" y="50"/>
                    <a:pt x="27169" y="0"/>
                    <a:pt x="2711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66" name="Google Shape;4584;p52"/>
            <p:cNvSpPr/>
            <p:nvPr/>
          </p:nvSpPr>
          <p:spPr>
            <a:xfrm>
              <a:off x="7009937" y="3771930"/>
              <a:ext cx="222248" cy="104941"/>
            </a:xfrm>
            <a:custGeom>
              <a:avLst/>
              <a:gdLst/>
              <a:ahLst/>
              <a:cxnLst/>
              <a:rect l="l" t="t" r="r" b="b"/>
              <a:pathLst>
                <a:path w="6893" h="3255" extrusionOk="0">
                  <a:moveTo>
                    <a:pt x="784" y="0"/>
                  </a:moveTo>
                  <a:cubicBezTo>
                    <a:pt x="338" y="0"/>
                    <a:pt x="83" y="64"/>
                    <a:pt x="76" y="72"/>
                  </a:cubicBezTo>
                  <a:cubicBezTo>
                    <a:pt x="26" y="72"/>
                    <a:pt x="1" y="122"/>
                    <a:pt x="1" y="172"/>
                  </a:cubicBezTo>
                  <a:cubicBezTo>
                    <a:pt x="19" y="209"/>
                    <a:pt x="51" y="232"/>
                    <a:pt x="86" y="232"/>
                  </a:cubicBezTo>
                  <a:cubicBezTo>
                    <a:pt x="99" y="232"/>
                    <a:pt x="113" y="229"/>
                    <a:pt x="126" y="222"/>
                  </a:cubicBezTo>
                  <a:cubicBezTo>
                    <a:pt x="133" y="222"/>
                    <a:pt x="363" y="169"/>
                    <a:pt x="767" y="169"/>
                  </a:cubicBezTo>
                  <a:cubicBezTo>
                    <a:pt x="1836" y="169"/>
                    <a:pt x="4124" y="538"/>
                    <a:pt x="6743" y="3229"/>
                  </a:cubicBezTo>
                  <a:cubicBezTo>
                    <a:pt x="6743" y="3255"/>
                    <a:pt x="6768" y="3255"/>
                    <a:pt x="6793" y="3255"/>
                  </a:cubicBezTo>
                  <a:cubicBezTo>
                    <a:pt x="6818" y="3255"/>
                    <a:pt x="6843" y="3255"/>
                    <a:pt x="6868" y="3229"/>
                  </a:cubicBezTo>
                  <a:cubicBezTo>
                    <a:pt x="6893" y="3204"/>
                    <a:pt x="6893" y="3154"/>
                    <a:pt x="6868" y="3129"/>
                  </a:cubicBezTo>
                  <a:cubicBezTo>
                    <a:pt x="4233" y="404"/>
                    <a:pt x="1905" y="0"/>
                    <a:pt x="78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67" name="Google Shape;4585;p52"/>
            <p:cNvSpPr/>
            <p:nvPr/>
          </p:nvSpPr>
          <p:spPr>
            <a:xfrm>
              <a:off x="7974735" y="3628462"/>
              <a:ext cx="182654" cy="363957"/>
            </a:xfrm>
            <a:custGeom>
              <a:avLst/>
              <a:gdLst/>
              <a:ahLst/>
              <a:cxnLst/>
              <a:rect l="l" t="t" r="r" b="b"/>
              <a:pathLst>
                <a:path w="5665" h="11289" extrusionOk="0">
                  <a:moveTo>
                    <a:pt x="2618" y="0"/>
                  </a:moveTo>
                  <a:cubicBezTo>
                    <a:pt x="2584" y="0"/>
                    <a:pt x="2557" y="24"/>
                    <a:pt x="2557" y="60"/>
                  </a:cubicBezTo>
                  <a:cubicBezTo>
                    <a:pt x="2532" y="111"/>
                    <a:pt x="1" y="5374"/>
                    <a:pt x="1680" y="8707"/>
                  </a:cubicBezTo>
                  <a:cubicBezTo>
                    <a:pt x="2382" y="10086"/>
                    <a:pt x="3685" y="10963"/>
                    <a:pt x="5565" y="11289"/>
                  </a:cubicBezTo>
                  <a:cubicBezTo>
                    <a:pt x="5615" y="11289"/>
                    <a:pt x="5640" y="11263"/>
                    <a:pt x="5665" y="11213"/>
                  </a:cubicBezTo>
                  <a:cubicBezTo>
                    <a:pt x="5665" y="11188"/>
                    <a:pt x="5640" y="11138"/>
                    <a:pt x="5590" y="11138"/>
                  </a:cubicBezTo>
                  <a:cubicBezTo>
                    <a:pt x="3760" y="10787"/>
                    <a:pt x="2507" y="9960"/>
                    <a:pt x="1830" y="8632"/>
                  </a:cubicBezTo>
                  <a:cubicBezTo>
                    <a:pt x="176" y="5374"/>
                    <a:pt x="2682" y="186"/>
                    <a:pt x="2707" y="136"/>
                  </a:cubicBezTo>
                  <a:cubicBezTo>
                    <a:pt x="2732" y="85"/>
                    <a:pt x="2707" y="35"/>
                    <a:pt x="2657" y="10"/>
                  </a:cubicBezTo>
                  <a:cubicBezTo>
                    <a:pt x="2644" y="4"/>
                    <a:pt x="2630" y="0"/>
                    <a:pt x="261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68" name="Google Shape;4586;p52"/>
            <p:cNvSpPr/>
            <p:nvPr/>
          </p:nvSpPr>
          <p:spPr>
            <a:xfrm>
              <a:off x="7304873" y="4175803"/>
              <a:ext cx="193971" cy="194633"/>
            </a:xfrm>
            <a:custGeom>
              <a:avLst/>
              <a:gdLst/>
              <a:ahLst/>
              <a:cxnLst/>
              <a:rect l="l" t="t" r="r" b="b"/>
              <a:pathLst>
                <a:path w="6016" h="6037" extrusionOk="0">
                  <a:moveTo>
                    <a:pt x="2181" y="1"/>
                  </a:moveTo>
                  <a:cubicBezTo>
                    <a:pt x="2181" y="1"/>
                    <a:pt x="1" y="2582"/>
                    <a:pt x="402" y="3911"/>
                  </a:cubicBezTo>
                  <a:cubicBezTo>
                    <a:pt x="853" y="5164"/>
                    <a:pt x="1254" y="4688"/>
                    <a:pt x="2306" y="5540"/>
                  </a:cubicBezTo>
                  <a:cubicBezTo>
                    <a:pt x="2790" y="5931"/>
                    <a:pt x="3147" y="6037"/>
                    <a:pt x="3391" y="6037"/>
                  </a:cubicBezTo>
                  <a:cubicBezTo>
                    <a:pt x="3678" y="6037"/>
                    <a:pt x="3810" y="5891"/>
                    <a:pt x="3810" y="5891"/>
                  </a:cubicBezTo>
                  <a:cubicBezTo>
                    <a:pt x="3810" y="5891"/>
                    <a:pt x="4361" y="3560"/>
                    <a:pt x="6016" y="2607"/>
                  </a:cubicBezTo>
                  <a:cubicBezTo>
                    <a:pt x="3559" y="1730"/>
                    <a:pt x="2181" y="1"/>
                    <a:pt x="218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9" name="Google Shape;4587;p52"/>
            <p:cNvSpPr/>
            <p:nvPr/>
          </p:nvSpPr>
          <p:spPr>
            <a:xfrm>
              <a:off x="7302455" y="4173385"/>
              <a:ext cx="198807" cy="200436"/>
            </a:xfrm>
            <a:custGeom>
              <a:avLst/>
              <a:gdLst/>
              <a:ahLst/>
              <a:cxnLst/>
              <a:rect l="l" t="t" r="r" b="b"/>
              <a:pathLst>
                <a:path w="6166" h="6217" extrusionOk="0">
                  <a:moveTo>
                    <a:pt x="2256" y="226"/>
                  </a:moveTo>
                  <a:cubicBezTo>
                    <a:pt x="2557" y="552"/>
                    <a:pt x="3835" y="1930"/>
                    <a:pt x="5890" y="2707"/>
                  </a:cubicBezTo>
                  <a:cubicBezTo>
                    <a:pt x="4411" y="3660"/>
                    <a:pt x="3860" y="5665"/>
                    <a:pt x="3810" y="5915"/>
                  </a:cubicBezTo>
                  <a:cubicBezTo>
                    <a:pt x="3774" y="5951"/>
                    <a:pt x="3659" y="6032"/>
                    <a:pt x="3455" y="6032"/>
                  </a:cubicBezTo>
                  <a:cubicBezTo>
                    <a:pt x="3228" y="6032"/>
                    <a:pt x="2892" y="5933"/>
                    <a:pt x="2431" y="5565"/>
                  </a:cubicBezTo>
                  <a:cubicBezTo>
                    <a:pt x="2030" y="5239"/>
                    <a:pt x="1705" y="5088"/>
                    <a:pt x="1454" y="4988"/>
                  </a:cubicBezTo>
                  <a:cubicBezTo>
                    <a:pt x="1078" y="4813"/>
                    <a:pt x="827" y="4687"/>
                    <a:pt x="552" y="3961"/>
                  </a:cubicBezTo>
                  <a:cubicBezTo>
                    <a:pt x="226" y="2833"/>
                    <a:pt x="1905" y="652"/>
                    <a:pt x="2256" y="226"/>
                  </a:cubicBezTo>
                  <a:close/>
                  <a:moveTo>
                    <a:pt x="2256" y="1"/>
                  </a:moveTo>
                  <a:cubicBezTo>
                    <a:pt x="2231" y="1"/>
                    <a:pt x="2206" y="1"/>
                    <a:pt x="2181" y="26"/>
                  </a:cubicBezTo>
                  <a:cubicBezTo>
                    <a:pt x="2081" y="126"/>
                    <a:pt x="0" y="2657"/>
                    <a:pt x="401" y="4011"/>
                  </a:cubicBezTo>
                  <a:cubicBezTo>
                    <a:pt x="702" y="4813"/>
                    <a:pt x="978" y="4938"/>
                    <a:pt x="1404" y="5138"/>
                  </a:cubicBezTo>
                  <a:cubicBezTo>
                    <a:pt x="1629" y="5239"/>
                    <a:pt x="1930" y="5364"/>
                    <a:pt x="2331" y="5690"/>
                  </a:cubicBezTo>
                  <a:cubicBezTo>
                    <a:pt x="2832" y="6091"/>
                    <a:pt x="3208" y="6216"/>
                    <a:pt x="3459" y="6216"/>
                  </a:cubicBezTo>
                  <a:cubicBezTo>
                    <a:pt x="3785" y="6216"/>
                    <a:pt x="3935" y="6041"/>
                    <a:pt x="3935" y="6016"/>
                  </a:cubicBezTo>
                  <a:cubicBezTo>
                    <a:pt x="3960" y="6016"/>
                    <a:pt x="3960" y="6016"/>
                    <a:pt x="3960" y="5991"/>
                  </a:cubicBezTo>
                  <a:cubicBezTo>
                    <a:pt x="3960" y="5966"/>
                    <a:pt x="4537" y="3685"/>
                    <a:pt x="6116" y="2758"/>
                  </a:cubicBezTo>
                  <a:cubicBezTo>
                    <a:pt x="6166" y="2732"/>
                    <a:pt x="6166" y="2707"/>
                    <a:pt x="6166" y="2682"/>
                  </a:cubicBezTo>
                  <a:cubicBezTo>
                    <a:pt x="6166" y="2657"/>
                    <a:pt x="6141" y="2607"/>
                    <a:pt x="6116" y="2607"/>
                  </a:cubicBezTo>
                  <a:cubicBezTo>
                    <a:pt x="3710" y="1755"/>
                    <a:pt x="2331" y="51"/>
                    <a:pt x="2306" y="26"/>
                  </a:cubicBezTo>
                  <a:cubicBezTo>
                    <a:pt x="2306" y="1"/>
                    <a:pt x="2281" y="1"/>
                    <a:pt x="225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70" name="Google Shape;4588;p52"/>
            <p:cNvSpPr/>
            <p:nvPr/>
          </p:nvSpPr>
          <p:spPr>
            <a:xfrm>
              <a:off x="7453567" y="4304280"/>
              <a:ext cx="165662" cy="125285"/>
            </a:xfrm>
            <a:custGeom>
              <a:avLst/>
              <a:gdLst/>
              <a:ahLst/>
              <a:cxnLst/>
              <a:rect l="l" t="t" r="r" b="b"/>
              <a:pathLst>
                <a:path w="5138" h="3886" extrusionOk="0">
                  <a:moveTo>
                    <a:pt x="5013" y="1"/>
                  </a:moveTo>
                  <a:cubicBezTo>
                    <a:pt x="2105" y="652"/>
                    <a:pt x="50" y="3710"/>
                    <a:pt x="25" y="3760"/>
                  </a:cubicBezTo>
                  <a:cubicBezTo>
                    <a:pt x="0" y="3785"/>
                    <a:pt x="0" y="3835"/>
                    <a:pt x="50" y="3860"/>
                  </a:cubicBezTo>
                  <a:cubicBezTo>
                    <a:pt x="50" y="3886"/>
                    <a:pt x="75" y="3886"/>
                    <a:pt x="100" y="3886"/>
                  </a:cubicBezTo>
                  <a:cubicBezTo>
                    <a:pt x="125" y="3886"/>
                    <a:pt x="151" y="3860"/>
                    <a:pt x="176" y="3835"/>
                  </a:cubicBezTo>
                  <a:cubicBezTo>
                    <a:pt x="176" y="3810"/>
                    <a:pt x="2206" y="803"/>
                    <a:pt x="5063" y="176"/>
                  </a:cubicBezTo>
                  <a:cubicBezTo>
                    <a:pt x="5088" y="176"/>
                    <a:pt x="5138" y="126"/>
                    <a:pt x="5113" y="76"/>
                  </a:cubicBezTo>
                  <a:cubicBezTo>
                    <a:pt x="5113" y="26"/>
                    <a:pt x="5063" y="1"/>
                    <a:pt x="501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71" name="Google Shape;4589;p52"/>
            <p:cNvSpPr/>
            <p:nvPr/>
          </p:nvSpPr>
          <p:spPr>
            <a:xfrm>
              <a:off x="7582851" y="4370533"/>
              <a:ext cx="14574" cy="64673"/>
            </a:xfrm>
            <a:custGeom>
              <a:avLst/>
              <a:gdLst/>
              <a:ahLst/>
              <a:cxnLst/>
              <a:rect l="l" t="t" r="r" b="b"/>
              <a:pathLst>
                <a:path w="452" h="2006" extrusionOk="0">
                  <a:moveTo>
                    <a:pt x="0" y="1"/>
                  </a:moveTo>
                  <a:cubicBezTo>
                    <a:pt x="0" y="1"/>
                    <a:pt x="0" y="1029"/>
                    <a:pt x="451" y="2006"/>
                  </a:cubicBezTo>
                  <a:lnTo>
                    <a:pt x="0" y="1"/>
                  </a:lnTo>
                  <a:close/>
                </a:path>
              </a:pathLst>
            </a:custGeom>
            <a:solidFill>
              <a:srgbClr val="376BA5"/>
            </a:solidFill>
            <a:ln>
              <a:noFill/>
            </a:ln>
          </p:spPr>
          <p:txBody>
            <a:bodyPr spcFirstLastPara="1" wrap="square" lIns="91425" tIns="91425" rIns="91425" bIns="91425" anchor="ctr" anchorCtr="0">
              <a:noAutofit/>
            </a:bodyPr>
            <a:lstStyle/>
            <a:p>
              <a:endParaRPr/>
            </a:p>
          </p:txBody>
        </p:sp>
        <p:sp>
          <p:nvSpPr>
            <p:cNvPr id="272" name="Google Shape;4590;p52"/>
            <p:cNvSpPr/>
            <p:nvPr/>
          </p:nvSpPr>
          <p:spPr>
            <a:xfrm>
              <a:off x="7579595" y="4368115"/>
              <a:ext cx="21054" cy="69542"/>
            </a:xfrm>
            <a:custGeom>
              <a:avLst/>
              <a:gdLst/>
              <a:ahLst/>
              <a:cxnLst/>
              <a:rect l="l" t="t" r="r" b="b"/>
              <a:pathLst>
                <a:path w="653" h="2157" extrusionOk="0">
                  <a:moveTo>
                    <a:pt x="101" y="1"/>
                  </a:moveTo>
                  <a:cubicBezTo>
                    <a:pt x="51" y="1"/>
                    <a:pt x="1" y="26"/>
                    <a:pt x="1" y="76"/>
                  </a:cubicBezTo>
                  <a:cubicBezTo>
                    <a:pt x="1" y="126"/>
                    <a:pt x="1" y="1129"/>
                    <a:pt x="477" y="2106"/>
                  </a:cubicBezTo>
                  <a:cubicBezTo>
                    <a:pt x="477" y="2156"/>
                    <a:pt x="527" y="2156"/>
                    <a:pt x="552" y="2156"/>
                  </a:cubicBezTo>
                  <a:lnTo>
                    <a:pt x="577" y="2156"/>
                  </a:lnTo>
                  <a:cubicBezTo>
                    <a:pt x="627" y="2131"/>
                    <a:pt x="653" y="2081"/>
                    <a:pt x="627" y="2031"/>
                  </a:cubicBezTo>
                  <a:cubicBezTo>
                    <a:pt x="176" y="1078"/>
                    <a:pt x="176" y="101"/>
                    <a:pt x="176" y="76"/>
                  </a:cubicBezTo>
                  <a:cubicBezTo>
                    <a:pt x="176" y="26"/>
                    <a:pt x="126" y="1"/>
                    <a:pt x="101"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73" name="Google Shape;4591;p52"/>
            <p:cNvSpPr/>
            <p:nvPr/>
          </p:nvSpPr>
          <p:spPr>
            <a:xfrm>
              <a:off x="7990887" y="3687751"/>
              <a:ext cx="219023" cy="3998"/>
            </a:xfrm>
            <a:custGeom>
              <a:avLst/>
              <a:gdLst/>
              <a:ahLst/>
              <a:cxnLst/>
              <a:rect l="l" t="t" r="r" b="b"/>
              <a:pathLst>
                <a:path w="6793" h="124" extrusionOk="0">
                  <a:moveTo>
                    <a:pt x="1" y="1"/>
                  </a:moveTo>
                  <a:cubicBezTo>
                    <a:pt x="911" y="93"/>
                    <a:pt x="1970" y="123"/>
                    <a:pt x="2976" y="123"/>
                  </a:cubicBezTo>
                  <a:cubicBezTo>
                    <a:pt x="4988" y="123"/>
                    <a:pt x="6793" y="1"/>
                    <a:pt x="6793" y="1"/>
                  </a:cubicBezTo>
                  <a:close/>
                </a:path>
              </a:pathLst>
            </a:custGeom>
            <a:solidFill>
              <a:srgbClr val="376BA5"/>
            </a:solidFill>
            <a:ln>
              <a:noFill/>
            </a:ln>
          </p:spPr>
          <p:txBody>
            <a:bodyPr spcFirstLastPara="1" wrap="square" lIns="91425" tIns="91425" rIns="91425" bIns="91425" anchor="ctr" anchorCtr="0">
              <a:noAutofit/>
            </a:bodyPr>
            <a:lstStyle/>
            <a:p>
              <a:endParaRPr/>
            </a:p>
          </p:txBody>
        </p:sp>
        <p:sp>
          <p:nvSpPr>
            <p:cNvPr id="274" name="Google Shape;4592;p52"/>
            <p:cNvSpPr/>
            <p:nvPr/>
          </p:nvSpPr>
          <p:spPr>
            <a:xfrm>
              <a:off x="7987663" y="3685333"/>
              <a:ext cx="225504" cy="8930"/>
            </a:xfrm>
            <a:custGeom>
              <a:avLst/>
              <a:gdLst/>
              <a:ahLst/>
              <a:cxnLst/>
              <a:rect l="l" t="t" r="r" b="b"/>
              <a:pathLst>
                <a:path w="6994" h="277" extrusionOk="0">
                  <a:moveTo>
                    <a:pt x="101" y="1"/>
                  </a:moveTo>
                  <a:cubicBezTo>
                    <a:pt x="51" y="1"/>
                    <a:pt x="1" y="26"/>
                    <a:pt x="1" y="76"/>
                  </a:cubicBezTo>
                  <a:cubicBezTo>
                    <a:pt x="1" y="126"/>
                    <a:pt x="26" y="151"/>
                    <a:pt x="76" y="176"/>
                  </a:cubicBezTo>
                  <a:cubicBezTo>
                    <a:pt x="1003" y="251"/>
                    <a:pt x="2056" y="276"/>
                    <a:pt x="3058" y="276"/>
                  </a:cubicBezTo>
                  <a:cubicBezTo>
                    <a:pt x="5063" y="276"/>
                    <a:pt x="6868" y="176"/>
                    <a:pt x="6893" y="176"/>
                  </a:cubicBezTo>
                  <a:cubicBezTo>
                    <a:pt x="6943" y="151"/>
                    <a:pt x="6993" y="126"/>
                    <a:pt x="6993" y="76"/>
                  </a:cubicBezTo>
                  <a:cubicBezTo>
                    <a:pt x="6968" y="26"/>
                    <a:pt x="6943" y="1"/>
                    <a:pt x="6893" y="1"/>
                  </a:cubicBezTo>
                  <a:cubicBezTo>
                    <a:pt x="6859" y="1"/>
                    <a:pt x="5055" y="112"/>
                    <a:pt x="3054" y="112"/>
                  </a:cubicBezTo>
                  <a:cubicBezTo>
                    <a:pt x="2053" y="112"/>
                    <a:pt x="1003" y="84"/>
                    <a:pt x="101"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75" name="Google Shape;4593;p52"/>
            <p:cNvSpPr/>
            <p:nvPr/>
          </p:nvSpPr>
          <p:spPr>
            <a:xfrm>
              <a:off x="7853543" y="2972665"/>
              <a:ext cx="131743" cy="547048"/>
            </a:xfrm>
            <a:custGeom>
              <a:avLst/>
              <a:gdLst/>
              <a:ahLst/>
              <a:cxnLst/>
              <a:rect l="l" t="t" r="r" b="b"/>
              <a:pathLst>
                <a:path w="4086" h="16968" extrusionOk="0">
                  <a:moveTo>
                    <a:pt x="4010" y="0"/>
                  </a:moveTo>
                  <a:cubicBezTo>
                    <a:pt x="3960" y="0"/>
                    <a:pt x="3910" y="25"/>
                    <a:pt x="3910" y="75"/>
                  </a:cubicBezTo>
                  <a:cubicBezTo>
                    <a:pt x="3885" y="101"/>
                    <a:pt x="2682" y="4461"/>
                    <a:pt x="1354" y="7845"/>
                  </a:cubicBezTo>
                  <a:cubicBezTo>
                    <a:pt x="0" y="11228"/>
                    <a:pt x="1203" y="16842"/>
                    <a:pt x="1228" y="16893"/>
                  </a:cubicBezTo>
                  <a:cubicBezTo>
                    <a:pt x="1228" y="16943"/>
                    <a:pt x="1278" y="16968"/>
                    <a:pt x="1303" y="16968"/>
                  </a:cubicBezTo>
                  <a:lnTo>
                    <a:pt x="1329" y="16968"/>
                  </a:lnTo>
                  <a:cubicBezTo>
                    <a:pt x="1379" y="16943"/>
                    <a:pt x="1404" y="16893"/>
                    <a:pt x="1404" y="16868"/>
                  </a:cubicBezTo>
                  <a:cubicBezTo>
                    <a:pt x="1379" y="16792"/>
                    <a:pt x="176" y="11253"/>
                    <a:pt x="1504" y="7895"/>
                  </a:cubicBezTo>
                  <a:cubicBezTo>
                    <a:pt x="2857" y="4512"/>
                    <a:pt x="4060" y="151"/>
                    <a:pt x="4060" y="126"/>
                  </a:cubicBezTo>
                  <a:cubicBezTo>
                    <a:pt x="4085" y="75"/>
                    <a:pt x="4060" y="25"/>
                    <a:pt x="401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76" name="Google Shape;4594;p52"/>
            <p:cNvSpPr/>
            <p:nvPr/>
          </p:nvSpPr>
          <p:spPr>
            <a:xfrm>
              <a:off x="7987663" y="2991236"/>
              <a:ext cx="28309" cy="28307"/>
            </a:xfrm>
            <a:custGeom>
              <a:avLst/>
              <a:gdLst/>
              <a:ahLst/>
              <a:cxnLst/>
              <a:rect l="l" t="t" r="r" b="b"/>
              <a:pathLst>
                <a:path w="878" h="878" extrusionOk="0">
                  <a:moveTo>
                    <a:pt x="427" y="176"/>
                  </a:moveTo>
                  <a:cubicBezTo>
                    <a:pt x="577" y="176"/>
                    <a:pt x="702" y="301"/>
                    <a:pt x="702" y="452"/>
                  </a:cubicBezTo>
                  <a:cubicBezTo>
                    <a:pt x="702" y="577"/>
                    <a:pt x="577" y="702"/>
                    <a:pt x="427" y="702"/>
                  </a:cubicBezTo>
                  <a:cubicBezTo>
                    <a:pt x="301" y="702"/>
                    <a:pt x="176" y="577"/>
                    <a:pt x="176" y="452"/>
                  </a:cubicBezTo>
                  <a:cubicBezTo>
                    <a:pt x="176" y="301"/>
                    <a:pt x="301" y="176"/>
                    <a:pt x="427" y="176"/>
                  </a:cubicBezTo>
                  <a:close/>
                  <a:moveTo>
                    <a:pt x="427" y="1"/>
                  </a:moveTo>
                  <a:cubicBezTo>
                    <a:pt x="201" y="1"/>
                    <a:pt x="1" y="201"/>
                    <a:pt x="1" y="452"/>
                  </a:cubicBezTo>
                  <a:cubicBezTo>
                    <a:pt x="1" y="677"/>
                    <a:pt x="201" y="878"/>
                    <a:pt x="427" y="878"/>
                  </a:cubicBezTo>
                  <a:cubicBezTo>
                    <a:pt x="677" y="878"/>
                    <a:pt x="878" y="677"/>
                    <a:pt x="878" y="452"/>
                  </a:cubicBezTo>
                  <a:cubicBezTo>
                    <a:pt x="878" y="201"/>
                    <a:pt x="677" y="1"/>
                    <a:pt x="42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77" name="Google Shape;4595;p52"/>
            <p:cNvSpPr/>
            <p:nvPr/>
          </p:nvSpPr>
          <p:spPr>
            <a:xfrm>
              <a:off x="7900388" y="3243354"/>
              <a:ext cx="28341" cy="27501"/>
            </a:xfrm>
            <a:custGeom>
              <a:avLst/>
              <a:gdLst/>
              <a:ahLst/>
              <a:cxnLst/>
              <a:rect l="l" t="t" r="r" b="b"/>
              <a:pathLst>
                <a:path w="879" h="853" extrusionOk="0">
                  <a:moveTo>
                    <a:pt x="427" y="176"/>
                  </a:moveTo>
                  <a:cubicBezTo>
                    <a:pt x="577" y="176"/>
                    <a:pt x="703" y="276"/>
                    <a:pt x="703" y="426"/>
                  </a:cubicBezTo>
                  <a:cubicBezTo>
                    <a:pt x="703" y="577"/>
                    <a:pt x="577" y="702"/>
                    <a:pt x="427" y="702"/>
                  </a:cubicBezTo>
                  <a:cubicBezTo>
                    <a:pt x="302" y="702"/>
                    <a:pt x="176" y="577"/>
                    <a:pt x="176" y="426"/>
                  </a:cubicBezTo>
                  <a:cubicBezTo>
                    <a:pt x="176" y="276"/>
                    <a:pt x="302" y="176"/>
                    <a:pt x="427" y="176"/>
                  </a:cubicBezTo>
                  <a:close/>
                  <a:moveTo>
                    <a:pt x="427" y="0"/>
                  </a:moveTo>
                  <a:cubicBezTo>
                    <a:pt x="201" y="0"/>
                    <a:pt x="1" y="201"/>
                    <a:pt x="1" y="426"/>
                  </a:cubicBezTo>
                  <a:cubicBezTo>
                    <a:pt x="1" y="677"/>
                    <a:pt x="201" y="852"/>
                    <a:pt x="427" y="852"/>
                  </a:cubicBezTo>
                  <a:cubicBezTo>
                    <a:pt x="678" y="852"/>
                    <a:pt x="878" y="677"/>
                    <a:pt x="878" y="426"/>
                  </a:cubicBezTo>
                  <a:cubicBezTo>
                    <a:pt x="878" y="201"/>
                    <a:pt x="678" y="0"/>
                    <a:pt x="4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78" name="Google Shape;4596;p52"/>
            <p:cNvSpPr/>
            <p:nvPr/>
          </p:nvSpPr>
          <p:spPr>
            <a:xfrm>
              <a:off x="7953714" y="3111653"/>
              <a:ext cx="27535" cy="28307"/>
            </a:xfrm>
            <a:custGeom>
              <a:avLst/>
              <a:gdLst/>
              <a:ahLst/>
              <a:cxnLst/>
              <a:rect l="l" t="t" r="r" b="b"/>
              <a:pathLst>
                <a:path w="854" h="878" extrusionOk="0">
                  <a:moveTo>
                    <a:pt x="427" y="176"/>
                  </a:moveTo>
                  <a:cubicBezTo>
                    <a:pt x="577" y="176"/>
                    <a:pt x="678" y="301"/>
                    <a:pt x="678" y="451"/>
                  </a:cubicBezTo>
                  <a:cubicBezTo>
                    <a:pt x="678" y="577"/>
                    <a:pt x="577" y="702"/>
                    <a:pt x="427" y="702"/>
                  </a:cubicBezTo>
                  <a:cubicBezTo>
                    <a:pt x="277" y="702"/>
                    <a:pt x="176" y="577"/>
                    <a:pt x="176" y="451"/>
                  </a:cubicBezTo>
                  <a:cubicBezTo>
                    <a:pt x="176" y="301"/>
                    <a:pt x="277" y="176"/>
                    <a:pt x="427" y="176"/>
                  </a:cubicBezTo>
                  <a:close/>
                  <a:moveTo>
                    <a:pt x="427" y="0"/>
                  </a:moveTo>
                  <a:cubicBezTo>
                    <a:pt x="176" y="0"/>
                    <a:pt x="1" y="201"/>
                    <a:pt x="1" y="451"/>
                  </a:cubicBezTo>
                  <a:cubicBezTo>
                    <a:pt x="1" y="677"/>
                    <a:pt x="176" y="877"/>
                    <a:pt x="427" y="877"/>
                  </a:cubicBezTo>
                  <a:cubicBezTo>
                    <a:pt x="653" y="877"/>
                    <a:pt x="853" y="677"/>
                    <a:pt x="853" y="451"/>
                  </a:cubicBezTo>
                  <a:cubicBezTo>
                    <a:pt x="853" y="201"/>
                    <a:pt x="653" y="0"/>
                    <a:pt x="4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79" name="Google Shape;4597;p52"/>
            <p:cNvSpPr/>
            <p:nvPr/>
          </p:nvSpPr>
          <p:spPr>
            <a:xfrm>
              <a:off x="7889072" y="3398493"/>
              <a:ext cx="28341" cy="28307"/>
            </a:xfrm>
            <a:custGeom>
              <a:avLst/>
              <a:gdLst/>
              <a:ahLst/>
              <a:cxnLst/>
              <a:rect l="l" t="t" r="r" b="b"/>
              <a:pathLst>
                <a:path w="879" h="878" extrusionOk="0">
                  <a:moveTo>
                    <a:pt x="427" y="176"/>
                  </a:moveTo>
                  <a:cubicBezTo>
                    <a:pt x="577" y="176"/>
                    <a:pt x="703" y="301"/>
                    <a:pt x="703" y="426"/>
                  </a:cubicBezTo>
                  <a:cubicBezTo>
                    <a:pt x="703" y="577"/>
                    <a:pt x="577" y="702"/>
                    <a:pt x="427" y="702"/>
                  </a:cubicBezTo>
                  <a:cubicBezTo>
                    <a:pt x="302" y="702"/>
                    <a:pt x="176" y="577"/>
                    <a:pt x="176" y="426"/>
                  </a:cubicBezTo>
                  <a:cubicBezTo>
                    <a:pt x="176" y="301"/>
                    <a:pt x="302" y="176"/>
                    <a:pt x="427" y="176"/>
                  </a:cubicBezTo>
                  <a:close/>
                  <a:moveTo>
                    <a:pt x="427" y="0"/>
                  </a:moveTo>
                  <a:cubicBezTo>
                    <a:pt x="201" y="0"/>
                    <a:pt x="1" y="201"/>
                    <a:pt x="1" y="426"/>
                  </a:cubicBezTo>
                  <a:cubicBezTo>
                    <a:pt x="1" y="677"/>
                    <a:pt x="201" y="878"/>
                    <a:pt x="427" y="878"/>
                  </a:cubicBezTo>
                  <a:cubicBezTo>
                    <a:pt x="678" y="878"/>
                    <a:pt x="878" y="677"/>
                    <a:pt x="878" y="426"/>
                  </a:cubicBezTo>
                  <a:cubicBezTo>
                    <a:pt x="878" y="201"/>
                    <a:pt x="678" y="0"/>
                    <a:pt x="4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80" name="Google Shape;4598;p52"/>
            <p:cNvSpPr/>
            <p:nvPr/>
          </p:nvSpPr>
          <p:spPr>
            <a:xfrm>
              <a:off x="8126652" y="2609061"/>
              <a:ext cx="168918" cy="225454"/>
            </a:xfrm>
            <a:custGeom>
              <a:avLst/>
              <a:gdLst/>
              <a:ahLst/>
              <a:cxnLst/>
              <a:rect l="l" t="t" r="r" b="b"/>
              <a:pathLst>
                <a:path w="5239" h="6993" extrusionOk="0">
                  <a:moveTo>
                    <a:pt x="5239" y="0"/>
                  </a:moveTo>
                  <a:lnTo>
                    <a:pt x="853" y="25"/>
                  </a:lnTo>
                  <a:cubicBezTo>
                    <a:pt x="853" y="25"/>
                    <a:pt x="1629" y="5138"/>
                    <a:pt x="0" y="6993"/>
                  </a:cubicBezTo>
                  <a:cubicBezTo>
                    <a:pt x="3860" y="6917"/>
                    <a:pt x="4963" y="5163"/>
                    <a:pt x="5239" y="0"/>
                  </a:cubicBezTo>
                  <a:close/>
                </a:path>
              </a:pathLst>
            </a:custGeom>
            <a:solidFill>
              <a:srgbClr val="FFC966"/>
            </a:solidFill>
            <a:ln>
              <a:noFill/>
            </a:ln>
          </p:spPr>
          <p:txBody>
            <a:bodyPr spcFirstLastPara="1" wrap="square" lIns="91425" tIns="91425" rIns="91425" bIns="91425" anchor="ctr" anchorCtr="0">
              <a:noAutofit/>
            </a:bodyPr>
            <a:lstStyle/>
            <a:p>
              <a:endParaRPr/>
            </a:p>
          </p:txBody>
        </p:sp>
        <p:sp>
          <p:nvSpPr>
            <p:cNvPr id="281" name="Google Shape;4599;p52"/>
            <p:cNvSpPr/>
            <p:nvPr/>
          </p:nvSpPr>
          <p:spPr>
            <a:xfrm>
              <a:off x="8124234" y="2606611"/>
              <a:ext cx="174561" cy="230323"/>
            </a:xfrm>
            <a:custGeom>
              <a:avLst/>
              <a:gdLst/>
              <a:ahLst/>
              <a:cxnLst/>
              <a:rect l="l" t="t" r="r" b="b"/>
              <a:pathLst>
                <a:path w="5414" h="7144" extrusionOk="0">
                  <a:moveTo>
                    <a:pt x="928" y="1"/>
                  </a:moveTo>
                  <a:cubicBezTo>
                    <a:pt x="877" y="1"/>
                    <a:pt x="852" y="51"/>
                    <a:pt x="852" y="101"/>
                  </a:cubicBezTo>
                  <a:cubicBezTo>
                    <a:pt x="852" y="151"/>
                    <a:pt x="1604" y="5214"/>
                    <a:pt x="25" y="6993"/>
                  </a:cubicBezTo>
                  <a:cubicBezTo>
                    <a:pt x="0" y="7018"/>
                    <a:pt x="0" y="7069"/>
                    <a:pt x="0" y="7094"/>
                  </a:cubicBezTo>
                  <a:cubicBezTo>
                    <a:pt x="25" y="7119"/>
                    <a:pt x="50" y="7144"/>
                    <a:pt x="75" y="7144"/>
                  </a:cubicBezTo>
                  <a:lnTo>
                    <a:pt x="100" y="7144"/>
                  </a:lnTo>
                  <a:cubicBezTo>
                    <a:pt x="3860" y="7069"/>
                    <a:pt x="5113" y="5439"/>
                    <a:pt x="5414" y="76"/>
                  </a:cubicBezTo>
                  <a:cubicBezTo>
                    <a:pt x="5414" y="51"/>
                    <a:pt x="5364" y="1"/>
                    <a:pt x="5339" y="1"/>
                  </a:cubicBezTo>
                  <a:cubicBezTo>
                    <a:pt x="5263" y="1"/>
                    <a:pt x="5238" y="26"/>
                    <a:pt x="5238" y="76"/>
                  </a:cubicBezTo>
                  <a:cubicBezTo>
                    <a:pt x="4938" y="5264"/>
                    <a:pt x="3835" y="6868"/>
                    <a:pt x="276" y="6968"/>
                  </a:cubicBezTo>
                  <a:cubicBezTo>
                    <a:pt x="1755" y="5013"/>
                    <a:pt x="1053" y="277"/>
                    <a:pt x="1028" y="76"/>
                  </a:cubicBezTo>
                  <a:cubicBezTo>
                    <a:pt x="1003" y="26"/>
                    <a:pt x="978" y="1"/>
                    <a:pt x="92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82" name="Google Shape;4600;p52"/>
            <p:cNvSpPr/>
            <p:nvPr/>
          </p:nvSpPr>
          <p:spPr>
            <a:xfrm>
              <a:off x="8169467" y="2654294"/>
              <a:ext cx="47719" cy="176192"/>
            </a:xfrm>
            <a:custGeom>
              <a:avLst/>
              <a:gdLst/>
              <a:ahLst/>
              <a:cxnLst/>
              <a:rect l="l" t="t" r="r" b="b"/>
              <a:pathLst>
                <a:path w="1480" h="5465" extrusionOk="0">
                  <a:moveTo>
                    <a:pt x="627" y="1"/>
                  </a:moveTo>
                  <a:lnTo>
                    <a:pt x="1" y="5464"/>
                  </a:lnTo>
                  <a:cubicBezTo>
                    <a:pt x="1479" y="3409"/>
                    <a:pt x="627" y="1"/>
                    <a:pt x="627" y="1"/>
                  </a:cubicBezTo>
                  <a:close/>
                </a:path>
              </a:pathLst>
            </a:custGeom>
            <a:solidFill>
              <a:srgbClr val="FFC966"/>
            </a:solidFill>
            <a:ln>
              <a:noFill/>
            </a:ln>
          </p:spPr>
          <p:txBody>
            <a:bodyPr spcFirstLastPara="1" wrap="square" lIns="91425" tIns="91425" rIns="91425" bIns="91425" anchor="ctr" anchorCtr="0">
              <a:noAutofit/>
            </a:bodyPr>
            <a:lstStyle/>
            <a:p>
              <a:endParaRPr/>
            </a:p>
          </p:txBody>
        </p:sp>
        <p:sp>
          <p:nvSpPr>
            <p:cNvPr id="283" name="Google Shape;4601;p52"/>
            <p:cNvSpPr/>
            <p:nvPr/>
          </p:nvSpPr>
          <p:spPr>
            <a:xfrm>
              <a:off x="8166243" y="2651876"/>
              <a:ext cx="53361" cy="181834"/>
            </a:xfrm>
            <a:custGeom>
              <a:avLst/>
              <a:gdLst/>
              <a:ahLst/>
              <a:cxnLst/>
              <a:rect l="l" t="t" r="r" b="b"/>
              <a:pathLst>
                <a:path w="1655" h="5640" extrusionOk="0">
                  <a:moveTo>
                    <a:pt x="702" y="0"/>
                  </a:moveTo>
                  <a:cubicBezTo>
                    <a:pt x="677" y="25"/>
                    <a:pt x="627" y="50"/>
                    <a:pt x="652" y="101"/>
                  </a:cubicBezTo>
                  <a:cubicBezTo>
                    <a:pt x="652" y="151"/>
                    <a:pt x="1479" y="3484"/>
                    <a:pt x="26" y="5489"/>
                  </a:cubicBezTo>
                  <a:cubicBezTo>
                    <a:pt x="0" y="5539"/>
                    <a:pt x="0" y="5589"/>
                    <a:pt x="51" y="5614"/>
                  </a:cubicBezTo>
                  <a:cubicBezTo>
                    <a:pt x="51" y="5639"/>
                    <a:pt x="76" y="5639"/>
                    <a:pt x="101" y="5639"/>
                  </a:cubicBezTo>
                  <a:cubicBezTo>
                    <a:pt x="126" y="5639"/>
                    <a:pt x="151" y="5614"/>
                    <a:pt x="151" y="5589"/>
                  </a:cubicBezTo>
                  <a:cubicBezTo>
                    <a:pt x="1655" y="3534"/>
                    <a:pt x="853" y="201"/>
                    <a:pt x="828" y="76"/>
                  </a:cubicBezTo>
                  <a:cubicBezTo>
                    <a:pt x="802" y="25"/>
                    <a:pt x="752" y="0"/>
                    <a:pt x="70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84" name="Google Shape;4602;p52"/>
            <p:cNvSpPr/>
            <p:nvPr/>
          </p:nvSpPr>
          <p:spPr>
            <a:xfrm>
              <a:off x="7955358" y="2390892"/>
              <a:ext cx="46075" cy="175353"/>
            </a:xfrm>
            <a:custGeom>
              <a:avLst/>
              <a:gdLst/>
              <a:ahLst/>
              <a:cxnLst/>
              <a:rect l="l" t="t" r="r" b="b"/>
              <a:pathLst>
                <a:path w="1429" h="5439" extrusionOk="0">
                  <a:moveTo>
                    <a:pt x="376" y="0"/>
                  </a:moveTo>
                  <a:cubicBezTo>
                    <a:pt x="351" y="0"/>
                    <a:pt x="301" y="50"/>
                    <a:pt x="301" y="75"/>
                  </a:cubicBezTo>
                  <a:cubicBezTo>
                    <a:pt x="276" y="100"/>
                    <a:pt x="0" y="2556"/>
                    <a:pt x="1253" y="5389"/>
                  </a:cubicBezTo>
                  <a:cubicBezTo>
                    <a:pt x="1253" y="5414"/>
                    <a:pt x="1303" y="5439"/>
                    <a:pt x="1328" y="5439"/>
                  </a:cubicBezTo>
                  <a:lnTo>
                    <a:pt x="1353" y="5439"/>
                  </a:lnTo>
                  <a:cubicBezTo>
                    <a:pt x="1404" y="5414"/>
                    <a:pt x="1429" y="5364"/>
                    <a:pt x="1404" y="5313"/>
                  </a:cubicBezTo>
                  <a:cubicBezTo>
                    <a:pt x="176" y="2531"/>
                    <a:pt x="451" y="125"/>
                    <a:pt x="451" y="100"/>
                  </a:cubicBezTo>
                  <a:cubicBezTo>
                    <a:pt x="476" y="50"/>
                    <a:pt x="426" y="25"/>
                    <a:pt x="37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85" name="Google Shape;4603;p52"/>
            <p:cNvSpPr/>
            <p:nvPr/>
          </p:nvSpPr>
          <p:spPr>
            <a:xfrm rot="-1215951">
              <a:off x="7890233" y="2600592"/>
              <a:ext cx="85443" cy="36858"/>
            </a:xfrm>
            <a:custGeom>
              <a:avLst/>
              <a:gdLst/>
              <a:ahLst/>
              <a:cxnLst/>
              <a:rect l="l" t="t" r="r" b="b"/>
              <a:pathLst>
                <a:path w="3037" h="1310" extrusionOk="0">
                  <a:moveTo>
                    <a:pt x="1267" y="0"/>
                  </a:moveTo>
                  <a:cubicBezTo>
                    <a:pt x="907" y="0"/>
                    <a:pt x="519" y="98"/>
                    <a:pt x="123" y="281"/>
                  </a:cubicBezTo>
                  <a:cubicBezTo>
                    <a:pt x="49" y="330"/>
                    <a:pt x="0" y="404"/>
                    <a:pt x="49" y="477"/>
                  </a:cubicBezTo>
                  <a:cubicBezTo>
                    <a:pt x="67" y="530"/>
                    <a:pt x="123" y="570"/>
                    <a:pt x="180" y="570"/>
                  </a:cubicBezTo>
                  <a:cubicBezTo>
                    <a:pt x="202" y="570"/>
                    <a:pt x="224" y="564"/>
                    <a:pt x="245" y="551"/>
                  </a:cubicBezTo>
                  <a:cubicBezTo>
                    <a:pt x="602" y="380"/>
                    <a:pt x="949" y="298"/>
                    <a:pt x="1267" y="298"/>
                  </a:cubicBezTo>
                  <a:cubicBezTo>
                    <a:pt x="1451" y="298"/>
                    <a:pt x="1626" y="325"/>
                    <a:pt x="1788" y="379"/>
                  </a:cubicBezTo>
                  <a:cubicBezTo>
                    <a:pt x="2424" y="600"/>
                    <a:pt x="2718" y="1212"/>
                    <a:pt x="2718" y="1212"/>
                  </a:cubicBezTo>
                  <a:cubicBezTo>
                    <a:pt x="2743" y="1261"/>
                    <a:pt x="2816" y="1310"/>
                    <a:pt x="2865" y="1310"/>
                  </a:cubicBezTo>
                  <a:cubicBezTo>
                    <a:pt x="2890" y="1310"/>
                    <a:pt x="2914" y="1285"/>
                    <a:pt x="2914" y="1285"/>
                  </a:cubicBezTo>
                  <a:cubicBezTo>
                    <a:pt x="2988" y="1261"/>
                    <a:pt x="3037" y="1163"/>
                    <a:pt x="2988" y="1089"/>
                  </a:cubicBezTo>
                  <a:cubicBezTo>
                    <a:pt x="2988" y="1065"/>
                    <a:pt x="2645" y="379"/>
                    <a:pt x="1886" y="110"/>
                  </a:cubicBezTo>
                  <a:cubicBezTo>
                    <a:pt x="1692" y="36"/>
                    <a:pt x="1485" y="0"/>
                    <a:pt x="126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86" name="Google Shape;4604;p52"/>
            <p:cNvSpPr/>
            <p:nvPr/>
          </p:nvSpPr>
          <p:spPr>
            <a:xfrm rot="-1215951">
              <a:off x="7919029" y="2605114"/>
              <a:ext cx="29653" cy="26757"/>
            </a:xfrm>
            <a:custGeom>
              <a:avLst/>
              <a:gdLst/>
              <a:ahLst/>
              <a:cxnLst/>
              <a:rect l="l" t="t" r="r" b="b"/>
              <a:pathLst>
                <a:path w="1054" h="951" extrusionOk="0">
                  <a:moveTo>
                    <a:pt x="518" y="1"/>
                  </a:moveTo>
                  <a:cubicBezTo>
                    <a:pt x="303" y="1"/>
                    <a:pt x="92" y="143"/>
                    <a:pt x="50" y="378"/>
                  </a:cubicBezTo>
                  <a:cubicBezTo>
                    <a:pt x="1" y="647"/>
                    <a:pt x="172" y="892"/>
                    <a:pt x="417" y="941"/>
                  </a:cubicBezTo>
                  <a:cubicBezTo>
                    <a:pt x="451" y="947"/>
                    <a:pt x="485" y="950"/>
                    <a:pt x="519" y="950"/>
                  </a:cubicBezTo>
                  <a:cubicBezTo>
                    <a:pt x="746" y="950"/>
                    <a:pt x="937" y="808"/>
                    <a:pt x="980" y="573"/>
                  </a:cubicBezTo>
                  <a:cubicBezTo>
                    <a:pt x="1054" y="329"/>
                    <a:pt x="882" y="59"/>
                    <a:pt x="613" y="10"/>
                  </a:cubicBezTo>
                  <a:cubicBezTo>
                    <a:pt x="581" y="4"/>
                    <a:pt x="550" y="1"/>
                    <a:pt x="51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87" name="Google Shape;4605;p52"/>
            <p:cNvSpPr/>
            <p:nvPr/>
          </p:nvSpPr>
          <p:spPr>
            <a:xfrm rot="-1215951">
              <a:off x="7915653" y="2600870"/>
              <a:ext cx="37221" cy="35423"/>
            </a:xfrm>
            <a:custGeom>
              <a:avLst/>
              <a:gdLst/>
              <a:ahLst/>
              <a:cxnLst/>
              <a:rect l="l" t="t" r="r" b="b"/>
              <a:pathLst>
                <a:path w="1323" h="1259" extrusionOk="0">
                  <a:moveTo>
                    <a:pt x="710" y="303"/>
                  </a:moveTo>
                  <a:cubicBezTo>
                    <a:pt x="882" y="352"/>
                    <a:pt x="1004" y="524"/>
                    <a:pt x="955" y="695"/>
                  </a:cubicBezTo>
                  <a:cubicBezTo>
                    <a:pt x="955" y="768"/>
                    <a:pt x="906" y="842"/>
                    <a:pt x="833" y="891"/>
                  </a:cubicBezTo>
                  <a:cubicBezTo>
                    <a:pt x="779" y="927"/>
                    <a:pt x="712" y="949"/>
                    <a:pt x="642" y="949"/>
                  </a:cubicBezTo>
                  <a:cubicBezTo>
                    <a:pt x="616" y="949"/>
                    <a:pt x="590" y="946"/>
                    <a:pt x="563" y="940"/>
                  </a:cubicBezTo>
                  <a:cubicBezTo>
                    <a:pt x="490" y="915"/>
                    <a:pt x="416" y="866"/>
                    <a:pt x="367" y="793"/>
                  </a:cubicBezTo>
                  <a:cubicBezTo>
                    <a:pt x="318" y="719"/>
                    <a:pt x="294" y="646"/>
                    <a:pt x="318" y="548"/>
                  </a:cubicBezTo>
                  <a:cubicBezTo>
                    <a:pt x="343" y="475"/>
                    <a:pt x="392" y="401"/>
                    <a:pt x="465" y="352"/>
                  </a:cubicBezTo>
                  <a:cubicBezTo>
                    <a:pt x="514" y="303"/>
                    <a:pt x="588" y="303"/>
                    <a:pt x="637" y="303"/>
                  </a:cubicBezTo>
                  <a:close/>
                  <a:moveTo>
                    <a:pt x="663" y="0"/>
                  </a:moveTo>
                  <a:cubicBezTo>
                    <a:pt x="533" y="0"/>
                    <a:pt x="406" y="32"/>
                    <a:pt x="294" y="107"/>
                  </a:cubicBezTo>
                  <a:cubicBezTo>
                    <a:pt x="172" y="181"/>
                    <a:pt x="74" y="328"/>
                    <a:pt x="25" y="499"/>
                  </a:cubicBezTo>
                  <a:cubicBezTo>
                    <a:pt x="0" y="646"/>
                    <a:pt x="25" y="817"/>
                    <a:pt x="123" y="964"/>
                  </a:cubicBezTo>
                  <a:cubicBezTo>
                    <a:pt x="196" y="1111"/>
                    <a:pt x="343" y="1209"/>
                    <a:pt x="514" y="1234"/>
                  </a:cubicBezTo>
                  <a:cubicBezTo>
                    <a:pt x="563" y="1234"/>
                    <a:pt x="588" y="1258"/>
                    <a:pt x="637" y="1258"/>
                  </a:cubicBezTo>
                  <a:cubicBezTo>
                    <a:pt x="759" y="1258"/>
                    <a:pt x="882" y="1209"/>
                    <a:pt x="980" y="1160"/>
                  </a:cubicBezTo>
                  <a:cubicBezTo>
                    <a:pt x="1127" y="1062"/>
                    <a:pt x="1225" y="915"/>
                    <a:pt x="1249" y="744"/>
                  </a:cubicBezTo>
                  <a:cubicBezTo>
                    <a:pt x="1323" y="426"/>
                    <a:pt x="1102" y="83"/>
                    <a:pt x="784" y="9"/>
                  </a:cubicBezTo>
                  <a:cubicBezTo>
                    <a:pt x="743" y="4"/>
                    <a:pt x="703" y="0"/>
                    <a:pt x="66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88" name="Google Shape;4606;p52"/>
            <p:cNvSpPr/>
            <p:nvPr/>
          </p:nvSpPr>
          <p:spPr>
            <a:xfrm rot="-1215951">
              <a:off x="7747080" y="2620925"/>
              <a:ext cx="85443" cy="36352"/>
            </a:xfrm>
            <a:custGeom>
              <a:avLst/>
              <a:gdLst/>
              <a:ahLst/>
              <a:cxnLst/>
              <a:rect l="l" t="t" r="r" b="b"/>
              <a:pathLst>
                <a:path w="3037" h="1292" extrusionOk="0">
                  <a:moveTo>
                    <a:pt x="1240" y="0"/>
                  </a:moveTo>
                  <a:cubicBezTo>
                    <a:pt x="887" y="0"/>
                    <a:pt x="509" y="94"/>
                    <a:pt x="123" y="288"/>
                  </a:cubicBezTo>
                  <a:cubicBezTo>
                    <a:pt x="49" y="337"/>
                    <a:pt x="0" y="410"/>
                    <a:pt x="49" y="484"/>
                  </a:cubicBezTo>
                  <a:cubicBezTo>
                    <a:pt x="67" y="537"/>
                    <a:pt x="123" y="577"/>
                    <a:pt x="180" y="577"/>
                  </a:cubicBezTo>
                  <a:cubicBezTo>
                    <a:pt x="202" y="577"/>
                    <a:pt x="224" y="571"/>
                    <a:pt x="245" y="557"/>
                  </a:cubicBezTo>
                  <a:cubicBezTo>
                    <a:pt x="604" y="386"/>
                    <a:pt x="952" y="293"/>
                    <a:pt x="1272" y="293"/>
                  </a:cubicBezTo>
                  <a:cubicBezTo>
                    <a:pt x="1455" y="293"/>
                    <a:pt x="1628" y="323"/>
                    <a:pt x="1788" y="386"/>
                  </a:cubicBezTo>
                  <a:cubicBezTo>
                    <a:pt x="2424" y="606"/>
                    <a:pt x="2718" y="1218"/>
                    <a:pt x="2718" y="1218"/>
                  </a:cubicBezTo>
                  <a:cubicBezTo>
                    <a:pt x="2743" y="1267"/>
                    <a:pt x="2816" y="1292"/>
                    <a:pt x="2865" y="1292"/>
                  </a:cubicBezTo>
                  <a:lnTo>
                    <a:pt x="2914" y="1292"/>
                  </a:lnTo>
                  <a:cubicBezTo>
                    <a:pt x="2988" y="1243"/>
                    <a:pt x="3037" y="1169"/>
                    <a:pt x="2988" y="1096"/>
                  </a:cubicBezTo>
                  <a:cubicBezTo>
                    <a:pt x="2988" y="1071"/>
                    <a:pt x="2645" y="386"/>
                    <a:pt x="1886" y="116"/>
                  </a:cubicBezTo>
                  <a:cubicBezTo>
                    <a:pt x="1684" y="39"/>
                    <a:pt x="1467" y="0"/>
                    <a:pt x="12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89" name="Google Shape;4607;p52"/>
            <p:cNvSpPr/>
            <p:nvPr/>
          </p:nvSpPr>
          <p:spPr>
            <a:xfrm rot="-1215951">
              <a:off x="7776027" y="2625616"/>
              <a:ext cx="29653" cy="26729"/>
            </a:xfrm>
            <a:custGeom>
              <a:avLst/>
              <a:gdLst/>
              <a:ahLst/>
              <a:cxnLst/>
              <a:rect l="l" t="t" r="r" b="b"/>
              <a:pathLst>
                <a:path w="1054" h="950" extrusionOk="0">
                  <a:moveTo>
                    <a:pt x="518" y="0"/>
                  </a:moveTo>
                  <a:cubicBezTo>
                    <a:pt x="302" y="0"/>
                    <a:pt x="92" y="142"/>
                    <a:pt x="50" y="377"/>
                  </a:cubicBezTo>
                  <a:cubicBezTo>
                    <a:pt x="1" y="622"/>
                    <a:pt x="172" y="891"/>
                    <a:pt x="417" y="940"/>
                  </a:cubicBezTo>
                  <a:cubicBezTo>
                    <a:pt x="451" y="947"/>
                    <a:pt x="485" y="950"/>
                    <a:pt x="519" y="950"/>
                  </a:cubicBezTo>
                  <a:cubicBezTo>
                    <a:pt x="746" y="950"/>
                    <a:pt x="937" y="808"/>
                    <a:pt x="980" y="573"/>
                  </a:cubicBezTo>
                  <a:cubicBezTo>
                    <a:pt x="1054" y="328"/>
                    <a:pt x="882" y="59"/>
                    <a:pt x="613" y="10"/>
                  </a:cubicBezTo>
                  <a:cubicBezTo>
                    <a:pt x="581" y="4"/>
                    <a:pt x="550" y="0"/>
                    <a:pt x="51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90" name="Google Shape;4608;p52"/>
            <p:cNvSpPr/>
            <p:nvPr/>
          </p:nvSpPr>
          <p:spPr>
            <a:xfrm rot="-1215951">
              <a:off x="7772644" y="2621331"/>
              <a:ext cx="36518" cy="35564"/>
            </a:xfrm>
            <a:custGeom>
              <a:avLst/>
              <a:gdLst/>
              <a:ahLst/>
              <a:cxnLst/>
              <a:rect l="l" t="t" r="r" b="b"/>
              <a:pathLst>
                <a:path w="1298" h="1264" extrusionOk="0">
                  <a:moveTo>
                    <a:pt x="710" y="309"/>
                  </a:moveTo>
                  <a:cubicBezTo>
                    <a:pt x="808" y="333"/>
                    <a:pt x="882" y="382"/>
                    <a:pt x="931" y="456"/>
                  </a:cubicBezTo>
                  <a:cubicBezTo>
                    <a:pt x="955" y="529"/>
                    <a:pt x="980" y="603"/>
                    <a:pt x="955" y="701"/>
                  </a:cubicBezTo>
                  <a:cubicBezTo>
                    <a:pt x="955" y="774"/>
                    <a:pt x="906" y="847"/>
                    <a:pt x="833" y="896"/>
                  </a:cubicBezTo>
                  <a:cubicBezTo>
                    <a:pt x="779" y="932"/>
                    <a:pt x="712" y="955"/>
                    <a:pt x="642" y="955"/>
                  </a:cubicBezTo>
                  <a:cubicBezTo>
                    <a:pt x="616" y="955"/>
                    <a:pt x="590" y="952"/>
                    <a:pt x="563" y="945"/>
                  </a:cubicBezTo>
                  <a:cubicBezTo>
                    <a:pt x="490" y="921"/>
                    <a:pt x="416" y="872"/>
                    <a:pt x="367" y="798"/>
                  </a:cubicBezTo>
                  <a:cubicBezTo>
                    <a:pt x="318" y="725"/>
                    <a:pt x="294" y="652"/>
                    <a:pt x="318" y="554"/>
                  </a:cubicBezTo>
                  <a:cubicBezTo>
                    <a:pt x="343" y="407"/>
                    <a:pt x="490" y="309"/>
                    <a:pt x="637" y="309"/>
                  </a:cubicBezTo>
                  <a:close/>
                  <a:moveTo>
                    <a:pt x="651" y="1"/>
                  </a:moveTo>
                  <a:cubicBezTo>
                    <a:pt x="356" y="1"/>
                    <a:pt x="89" y="206"/>
                    <a:pt x="25" y="505"/>
                  </a:cubicBezTo>
                  <a:cubicBezTo>
                    <a:pt x="0" y="652"/>
                    <a:pt x="25" y="823"/>
                    <a:pt x="123" y="970"/>
                  </a:cubicBezTo>
                  <a:cubicBezTo>
                    <a:pt x="196" y="1117"/>
                    <a:pt x="343" y="1215"/>
                    <a:pt x="514" y="1239"/>
                  </a:cubicBezTo>
                  <a:cubicBezTo>
                    <a:pt x="563" y="1239"/>
                    <a:pt x="612" y="1264"/>
                    <a:pt x="637" y="1264"/>
                  </a:cubicBezTo>
                  <a:cubicBezTo>
                    <a:pt x="759" y="1264"/>
                    <a:pt x="882" y="1215"/>
                    <a:pt x="980" y="1141"/>
                  </a:cubicBezTo>
                  <a:cubicBezTo>
                    <a:pt x="1127" y="1068"/>
                    <a:pt x="1225" y="921"/>
                    <a:pt x="1249" y="749"/>
                  </a:cubicBezTo>
                  <a:cubicBezTo>
                    <a:pt x="1298" y="603"/>
                    <a:pt x="1249" y="431"/>
                    <a:pt x="1176" y="284"/>
                  </a:cubicBezTo>
                  <a:cubicBezTo>
                    <a:pt x="1078" y="137"/>
                    <a:pt x="931" y="39"/>
                    <a:pt x="784" y="15"/>
                  </a:cubicBezTo>
                  <a:cubicBezTo>
                    <a:pt x="739" y="5"/>
                    <a:pt x="695" y="1"/>
                    <a:pt x="651"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91" name="Google Shape;4609;p52"/>
            <p:cNvSpPr/>
            <p:nvPr/>
          </p:nvSpPr>
          <p:spPr>
            <a:xfrm rot="-1215951">
              <a:off x="7822778" y="2632955"/>
              <a:ext cx="50332" cy="85449"/>
            </a:xfrm>
            <a:custGeom>
              <a:avLst/>
              <a:gdLst/>
              <a:ahLst/>
              <a:cxnLst/>
              <a:rect l="l" t="t" r="r" b="b"/>
              <a:pathLst>
                <a:path w="1789" h="3037" extrusionOk="0">
                  <a:moveTo>
                    <a:pt x="1642" y="0"/>
                  </a:moveTo>
                  <a:cubicBezTo>
                    <a:pt x="1568" y="0"/>
                    <a:pt x="1495" y="49"/>
                    <a:pt x="1495" y="123"/>
                  </a:cubicBezTo>
                  <a:cubicBezTo>
                    <a:pt x="1470" y="147"/>
                    <a:pt x="1348" y="906"/>
                    <a:pt x="589" y="1421"/>
                  </a:cubicBezTo>
                  <a:cubicBezTo>
                    <a:pt x="319" y="1616"/>
                    <a:pt x="148" y="1861"/>
                    <a:pt x="74" y="2131"/>
                  </a:cubicBezTo>
                  <a:cubicBezTo>
                    <a:pt x="1" y="2572"/>
                    <a:pt x="270" y="2939"/>
                    <a:pt x="270" y="2963"/>
                  </a:cubicBezTo>
                  <a:cubicBezTo>
                    <a:pt x="295" y="3012"/>
                    <a:pt x="344" y="3037"/>
                    <a:pt x="393" y="3037"/>
                  </a:cubicBezTo>
                  <a:cubicBezTo>
                    <a:pt x="417" y="3037"/>
                    <a:pt x="442" y="3012"/>
                    <a:pt x="491" y="2988"/>
                  </a:cubicBezTo>
                  <a:cubicBezTo>
                    <a:pt x="540" y="2963"/>
                    <a:pt x="564" y="2865"/>
                    <a:pt x="515" y="2792"/>
                  </a:cubicBezTo>
                  <a:cubicBezTo>
                    <a:pt x="515" y="2792"/>
                    <a:pt x="319" y="2498"/>
                    <a:pt x="368" y="2204"/>
                  </a:cubicBezTo>
                  <a:cubicBezTo>
                    <a:pt x="417" y="1984"/>
                    <a:pt x="540" y="1812"/>
                    <a:pt x="760" y="1665"/>
                  </a:cubicBezTo>
                  <a:cubicBezTo>
                    <a:pt x="1642" y="1078"/>
                    <a:pt x="1764" y="221"/>
                    <a:pt x="1789" y="172"/>
                  </a:cubicBezTo>
                  <a:cubicBezTo>
                    <a:pt x="1789" y="98"/>
                    <a:pt x="1740" y="25"/>
                    <a:pt x="164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92" name="Google Shape;4610;p52"/>
            <p:cNvSpPr/>
            <p:nvPr/>
          </p:nvSpPr>
          <p:spPr>
            <a:xfrm rot="-1215951">
              <a:off x="7840275" y="2736393"/>
              <a:ext cx="64090" cy="35423"/>
            </a:xfrm>
            <a:custGeom>
              <a:avLst/>
              <a:gdLst/>
              <a:ahLst/>
              <a:cxnLst/>
              <a:rect l="l" t="t" r="r" b="b"/>
              <a:pathLst>
                <a:path w="2278" h="1259" extrusionOk="0">
                  <a:moveTo>
                    <a:pt x="1018" y="0"/>
                  </a:moveTo>
                  <a:cubicBezTo>
                    <a:pt x="725" y="0"/>
                    <a:pt x="384" y="132"/>
                    <a:pt x="0" y="490"/>
                  </a:cubicBezTo>
                  <a:cubicBezTo>
                    <a:pt x="394" y="1092"/>
                    <a:pt x="891" y="1258"/>
                    <a:pt x="1321" y="1258"/>
                  </a:cubicBezTo>
                  <a:cubicBezTo>
                    <a:pt x="1851" y="1258"/>
                    <a:pt x="2278" y="1004"/>
                    <a:pt x="2278" y="1004"/>
                  </a:cubicBezTo>
                  <a:cubicBezTo>
                    <a:pt x="2278" y="1004"/>
                    <a:pt x="1829" y="0"/>
                    <a:pt x="101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93" name="Google Shape;4611;p52"/>
            <p:cNvSpPr/>
            <p:nvPr/>
          </p:nvSpPr>
          <p:spPr>
            <a:xfrm rot="-1215951">
              <a:off x="7831587" y="2746666"/>
              <a:ext cx="82011" cy="24394"/>
            </a:xfrm>
            <a:custGeom>
              <a:avLst/>
              <a:gdLst/>
              <a:ahLst/>
              <a:cxnLst/>
              <a:rect l="l" t="t" r="r" b="b"/>
              <a:pathLst>
                <a:path w="2915" h="867" extrusionOk="0">
                  <a:moveTo>
                    <a:pt x="604" y="1"/>
                  </a:moveTo>
                  <a:cubicBezTo>
                    <a:pt x="453" y="1"/>
                    <a:pt x="300" y="11"/>
                    <a:pt x="148" y="34"/>
                  </a:cubicBezTo>
                  <a:cubicBezTo>
                    <a:pt x="74" y="34"/>
                    <a:pt x="1" y="107"/>
                    <a:pt x="25" y="181"/>
                  </a:cubicBezTo>
                  <a:cubicBezTo>
                    <a:pt x="25" y="279"/>
                    <a:pt x="99" y="328"/>
                    <a:pt x="197" y="328"/>
                  </a:cubicBezTo>
                  <a:cubicBezTo>
                    <a:pt x="327" y="309"/>
                    <a:pt x="459" y="300"/>
                    <a:pt x="590" y="300"/>
                  </a:cubicBezTo>
                  <a:cubicBezTo>
                    <a:pt x="1644" y="300"/>
                    <a:pt x="2670" y="845"/>
                    <a:pt x="2670" y="866"/>
                  </a:cubicBezTo>
                  <a:lnTo>
                    <a:pt x="2744" y="866"/>
                  </a:lnTo>
                  <a:cubicBezTo>
                    <a:pt x="2793" y="866"/>
                    <a:pt x="2842" y="842"/>
                    <a:pt x="2866" y="793"/>
                  </a:cubicBezTo>
                  <a:cubicBezTo>
                    <a:pt x="2915" y="719"/>
                    <a:pt x="2890" y="646"/>
                    <a:pt x="2817" y="597"/>
                  </a:cubicBezTo>
                  <a:cubicBezTo>
                    <a:pt x="2774" y="575"/>
                    <a:pt x="1739" y="1"/>
                    <a:pt x="60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94" name="Google Shape;4612;p52"/>
            <p:cNvSpPr/>
            <p:nvPr/>
          </p:nvSpPr>
          <p:spPr>
            <a:xfrm rot="-1215951">
              <a:off x="7742807" y="2574962"/>
              <a:ext cx="82686" cy="38096"/>
            </a:xfrm>
            <a:custGeom>
              <a:avLst/>
              <a:gdLst/>
              <a:ahLst/>
              <a:cxnLst/>
              <a:rect l="l" t="t" r="r" b="b"/>
              <a:pathLst>
                <a:path w="2939" h="1354" extrusionOk="0">
                  <a:moveTo>
                    <a:pt x="338" y="1"/>
                  </a:moveTo>
                  <a:cubicBezTo>
                    <a:pt x="229" y="1"/>
                    <a:pt x="161" y="6"/>
                    <a:pt x="147" y="6"/>
                  </a:cubicBezTo>
                  <a:cubicBezTo>
                    <a:pt x="74" y="31"/>
                    <a:pt x="0" y="104"/>
                    <a:pt x="25" y="178"/>
                  </a:cubicBezTo>
                  <a:cubicBezTo>
                    <a:pt x="25" y="251"/>
                    <a:pt x="98" y="325"/>
                    <a:pt x="172" y="325"/>
                  </a:cubicBezTo>
                  <a:cubicBezTo>
                    <a:pt x="177" y="319"/>
                    <a:pt x="257" y="308"/>
                    <a:pt x="388" y="308"/>
                  </a:cubicBezTo>
                  <a:cubicBezTo>
                    <a:pt x="836" y="308"/>
                    <a:pt x="1892" y="432"/>
                    <a:pt x="2670" y="1304"/>
                  </a:cubicBezTo>
                  <a:cubicBezTo>
                    <a:pt x="2694" y="1329"/>
                    <a:pt x="2743" y="1353"/>
                    <a:pt x="2792" y="1353"/>
                  </a:cubicBezTo>
                  <a:cubicBezTo>
                    <a:pt x="2816" y="1353"/>
                    <a:pt x="2841" y="1329"/>
                    <a:pt x="2890" y="1304"/>
                  </a:cubicBezTo>
                  <a:cubicBezTo>
                    <a:pt x="2939" y="1255"/>
                    <a:pt x="2939" y="1157"/>
                    <a:pt x="2890" y="1108"/>
                  </a:cubicBezTo>
                  <a:cubicBezTo>
                    <a:pt x="1998" y="97"/>
                    <a:pt x="801" y="1"/>
                    <a:pt x="33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grpSp>
        <p:nvGrpSpPr>
          <p:cNvPr id="295" name="Google Shape;4408;p52"/>
          <p:cNvGrpSpPr/>
          <p:nvPr/>
        </p:nvGrpSpPr>
        <p:grpSpPr>
          <a:xfrm>
            <a:off x="3146825" y="3786569"/>
            <a:ext cx="1022923" cy="573326"/>
            <a:chOff x="2824400" y="3817947"/>
            <a:chExt cx="1199076" cy="765179"/>
          </a:xfrm>
        </p:grpSpPr>
        <p:sp>
          <p:nvSpPr>
            <p:cNvPr id="296" name="Google Shape;4409;p52"/>
            <p:cNvSpPr/>
            <p:nvPr/>
          </p:nvSpPr>
          <p:spPr>
            <a:xfrm>
              <a:off x="2827000" y="4149504"/>
              <a:ext cx="497028" cy="430120"/>
            </a:xfrm>
            <a:custGeom>
              <a:avLst/>
              <a:gdLst/>
              <a:ahLst/>
              <a:cxnLst/>
              <a:rect l="l" t="t" r="r" b="b"/>
              <a:pathLst>
                <a:path w="14337" h="12407" extrusionOk="0">
                  <a:moveTo>
                    <a:pt x="1" y="1"/>
                  </a:moveTo>
                  <a:cubicBezTo>
                    <a:pt x="577" y="6242"/>
                    <a:pt x="3159" y="10252"/>
                    <a:pt x="3159" y="10252"/>
                  </a:cubicBezTo>
                  <a:cubicBezTo>
                    <a:pt x="3159" y="10252"/>
                    <a:pt x="7445" y="12156"/>
                    <a:pt x="12557" y="12407"/>
                  </a:cubicBezTo>
                  <a:cubicBezTo>
                    <a:pt x="14337" y="7495"/>
                    <a:pt x="14086" y="2332"/>
                    <a:pt x="14086" y="2332"/>
                  </a:cubicBezTo>
                  <a:cubicBezTo>
                    <a:pt x="14086" y="2332"/>
                    <a:pt x="6868" y="151"/>
                    <a:pt x="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97" name="Google Shape;4410;p52"/>
            <p:cNvSpPr/>
            <p:nvPr/>
          </p:nvSpPr>
          <p:spPr>
            <a:xfrm>
              <a:off x="2824400" y="4146037"/>
              <a:ext cx="502263" cy="437088"/>
            </a:xfrm>
            <a:custGeom>
              <a:avLst/>
              <a:gdLst/>
              <a:ahLst/>
              <a:cxnLst/>
              <a:rect l="l" t="t" r="r" b="b"/>
              <a:pathLst>
                <a:path w="14488" h="12608" extrusionOk="0">
                  <a:moveTo>
                    <a:pt x="176" y="176"/>
                  </a:moveTo>
                  <a:cubicBezTo>
                    <a:pt x="6592" y="352"/>
                    <a:pt x="13384" y="2281"/>
                    <a:pt x="14086" y="2482"/>
                  </a:cubicBezTo>
                  <a:cubicBezTo>
                    <a:pt x="14111" y="3083"/>
                    <a:pt x="14211" y="7870"/>
                    <a:pt x="12582" y="12432"/>
                  </a:cubicBezTo>
                  <a:cubicBezTo>
                    <a:pt x="7745" y="12181"/>
                    <a:pt x="3635" y="10427"/>
                    <a:pt x="3309" y="10276"/>
                  </a:cubicBezTo>
                  <a:cubicBezTo>
                    <a:pt x="3109" y="9951"/>
                    <a:pt x="728" y="6041"/>
                    <a:pt x="176" y="176"/>
                  </a:cubicBezTo>
                  <a:close/>
                  <a:moveTo>
                    <a:pt x="76" y="1"/>
                  </a:moveTo>
                  <a:cubicBezTo>
                    <a:pt x="76" y="1"/>
                    <a:pt x="51" y="26"/>
                    <a:pt x="26" y="26"/>
                  </a:cubicBezTo>
                  <a:cubicBezTo>
                    <a:pt x="1" y="51"/>
                    <a:pt x="1" y="76"/>
                    <a:pt x="1" y="101"/>
                  </a:cubicBezTo>
                  <a:cubicBezTo>
                    <a:pt x="577" y="6291"/>
                    <a:pt x="3134" y="10352"/>
                    <a:pt x="3159" y="10402"/>
                  </a:cubicBezTo>
                  <a:cubicBezTo>
                    <a:pt x="3184" y="10402"/>
                    <a:pt x="3184" y="10427"/>
                    <a:pt x="3209" y="10427"/>
                  </a:cubicBezTo>
                  <a:cubicBezTo>
                    <a:pt x="3259" y="10452"/>
                    <a:pt x="7545" y="12357"/>
                    <a:pt x="12632" y="12607"/>
                  </a:cubicBezTo>
                  <a:cubicBezTo>
                    <a:pt x="12683" y="12607"/>
                    <a:pt x="12708" y="12582"/>
                    <a:pt x="12708" y="12532"/>
                  </a:cubicBezTo>
                  <a:cubicBezTo>
                    <a:pt x="14487" y="7670"/>
                    <a:pt x="14262" y="2482"/>
                    <a:pt x="14262" y="2432"/>
                  </a:cubicBezTo>
                  <a:cubicBezTo>
                    <a:pt x="14262" y="2382"/>
                    <a:pt x="14236" y="2357"/>
                    <a:pt x="14186" y="2332"/>
                  </a:cubicBezTo>
                  <a:cubicBezTo>
                    <a:pt x="14111" y="2332"/>
                    <a:pt x="6868" y="176"/>
                    <a:pt x="7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98" name="Google Shape;4411;p52"/>
            <p:cNvSpPr/>
            <p:nvPr/>
          </p:nvSpPr>
          <p:spPr>
            <a:xfrm>
              <a:off x="3262316" y="4106066"/>
              <a:ext cx="759426" cy="473558"/>
            </a:xfrm>
            <a:custGeom>
              <a:avLst/>
              <a:gdLst/>
              <a:ahLst/>
              <a:cxnLst/>
              <a:rect l="l" t="t" r="r" b="b"/>
              <a:pathLst>
                <a:path w="21906" h="13660" extrusionOk="0">
                  <a:moveTo>
                    <a:pt x="20652" y="1"/>
                  </a:moveTo>
                  <a:lnTo>
                    <a:pt x="0" y="3936"/>
                  </a:lnTo>
                  <a:lnTo>
                    <a:pt x="0" y="13660"/>
                  </a:lnTo>
                  <a:cubicBezTo>
                    <a:pt x="0" y="13660"/>
                    <a:pt x="11229" y="12758"/>
                    <a:pt x="18572" y="9575"/>
                  </a:cubicBezTo>
                  <a:cubicBezTo>
                    <a:pt x="21905" y="3234"/>
                    <a:pt x="20652" y="1"/>
                    <a:pt x="206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9" name="Google Shape;4412;p52"/>
            <p:cNvSpPr/>
            <p:nvPr/>
          </p:nvSpPr>
          <p:spPr>
            <a:xfrm>
              <a:off x="3259716" y="4102599"/>
              <a:ext cx="763760" cy="480526"/>
            </a:xfrm>
            <a:custGeom>
              <a:avLst/>
              <a:gdLst/>
              <a:ahLst/>
              <a:cxnLst/>
              <a:rect l="l" t="t" r="r" b="b"/>
              <a:pathLst>
                <a:path w="22031" h="13861" extrusionOk="0">
                  <a:moveTo>
                    <a:pt x="20652" y="201"/>
                  </a:moveTo>
                  <a:cubicBezTo>
                    <a:pt x="20802" y="677"/>
                    <a:pt x="21579" y="3885"/>
                    <a:pt x="18572" y="9625"/>
                  </a:cubicBezTo>
                  <a:cubicBezTo>
                    <a:pt x="11679" y="12582"/>
                    <a:pt x="1253" y="13585"/>
                    <a:pt x="176" y="13685"/>
                  </a:cubicBezTo>
                  <a:lnTo>
                    <a:pt x="176" y="4086"/>
                  </a:lnTo>
                  <a:lnTo>
                    <a:pt x="20652" y="201"/>
                  </a:lnTo>
                  <a:close/>
                  <a:moveTo>
                    <a:pt x="20702" y="1"/>
                  </a:moveTo>
                  <a:lnTo>
                    <a:pt x="50" y="3935"/>
                  </a:lnTo>
                  <a:cubicBezTo>
                    <a:pt x="25" y="3960"/>
                    <a:pt x="0" y="3986"/>
                    <a:pt x="0" y="4036"/>
                  </a:cubicBezTo>
                  <a:lnTo>
                    <a:pt x="0" y="13760"/>
                  </a:lnTo>
                  <a:cubicBezTo>
                    <a:pt x="0" y="13785"/>
                    <a:pt x="0" y="13810"/>
                    <a:pt x="25" y="13835"/>
                  </a:cubicBezTo>
                  <a:cubicBezTo>
                    <a:pt x="25" y="13835"/>
                    <a:pt x="50" y="13860"/>
                    <a:pt x="75" y="13860"/>
                  </a:cubicBezTo>
                  <a:cubicBezTo>
                    <a:pt x="201" y="13835"/>
                    <a:pt x="11404" y="12908"/>
                    <a:pt x="18672" y="9750"/>
                  </a:cubicBezTo>
                  <a:cubicBezTo>
                    <a:pt x="18697" y="9750"/>
                    <a:pt x="18697" y="9750"/>
                    <a:pt x="18722" y="9725"/>
                  </a:cubicBezTo>
                  <a:cubicBezTo>
                    <a:pt x="22030" y="3434"/>
                    <a:pt x="20852" y="201"/>
                    <a:pt x="20802" y="51"/>
                  </a:cubicBezTo>
                  <a:cubicBezTo>
                    <a:pt x="20777" y="26"/>
                    <a:pt x="20752" y="1"/>
                    <a:pt x="2070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00" name="Google Shape;4413;p52"/>
            <p:cNvSpPr/>
            <p:nvPr/>
          </p:nvSpPr>
          <p:spPr>
            <a:xfrm>
              <a:off x="2827000" y="4007888"/>
              <a:ext cx="1151308" cy="234630"/>
            </a:xfrm>
            <a:custGeom>
              <a:avLst/>
              <a:gdLst/>
              <a:ahLst/>
              <a:cxnLst/>
              <a:rect l="l" t="t" r="r" b="b"/>
              <a:pathLst>
                <a:path w="33210" h="6768" extrusionOk="0">
                  <a:moveTo>
                    <a:pt x="19550" y="1"/>
                  </a:moveTo>
                  <a:cubicBezTo>
                    <a:pt x="7946" y="1078"/>
                    <a:pt x="1" y="4086"/>
                    <a:pt x="1" y="4086"/>
                  </a:cubicBezTo>
                  <a:cubicBezTo>
                    <a:pt x="1" y="4086"/>
                    <a:pt x="3284" y="5715"/>
                    <a:pt x="12557" y="6768"/>
                  </a:cubicBezTo>
                  <a:cubicBezTo>
                    <a:pt x="24287" y="5565"/>
                    <a:pt x="33209" y="2833"/>
                    <a:pt x="33209" y="2833"/>
                  </a:cubicBezTo>
                  <a:cubicBezTo>
                    <a:pt x="33209" y="2833"/>
                    <a:pt x="26417" y="903"/>
                    <a:pt x="1955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01" name="Google Shape;4414;p52"/>
            <p:cNvSpPr/>
            <p:nvPr/>
          </p:nvSpPr>
          <p:spPr>
            <a:xfrm>
              <a:off x="2824400" y="4004422"/>
              <a:ext cx="1156508" cy="240696"/>
            </a:xfrm>
            <a:custGeom>
              <a:avLst/>
              <a:gdLst/>
              <a:ahLst/>
              <a:cxnLst/>
              <a:rect l="l" t="t" r="r" b="b"/>
              <a:pathLst>
                <a:path w="33360" h="6943" extrusionOk="0">
                  <a:moveTo>
                    <a:pt x="19625" y="176"/>
                  </a:moveTo>
                  <a:cubicBezTo>
                    <a:pt x="25590" y="978"/>
                    <a:pt x="31605" y="2557"/>
                    <a:pt x="32958" y="2933"/>
                  </a:cubicBezTo>
                  <a:cubicBezTo>
                    <a:pt x="31354" y="3409"/>
                    <a:pt x="23059" y="5715"/>
                    <a:pt x="12632" y="6767"/>
                  </a:cubicBezTo>
                  <a:cubicBezTo>
                    <a:pt x="4688" y="5890"/>
                    <a:pt x="1129" y="4537"/>
                    <a:pt x="302" y="4186"/>
                  </a:cubicBezTo>
                  <a:cubicBezTo>
                    <a:pt x="1605" y="3710"/>
                    <a:pt x="9174" y="1153"/>
                    <a:pt x="19625" y="176"/>
                  </a:cubicBezTo>
                  <a:close/>
                  <a:moveTo>
                    <a:pt x="19625" y="0"/>
                  </a:moveTo>
                  <a:cubicBezTo>
                    <a:pt x="8121" y="1078"/>
                    <a:pt x="126" y="4061"/>
                    <a:pt x="51" y="4086"/>
                  </a:cubicBezTo>
                  <a:cubicBezTo>
                    <a:pt x="26" y="4111"/>
                    <a:pt x="1" y="4136"/>
                    <a:pt x="1" y="4161"/>
                  </a:cubicBezTo>
                  <a:cubicBezTo>
                    <a:pt x="1" y="4211"/>
                    <a:pt x="26" y="4236"/>
                    <a:pt x="51" y="4261"/>
                  </a:cubicBezTo>
                  <a:cubicBezTo>
                    <a:pt x="76" y="4261"/>
                    <a:pt x="3434" y="5915"/>
                    <a:pt x="12632" y="6943"/>
                  </a:cubicBezTo>
                  <a:cubicBezTo>
                    <a:pt x="24236" y="5765"/>
                    <a:pt x="33209" y="3033"/>
                    <a:pt x="33309" y="3008"/>
                  </a:cubicBezTo>
                  <a:cubicBezTo>
                    <a:pt x="33334" y="2983"/>
                    <a:pt x="33359" y="2958"/>
                    <a:pt x="33359" y="2933"/>
                  </a:cubicBezTo>
                  <a:cubicBezTo>
                    <a:pt x="33359" y="2883"/>
                    <a:pt x="33334" y="2858"/>
                    <a:pt x="33309" y="2833"/>
                  </a:cubicBezTo>
                  <a:cubicBezTo>
                    <a:pt x="33234" y="2833"/>
                    <a:pt x="26417" y="903"/>
                    <a:pt x="1962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02" name="Google Shape;4415;p52"/>
            <p:cNvSpPr/>
            <p:nvPr/>
          </p:nvSpPr>
          <p:spPr>
            <a:xfrm>
              <a:off x="2906076" y="4071329"/>
              <a:ext cx="679483" cy="146852"/>
            </a:xfrm>
            <a:custGeom>
              <a:avLst/>
              <a:gdLst/>
              <a:ahLst/>
              <a:cxnLst/>
              <a:rect l="l" t="t" r="r" b="b"/>
              <a:pathLst>
                <a:path w="19600" h="4236" extrusionOk="0">
                  <a:moveTo>
                    <a:pt x="8697" y="0"/>
                  </a:moveTo>
                  <a:cubicBezTo>
                    <a:pt x="8697" y="0"/>
                    <a:pt x="2131" y="1404"/>
                    <a:pt x="1" y="2331"/>
                  </a:cubicBezTo>
                  <a:cubicBezTo>
                    <a:pt x="7244" y="3910"/>
                    <a:pt x="10577" y="4236"/>
                    <a:pt x="10577" y="4236"/>
                  </a:cubicBezTo>
                  <a:cubicBezTo>
                    <a:pt x="10577" y="4236"/>
                    <a:pt x="15364" y="3710"/>
                    <a:pt x="19600" y="3008"/>
                  </a:cubicBezTo>
                  <a:cubicBezTo>
                    <a:pt x="14662" y="1078"/>
                    <a:pt x="8697" y="0"/>
                    <a:pt x="869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3" name="Google Shape;4416;p52"/>
            <p:cNvSpPr/>
            <p:nvPr/>
          </p:nvSpPr>
          <p:spPr>
            <a:xfrm>
              <a:off x="2902609" y="4067863"/>
              <a:ext cx="686451" cy="152953"/>
            </a:xfrm>
            <a:custGeom>
              <a:avLst/>
              <a:gdLst/>
              <a:ahLst/>
              <a:cxnLst/>
              <a:rect l="l" t="t" r="r" b="b"/>
              <a:pathLst>
                <a:path w="19801" h="4412" extrusionOk="0">
                  <a:moveTo>
                    <a:pt x="8797" y="175"/>
                  </a:moveTo>
                  <a:cubicBezTo>
                    <a:pt x="9148" y="251"/>
                    <a:pt x="14687" y="1278"/>
                    <a:pt x="19374" y="3083"/>
                  </a:cubicBezTo>
                  <a:cubicBezTo>
                    <a:pt x="15264" y="3734"/>
                    <a:pt x="10702" y="4261"/>
                    <a:pt x="10677" y="4261"/>
                  </a:cubicBezTo>
                  <a:cubicBezTo>
                    <a:pt x="10652" y="4261"/>
                    <a:pt x="7344" y="3910"/>
                    <a:pt x="376" y="2406"/>
                  </a:cubicBezTo>
                  <a:cubicBezTo>
                    <a:pt x="2657" y="1529"/>
                    <a:pt x="8447" y="251"/>
                    <a:pt x="8797" y="175"/>
                  </a:cubicBezTo>
                  <a:close/>
                  <a:moveTo>
                    <a:pt x="8772" y="0"/>
                  </a:moveTo>
                  <a:cubicBezTo>
                    <a:pt x="8697" y="25"/>
                    <a:pt x="2181" y="1429"/>
                    <a:pt x="51" y="2356"/>
                  </a:cubicBezTo>
                  <a:cubicBezTo>
                    <a:pt x="26" y="2356"/>
                    <a:pt x="0" y="2406"/>
                    <a:pt x="0" y="2431"/>
                  </a:cubicBezTo>
                  <a:cubicBezTo>
                    <a:pt x="0" y="2481"/>
                    <a:pt x="26" y="2506"/>
                    <a:pt x="76" y="2506"/>
                  </a:cubicBezTo>
                  <a:cubicBezTo>
                    <a:pt x="7244" y="4085"/>
                    <a:pt x="10627" y="4411"/>
                    <a:pt x="10677" y="4411"/>
                  </a:cubicBezTo>
                  <a:cubicBezTo>
                    <a:pt x="10727" y="4411"/>
                    <a:pt x="15539" y="3885"/>
                    <a:pt x="19725" y="3208"/>
                  </a:cubicBezTo>
                  <a:cubicBezTo>
                    <a:pt x="19750" y="3183"/>
                    <a:pt x="19775" y="3158"/>
                    <a:pt x="19800" y="3133"/>
                  </a:cubicBezTo>
                  <a:cubicBezTo>
                    <a:pt x="19800" y="3083"/>
                    <a:pt x="19775" y="3058"/>
                    <a:pt x="19725" y="3033"/>
                  </a:cubicBezTo>
                  <a:cubicBezTo>
                    <a:pt x="14838" y="1128"/>
                    <a:pt x="8873" y="25"/>
                    <a:pt x="879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04" name="Google Shape;4417;p52"/>
            <p:cNvSpPr/>
            <p:nvPr/>
          </p:nvSpPr>
          <p:spPr>
            <a:xfrm>
              <a:off x="3166738" y="4007888"/>
              <a:ext cx="811566" cy="179023"/>
            </a:xfrm>
            <a:custGeom>
              <a:avLst/>
              <a:gdLst/>
              <a:ahLst/>
              <a:cxnLst/>
              <a:rect l="l" t="t" r="r" b="b"/>
              <a:pathLst>
                <a:path w="23410" h="5164" extrusionOk="0">
                  <a:moveTo>
                    <a:pt x="9750" y="1"/>
                  </a:moveTo>
                  <a:cubicBezTo>
                    <a:pt x="5163" y="1"/>
                    <a:pt x="1" y="1429"/>
                    <a:pt x="1" y="1429"/>
                  </a:cubicBezTo>
                  <a:cubicBezTo>
                    <a:pt x="1" y="1429"/>
                    <a:pt x="5915" y="3509"/>
                    <a:pt x="13534" y="5164"/>
                  </a:cubicBezTo>
                  <a:cubicBezTo>
                    <a:pt x="20076" y="4086"/>
                    <a:pt x="23409" y="2833"/>
                    <a:pt x="23409" y="2833"/>
                  </a:cubicBezTo>
                  <a:cubicBezTo>
                    <a:pt x="23409" y="2833"/>
                    <a:pt x="17695" y="978"/>
                    <a:pt x="975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5" name="Google Shape;4418;p52"/>
            <p:cNvSpPr/>
            <p:nvPr/>
          </p:nvSpPr>
          <p:spPr>
            <a:xfrm>
              <a:off x="3164138" y="4004422"/>
              <a:ext cx="816766" cy="185956"/>
            </a:xfrm>
            <a:custGeom>
              <a:avLst/>
              <a:gdLst/>
              <a:ahLst/>
              <a:cxnLst/>
              <a:rect l="l" t="t" r="r" b="b"/>
              <a:pathLst>
                <a:path w="23560" h="5364" extrusionOk="0">
                  <a:moveTo>
                    <a:pt x="9825" y="176"/>
                  </a:moveTo>
                  <a:cubicBezTo>
                    <a:pt x="16742" y="1053"/>
                    <a:pt x="22031" y="2582"/>
                    <a:pt x="23208" y="2933"/>
                  </a:cubicBezTo>
                  <a:cubicBezTo>
                    <a:pt x="22331" y="3234"/>
                    <a:pt x="19098" y="4261"/>
                    <a:pt x="13609" y="5188"/>
                  </a:cubicBezTo>
                  <a:cubicBezTo>
                    <a:pt x="6993" y="3735"/>
                    <a:pt x="1604" y="1955"/>
                    <a:pt x="376" y="1554"/>
                  </a:cubicBezTo>
                  <a:cubicBezTo>
                    <a:pt x="1479" y="1254"/>
                    <a:pt x="5890" y="176"/>
                    <a:pt x="9825" y="176"/>
                  </a:cubicBezTo>
                  <a:close/>
                  <a:moveTo>
                    <a:pt x="9825" y="0"/>
                  </a:moveTo>
                  <a:cubicBezTo>
                    <a:pt x="5289" y="0"/>
                    <a:pt x="101" y="1429"/>
                    <a:pt x="50" y="1454"/>
                  </a:cubicBezTo>
                  <a:cubicBezTo>
                    <a:pt x="25" y="1454"/>
                    <a:pt x="0" y="1504"/>
                    <a:pt x="0" y="1529"/>
                  </a:cubicBezTo>
                  <a:cubicBezTo>
                    <a:pt x="0" y="1554"/>
                    <a:pt x="25" y="1604"/>
                    <a:pt x="50" y="1604"/>
                  </a:cubicBezTo>
                  <a:cubicBezTo>
                    <a:pt x="101" y="1630"/>
                    <a:pt x="6066" y="3710"/>
                    <a:pt x="13584" y="5364"/>
                  </a:cubicBezTo>
                  <a:lnTo>
                    <a:pt x="13634" y="5364"/>
                  </a:lnTo>
                  <a:cubicBezTo>
                    <a:pt x="20101" y="4261"/>
                    <a:pt x="23484" y="3008"/>
                    <a:pt x="23509" y="3008"/>
                  </a:cubicBezTo>
                  <a:cubicBezTo>
                    <a:pt x="23534" y="2983"/>
                    <a:pt x="23559" y="2958"/>
                    <a:pt x="23559" y="2933"/>
                  </a:cubicBezTo>
                  <a:cubicBezTo>
                    <a:pt x="23559" y="2883"/>
                    <a:pt x="23534" y="2858"/>
                    <a:pt x="23509" y="2833"/>
                  </a:cubicBezTo>
                  <a:cubicBezTo>
                    <a:pt x="23459" y="2833"/>
                    <a:pt x="17695" y="1003"/>
                    <a:pt x="982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06" name="Google Shape;4419;p52"/>
            <p:cNvSpPr/>
            <p:nvPr/>
          </p:nvSpPr>
          <p:spPr>
            <a:xfrm>
              <a:off x="3206848" y="3820651"/>
              <a:ext cx="535994" cy="354961"/>
            </a:xfrm>
            <a:custGeom>
              <a:avLst/>
              <a:gdLst/>
              <a:ahLst/>
              <a:cxnLst/>
              <a:rect l="l" t="t" r="r" b="b"/>
              <a:pathLst>
                <a:path w="15461" h="10239" extrusionOk="0">
                  <a:moveTo>
                    <a:pt x="5585" y="0"/>
                  </a:moveTo>
                  <a:cubicBezTo>
                    <a:pt x="1" y="0"/>
                    <a:pt x="21" y="4399"/>
                    <a:pt x="21" y="4399"/>
                  </a:cubicBezTo>
                  <a:cubicBezTo>
                    <a:pt x="951" y="2948"/>
                    <a:pt x="2004" y="1414"/>
                    <a:pt x="5706" y="1414"/>
                  </a:cubicBezTo>
                  <a:cubicBezTo>
                    <a:pt x="6095" y="1414"/>
                    <a:pt x="6513" y="1431"/>
                    <a:pt x="6964" y="1467"/>
                  </a:cubicBezTo>
                  <a:cubicBezTo>
                    <a:pt x="11676" y="1843"/>
                    <a:pt x="14232" y="10239"/>
                    <a:pt x="14232" y="10239"/>
                  </a:cubicBezTo>
                  <a:lnTo>
                    <a:pt x="15460" y="10013"/>
                  </a:lnTo>
                  <a:cubicBezTo>
                    <a:pt x="15460" y="10013"/>
                    <a:pt x="14483" y="1141"/>
                    <a:pt x="7415" y="138"/>
                  </a:cubicBezTo>
                  <a:cubicBezTo>
                    <a:pt x="6746" y="44"/>
                    <a:pt x="6138" y="0"/>
                    <a:pt x="558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07" name="Google Shape;4420;p52"/>
            <p:cNvSpPr/>
            <p:nvPr/>
          </p:nvSpPr>
          <p:spPr>
            <a:xfrm>
              <a:off x="3204110" y="3817947"/>
              <a:ext cx="541333" cy="360265"/>
            </a:xfrm>
            <a:custGeom>
              <a:avLst/>
              <a:gdLst/>
              <a:ahLst/>
              <a:cxnLst/>
              <a:rect l="l" t="t" r="r" b="b"/>
              <a:pathLst>
                <a:path w="15615" h="10392" extrusionOk="0">
                  <a:moveTo>
                    <a:pt x="5696" y="165"/>
                  </a:moveTo>
                  <a:cubicBezTo>
                    <a:pt x="6249" y="165"/>
                    <a:pt x="6840" y="207"/>
                    <a:pt x="7469" y="292"/>
                  </a:cubicBezTo>
                  <a:cubicBezTo>
                    <a:pt x="14060" y="1219"/>
                    <a:pt x="15314" y="9139"/>
                    <a:pt x="15439" y="10016"/>
                  </a:cubicBezTo>
                  <a:lnTo>
                    <a:pt x="14386" y="10217"/>
                  </a:lnTo>
                  <a:cubicBezTo>
                    <a:pt x="14111" y="9339"/>
                    <a:pt x="11579" y="1821"/>
                    <a:pt x="7043" y="1470"/>
                  </a:cubicBezTo>
                  <a:cubicBezTo>
                    <a:pt x="6592" y="1420"/>
                    <a:pt x="6191" y="1420"/>
                    <a:pt x="5815" y="1420"/>
                  </a:cubicBezTo>
                  <a:cubicBezTo>
                    <a:pt x="2231" y="1420"/>
                    <a:pt x="1053" y="2848"/>
                    <a:pt x="201" y="4151"/>
                  </a:cubicBezTo>
                  <a:cubicBezTo>
                    <a:pt x="276" y="3575"/>
                    <a:pt x="552" y="2347"/>
                    <a:pt x="1629" y="1420"/>
                  </a:cubicBezTo>
                  <a:cubicBezTo>
                    <a:pt x="2599" y="583"/>
                    <a:pt x="3958" y="165"/>
                    <a:pt x="5696" y="165"/>
                  </a:cubicBezTo>
                  <a:close/>
                  <a:moveTo>
                    <a:pt x="5632" y="1"/>
                  </a:moveTo>
                  <a:cubicBezTo>
                    <a:pt x="3882" y="1"/>
                    <a:pt x="2508" y="428"/>
                    <a:pt x="1529" y="1294"/>
                  </a:cubicBezTo>
                  <a:cubicBezTo>
                    <a:pt x="25" y="2597"/>
                    <a:pt x="0" y="4452"/>
                    <a:pt x="0" y="4477"/>
                  </a:cubicBezTo>
                  <a:cubicBezTo>
                    <a:pt x="0" y="4502"/>
                    <a:pt x="25" y="4527"/>
                    <a:pt x="75" y="4552"/>
                  </a:cubicBezTo>
                  <a:cubicBezTo>
                    <a:pt x="100" y="4552"/>
                    <a:pt x="151" y="4552"/>
                    <a:pt x="151" y="4527"/>
                  </a:cubicBezTo>
                  <a:cubicBezTo>
                    <a:pt x="1059" y="3142"/>
                    <a:pt x="2070" y="1593"/>
                    <a:pt x="5792" y="1593"/>
                  </a:cubicBezTo>
                  <a:cubicBezTo>
                    <a:pt x="6179" y="1593"/>
                    <a:pt x="6595" y="1610"/>
                    <a:pt x="7043" y="1645"/>
                  </a:cubicBezTo>
                  <a:cubicBezTo>
                    <a:pt x="11629" y="1996"/>
                    <a:pt x="14211" y="10242"/>
                    <a:pt x="14236" y="10342"/>
                  </a:cubicBezTo>
                  <a:cubicBezTo>
                    <a:pt x="14261" y="10367"/>
                    <a:pt x="14286" y="10392"/>
                    <a:pt x="14311" y="10392"/>
                  </a:cubicBezTo>
                  <a:lnTo>
                    <a:pt x="14336" y="10392"/>
                  </a:lnTo>
                  <a:lnTo>
                    <a:pt x="15539" y="10166"/>
                  </a:lnTo>
                  <a:cubicBezTo>
                    <a:pt x="15589" y="10166"/>
                    <a:pt x="15614" y="10116"/>
                    <a:pt x="15614" y="10066"/>
                  </a:cubicBezTo>
                  <a:cubicBezTo>
                    <a:pt x="15589" y="9991"/>
                    <a:pt x="14562" y="1119"/>
                    <a:pt x="7494" y="141"/>
                  </a:cubicBezTo>
                  <a:cubicBezTo>
                    <a:pt x="6833" y="48"/>
                    <a:pt x="6212" y="1"/>
                    <a:pt x="563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08" name="Google Shape;4421;p52"/>
            <p:cNvSpPr/>
            <p:nvPr/>
          </p:nvSpPr>
          <p:spPr>
            <a:xfrm>
              <a:off x="3009488" y="3860206"/>
              <a:ext cx="626476" cy="326707"/>
            </a:xfrm>
            <a:custGeom>
              <a:avLst/>
              <a:gdLst/>
              <a:ahLst/>
              <a:cxnLst/>
              <a:rect l="l" t="t" r="r" b="b"/>
              <a:pathLst>
                <a:path w="18071" h="9424" extrusionOk="0">
                  <a:moveTo>
                    <a:pt x="0" y="0"/>
                  </a:moveTo>
                  <a:lnTo>
                    <a:pt x="0" y="0"/>
                  </a:lnTo>
                  <a:cubicBezTo>
                    <a:pt x="752" y="3835"/>
                    <a:pt x="3384" y="5940"/>
                    <a:pt x="3384" y="5940"/>
                  </a:cubicBezTo>
                  <a:cubicBezTo>
                    <a:pt x="3384" y="5940"/>
                    <a:pt x="12532" y="9123"/>
                    <a:pt x="18070" y="9424"/>
                  </a:cubicBezTo>
                  <a:cubicBezTo>
                    <a:pt x="15514" y="5238"/>
                    <a:pt x="13108" y="2406"/>
                    <a:pt x="13108" y="2406"/>
                  </a:cubicBezTo>
                  <a:cubicBezTo>
                    <a:pt x="13108" y="2406"/>
                    <a:pt x="6266" y="827"/>
                    <a:pt x="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09" name="Google Shape;4422;p52"/>
            <p:cNvSpPr/>
            <p:nvPr/>
          </p:nvSpPr>
          <p:spPr>
            <a:xfrm>
              <a:off x="3006853" y="3857225"/>
              <a:ext cx="632578" cy="333155"/>
            </a:xfrm>
            <a:custGeom>
              <a:avLst/>
              <a:gdLst/>
              <a:ahLst/>
              <a:cxnLst/>
              <a:rect l="l" t="t" r="r" b="b"/>
              <a:pathLst>
                <a:path w="18247" h="9610" extrusionOk="0">
                  <a:moveTo>
                    <a:pt x="176" y="186"/>
                  </a:moveTo>
                  <a:lnTo>
                    <a:pt x="176" y="186"/>
                  </a:lnTo>
                  <a:cubicBezTo>
                    <a:pt x="6141" y="988"/>
                    <a:pt x="12658" y="2467"/>
                    <a:pt x="13134" y="2567"/>
                  </a:cubicBezTo>
                  <a:cubicBezTo>
                    <a:pt x="13359" y="2843"/>
                    <a:pt x="15615" y="5550"/>
                    <a:pt x="17996" y="9434"/>
                  </a:cubicBezTo>
                  <a:cubicBezTo>
                    <a:pt x="12608" y="9058"/>
                    <a:pt x="3911" y="6076"/>
                    <a:pt x="3510" y="5951"/>
                  </a:cubicBezTo>
                  <a:cubicBezTo>
                    <a:pt x="3309" y="5800"/>
                    <a:pt x="903" y="3745"/>
                    <a:pt x="176" y="186"/>
                  </a:cubicBezTo>
                  <a:close/>
                  <a:moveTo>
                    <a:pt x="75" y="0"/>
                  </a:moveTo>
                  <a:cubicBezTo>
                    <a:pt x="51" y="0"/>
                    <a:pt x="26" y="18"/>
                    <a:pt x="26" y="36"/>
                  </a:cubicBezTo>
                  <a:cubicBezTo>
                    <a:pt x="1" y="36"/>
                    <a:pt x="1" y="61"/>
                    <a:pt x="1" y="111"/>
                  </a:cubicBezTo>
                  <a:cubicBezTo>
                    <a:pt x="728" y="3921"/>
                    <a:pt x="3384" y="6076"/>
                    <a:pt x="3410" y="6076"/>
                  </a:cubicBezTo>
                  <a:cubicBezTo>
                    <a:pt x="3410" y="6101"/>
                    <a:pt x="3435" y="6101"/>
                    <a:pt x="3435" y="6101"/>
                  </a:cubicBezTo>
                  <a:cubicBezTo>
                    <a:pt x="3535" y="6126"/>
                    <a:pt x="12658" y="9284"/>
                    <a:pt x="18146" y="9610"/>
                  </a:cubicBezTo>
                  <a:cubicBezTo>
                    <a:pt x="18171" y="9610"/>
                    <a:pt x="18197" y="9585"/>
                    <a:pt x="18222" y="9560"/>
                  </a:cubicBezTo>
                  <a:cubicBezTo>
                    <a:pt x="18247" y="9535"/>
                    <a:pt x="18247" y="9510"/>
                    <a:pt x="18222" y="9485"/>
                  </a:cubicBezTo>
                  <a:cubicBezTo>
                    <a:pt x="15690" y="5324"/>
                    <a:pt x="13259" y="2467"/>
                    <a:pt x="13234" y="2442"/>
                  </a:cubicBezTo>
                  <a:cubicBezTo>
                    <a:pt x="13234" y="2442"/>
                    <a:pt x="13209" y="2417"/>
                    <a:pt x="13184" y="2417"/>
                  </a:cubicBezTo>
                  <a:cubicBezTo>
                    <a:pt x="13134" y="2392"/>
                    <a:pt x="6292" y="813"/>
                    <a:pt x="101" y="11"/>
                  </a:cubicBezTo>
                  <a:cubicBezTo>
                    <a:pt x="94" y="3"/>
                    <a:pt x="84" y="0"/>
                    <a:pt x="7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10" name="Google Shape;4423;p52"/>
            <p:cNvSpPr/>
            <p:nvPr/>
          </p:nvSpPr>
          <p:spPr>
            <a:xfrm>
              <a:off x="3463871" y="3926212"/>
              <a:ext cx="236398" cy="260700"/>
            </a:xfrm>
            <a:custGeom>
              <a:avLst/>
              <a:gdLst/>
              <a:ahLst/>
              <a:cxnLst/>
              <a:rect l="l" t="t" r="r" b="b"/>
              <a:pathLst>
                <a:path w="6819" h="7520" extrusionOk="0">
                  <a:moveTo>
                    <a:pt x="1179" y="1"/>
                  </a:moveTo>
                  <a:lnTo>
                    <a:pt x="1" y="502"/>
                  </a:lnTo>
                  <a:lnTo>
                    <a:pt x="4963" y="7520"/>
                  </a:lnTo>
                  <a:lnTo>
                    <a:pt x="6818" y="7194"/>
                  </a:lnTo>
                  <a:lnTo>
                    <a:pt x="1179"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1" name="Google Shape;4424;p52"/>
            <p:cNvSpPr/>
            <p:nvPr/>
          </p:nvSpPr>
          <p:spPr>
            <a:xfrm>
              <a:off x="3460404" y="3923612"/>
              <a:ext cx="243331" cy="266766"/>
            </a:xfrm>
            <a:custGeom>
              <a:avLst/>
              <a:gdLst/>
              <a:ahLst/>
              <a:cxnLst/>
              <a:rect l="l" t="t" r="r" b="b"/>
              <a:pathLst>
                <a:path w="7019" h="7695" extrusionOk="0">
                  <a:moveTo>
                    <a:pt x="1254" y="201"/>
                  </a:moveTo>
                  <a:lnTo>
                    <a:pt x="6768" y="7194"/>
                  </a:lnTo>
                  <a:lnTo>
                    <a:pt x="5114" y="7519"/>
                  </a:lnTo>
                  <a:lnTo>
                    <a:pt x="226" y="627"/>
                  </a:lnTo>
                  <a:lnTo>
                    <a:pt x="1254" y="201"/>
                  </a:lnTo>
                  <a:close/>
                  <a:moveTo>
                    <a:pt x="1254" y="1"/>
                  </a:moveTo>
                  <a:lnTo>
                    <a:pt x="51" y="502"/>
                  </a:lnTo>
                  <a:cubicBezTo>
                    <a:pt x="26" y="527"/>
                    <a:pt x="26" y="527"/>
                    <a:pt x="1" y="552"/>
                  </a:cubicBezTo>
                  <a:cubicBezTo>
                    <a:pt x="1" y="577"/>
                    <a:pt x="1" y="627"/>
                    <a:pt x="26" y="627"/>
                  </a:cubicBezTo>
                  <a:lnTo>
                    <a:pt x="4988" y="7645"/>
                  </a:lnTo>
                  <a:cubicBezTo>
                    <a:pt x="5013" y="7670"/>
                    <a:pt x="5038" y="7695"/>
                    <a:pt x="5063" y="7695"/>
                  </a:cubicBezTo>
                  <a:lnTo>
                    <a:pt x="5088" y="7695"/>
                  </a:lnTo>
                  <a:lnTo>
                    <a:pt x="6943" y="7344"/>
                  </a:lnTo>
                  <a:cubicBezTo>
                    <a:pt x="6968" y="7344"/>
                    <a:pt x="6993" y="7319"/>
                    <a:pt x="7018" y="7294"/>
                  </a:cubicBezTo>
                  <a:cubicBezTo>
                    <a:pt x="7018" y="7269"/>
                    <a:pt x="7018" y="7219"/>
                    <a:pt x="6993" y="7194"/>
                  </a:cubicBezTo>
                  <a:lnTo>
                    <a:pt x="1354" y="26"/>
                  </a:lnTo>
                  <a:cubicBezTo>
                    <a:pt x="1329" y="1"/>
                    <a:pt x="1279" y="1"/>
                    <a:pt x="125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12" name="Google Shape;4425;p52"/>
            <p:cNvSpPr/>
            <p:nvPr/>
          </p:nvSpPr>
          <p:spPr>
            <a:xfrm>
              <a:off x="3207576" y="4111682"/>
              <a:ext cx="444160" cy="332427"/>
            </a:xfrm>
            <a:custGeom>
              <a:avLst/>
              <a:gdLst/>
              <a:ahLst/>
              <a:cxnLst/>
              <a:rect l="l" t="t" r="r" b="b"/>
              <a:pathLst>
                <a:path w="12812" h="9589" extrusionOk="0">
                  <a:moveTo>
                    <a:pt x="8425" y="1"/>
                  </a:moveTo>
                  <a:cubicBezTo>
                    <a:pt x="7007" y="1"/>
                    <a:pt x="5455" y="400"/>
                    <a:pt x="4211" y="1092"/>
                  </a:cubicBezTo>
                  <a:cubicBezTo>
                    <a:pt x="4027" y="1074"/>
                    <a:pt x="3850" y="1066"/>
                    <a:pt x="3678" y="1066"/>
                  </a:cubicBezTo>
                  <a:cubicBezTo>
                    <a:pt x="1185" y="1066"/>
                    <a:pt x="0" y="2821"/>
                    <a:pt x="0" y="2821"/>
                  </a:cubicBezTo>
                  <a:cubicBezTo>
                    <a:pt x="0" y="2821"/>
                    <a:pt x="727" y="3673"/>
                    <a:pt x="5113" y="4801"/>
                  </a:cubicBezTo>
                  <a:cubicBezTo>
                    <a:pt x="9474" y="5929"/>
                    <a:pt x="9474" y="9588"/>
                    <a:pt x="9474" y="9588"/>
                  </a:cubicBezTo>
                  <a:cubicBezTo>
                    <a:pt x="9474" y="9588"/>
                    <a:pt x="11630" y="8260"/>
                    <a:pt x="12356" y="3874"/>
                  </a:cubicBezTo>
                  <a:cubicBezTo>
                    <a:pt x="12812" y="1125"/>
                    <a:pt x="10806" y="1"/>
                    <a:pt x="8425" y="1"/>
                  </a:cubicBezTo>
                  <a:close/>
                </a:path>
              </a:pathLst>
            </a:custGeom>
            <a:solidFill>
              <a:srgbClr val="F3F3EB"/>
            </a:solidFill>
            <a:ln>
              <a:noFill/>
            </a:ln>
          </p:spPr>
          <p:txBody>
            <a:bodyPr spcFirstLastPara="1" wrap="square" lIns="91425" tIns="91425" rIns="91425" bIns="91425" anchor="ctr" anchorCtr="0">
              <a:noAutofit/>
            </a:bodyPr>
            <a:lstStyle/>
            <a:p>
              <a:endParaRPr/>
            </a:p>
          </p:txBody>
        </p:sp>
        <p:sp>
          <p:nvSpPr>
            <p:cNvPr id="313" name="Google Shape;4426;p52"/>
            <p:cNvSpPr/>
            <p:nvPr/>
          </p:nvSpPr>
          <p:spPr>
            <a:xfrm>
              <a:off x="3009488" y="3842803"/>
              <a:ext cx="495260" cy="100848"/>
            </a:xfrm>
            <a:custGeom>
              <a:avLst/>
              <a:gdLst/>
              <a:ahLst/>
              <a:cxnLst/>
              <a:rect l="l" t="t" r="r" b="b"/>
              <a:pathLst>
                <a:path w="14286" h="2909" extrusionOk="0">
                  <a:moveTo>
                    <a:pt x="1629" y="1"/>
                  </a:moveTo>
                  <a:lnTo>
                    <a:pt x="0" y="502"/>
                  </a:lnTo>
                  <a:lnTo>
                    <a:pt x="13108" y="2908"/>
                  </a:lnTo>
                  <a:lnTo>
                    <a:pt x="14286" y="2407"/>
                  </a:lnTo>
                  <a:lnTo>
                    <a:pt x="1629"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4" name="Google Shape;4427;p52"/>
            <p:cNvSpPr/>
            <p:nvPr/>
          </p:nvSpPr>
          <p:spPr>
            <a:xfrm>
              <a:off x="3006853" y="3839822"/>
              <a:ext cx="501396" cy="107296"/>
            </a:xfrm>
            <a:custGeom>
              <a:avLst/>
              <a:gdLst/>
              <a:ahLst/>
              <a:cxnLst/>
              <a:rect l="l" t="t" r="r" b="b"/>
              <a:pathLst>
                <a:path w="14463" h="3095" extrusionOk="0">
                  <a:moveTo>
                    <a:pt x="1705" y="162"/>
                  </a:moveTo>
                  <a:lnTo>
                    <a:pt x="14061" y="2543"/>
                  </a:lnTo>
                  <a:lnTo>
                    <a:pt x="13159" y="2919"/>
                  </a:lnTo>
                  <a:lnTo>
                    <a:pt x="427" y="563"/>
                  </a:lnTo>
                  <a:lnTo>
                    <a:pt x="1705" y="162"/>
                  </a:lnTo>
                  <a:close/>
                  <a:moveTo>
                    <a:pt x="1699" y="0"/>
                  </a:moveTo>
                  <a:cubicBezTo>
                    <a:pt x="1691" y="0"/>
                    <a:pt x="1680" y="12"/>
                    <a:pt x="1680" y="12"/>
                  </a:cubicBezTo>
                  <a:lnTo>
                    <a:pt x="51" y="513"/>
                  </a:lnTo>
                  <a:cubicBezTo>
                    <a:pt x="26" y="513"/>
                    <a:pt x="1" y="563"/>
                    <a:pt x="1" y="588"/>
                  </a:cubicBezTo>
                  <a:cubicBezTo>
                    <a:pt x="1" y="638"/>
                    <a:pt x="26" y="663"/>
                    <a:pt x="51" y="663"/>
                  </a:cubicBezTo>
                  <a:lnTo>
                    <a:pt x="13159" y="3094"/>
                  </a:lnTo>
                  <a:lnTo>
                    <a:pt x="13209" y="3094"/>
                  </a:lnTo>
                  <a:lnTo>
                    <a:pt x="14387" y="2593"/>
                  </a:lnTo>
                  <a:cubicBezTo>
                    <a:pt x="14437" y="2568"/>
                    <a:pt x="14462" y="2543"/>
                    <a:pt x="14437" y="2493"/>
                  </a:cubicBezTo>
                  <a:cubicBezTo>
                    <a:pt x="14437" y="2468"/>
                    <a:pt x="14412" y="2418"/>
                    <a:pt x="14387" y="2418"/>
                  </a:cubicBezTo>
                  <a:lnTo>
                    <a:pt x="1705" y="12"/>
                  </a:lnTo>
                  <a:cubicBezTo>
                    <a:pt x="1705" y="3"/>
                    <a:pt x="1702" y="0"/>
                    <a:pt x="169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15" name="Google Shape;4428;p52"/>
            <p:cNvSpPr/>
            <p:nvPr/>
          </p:nvSpPr>
          <p:spPr>
            <a:xfrm>
              <a:off x="3385696" y="4159072"/>
              <a:ext cx="113848" cy="66943"/>
            </a:xfrm>
            <a:custGeom>
              <a:avLst/>
              <a:gdLst/>
              <a:ahLst/>
              <a:cxnLst/>
              <a:rect l="l" t="t" r="r" b="b"/>
              <a:pathLst>
                <a:path w="3284" h="1931" extrusionOk="0">
                  <a:moveTo>
                    <a:pt x="1203" y="1"/>
                  </a:moveTo>
                  <a:cubicBezTo>
                    <a:pt x="727" y="377"/>
                    <a:pt x="351" y="727"/>
                    <a:pt x="0" y="1103"/>
                  </a:cubicBezTo>
                  <a:cubicBezTo>
                    <a:pt x="677" y="1329"/>
                    <a:pt x="1404" y="1580"/>
                    <a:pt x="2131" y="1930"/>
                  </a:cubicBezTo>
                  <a:cubicBezTo>
                    <a:pt x="2482" y="1554"/>
                    <a:pt x="2858" y="1179"/>
                    <a:pt x="3284" y="803"/>
                  </a:cubicBezTo>
                  <a:cubicBezTo>
                    <a:pt x="2632" y="502"/>
                    <a:pt x="1905" y="226"/>
                    <a:pt x="120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6" name="Google Shape;4429;p52"/>
            <p:cNvSpPr/>
            <p:nvPr/>
          </p:nvSpPr>
          <p:spPr>
            <a:xfrm>
              <a:off x="3518610" y="4216411"/>
              <a:ext cx="91280" cy="76511"/>
            </a:xfrm>
            <a:custGeom>
              <a:avLst/>
              <a:gdLst/>
              <a:ahLst/>
              <a:cxnLst/>
              <a:rect l="l" t="t" r="r" b="b"/>
              <a:pathLst>
                <a:path w="2633" h="2207" extrusionOk="0">
                  <a:moveTo>
                    <a:pt x="1029" y="1"/>
                  </a:moveTo>
                  <a:cubicBezTo>
                    <a:pt x="628" y="402"/>
                    <a:pt x="302" y="778"/>
                    <a:pt x="1" y="1154"/>
                  </a:cubicBezTo>
                  <a:cubicBezTo>
                    <a:pt x="527" y="1454"/>
                    <a:pt x="1029" y="1805"/>
                    <a:pt x="1530" y="2206"/>
                  </a:cubicBezTo>
                  <a:cubicBezTo>
                    <a:pt x="1856" y="1880"/>
                    <a:pt x="2232" y="1555"/>
                    <a:pt x="2633" y="1229"/>
                  </a:cubicBezTo>
                  <a:cubicBezTo>
                    <a:pt x="2156" y="803"/>
                    <a:pt x="1605" y="377"/>
                    <a:pt x="102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7" name="Google Shape;4430;p52"/>
            <p:cNvSpPr/>
            <p:nvPr/>
          </p:nvSpPr>
          <p:spPr>
            <a:xfrm>
              <a:off x="3248414" y="4145170"/>
              <a:ext cx="115581" cy="35673"/>
            </a:xfrm>
            <a:custGeom>
              <a:avLst/>
              <a:gdLst/>
              <a:ahLst/>
              <a:cxnLst/>
              <a:rect l="l" t="t" r="r" b="b"/>
              <a:pathLst>
                <a:path w="3334" h="1029" extrusionOk="0">
                  <a:moveTo>
                    <a:pt x="3083" y="1"/>
                  </a:moveTo>
                  <a:cubicBezTo>
                    <a:pt x="3058" y="1"/>
                    <a:pt x="3033" y="26"/>
                    <a:pt x="3008" y="26"/>
                  </a:cubicBezTo>
                  <a:cubicBezTo>
                    <a:pt x="2835" y="9"/>
                    <a:pt x="2667" y="1"/>
                    <a:pt x="2504" y="1"/>
                  </a:cubicBezTo>
                  <a:cubicBezTo>
                    <a:pt x="1443" y="1"/>
                    <a:pt x="609" y="333"/>
                    <a:pt x="0" y="702"/>
                  </a:cubicBezTo>
                  <a:cubicBezTo>
                    <a:pt x="552" y="752"/>
                    <a:pt x="1279" y="853"/>
                    <a:pt x="2106" y="1028"/>
                  </a:cubicBezTo>
                  <a:cubicBezTo>
                    <a:pt x="2457" y="677"/>
                    <a:pt x="2858" y="351"/>
                    <a:pt x="3334" y="26"/>
                  </a:cubicBezTo>
                  <a:cubicBezTo>
                    <a:pt x="3259" y="26"/>
                    <a:pt x="3158" y="1"/>
                    <a:pt x="308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8" name="Google Shape;4431;p52"/>
            <p:cNvSpPr/>
            <p:nvPr/>
          </p:nvSpPr>
          <p:spPr>
            <a:xfrm>
              <a:off x="3616822" y="4331992"/>
              <a:ext cx="35" cy="35"/>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lose/>
                </a:path>
              </a:pathLst>
            </a:custGeom>
            <a:solidFill>
              <a:srgbClr val="FF8889"/>
            </a:solidFill>
            <a:ln>
              <a:noFill/>
            </a:ln>
          </p:spPr>
          <p:txBody>
            <a:bodyPr spcFirstLastPara="1" wrap="square" lIns="91425" tIns="91425" rIns="91425" bIns="91425" anchor="ctr" anchorCtr="0">
              <a:noAutofit/>
            </a:bodyPr>
            <a:lstStyle/>
            <a:p>
              <a:endParaRPr/>
            </a:p>
          </p:txBody>
        </p:sp>
        <p:sp>
          <p:nvSpPr>
            <p:cNvPr id="319" name="Google Shape;4432;p52"/>
            <p:cNvSpPr/>
            <p:nvPr/>
          </p:nvSpPr>
          <p:spPr>
            <a:xfrm>
              <a:off x="3477807" y="4109567"/>
              <a:ext cx="109480" cy="44340"/>
            </a:xfrm>
            <a:custGeom>
              <a:avLst/>
              <a:gdLst/>
              <a:ahLst/>
              <a:cxnLst/>
              <a:rect l="l" t="t" r="r" b="b"/>
              <a:pathLst>
                <a:path w="3158" h="1279" extrusionOk="0">
                  <a:moveTo>
                    <a:pt x="1028" y="0"/>
                  </a:moveTo>
                  <a:cubicBezTo>
                    <a:pt x="652" y="150"/>
                    <a:pt x="326" y="301"/>
                    <a:pt x="0" y="476"/>
                  </a:cubicBezTo>
                  <a:cubicBezTo>
                    <a:pt x="602" y="702"/>
                    <a:pt x="1253" y="977"/>
                    <a:pt x="1880" y="1278"/>
                  </a:cubicBezTo>
                  <a:cubicBezTo>
                    <a:pt x="2281" y="1028"/>
                    <a:pt x="2707" y="777"/>
                    <a:pt x="3158" y="526"/>
                  </a:cubicBezTo>
                  <a:cubicBezTo>
                    <a:pt x="2531" y="201"/>
                    <a:pt x="1805" y="25"/>
                    <a:pt x="10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0" name="Google Shape;4433;p52"/>
            <p:cNvSpPr/>
            <p:nvPr/>
          </p:nvSpPr>
          <p:spPr>
            <a:xfrm>
              <a:off x="3591619" y="4157339"/>
              <a:ext cx="49540" cy="58241"/>
            </a:xfrm>
            <a:custGeom>
              <a:avLst/>
              <a:gdLst/>
              <a:ahLst/>
              <a:cxnLst/>
              <a:rect l="l" t="t" r="r" b="b"/>
              <a:pathLst>
                <a:path w="1429" h="1680" extrusionOk="0">
                  <a:moveTo>
                    <a:pt x="877" y="0"/>
                  </a:moveTo>
                  <a:cubicBezTo>
                    <a:pt x="577" y="226"/>
                    <a:pt x="276" y="452"/>
                    <a:pt x="0" y="677"/>
                  </a:cubicBezTo>
                  <a:cubicBezTo>
                    <a:pt x="476" y="978"/>
                    <a:pt x="953" y="1304"/>
                    <a:pt x="1429" y="1680"/>
                  </a:cubicBezTo>
                  <a:cubicBezTo>
                    <a:pt x="1404" y="1028"/>
                    <a:pt x="1228" y="477"/>
                    <a:pt x="87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1" name="Google Shape;4434;p52"/>
            <p:cNvSpPr/>
            <p:nvPr/>
          </p:nvSpPr>
          <p:spPr>
            <a:xfrm>
              <a:off x="3270116" y="4109012"/>
              <a:ext cx="243331" cy="158708"/>
            </a:xfrm>
            <a:custGeom>
              <a:avLst/>
              <a:gdLst/>
              <a:ahLst/>
              <a:cxnLst/>
              <a:rect l="l" t="t" r="r" b="b"/>
              <a:pathLst>
                <a:path w="7019" h="4578" extrusionOk="0">
                  <a:moveTo>
                    <a:pt x="6544" y="0"/>
                  </a:moveTo>
                  <a:cubicBezTo>
                    <a:pt x="5559" y="0"/>
                    <a:pt x="4538" y="197"/>
                    <a:pt x="3610" y="542"/>
                  </a:cubicBezTo>
                  <a:cubicBezTo>
                    <a:pt x="3284" y="693"/>
                    <a:pt x="2983" y="893"/>
                    <a:pt x="2708" y="1069"/>
                  </a:cubicBezTo>
                  <a:cubicBezTo>
                    <a:pt x="2232" y="1394"/>
                    <a:pt x="1831" y="1720"/>
                    <a:pt x="1480" y="2071"/>
                  </a:cubicBezTo>
                  <a:cubicBezTo>
                    <a:pt x="778" y="2723"/>
                    <a:pt x="302" y="3400"/>
                    <a:pt x="1" y="3926"/>
                  </a:cubicBezTo>
                  <a:cubicBezTo>
                    <a:pt x="477" y="4126"/>
                    <a:pt x="1104" y="4352"/>
                    <a:pt x="1881" y="4577"/>
                  </a:cubicBezTo>
                  <a:cubicBezTo>
                    <a:pt x="2207" y="3976"/>
                    <a:pt x="2683" y="3249"/>
                    <a:pt x="3334" y="2547"/>
                  </a:cubicBezTo>
                  <a:cubicBezTo>
                    <a:pt x="3685" y="2171"/>
                    <a:pt x="4061" y="1821"/>
                    <a:pt x="4537" y="1445"/>
                  </a:cubicBezTo>
                  <a:cubicBezTo>
                    <a:pt x="4963" y="1119"/>
                    <a:pt x="5440" y="793"/>
                    <a:pt x="5991" y="492"/>
                  </a:cubicBezTo>
                  <a:cubicBezTo>
                    <a:pt x="6317" y="317"/>
                    <a:pt x="6643" y="166"/>
                    <a:pt x="7019" y="16"/>
                  </a:cubicBezTo>
                  <a:cubicBezTo>
                    <a:pt x="6862" y="6"/>
                    <a:pt x="6704" y="0"/>
                    <a:pt x="654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22" name="Google Shape;4435;p52"/>
            <p:cNvSpPr/>
            <p:nvPr/>
          </p:nvSpPr>
          <p:spPr>
            <a:xfrm>
              <a:off x="3409166" y="4127802"/>
              <a:ext cx="212893" cy="196391"/>
            </a:xfrm>
            <a:custGeom>
              <a:avLst/>
              <a:gdLst/>
              <a:ahLst/>
              <a:cxnLst/>
              <a:rect l="l" t="t" r="r" b="b"/>
              <a:pathLst>
                <a:path w="6141" h="5665" extrusionOk="0">
                  <a:moveTo>
                    <a:pt x="5138" y="0"/>
                  </a:moveTo>
                  <a:cubicBezTo>
                    <a:pt x="4687" y="251"/>
                    <a:pt x="4261" y="502"/>
                    <a:pt x="3860" y="752"/>
                  </a:cubicBezTo>
                  <a:cubicBezTo>
                    <a:pt x="3409" y="1078"/>
                    <a:pt x="3008" y="1379"/>
                    <a:pt x="2607" y="1705"/>
                  </a:cubicBezTo>
                  <a:cubicBezTo>
                    <a:pt x="2181" y="2081"/>
                    <a:pt x="1805" y="2456"/>
                    <a:pt x="1454" y="2832"/>
                  </a:cubicBezTo>
                  <a:cubicBezTo>
                    <a:pt x="802" y="3509"/>
                    <a:pt x="326" y="4161"/>
                    <a:pt x="0" y="4637"/>
                  </a:cubicBezTo>
                  <a:cubicBezTo>
                    <a:pt x="752" y="4913"/>
                    <a:pt x="1328" y="5264"/>
                    <a:pt x="1805" y="5665"/>
                  </a:cubicBezTo>
                  <a:cubicBezTo>
                    <a:pt x="2105" y="5138"/>
                    <a:pt x="2556" y="4462"/>
                    <a:pt x="3158" y="3710"/>
                  </a:cubicBezTo>
                  <a:cubicBezTo>
                    <a:pt x="3459" y="3334"/>
                    <a:pt x="3785" y="2958"/>
                    <a:pt x="4186" y="2557"/>
                  </a:cubicBezTo>
                  <a:cubicBezTo>
                    <a:pt x="4511" y="2231"/>
                    <a:pt x="4862" y="1880"/>
                    <a:pt x="5263" y="1529"/>
                  </a:cubicBezTo>
                  <a:cubicBezTo>
                    <a:pt x="5539" y="1304"/>
                    <a:pt x="5840" y="1078"/>
                    <a:pt x="6140" y="852"/>
                  </a:cubicBezTo>
                  <a:cubicBezTo>
                    <a:pt x="5965" y="627"/>
                    <a:pt x="5739" y="401"/>
                    <a:pt x="5489" y="226"/>
                  </a:cubicBezTo>
                  <a:cubicBezTo>
                    <a:pt x="5389" y="151"/>
                    <a:pt x="5263" y="76"/>
                    <a:pt x="513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23" name="Google Shape;4436;p52"/>
            <p:cNvSpPr/>
            <p:nvPr/>
          </p:nvSpPr>
          <p:spPr>
            <a:xfrm>
              <a:off x="3509944" y="4237281"/>
              <a:ext cx="130350" cy="209426"/>
            </a:xfrm>
            <a:custGeom>
              <a:avLst/>
              <a:gdLst/>
              <a:ahLst/>
              <a:cxnLst/>
              <a:rect l="l" t="t" r="r" b="b"/>
              <a:pathLst>
                <a:path w="3760" h="6041" extrusionOk="0">
                  <a:moveTo>
                    <a:pt x="3760" y="0"/>
                  </a:moveTo>
                  <a:cubicBezTo>
                    <a:pt x="3434" y="201"/>
                    <a:pt x="3158" y="401"/>
                    <a:pt x="2883" y="627"/>
                  </a:cubicBezTo>
                  <a:cubicBezTo>
                    <a:pt x="2482" y="953"/>
                    <a:pt x="2106" y="1278"/>
                    <a:pt x="1780" y="1604"/>
                  </a:cubicBezTo>
                  <a:cubicBezTo>
                    <a:pt x="1028" y="2356"/>
                    <a:pt x="426" y="3133"/>
                    <a:pt x="0" y="3810"/>
                  </a:cubicBezTo>
                  <a:cubicBezTo>
                    <a:pt x="652" y="4913"/>
                    <a:pt x="652" y="5940"/>
                    <a:pt x="652" y="5965"/>
                  </a:cubicBezTo>
                  <a:cubicBezTo>
                    <a:pt x="652" y="5990"/>
                    <a:pt x="677" y="6015"/>
                    <a:pt x="702" y="6040"/>
                  </a:cubicBezTo>
                  <a:lnTo>
                    <a:pt x="802" y="6040"/>
                  </a:lnTo>
                  <a:cubicBezTo>
                    <a:pt x="827" y="6015"/>
                    <a:pt x="1003" y="5915"/>
                    <a:pt x="1253" y="5664"/>
                  </a:cubicBezTo>
                  <a:cubicBezTo>
                    <a:pt x="1629" y="4888"/>
                    <a:pt x="2206" y="3835"/>
                    <a:pt x="3083" y="2732"/>
                  </a:cubicBezTo>
                  <a:cubicBezTo>
                    <a:pt x="3334" y="2030"/>
                    <a:pt x="3559" y="1228"/>
                    <a:pt x="3710" y="276"/>
                  </a:cubicBezTo>
                  <a:cubicBezTo>
                    <a:pt x="3735" y="176"/>
                    <a:pt x="3735" y="75"/>
                    <a:pt x="376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24" name="Google Shape;4437;p52"/>
            <p:cNvSpPr/>
            <p:nvPr/>
          </p:nvSpPr>
          <p:spPr>
            <a:xfrm>
              <a:off x="3204110" y="4108908"/>
              <a:ext cx="443155" cy="337800"/>
            </a:xfrm>
            <a:custGeom>
              <a:avLst/>
              <a:gdLst/>
              <a:ahLst/>
              <a:cxnLst/>
              <a:rect l="l" t="t" r="r" b="b"/>
              <a:pathLst>
                <a:path w="12783" h="9744" extrusionOk="0">
                  <a:moveTo>
                    <a:pt x="8548" y="168"/>
                  </a:moveTo>
                  <a:cubicBezTo>
                    <a:pt x="9594" y="168"/>
                    <a:pt x="10575" y="394"/>
                    <a:pt x="11304" y="921"/>
                  </a:cubicBezTo>
                  <a:cubicBezTo>
                    <a:pt x="12231" y="1548"/>
                    <a:pt x="12582" y="2600"/>
                    <a:pt x="12381" y="3929"/>
                  </a:cubicBezTo>
                  <a:cubicBezTo>
                    <a:pt x="11755" y="7638"/>
                    <a:pt x="10101" y="9142"/>
                    <a:pt x="9649" y="9518"/>
                  </a:cubicBezTo>
                  <a:cubicBezTo>
                    <a:pt x="9574" y="8791"/>
                    <a:pt x="9098" y="5783"/>
                    <a:pt x="5213" y="4781"/>
                  </a:cubicBezTo>
                  <a:cubicBezTo>
                    <a:pt x="1529" y="3829"/>
                    <a:pt x="426" y="3077"/>
                    <a:pt x="201" y="2901"/>
                  </a:cubicBezTo>
                  <a:cubicBezTo>
                    <a:pt x="435" y="2597"/>
                    <a:pt x="1628" y="1225"/>
                    <a:pt x="3821" y="1225"/>
                  </a:cubicBezTo>
                  <a:cubicBezTo>
                    <a:pt x="3979" y="1225"/>
                    <a:pt x="4143" y="1232"/>
                    <a:pt x="4311" y="1247"/>
                  </a:cubicBezTo>
                  <a:lnTo>
                    <a:pt x="4361" y="1247"/>
                  </a:lnTo>
                  <a:cubicBezTo>
                    <a:pt x="5551" y="594"/>
                    <a:pt x="7110" y="168"/>
                    <a:pt x="8548" y="168"/>
                  </a:cubicBezTo>
                  <a:close/>
                  <a:moveTo>
                    <a:pt x="8515" y="0"/>
                  </a:moveTo>
                  <a:cubicBezTo>
                    <a:pt x="7058" y="0"/>
                    <a:pt x="5488" y="413"/>
                    <a:pt x="4286" y="1072"/>
                  </a:cubicBezTo>
                  <a:cubicBezTo>
                    <a:pt x="4118" y="1057"/>
                    <a:pt x="3955" y="1050"/>
                    <a:pt x="3797" y="1050"/>
                  </a:cubicBezTo>
                  <a:cubicBezTo>
                    <a:pt x="1269" y="1050"/>
                    <a:pt x="25" y="2828"/>
                    <a:pt x="25" y="2851"/>
                  </a:cubicBezTo>
                  <a:cubicBezTo>
                    <a:pt x="0" y="2876"/>
                    <a:pt x="0" y="2926"/>
                    <a:pt x="25" y="2951"/>
                  </a:cubicBezTo>
                  <a:cubicBezTo>
                    <a:pt x="50" y="3001"/>
                    <a:pt x="827" y="3829"/>
                    <a:pt x="5188" y="4956"/>
                  </a:cubicBezTo>
                  <a:cubicBezTo>
                    <a:pt x="9449" y="6059"/>
                    <a:pt x="9474" y="9618"/>
                    <a:pt x="9474" y="9668"/>
                  </a:cubicBezTo>
                  <a:cubicBezTo>
                    <a:pt x="9474" y="9693"/>
                    <a:pt x="9499" y="9718"/>
                    <a:pt x="9524" y="9743"/>
                  </a:cubicBezTo>
                  <a:lnTo>
                    <a:pt x="9624" y="9743"/>
                  </a:lnTo>
                  <a:cubicBezTo>
                    <a:pt x="9700" y="9693"/>
                    <a:pt x="11830" y="8340"/>
                    <a:pt x="12532" y="3979"/>
                  </a:cubicBezTo>
                  <a:cubicBezTo>
                    <a:pt x="12782" y="2575"/>
                    <a:pt x="12381" y="1448"/>
                    <a:pt x="11404" y="771"/>
                  </a:cubicBezTo>
                  <a:cubicBezTo>
                    <a:pt x="10640" y="233"/>
                    <a:pt x="9610" y="0"/>
                    <a:pt x="851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grpSp>
        <p:nvGrpSpPr>
          <p:cNvPr id="325" name="Google Shape;4490;p52"/>
          <p:cNvGrpSpPr/>
          <p:nvPr/>
        </p:nvGrpSpPr>
        <p:grpSpPr>
          <a:xfrm>
            <a:off x="2013890" y="3717389"/>
            <a:ext cx="541629" cy="712716"/>
            <a:chOff x="816750" y="2915550"/>
            <a:chExt cx="1210875" cy="1364900"/>
          </a:xfrm>
        </p:grpSpPr>
        <p:sp>
          <p:nvSpPr>
            <p:cNvPr id="326" name="Google Shape;4491;p52"/>
            <p:cNvSpPr/>
            <p:nvPr/>
          </p:nvSpPr>
          <p:spPr>
            <a:xfrm>
              <a:off x="827850" y="3237950"/>
              <a:ext cx="413475" cy="988750"/>
            </a:xfrm>
            <a:custGeom>
              <a:avLst/>
              <a:gdLst/>
              <a:ahLst/>
              <a:cxnLst/>
              <a:rect l="l" t="t" r="r" b="b"/>
              <a:pathLst>
                <a:path w="16539" h="39550" extrusionOk="0">
                  <a:moveTo>
                    <a:pt x="2818" y="1"/>
                  </a:moveTo>
                  <a:cubicBezTo>
                    <a:pt x="2809" y="1"/>
                    <a:pt x="2799" y="2"/>
                    <a:pt x="2789" y="7"/>
                  </a:cubicBezTo>
                  <a:cubicBezTo>
                    <a:pt x="2785" y="8"/>
                    <a:pt x="2782" y="13"/>
                    <a:pt x="2776" y="16"/>
                  </a:cubicBezTo>
                  <a:cubicBezTo>
                    <a:pt x="0" y="1959"/>
                    <a:pt x="932" y="5863"/>
                    <a:pt x="945" y="5916"/>
                  </a:cubicBezTo>
                  <a:lnTo>
                    <a:pt x="15081" y="38889"/>
                  </a:lnTo>
                  <a:cubicBezTo>
                    <a:pt x="15311" y="39428"/>
                    <a:pt x="15746" y="39549"/>
                    <a:pt x="16095" y="39549"/>
                  </a:cubicBezTo>
                  <a:cubicBezTo>
                    <a:pt x="16248" y="39549"/>
                    <a:pt x="16384" y="39526"/>
                    <a:pt x="16479" y="39505"/>
                  </a:cubicBezTo>
                  <a:lnTo>
                    <a:pt x="16489" y="39500"/>
                  </a:lnTo>
                  <a:cubicBezTo>
                    <a:pt x="16506" y="39494"/>
                    <a:pt x="16518" y="39480"/>
                    <a:pt x="16527" y="39464"/>
                  </a:cubicBezTo>
                  <a:cubicBezTo>
                    <a:pt x="16539" y="39443"/>
                    <a:pt x="16539" y="39422"/>
                    <a:pt x="16530" y="39401"/>
                  </a:cubicBezTo>
                  <a:lnTo>
                    <a:pt x="1973" y="5423"/>
                  </a:lnTo>
                  <a:cubicBezTo>
                    <a:pt x="1967" y="5408"/>
                    <a:pt x="1552" y="3680"/>
                    <a:pt x="1983" y="1930"/>
                  </a:cubicBezTo>
                  <a:cubicBezTo>
                    <a:pt x="2005" y="1789"/>
                    <a:pt x="2052" y="1643"/>
                    <a:pt x="2123" y="1498"/>
                  </a:cubicBezTo>
                  <a:cubicBezTo>
                    <a:pt x="2306" y="977"/>
                    <a:pt x="2560" y="515"/>
                    <a:pt x="2878" y="127"/>
                  </a:cubicBezTo>
                  <a:cubicBezTo>
                    <a:pt x="2903" y="100"/>
                    <a:pt x="2904" y="53"/>
                    <a:pt x="2877" y="28"/>
                  </a:cubicBezTo>
                  <a:cubicBezTo>
                    <a:pt x="2861" y="11"/>
                    <a:pt x="2840" y="1"/>
                    <a:pt x="2818" y="1"/>
                  </a:cubicBezTo>
                  <a:close/>
                </a:path>
              </a:pathLst>
            </a:custGeom>
            <a:solidFill>
              <a:srgbClr val="A69705"/>
            </a:solidFill>
            <a:ln>
              <a:noFill/>
            </a:ln>
          </p:spPr>
          <p:txBody>
            <a:bodyPr spcFirstLastPara="1" wrap="square" lIns="91425" tIns="91425" rIns="91425" bIns="91425" anchor="ctr" anchorCtr="0">
              <a:noAutofit/>
            </a:bodyPr>
            <a:lstStyle/>
            <a:p>
              <a:endParaRPr/>
            </a:p>
          </p:txBody>
        </p:sp>
        <p:sp>
          <p:nvSpPr>
            <p:cNvPr id="327" name="Google Shape;4492;p52"/>
            <p:cNvSpPr/>
            <p:nvPr/>
          </p:nvSpPr>
          <p:spPr>
            <a:xfrm>
              <a:off x="883975" y="3321000"/>
              <a:ext cx="494950" cy="917950"/>
            </a:xfrm>
            <a:custGeom>
              <a:avLst/>
              <a:gdLst/>
              <a:ahLst/>
              <a:cxnLst/>
              <a:rect l="l" t="t" r="r" b="b"/>
              <a:pathLst>
                <a:path w="19798" h="36718" extrusionOk="0">
                  <a:moveTo>
                    <a:pt x="4967" y="0"/>
                  </a:moveTo>
                  <a:lnTo>
                    <a:pt x="57" y="2105"/>
                  </a:lnTo>
                  <a:cubicBezTo>
                    <a:pt x="18" y="2122"/>
                    <a:pt x="0" y="2167"/>
                    <a:pt x="17" y="2204"/>
                  </a:cubicBezTo>
                  <a:lnTo>
                    <a:pt x="14788" y="36670"/>
                  </a:lnTo>
                  <a:cubicBezTo>
                    <a:pt x="14799" y="36700"/>
                    <a:pt x="14827" y="36717"/>
                    <a:pt x="14857" y="36717"/>
                  </a:cubicBezTo>
                  <a:cubicBezTo>
                    <a:pt x="14867" y="36717"/>
                    <a:pt x="14877" y="36715"/>
                    <a:pt x="14887" y="36711"/>
                  </a:cubicBezTo>
                  <a:lnTo>
                    <a:pt x="19798" y="34606"/>
                  </a:lnTo>
                  <a:lnTo>
                    <a:pt x="4967" y="0"/>
                  </a:lnTo>
                  <a:close/>
                </a:path>
              </a:pathLst>
            </a:custGeom>
            <a:solidFill>
              <a:srgbClr val="A69705"/>
            </a:solidFill>
            <a:ln>
              <a:noFill/>
            </a:ln>
          </p:spPr>
          <p:txBody>
            <a:bodyPr spcFirstLastPara="1" wrap="square" lIns="91425" tIns="91425" rIns="91425" bIns="91425" anchor="ctr" anchorCtr="0">
              <a:noAutofit/>
            </a:bodyPr>
            <a:lstStyle/>
            <a:p>
              <a:endParaRPr/>
            </a:p>
          </p:txBody>
        </p:sp>
        <p:sp>
          <p:nvSpPr>
            <p:cNvPr id="328" name="Google Shape;4493;p52"/>
            <p:cNvSpPr/>
            <p:nvPr/>
          </p:nvSpPr>
          <p:spPr>
            <a:xfrm>
              <a:off x="873825" y="3166650"/>
              <a:ext cx="241500" cy="201475"/>
            </a:xfrm>
            <a:custGeom>
              <a:avLst/>
              <a:gdLst/>
              <a:ahLst/>
              <a:cxnLst/>
              <a:rect l="l" t="t" r="r" b="b"/>
              <a:pathLst>
                <a:path w="9660" h="8059" extrusionOk="0">
                  <a:moveTo>
                    <a:pt x="9659" y="0"/>
                  </a:moveTo>
                  <a:lnTo>
                    <a:pt x="1980" y="3292"/>
                  </a:lnTo>
                  <a:cubicBezTo>
                    <a:pt x="1966" y="3297"/>
                    <a:pt x="1904" y="3319"/>
                    <a:pt x="1816" y="3358"/>
                  </a:cubicBezTo>
                  <a:cubicBezTo>
                    <a:pt x="1451" y="3514"/>
                    <a:pt x="793" y="3862"/>
                    <a:pt x="496" y="4445"/>
                  </a:cubicBezTo>
                  <a:cubicBezTo>
                    <a:pt x="0" y="5881"/>
                    <a:pt x="199" y="7407"/>
                    <a:pt x="309" y="7993"/>
                  </a:cubicBezTo>
                  <a:cubicBezTo>
                    <a:pt x="310" y="8017"/>
                    <a:pt x="329" y="8039"/>
                    <a:pt x="349" y="8048"/>
                  </a:cubicBezTo>
                  <a:cubicBezTo>
                    <a:pt x="358" y="8055"/>
                    <a:pt x="371" y="8058"/>
                    <a:pt x="384" y="8058"/>
                  </a:cubicBezTo>
                  <a:cubicBezTo>
                    <a:pt x="394" y="8058"/>
                    <a:pt x="404" y="8056"/>
                    <a:pt x="412" y="8053"/>
                  </a:cubicBezTo>
                  <a:lnTo>
                    <a:pt x="5456" y="5891"/>
                  </a:lnTo>
                  <a:lnTo>
                    <a:pt x="9659" y="0"/>
                  </a:lnTo>
                  <a:close/>
                </a:path>
              </a:pathLst>
            </a:custGeom>
            <a:solidFill>
              <a:srgbClr val="B2ACB2"/>
            </a:solidFill>
            <a:ln>
              <a:noFill/>
            </a:ln>
          </p:spPr>
          <p:txBody>
            <a:bodyPr spcFirstLastPara="1" wrap="square" lIns="91425" tIns="91425" rIns="91425" bIns="91425" anchor="ctr" anchorCtr="0">
              <a:noAutofit/>
            </a:bodyPr>
            <a:lstStyle/>
            <a:p>
              <a:endParaRPr/>
            </a:p>
          </p:txBody>
        </p:sp>
        <p:sp>
          <p:nvSpPr>
            <p:cNvPr id="329" name="Google Shape;4494;p52"/>
            <p:cNvSpPr/>
            <p:nvPr/>
          </p:nvSpPr>
          <p:spPr>
            <a:xfrm>
              <a:off x="899800" y="3144225"/>
              <a:ext cx="217550" cy="108725"/>
            </a:xfrm>
            <a:custGeom>
              <a:avLst/>
              <a:gdLst/>
              <a:ahLst/>
              <a:cxnLst/>
              <a:rect l="l" t="t" r="r" b="b"/>
              <a:pathLst>
                <a:path w="8702" h="4349" extrusionOk="0">
                  <a:moveTo>
                    <a:pt x="8438" y="0"/>
                  </a:moveTo>
                  <a:lnTo>
                    <a:pt x="1728" y="2875"/>
                  </a:lnTo>
                  <a:cubicBezTo>
                    <a:pt x="1018" y="3180"/>
                    <a:pt x="445" y="3631"/>
                    <a:pt x="21" y="4228"/>
                  </a:cubicBezTo>
                  <a:cubicBezTo>
                    <a:pt x="0" y="4258"/>
                    <a:pt x="1" y="4299"/>
                    <a:pt x="25" y="4326"/>
                  </a:cubicBezTo>
                  <a:cubicBezTo>
                    <a:pt x="40" y="4341"/>
                    <a:pt x="61" y="4349"/>
                    <a:pt x="81" y="4349"/>
                  </a:cubicBezTo>
                  <a:cubicBezTo>
                    <a:pt x="92" y="4349"/>
                    <a:pt x="102" y="4347"/>
                    <a:pt x="111" y="4343"/>
                  </a:cubicBezTo>
                  <a:cubicBezTo>
                    <a:pt x="115" y="4342"/>
                    <a:pt x="118" y="4341"/>
                    <a:pt x="121" y="4335"/>
                  </a:cubicBezTo>
                  <a:cubicBezTo>
                    <a:pt x="336" y="4200"/>
                    <a:pt x="540" y="4105"/>
                    <a:pt x="670" y="4050"/>
                  </a:cubicBezTo>
                  <a:cubicBezTo>
                    <a:pt x="776" y="4006"/>
                    <a:pt x="844" y="3981"/>
                    <a:pt x="861" y="3972"/>
                  </a:cubicBezTo>
                  <a:lnTo>
                    <a:pt x="8702" y="613"/>
                  </a:lnTo>
                  <a:lnTo>
                    <a:pt x="8438" y="0"/>
                  </a:lnTo>
                  <a:close/>
                </a:path>
              </a:pathLst>
            </a:custGeom>
            <a:solidFill>
              <a:srgbClr val="A69705"/>
            </a:solidFill>
            <a:ln>
              <a:noFill/>
            </a:ln>
          </p:spPr>
          <p:txBody>
            <a:bodyPr spcFirstLastPara="1" wrap="square" lIns="91425" tIns="91425" rIns="91425" bIns="91425" anchor="ctr" anchorCtr="0">
              <a:noAutofit/>
            </a:bodyPr>
            <a:lstStyle/>
            <a:p>
              <a:endParaRPr/>
            </a:p>
          </p:txBody>
        </p:sp>
        <p:sp>
          <p:nvSpPr>
            <p:cNvPr id="330" name="Google Shape;4495;p52"/>
            <p:cNvSpPr/>
            <p:nvPr/>
          </p:nvSpPr>
          <p:spPr>
            <a:xfrm>
              <a:off x="1490350" y="3067875"/>
              <a:ext cx="493175" cy="911650"/>
            </a:xfrm>
            <a:custGeom>
              <a:avLst/>
              <a:gdLst/>
              <a:ahLst/>
              <a:cxnLst/>
              <a:rect l="l" t="t" r="r" b="b"/>
              <a:pathLst>
                <a:path w="19727" h="36466" extrusionOk="0">
                  <a:moveTo>
                    <a:pt x="4553" y="1"/>
                  </a:moveTo>
                  <a:cubicBezTo>
                    <a:pt x="4414" y="1"/>
                    <a:pt x="4272" y="28"/>
                    <a:pt x="4136" y="86"/>
                  </a:cubicBezTo>
                  <a:lnTo>
                    <a:pt x="0" y="1859"/>
                  </a:lnTo>
                  <a:lnTo>
                    <a:pt x="14831" y="36465"/>
                  </a:lnTo>
                  <a:lnTo>
                    <a:pt x="18825" y="34754"/>
                  </a:lnTo>
                  <a:cubicBezTo>
                    <a:pt x="19441" y="34490"/>
                    <a:pt x="19727" y="33775"/>
                    <a:pt x="19463" y="33159"/>
                  </a:cubicBezTo>
                  <a:lnTo>
                    <a:pt x="5528" y="643"/>
                  </a:lnTo>
                  <a:cubicBezTo>
                    <a:pt x="5358" y="242"/>
                    <a:pt x="4965" y="1"/>
                    <a:pt x="455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1" name="Google Shape;4496;p52"/>
            <p:cNvSpPr/>
            <p:nvPr/>
          </p:nvSpPr>
          <p:spPr>
            <a:xfrm>
              <a:off x="1608975" y="2949650"/>
              <a:ext cx="373300" cy="876150"/>
            </a:xfrm>
            <a:custGeom>
              <a:avLst/>
              <a:gdLst/>
              <a:ahLst/>
              <a:cxnLst/>
              <a:rect l="l" t="t" r="r" b="b"/>
              <a:pathLst>
                <a:path w="14932" h="35046" extrusionOk="0">
                  <a:moveTo>
                    <a:pt x="1385" y="1"/>
                  </a:moveTo>
                  <a:cubicBezTo>
                    <a:pt x="1376" y="1"/>
                    <a:pt x="1367" y="5"/>
                    <a:pt x="1361" y="8"/>
                  </a:cubicBezTo>
                  <a:cubicBezTo>
                    <a:pt x="1340" y="16"/>
                    <a:pt x="1327" y="35"/>
                    <a:pt x="1319" y="55"/>
                  </a:cubicBezTo>
                  <a:cubicBezTo>
                    <a:pt x="574" y="2677"/>
                    <a:pt x="153" y="3985"/>
                    <a:pt x="4" y="4430"/>
                  </a:cubicBezTo>
                  <a:cubicBezTo>
                    <a:pt x="1" y="4448"/>
                    <a:pt x="2" y="4473"/>
                    <a:pt x="9" y="4490"/>
                  </a:cubicBezTo>
                  <a:cubicBezTo>
                    <a:pt x="22" y="4510"/>
                    <a:pt x="39" y="4522"/>
                    <a:pt x="61" y="4525"/>
                  </a:cubicBezTo>
                  <a:cubicBezTo>
                    <a:pt x="479" y="4611"/>
                    <a:pt x="828" y="4893"/>
                    <a:pt x="995" y="5281"/>
                  </a:cubicBezTo>
                  <a:lnTo>
                    <a:pt x="13729" y="34998"/>
                  </a:lnTo>
                  <a:cubicBezTo>
                    <a:pt x="13742" y="35025"/>
                    <a:pt x="13769" y="35045"/>
                    <a:pt x="13801" y="35045"/>
                  </a:cubicBezTo>
                  <a:cubicBezTo>
                    <a:pt x="13802" y="35045"/>
                    <a:pt x="13802" y="35045"/>
                    <a:pt x="13803" y="35045"/>
                  </a:cubicBezTo>
                  <a:cubicBezTo>
                    <a:pt x="13804" y="35046"/>
                    <a:pt x="13805" y="35046"/>
                    <a:pt x="13806" y="35046"/>
                  </a:cubicBezTo>
                  <a:cubicBezTo>
                    <a:pt x="13815" y="35046"/>
                    <a:pt x="13824" y="35041"/>
                    <a:pt x="13829" y="35039"/>
                  </a:cubicBezTo>
                  <a:cubicBezTo>
                    <a:pt x="13850" y="35030"/>
                    <a:pt x="13865" y="35015"/>
                    <a:pt x="13871" y="34992"/>
                  </a:cubicBezTo>
                  <a:cubicBezTo>
                    <a:pt x="14068" y="34398"/>
                    <a:pt x="14410" y="33311"/>
                    <a:pt x="14926" y="31507"/>
                  </a:cubicBezTo>
                  <a:cubicBezTo>
                    <a:pt x="14931" y="31491"/>
                    <a:pt x="14927" y="31472"/>
                    <a:pt x="14922" y="31460"/>
                  </a:cubicBezTo>
                  <a:lnTo>
                    <a:pt x="1462" y="48"/>
                  </a:lnTo>
                  <a:cubicBezTo>
                    <a:pt x="1447" y="17"/>
                    <a:pt x="1421" y="1"/>
                    <a:pt x="1390" y="1"/>
                  </a:cubicBezTo>
                  <a:cubicBezTo>
                    <a:pt x="1389" y="1"/>
                    <a:pt x="1388" y="1"/>
                    <a:pt x="1387" y="1"/>
                  </a:cubicBezTo>
                  <a:cubicBezTo>
                    <a:pt x="1387" y="1"/>
                    <a:pt x="1386" y="1"/>
                    <a:pt x="138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32" name="Google Shape;4497;p52"/>
            <p:cNvSpPr/>
            <p:nvPr/>
          </p:nvSpPr>
          <p:spPr>
            <a:xfrm>
              <a:off x="1521900" y="2922625"/>
              <a:ext cx="497975" cy="884500"/>
            </a:xfrm>
            <a:custGeom>
              <a:avLst/>
              <a:gdLst/>
              <a:ahLst/>
              <a:cxnLst/>
              <a:rect l="l" t="t" r="r" b="b"/>
              <a:pathLst>
                <a:path w="19919" h="35380" extrusionOk="0">
                  <a:moveTo>
                    <a:pt x="4842" y="0"/>
                  </a:moveTo>
                  <a:cubicBezTo>
                    <a:pt x="4307" y="0"/>
                    <a:pt x="3707" y="229"/>
                    <a:pt x="3451" y="339"/>
                  </a:cubicBezTo>
                  <a:lnTo>
                    <a:pt x="0" y="1818"/>
                  </a:lnTo>
                  <a:lnTo>
                    <a:pt x="263" y="2430"/>
                  </a:lnTo>
                  <a:lnTo>
                    <a:pt x="4761" y="503"/>
                  </a:lnTo>
                  <a:cubicBezTo>
                    <a:pt x="4765" y="501"/>
                    <a:pt x="4791" y="485"/>
                    <a:pt x="4795" y="484"/>
                  </a:cubicBezTo>
                  <a:cubicBezTo>
                    <a:pt x="4806" y="479"/>
                    <a:pt x="4822" y="474"/>
                    <a:pt x="4840" y="474"/>
                  </a:cubicBezTo>
                  <a:cubicBezTo>
                    <a:pt x="4849" y="474"/>
                    <a:pt x="4858" y="475"/>
                    <a:pt x="4867" y="478"/>
                  </a:cubicBezTo>
                  <a:cubicBezTo>
                    <a:pt x="4882" y="484"/>
                    <a:pt x="4899" y="494"/>
                    <a:pt x="4921" y="517"/>
                  </a:cubicBezTo>
                  <a:lnTo>
                    <a:pt x="4977" y="463"/>
                  </a:lnTo>
                  <a:lnTo>
                    <a:pt x="4943" y="548"/>
                  </a:lnTo>
                  <a:lnTo>
                    <a:pt x="18640" y="32509"/>
                  </a:lnTo>
                  <a:cubicBezTo>
                    <a:pt x="18650" y="32534"/>
                    <a:pt x="18653" y="32562"/>
                    <a:pt x="18643" y="32587"/>
                  </a:cubicBezTo>
                  <a:cubicBezTo>
                    <a:pt x="18349" y="33620"/>
                    <a:pt x="18077" y="34528"/>
                    <a:pt x="17846" y="35282"/>
                  </a:cubicBezTo>
                  <a:cubicBezTo>
                    <a:pt x="17836" y="35306"/>
                    <a:pt x="17844" y="35332"/>
                    <a:pt x="17861" y="35353"/>
                  </a:cubicBezTo>
                  <a:cubicBezTo>
                    <a:pt x="17876" y="35370"/>
                    <a:pt x="17897" y="35380"/>
                    <a:pt x="17918" y="35380"/>
                  </a:cubicBezTo>
                  <a:cubicBezTo>
                    <a:pt x="17921" y="35380"/>
                    <a:pt x="17924" y="35380"/>
                    <a:pt x="17927" y="35379"/>
                  </a:cubicBezTo>
                  <a:cubicBezTo>
                    <a:pt x="18273" y="35347"/>
                    <a:pt x="18634" y="35262"/>
                    <a:pt x="18851" y="35169"/>
                  </a:cubicBezTo>
                  <a:cubicBezTo>
                    <a:pt x="18918" y="35141"/>
                    <a:pt x="18971" y="35112"/>
                    <a:pt x="19008" y="35081"/>
                  </a:cubicBezTo>
                  <a:cubicBezTo>
                    <a:pt x="19698" y="34542"/>
                    <a:pt x="19918" y="33560"/>
                    <a:pt x="19551" y="32703"/>
                  </a:cubicBezTo>
                  <a:lnTo>
                    <a:pt x="5753" y="504"/>
                  </a:lnTo>
                  <a:cubicBezTo>
                    <a:pt x="5590" y="123"/>
                    <a:pt x="5233" y="0"/>
                    <a:pt x="484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3" name="Google Shape;4498;p52"/>
            <p:cNvSpPr/>
            <p:nvPr/>
          </p:nvSpPr>
          <p:spPr>
            <a:xfrm>
              <a:off x="875625" y="3060850"/>
              <a:ext cx="1111800" cy="1186575"/>
            </a:xfrm>
            <a:custGeom>
              <a:avLst/>
              <a:gdLst/>
              <a:ahLst/>
              <a:cxnLst/>
              <a:rect l="l" t="t" r="r" b="b"/>
              <a:pathLst>
                <a:path w="44472" h="47463" extrusionOk="0">
                  <a:moveTo>
                    <a:pt x="29145" y="332"/>
                  </a:moveTo>
                  <a:cubicBezTo>
                    <a:pt x="29272" y="332"/>
                    <a:pt x="29399" y="356"/>
                    <a:pt x="29520" y="404"/>
                  </a:cubicBezTo>
                  <a:cubicBezTo>
                    <a:pt x="29770" y="503"/>
                    <a:pt x="29966" y="696"/>
                    <a:pt x="30072" y="943"/>
                  </a:cubicBezTo>
                  <a:lnTo>
                    <a:pt x="44006" y="33459"/>
                  </a:lnTo>
                  <a:cubicBezTo>
                    <a:pt x="44128" y="33746"/>
                    <a:pt x="44132" y="34062"/>
                    <a:pt x="44016" y="34350"/>
                  </a:cubicBezTo>
                  <a:cubicBezTo>
                    <a:pt x="43901" y="34638"/>
                    <a:pt x="43680" y="34865"/>
                    <a:pt x="43396" y="34987"/>
                  </a:cubicBezTo>
                  <a:lnTo>
                    <a:pt x="15177" y="47079"/>
                  </a:lnTo>
                  <a:lnTo>
                    <a:pt x="388" y="12567"/>
                  </a:lnTo>
                  <a:lnTo>
                    <a:pt x="28748" y="413"/>
                  </a:lnTo>
                  <a:cubicBezTo>
                    <a:pt x="28876" y="359"/>
                    <a:pt x="29011" y="332"/>
                    <a:pt x="29145" y="332"/>
                  </a:cubicBezTo>
                  <a:close/>
                  <a:moveTo>
                    <a:pt x="29143" y="1"/>
                  </a:moveTo>
                  <a:cubicBezTo>
                    <a:pt x="28965" y="1"/>
                    <a:pt x="28786" y="37"/>
                    <a:pt x="28618" y="110"/>
                  </a:cubicBezTo>
                  <a:lnTo>
                    <a:pt x="106" y="12328"/>
                  </a:lnTo>
                  <a:cubicBezTo>
                    <a:pt x="66" y="12345"/>
                    <a:pt x="33" y="12377"/>
                    <a:pt x="17" y="12418"/>
                  </a:cubicBezTo>
                  <a:cubicBezTo>
                    <a:pt x="0" y="12459"/>
                    <a:pt x="1" y="12505"/>
                    <a:pt x="19" y="12544"/>
                  </a:cubicBezTo>
                  <a:lnTo>
                    <a:pt x="14940" y="47362"/>
                  </a:lnTo>
                  <a:cubicBezTo>
                    <a:pt x="14966" y="47425"/>
                    <a:pt x="15027" y="47462"/>
                    <a:pt x="15091" y="47462"/>
                  </a:cubicBezTo>
                  <a:cubicBezTo>
                    <a:pt x="15113" y="47462"/>
                    <a:pt x="15134" y="47457"/>
                    <a:pt x="15155" y="47448"/>
                  </a:cubicBezTo>
                  <a:lnTo>
                    <a:pt x="43524" y="35290"/>
                  </a:lnTo>
                  <a:cubicBezTo>
                    <a:pt x="43893" y="35133"/>
                    <a:pt x="44177" y="34842"/>
                    <a:pt x="44324" y="34473"/>
                  </a:cubicBezTo>
                  <a:cubicBezTo>
                    <a:pt x="44472" y="34103"/>
                    <a:pt x="44466" y="33695"/>
                    <a:pt x="44309" y="33329"/>
                  </a:cubicBezTo>
                  <a:lnTo>
                    <a:pt x="30376" y="814"/>
                  </a:lnTo>
                  <a:cubicBezTo>
                    <a:pt x="30235" y="485"/>
                    <a:pt x="29974" y="230"/>
                    <a:pt x="29641" y="98"/>
                  </a:cubicBezTo>
                  <a:cubicBezTo>
                    <a:pt x="29481" y="33"/>
                    <a:pt x="29312" y="1"/>
                    <a:pt x="29143" y="1"/>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34" name="Google Shape;4499;p52"/>
            <p:cNvSpPr/>
            <p:nvPr/>
          </p:nvSpPr>
          <p:spPr>
            <a:xfrm>
              <a:off x="826275" y="2915550"/>
              <a:ext cx="1201350" cy="1318200"/>
            </a:xfrm>
            <a:custGeom>
              <a:avLst/>
              <a:gdLst/>
              <a:ahLst/>
              <a:cxnLst/>
              <a:rect l="l" t="t" r="r" b="b"/>
              <a:pathLst>
                <a:path w="48054" h="52728" extrusionOk="0">
                  <a:moveTo>
                    <a:pt x="32674" y="1"/>
                  </a:moveTo>
                  <a:cubicBezTo>
                    <a:pt x="32624" y="1"/>
                    <a:pt x="32572" y="3"/>
                    <a:pt x="32517" y="6"/>
                  </a:cubicBezTo>
                  <a:cubicBezTo>
                    <a:pt x="31989" y="41"/>
                    <a:pt x="31446" y="244"/>
                    <a:pt x="31169" y="363"/>
                  </a:cubicBezTo>
                  <a:lnTo>
                    <a:pt x="3360" y="12281"/>
                  </a:lnTo>
                  <a:cubicBezTo>
                    <a:pt x="1810" y="13045"/>
                    <a:pt x="865" y="14430"/>
                    <a:pt x="627" y="16284"/>
                  </a:cubicBezTo>
                  <a:cubicBezTo>
                    <a:pt x="449" y="17674"/>
                    <a:pt x="724" y="18819"/>
                    <a:pt x="745" y="18893"/>
                  </a:cubicBezTo>
                  <a:lnTo>
                    <a:pt x="14888" y="51898"/>
                  </a:lnTo>
                  <a:cubicBezTo>
                    <a:pt x="15163" y="52542"/>
                    <a:pt x="15691" y="52727"/>
                    <a:pt x="16164" y="52727"/>
                  </a:cubicBezTo>
                  <a:cubicBezTo>
                    <a:pt x="16424" y="52727"/>
                    <a:pt x="16669" y="52670"/>
                    <a:pt x="16844" y="52600"/>
                  </a:cubicBezTo>
                  <a:cubicBezTo>
                    <a:pt x="16929" y="52566"/>
                    <a:pt x="16970" y="52471"/>
                    <a:pt x="16937" y="52386"/>
                  </a:cubicBezTo>
                  <a:cubicBezTo>
                    <a:pt x="16911" y="52320"/>
                    <a:pt x="16848" y="52281"/>
                    <a:pt x="16781" y="52281"/>
                  </a:cubicBezTo>
                  <a:cubicBezTo>
                    <a:pt x="16762" y="52281"/>
                    <a:pt x="16742" y="52285"/>
                    <a:pt x="16722" y="52292"/>
                  </a:cubicBezTo>
                  <a:cubicBezTo>
                    <a:pt x="16700" y="52300"/>
                    <a:pt x="16454" y="52393"/>
                    <a:pt x="16156" y="52393"/>
                  </a:cubicBezTo>
                  <a:cubicBezTo>
                    <a:pt x="15816" y="52393"/>
                    <a:pt x="15409" y="52272"/>
                    <a:pt x="15192" y="51765"/>
                  </a:cubicBezTo>
                  <a:lnTo>
                    <a:pt x="1056" y="18787"/>
                  </a:lnTo>
                  <a:cubicBezTo>
                    <a:pt x="1044" y="18743"/>
                    <a:pt x="0" y="14304"/>
                    <a:pt x="3496" y="12581"/>
                  </a:cubicBezTo>
                  <a:lnTo>
                    <a:pt x="31298" y="667"/>
                  </a:lnTo>
                  <a:cubicBezTo>
                    <a:pt x="31555" y="557"/>
                    <a:pt x="32058" y="366"/>
                    <a:pt x="32536" y="335"/>
                  </a:cubicBezTo>
                  <a:cubicBezTo>
                    <a:pt x="32583" y="332"/>
                    <a:pt x="32629" y="330"/>
                    <a:pt x="32672" y="330"/>
                  </a:cubicBezTo>
                  <a:cubicBezTo>
                    <a:pt x="33112" y="330"/>
                    <a:pt x="33394" y="488"/>
                    <a:pt x="33531" y="808"/>
                  </a:cubicBezTo>
                  <a:lnTo>
                    <a:pt x="47330" y="33006"/>
                  </a:lnTo>
                  <a:cubicBezTo>
                    <a:pt x="47689" y="33844"/>
                    <a:pt x="47473" y="34798"/>
                    <a:pt x="46805" y="35325"/>
                  </a:cubicBezTo>
                  <a:cubicBezTo>
                    <a:pt x="46575" y="35505"/>
                    <a:pt x="45868" y="35626"/>
                    <a:pt x="45481" y="35629"/>
                  </a:cubicBezTo>
                  <a:cubicBezTo>
                    <a:pt x="45391" y="35629"/>
                    <a:pt x="45315" y="35703"/>
                    <a:pt x="45316" y="35795"/>
                  </a:cubicBezTo>
                  <a:cubicBezTo>
                    <a:pt x="45316" y="35883"/>
                    <a:pt x="45387" y="35959"/>
                    <a:pt x="45474" y="35959"/>
                  </a:cubicBezTo>
                  <a:cubicBezTo>
                    <a:pt x="45477" y="35959"/>
                    <a:pt x="45480" y="35959"/>
                    <a:pt x="45483" y="35958"/>
                  </a:cubicBezTo>
                  <a:cubicBezTo>
                    <a:pt x="45853" y="35955"/>
                    <a:pt x="46681" y="35843"/>
                    <a:pt x="47010" y="35584"/>
                  </a:cubicBezTo>
                  <a:cubicBezTo>
                    <a:pt x="47796" y="34965"/>
                    <a:pt x="48053" y="33850"/>
                    <a:pt x="47635" y="32875"/>
                  </a:cubicBezTo>
                  <a:lnTo>
                    <a:pt x="33837" y="677"/>
                  </a:lnTo>
                  <a:cubicBezTo>
                    <a:pt x="33702" y="363"/>
                    <a:pt x="33391" y="1"/>
                    <a:pt x="32674" y="1"/>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35" name="Google Shape;4500;p52"/>
            <p:cNvSpPr/>
            <p:nvPr/>
          </p:nvSpPr>
          <p:spPr>
            <a:xfrm>
              <a:off x="845800" y="3209375"/>
              <a:ext cx="100800" cy="167625"/>
            </a:xfrm>
            <a:custGeom>
              <a:avLst/>
              <a:gdLst/>
              <a:ahLst/>
              <a:cxnLst/>
              <a:rect l="l" t="t" r="r" b="b"/>
              <a:pathLst>
                <a:path w="4032" h="6705" extrusionOk="0">
                  <a:moveTo>
                    <a:pt x="3843" y="0"/>
                  </a:moveTo>
                  <a:cubicBezTo>
                    <a:pt x="3821" y="0"/>
                    <a:pt x="3799" y="5"/>
                    <a:pt x="3778" y="14"/>
                  </a:cubicBezTo>
                  <a:cubicBezTo>
                    <a:pt x="0" y="1634"/>
                    <a:pt x="1191" y="6530"/>
                    <a:pt x="1204" y="6580"/>
                  </a:cubicBezTo>
                  <a:cubicBezTo>
                    <a:pt x="1223" y="6655"/>
                    <a:pt x="1291" y="6705"/>
                    <a:pt x="1364" y="6705"/>
                  </a:cubicBezTo>
                  <a:cubicBezTo>
                    <a:pt x="1376" y="6705"/>
                    <a:pt x="1391" y="6703"/>
                    <a:pt x="1405" y="6700"/>
                  </a:cubicBezTo>
                  <a:cubicBezTo>
                    <a:pt x="1494" y="6677"/>
                    <a:pt x="1548" y="6587"/>
                    <a:pt x="1525" y="6498"/>
                  </a:cubicBezTo>
                  <a:cubicBezTo>
                    <a:pt x="1514" y="6452"/>
                    <a:pt x="388" y="1826"/>
                    <a:pt x="3909" y="318"/>
                  </a:cubicBezTo>
                  <a:cubicBezTo>
                    <a:pt x="3993" y="282"/>
                    <a:pt x="4032" y="185"/>
                    <a:pt x="3995" y="101"/>
                  </a:cubicBezTo>
                  <a:cubicBezTo>
                    <a:pt x="3968" y="38"/>
                    <a:pt x="3906" y="0"/>
                    <a:pt x="3843"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36" name="Google Shape;4501;p52"/>
            <p:cNvSpPr/>
            <p:nvPr/>
          </p:nvSpPr>
          <p:spPr>
            <a:xfrm>
              <a:off x="875750" y="2933350"/>
              <a:ext cx="1113775" cy="907975"/>
            </a:xfrm>
            <a:custGeom>
              <a:avLst/>
              <a:gdLst/>
              <a:ahLst/>
              <a:cxnLst/>
              <a:rect l="l" t="t" r="r" b="b"/>
              <a:pathLst>
                <a:path w="44551" h="36319" extrusionOk="0">
                  <a:moveTo>
                    <a:pt x="30684" y="0"/>
                  </a:moveTo>
                  <a:cubicBezTo>
                    <a:pt x="30663" y="0"/>
                    <a:pt x="30641" y="4"/>
                    <a:pt x="30620" y="13"/>
                  </a:cubicBezTo>
                  <a:lnTo>
                    <a:pt x="1802" y="12363"/>
                  </a:lnTo>
                  <a:cubicBezTo>
                    <a:pt x="1738" y="12384"/>
                    <a:pt x="212" y="12908"/>
                    <a:pt x="16" y="14105"/>
                  </a:cubicBezTo>
                  <a:cubicBezTo>
                    <a:pt x="1" y="14195"/>
                    <a:pt x="62" y="14280"/>
                    <a:pt x="152" y="14294"/>
                  </a:cubicBezTo>
                  <a:cubicBezTo>
                    <a:pt x="162" y="14296"/>
                    <a:pt x="171" y="14297"/>
                    <a:pt x="180" y="14297"/>
                  </a:cubicBezTo>
                  <a:cubicBezTo>
                    <a:pt x="259" y="14297"/>
                    <a:pt x="330" y="14239"/>
                    <a:pt x="342" y="14158"/>
                  </a:cubicBezTo>
                  <a:cubicBezTo>
                    <a:pt x="507" y="13159"/>
                    <a:pt x="1894" y="12681"/>
                    <a:pt x="1920" y="12672"/>
                  </a:cubicBezTo>
                  <a:lnTo>
                    <a:pt x="30599" y="383"/>
                  </a:lnTo>
                  <a:lnTo>
                    <a:pt x="44208" y="32138"/>
                  </a:lnTo>
                  <a:cubicBezTo>
                    <a:pt x="43371" y="35059"/>
                    <a:pt x="42999" y="36085"/>
                    <a:pt x="42995" y="36095"/>
                  </a:cubicBezTo>
                  <a:cubicBezTo>
                    <a:pt x="42964" y="36180"/>
                    <a:pt x="43007" y="36276"/>
                    <a:pt x="43094" y="36308"/>
                  </a:cubicBezTo>
                  <a:cubicBezTo>
                    <a:pt x="43111" y="36315"/>
                    <a:pt x="43131" y="36318"/>
                    <a:pt x="43150" y="36318"/>
                  </a:cubicBezTo>
                  <a:cubicBezTo>
                    <a:pt x="43217" y="36318"/>
                    <a:pt x="43281" y="36276"/>
                    <a:pt x="43304" y="36209"/>
                  </a:cubicBezTo>
                  <a:cubicBezTo>
                    <a:pt x="43308" y="36199"/>
                    <a:pt x="43687" y="35152"/>
                    <a:pt x="44540" y="32171"/>
                  </a:cubicBezTo>
                  <a:cubicBezTo>
                    <a:pt x="44550" y="32135"/>
                    <a:pt x="44548" y="32096"/>
                    <a:pt x="44534" y="32060"/>
                  </a:cubicBezTo>
                  <a:lnTo>
                    <a:pt x="30838" y="100"/>
                  </a:lnTo>
                  <a:cubicBezTo>
                    <a:pt x="30810" y="38"/>
                    <a:pt x="30748" y="0"/>
                    <a:pt x="30684"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37" name="Google Shape;4502;p52"/>
            <p:cNvSpPr/>
            <p:nvPr/>
          </p:nvSpPr>
          <p:spPr>
            <a:xfrm>
              <a:off x="1103075" y="3784325"/>
              <a:ext cx="155975" cy="325875"/>
            </a:xfrm>
            <a:custGeom>
              <a:avLst/>
              <a:gdLst/>
              <a:ahLst/>
              <a:cxnLst/>
              <a:rect l="l" t="t" r="r" b="b"/>
              <a:pathLst>
                <a:path w="6239" h="13035" extrusionOk="0">
                  <a:moveTo>
                    <a:pt x="95" y="0"/>
                  </a:moveTo>
                  <a:cubicBezTo>
                    <a:pt x="83" y="0"/>
                    <a:pt x="71" y="3"/>
                    <a:pt x="59" y="8"/>
                  </a:cubicBezTo>
                  <a:cubicBezTo>
                    <a:pt x="18" y="27"/>
                    <a:pt x="0" y="75"/>
                    <a:pt x="19" y="118"/>
                  </a:cubicBezTo>
                  <a:lnTo>
                    <a:pt x="6069" y="12987"/>
                  </a:lnTo>
                  <a:cubicBezTo>
                    <a:pt x="6083" y="13017"/>
                    <a:pt x="6113" y="13034"/>
                    <a:pt x="6144" y="13034"/>
                  </a:cubicBezTo>
                  <a:cubicBezTo>
                    <a:pt x="6156" y="13034"/>
                    <a:pt x="6168" y="13031"/>
                    <a:pt x="6179" y="13026"/>
                  </a:cubicBezTo>
                  <a:cubicBezTo>
                    <a:pt x="6219" y="13007"/>
                    <a:pt x="6238" y="12958"/>
                    <a:pt x="6218" y="12916"/>
                  </a:cubicBezTo>
                  <a:lnTo>
                    <a:pt x="169" y="47"/>
                  </a:lnTo>
                  <a:cubicBezTo>
                    <a:pt x="155" y="17"/>
                    <a:pt x="125" y="0"/>
                    <a:pt x="95"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38" name="Google Shape;4503;p52"/>
            <p:cNvSpPr/>
            <p:nvPr/>
          </p:nvSpPr>
          <p:spPr>
            <a:xfrm>
              <a:off x="1199275" y="3911025"/>
              <a:ext cx="40050" cy="86525"/>
            </a:xfrm>
            <a:custGeom>
              <a:avLst/>
              <a:gdLst/>
              <a:ahLst/>
              <a:cxnLst/>
              <a:rect l="l" t="t" r="r" b="b"/>
              <a:pathLst>
                <a:path w="1602" h="3461" extrusionOk="0">
                  <a:moveTo>
                    <a:pt x="95" y="1"/>
                  </a:moveTo>
                  <a:cubicBezTo>
                    <a:pt x="84" y="1"/>
                    <a:pt x="73" y="3"/>
                    <a:pt x="63" y="8"/>
                  </a:cubicBezTo>
                  <a:cubicBezTo>
                    <a:pt x="21" y="26"/>
                    <a:pt x="1" y="75"/>
                    <a:pt x="20" y="116"/>
                  </a:cubicBezTo>
                  <a:lnTo>
                    <a:pt x="1430" y="3410"/>
                  </a:lnTo>
                  <a:cubicBezTo>
                    <a:pt x="1444" y="3442"/>
                    <a:pt x="1475" y="3460"/>
                    <a:pt x="1507" y="3460"/>
                  </a:cubicBezTo>
                  <a:cubicBezTo>
                    <a:pt x="1518" y="3460"/>
                    <a:pt x="1529" y="3459"/>
                    <a:pt x="1539" y="3454"/>
                  </a:cubicBezTo>
                  <a:cubicBezTo>
                    <a:pt x="1581" y="3435"/>
                    <a:pt x="1601" y="3387"/>
                    <a:pt x="1582" y="3345"/>
                  </a:cubicBezTo>
                  <a:lnTo>
                    <a:pt x="171" y="51"/>
                  </a:lnTo>
                  <a:cubicBezTo>
                    <a:pt x="157" y="19"/>
                    <a:pt x="127" y="1"/>
                    <a:pt x="95" y="1"/>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39" name="Google Shape;4504;p52"/>
            <p:cNvSpPr/>
            <p:nvPr/>
          </p:nvSpPr>
          <p:spPr>
            <a:xfrm>
              <a:off x="1323900" y="3982000"/>
              <a:ext cx="12750" cy="30975"/>
            </a:xfrm>
            <a:custGeom>
              <a:avLst/>
              <a:gdLst/>
              <a:ahLst/>
              <a:cxnLst/>
              <a:rect l="l" t="t" r="r" b="b"/>
              <a:pathLst>
                <a:path w="510" h="1239" extrusionOk="0">
                  <a:moveTo>
                    <a:pt x="93" y="1"/>
                  </a:moveTo>
                  <a:cubicBezTo>
                    <a:pt x="85" y="1"/>
                    <a:pt x="76" y="2"/>
                    <a:pt x="68" y="5"/>
                  </a:cubicBezTo>
                  <a:cubicBezTo>
                    <a:pt x="25" y="19"/>
                    <a:pt x="1" y="66"/>
                    <a:pt x="13" y="109"/>
                  </a:cubicBezTo>
                  <a:lnTo>
                    <a:pt x="338" y="1180"/>
                  </a:lnTo>
                  <a:cubicBezTo>
                    <a:pt x="348" y="1215"/>
                    <a:pt x="381" y="1239"/>
                    <a:pt x="416" y="1239"/>
                  </a:cubicBezTo>
                  <a:cubicBezTo>
                    <a:pt x="425" y="1239"/>
                    <a:pt x="433" y="1238"/>
                    <a:pt x="441" y="1235"/>
                  </a:cubicBezTo>
                  <a:cubicBezTo>
                    <a:pt x="484" y="1222"/>
                    <a:pt x="509" y="1175"/>
                    <a:pt x="496" y="1131"/>
                  </a:cubicBezTo>
                  <a:lnTo>
                    <a:pt x="171" y="60"/>
                  </a:lnTo>
                  <a:cubicBezTo>
                    <a:pt x="161" y="25"/>
                    <a:pt x="128" y="1"/>
                    <a:pt x="93" y="1"/>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40" name="Google Shape;4505;p52"/>
            <p:cNvSpPr/>
            <p:nvPr/>
          </p:nvSpPr>
          <p:spPr>
            <a:xfrm>
              <a:off x="1619300" y="3199925"/>
              <a:ext cx="92825" cy="225225"/>
            </a:xfrm>
            <a:custGeom>
              <a:avLst/>
              <a:gdLst/>
              <a:ahLst/>
              <a:cxnLst/>
              <a:rect l="l" t="t" r="r" b="b"/>
              <a:pathLst>
                <a:path w="3713" h="9009" extrusionOk="0">
                  <a:moveTo>
                    <a:pt x="94" y="0"/>
                  </a:moveTo>
                  <a:cubicBezTo>
                    <a:pt x="84" y="0"/>
                    <a:pt x="74" y="2"/>
                    <a:pt x="64" y="6"/>
                  </a:cubicBezTo>
                  <a:cubicBezTo>
                    <a:pt x="22" y="24"/>
                    <a:pt x="1" y="71"/>
                    <a:pt x="18" y="114"/>
                  </a:cubicBezTo>
                  <a:lnTo>
                    <a:pt x="3542" y="8956"/>
                  </a:lnTo>
                  <a:cubicBezTo>
                    <a:pt x="3555" y="8989"/>
                    <a:pt x="3587" y="9009"/>
                    <a:pt x="3619" y="9009"/>
                  </a:cubicBezTo>
                  <a:cubicBezTo>
                    <a:pt x="3630" y="9009"/>
                    <a:pt x="3640" y="9007"/>
                    <a:pt x="3649" y="9001"/>
                  </a:cubicBezTo>
                  <a:cubicBezTo>
                    <a:pt x="3691" y="8985"/>
                    <a:pt x="3712" y="8938"/>
                    <a:pt x="3696" y="8895"/>
                  </a:cubicBezTo>
                  <a:lnTo>
                    <a:pt x="171" y="52"/>
                  </a:lnTo>
                  <a:cubicBezTo>
                    <a:pt x="158" y="20"/>
                    <a:pt x="127" y="0"/>
                    <a:pt x="94"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41" name="Google Shape;4506;p52"/>
            <p:cNvSpPr/>
            <p:nvPr/>
          </p:nvSpPr>
          <p:spPr>
            <a:xfrm>
              <a:off x="1593225" y="3261550"/>
              <a:ext cx="30300" cy="63800"/>
            </a:xfrm>
            <a:custGeom>
              <a:avLst/>
              <a:gdLst/>
              <a:ahLst/>
              <a:cxnLst/>
              <a:rect l="l" t="t" r="r" b="b"/>
              <a:pathLst>
                <a:path w="1212" h="2552" extrusionOk="0">
                  <a:moveTo>
                    <a:pt x="95" y="1"/>
                  </a:moveTo>
                  <a:cubicBezTo>
                    <a:pt x="84" y="1"/>
                    <a:pt x="73" y="3"/>
                    <a:pt x="62" y="8"/>
                  </a:cubicBezTo>
                  <a:cubicBezTo>
                    <a:pt x="20" y="25"/>
                    <a:pt x="1" y="74"/>
                    <a:pt x="19" y="115"/>
                  </a:cubicBezTo>
                  <a:lnTo>
                    <a:pt x="1041" y="2502"/>
                  </a:lnTo>
                  <a:cubicBezTo>
                    <a:pt x="1054" y="2533"/>
                    <a:pt x="1086" y="2552"/>
                    <a:pt x="1117" y="2552"/>
                  </a:cubicBezTo>
                  <a:cubicBezTo>
                    <a:pt x="1129" y="2552"/>
                    <a:pt x="1139" y="2549"/>
                    <a:pt x="1150" y="2546"/>
                  </a:cubicBezTo>
                  <a:cubicBezTo>
                    <a:pt x="1192" y="2527"/>
                    <a:pt x="1211" y="2479"/>
                    <a:pt x="1193" y="2437"/>
                  </a:cubicBezTo>
                  <a:lnTo>
                    <a:pt x="171" y="51"/>
                  </a:lnTo>
                  <a:cubicBezTo>
                    <a:pt x="157" y="19"/>
                    <a:pt x="127" y="1"/>
                    <a:pt x="95" y="1"/>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42" name="Google Shape;4507;p52"/>
            <p:cNvSpPr/>
            <p:nvPr/>
          </p:nvSpPr>
          <p:spPr>
            <a:xfrm>
              <a:off x="1508425" y="3244125"/>
              <a:ext cx="31525" cy="66600"/>
            </a:xfrm>
            <a:custGeom>
              <a:avLst/>
              <a:gdLst/>
              <a:ahLst/>
              <a:cxnLst/>
              <a:rect l="l" t="t" r="r" b="b"/>
              <a:pathLst>
                <a:path w="1261" h="2664" extrusionOk="0">
                  <a:moveTo>
                    <a:pt x="94" y="0"/>
                  </a:moveTo>
                  <a:cubicBezTo>
                    <a:pt x="83" y="0"/>
                    <a:pt x="73" y="2"/>
                    <a:pt x="62" y="7"/>
                  </a:cubicBezTo>
                  <a:cubicBezTo>
                    <a:pt x="20" y="25"/>
                    <a:pt x="0" y="74"/>
                    <a:pt x="19" y="115"/>
                  </a:cubicBezTo>
                  <a:lnTo>
                    <a:pt x="1090" y="2615"/>
                  </a:lnTo>
                  <a:cubicBezTo>
                    <a:pt x="1104" y="2646"/>
                    <a:pt x="1135" y="2664"/>
                    <a:pt x="1166" y="2664"/>
                  </a:cubicBezTo>
                  <a:cubicBezTo>
                    <a:pt x="1178" y="2664"/>
                    <a:pt x="1188" y="2662"/>
                    <a:pt x="1199" y="2658"/>
                  </a:cubicBezTo>
                  <a:cubicBezTo>
                    <a:pt x="1241" y="2639"/>
                    <a:pt x="1261" y="2591"/>
                    <a:pt x="1242" y="2549"/>
                  </a:cubicBezTo>
                  <a:lnTo>
                    <a:pt x="171" y="51"/>
                  </a:lnTo>
                  <a:cubicBezTo>
                    <a:pt x="157" y="19"/>
                    <a:pt x="126" y="0"/>
                    <a:pt x="94"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43" name="Google Shape;4508;p52"/>
            <p:cNvSpPr/>
            <p:nvPr/>
          </p:nvSpPr>
          <p:spPr>
            <a:xfrm>
              <a:off x="1874775" y="3793000"/>
              <a:ext cx="41225" cy="89350"/>
            </a:xfrm>
            <a:custGeom>
              <a:avLst/>
              <a:gdLst/>
              <a:ahLst/>
              <a:cxnLst/>
              <a:rect l="l" t="t" r="r" b="b"/>
              <a:pathLst>
                <a:path w="1649" h="3574" extrusionOk="0">
                  <a:moveTo>
                    <a:pt x="95" y="0"/>
                  </a:moveTo>
                  <a:cubicBezTo>
                    <a:pt x="84" y="0"/>
                    <a:pt x="73" y="2"/>
                    <a:pt x="62" y="7"/>
                  </a:cubicBezTo>
                  <a:cubicBezTo>
                    <a:pt x="20" y="25"/>
                    <a:pt x="0" y="74"/>
                    <a:pt x="19" y="116"/>
                  </a:cubicBezTo>
                  <a:lnTo>
                    <a:pt x="1479" y="3524"/>
                  </a:lnTo>
                  <a:cubicBezTo>
                    <a:pt x="1491" y="3555"/>
                    <a:pt x="1523" y="3573"/>
                    <a:pt x="1554" y="3573"/>
                  </a:cubicBezTo>
                  <a:cubicBezTo>
                    <a:pt x="1567" y="3573"/>
                    <a:pt x="1577" y="3571"/>
                    <a:pt x="1588" y="3567"/>
                  </a:cubicBezTo>
                  <a:cubicBezTo>
                    <a:pt x="1630" y="3549"/>
                    <a:pt x="1648" y="3500"/>
                    <a:pt x="1631" y="3458"/>
                  </a:cubicBezTo>
                  <a:lnTo>
                    <a:pt x="171" y="50"/>
                  </a:lnTo>
                  <a:cubicBezTo>
                    <a:pt x="157" y="19"/>
                    <a:pt x="126" y="0"/>
                    <a:pt x="95"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44" name="Google Shape;4509;p52"/>
            <p:cNvSpPr/>
            <p:nvPr/>
          </p:nvSpPr>
          <p:spPr>
            <a:xfrm>
              <a:off x="1843100" y="3836800"/>
              <a:ext cx="15700" cy="29700"/>
            </a:xfrm>
            <a:custGeom>
              <a:avLst/>
              <a:gdLst/>
              <a:ahLst/>
              <a:cxnLst/>
              <a:rect l="l" t="t" r="r" b="b"/>
              <a:pathLst>
                <a:path w="628" h="1188" extrusionOk="0">
                  <a:moveTo>
                    <a:pt x="95" y="0"/>
                  </a:moveTo>
                  <a:cubicBezTo>
                    <a:pt x="84" y="0"/>
                    <a:pt x="73" y="3"/>
                    <a:pt x="62" y="7"/>
                  </a:cubicBezTo>
                  <a:cubicBezTo>
                    <a:pt x="21" y="25"/>
                    <a:pt x="1" y="73"/>
                    <a:pt x="19" y="115"/>
                  </a:cubicBezTo>
                  <a:lnTo>
                    <a:pt x="457" y="1139"/>
                  </a:lnTo>
                  <a:cubicBezTo>
                    <a:pt x="471" y="1170"/>
                    <a:pt x="502" y="1188"/>
                    <a:pt x="533" y="1188"/>
                  </a:cubicBezTo>
                  <a:cubicBezTo>
                    <a:pt x="545" y="1188"/>
                    <a:pt x="555" y="1187"/>
                    <a:pt x="566" y="1182"/>
                  </a:cubicBezTo>
                  <a:cubicBezTo>
                    <a:pt x="608" y="1164"/>
                    <a:pt x="628" y="1115"/>
                    <a:pt x="610" y="1073"/>
                  </a:cubicBezTo>
                  <a:lnTo>
                    <a:pt x="171" y="50"/>
                  </a:lnTo>
                  <a:cubicBezTo>
                    <a:pt x="157" y="19"/>
                    <a:pt x="127" y="0"/>
                    <a:pt x="95"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45" name="Google Shape;4510;p52"/>
            <p:cNvSpPr/>
            <p:nvPr/>
          </p:nvSpPr>
          <p:spPr>
            <a:xfrm>
              <a:off x="827850" y="3237950"/>
              <a:ext cx="413475" cy="988750"/>
            </a:xfrm>
            <a:custGeom>
              <a:avLst/>
              <a:gdLst/>
              <a:ahLst/>
              <a:cxnLst/>
              <a:rect l="l" t="t" r="r" b="b"/>
              <a:pathLst>
                <a:path w="16539" h="39550" extrusionOk="0">
                  <a:moveTo>
                    <a:pt x="2818" y="1"/>
                  </a:moveTo>
                  <a:cubicBezTo>
                    <a:pt x="2809" y="1"/>
                    <a:pt x="2799" y="2"/>
                    <a:pt x="2789" y="7"/>
                  </a:cubicBezTo>
                  <a:cubicBezTo>
                    <a:pt x="2785" y="8"/>
                    <a:pt x="2782" y="13"/>
                    <a:pt x="2776" y="16"/>
                  </a:cubicBezTo>
                  <a:cubicBezTo>
                    <a:pt x="0" y="1959"/>
                    <a:pt x="932" y="5863"/>
                    <a:pt x="945" y="5916"/>
                  </a:cubicBezTo>
                  <a:lnTo>
                    <a:pt x="15081" y="38889"/>
                  </a:lnTo>
                  <a:cubicBezTo>
                    <a:pt x="15311" y="39428"/>
                    <a:pt x="15746" y="39549"/>
                    <a:pt x="16095" y="39549"/>
                  </a:cubicBezTo>
                  <a:cubicBezTo>
                    <a:pt x="16248" y="39549"/>
                    <a:pt x="16384" y="39526"/>
                    <a:pt x="16479" y="39505"/>
                  </a:cubicBezTo>
                  <a:lnTo>
                    <a:pt x="16489" y="39500"/>
                  </a:lnTo>
                  <a:cubicBezTo>
                    <a:pt x="16506" y="39494"/>
                    <a:pt x="16518" y="39480"/>
                    <a:pt x="16527" y="39464"/>
                  </a:cubicBezTo>
                  <a:cubicBezTo>
                    <a:pt x="16539" y="39443"/>
                    <a:pt x="16539" y="39422"/>
                    <a:pt x="16530" y="39401"/>
                  </a:cubicBezTo>
                  <a:lnTo>
                    <a:pt x="1973" y="5423"/>
                  </a:lnTo>
                  <a:cubicBezTo>
                    <a:pt x="1967" y="5408"/>
                    <a:pt x="1552" y="3680"/>
                    <a:pt x="1983" y="1930"/>
                  </a:cubicBezTo>
                  <a:cubicBezTo>
                    <a:pt x="2005" y="1789"/>
                    <a:pt x="2052" y="1643"/>
                    <a:pt x="2123" y="1498"/>
                  </a:cubicBezTo>
                  <a:cubicBezTo>
                    <a:pt x="2306" y="977"/>
                    <a:pt x="2560" y="515"/>
                    <a:pt x="2878" y="127"/>
                  </a:cubicBezTo>
                  <a:cubicBezTo>
                    <a:pt x="2903" y="100"/>
                    <a:pt x="2904" y="53"/>
                    <a:pt x="2877" y="28"/>
                  </a:cubicBezTo>
                  <a:cubicBezTo>
                    <a:pt x="2861" y="11"/>
                    <a:pt x="2840" y="1"/>
                    <a:pt x="2818" y="1"/>
                  </a:cubicBezTo>
                  <a:close/>
                </a:path>
              </a:pathLst>
            </a:custGeom>
            <a:solidFill>
              <a:srgbClr val="A69705"/>
            </a:solidFill>
            <a:ln>
              <a:noFill/>
            </a:ln>
          </p:spPr>
          <p:txBody>
            <a:bodyPr spcFirstLastPara="1" wrap="square" lIns="91425" tIns="91425" rIns="91425" bIns="91425" anchor="ctr" anchorCtr="0">
              <a:noAutofit/>
            </a:bodyPr>
            <a:lstStyle/>
            <a:p>
              <a:endParaRPr/>
            </a:p>
          </p:txBody>
        </p:sp>
        <p:sp>
          <p:nvSpPr>
            <p:cNvPr id="346" name="Google Shape;4511;p52"/>
            <p:cNvSpPr/>
            <p:nvPr/>
          </p:nvSpPr>
          <p:spPr>
            <a:xfrm>
              <a:off x="883975" y="3321000"/>
              <a:ext cx="494950" cy="917950"/>
            </a:xfrm>
            <a:custGeom>
              <a:avLst/>
              <a:gdLst/>
              <a:ahLst/>
              <a:cxnLst/>
              <a:rect l="l" t="t" r="r" b="b"/>
              <a:pathLst>
                <a:path w="19798" h="36718" extrusionOk="0">
                  <a:moveTo>
                    <a:pt x="4967" y="0"/>
                  </a:moveTo>
                  <a:lnTo>
                    <a:pt x="57" y="2105"/>
                  </a:lnTo>
                  <a:cubicBezTo>
                    <a:pt x="18" y="2122"/>
                    <a:pt x="0" y="2167"/>
                    <a:pt x="17" y="2204"/>
                  </a:cubicBezTo>
                  <a:lnTo>
                    <a:pt x="14788" y="36670"/>
                  </a:lnTo>
                  <a:cubicBezTo>
                    <a:pt x="14799" y="36700"/>
                    <a:pt x="14827" y="36717"/>
                    <a:pt x="14857" y="36717"/>
                  </a:cubicBezTo>
                  <a:cubicBezTo>
                    <a:pt x="14867" y="36717"/>
                    <a:pt x="14877" y="36715"/>
                    <a:pt x="14887" y="36711"/>
                  </a:cubicBezTo>
                  <a:lnTo>
                    <a:pt x="19798" y="34606"/>
                  </a:lnTo>
                  <a:lnTo>
                    <a:pt x="4967" y="0"/>
                  </a:lnTo>
                  <a:close/>
                </a:path>
              </a:pathLst>
            </a:custGeom>
            <a:solidFill>
              <a:srgbClr val="A69705"/>
            </a:solidFill>
            <a:ln>
              <a:noFill/>
            </a:ln>
          </p:spPr>
          <p:txBody>
            <a:bodyPr spcFirstLastPara="1" wrap="square" lIns="91425" tIns="91425" rIns="91425" bIns="91425" anchor="ctr" anchorCtr="0">
              <a:noAutofit/>
            </a:bodyPr>
            <a:lstStyle/>
            <a:p>
              <a:endParaRPr/>
            </a:p>
          </p:txBody>
        </p:sp>
        <p:sp>
          <p:nvSpPr>
            <p:cNvPr id="347" name="Google Shape;4512;p52"/>
            <p:cNvSpPr/>
            <p:nvPr/>
          </p:nvSpPr>
          <p:spPr>
            <a:xfrm>
              <a:off x="873825" y="3166650"/>
              <a:ext cx="241500" cy="201475"/>
            </a:xfrm>
            <a:custGeom>
              <a:avLst/>
              <a:gdLst/>
              <a:ahLst/>
              <a:cxnLst/>
              <a:rect l="l" t="t" r="r" b="b"/>
              <a:pathLst>
                <a:path w="9660" h="8059" extrusionOk="0">
                  <a:moveTo>
                    <a:pt x="9659" y="0"/>
                  </a:moveTo>
                  <a:lnTo>
                    <a:pt x="1980" y="3292"/>
                  </a:lnTo>
                  <a:cubicBezTo>
                    <a:pt x="1966" y="3297"/>
                    <a:pt x="1904" y="3319"/>
                    <a:pt x="1816" y="3358"/>
                  </a:cubicBezTo>
                  <a:cubicBezTo>
                    <a:pt x="1451" y="3514"/>
                    <a:pt x="793" y="3862"/>
                    <a:pt x="496" y="4445"/>
                  </a:cubicBezTo>
                  <a:cubicBezTo>
                    <a:pt x="0" y="5881"/>
                    <a:pt x="199" y="7407"/>
                    <a:pt x="309" y="7993"/>
                  </a:cubicBezTo>
                  <a:cubicBezTo>
                    <a:pt x="310" y="8017"/>
                    <a:pt x="329" y="8039"/>
                    <a:pt x="349" y="8048"/>
                  </a:cubicBezTo>
                  <a:cubicBezTo>
                    <a:pt x="358" y="8055"/>
                    <a:pt x="371" y="8058"/>
                    <a:pt x="384" y="8058"/>
                  </a:cubicBezTo>
                  <a:cubicBezTo>
                    <a:pt x="394" y="8058"/>
                    <a:pt x="404" y="8056"/>
                    <a:pt x="412" y="8053"/>
                  </a:cubicBezTo>
                  <a:lnTo>
                    <a:pt x="5456" y="5891"/>
                  </a:lnTo>
                  <a:lnTo>
                    <a:pt x="9659" y="0"/>
                  </a:lnTo>
                  <a:close/>
                </a:path>
              </a:pathLst>
            </a:custGeom>
            <a:solidFill>
              <a:srgbClr val="B2ACB2"/>
            </a:solidFill>
            <a:ln>
              <a:noFill/>
            </a:ln>
          </p:spPr>
          <p:txBody>
            <a:bodyPr spcFirstLastPara="1" wrap="square" lIns="91425" tIns="91425" rIns="91425" bIns="91425" anchor="ctr" anchorCtr="0">
              <a:noAutofit/>
            </a:bodyPr>
            <a:lstStyle/>
            <a:p>
              <a:endParaRPr/>
            </a:p>
          </p:txBody>
        </p:sp>
        <p:sp>
          <p:nvSpPr>
            <p:cNvPr id="348" name="Google Shape;4513;p52"/>
            <p:cNvSpPr/>
            <p:nvPr/>
          </p:nvSpPr>
          <p:spPr>
            <a:xfrm>
              <a:off x="899800" y="3144225"/>
              <a:ext cx="217550" cy="108725"/>
            </a:xfrm>
            <a:custGeom>
              <a:avLst/>
              <a:gdLst/>
              <a:ahLst/>
              <a:cxnLst/>
              <a:rect l="l" t="t" r="r" b="b"/>
              <a:pathLst>
                <a:path w="8702" h="4349" extrusionOk="0">
                  <a:moveTo>
                    <a:pt x="8438" y="0"/>
                  </a:moveTo>
                  <a:lnTo>
                    <a:pt x="1728" y="2875"/>
                  </a:lnTo>
                  <a:cubicBezTo>
                    <a:pt x="1018" y="3180"/>
                    <a:pt x="445" y="3631"/>
                    <a:pt x="21" y="4228"/>
                  </a:cubicBezTo>
                  <a:cubicBezTo>
                    <a:pt x="0" y="4258"/>
                    <a:pt x="1" y="4299"/>
                    <a:pt x="25" y="4326"/>
                  </a:cubicBezTo>
                  <a:cubicBezTo>
                    <a:pt x="40" y="4341"/>
                    <a:pt x="61" y="4349"/>
                    <a:pt x="81" y="4349"/>
                  </a:cubicBezTo>
                  <a:cubicBezTo>
                    <a:pt x="92" y="4349"/>
                    <a:pt x="102" y="4347"/>
                    <a:pt x="111" y="4343"/>
                  </a:cubicBezTo>
                  <a:cubicBezTo>
                    <a:pt x="115" y="4342"/>
                    <a:pt x="118" y="4341"/>
                    <a:pt x="121" y="4335"/>
                  </a:cubicBezTo>
                  <a:cubicBezTo>
                    <a:pt x="336" y="4200"/>
                    <a:pt x="540" y="4105"/>
                    <a:pt x="670" y="4050"/>
                  </a:cubicBezTo>
                  <a:cubicBezTo>
                    <a:pt x="776" y="4006"/>
                    <a:pt x="844" y="3981"/>
                    <a:pt x="861" y="3972"/>
                  </a:cubicBezTo>
                  <a:lnTo>
                    <a:pt x="8702" y="613"/>
                  </a:lnTo>
                  <a:lnTo>
                    <a:pt x="8438" y="0"/>
                  </a:lnTo>
                  <a:close/>
                </a:path>
              </a:pathLst>
            </a:custGeom>
            <a:solidFill>
              <a:srgbClr val="A69705"/>
            </a:solidFill>
            <a:ln>
              <a:noFill/>
            </a:ln>
          </p:spPr>
          <p:txBody>
            <a:bodyPr spcFirstLastPara="1" wrap="square" lIns="91425" tIns="91425" rIns="91425" bIns="91425" anchor="ctr" anchorCtr="0">
              <a:noAutofit/>
            </a:bodyPr>
            <a:lstStyle/>
            <a:p>
              <a:endParaRPr/>
            </a:p>
          </p:txBody>
        </p:sp>
        <p:sp>
          <p:nvSpPr>
            <p:cNvPr id="349" name="Google Shape;4514;p52"/>
            <p:cNvSpPr/>
            <p:nvPr/>
          </p:nvSpPr>
          <p:spPr>
            <a:xfrm>
              <a:off x="1490350" y="3067875"/>
              <a:ext cx="493175" cy="911650"/>
            </a:xfrm>
            <a:custGeom>
              <a:avLst/>
              <a:gdLst/>
              <a:ahLst/>
              <a:cxnLst/>
              <a:rect l="l" t="t" r="r" b="b"/>
              <a:pathLst>
                <a:path w="19727" h="36466" extrusionOk="0">
                  <a:moveTo>
                    <a:pt x="4553" y="1"/>
                  </a:moveTo>
                  <a:cubicBezTo>
                    <a:pt x="4414" y="1"/>
                    <a:pt x="4272" y="28"/>
                    <a:pt x="4136" y="86"/>
                  </a:cubicBezTo>
                  <a:lnTo>
                    <a:pt x="0" y="1859"/>
                  </a:lnTo>
                  <a:lnTo>
                    <a:pt x="14831" y="36465"/>
                  </a:lnTo>
                  <a:lnTo>
                    <a:pt x="18825" y="34754"/>
                  </a:lnTo>
                  <a:cubicBezTo>
                    <a:pt x="19441" y="34490"/>
                    <a:pt x="19727" y="33775"/>
                    <a:pt x="19463" y="33159"/>
                  </a:cubicBezTo>
                  <a:lnTo>
                    <a:pt x="5528" y="643"/>
                  </a:lnTo>
                  <a:cubicBezTo>
                    <a:pt x="5358" y="242"/>
                    <a:pt x="4965" y="1"/>
                    <a:pt x="455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0" name="Google Shape;4515;p52"/>
            <p:cNvSpPr/>
            <p:nvPr/>
          </p:nvSpPr>
          <p:spPr>
            <a:xfrm>
              <a:off x="1608975" y="2949650"/>
              <a:ext cx="373300" cy="876150"/>
            </a:xfrm>
            <a:custGeom>
              <a:avLst/>
              <a:gdLst/>
              <a:ahLst/>
              <a:cxnLst/>
              <a:rect l="l" t="t" r="r" b="b"/>
              <a:pathLst>
                <a:path w="14932" h="35046" extrusionOk="0">
                  <a:moveTo>
                    <a:pt x="1385" y="1"/>
                  </a:moveTo>
                  <a:cubicBezTo>
                    <a:pt x="1376" y="1"/>
                    <a:pt x="1367" y="5"/>
                    <a:pt x="1361" y="8"/>
                  </a:cubicBezTo>
                  <a:cubicBezTo>
                    <a:pt x="1340" y="16"/>
                    <a:pt x="1327" y="35"/>
                    <a:pt x="1319" y="55"/>
                  </a:cubicBezTo>
                  <a:cubicBezTo>
                    <a:pt x="574" y="2677"/>
                    <a:pt x="153" y="3985"/>
                    <a:pt x="4" y="4430"/>
                  </a:cubicBezTo>
                  <a:cubicBezTo>
                    <a:pt x="1" y="4448"/>
                    <a:pt x="2" y="4473"/>
                    <a:pt x="9" y="4490"/>
                  </a:cubicBezTo>
                  <a:cubicBezTo>
                    <a:pt x="22" y="4510"/>
                    <a:pt x="39" y="4522"/>
                    <a:pt x="61" y="4525"/>
                  </a:cubicBezTo>
                  <a:cubicBezTo>
                    <a:pt x="479" y="4611"/>
                    <a:pt x="828" y="4893"/>
                    <a:pt x="995" y="5281"/>
                  </a:cubicBezTo>
                  <a:lnTo>
                    <a:pt x="13729" y="34998"/>
                  </a:lnTo>
                  <a:cubicBezTo>
                    <a:pt x="13742" y="35025"/>
                    <a:pt x="13769" y="35045"/>
                    <a:pt x="13801" y="35045"/>
                  </a:cubicBezTo>
                  <a:cubicBezTo>
                    <a:pt x="13802" y="35045"/>
                    <a:pt x="13802" y="35045"/>
                    <a:pt x="13803" y="35045"/>
                  </a:cubicBezTo>
                  <a:cubicBezTo>
                    <a:pt x="13804" y="35046"/>
                    <a:pt x="13805" y="35046"/>
                    <a:pt x="13806" y="35046"/>
                  </a:cubicBezTo>
                  <a:cubicBezTo>
                    <a:pt x="13815" y="35046"/>
                    <a:pt x="13824" y="35041"/>
                    <a:pt x="13829" y="35039"/>
                  </a:cubicBezTo>
                  <a:cubicBezTo>
                    <a:pt x="13850" y="35030"/>
                    <a:pt x="13865" y="35015"/>
                    <a:pt x="13871" y="34992"/>
                  </a:cubicBezTo>
                  <a:cubicBezTo>
                    <a:pt x="14068" y="34398"/>
                    <a:pt x="14410" y="33311"/>
                    <a:pt x="14926" y="31507"/>
                  </a:cubicBezTo>
                  <a:cubicBezTo>
                    <a:pt x="14931" y="31491"/>
                    <a:pt x="14927" y="31472"/>
                    <a:pt x="14922" y="31460"/>
                  </a:cubicBezTo>
                  <a:lnTo>
                    <a:pt x="1462" y="48"/>
                  </a:lnTo>
                  <a:cubicBezTo>
                    <a:pt x="1447" y="17"/>
                    <a:pt x="1421" y="1"/>
                    <a:pt x="1390" y="1"/>
                  </a:cubicBezTo>
                  <a:cubicBezTo>
                    <a:pt x="1389" y="1"/>
                    <a:pt x="1388" y="1"/>
                    <a:pt x="1387" y="1"/>
                  </a:cubicBezTo>
                  <a:cubicBezTo>
                    <a:pt x="1387" y="1"/>
                    <a:pt x="1386" y="1"/>
                    <a:pt x="138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1" name="Google Shape;4516;p52"/>
            <p:cNvSpPr/>
            <p:nvPr/>
          </p:nvSpPr>
          <p:spPr>
            <a:xfrm>
              <a:off x="1521900" y="2922625"/>
              <a:ext cx="497975" cy="884500"/>
            </a:xfrm>
            <a:custGeom>
              <a:avLst/>
              <a:gdLst/>
              <a:ahLst/>
              <a:cxnLst/>
              <a:rect l="l" t="t" r="r" b="b"/>
              <a:pathLst>
                <a:path w="19919" h="35380" extrusionOk="0">
                  <a:moveTo>
                    <a:pt x="4842" y="0"/>
                  </a:moveTo>
                  <a:cubicBezTo>
                    <a:pt x="4307" y="0"/>
                    <a:pt x="3707" y="229"/>
                    <a:pt x="3451" y="339"/>
                  </a:cubicBezTo>
                  <a:lnTo>
                    <a:pt x="0" y="1818"/>
                  </a:lnTo>
                  <a:lnTo>
                    <a:pt x="263" y="2430"/>
                  </a:lnTo>
                  <a:lnTo>
                    <a:pt x="4761" y="503"/>
                  </a:lnTo>
                  <a:cubicBezTo>
                    <a:pt x="4765" y="501"/>
                    <a:pt x="4791" y="485"/>
                    <a:pt x="4795" y="484"/>
                  </a:cubicBezTo>
                  <a:cubicBezTo>
                    <a:pt x="4806" y="479"/>
                    <a:pt x="4822" y="474"/>
                    <a:pt x="4840" y="474"/>
                  </a:cubicBezTo>
                  <a:cubicBezTo>
                    <a:pt x="4849" y="474"/>
                    <a:pt x="4858" y="475"/>
                    <a:pt x="4867" y="478"/>
                  </a:cubicBezTo>
                  <a:cubicBezTo>
                    <a:pt x="4882" y="484"/>
                    <a:pt x="4899" y="494"/>
                    <a:pt x="4921" y="517"/>
                  </a:cubicBezTo>
                  <a:lnTo>
                    <a:pt x="4977" y="463"/>
                  </a:lnTo>
                  <a:lnTo>
                    <a:pt x="4943" y="548"/>
                  </a:lnTo>
                  <a:lnTo>
                    <a:pt x="18640" y="32509"/>
                  </a:lnTo>
                  <a:cubicBezTo>
                    <a:pt x="18650" y="32534"/>
                    <a:pt x="18653" y="32562"/>
                    <a:pt x="18643" y="32587"/>
                  </a:cubicBezTo>
                  <a:cubicBezTo>
                    <a:pt x="18349" y="33620"/>
                    <a:pt x="18077" y="34528"/>
                    <a:pt x="17846" y="35282"/>
                  </a:cubicBezTo>
                  <a:cubicBezTo>
                    <a:pt x="17836" y="35306"/>
                    <a:pt x="17844" y="35332"/>
                    <a:pt x="17861" y="35353"/>
                  </a:cubicBezTo>
                  <a:cubicBezTo>
                    <a:pt x="17876" y="35370"/>
                    <a:pt x="17897" y="35380"/>
                    <a:pt x="17918" y="35380"/>
                  </a:cubicBezTo>
                  <a:cubicBezTo>
                    <a:pt x="17921" y="35380"/>
                    <a:pt x="17924" y="35380"/>
                    <a:pt x="17927" y="35379"/>
                  </a:cubicBezTo>
                  <a:cubicBezTo>
                    <a:pt x="18273" y="35347"/>
                    <a:pt x="18634" y="35262"/>
                    <a:pt x="18851" y="35169"/>
                  </a:cubicBezTo>
                  <a:cubicBezTo>
                    <a:pt x="18918" y="35141"/>
                    <a:pt x="18971" y="35112"/>
                    <a:pt x="19008" y="35081"/>
                  </a:cubicBezTo>
                  <a:cubicBezTo>
                    <a:pt x="19698" y="34542"/>
                    <a:pt x="19918" y="33560"/>
                    <a:pt x="19551" y="32703"/>
                  </a:cubicBezTo>
                  <a:lnTo>
                    <a:pt x="5753" y="504"/>
                  </a:lnTo>
                  <a:cubicBezTo>
                    <a:pt x="5590" y="123"/>
                    <a:pt x="5233" y="0"/>
                    <a:pt x="484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2" name="Google Shape;4517;p52"/>
            <p:cNvSpPr/>
            <p:nvPr/>
          </p:nvSpPr>
          <p:spPr>
            <a:xfrm>
              <a:off x="875625" y="3060850"/>
              <a:ext cx="1111800" cy="1186575"/>
            </a:xfrm>
            <a:custGeom>
              <a:avLst/>
              <a:gdLst/>
              <a:ahLst/>
              <a:cxnLst/>
              <a:rect l="l" t="t" r="r" b="b"/>
              <a:pathLst>
                <a:path w="44472" h="47463" extrusionOk="0">
                  <a:moveTo>
                    <a:pt x="29145" y="332"/>
                  </a:moveTo>
                  <a:cubicBezTo>
                    <a:pt x="29272" y="332"/>
                    <a:pt x="29399" y="356"/>
                    <a:pt x="29520" y="404"/>
                  </a:cubicBezTo>
                  <a:cubicBezTo>
                    <a:pt x="29770" y="503"/>
                    <a:pt x="29966" y="696"/>
                    <a:pt x="30072" y="943"/>
                  </a:cubicBezTo>
                  <a:lnTo>
                    <a:pt x="44006" y="33459"/>
                  </a:lnTo>
                  <a:cubicBezTo>
                    <a:pt x="44128" y="33746"/>
                    <a:pt x="44132" y="34062"/>
                    <a:pt x="44016" y="34350"/>
                  </a:cubicBezTo>
                  <a:cubicBezTo>
                    <a:pt x="43901" y="34638"/>
                    <a:pt x="43680" y="34865"/>
                    <a:pt x="43396" y="34987"/>
                  </a:cubicBezTo>
                  <a:lnTo>
                    <a:pt x="15177" y="47079"/>
                  </a:lnTo>
                  <a:lnTo>
                    <a:pt x="388" y="12567"/>
                  </a:lnTo>
                  <a:lnTo>
                    <a:pt x="28748" y="413"/>
                  </a:lnTo>
                  <a:cubicBezTo>
                    <a:pt x="28876" y="359"/>
                    <a:pt x="29011" y="332"/>
                    <a:pt x="29145" y="332"/>
                  </a:cubicBezTo>
                  <a:close/>
                  <a:moveTo>
                    <a:pt x="29143" y="1"/>
                  </a:moveTo>
                  <a:cubicBezTo>
                    <a:pt x="28965" y="1"/>
                    <a:pt x="28786" y="37"/>
                    <a:pt x="28618" y="110"/>
                  </a:cubicBezTo>
                  <a:lnTo>
                    <a:pt x="106" y="12328"/>
                  </a:lnTo>
                  <a:cubicBezTo>
                    <a:pt x="66" y="12345"/>
                    <a:pt x="33" y="12377"/>
                    <a:pt x="17" y="12418"/>
                  </a:cubicBezTo>
                  <a:cubicBezTo>
                    <a:pt x="0" y="12459"/>
                    <a:pt x="1" y="12505"/>
                    <a:pt x="19" y="12544"/>
                  </a:cubicBezTo>
                  <a:lnTo>
                    <a:pt x="14940" y="47362"/>
                  </a:lnTo>
                  <a:cubicBezTo>
                    <a:pt x="14966" y="47425"/>
                    <a:pt x="15027" y="47462"/>
                    <a:pt x="15091" y="47462"/>
                  </a:cubicBezTo>
                  <a:cubicBezTo>
                    <a:pt x="15113" y="47462"/>
                    <a:pt x="15134" y="47457"/>
                    <a:pt x="15155" y="47448"/>
                  </a:cubicBezTo>
                  <a:lnTo>
                    <a:pt x="43524" y="35290"/>
                  </a:lnTo>
                  <a:cubicBezTo>
                    <a:pt x="43893" y="35133"/>
                    <a:pt x="44177" y="34842"/>
                    <a:pt x="44324" y="34473"/>
                  </a:cubicBezTo>
                  <a:cubicBezTo>
                    <a:pt x="44472" y="34103"/>
                    <a:pt x="44466" y="33695"/>
                    <a:pt x="44309" y="33329"/>
                  </a:cubicBezTo>
                  <a:lnTo>
                    <a:pt x="30376" y="814"/>
                  </a:lnTo>
                  <a:cubicBezTo>
                    <a:pt x="30235" y="485"/>
                    <a:pt x="29974" y="230"/>
                    <a:pt x="29641" y="98"/>
                  </a:cubicBezTo>
                  <a:cubicBezTo>
                    <a:pt x="29481" y="33"/>
                    <a:pt x="29312" y="1"/>
                    <a:pt x="29143" y="1"/>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53" name="Google Shape;4518;p52"/>
            <p:cNvSpPr/>
            <p:nvPr/>
          </p:nvSpPr>
          <p:spPr>
            <a:xfrm>
              <a:off x="826275" y="2915550"/>
              <a:ext cx="1201350" cy="1318200"/>
            </a:xfrm>
            <a:custGeom>
              <a:avLst/>
              <a:gdLst/>
              <a:ahLst/>
              <a:cxnLst/>
              <a:rect l="l" t="t" r="r" b="b"/>
              <a:pathLst>
                <a:path w="48054" h="52728" extrusionOk="0">
                  <a:moveTo>
                    <a:pt x="32674" y="1"/>
                  </a:moveTo>
                  <a:cubicBezTo>
                    <a:pt x="32624" y="1"/>
                    <a:pt x="32572" y="3"/>
                    <a:pt x="32517" y="6"/>
                  </a:cubicBezTo>
                  <a:cubicBezTo>
                    <a:pt x="31989" y="41"/>
                    <a:pt x="31446" y="244"/>
                    <a:pt x="31169" y="363"/>
                  </a:cubicBezTo>
                  <a:lnTo>
                    <a:pt x="3360" y="12281"/>
                  </a:lnTo>
                  <a:cubicBezTo>
                    <a:pt x="1810" y="13045"/>
                    <a:pt x="865" y="14430"/>
                    <a:pt x="627" y="16284"/>
                  </a:cubicBezTo>
                  <a:cubicBezTo>
                    <a:pt x="449" y="17674"/>
                    <a:pt x="724" y="18819"/>
                    <a:pt x="745" y="18893"/>
                  </a:cubicBezTo>
                  <a:lnTo>
                    <a:pt x="14888" y="51898"/>
                  </a:lnTo>
                  <a:cubicBezTo>
                    <a:pt x="15163" y="52542"/>
                    <a:pt x="15691" y="52727"/>
                    <a:pt x="16164" y="52727"/>
                  </a:cubicBezTo>
                  <a:cubicBezTo>
                    <a:pt x="16424" y="52727"/>
                    <a:pt x="16669" y="52670"/>
                    <a:pt x="16844" y="52600"/>
                  </a:cubicBezTo>
                  <a:cubicBezTo>
                    <a:pt x="16929" y="52566"/>
                    <a:pt x="16970" y="52471"/>
                    <a:pt x="16937" y="52386"/>
                  </a:cubicBezTo>
                  <a:cubicBezTo>
                    <a:pt x="16911" y="52320"/>
                    <a:pt x="16848" y="52281"/>
                    <a:pt x="16781" y="52281"/>
                  </a:cubicBezTo>
                  <a:cubicBezTo>
                    <a:pt x="16762" y="52281"/>
                    <a:pt x="16742" y="52285"/>
                    <a:pt x="16722" y="52292"/>
                  </a:cubicBezTo>
                  <a:cubicBezTo>
                    <a:pt x="16700" y="52300"/>
                    <a:pt x="16454" y="52393"/>
                    <a:pt x="16156" y="52393"/>
                  </a:cubicBezTo>
                  <a:cubicBezTo>
                    <a:pt x="15816" y="52393"/>
                    <a:pt x="15409" y="52272"/>
                    <a:pt x="15192" y="51765"/>
                  </a:cubicBezTo>
                  <a:lnTo>
                    <a:pt x="1056" y="18787"/>
                  </a:lnTo>
                  <a:cubicBezTo>
                    <a:pt x="1044" y="18743"/>
                    <a:pt x="0" y="14304"/>
                    <a:pt x="3496" y="12581"/>
                  </a:cubicBezTo>
                  <a:lnTo>
                    <a:pt x="31298" y="667"/>
                  </a:lnTo>
                  <a:cubicBezTo>
                    <a:pt x="31555" y="557"/>
                    <a:pt x="32058" y="366"/>
                    <a:pt x="32536" y="335"/>
                  </a:cubicBezTo>
                  <a:cubicBezTo>
                    <a:pt x="32583" y="332"/>
                    <a:pt x="32629" y="330"/>
                    <a:pt x="32672" y="330"/>
                  </a:cubicBezTo>
                  <a:cubicBezTo>
                    <a:pt x="33112" y="330"/>
                    <a:pt x="33394" y="488"/>
                    <a:pt x="33531" y="808"/>
                  </a:cubicBezTo>
                  <a:lnTo>
                    <a:pt x="47330" y="33006"/>
                  </a:lnTo>
                  <a:cubicBezTo>
                    <a:pt x="47689" y="33844"/>
                    <a:pt x="47473" y="34798"/>
                    <a:pt x="46805" y="35325"/>
                  </a:cubicBezTo>
                  <a:cubicBezTo>
                    <a:pt x="46575" y="35505"/>
                    <a:pt x="45868" y="35626"/>
                    <a:pt x="45481" y="35629"/>
                  </a:cubicBezTo>
                  <a:cubicBezTo>
                    <a:pt x="45391" y="35629"/>
                    <a:pt x="45315" y="35703"/>
                    <a:pt x="45316" y="35795"/>
                  </a:cubicBezTo>
                  <a:cubicBezTo>
                    <a:pt x="45316" y="35883"/>
                    <a:pt x="45387" y="35959"/>
                    <a:pt x="45474" y="35959"/>
                  </a:cubicBezTo>
                  <a:cubicBezTo>
                    <a:pt x="45477" y="35959"/>
                    <a:pt x="45480" y="35959"/>
                    <a:pt x="45483" y="35958"/>
                  </a:cubicBezTo>
                  <a:cubicBezTo>
                    <a:pt x="45853" y="35955"/>
                    <a:pt x="46681" y="35843"/>
                    <a:pt x="47010" y="35584"/>
                  </a:cubicBezTo>
                  <a:cubicBezTo>
                    <a:pt x="47796" y="34965"/>
                    <a:pt x="48053" y="33850"/>
                    <a:pt x="47635" y="32875"/>
                  </a:cubicBezTo>
                  <a:lnTo>
                    <a:pt x="33837" y="677"/>
                  </a:lnTo>
                  <a:cubicBezTo>
                    <a:pt x="33702" y="363"/>
                    <a:pt x="33391" y="1"/>
                    <a:pt x="32674" y="1"/>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54" name="Google Shape;4519;p52"/>
            <p:cNvSpPr/>
            <p:nvPr/>
          </p:nvSpPr>
          <p:spPr>
            <a:xfrm>
              <a:off x="845800" y="3209375"/>
              <a:ext cx="100800" cy="167625"/>
            </a:xfrm>
            <a:custGeom>
              <a:avLst/>
              <a:gdLst/>
              <a:ahLst/>
              <a:cxnLst/>
              <a:rect l="l" t="t" r="r" b="b"/>
              <a:pathLst>
                <a:path w="4032" h="6705" extrusionOk="0">
                  <a:moveTo>
                    <a:pt x="3843" y="0"/>
                  </a:moveTo>
                  <a:cubicBezTo>
                    <a:pt x="3821" y="0"/>
                    <a:pt x="3799" y="5"/>
                    <a:pt x="3778" y="14"/>
                  </a:cubicBezTo>
                  <a:cubicBezTo>
                    <a:pt x="0" y="1634"/>
                    <a:pt x="1191" y="6530"/>
                    <a:pt x="1204" y="6580"/>
                  </a:cubicBezTo>
                  <a:cubicBezTo>
                    <a:pt x="1223" y="6655"/>
                    <a:pt x="1291" y="6705"/>
                    <a:pt x="1364" y="6705"/>
                  </a:cubicBezTo>
                  <a:cubicBezTo>
                    <a:pt x="1376" y="6705"/>
                    <a:pt x="1391" y="6703"/>
                    <a:pt x="1405" y="6700"/>
                  </a:cubicBezTo>
                  <a:cubicBezTo>
                    <a:pt x="1494" y="6677"/>
                    <a:pt x="1548" y="6587"/>
                    <a:pt x="1525" y="6498"/>
                  </a:cubicBezTo>
                  <a:cubicBezTo>
                    <a:pt x="1514" y="6452"/>
                    <a:pt x="388" y="1826"/>
                    <a:pt x="3909" y="318"/>
                  </a:cubicBezTo>
                  <a:cubicBezTo>
                    <a:pt x="3993" y="282"/>
                    <a:pt x="4032" y="185"/>
                    <a:pt x="3995" y="101"/>
                  </a:cubicBezTo>
                  <a:cubicBezTo>
                    <a:pt x="3968" y="38"/>
                    <a:pt x="3906" y="0"/>
                    <a:pt x="3843"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55" name="Google Shape;4520;p52"/>
            <p:cNvSpPr/>
            <p:nvPr/>
          </p:nvSpPr>
          <p:spPr>
            <a:xfrm>
              <a:off x="875750" y="2933350"/>
              <a:ext cx="1113775" cy="907975"/>
            </a:xfrm>
            <a:custGeom>
              <a:avLst/>
              <a:gdLst/>
              <a:ahLst/>
              <a:cxnLst/>
              <a:rect l="l" t="t" r="r" b="b"/>
              <a:pathLst>
                <a:path w="44551" h="36319" extrusionOk="0">
                  <a:moveTo>
                    <a:pt x="30684" y="0"/>
                  </a:moveTo>
                  <a:cubicBezTo>
                    <a:pt x="30663" y="0"/>
                    <a:pt x="30641" y="4"/>
                    <a:pt x="30620" y="13"/>
                  </a:cubicBezTo>
                  <a:lnTo>
                    <a:pt x="1802" y="12363"/>
                  </a:lnTo>
                  <a:cubicBezTo>
                    <a:pt x="1738" y="12384"/>
                    <a:pt x="212" y="12908"/>
                    <a:pt x="16" y="14105"/>
                  </a:cubicBezTo>
                  <a:cubicBezTo>
                    <a:pt x="1" y="14195"/>
                    <a:pt x="62" y="14280"/>
                    <a:pt x="152" y="14294"/>
                  </a:cubicBezTo>
                  <a:cubicBezTo>
                    <a:pt x="162" y="14296"/>
                    <a:pt x="171" y="14297"/>
                    <a:pt x="180" y="14297"/>
                  </a:cubicBezTo>
                  <a:cubicBezTo>
                    <a:pt x="259" y="14297"/>
                    <a:pt x="330" y="14239"/>
                    <a:pt x="342" y="14158"/>
                  </a:cubicBezTo>
                  <a:cubicBezTo>
                    <a:pt x="507" y="13159"/>
                    <a:pt x="1894" y="12681"/>
                    <a:pt x="1920" y="12672"/>
                  </a:cubicBezTo>
                  <a:lnTo>
                    <a:pt x="30599" y="383"/>
                  </a:lnTo>
                  <a:lnTo>
                    <a:pt x="44208" y="32138"/>
                  </a:lnTo>
                  <a:cubicBezTo>
                    <a:pt x="43371" y="35059"/>
                    <a:pt x="42999" y="36085"/>
                    <a:pt x="42995" y="36095"/>
                  </a:cubicBezTo>
                  <a:cubicBezTo>
                    <a:pt x="42964" y="36180"/>
                    <a:pt x="43007" y="36276"/>
                    <a:pt x="43094" y="36308"/>
                  </a:cubicBezTo>
                  <a:cubicBezTo>
                    <a:pt x="43111" y="36315"/>
                    <a:pt x="43131" y="36318"/>
                    <a:pt x="43150" y="36318"/>
                  </a:cubicBezTo>
                  <a:cubicBezTo>
                    <a:pt x="43217" y="36318"/>
                    <a:pt x="43281" y="36276"/>
                    <a:pt x="43304" y="36209"/>
                  </a:cubicBezTo>
                  <a:cubicBezTo>
                    <a:pt x="43308" y="36199"/>
                    <a:pt x="43687" y="35152"/>
                    <a:pt x="44540" y="32171"/>
                  </a:cubicBezTo>
                  <a:cubicBezTo>
                    <a:pt x="44550" y="32135"/>
                    <a:pt x="44548" y="32096"/>
                    <a:pt x="44534" y="32060"/>
                  </a:cubicBezTo>
                  <a:lnTo>
                    <a:pt x="30838" y="100"/>
                  </a:lnTo>
                  <a:cubicBezTo>
                    <a:pt x="30810" y="38"/>
                    <a:pt x="30748" y="0"/>
                    <a:pt x="30684"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56" name="Google Shape;4521;p52"/>
            <p:cNvSpPr/>
            <p:nvPr/>
          </p:nvSpPr>
          <p:spPr>
            <a:xfrm>
              <a:off x="1103075" y="3784325"/>
              <a:ext cx="155975" cy="325875"/>
            </a:xfrm>
            <a:custGeom>
              <a:avLst/>
              <a:gdLst/>
              <a:ahLst/>
              <a:cxnLst/>
              <a:rect l="l" t="t" r="r" b="b"/>
              <a:pathLst>
                <a:path w="6239" h="13035" extrusionOk="0">
                  <a:moveTo>
                    <a:pt x="95" y="0"/>
                  </a:moveTo>
                  <a:cubicBezTo>
                    <a:pt x="83" y="0"/>
                    <a:pt x="71" y="3"/>
                    <a:pt x="59" y="8"/>
                  </a:cubicBezTo>
                  <a:cubicBezTo>
                    <a:pt x="18" y="27"/>
                    <a:pt x="0" y="75"/>
                    <a:pt x="19" y="118"/>
                  </a:cubicBezTo>
                  <a:lnTo>
                    <a:pt x="6069" y="12987"/>
                  </a:lnTo>
                  <a:cubicBezTo>
                    <a:pt x="6083" y="13017"/>
                    <a:pt x="6113" y="13034"/>
                    <a:pt x="6144" y="13034"/>
                  </a:cubicBezTo>
                  <a:cubicBezTo>
                    <a:pt x="6156" y="13034"/>
                    <a:pt x="6168" y="13031"/>
                    <a:pt x="6179" y="13026"/>
                  </a:cubicBezTo>
                  <a:cubicBezTo>
                    <a:pt x="6219" y="13007"/>
                    <a:pt x="6238" y="12958"/>
                    <a:pt x="6218" y="12916"/>
                  </a:cubicBezTo>
                  <a:lnTo>
                    <a:pt x="169" y="47"/>
                  </a:lnTo>
                  <a:cubicBezTo>
                    <a:pt x="155" y="17"/>
                    <a:pt x="125" y="0"/>
                    <a:pt x="95"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57" name="Google Shape;4522;p52"/>
            <p:cNvSpPr/>
            <p:nvPr/>
          </p:nvSpPr>
          <p:spPr>
            <a:xfrm>
              <a:off x="1199275" y="3911025"/>
              <a:ext cx="40050" cy="86525"/>
            </a:xfrm>
            <a:custGeom>
              <a:avLst/>
              <a:gdLst/>
              <a:ahLst/>
              <a:cxnLst/>
              <a:rect l="l" t="t" r="r" b="b"/>
              <a:pathLst>
                <a:path w="1602" h="3461" extrusionOk="0">
                  <a:moveTo>
                    <a:pt x="95" y="1"/>
                  </a:moveTo>
                  <a:cubicBezTo>
                    <a:pt x="84" y="1"/>
                    <a:pt x="73" y="3"/>
                    <a:pt x="63" y="8"/>
                  </a:cubicBezTo>
                  <a:cubicBezTo>
                    <a:pt x="21" y="26"/>
                    <a:pt x="1" y="75"/>
                    <a:pt x="20" y="116"/>
                  </a:cubicBezTo>
                  <a:lnTo>
                    <a:pt x="1430" y="3410"/>
                  </a:lnTo>
                  <a:cubicBezTo>
                    <a:pt x="1444" y="3442"/>
                    <a:pt x="1475" y="3460"/>
                    <a:pt x="1507" y="3460"/>
                  </a:cubicBezTo>
                  <a:cubicBezTo>
                    <a:pt x="1518" y="3460"/>
                    <a:pt x="1529" y="3459"/>
                    <a:pt x="1539" y="3454"/>
                  </a:cubicBezTo>
                  <a:cubicBezTo>
                    <a:pt x="1581" y="3435"/>
                    <a:pt x="1601" y="3387"/>
                    <a:pt x="1582" y="3345"/>
                  </a:cubicBezTo>
                  <a:lnTo>
                    <a:pt x="171" y="51"/>
                  </a:lnTo>
                  <a:cubicBezTo>
                    <a:pt x="157" y="19"/>
                    <a:pt x="127" y="1"/>
                    <a:pt x="95" y="1"/>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58" name="Google Shape;4523;p52"/>
            <p:cNvSpPr/>
            <p:nvPr/>
          </p:nvSpPr>
          <p:spPr>
            <a:xfrm>
              <a:off x="1323900" y="3982000"/>
              <a:ext cx="12750" cy="30975"/>
            </a:xfrm>
            <a:custGeom>
              <a:avLst/>
              <a:gdLst/>
              <a:ahLst/>
              <a:cxnLst/>
              <a:rect l="l" t="t" r="r" b="b"/>
              <a:pathLst>
                <a:path w="510" h="1239" extrusionOk="0">
                  <a:moveTo>
                    <a:pt x="93" y="1"/>
                  </a:moveTo>
                  <a:cubicBezTo>
                    <a:pt x="85" y="1"/>
                    <a:pt x="76" y="2"/>
                    <a:pt x="68" y="5"/>
                  </a:cubicBezTo>
                  <a:cubicBezTo>
                    <a:pt x="25" y="19"/>
                    <a:pt x="1" y="66"/>
                    <a:pt x="13" y="109"/>
                  </a:cubicBezTo>
                  <a:lnTo>
                    <a:pt x="338" y="1180"/>
                  </a:lnTo>
                  <a:cubicBezTo>
                    <a:pt x="348" y="1215"/>
                    <a:pt x="381" y="1239"/>
                    <a:pt x="416" y="1239"/>
                  </a:cubicBezTo>
                  <a:cubicBezTo>
                    <a:pt x="425" y="1239"/>
                    <a:pt x="433" y="1238"/>
                    <a:pt x="441" y="1235"/>
                  </a:cubicBezTo>
                  <a:cubicBezTo>
                    <a:pt x="484" y="1222"/>
                    <a:pt x="509" y="1175"/>
                    <a:pt x="496" y="1131"/>
                  </a:cubicBezTo>
                  <a:lnTo>
                    <a:pt x="171" y="60"/>
                  </a:lnTo>
                  <a:cubicBezTo>
                    <a:pt x="161" y="25"/>
                    <a:pt x="128" y="1"/>
                    <a:pt x="93" y="1"/>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59" name="Google Shape;4524;p52"/>
            <p:cNvSpPr/>
            <p:nvPr/>
          </p:nvSpPr>
          <p:spPr>
            <a:xfrm>
              <a:off x="1619300" y="3199925"/>
              <a:ext cx="92825" cy="225225"/>
            </a:xfrm>
            <a:custGeom>
              <a:avLst/>
              <a:gdLst/>
              <a:ahLst/>
              <a:cxnLst/>
              <a:rect l="l" t="t" r="r" b="b"/>
              <a:pathLst>
                <a:path w="3713" h="9009" extrusionOk="0">
                  <a:moveTo>
                    <a:pt x="94" y="0"/>
                  </a:moveTo>
                  <a:cubicBezTo>
                    <a:pt x="84" y="0"/>
                    <a:pt x="74" y="2"/>
                    <a:pt x="64" y="6"/>
                  </a:cubicBezTo>
                  <a:cubicBezTo>
                    <a:pt x="22" y="24"/>
                    <a:pt x="1" y="71"/>
                    <a:pt x="18" y="114"/>
                  </a:cubicBezTo>
                  <a:lnTo>
                    <a:pt x="3542" y="8956"/>
                  </a:lnTo>
                  <a:cubicBezTo>
                    <a:pt x="3555" y="8989"/>
                    <a:pt x="3587" y="9009"/>
                    <a:pt x="3619" y="9009"/>
                  </a:cubicBezTo>
                  <a:cubicBezTo>
                    <a:pt x="3630" y="9009"/>
                    <a:pt x="3640" y="9007"/>
                    <a:pt x="3649" y="9001"/>
                  </a:cubicBezTo>
                  <a:cubicBezTo>
                    <a:pt x="3691" y="8985"/>
                    <a:pt x="3712" y="8938"/>
                    <a:pt x="3696" y="8895"/>
                  </a:cubicBezTo>
                  <a:lnTo>
                    <a:pt x="171" y="52"/>
                  </a:lnTo>
                  <a:cubicBezTo>
                    <a:pt x="158" y="20"/>
                    <a:pt x="127" y="0"/>
                    <a:pt x="94"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60" name="Google Shape;4525;p52"/>
            <p:cNvSpPr/>
            <p:nvPr/>
          </p:nvSpPr>
          <p:spPr>
            <a:xfrm>
              <a:off x="1593225" y="3261550"/>
              <a:ext cx="30300" cy="63800"/>
            </a:xfrm>
            <a:custGeom>
              <a:avLst/>
              <a:gdLst/>
              <a:ahLst/>
              <a:cxnLst/>
              <a:rect l="l" t="t" r="r" b="b"/>
              <a:pathLst>
                <a:path w="1212" h="2552" extrusionOk="0">
                  <a:moveTo>
                    <a:pt x="95" y="1"/>
                  </a:moveTo>
                  <a:cubicBezTo>
                    <a:pt x="84" y="1"/>
                    <a:pt x="73" y="3"/>
                    <a:pt x="62" y="8"/>
                  </a:cubicBezTo>
                  <a:cubicBezTo>
                    <a:pt x="20" y="25"/>
                    <a:pt x="1" y="74"/>
                    <a:pt x="19" y="115"/>
                  </a:cubicBezTo>
                  <a:lnTo>
                    <a:pt x="1041" y="2502"/>
                  </a:lnTo>
                  <a:cubicBezTo>
                    <a:pt x="1054" y="2533"/>
                    <a:pt x="1086" y="2552"/>
                    <a:pt x="1117" y="2552"/>
                  </a:cubicBezTo>
                  <a:cubicBezTo>
                    <a:pt x="1129" y="2552"/>
                    <a:pt x="1139" y="2549"/>
                    <a:pt x="1150" y="2546"/>
                  </a:cubicBezTo>
                  <a:cubicBezTo>
                    <a:pt x="1192" y="2527"/>
                    <a:pt x="1211" y="2479"/>
                    <a:pt x="1193" y="2437"/>
                  </a:cubicBezTo>
                  <a:lnTo>
                    <a:pt x="171" y="51"/>
                  </a:lnTo>
                  <a:cubicBezTo>
                    <a:pt x="157" y="19"/>
                    <a:pt x="127" y="1"/>
                    <a:pt x="95" y="1"/>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61" name="Google Shape;4526;p52"/>
            <p:cNvSpPr/>
            <p:nvPr/>
          </p:nvSpPr>
          <p:spPr>
            <a:xfrm>
              <a:off x="1508425" y="3244125"/>
              <a:ext cx="31525" cy="66600"/>
            </a:xfrm>
            <a:custGeom>
              <a:avLst/>
              <a:gdLst/>
              <a:ahLst/>
              <a:cxnLst/>
              <a:rect l="l" t="t" r="r" b="b"/>
              <a:pathLst>
                <a:path w="1261" h="2664" extrusionOk="0">
                  <a:moveTo>
                    <a:pt x="94" y="0"/>
                  </a:moveTo>
                  <a:cubicBezTo>
                    <a:pt x="83" y="0"/>
                    <a:pt x="73" y="2"/>
                    <a:pt x="62" y="7"/>
                  </a:cubicBezTo>
                  <a:cubicBezTo>
                    <a:pt x="20" y="25"/>
                    <a:pt x="0" y="74"/>
                    <a:pt x="19" y="115"/>
                  </a:cubicBezTo>
                  <a:lnTo>
                    <a:pt x="1090" y="2615"/>
                  </a:lnTo>
                  <a:cubicBezTo>
                    <a:pt x="1104" y="2646"/>
                    <a:pt x="1135" y="2664"/>
                    <a:pt x="1166" y="2664"/>
                  </a:cubicBezTo>
                  <a:cubicBezTo>
                    <a:pt x="1178" y="2664"/>
                    <a:pt x="1188" y="2662"/>
                    <a:pt x="1199" y="2658"/>
                  </a:cubicBezTo>
                  <a:cubicBezTo>
                    <a:pt x="1241" y="2639"/>
                    <a:pt x="1261" y="2591"/>
                    <a:pt x="1242" y="2549"/>
                  </a:cubicBezTo>
                  <a:lnTo>
                    <a:pt x="171" y="51"/>
                  </a:lnTo>
                  <a:cubicBezTo>
                    <a:pt x="157" y="19"/>
                    <a:pt x="126" y="0"/>
                    <a:pt x="94"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62" name="Google Shape;4527;p52"/>
            <p:cNvSpPr/>
            <p:nvPr/>
          </p:nvSpPr>
          <p:spPr>
            <a:xfrm>
              <a:off x="1874775" y="3793000"/>
              <a:ext cx="41225" cy="89350"/>
            </a:xfrm>
            <a:custGeom>
              <a:avLst/>
              <a:gdLst/>
              <a:ahLst/>
              <a:cxnLst/>
              <a:rect l="l" t="t" r="r" b="b"/>
              <a:pathLst>
                <a:path w="1649" h="3574" extrusionOk="0">
                  <a:moveTo>
                    <a:pt x="95" y="0"/>
                  </a:moveTo>
                  <a:cubicBezTo>
                    <a:pt x="84" y="0"/>
                    <a:pt x="73" y="2"/>
                    <a:pt x="62" y="7"/>
                  </a:cubicBezTo>
                  <a:cubicBezTo>
                    <a:pt x="20" y="25"/>
                    <a:pt x="0" y="74"/>
                    <a:pt x="19" y="116"/>
                  </a:cubicBezTo>
                  <a:lnTo>
                    <a:pt x="1479" y="3524"/>
                  </a:lnTo>
                  <a:cubicBezTo>
                    <a:pt x="1491" y="3555"/>
                    <a:pt x="1523" y="3573"/>
                    <a:pt x="1554" y="3573"/>
                  </a:cubicBezTo>
                  <a:cubicBezTo>
                    <a:pt x="1567" y="3573"/>
                    <a:pt x="1577" y="3571"/>
                    <a:pt x="1588" y="3567"/>
                  </a:cubicBezTo>
                  <a:cubicBezTo>
                    <a:pt x="1630" y="3549"/>
                    <a:pt x="1648" y="3500"/>
                    <a:pt x="1631" y="3458"/>
                  </a:cubicBezTo>
                  <a:lnTo>
                    <a:pt x="171" y="50"/>
                  </a:lnTo>
                  <a:cubicBezTo>
                    <a:pt x="157" y="19"/>
                    <a:pt x="126" y="0"/>
                    <a:pt x="95"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63" name="Google Shape;4528;p52"/>
            <p:cNvSpPr/>
            <p:nvPr/>
          </p:nvSpPr>
          <p:spPr>
            <a:xfrm>
              <a:off x="1843100" y="3836800"/>
              <a:ext cx="15700" cy="29700"/>
            </a:xfrm>
            <a:custGeom>
              <a:avLst/>
              <a:gdLst/>
              <a:ahLst/>
              <a:cxnLst/>
              <a:rect l="l" t="t" r="r" b="b"/>
              <a:pathLst>
                <a:path w="628" h="1188" extrusionOk="0">
                  <a:moveTo>
                    <a:pt x="95" y="0"/>
                  </a:moveTo>
                  <a:cubicBezTo>
                    <a:pt x="84" y="0"/>
                    <a:pt x="73" y="3"/>
                    <a:pt x="62" y="7"/>
                  </a:cubicBezTo>
                  <a:cubicBezTo>
                    <a:pt x="21" y="25"/>
                    <a:pt x="1" y="73"/>
                    <a:pt x="19" y="115"/>
                  </a:cubicBezTo>
                  <a:lnTo>
                    <a:pt x="457" y="1139"/>
                  </a:lnTo>
                  <a:cubicBezTo>
                    <a:pt x="471" y="1170"/>
                    <a:pt x="502" y="1188"/>
                    <a:pt x="533" y="1188"/>
                  </a:cubicBezTo>
                  <a:cubicBezTo>
                    <a:pt x="545" y="1188"/>
                    <a:pt x="555" y="1187"/>
                    <a:pt x="566" y="1182"/>
                  </a:cubicBezTo>
                  <a:cubicBezTo>
                    <a:pt x="608" y="1164"/>
                    <a:pt x="628" y="1115"/>
                    <a:pt x="610" y="1073"/>
                  </a:cubicBezTo>
                  <a:lnTo>
                    <a:pt x="171" y="50"/>
                  </a:lnTo>
                  <a:cubicBezTo>
                    <a:pt x="157" y="19"/>
                    <a:pt x="127" y="0"/>
                    <a:pt x="95" y="0"/>
                  </a:cubicBezTo>
                  <a:close/>
                </a:path>
              </a:pathLst>
            </a:custGeom>
            <a:solidFill>
              <a:srgbClr val="232323"/>
            </a:solidFill>
            <a:ln>
              <a:noFill/>
            </a:ln>
          </p:spPr>
          <p:txBody>
            <a:bodyPr spcFirstLastPara="1" wrap="square" lIns="91425" tIns="91425" rIns="91425" bIns="91425" anchor="ctr" anchorCtr="0">
              <a:noAutofit/>
            </a:bodyPr>
            <a:lstStyle/>
            <a:p>
              <a:endParaRPr/>
            </a:p>
          </p:txBody>
        </p:sp>
        <p:sp>
          <p:nvSpPr>
            <p:cNvPr id="364" name="Google Shape;4529;p52"/>
            <p:cNvSpPr/>
            <p:nvPr/>
          </p:nvSpPr>
          <p:spPr>
            <a:xfrm>
              <a:off x="816750" y="2948725"/>
              <a:ext cx="1210850" cy="1331725"/>
            </a:xfrm>
            <a:custGeom>
              <a:avLst/>
              <a:gdLst/>
              <a:ahLst/>
              <a:cxnLst/>
              <a:rect l="l" t="t" r="r" b="b"/>
              <a:pathLst>
                <a:path w="48434" h="53269" extrusionOk="0">
                  <a:moveTo>
                    <a:pt x="33183" y="743"/>
                  </a:moveTo>
                  <a:lnTo>
                    <a:pt x="33173" y="769"/>
                  </a:lnTo>
                  <a:cubicBezTo>
                    <a:pt x="33171" y="766"/>
                    <a:pt x="33167" y="763"/>
                    <a:pt x="33164" y="760"/>
                  </a:cubicBezTo>
                  <a:lnTo>
                    <a:pt x="33183" y="743"/>
                  </a:lnTo>
                  <a:close/>
                  <a:moveTo>
                    <a:pt x="3403" y="12848"/>
                  </a:moveTo>
                  <a:cubicBezTo>
                    <a:pt x="3377" y="12878"/>
                    <a:pt x="3351" y="12906"/>
                    <a:pt x="3327" y="12935"/>
                  </a:cubicBezTo>
                  <a:cubicBezTo>
                    <a:pt x="3323" y="12930"/>
                    <a:pt x="3323" y="12924"/>
                    <a:pt x="3319" y="12919"/>
                  </a:cubicBezTo>
                  <a:cubicBezTo>
                    <a:pt x="3316" y="12915"/>
                    <a:pt x="3311" y="12914"/>
                    <a:pt x="3306" y="12911"/>
                  </a:cubicBezTo>
                  <a:cubicBezTo>
                    <a:pt x="3337" y="12890"/>
                    <a:pt x="3370" y="12869"/>
                    <a:pt x="3403" y="12848"/>
                  </a:cubicBezTo>
                  <a:close/>
                  <a:moveTo>
                    <a:pt x="3344" y="13459"/>
                  </a:moveTo>
                  <a:cubicBezTo>
                    <a:pt x="3345" y="13464"/>
                    <a:pt x="3345" y="13468"/>
                    <a:pt x="3348" y="13470"/>
                  </a:cubicBezTo>
                  <a:cubicBezTo>
                    <a:pt x="3351" y="13473"/>
                    <a:pt x="3355" y="13473"/>
                    <a:pt x="3359" y="13475"/>
                  </a:cubicBezTo>
                  <a:cubicBezTo>
                    <a:pt x="3344" y="13485"/>
                    <a:pt x="3330" y="13494"/>
                    <a:pt x="3316" y="13504"/>
                  </a:cubicBezTo>
                  <a:cubicBezTo>
                    <a:pt x="3327" y="13490"/>
                    <a:pt x="3335" y="13474"/>
                    <a:pt x="3344" y="13459"/>
                  </a:cubicBezTo>
                  <a:close/>
                  <a:moveTo>
                    <a:pt x="33032" y="0"/>
                  </a:moveTo>
                  <a:cubicBezTo>
                    <a:pt x="32614" y="0"/>
                    <a:pt x="32112" y="119"/>
                    <a:pt x="31549" y="360"/>
                  </a:cubicBezTo>
                  <a:lnTo>
                    <a:pt x="4941" y="11763"/>
                  </a:lnTo>
                  <a:lnTo>
                    <a:pt x="4940" y="11763"/>
                  </a:lnTo>
                  <a:cubicBezTo>
                    <a:pt x="4938" y="11764"/>
                    <a:pt x="4936" y="11764"/>
                    <a:pt x="4934" y="11765"/>
                  </a:cubicBezTo>
                  <a:lnTo>
                    <a:pt x="3740" y="12277"/>
                  </a:lnTo>
                  <a:cubicBezTo>
                    <a:pt x="0" y="14119"/>
                    <a:pt x="1105" y="18814"/>
                    <a:pt x="1126" y="18887"/>
                  </a:cubicBezTo>
                  <a:lnTo>
                    <a:pt x="15269" y="51892"/>
                  </a:lnTo>
                  <a:cubicBezTo>
                    <a:pt x="15544" y="52535"/>
                    <a:pt x="16074" y="52722"/>
                    <a:pt x="16546" y="52722"/>
                  </a:cubicBezTo>
                  <a:cubicBezTo>
                    <a:pt x="16738" y="52722"/>
                    <a:pt x="16920" y="52691"/>
                    <a:pt x="17072" y="52648"/>
                  </a:cubicBezTo>
                  <a:lnTo>
                    <a:pt x="17296" y="53168"/>
                  </a:lnTo>
                  <a:cubicBezTo>
                    <a:pt x="17323" y="53231"/>
                    <a:pt x="17384" y="53268"/>
                    <a:pt x="17447" y="53268"/>
                  </a:cubicBezTo>
                  <a:cubicBezTo>
                    <a:pt x="17469" y="53268"/>
                    <a:pt x="17491" y="53265"/>
                    <a:pt x="17512" y="53256"/>
                  </a:cubicBezTo>
                  <a:lnTo>
                    <a:pt x="45883" y="41098"/>
                  </a:lnTo>
                  <a:cubicBezTo>
                    <a:pt x="46639" y="40774"/>
                    <a:pt x="46992" y="39893"/>
                    <a:pt x="46668" y="39136"/>
                  </a:cubicBezTo>
                  <a:lnTo>
                    <a:pt x="45689" y="36852"/>
                  </a:lnTo>
                  <a:cubicBezTo>
                    <a:pt x="45729" y="36737"/>
                    <a:pt x="45826" y="36452"/>
                    <a:pt x="45985" y="35949"/>
                  </a:cubicBezTo>
                  <a:cubicBezTo>
                    <a:pt x="46391" y="35926"/>
                    <a:pt x="47094" y="35813"/>
                    <a:pt x="47391" y="35579"/>
                  </a:cubicBezTo>
                  <a:cubicBezTo>
                    <a:pt x="48177" y="34960"/>
                    <a:pt x="48433" y="33845"/>
                    <a:pt x="48016" y="32869"/>
                  </a:cubicBezTo>
                  <a:lnTo>
                    <a:pt x="34217" y="674"/>
                  </a:lnTo>
                  <a:cubicBezTo>
                    <a:pt x="34026" y="227"/>
                    <a:pt x="33610" y="0"/>
                    <a:pt x="33032" y="0"/>
                  </a:cubicBezTo>
                  <a:close/>
                </a:path>
              </a:pathLst>
            </a:custGeom>
            <a:solidFill>
              <a:srgbClr val="000000">
                <a:alpha val="13970"/>
              </a:srgbClr>
            </a:solidFill>
            <a:ln>
              <a:noFill/>
            </a:ln>
          </p:spPr>
          <p:txBody>
            <a:bodyPr spcFirstLastPara="1" wrap="square" lIns="91425" tIns="91425" rIns="91425" bIns="91425" anchor="ctr" anchorCtr="0">
              <a:noAutofit/>
            </a:bodyPr>
            <a:lstStyle/>
            <a:p>
              <a:endParaRPr/>
            </a:p>
          </p:txBody>
        </p:sp>
        <p:grpSp>
          <p:nvGrpSpPr>
            <p:cNvPr id="365" name="Google Shape;4530;p52"/>
            <p:cNvGrpSpPr/>
            <p:nvPr/>
          </p:nvGrpSpPr>
          <p:grpSpPr>
            <a:xfrm>
              <a:off x="1103075" y="3199925"/>
              <a:ext cx="812925" cy="910275"/>
              <a:chOff x="1103075" y="3199925"/>
              <a:chExt cx="812925" cy="910275"/>
            </a:xfrm>
          </p:grpSpPr>
          <p:sp>
            <p:nvSpPr>
              <p:cNvPr id="384" name="Google Shape;4531;p52"/>
              <p:cNvSpPr/>
              <p:nvPr/>
            </p:nvSpPr>
            <p:spPr>
              <a:xfrm>
                <a:off x="1103075" y="3784325"/>
                <a:ext cx="155975" cy="325875"/>
              </a:xfrm>
              <a:custGeom>
                <a:avLst/>
                <a:gdLst/>
                <a:ahLst/>
                <a:cxnLst/>
                <a:rect l="l" t="t" r="r" b="b"/>
                <a:pathLst>
                  <a:path w="6239" h="13035" extrusionOk="0">
                    <a:moveTo>
                      <a:pt x="95" y="0"/>
                    </a:moveTo>
                    <a:cubicBezTo>
                      <a:pt x="83" y="0"/>
                      <a:pt x="71" y="3"/>
                      <a:pt x="59" y="8"/>
                    </a:cubicBezTo>
                    <a:cubicBezTo>
                      <a:pt x="18" y="27"/>
                      <a:pt x="0" y="75"/>
                      <a:pt x="19" y="118"/>
                    </a:cubicBezTo>
                    <a:lnTo>
                      <a:pt x="6069" y="12987"/>
                    </a:lnTo>
                    <a:cubicBezTo>
                      <a:pt x="6083" y="13017"/>
                      <a:pt x="6113" y="13034"/>
                      <a:pt x="6144" y="13034"/>
                    </a:cubicBezTo>
                    <a:cubicBezTo>
                      <a:pt x="6156" y="13034"/>
                      <a:pt x="6168" y="13031"/>
                      <a:pt x="6179" y="13026"/>
                    </a:cubicBezTo>
                    <a:cubicBezTo>
                      <a:pt x="6219" y="13007"/>
                      <a:pt x="6238" y="12958"/>
                      <a:pt x="6218" y="12916"/>
                    </a:cubicBezTo>
                    <a:lnTo>
                      <a:pt x="169" y="47"/>
                    </a:lnTo>
                    <a:cubicBezTo>
                      <a:pt x="155" y="17"/>
                      <a:pt x="125" y="0"/>
                      <a:pt x="9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5" name="Google Shape;4532;p52"/>
              <p:cNvSpPr/>
              <p:nvPr/>
            </p:nvSpPr>
            <p:spPr>
              <a:xfrm>
                <a:off x="1199275" y="3911025"/>
                <a:ext cx="40050" cy="86525"/>
              </a:xfrm>
              <a:custGeom>
                <a:avLst/>
                <a:gdLst/>
                <a:ahLst/>
                <a:cxnLst/>
                <a:rect l="l" t="t" r="r" b="b"/>
                <a:pathLst>
                  <a:path w="1602" h="3461" extrusionOk="0">
                    <a:moveTo>
                      <a:pt x="95" y="1"/>
                    </a:moveTo>
                    <a:cubicBezTo>
                      <a:pt x="84" y="1"/>
                      <a:pt x="73" y="3"/>
                      <a:pt x="63" y="8"/>
                    </a:cubicBezTo>
                    <a:cubicBezTo>
                      <a:pt x="21" y="26"/>
                      <a:pt x="1" y="75"/>
                      <a:pt x="20" y="116"/>
                    </a:cubicBezTo>
                    <a:lnTo>
                      <a:pt x="1430" y="3410"/>
                    </a:lnTo>
                    <a:cubicBezTo>
                      <a:pt x="1444" y="3442"/>
                      <a:pt x="1475" y="3460"/>
                      <a:pt x="1507" y="3460"/>
                    </a:cubicBezTo>
                    <a:cubicBezTo>
                      <a:pt x="1518" y="3460"/>
                      <a:pt x="1529" y="3459"/>
                      <a:pt x="1539" y="3454"/>
                    </a:cubicBezTo>
                    <a:cubicBezTo>
                      <a:pt x="1581" y="3435"/>
                      <a:pt x="1601" y="3387"/>
                      <a:pt x="1582" y="3345"/>
                    </a:cubicBezTo>
                    <a:lnTo>
                      <a:pt x="171" y="51"/>
                    </a:lnTo>
                    <a:cubicBezTo>
                      <a:pt x="157" y="19"/>
                      <a:pt x="127" y="1"/>
                      <a:pt x="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6" name="Google Shape;4533;p52"/>
              <p:cNvSpPr/>
              <p:nvPr/>
            </p:nvSpPr>
            <p:spPr>
              <a:xfrm>
                <a:off x="1323900" y="3982000"/>
                <a:ext cx="12750" cy="30975"/>
              </a:xfrm>
              <a:custGeom>
                <a:avLst/>
                <a:gdLst/>
                <a:ahLst/>
                <a:cxnLst/>
                <a:rect l="l" t="t" r="r" b="b"/>
                <a:pathLst>
                  <a:path w="510" h="1239" extrusionOk="0">
                    <a:moveTo>
                      <a:pt x="93" y="1"/>
                    </a:moveTo>
                    <a:cubicBezTo>
                      <a:pt x="85" y="1"/>
                      <a:pt x="76" y="2"/>
                      <a:pt x="68" y="5"/>
                    </a:cubicBezTo>
                    <a:cubicBezTo>
                      <a:pt x="25" y="19"/>
                      <a:pt x="1" y="66"/>
                      <a:pt x="13" y="109"/>
                    </a:cubicBezTo>
                    <a:lnTo>
                      <a:pt x="338" y="1180"/>
                    </a:lnTo>
                    <a:cubicBezTo>
                      <a:pt x="348" y="1215"/>
                      <a:pt x="381" y="1239"/>
                      <a:pt x="416" y="1239"/>
                    </a:cubicBezTo>
                    <a:cubicBezTo>
                      <a:pt x="425" y="1239"/>
                      <a:pt x="433" y="1238"/>
                      <a:pt x="441" y="1235"/>
                    </a:cubicBezTo>
                    <a:cubicBezTo>
                      <a:pt x="484" y="1222"/>
                      <a:pt x="509" y="1175"/>
                      <a:pt x="496" y="1131"/>
                    </a:cubicBezTo>
                    <a:lnTo>
                      <a:pt x="171" y="60"/>
                    </a:lnTo>
                    <a:cubicBezTo>
                      <a:pt x="161" y="25"/>
                      <a:pt x="128" y="1"/>
                      <a:pt x="9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7" name="Google Shape;4534;p52"/>
              <p:cNvSpPr/>
              <p:nvPr/>
            </p:nvSpPr>
            <p:spPr>
              <a:xfrm>
                <a:off x="1619300" y="3199925"/>
                <a:ext cx="92825" cy="225225"/>
              </a:xfrm>
              <a:custGeom>
                <a:avLst/>
                <a:gdLst/>
                <a:ahLst/>
                <a:cxnLst/>
                <a:rect l="l" t="t" r="r" b="b"/>
                <a:pathLst>
                  <a:path w="3713" h="9009" extrusionOk="0">
                    <a:moveTo>
                      <a:pt x="94" y="0"/>
                    </a:moveTo>
                    <a:cubicBezTo>
                      <a:pt x="84" y="0"/>
                      <a:pt x="74" y="2"/>
                      <a:pt x="64" y="6"/>
                    </a:cubicBezTo>
                    <a:cubicBezTo>
                      <a:pt x="22" y="24"/>
                      <a:pt x="1" y="71"/>
                      <a:pt x="18" y="114"/>
                    </a:cubicBezTo>
                    <a:lnTo>
                      <a:pt x="3542" y="8956"/>
                    </a:lnTo>
                    <a:cubicBezTo>
                      <a:pt x="3555" y="8989"/>
                      <a:pt x="3587" y="9009"/>
                      <a:pt x="3619" y="9009"/>
                    </a:cubicBezTo>
                    <a:cubicBezTo>
                      <a:pt x="3630" y="9009"/>
                      <a:pt x="3640" y="9007"/>
                      <a:pt x="3649" y="9001"/>
                    </a:cubicBezTo>
                    <a:cubicBezTo>
                      <a:pt x="3691" y="8985"/>
                      <a:pt x="3712" y="8938"/>
                      <a:pt x="3696" y="8895"/>
                    </a:cubicBezTo>
                    <a:lnTo>
                      <a:pt x="171" y="52"/>
                    </a:lnTo>
                    <a:cubicBezTo>
                      <a:pt x="158" y="20"/>
                      <a:pt x="127" y="0"/>
                      <a:pt x="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8" name="Google Shape;4535;p52"/>
              <p:cNvSpPr/>
              <p:nvPr/>
            </p:nvSpPr>
            <p:spPr>
              <a:xfrm>
                <a:off x="1593225" y="3261550"/>
                <a:ext cx="30300" cy="63800"/>
              </a:xfrm>
              <a:custGeom>
                <a:avLst/>
                <a:gdLst/>
                <a:ahLst/>
                <a:cxnLst/>
                <a:rect l="l" t="t" r="r" b="b"/>
                <a:pathLst>
                  <a:path w="1212" h="2552" extrusionOk="0">
                    <a:moveTo>
                      <a:pt x="95" y="1"/>
                    </a:moveTo>
                    <a:cubicBezTo>
                      <a:pt x="84" y="1"/>
                      <a:pt x="73" y="3"/>
                      <a:pt x="62" y="8"/>
                    </a:cubicBezTo>
                    <a:cubicBezTo>
                      <a:pt x="20" y="25"/>
                      <a:pt x="1" y="74"/>
                      <a:pt x="19" y="115"/>
                    </a:cubicBezTo>
                    <a:lnTo>
                      <a:pt x="1041" y="2502"/>
                    </a:lnTo>
                    <a:cubicBezTo>
                      <a:pt x="1054" y="2533"/>
                      <a:pt x="1086" y="2552"/>
                      <a:pt x="1117" y="2552"/>
                    </a:cubicBezTo>
                    <a:cubicBezTo>
                      <a:pt x="1129" y="2552"/>
                      <a:pt x="1139" y="2549"/>
                      <a:pt x="1150" y="2546"/>
                    </a:cubicBezTo>
                    <a:cubicBezTo>
                      <a:pt x="1192" y="2527"/>
                      <a:pt x="1211" y="2479"/>
                      <a:pt x="1193" y="2437"/>
                    </a:cubicBezTo>
                    <a:lnTo>
                      <a:pt x="171" y="51"/>
                    </a:lnTo>
                    <a:cubicBezTo>
                      <a:pt x="157" y="19"/>
                      <a:pt x="127" y="1"/>
                      <a:pt x="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9" name="Google Shape;4536;p52"/>
              <p:cNvSpPr/>
              <p:nvPr/>
            </p:nvSpPr>
            <p:spPr>
              <a:xfrm>
                <a:off x="1508425" y="3244125"/>
                <a:ext cx="31525" cy="66600"/>
              </a:xfrm>
              <a:custGeom>
                <a:avLst/>
                <a:gdLst/>
                <a:ahLst/>
                <a:cxnLst/>
                <a:rect l="l" t="t" r="r" b="b"/>
                <a:pathLst>
                  <a:path w="1261" h="2664" extrusionOk="0">
                    <a:moveTo>
                      <a:pt x="94" y="0"/>
                    </a:moveTo>
                    <a:cubicBezTo>
                      <a:pt x="83" y="0"/>
                      <a:pt x="73" y="2"/>
                      <a:pt x="62" y="7"/>
                    </a:cubicBezTo>
                    <a:cubicBezTo>
                      <a:pt x="20" y="25"/>
                      <a:pt x="0" y="74"/>
                      <a:pt x="19" y="115"/>
                    </a:cubicBezTo>
                    <a:lnTo>
                      <a:pt x="1090" y="2615"/>
                    </a:lnTo>
                    <a:cubicBezTo>
                      <a:pt x="1104" y="2646"/>
                      <a:pt x="1135" y="2664"/>
                      <a:pt x="1166" y="2664"/>
                    </a:cubicBezTo>
                    <a:cubicBezTo>
                      <a:pt x="1178" y="2664"/>
                      <a:pt x="1188" y="2662"/>
                      <a:pt x="1199" y="2658"/>
                    </a:cubicBezTo>
                    <a:cubicBezTo>
                      <a:pt x="1241" y="2639"/>
                      <a:pt x="1261" y="2591"/>
                      <a:pt x="1242" y="2549"/>
                    </a:cubicBezTo>
                    <a:lnTo>
                      <a:pt x="171" y="51"/>
                    </a:lnTo>
                    <a:cubicBezTo>
                      <a:pt x="157" y="19"/>
                      <a:pt x="126" y="0"/>
                      <a:pt x="9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0" name="Google Shape;4537;p52"/>
              <p:cNvSpPr/>
              <p:nvPr/>
            </p:nvSpPr>
            <p:spPr>
              <a:xfrm>
                <a:off x="1874775" y="3793000"/>
                <a:ext cx="41225" cy="89350"/>
              </a:xfrm>
              <a:custGeom>
                <a:avLst/>
                <a:gdLst/>
                <a:ahLst/>
                <a:cxnLst/>
                <a:rect l="l" t="t" r="r" b="b"/>
                <a:pathLst>
                  <a:path w="1649" h="3574" extrusionOk="0">
                    <a:moveTo>
                      <a:pt x="95" y="0"/>
                    </a:moveTo>
                    <a:cubicBezTo>
                      <a:pt x="84" y="0"/>
                      <a:pt x="73" y="2"/>
                      <a:pt x="62" y="7"/>
                    </a:cubicBezTo>
                    <a:cubicBezTo>
                      <a:pt x="20" y="25"/>
                      <a:pt x="0" y="74"/>
                      <a:pt x="19" y="116"/>
                    </a:cubicBezTo>
                    <a:lnTo>
                      <a:pt x="1479" y="3524"/>
                    </a:lnTo>
                    <a:cubicBezTo>
                      <a:pt x="1491" y="3555"/>
                      <a:pt x="1523" y="3573"/>
                      <a:pt x="1554" y="3573"/>
                    </a:cubicBezTo>
                    <a:cubicBezTo>
                      <a:pt x="1567" y="3573"/>
                      <a:pt x="1577" y="3571"/>
                      <a:pt x="1588" y="3567"/>
                    </a:cubicBezTo>
                    <a:cubicBezTo>
                      <a:pt x="1630" y="3549"/>
                      <a:pt x="1648" y="3500"/>
                      <a:pt x="1631" y="3458"/>
                    </a:cubicBezTo>
                    <a:lnTo>
                      <a:pt x="171" y="50"/>
                    </a:lnTo>
                    <a:cubicBezTo>
                      <a:pt x="157" y="19"/>
                      <a:pt x="126" y="0"/>
                      <a:pt x="9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1" name="Google Shape;4538;p52"/>
              <p:cNvSpPr/>
              <p:nvPr/>
            </p:nvSpPr>
            <p:spPr>
              <a:xfrm>
                <a:off x="1843100" y="3836800"/>
                <a:ext cx="15700" cy="29700"/>
              </a:xfrm>
              <a:custGeom>
                <a:avLst/>
                <a:gdLst/>
                <a:ahLst/>
                <a:cxnLst/>
                <a:rect l="l" t="t" r="r" b="b"/>
                <a:pathLst>
                  <a:path w="628" h="1188" extrusionOk="0">
                    <a:moveTo>
                      <a:pt x="95" y="0"/>
                    </a:moveTo>
                    <a:cubicBezTo>
                      <a:pt x="84" y="0"/>
                      <a:pt x="73" y="3"/>
                      <a:pt x="62" y="7"/>
                    </a:cubicBezTo>
                    <a:cubicBezTo>
                      <a:pt x="21" y="25"/>
                      <a:pt x="1" y="73"/>
                      <a:pt x="19" y="115"/>
                    </a:cubicBezTo>
                    <a:lnTo>
                      <a:pt x="457" y="1139"/>
                    </a:lnTo>
                    <a:cubicBezTo>
                      <a:pt x="471" y="1170"/>
                      <a:pt x="502" y="1188"/>
                      <a:pt x="533" y="1188"/>
                    </a:cubicBezTo>
                    <a:cubicBezTo>
                      <a:pt x="545" y="1188"/>
                      <a:pt x="555" y="1187"/>
                      <a:pt x="566" y="1182"/>
                    </a:cubicBezTo>
                    <a:cubicBezTo>
                      <a:pt x="608" y="1164"/>
                      <a:pt x="628" y="1115"/>
                      <a:pt x="610" y="1073"/>
                    </a:cubicBezTo>
                    <a:lnTo>
                      <a:pt x="171" y="50"/>
                    </a:lnTo>
                    <a:cubicBezTo>
                      <a:pt x="157" y="19"/>
                      <a:pt x="127" y="0"/>
                      <a:pt x="9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366" name="Google Shape;4539;p52"/>
            <p:cNvSpPr/>
            <p:nvPr/>
          </p:nvSpPr>
          <p:spPr>
            <a:xfrm>
              <a:off x="1608975" y="2949700"/>
              <a:ext cx="373325" cy="876125"/>
            </a:xfrm>
            <a:custGeom>
              <a:avLst/>
              <a:gdLst/>
              <a:ahLst/>
              <a:cxnLst/>
              <a:rect l="l" t="t" r="r" b="b"/>
              <a:pathLst>
                <a:path w="14933" h="35045" extrusionOk="0">
                  <a:moveTo>
                    <a:pt x="1397" y="0"/>
                  </a:moveTo>
                  <a:cubicBezTo>
                    <a:pt x="1394" y="0"/>
                    <a:pt x="1391" y="0"/>
                    <a:pt x="1387" y="1"/>
                  </a:cubicBezTo>
                  <a:cubicBezTo>
                    <a:pt x="1386" y="1"/>
                    <a:pt x="1384" y="0"/>
                    <a:pt x="1383" y="0"/>
                  </a:cubicBezTo>
                  <a:cubicBezTo>
                    <a:pt x="1375" y="0"/>
                    <a:pt x="1366" y="4"/>
                    <a:pt x="1361" y="7"/>
                  </a:cubicBezTo>
                  <a:cubicBezTo>
                    <a:pt x="1340" y="17"/>
                    <a:pt x="1327" y="34"/>
                    <a:pt x="1319" y="54"/>
                  </a:cubicBezTo>
                  <a:cubicBezTo>
                    <a:pt x="574" y="2676"/>
                    <a:pt x="153" y="3984"/>
                    <a:pt x="4" y="4429"/>
                  </a:cubicBezTo>
                  <a:cubicBezTo>
                    <a:pt x="1" y="4447"/>
                    <a:pt x="2" y="4472"/>
                    <a:pt x="9" y="4489"/>
                  </a:cubicBezTo>
                  <a:cubicBezTo>
                    <a:pt x="22" y="4509"/>
                    <a:pt x="39" y="4522"/>
                    <a:pt x="61" y="4524"/>
                  </a:cubicBezTo>
                  <a:cubicBezTo>
                    <a:pt x="479" y="4611"/>
                    <a:pt x="828" y="4892"/>
                    <a:pt x="995" y="5281"/>
                  </a:cubicBezTo>
                  <a:lnTo>
                    <a:pt x="13729" y="34997"/>
                  </a:lnTo>
                  <a:cubicBezTo>
                    <a:pt x="13742" y="35024"/>
                    <a:pt x="13768" y="35045"/>
                    <a:pt x="13799" y="35045"/>
                  </a:cubicBezTo>
                  <a:cubicBezTo>
                    <a:pt x="13800" y="35045"/>
                    <a:pt x="13802" y="35045"/>
                    <a:pt x="13803" y="35044"/>
                  </a:cubicBezTo>
                  <a:cubicBezTo>
                    <a:pt x="13805" y="35045"/>
                    <a:pt x="13806" y="35045"/>
                    <a:pt x="13808" y="35045"/>
                  </a:cubicBezTo>
                  <a:cubicBezTo>
                    <a:pt x="13816" y="35045"/>
                    <a:pt x="13824" y="35041"/>
                    <a:pt x="13829" y="35038"/>
                  </a:cubicBezTo>
                  <a:cubicBezTo>
                    <a:pt x="13850" y="35029"/>
                    <a:pt x="13865" y="35015"/>
                    <a:pt x="13871" y="34991"/>
                  </a:cubicBezTo>
                  <a:cubicBezTo>
                    <a:pt x="14068" y="34398"/>
                    <a:pt x="14410" y="33310"/>
                    <a:pt x="14926" y="31506"/>
                  </a:cubicBezTo>
                  <a:cubicBezTo>
                    <a:pt x="14933" y="31490"/>
                    <a:pt x="14928" y="31472"/>
                    <a:pt x="14922" y="31458"/>
                  </a:cubicBezTo>
                  <a:lnTo>
                    <a:pt x="1462" y="46"/>
                  </a:lnTo>
                  <a:cubicBezTo>
                    <a:pt x="1448" y="17"/>
                    <a:pt x="1425" y="0"/>
                    <a:pt x="139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67" name="Google Shape;4540;p52"/>
            <p:cNvSpPr/>
            <p:nvPr/>
          </p:nvSpPr>
          <p:spPr>
            <a:xfrm>
              <a:off x="883975" y="3067875"/>
              <a:ext cx="1099575" cy="1171050"/>
            </a:xfrm>
            <a:custGeom>
              <a:avLst/>
              <a:gdLst/>
              <a:ahLst/>
              <a:cxnLst/>
              <a:rect l="l" t="t" r="r" b="b"/>
              <a:pathLst>
                <a:path w="43983" h="46842" extrusionOk="0">
                  <a:moveTo>
                    <a:pt x="25066" y="7114"/>
                  </a:moveTo>
                  <a:lnTo>
                    <a:pt x="25092" y="7125"/>
                  </a:lnTo>
                  <a:lnTo>
                    <a:pt x="26128" y="9639"/>
                  </a:lnTo>
                  <a:lnTo>
                    <a:pt x="26128" y="9639"/>
                  </a:lnTo>
                  <a:lnTo>
                    <a:pt x="25056" y="7139"/>
                  </a:lnTo>
                  <a:cubicBezTo>
                    <a:pt x="25052" y="7129"/>
                    <a:pt x="25056" y="7118"/>
                    <a:pt x="25066" y="7114"/>
                  </a:cubicBezTo>
                  <a:close/>
                  <a:moveTo>
                    <a:pt x="28457" y="7810"/>
                  </a:moveTo>
                  <a:lnTo>
                    <a:pt x="28483" y="7821"/>
                  </a:lnTo>
                  <a:lnTo>
                    <a:pt x="29469" y="10223"/>
                  </a:lnTo>
                  <a:lnTo>
                    <a:pt x="28447" y="7835"/>
                  </a:lnTo>
                  <a:cubicBezTo>
                    <a:pt x="28444" y="7829"/>
                    <a:pt x="28447" y="7814"/>
                    <a:pt x="28457" y="7810"/>
                  </a:cubicBezTo>
                  <a:close/>
                  <a:moveTo>
                    <a:pt x="29472" y="5275"/>
                  </a:moveTo>
                  <a:lnTo>
                    <a:pt x="29527" y="5359"/>
                  </a:lnTo>
                  <a:lnTo>
                    <a:pt x="33050" y="14199"/>
                  </a:lnTo>
                  <a:lnTo>
                    <a:pt x="33015" y="14213"/>
                  </a:lnTo>
                  <a:lnTo>
                    <a:pt x="29490" y="5370"/>
                  </a:lnTo>
                  <a:cubicBezTo>
                    <a:pt x="29488" y="5364"/>
                    <a:pt x="29494" y="5349"/>
                    <a:pt x="29501" y="5345"/>
                  </a:cubicBezTo>
                  <a:lnTo>
                    <a:pt x="29472" y="5275"/>
                  </a:lnTo>
                  <a:close/>
                  <a:moveTo>
                    <a:pt x="38454" y="30822"/>
                  </a:moveTo>
                  <a:lnTo>
                    <a:pt x="38479" y="30832"/>
                  </a:lnTo>
                  <a:lnTo>
                    <a:pt x="38883" y="31872"/>
                  </a:lnTo>
                  <a:lnTo>
                    <a:pt x="38443" y="30846"/>
                  </a:lnTo>
                  <a:cubicBezTo>
                    <a:pt x="38440" y="30840"/>
                    <a:pt x="38443" y="30825"/>
                    <a:pt x="38454" y="30822"/>
                  </a:cubicBezTo>
                  <a:close/>
                  <a:moveTo>
                    <a:pt x="39718" y="29070"/>
                  </a:moveTo>
                  <a:lnTo>
                    <a:pt x="39742" y="29080"/>
                  </a:lnTo>
                  <a:lnTo>
                    <a:pt x="41168" y="32504"/>
                  </a:lnTo>
                  <a:lnTo>
                    <a:pt x="39707" y="29095"/>
                  </a:lnTo>
                  <a:cubicBezTo>
                    <a:pt x="39704" y="29088"/>
                    <a:pt x="39709" y="29072"/>
                    <a:pt x="39718" y="29070"/>
                  </a:cubicBezTo>
                  <a:close/>
                  <a:moveTo>
                    <a:pt x="12698" y="33791"/>
                  </a:moveTo>
                  <a:lnTo>
                    <a:pt x="12723" y="33802"/>
                  </a:lnTo>
                  <a:lnTo>
                    <a:pt x="14099" y="37110"/>
                  </a:lnTo>
                  <a:lnTo>
                    <a:pt x="12687" y="33816"/>
                  </a:lnTo>
                  <a:cubicBezTo>
                    <a:pt x="12685" y="33810"/>
                    <a:pt x="12690" y="33794"/>
                    <a:pt x="12698" y="33791"/>
                  </a:cubicBezTo>
                  <a:close/>
                  <a:moveTo>
                    <a:pt x="17683" y="36633"/>
                  </a:moveTo>
                  <a:lnTo>
                    <a:pt x="17709" y="36646"/>
                  </a:lnTo>
                  <a:lnTo>
                    <a:pt x="18034" y="37716"/>
                  </a:lnTo>
                  <a:lnTo>
                    <a:pt x="17998" y="37727"/>
                  </a:lnTo>
                  <a:lnTo>
                    <a:pt x="17671" y="36654"/>
                  </a:lnTo>
                  <a:cubicBezTo>
                    <a:pt x="17669" y="36649"/>
                    <a:pt x="17668" y="36638"/>
                    <a:pt x="17683" y="36633"/>
                  </a:cubicBezTo>
                  <a:close/>
                  <a:moveTo>
                    <a:pt x="8818" y="28652"/>
                  </a:moveTo>
                  <a:lnTo>
                    <a:pt x="8876" y="28731"/>
                  </a:lnTo>
                  <a:lnTo>
                    <a:pt x="14926" y="41600"/>
                  </a:lnTo>
                  <a:lnTo>
                    <a:pt x="14890" y="41615"/>
                  </a:lnTo>
                  <a:lnTo>
                    <a:pt x="8841" y="28745"/>
                  </a:lnTo>
                  <a:cubicBezTo>
                    <a:pt x="8839" y="28739"/>
                    <a:pt x="8841" y="28725"/>
                    <a:pt x="8851" y="28720"/>
                  </a:cubicBezTo>
                  <a:lnTo>
                    <a:pt x="8818" y="28652"/>
                  </a:lnTo>
                  <a:close/>
                  <a:moveTo>
                    <a:pt x="28809" y="1"/>
                  </a:moveTo>
                  <a:cubicBezTo>
                    <a:pt x="28670" y="1"/>
                    <a:pt x="28530" y="28"/>
                    <a:pt x="28395" y="86"/>
                  </a:cubicBezTo>
                  <a:lnTo>
                    <a:pt x="57" y="12230"/>
                  </a:lnTo>
                  <a:cubicBezTo>
                    <a:pt x="18" y="12247"/>
                    <a:pt x="0" y="12292"/>
                    <a:pt x="16" y="12329"/>
                  </a:cubicBezTo>
                  <a:lnTo>
                    <a:pt x="14786" y="46795"/>
                  </a:lnTo>
                  <a:cubicBezTo>
                    <a:pt x="14799" y="46824"/>
                    <a:pt x="14828" y="46842"/>
                    <a:pt x="14857" y="46842"/>
                  </a:cubicBezTo>
                  <a:cubicBezTo>
                    <a:pt x="14867" y="46842"/>
                    <a:pt x="14876" y="46840"/>
                    <a:pt x="14885" y="46836"/>
                  </a:cubicBezTo>
                  <a:lnTo>
                    <a:pt x="43080" y="34754"/>
                  </a:lnTo>
                  <a:cubicBezTo>
                    <a:pt x="43696" y="34490"/>
                    <a:pt x="43983" y="33775"/>
                    <a:pt x="43718" y="33159"/>
                  </a:cubicBezTo>
                  <a:lnTo>
                    <a:pt x="29783" y="643"/>
                  </a:lnTo>
                  <a:cubicBezTo>
                    <a:pt x="29613" y="242"/>
                    <a:pt x="29220" y="1"/>
                    <a:pt x="2880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8" name="Google Shape;4541;p52"/>
            <p:cNvSpPr/>
            <p:nvPr/>
          </p:nvSpPr>
          <p:spPr>
            <a:xfrm>
              <a:off x="827850" y="3237975"/>
              <a:ext cx="413475" cy="988725"/>
            </a:xfrm>
            <a:custGeom>
              <a:avLst/>
              <a:gdLst/>
              <a:ahLst/>
              <a:cxnLst/>
              <a:rect l="l" t="t" r="r" b="b"/>
              <a:pathLst>
                <a:path w="16539" h="39549" extrusionOk="0">
                  <a:moveTo>
                    <a:pt x="2816" y="0"/>
                  </a:moveTo>
                  <a:cubicBezTo>
                    <a:pt x="2807" y="0"/>
                    <a:pt x="2798" y="2"/>
                    <a:pt x="2789" y="6"/>
                  </a:cubicBezTo>
                  <a:cubicBezTo>
                    <a:pt x="2785" y="7"/>
                    <a:pt x="2782" y="12"/>
                    <a:pt x="2776" y="15"/>
                  </a:cubicBezTo>
                  <a:cubicBezTo>
                    <a:pt x="0" y="1958"/>
                    <a:pt x="932" y="5862"/>
                    <a:pt x="945" y="5915"/>
                  </a:cubicBezTo>
                  <a:lnTo>
                    <a:pt x="15081" y="38888"/>
                  </a:lnTo>
                  <a:cubicBezTo>
                    <a:pt x="15311" y="39427"/>
                    <a:pt x="15746" y="39548"/>
                    <a:pt x="16095" y="39548"/>
                  </a:cubicBezTo>
                  <a:cubicBezTo>
                    <a:pt x="16248" y="39548"/>
                    <a:pt x="16384" y="39525"/>
                    <a:pt x="16479" y="39504"/>
                  </a:cubicBezTo>
                  <a:lnTo>
                    <a:pt x="16489" y="39499"/>
                  </a:lnTo>
                  <a:cubicBezTo>
                    <a:pt x="16506" y="39493"/>
                    <a:pt x="16518" y="39479"/>
                    <a:pt x="16527" y="39463"/>
                  </a:cubicBezTo>
                  <a:cubicBezTo>
                    <a:pt x="16539" y="39442"/>
                    <a:pt x="16539" y="39421"/>
                    <a:pt x="16530" y="39400"/>
                  </a:cubicBezTo>
                  <a:lnTo>
                    <a:pt x="1973" y="5422"/>
                  </a:lnTo>
                  <a:cubicBezTo>
                    <a:pt x="1967" y="5407"/>
                    <a:pt x="1552" y="3679"/>
                    <a:pt x="1983" y="1929"/>
                  </a:cubicBezTo>
                  <a:cubicBezTo>
                    <a:pt x="2005" y="1788"/>
                    <a:pt x="2052" y="1644"/>
                    <a:pt x="2122" y="1497"/>
                  </a:cubicBezTo>
                  <a:cubicBezTo>
                    <a:pt x="2305" y="977"/>
                    <a:pt x="2559" y="514"/>
                    <a:pt x="2877" y="126"/>
                  </a:cubicBezTo>
                  <a:cubicBezTo>
                    <a:pt x="2901" y="99"/>
                    <a:pt x="2903" y="52"/>
                    <a:pt x="2875" y="27"/>
                  </a:cubicBezTo>
                  <a:cubicBezTo>
                    <a:pt x="2860" y="10"/>
                    <a:pt x="2838" y="0"/>
                    <a:pt x="281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69" name="Google Shape;4542;p52"/>
            <p:cNvSpPr/>
            <p:nvPr/>
          </p:nvSpPr>
          <p:spPr>
            <a:xfrm>
              <a:off x="873825" y="2943900"/>
              <a:ext cx="763750" cy="424175"/>
            </a:xfrm>
            <a:custGeom>
              <a:avLst/>
              <a:gdLst/>
              <a:ahLst/>
              <a:cxnLst/>
              <a:rect l="l" t="t" r="r" b="b"/>
              <a:pathLst>
                <a:path w="30550" h="16967" extrusionOk="0">
                  <a:moveTo>
                    <a:pt x="30469" y="0"/>
                  </a:moveTo>
                  <a:cubicBezTo>
                    <a:pt x="30459" y="0"/>
                    <a:pt x="30449" y="2"/>
                    <a:pt x="30440" y="6"/>
                  </a:cubicBezTo>
                  <a:lnTo>
                    <a:pt x="1982" y="12201"/>
                  </a:lnTo>
                  <a:cubicBezTo>
                    <a:pt x="1968" y="12206"/>
                    <a:pt x="1908" y="12228"/>
                    <a:pt x="1816" y="12267"/>
                  </a:cubicBezTo>
                  <a:cubicBezTo>
                    <a:pt x="1452" y="12423"/>
                    <a:pt x="793" y="12771"/>
                    <a:pt x="496" y="13354"/>
                  </a:cubicBezTo>
                  <a:cubicBezTo>
                    <a:pt x="0" y="14789"/>
                    <a:pt x="199" y="16316"/>
                    <a:pt x="309" y="16902"/>
                  </a:cubicBezTo>
                  <a:cubicBezTo>
                    <a:pt x="311" y="16926"/>
                    <a:pt x="329" y="16948"/>
                    <a:pt x="349" y="16956"/>
                  </a:cubicBezTo>
                  <a:cubicBezTo>
                    <a:pt x="358" y="16963"/>
                    <a:pt x="371" y="16967"/>
                    <a:pt x="384" y="16967"/>
                  </a:cubicBezTo>
                  <a:cubicBezTo>
                    <a:pt x="393" y="16967"/>
                    <a:pt x="403" y="16965"/>
                    <a:pt x="412" y="16961"/>
                  </a:cubicBezTo>
                  <a:lnTo>
                    <a:pt x="28712" y="4834"/>
                  </a:lnTo>
                  <a:cubicBezTo>
                    <a:pt x="28823" y="4787"/>
                    <a:pt x="28947" y="4757"/>
                    <a:pt x="29094" y="4741"/>
                  </a:cubicBezTo>
                  <a:cubicBezTo>
                    <a:pt x="29095" y="4741"/>
                    <a:pt x="29096" y="4741"/>
                    <a:pt x="29097" y="4741"/>
                  </a:cubicBezTo>
                  <a:cubicBezTo>
                    <a:pt x="29103" y="4741"/>
                    <a:pt x="29110" y="4738"/>
                    <a:pt x="29116" y="4735"/>
                  </a:cubicBezTo>
                  <a:cubicBezTo>
                    <a:pt x="29137" y="4726"/>
                    <a:pt x="29151" y="4712"/>
                    <a:pt x="29159" y="4692"/>
                  </a:cubicBezTo>
                  <a:cubicBezTo>
                    <a:pt x="29272" y="4354"/>
                    <a:pt x="29713" y="3029"/>
                    <a:pt x="30542" y="98"/>
                  </a:cubicBezTo>
                  <a:cubicBezTo>
                    <a:pt x="30549" y="71"/>
                    <a:pt x="30540" y="36"/>
                    <a:pt x="30521" y="20"/>
                  </a:cubicBezTo>
                  <a:cubicBezTo>
                    <a:pt x="30507" y="7"/>
                    <a:pt x="30488" y="0"/>
                    <a:pt x="30469"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70" name="Google Shape;4543;p52"/>
            <p:cNvSpPr/>
            <p:nvPr/>
          </p:nvSpPr>
          <p:spPr>
            <a:xfrm>
              <a:off x="899750" y="2922600"/>
              <a:ext cx="1120125" cy="884525"/>
            </a:xfrm>
            <a:custGeom>
              <a:avLst/>
              <a:gdLst/>
              <a:ahLst/>
              <a:cxnLst/>
              <a:rect l="l" t="t" r="r" b="b"/>
              <a:pathLst>
                <a:path w="44805" h="35381" extrusionOk="0">
                  <a:moveTo>
                    <a:pt x="29728" y="1"/>
                  </a:moveTo>
                  <a:cubicBezTo>
                    <a:pt x="29193" y="1"/>
                    <a:pt x="28594" y="230"/>
                    <a:pt x="28339" y="339"/>
                  </a:cubicBezTo>
                  <a:lnTo>
                    <a:pt x="1729" y="11741"/>
                  </a:lnTo>
                  <a:cubicBezTo>
                    <a:pt x="1019" y="12046"/>
                    <a:pt x="445" y="12498"/>
                    <a:pt x="21" y="13095"/>
                  </a:cubicBezTo>
                  <a:cubicBezTo>
                    <a:pt x="0" y="13124"/>
                    <a:pt x="2" y="13165"/>
                    <a:pt x="25" y="13192"/>
                  </a:cubicBezTo>
                  <a:cubicBezTo>
                    <a:pt x="40" y="13208"/>
                    <a:pt x="61" y="13216"/>
                    <a:pt x="82" y="13216"/>
                  </a:cubicBezTo>
                  <a:cubicBezTo>
                    <a:pt x="92" y="13216"/>
                    <a:pt x="103" y="13214"/>
                    <a:pt x="112" y="13210"/>
                  </a:cubicBezTo>
                  <a:cubicBezTo>
                    <a:pt x="115" y="13208"/>
                    <a:pt x="119" y="13207"/>
                    <a:pt x="121" y="13201"/>
                  </a:cubicBezTo>
                  <a:cubicBezTo>
                    <a:pt x="337" y="13066"/>
                    <a:pt x="541" y="12971"/>
                    <a:pt x="670" y="12917"/>
                  </a:cubicBezTo>
                  <a:cubicBezTo>
                    <a:pt x="777" y="12872"/>
                    <a:pt x="845" y="12847"/>
                    <a:pt x="862" y="12839"/>
                  </a:cubicBezTo>
                  <a:lnTo>
                    <a:pt x="29647" y="504"/>
                  </a:lnTo>
                  <a:cubicBezTo>
                    <a:pt x="29651" y="502"/>
                    <a:pt x="29677" y="486"/>
                    <a:pt x="29681" y="485"/>
                  </a:cubicBezTo>
                  <a:cubicBezTo>
                    <a:pt x="29692" y="480"/>
                    <a:pt x="29708" y="475"/>
                    <a:pt x="29726" y="475"/>
                  </a:cubicBezTo>
                  <a:cubicBezTo>
                    <a:pt x="29735" y="475"/>
                    <a:pt x="29744" y="476"/>
                    <a:pt x="29753" y="479"/>
                  </a:cubicBezTo>
                  <a:cubicBezTo>
                    <a:pt x="29768" y="485"/>
                    <a:pt x="29785" y="495"/>
                    <a:pt x="29807" y="518"/>
                  </a:cubicBezTo>
                  <a:lnTo>
                    <a:pt x="29863" y="464"/>
                  </a:lnTo>
                  <a:lnTo>
                    <a:pt x="29829" y="549"/>
                  </a:lnTo>
                  <a:lnTo>
                    <a:pt x="43526" y="32510"/>
                  </a:lnTo>
                  <a:cubicBezTo>
                    <a:pt x="43536" y="32535"/>
                    <a:pt x="43539" y="32563"/>
                    <a:pt x="43529" y="32588"/>
                  </a:cubicBezTo>
                  <a:cubicBezTo>
                    <a:pt x="43235" y="33621"/>
                    <a:pt x="42963" y="34529"/>
                    <a:pt x="42732" y="35283"/>
                  </a:cubicBezTo>
                  <a:cubicBezTo>
                    <a:pt x="42722" y="35307"/>
                    <a:pt x="42730" y="35333"/>
                    <a:pt x="42747" y="35354"/>
                  </a:cubicBezTo>
                  <a:cubicBezTo>
                    <a:pt x="42762" y="35371"/>
                    <a:pt x="42783" y="35381"/>
                    <a:pt x="42804" y="35381"/>
                  </a:cubicBezTo>
                  <a:cubicBezTo>
                    <a:pt x="42807" y="35381"/>
                    <a:pt x="42810" y="35381"/>
                    <a:pt x="42813" y="35380"/>
                  </a:cubicBezTo>
                  <a:cubicBezTo>
                    <a:pt x="43159" y="35348"/>
                    <a:pt x="43520" y="35263"/>
                    <a:pt x="43737" y="35170"/>
                  </a:cubicBezTo>
                  <a:cubicBezTo>
                    <a:pt x="43804" y="35142"/>
                    <a:pt x="43857" y="35113"/>
                    <a:pt x="43894" y="35082"/>
                  </a:cubicBezTo>
                  <a:cubicBezTo>
                    <a:pt x="44584" y="34543"/>
                    <a:pt x="44804" y="33561"/>
                    <a:pt x="44437" y="32704"/>
                  </a:cubicBezTo>
                  <a:lnTo>
                    <a:pt x="30639" y="505"/>
                  </a:lnTo>
                  <a:cubicBezTo>
                    <a:pt x="30476" y="123"/>
                    <a:pt x="30119" y="1"/>
                    <a:pt x="2972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71" name="Google Shape;4544;p52"/>
            <p:cNvSpPr/>
            <p:nvPr/>
          </p:nvSpPr>
          <p:spPr>
            <a:xfrm>
              <a:off x="827850" y="3237950"/>
              <a:ext cx="413475" cy="988750"/>
            </a:xfrm>
            <a:custGeom>
              <a:avLst/>
              <a:gdLst/>
              <a:ahLst/>
              <a:cxnLst/>
              <a:rect l="l" t="t" r="r" b="b"/>
              <a:pathLst>
                <a:path w="16539" h="39550" extrusionOk="0">
                  <a:moveTo>
                    <a:pt x="2818" y="1"/>
                  </a:moveTo>
                  <a:cubicBezTo>
                    <a:pt x="2809" y="1"/>
                    <a:pt x="2799" y="2"/>
                    <a:pt x="2789" y="7"/>
                  </a:cubicBezTo>
                  <a:cubicBezTo>
                    <a:pt x="2785" y="8"/>
                    <a:pt x="2782" y="13"/>
                    <a:pt x="2776" y="16"/>
                  </a:cubicBezTo>
                  <a:cubicBezTo>
                    <a:pt x="0" y="1959"/>
                    <a:pt x="932" y="5863"/>
                    <a:pt x="945" y="5916"/>
                  </a:cubicBezTo>
                  <a:lnTo>
                    <a:pt x="15081" y="38889"/>
                  </a:lnTo>
                  <a:cubicBezTo>
                    <a:pt x="15311" y="39428"/>
                    <a:pt x="15746" y="39549"/>
                    <a:pt x="16095" y="39549"/>
                  </a:cubicBezTo>
                  <a:cubicBezTo>
                    <a:pt x="16248" y="39549"/>
                    <a:pt x="16384" y="39526"/>
                    <a:pt x="16479" y="39505"/>
                  </a:cubicBezTo>
                  <a:lnTo>
                    <a:pt x="16489" y="39500"/>
                  </a:lnTo>
                  <a:cubicBezTo>
                    <a:pt x="16506" y="39494"/>
                    <a:pt x="16518" y="39480"/>
                    <a:pt x="16527" y="39464"/>
                  </a:cubicBezTo>
                  <a:cubicBezTo>
                    <a:pt x="16539" y="39443"/>
                    <a:pt x="16539" y="39422"/>
                    <a:pt x="16530" y="39401"/>
                  </a:cubicBezTo>
                  <a:lnTo>
                    <a:pt x="1973" y="5423"/>
                  </a:lnTo>
                  <a:cubicBezTo>
                    <a:pt x="1967" y="5408"/>
                    <a:pt x="1552" y="3680"/>
                    <a:pt x="1983" y="1930"/>
                  </a:cubicBezTo>
                  <a:cubicBezTo>
                    <a:pt x="2005" y="1789"/>
                    <a:pt x="2052" y="1643"/>
                    <a:pt x="2123" y="1498"/>
                  </a:cubicBezTo>
                  <a:cubicBezTo>
                    <a:pt x="2306" y="977"/>
                    <a:pt x="2560" y="515"/>
                    <a:pt x="2878" y="127"/>
                  </a:cubicBezTo>
                  <a:cubicBezTo>
                    <a:pt x="2903" y="100"/>
                    <a:pt x="2904" y="53"/>
                    <a:pt x="2877" y="28"/>
                  </a:cubicBezTo>
                  <a:cubicBezTo>
                    <a:pt x="2861" y="11"/>
                    <a:pt x="2840" y="1"/>
                    <a:pt x="281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72" name="Google Shape;4545;p52"/>
            <p:cNvSpPr/>
            <p:nvPr/>
          </p:nvSpPr>
          <p:spPr>
            <a:xfrm>
              <a:off x="883975" y="3321000"/>
              <a:ext cx="494950" cy="917950"/>
            </a:xfrm>
            <a:custGeom>
              <a:avLst/>
              <a:gdLst/>
              <a:ahLst/>
              <a:cxnLst/>
              <a:rect l="l" t="t" r="r" b="b"/>
              <a:pathLst>
                <a:path w="19798" h="36718" extrusionOk="0">
                  <a:moveTo>
                    <a:pt x="4967" y="0"/>
                  </a:moveTo>
                  <a:lnTo>
                    <a:pt x="57" y="2105"/>
                  </a:lnTo>
                  <a:cubicBezTo>
                    <a:pt x="18" y="2122"/>
                    <a:pt x="0" y="2167"/>
                    <a:pt x="17" y="2204"/>
                  </a:cubicBezTo>
                  <a:lnTo>
                    <a:pt x="14788" y="36670"/>
                  </a:lnTo>
                  <a:cubicBezTo>
                    <a:pt x="14799" y="36700"/>
                    <a:pt x="14827" y="36717"/>
                    <a:pt x="14857" y="36717"/>
                  </a:cubicBezTo>
                  <a:cubicBezTo>
                    <a:pt x="14867" y="36717"/>
                    <a:pt x="14877" y="36715"/>
                    <a:pt x="14887" y="36711"/>
                  </a:cubicBezTo>
                  <a:lnTo>
                    <a:pt x="19798" y="34606"/>
                  </a:lnTo>
                  <a:lnTo>
                    <a:pt x="4967" y="0"/>
                  </a:lnTo>
                  <a:close/>
                </a:path>
              </a:pathLst>
            </a:custGeom>
            <a:solidFill>
              <a:srgbClr val="000000">
                <a:alpha val="13970"/>
              </a:srgbClr>
            </a:solidFill>
            <a:ln>
              <a:noFill/>
            </a:ln>
          </p:spPr>
          <p:txBody>
            <a:bodyPr spcFirstLastPara="1" wrap="square" lIns="91425" tIns="91425" rIns="91425" bIns="91425" anchor="ctr" anchorCtr="0">
              <a:noAutofit/>
            </a:bodyPr>
            <a:lstStyle/>
            <a:p>
              <a:endParaRPr/>
            </a:p>
          </p:txBody>
        </p:sp>
        <p:sp>
          <p:nvSpPr>
            <p:cNvPr id="373" name="Google Shape;4546;p52"/>
            <p:cNvSpPr/>
            <p:nvPr/>
          </p:nvSpPr>
          <p:spPr>
            <a:xfrm>
              <a:off x="873825" y="3166650"/>
              <a:ext cx="241500" cy="201475"/>
            </a:xfrm>
            <a:custGeom>
              <a:avLst/>
              <a:gdLst/>
              <a:ahLst/>
              <a:cxnLst/>
              <a:rect l="l" t="t" r="r" b="b"/>
              <a:pathLst>
                <a:path w="9660" h="8059" extrusionOk="0">
                  <a:moveTo>
                    <a:pt x="9659" y="0"/>
                  </a:moveTo>
                  <a:lnTo>
                    <a:pt x="1980" y="3292"/>
                  </a:lnTo>
                  <a:cubicBezTo>
                    <a:pt x="1966" y="3297"/>
                    <a:pt x="1904" y="3319"/>
                    <a:pt x="1816" y="3358"/>
                  </a:cubicBezTo>
                  <a:cubicBezTo>
                    <a:pt x="1451" y="3514"/>
                    <a:pt x="793" y="3862"/>
                    <a:pt x="496" y="4445"/>
                  </a:cubicBezTo>
                  <a:cubicBezTo>
                    <a:pt x="0" y="5881"/>
                    <a:pt x="199" y="7407"/>
                    <a:pt x="309" y="7993"/>
                  </a:cubicBezTo>
                  <a:cubicBezTo>
                    <a:pt x="310" y="8017"/>
                    <a:pt x="329" y="8039"/>
                    <a:pt x="349" y="8048"/>
                  </a:cubicBezTo>
                  <a:cubicBezTo>
                    <a:pt x="358" y="8055"/>
                    <a:pt x="371" y="8058"/>
                    <a:pt x="384" y="8058"/>
                  </a:cubicBezTo>
                  <a:cubicBezTo>
                    <a:pt x="394" y="8058"/>
                    <a:pt x="404" y="8056"/>
                    <a:pt x="412" y="8053"/>
                  </a:cubicBezTo>
                  <a:lnTo>
                    <a:pt x="5456" y="5891"/>
                  </a:lnTo>
                  <a:lnTo>
                    <a:pt x="9659" y="0"/>
                  </a:lnTo>
                  <a:close/>
                </a:path>
              </a:pathLst>
            </a:custGeom>
            <a:solidFill>
              <a:srgbClr val="000000">
                <a:alpha val="13970"/>
              </a:srgbClr>
            </a:solidFill>
            <a:ln>
              <a:noFill/>
            </a:ln>
          </p:spPr>
          <p:txBody>
            <a:bodyPr spcFirstLastPara="1" wrap="square" lIns="91425" tIns="91425" rIns="91425" bIns="91425" anchor="ctr" anchorCtr="0">
              <a:noAutofit/>
            </a:bodyPr>
            <a:lstStyle/>
            <a:p>
              <a:endParaRPr/>
            </a:p>
          </p:txBody>
        </p:sp>
        <p:sp>
          <p:nvSpPr>
            <p:cNvPr id="374" name="Google Shape;4547;p52"/>
            <p:cNvSpPr/>
            <p:nvPr/>
          </p:nvSpPr>
          <p:spPr>
            <a:xfrm>
              <a:off x="899800" y="3144225"/>
              <a:ext cx="217550" cy="108725"/>
            </a:xfrm>
            <a:custGeom>
              <a:avLst/>
              <a:gdLst/>
              <a:ahLst/>
              <a:cxnLst/>
              <a:rect l="l" t="t" r="r" b="b"/>
              <a:pathLst>
                <a:path w="8702" h="4349" extrusionOk="0">
                  <a:moveTo>
                    <a:pt x="8438" y="0"/>
                  </a:moveTo>
                  <a:lnTo>
                    <a:pt x="1728" y="2875"/>
                  </a:lnTo>
                  <a:cubicBezTo>
                    <a:pt x="1018" y="3180"/>
                    <a:pt x="445" y="3631"/>
                    <a:pt x="21" y="4228"/>
                  </a:cubicBezTo>
                  <a:cubicBezTo>
                    <a:pt x="0" y="4258"/>
                    <a:pt x="1" y="4299"/>
                    <a:pt x="25" y="4326"/>
                  </a:cubicBezTo>
                  <a:cubicBezTo>
                    <a:pt x="40" y="4341"/>
                    <a:pt x="61" y="4349"/>
                    <a:pt x="81" y="4349"/>
                  </a:cubicBezTo>
                  <a:cubicBezTo>
                    <a:pt x="92" y="4349"/>
                    <a:pt x="102" y="4347"/>
                    <a:pt x="111" y="4343"/>
                  </a:cubicBezTo>
                  <a:cubicBezTo>
                    <a:pt x="115" y="4342"/>
                    <a:pt x="118" y="4341"/>
                    <a:pt x="121" y="4335"/>
                  </a:cubicBezTo>
                  <a:cubicBezTo>
                    <a:pt x="336" y="4200"/>
                    <a:pt x="540" y="4105"/>
                    <a:pt x="670" y="4050"/>
                  </a:cubicBezTo>
                  <a:cubicBezTo>
                    <a:pt x="776" y="4006"/>
                    <a:pt x="844" y="3981"/>
                    <a:pt x="861" y="3972"/>
                  </a:cubicBezTo>
                  <a:lnTo>
                    <a:pt x="8702" y="613"/>
                  </a:lnTo>
                  <a:lnTo>
                    <a:pt x="8438" y="0"/>
                  </a:lnTo>
                  <a:close/>
                </a:path>
              </a:pathLst>
            </a:custGeom>
            <a:solidFill>
              <a:srgbClr val="191919">
                <a:alpha val="17860"/>
              </a:srgbClr>
            </a:solidFill>
            <a:ln>
              <a:noFill/>
            </a:ln>
          </p:spPr>
          <p:txBody>
            <a:bodyPr spcFirstLastPara="1" wrap="square" lIns="91425" tIns="91425" rIns="91425" bIns="91425" anchor="ctr" anchorCtr="0">
              <a:noAutofit/>
            </a:bodyPr>
            <a:lstStyle/>
            <a:p>
              <a:endParaRPr/>
            </a:p>
          </p:txBody>
        </p:sp>
        <p:sp>
          <p:nvSpPr>
            <p:cNvPr id="375" name="Google Shape;4548;p52"/>
            <p:cNvSpPr/>
            <p:nvPr/>
          </p:nvSpPr>
          <p:spPr>
            <a:xfrm>
              <a:off x="1490350" y="3067875"/>
              <a:ext cx="493175" cy="911650"/>
            </a:xfrm>
            <a:custGeom>
              <a:avLst/>
              <a:gdLst/>
              <a:ahLst/>
              <a:cxnLst/>
              <a:rect l="l" t="t" r="r" b="b"/>
              <a:pathLst>
                <a:path w="19727" h="36466" extrusionOk="0">
                  <a:moveTo>
                    <a:pt x="4553" y="1"/>
                  </a:moveTo>
                  <a:cubicBezTo>
                    <a:pt x="4414" y="1"/>
                    <a:pt x="4272" y="28"/>
                    <a:pt x="4136" y="86"/>
                  </a:cubicBezTo>
                  <a:lnTo>
                    <a:pt x="0" y="1859"/>
                  </a:lnTo>
                  <a:lnTo>
                    <a:pt x="14831" y="36465"/>
                  </a:lnTo>
                  <a:lnTo>
                    <a:pt x="18825" y="34754"/>
                  </a:lnTo>
                  <a:cubicBezTo>
                    <a:pt x="19441" y="34490"/>
                    <a:pt x="19727" y="33775"/>
                    <a:pt x="19463" y="33159"/>
                  </a:cubicBezTo>
                  <a:lnTo>
                    <a:pt x="5528" y="643"/>
                  </a:lnTo>
                  <a:cubicBezTo>
                    <a:pt x="5358" y="242"/>
                    <a:pt x="4965" y="1"/>
                    <a:pt x="4553" y="1"/>
                  </a:cubicBezTo>
                  <a:close/>
                </a:path>
              </a:pathLst>
            </a:custGeom>
            <a:solidFill>
              <a:srgbClr val="FFFFFF">
                <a:alpha val="39660"/>
              </a:srgbClr>
            </a:solidFill>
            <a:ln>
              <a:noFill/>
            </a:ln>
          </p:spPr>
          <p:txBody>
            <a:bodyPr spcFirstLastPara="1" wrap="square" lIns="91425" tIns="91425" rIns="91425" bIns="91425" anchor="ctr" anchorCtr="0">
              <a:noAutofit/>
            </a:bodyPr>
            <a:lstStyle/>
            <a:p>
              <a:endParaRPr/>
            </a:p>
          </p:txBody>
        </p:sp>
        <p:sp>
          <p:nvSpPr>
            <p:cNvPr id="376" name="Google Shape;4549;p52"/>
            <p:cNvSpPr/>
            <p:nvPr/>
          </p:nvSpPr>
          <p:spPr>
            <a:xfrm>
              <a:off x="1489525" y="2943900"/>
              <a:ext cx="148025" cy="164600"/>
            </a:xfrm>
            <a:custGeom>
              <a:avLst/>
              <a:gdLst/>
              <a:ahLst/>
              <a:cxnLst/>
              <a:rect l="l" t="t" r="r" b="b"/>
              <a:pathLst>
                <a:path w="5921" h="6584" extrusionOk="0">
                  <a:moveTo>
                    <a:pt x="5835" y="0"/>
                  </a:moveTo>
                  <a:cubicBezTo>
                    <a:pt x="5825" y="0"/>
                    <a:pt x="5816" y="2"/>
                    <a:pt x="5806" y="6"/>
                  </a:cubicBezTo>
                  <a:lnTo>
                    <a:pt x="1649" y="1788"/>
                  </a:lnTo>
                  <a:lnTo>
                    <a:pt x="1" y="6584"/>
                  </a:lnTo>
                  <a:lnTo>
                    <a:pt x="1" y="6584"/>
                  </a:lnTo>
                  <a:lnTo>
                    <a:pt x="4083" y="4835"/>
                  </a:lnTo>
                  <a:cubicBezTo>
                    <a:pt x="4195" y="4788"/>
                    <a:pt x="4319" y="4759"/>
                    <a:pt x="4464" y="4740"/>
                  </a:cubicBezTo>
                  <a:cubicBezTo>
                    <a:pt x="4464" y="4740"/>
                    <a:pt x="4465" y="4740"/>
                    <a:pt x="4466" y="4740"/>
                  </a:cubicBezTo>
                  <a:cubicBezTo>
                    <a:pt x="4474" y="4740"/>
                    <a:pt x="4480" y="4736"/>
                    <a:pt x="4487" y="4734"/>
                  </a:cubicBezTo>
                  <a:cubicBezTo>
                    <a:pt x="4508" y="4725"/>
                    <a:pt x="4521" y="4710"/>
                    <a:pt x="4529" y="4690"/>
                  </a:cubicBezTo>
                  <a:cubicBezTo>
                    <a:pt x="4641" y="4353"/>
                    <a:pt x="5084" y="3028"/>
                    <a:pt x="5912" y="96"/>
                  </a:cubicBezTo>
                  <a:cubicBezTo>
                    <a:pt x="5920" y="69"/>
                    <a:pt x="5911" y="35"/>
                    <a:pt x="5887" y="20"/>
                  </a:cubicBezTo>
                  <a:cubicBezTo>
                    <a:pt x="5874" y="7"/>
                    <a:pt x="5855" y="0"/>
                    <a:pt x="583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77" name="Google Shape;4550;p52"/>
            <p:cNvSpPr/>
            <p:nvPr/>
          </p:nvSpPr>
          <p:spPr>
            <a:xfrm>
              <a:off x="1608975" y="2949650"/>
              <a:ext cx="373300" cy="876150"/>
            </a:xfrm>
            <a:custGeom>
              <a:avLst/>
              <a:gdLst/>
              <a:ahLst/>
              <a:cxnLst/>
              <a:rect l="l" t="t" r="r" b="b"/>
              <a:pathLst>
                <a:path w="14932" h="35046" extrusionOk="0">
                  <a:moveTo>
                    <a:pt x="1385" y="1"/>
                  </a:moveTo>
                  <a:cubicBezTo>
                    <a:pt x="1376" y="1"/>
                    <a:pt x="1367" y="5"/>
                    <a:pt x="1361" y="8"/>
                  </a:cubicBezTo>
                  <a:cubicBezTo>
                    <a:pt x="1340" y="16"/>
                    <a:pt x="1327" y="35"/>
                    <a:pt x="1319" y="55"/>
                  </a:cubicBezTo>
                  <a:cubicBezTo>
                    <a:pt x="574" y="2677"/>
                    <a:pt x="153" y="3985"/>
                    <a:pt x="4" y="4430"/>
                  </a:cubicBezTo>
                  <a:cubicBezTo>
                    <a:pt x="1" y="4448"/>
                    <a:pt x="2" y="4473"/>
                    <a:pt x="9" y="4490"/>
                  </a:cubicBezTo>
                  <a:cubicBezTo>
                    <a:pt x="22" y="4510"/>
                    <a:pt x="39" y="4522"/>
                    <a:pt x="61" y="4525"/>
                  </a:cubicBezTo>
                  <a:cubicBezTo>
                    <a:pt x="479" y="4611"/>
                    <a:pt x="828" y="4893"/>
                    <a:pt x="995" y="5281"/>
                  </a:cubicBezTo>
                  <a:lnTo>
                    <a:pt x="13729" y="34998"/>
                  </a:lnTo>
                  <a:cubicBezTo>
                    <a:pt x="13742" y="35025"/>
                    <a:pt x="13769" y="35045"/>
                    <a:pt x="13801" y="35045"/>
                  </a:cubicBezTo>
                  <a:cubicBezTo>
                    <a:pt x="13802" y="35045"/>
                    <a:pt x="13802" y="35045"/>
                    <a:pt x="13803" y="35045"/>
                  </a:cubicBezTo>
                  <a:cubicBezTo>
                    <a:pt x="13804" y="35046"/>
                    <a:pt x="13805" y="35046"/>
                    <a:pt x="13806" y="35046"/>
                  </a:cubicBezTo>
                  <a:cubicBezTo>
                    <a:pt x="13815" y="35046"/>
                    <a:pt x="13824" y="35041"/>
                    <a:pt x="13829" y="35039"/>
                  </a:cubicBezTo>
                  <a:cubicBezTo>
                    <a:pt x="13850" y="35030"/>
                    <a:pt x="13865" y="35015"/>
                    <a:pt x="13871" y="34992"/>
                  </a:cubicBezTo>
                  <a:cubicBezTo>
                    <a:pt x="14068" y="34398"/>
                    <a:pt x="14410" y="33311"/>
                    <a:pt x="14926" y="31507"/>
                  </a:cubicBezTo>
                  <a:cubicBezTo>
                    <a:pt x="14931" y="31491"/>
                    <a:pt x="14927" y="31472"/>
                    <a:pt x="14922" y="31460"/>
                  </a:cubicBezTo>
                  <a:lnTo>
                    <a:pt x="1462" y="48"/>
                  </a:lnTo>
                  <a:cubicBezTo>
                    <a:pt x="1447" y="17"/>
                    <a:pt x="1421" y="1"/>
                    <a:pt x="1390" y="1"/>
                  </a:cubicBezTo>
                  <a:cubicBezTo>
                    <a:pt x="1389" y="1"/>
                    <a:pt x="1388" y="1"/>
                    <a:pt x="1387" y="1"/>
                  </a:cubicBezTo>
                  <a:cubicBezTo>
                    <a:pt x="1387" y="1"/>
                    <a:pt x="1386" y="1"/>
                    <a:pt x="1385"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78" name="Google Shape;4551;p52"/>
            <p:cNvSpPr/>
            <p:nvPr/>
          </p:nvSpPr>
          <p:spPr>
            <a:xfrm>
              <a:off x="1521900" y="2922625"/>
              <a:ext cx="497975" cy="884500"/>
            </a:xfrm>
            <a:custGeom>
              <a:avLst/>
              <a:gdLst/>
              <a:ahLst/>
              <a:cxnLst/>
              <a:rect l="l" t="t" r="r" b="b"/>
              <a:pathLst>
                <a:path w="19919" h="35380" extrusionOk="0">
                  <a:moveTo>
                    <a:pt x="4842" y="0"/>
                  </a:moveTo>
                  <a:cubicBezTo>
                    <a:pt x="4307" y="0"/>
                    <a:pt x="3707" y="229"/>
                    <a:pt x="3451" y="339"/>
                  </a:cubicBezTo>
                  <a:lnTo>
                    <a:pt x="0" y="1818"/>
                  </a:lnTo>
                  <a:lnTo>
                    <a:pt x="263" y="2430"/>
                  </a:lnTo>
                  <a:lnTo>
                    <a:pt x="4761" y="503"/>
                  </a:lnTo>
                  <a:cubicBezTo>
                    <a:pt x="4765" y="501"/>
                    <a:pt x="4791" y="485"/>
                    <a:pt x="4795" y="484"/>
                  </a:cubicBezTo>
                  <a:cubicBezTo>
                    <a:pt x="4806" y="479"/>
                    <a:pt x="4822" y="474"/>
                    <a:pt x="4840" y="474"/>
                  </a:cubicBezTo>
                  <a:cubicBezTo>
                    <a:pt x="4849" y="474"/>
                    <a:pt x="4858" y="475"/>
                    <a:pt x="4867" y="478"/>
                  </a:cubicBezTo>
                  <a:cubicBezTo>
                    <a:pt x="4882" y="484"/>
                    <a:pt x="4899" y="494"/>
                    <a:pt x="4921" y="517"/>
                  </a:cubicBezTo>
                  <a:lnTo>
                    <a:pt x="4977" y="463"/>
                  </a:lnTo>
                  <a:lnTo>
                    <a:pt x="4943" y="548"/>
                  </a:lnTo>
                  <a:lnTo>
                    <a:pt x="18640" y="32509"/>
                  </a:lnTo>
                  <a:cubicBezTo>
                    <a:pt x="18650" y="32534"/>
                    <a:pt x="18653" y="32562"/>
                    <a:pt x="18643" y="32587"/>
                  </a:cubicBezTo>
                  <a:cubicBezTo>
                    <a:pt x="18349" y="33620"/>
                    <a:pt x="18077" y="34528"/>
                    <a:pt x="17846" y="35282"/>
                  </a:cubicBezTo>
                  <a:cubicBezTo>
                    <a:pt x="17836" y="35306"/>
                    <a:pt x="17844" y="35332"/>
                    <a:pt x="17861" y="35353"/>
                  </a:cubicBezTo>
                  <a:cubicBezTo>
                    <a:pt x="17876" y="35370"/>
                    <a:pt x="17897" y="35380"/>
                    <a:pt x="17918" y="35380"/>
                  </a:cubicBezTo>
                  <a:cubicBezTo>
                    <a:pt x="17921" y="35380"/>
                    <a:pt x="17924" y="35380"/>
                    <a:pt x="17927" y="35379"/>
                  </a:cubicBezTo>
                  <a:cubicBezTo>
                    <a:pt x="18273" y="35347"/>
                    <a:pt x="18634" y="35262"/>
                    <a:pt x="18851" y="35169"/>
                  </a:cubicBezTo>
                  <a:cubicBezTo>
                    <a:pt x="18918" y="35141"/>
                    <a:pt x="18971" y="35112"/>
                    <a:pt x="19008" y="35081"/>
                  </a:cubicBezTo>
                  <a:cubicBezTo>
                    <a:pt x="19698" y="34542"/>
                    <a:pt x="19918" y="33560"/>
                    <a:pt x="19551" y="32703"/>
                  </a:cubicBezTo>
                  <a:lnTo>
                    <a:pt x="5753" y="504"/>
                  </a:lnTo>
                  <a:cubicBezTo>
                    <a:pt x="5590" y="123"/>
                    <a:pt x="5233" y="0"/>
                    <a:pt x="4842" y="0"/>
                  </a:cubicBezTo>
                  <a:close/>
                </a:path>
              </a:pathLst>
            </a:custGeom>
            <a:solidFill>
              <a:srgbClr val="191919">
                <a:alpha val="17860"/>
              </a:srgbClr>
            </a:solidFill>
            <a:ln>
              <a:noFill/>
            </a:ln>
          </p:spPr>
          <p:txBody>
            <a:bodyPr spcFirstLastPara="1" wrap="square" lIns="91425" tIns="91425" rIns="91425" bIns="91425" anchor="ctr" anchorCtr="0">
              <a:noAutofit/>
            </a:bodyPr>
            <a:lstStyle/>
            <a:p>
              <a:endParaRPr/>
            </a:p>
          </p:txBody>
        </p:sp>
        <p:sp>
          <p:nvSpPr>
            <p:cNvPr id="379" name="Google Shape;4552;p52"/>
            <p:cNvSpPr/>
            <p:nvPr/>
          </p:nvSpPr>
          <p:spPr>
            <a:xfrm>
              <a:off x="875625" y="3060850"/>
              <a:ext cx="1111800" cy="1186575"/>
            </a:xfrm>
            <a:custGeom>
              <a:avLst/>
              <a:gdLst/>
              <a:ahLst/>
              <a:cxnLst/>
              <a:rect l="l" t="t" r="r" b="b"/>
              <a:pathLst>
                <a:path w="44472" h="47463" extrusionOk="0">
                  <a:moveTo>
                    <a:pt x="29145" y="332"/>
                  </a:moveTo>
                  <a:cubicBezTo>
                    <a:pt x="29272" y="332"/>
                    <a:pt x="29399" y="356"/>
                    <a:pt x="29520" y="404"/>
                  </a:cubicBezTo>
                  <a:cubicBezTo>
                    <a:pt x="29770" y="503"/>
                    <a:pt x="29966" y="696"/>
                    <a:pt x="30072" y="943"/>
                  </a:cubicBezTo>
                  <a:lnTo>
                    <a:pt x="44006" y="33459"/>
                  </a:lnTo>
                  <a:cubicBezTo>
                    <a:pt x="44128" y="33746"/>
                    <a:pt x="44132" y="34062"/>
                    <a:pt x="44016" y="34350"/>
                  </a:cubicBezTo>
                  <a:cubicBezTo>
                    <a:pt x="43901" y="34638"/>
                    <a:pt x="43680" y="34865"/>
                    <a:pt x="43396" y="34987"/>
                  </a:cubicBezTo>
                  <a:lnTo>
                    <a:pt x="15177" y="47079"/>
                  </a:lnTo>
                  <a:lnTo>
                    <a:pt x="388" y="12567"/>
                  </a:lnTo>
                  <a:lnTo>
                    <a:pt x="28748" y="413"/>
                  </a:lnTo>
                  <a:cubicBezTo>
                    <a:pt x="28876" y="359"/>
                    <a:pt x="29011" y="332"/>
                    <a:pt x="29145" y="332"/>
                  </a:cubicBezTo>
                  <a:close/>
                  <a:moveTo>
                    <a:pt x="29143" y="1"/>
                  </a:moveTo>
                  <a:cubicBezTo>
                    <a:pt x="28965" y="1"/>
                    <a:pt x="28786" y="37"/>
                    <a:pt x="28618" y="110"/>
                  </a:cubicBezTo>
                  <a:lnTo>
                    <a:pt x="106" y="12328"/>
                  </a:lnTo>
                  <a:cubicBezTo>
                    <a:pt x="66" y="12345"/>
                    <a:pt x="33" y="12377"/>
                    <a:pt x="17" y="12418"/>
                  </a:cubicBezTo>
                  <a:cubicBezTo>
                    <a:pt x="0" y="12459"/>
                    <a:pt x="1" y="12505"/>
                    <a:pt x="19" y="12544"/>
                  </a:cubicBezTo>
                  <a:lnTo>
                    <a:pt x="14940" y="47362"/>
                  </a:lnTo>
                  <a:cubicBezTo>
                    <a:pt x="14966" y="47425"/>
                    <a:pt x="15027" y="47462"/>
                    <a:pt x="15091" y="47462"/>
                  </a:cubicBezTo>
                  <a:cubicBezTo>
                    <a:pt x="15113" y="47462"/>
                    <a:pt x="15134" y="47457"/>
                    <a:pt x="15155" y="47448"/>
                  </a:cubicBezTo>
                  <a:lnTo>
                    <a:pt x="43524" y="35290"/>
                  </a:lnTo>
                  <a:cubicBezTo>
                    <a:pt x="43893" y="35133"/>
                    <a:pt x="44177" y="34842"/>
                    <a:pt x="44324" y="34473"/>
                  </a:cubicBezTo>
                  <a:cubicBezTo>
                    <a:pt x="44472" y="34103"/>
                    <a:pt x="44466" y="33695"/>
                    <a:pt x="44309" y="33329"/>
                  </a:cubicBezTo>
                  <a:lnTo>
                    <a:pt x="30376" y="814"/>
                  </a:lnTo>
                  <a:cubicBezTo>
                    <a:pt x="30235" y="485"/>
                    <a:pt x="29974" y="230"/>
                    <a:pt x="29641" y="98"/>
                  </a:cubicBezTo>
                  <a:cubicBezTo>
                    <a:pt x="29481" y="33"/>
                    <a:pt x="29312" y="1"/>
                    <a:pt x="2914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0" name="Google Shape;4553;p52"/>
            <p:cNvSpPr/>
            <p:nvPr/>
          </p:nvSpPr>
          <p:spPr>
            <a:xfrm>
              <a:off x="826275" y="2915550"/>
              <a:ext cx="1201350" cy="1318200"/>
            </a:xfrm>
            <a:custGeom>
              <a:avLst/>
              <a:gdLst/>
              <a:ahLst/>
              <a:cxnLst/>
              <a:rect l="l" t="t" r="r" b="b"/>
              <a:pathLst>
                <a:path w="48054" h="52728" extrusionOk="0">
                  <a:moveTo>
                    <a:pt x="32674" y="1"/>
                  </a:moveTo>
                  <a:cubicBezTo>
                    <a:pt x="32624" y="1"/>
                    <a:pt x="32572" y="3"/>
                    <a:pt x="32517" y="6"/>
                  </a:cubicBezTo>
                  <a:cubicBezTo>
                    <a:pt x="31989" y="41"/>
                    <a:pt x="31446" y="244"/>
                    <a:pt x="31169" y="363"/>
                  </a:cubicBezTo>
                  <a:lnTo>
                    <a:pt x="3360" y="12281"/>
                  </a:lnTo>
                  <a:cubicBezTo>
                    <a:pt x="1810" y="13045"/>
                    <a:pt x="865" y="14430"/>
                    <a:pt x="627" y="16284"/>
                  </a:cubicBezTo>
                  <a:cubicBezTo>
                    <a:pt x="449" y="17674"/>
                    <a:pt x="724" y="18819"/>
                    <a:pt x="745" y="18893"/>
                  </a:cubicBezTo>
                  <a:lnTo>
                    <a:pt x="14888" y="51898"/>
                  </a:lnTo>
                  <a:cubicBezTo>
                    <a:pt x="15163" y="52542"/>
                    <a:pt x="15691" y="52727"/>
                    <a:pt x="16164" y="52727"/>
                  </a:cubicBezTo>
                  <a:cubicBezTo>
                    <a:pt x="16424" y="52727"/>
                    <a:pt x="16669" y="52670"/>
                    <a:pt x="16844" y="52600"/>
                  </a:cubicBezTo>
                  <a:cubicBezTo>
                    <a:pt x="16929" y="52566"/>
                    <a:pt x="16970" y="52471"/>
                    <a:pt x="16937" y="52386"/>
                  </a:cubicBezTo>
                  <a:cubicBezTo>
                    <a:pt x="16911" y="52320"/>
                    <a:pt x="16848" y="52281"/>
                    <a:pt x="16781" y="52281"/>
                  </a:cubicBezTo>
                  <a:cubicBezTo>
                    <a:pt x="16762" y="52281"/>
                    <a:pt x="16742" y="52285"/>
                    <a:pt x="16722" y="52292"/>
                  </a:cubicBezTo>
                  <a:cubicBezTo>
                    <a:pt x="16700" y="52300"/>
                    <a:pt x="16454" y="52393"/>
                    <a:pt x="16156" y="52393"/>
                  </a:cubicBezTo>
                  <a:cubicBezTo>
                    <a:pt x="15816" y="52393"/>
                    <a:pt x="15409" y="52272"/>
                    <a:pt x="15192" y="51765"/>
                  </a:cubicBezTo>
                  <a:lnTo>
                    <a:pt x="1056" y="18787"/>
                  </a:lnTo>
                  <a:cubicBezTo>
                    <a:pt x="1044" y="18743"/>
                    <a:pt x="0" y="14304"/>
                    <a:pt x="3496" y="12581"/>
                  </a:cubicBezTo>
                  <a:lnTo>
                    <a:pt x="31298" y="667"/>
                  </a:lnTo>
                  <a:cubicBezTo>
                    <a:pt x="31555" y="557"/>
                    <a:pt x="32058" y="366"/>
                    <a:pt x="32536" y="335"/>
                  </a:cubicBezTo>
                  <a:cubicBezTo>
                    <a:pt x="32583" y="332"/>
                    <a:pt x="32629" y="330"/>
                    <a:pt x="32672" y="330"/>
                  </a:cubicBezTo>
                  <a:cubicBezTo>
                    <a:pt x="33112" y="330"/>
                    <a:pt x="33394" y="488"/>
                    <a:pt x="33531" y="808"/>
                  </a:cubicBezTo>
                  <a:lnTo>
                    <a:pt x="47330" y="33006"/>
                  </a:lnTo>
                  <a:cubicBezTo>
                    <a:pt x="47689" y="33844"/>
                    <a:pt x="47473" y="34798"/>
                    <a:pt x="46805" y="35325"/>
                  </a:cubicBezTo>
                  <a:cubicBezTo>
                    <a:pt x="46575" y="35505"/>
                    <a:pt x="45868" y="35626"/>
                    <a:pt x="45481" y="35629"/>
                  </a:cubicBezTo>
                  <a:cubicBezTo>
                    <a:pt x="45391" y="35629"/>
                    <a:pt x="45315" y="35703"/>
                    <a:pt x="45316" y="35795"/>
                  </a:cubicBezTo>
                  <a:cubicBezTo>
                    <a:pt x="45316" y="35883"/>
                    <a:pt x="45387" y="35959"/>
                    <a:pt x="45474" y="35959"/>
                  </a:cubicBezTo>
                  <a:cubicBezTo>
                    <a:pt x="45477" y="35959"/>
                    <a:pt x="45480" y="35959"/>
                    <a:pt x="45483" y="35958"/>
                  </a:cubicBezTo>
                  <a:cubicBezTo>
                    <a:pt x="45853" y="35955"/>
                    <a:pt x="46681" y="35843"/>
                    <a:pt x="47010" y="35584"/>
                  </a:cubicBezTo>
                  <a:cubicBezTo>
                    <a:pt x="47796" y="34965"/>
                    <a:pt x="48053" y="33850"/>
                    <a:pt x="47635" y="32875"/>
                  </a:cubicBezTo>
                  <a:lnTo>
                    <a:pt x="33837" y="677"/>
                  </a:lnTo>
                  <a:cubicBezTo>
                    <a:pt x="33702" y="363"/>
                    <a:pt x="33391" y="1"/>
                    <a:pt x="3267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1" name="Google Shape;4554;p52"/>
            <p:cNvSpPr/>
            <p:nvPr/>
          </p:nvSpPr>
          <p:spPr>
            <a:xfrm>
              <a:off x="845800" y="3209375"/>
              <a:ext cx="100800" cy="167625"/>
            </a:xfrm>
            <a:custGeom>
              <a:avLst/>
              <a:gdLst/>
              <a:ahLst/>
              <a:cxnLst/>
              <a:rect l="l" t="t" r="r" b="b"/>
              <a:pathLst>
                <a:path w="4032" h="6705" extrusionOk="0">
                  <a:moveTo>
                    <a:pt x="3843" y="0"/>
                  </a:moveTo>
                  <a:cubicBezTo>
                    <a:pt x="3821" y="0"/>
                    <a:pt x="3799" y="5"/>
                    <a:pt x="3778" y="14"/>
                  </a:cubicBezTo>
                  <a:cubicBezTo>
                    <a:pt x="0" y="1634"/>
                    <a:pt x="1191" y="6530"/>
                    <a:pt x="1204" y="6580"/>
                  </a:cubicBezTo>
                  <a:cubicBezTo>
                    <a:pt x="1223" y="6655"/>
                    <a:pt x="1291" y="6705"/>
                    <a:pt x="1364" y="6705"/>
                  </a:cubicBezTo>
                  <a:cubicBezTo>
                    <a:pt x="1376" y="6705"/>
                    <a:pt x="1391" y="6703"/>
                    <a:pt x="1405" y="6700"/>
                  </a:cubicBezTo>
                  <a:cubicBezTo>
                    <a:pt x="1494" y="6677"/>
                    <a:pt x="1548" y="6587"/>
                    <a:pt x="1525" y="6498"/>
                  </a:cubicBezTo>
                  <a:cubicBezTo>
                    <a:pt x="1514" y="6452"/>
                    <a:pt x="388" y="1826"/>
                    <a:pt x="3909" y="318"/>
                  </a:cubicBezTo>
                  <a:cubicBezTo>
                    <a:pt x="3993" y="282"/>
                    <a:pt x="4032" y="185"/>
                    <a:pt x="3995" y="101"/>
                  </a:cubicBezTo>
                  <a:cubicBezTo>
                    <a:pt x="3968" y="38"/>
                    <a:pt x="3906" y="0"/>
                    <a:pt x="384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2" name="Google Shape;4555;p52"/>
            <p:cNvSpPr/>
            <p:nvPr/>
          </p:nvSpPr>
          <p:spPr>
            <a:xfrm>
              <a:off x="875750" y="2933350"/>
              <a:ext cx="1113775" cy="907975"/>
            </a:xfrm>
            <a:custGeom>
              <a:avLst/>
              <a:gdLst/>
              <a:ahLst/>
              <a:cxnLst/>
              <a:rect l="l" t="t" r="r" b="b"/>
              <a:pathLst>
                <a:path w="44551" h="36319" extrusionOk="0">
                  <a:moveTo>
                    <a:pt x="30684" y="0"/>
                  </a:moveTo>
                  <a:cubicBezTo>
                    <a:pt x="30663" y="0"/>
                    <a:pt x="30641" y="4"/>
                    <a:pt x="30620" y="13"/>
                  </a:cubicBezTo>
                  <a:lnTo>
                    <a:pt x="1802" y="12363"/>
                  </a:lnTo>
                  <a:cubicBezTo>
                    <a:pt x="1738" y="12384"/>
                    <a:pt x="212" y="12908"/>
                    <a:pt x="16" y="14105"/>
                  </a:cubicBezTo>
                  <a:cubicBezTo>
                    <a:pt x="1" y="14195"/>
                    <a:pt x="62" y="14280"/>
                    <a:pt x="152" y="14294"/>
                  </a:cubicBezTo>
                  <a:cubicBezTo>
                    <a:pt x="162" y="14296"/>
                    <a:pt x="171" y="14297"/>
                    <a:pt x="180" y="14297"/>
                  </a:cubicBezTo>
                  <a:cubicBezTo>
                    <a:pt x="259" y="14297"/>
                    <a:pt x="330" y="14239"/>
                    <a:pt x="342" y="14158"/>
                  </a:cubicBezTo>
                  <a:cubicBezTo>
                    <a:pt x="507" y="13159"/>
                    <a:pt x="1894" y="12681"/>
                    <a:pt x="1920" y="12672"/>
                  </a:cubicBezTo>
                  <a:lnTo>
                    <a:pt x="30599" y="383"/>
                  </a:lnTo>
                  <a:lnTo>
                    <a:pt x="44208" y="32138"/>
                  </a:lnTo>
                  <a:cubicBezTo>
                    <a:pt x="43371" y="35059"/>
                    <a:pt x="42999" y="36085"/>
                    <a:pt x="42995" y="36095"/>
                  </a:cubicBezTo>
                  <a:cubicBezTo>
                    <a:pt x="42964" y="36180"/>
                    <a:pt x="43007" y="36276"/>
                    <a:pt x="43094" y="36308"/>
                  </a:cubicBezTo>
                  <a:cubicBezTo>
                    <a:pt x="43111" y="36315"/>
                    <a:pt x="43131" y="36318"/>
                    <a:pt x="43150" y="36318"/>
                  </a:cubicBezTo>
                  <a:cubicBezTo>
                    <a:pt x="43217" y="36318"/>
                    <a:pt x="43281" y="36276"/>
                    <a:pt x="43304" y="36209"/>
                  </a:cubicBezTo>
                  <a:cubicBezTo>
                    <a:pt x="43308" y="36199"/>
                    <a:pt x="43687" y="35152"/>
                    <a:pt x="44540" y="32171"/>
                  </a:cubicBezTo>
                  <a:cubicBezTo>
                    <a:pt x="44550" y="32135"/>
                    <a:pt x="44548" y="32096"/>
                    <a:pt x="44534" y="32060"/>
                  </a:cubicBezTo>
                  <a:lnTo>
                    <a:pt x="30838" y="100"/>
                  </a:lnTo>
                  <a:cubicBezTo>
                    <a:pt x="30810" y="38"/>
                    <a:pt x="30748" y="0"/>
                    <a:pt x="3068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3" name="Google Shape;4556;p52"/>
            <p:cNvSpPr/>
            <p:nvPr/>
          </p:nvSpPr>
          <p:spPr>
            <a:xfrm>
              <a:off x="1599775" y="2933200"/>
              <a:ext cx="47625" cy="135975"/>
            </a:xfrm>
            <a:custGeom>
              <a:avLst/>
              <a:gdLst/>
              <a:ahLst/>
              <a:cxnLst/>
              <a:rect l="l" t="t" r="r" b="b"/>
              <a:pathLst>
                <a:path w="1905" h="5439" extrusionOk="0">
                  <a:moveTo>
                    <a:pt x="1723" y="1"/>
                  </a:moveTo>
                  <a:cubicBezTo>
                    <a:pt x="1650" y="1"/>
                    <a:pt x="1584" y="48"/>
                    <a:pt x="1563" y="121"/>
                  </a:cubicBezTo>
                  <a:cubicBezTo>
                    <a:pt x="507" y="3885"/>
                    <a:pt x="37" y="5204"/>
                    <a:pt x="32" y="5217"/>
                  </a:cubicBezTo>
                  <a:cubicBezTo>
                    <a:pt x="0" y="5304"/>
                    <a:pt x="45" y="5398"/>
                    <a:pt x="131" y="5429"/>
                  </a:cubicBezTo>
                  <a:cubicBezTo>
                    <a:pt x="150" y="5435"/>
                    <a:pt x="170" y="5439"/>
                    <a:pt x="188" y="5439"/>
                  </a:cubicBezTo>
                  <a:cubicBezTo>
                    <a:pt x="256" y="5439"/>
                    <a:pt x="319" y="5397"/>
                    <a:pt x="343" y="5330"/>
                  </a:cubicBezTo>
                  <a:cubicBezTo>
                    <a:pt x="349" y="5316"/>
                    <a:pt x="821" y="3991"/>
                    <a:pt x="1882" y="211"/>
                  </a:cubicBezTo>
                  <a:cubicBezTo>
                    <a:pt x="1905" y="123"/>
                    <a:pt x="1855" y="31"/>
                    <a:pt x="1767" y="7"/>
                  </a:cubicBezTo>
                  <a:cubicBezTo>
                    <a:pt x="1752" y="3"/>
                    <a:pt x="1737" y="1"/>
                    <a:pt x="172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pic>
        <p:nvPicPr>
          <p:cNvPr id="2" name="Picture 1"/>
          <p:cNvPicPr>
            <a:picLocks noChangeAspect="1"/>
          </p:cNvPicPr>
          <p:nvPr/>
        </p:nvPicPr>
        <p:blipFill>
          <a:blip r:embed="rId3"/>
          <a:stretch>
            <a:fillRect/>
          </a:stretch>
        </p:blipFill>
        <p:spPr>
          <a:xfrm>
            <a:off x="1045604" y="1061315"/>
            <a:ext cx="7169274" cy="2302114"/>
          </a:xfrm>
          <a:prstGeom prst="rect">
            <a:avLst/>
          </a:prstGeom>
        </p:spPr>
      </p:pic>
      <p:sp>
        <p:nvSpPr>
          <p:cNvPr id="392" name="Rectangle 391"/>
          <p:cNvSpPr/>
          <p:nvPr/>
        </p:nvSpPr>
        <p:spPr>
          <a:xfrm>
            <a:off x="4227220" y="3019099"/>
            <a:ext cx="1858617" cy="523220"/>
          </a:xfrm>
          <a:prstGeom prst="rect">
            <a:avLst/>
          </a:prstGeom>
        </p:spPr>
        <p:txBody>
          <a:bodyPr wrap="square">
            <a:spAutoFit/>
          </a:bodyPr>
          <a:lstStyle/>
          <a:p>
            <a:pPr marL="0" indent="0" algn="ctr"/>
            <a:r>
              <a:rPr lang="en-US" dirty="0" err="1">
                <a:solidFill>
                  <a:schemeClr val="bg1"/>
                </a:solidFill>
              </a:rPr>
              <a:t>Nguyễn</a:t>
            </a:r>
            <a:r>
              <a:rPr lang="en-US" dirty="0">
                <a:solidFill>
                  <a:schemeClr val="bg1"/>
                </a:solidFill>
              </a:rPr>
              <a:t> </a:t>
            </a:r>
            <a:r>
              <a:rPr lang="en-US" dirty="0" err="1">
                <a:solidFill>
                  <a:schemeClr val="bg1"/>
                </a:solidFill>
              </a:rPr>
              <a:t>Nhâm</a:t>
            </a:r>
            <a:endParaRPr lang="en-US" dirty="0">
              <a:solidFill>
                <a:schemeClr val="bg1"/>
              </a:solidFill>
            </a:endParaRPr>
          </a:p>
          <a:p>
            <a:pPr marL="0" indent="0" algn="ctr"/>
            <a:r>
              <a:rPr lang="en-US" dirty="0" err="1">
                <a:solidFill>
                  <a:schemeClr val="bg1"/>
                </a:solidFill>
              </a:rPr>
              <a:t>Zalo</a:t>
            </a:r>
            <a:r>
              <a:rPr lang="en-US" dirty="0">
                <a:solidFill>
                  <a:schemeClr val="bg1"/>
                </a:solidFill>
              </a:rPr>
              <a:t>: 0981.713.891</a:t>
            </a:r>
          </a:p>
        </p:txBody>
      </p:sp>
    </p:spTree>
    <p:extLst>
      <p:ext uri="{BB962C8B-B14F-4D97-AF65-F5344CB8AC3E}">
        <p14:creationId xmlns:p14="http://schemas.microsoft.com/office/powerpoint/2010/main" val="4021353492"/>
      </p:ext>
    </p:extLst>
  </p:cSld>
  <p:clrMapOvr>
    <a:masterClrMapping/>
  </p:clrMapOvr>
  <p:transition spd="slow">
    <p:comb/>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58825" y="350580"/>
            <a:ext cx="2682145" cy="461665"/>
          </a:xfrm>
          <a:prstGeom prst="rect">
            <a:avLst/>
          </a:prstGeom>
        </p:spPr>
        <p:txBody>
          <a:bodyPr wrap="none">
            <a:spAutoFit/>
          </a:bodyPr>
          <a:lstStyle/>
          <a:p>
            <a:r>
              <a:rPr lang="vi-VN" sz="2400" b="1" dirty="0">
                <a:latin typeface="Times New Roman" panose="02020603050405020304" pitchFamily="18" charset="0"/>
                <a:ea typeface="Calibri" panose="020F0502020204030204" pitchFamily="34" charset="0"/>
                <a:cs typeface="Times New Roman" panose="02020603050405020304" pitchFamily="18" charset="0"/>
              </a:rPr>
              <a:t>Nhiệm vụ học tập: </a:t>
            </a:r>
            <a:endParaRPr lang="en-US" sz="2400" b="1" dirty="0"/>
          </a:p>
        </p:txBody>
      </p:sp>
      <p:pic>
        <p:nvPicPr>
          <p:cNvPr id="4" name="Picture 3"/>
          <p:cNvPicPr>
            <a:picLocks noChangeAspect="1"/>
          </p:cNvPicPr>
          <p:nvPr/>
        </p:nvPicPr>
        <p:blipFill>
          <a:blip r:embed="rId2"/>
          <a:stretch>
            <a:fillRect/>
          </a:stretch>
        </p:blipFill>
        <p:spPr>
          <a:xfrm>
            <a:off x="8044451" y="4519406"/>
            <a:ext cx="1066892" cy="438950"/>
          </a:xfrm>
          <a:prstGeom prst="rect">
            <a:avLst/>
          </a:prstGeom>
        </p:spPr>
      </p:pic>
      <p:pic>
        <p:nvPicPr>
          <p:cNvPr id="5" name="Picture 4"/>
          <p:cNvPicPr>
            <a:picLocks noChangeAspect="1"/>
          </p:cNvPicPr>
          <p:nvPr/>
        </p:nvPicPr>
        <p:blipFill>
          <a:blip r:embed="rId3"/>
          <a:stretch>
            <a:fillRect/>
          </a:stretch>
        </p:blipFill>
        <p:spPr>
          <a:xfrm rot="10800000">
            <a:off x="8216807" y="4231603"/>
            <a:ext cx="751132" cy="762066"/>
          </a:xfrm>
          <a:prstGeom prst="rect">
            <a:avLst/>
          </a:prstGeom>
        </p:spPr>
      </p:pic>
      <p:pic>
        <p:nvPicPr>
          <p:cNvPr id="6" name="Picture 5"/>
          <p:cNvPicPr>
            <a:picLocks noChangeAspect="1"/>
          </p:cNvPicPr>
          <p:nvPr/>
        </p:nvPicPr>
        <p:blipFill>
          <a:blip r:embed="rId4"/>
          <a:stretch>
            <a:fillRect/>
          </a:stretch>
        </p:blipFill>
        <p:spPr>
          <a:xfrm>
            <a:off x="7841216" y="-216634"/>
            <a:ext cx="1502314" cy="1063176"/>
          </a:xfrm>
          <a:prstGeom prst="rect">
            <a:avLst/>
          </a:prstGeom>
        </p:spPr>
      </p:pic>
      <p:pic>
        <p:nvPicPr>
          <p:cNvPr id="7" name="Picture 6"/>
          <p:cNvPicPr>
            <a:picLocks noChangeAspect="1"/>
          </p:cNvPicPr>
          <p:nvPr/>
        </p:nvPicPr>
        <p:blipFill>
          <a:blip r:embed="rId5"/>
          <a:stretch>
            <a:fillRect/>
          </a:stretch>
        </p:blipFill>
        <p:spPr>
          <a:xfrm>
            <a:off x="331660" y="0"/>
            <a:ext cx="1141203" cy="855008"/>
          </a:xfrm>
          <a:prstGeom prst="rect">
            <a:avLst/>
          </a:prstGeom>
        </p:spPr>
      </p:pic>
      <p:sp>
        <p:nvSpPr>
          <p:cNvPr id="10" name="Cloud 9"/>
          <p:cNvSpPr/>
          <p:nvPr/>
        </p:nvSpPr>
        <p:spPr>
          <a:xfrm>
            <a:off x="1584313" y="797506"/>
            <a:ext cx="5844058" cy="2298443"/>
          </a:xfrm>
          <a:prstGeom prst="cloud">
            <a:avLst/>
          </a:prstGeom>
          <a:solidFill>
            <a:schemeClr val="accent1">
              <a:lumMod val="20000"/>
              <a:lumOff val="80000"/>
            </a:schemeClr>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381565" y="1088090"/>
            <a:ext cx="4436664" cy="1569660"/>
          </a:xfrm>
          <a:prstGeom prst="rect">
            <a:avLst/>
          </a:prstGeom>
        </p:spPr>
        <p:txBody>
          <a:bodyPr wrap="square">
            <a:spAutoFit/>
          </a:bodyPr>
          <a:lstStyle/>
          <a:p>
            <a:pPr algn="just">
              <a:spcAft>
                <a:spcPts val="80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Từ bài viết đã được đọc, chỉnh sửa và rút kinh nghiệm trên lớp,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về nhà lựa chọn một trong hai nhiệm vụ:</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Flowchart: Sequential Access Storage 11"/>
          <p:cNvSpPr/>
          <p:nvPr/>
        </p:nvSpPr>
        <p:spPr>
          <a:xfrm rot="21399828" flipH="1">
            <a:off x="4379168" y="3156112"/>
            <a:ext cx="4313264" cy="1809498"/>
          </a:xfrm>
          <a:prstGeom prst="flowChartMagneticTape">
            <a:avLst/>
          </a:prstGeom>
          <a:solidFill>
            <a:schemeClr val="accent1">
              <a:lumMod val="20000"/>
              <a:lumOff val="80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Sequential Access Storage 13"/>
          <p:cNvSpPr/>
          <p:nvPr/>
        </p:nvSpPr>
        <p:spPr>
          <a:xfrm rot="185543">
            <a:off x="546633" y="3245726"/>
            <a:ext cx="3633030" cy="1546072"/>
          </a:xfrm>
          <a:prstGeom prst="flowChartMagneticTape">
            <a:avLst/>
          </a:prstGeom>
          <a:solidFill>
            <a:schemeClr val="accent1">
              <a:lumMod val="20000"/>
              <a:lumOff val="8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120221" y="3495788"/>
            <a:ext cx="2214533" cy="1200329"/>
          </a:xfrm>
          <a:prstGeom prst="rect">
            <a:avLst/>
          </a:prstGeom>
        </p:spPr>
        <p:txBody>
          <a:bodyPr wrap="square">
            <a:spAutoFit/>
          </a:bodyPr>
          <a:lstStyle/>
          <a:p>
            <a:pPr algn="ctr">
              <a:spcAft>
                <a:spcPts val="80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Sửa bài viết cho hoàn chỉnh và công bố.</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5096732" y="3495788"/>
            <a:ext cx="2994149" cy="1200329"/>
          </a:xfrm>
          <a:prstGeom prst="rect">
            <a:avLst/>
          </a:prstGeom>
        </p:spPr>
        <p:txBody>
          <a:bodyPr wrap="square">
            <a:spAutoFit/>
          </a:bodyPr>
          <a:lstStyle/>
          <a:p>
            <a:pPr algn="ctr">
              <a:spcAft>
                <a:spcPts val="80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Chọn một vấn đề khác trong đời sống để viết bài mới và công bố.</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7" name="Google Shape;2878;p36"/>
          <p:cNvGrpSpPr/>
          <p:nvPr/>
        </p:nvGrpSpPr>
        <p:grpSpPr>
          <a:xfrm rot="20716748">
            <a:off x="7174925" y="3013164"/>
            <a:ext cx="507304" cy="595543"/>
            <a:chOff x="780782" y="766491"/>
            <a:chExt cx="713278" cy="837344"/>
          </a:xfrm>
        </p:grpSpPr>
        <p:sp>
          <p:nvSpPr>
            <p:cNvPr id="18" name="Google Shape;2879;p36"/>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80;p36"/>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81;p36"/>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82;p36"/>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83;p36"/>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884;p36"/>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885;p36"/>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886;p36"/>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887;p36"/>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888;p36"/>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89;p36"/>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90;p36"/>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91;p36"/>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92;p36"/>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893;p36"/>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94;p36"/>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895;p36"/>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896;p36"/>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897;p36"/>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2898;p36"/>
          <p:cNvGrpSpPr/>
          <p:nvPr/>
        </p:nvGrpSpPr>
        <p:grpSpPr>
          <a:xfrm rot="-7008787">
            <a:off x="3364579" y="3250256"/>
            <a:ext cx="688323" cy="882715"/>
            <a:chOff x="7573474" y="3466512"/>
            <a:chExt cx="1617164" cy="1316285"/>
          </a:xfrm>
        </p:grpSpPr>
        <p:sp>
          <p:nvSpPr>
            <p:cNvPr id="38" name="Google Shape;2899;p36"/>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00;p36"/>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01;p36"/>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02;p36"/>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03;p36"/>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04;p36"/>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05;p36"/>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06;p36"/>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07;p36"/>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08;p36"/>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09;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10;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11;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12;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13;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14;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15;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16;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17;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18;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19;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20;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21;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22;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23;p36"/>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924;p36"/>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25;p36"/>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26;p36"/>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27;p36"/>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928;p36"/>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929;p36"/>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930;p36"/>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931;p36"/>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932;p36"/>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933;p36"/>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934;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935;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936;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937;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938;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939;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940;p36"/>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941;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942;p36"/>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943;p36"/>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944;p36"/>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945;p36"/>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946;p36"/>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947;p36"/>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80158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1" grpId="0"/>
      <p:bldP spid="12" grpId="0" animBg="1"/>
      <p:bldP spid="14" grpId="0" animBg="1"/>
      <p:bldP spid="15"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矩形 28">
            <a:extLst>
              <a:ext uri="{FF2B5EF4-FFF2-40B4-BE49-F238E27FC236}">
                <a16:creationId xmlns:a16="http://schemas.microsoft.com/office/drawing/2014/main" id="{253CEB35-49D9-4CFA-9C65-F70A6ED2A4B6}"/>
              </a:ext>
            </a:extLst>
          </p:cNvPr>
          <p:cNvSpPr/>
          <p:nvPr/>
        </p:nvSpPr>
        <p:spPr>
          <a:xfrm>
            <a:off x="4269103" y="550572"/>
            <a:ext cx="830687" cy="4172755"/>
          </a:xfrm>
          <a:prstGeom prst="rect">
            <a:avLst/>
          </a:prstGeom>
          <a:solidFill>
            <a:srgbClr val="407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4" name="矩形 30">
            <a:extLst>
              <a:ext uri="{FF2B5EF4-FFF2-40B4-BE49-F238E27FC236}">
                <a16:creationId xmlns:a16="http://schemas.microsoft.com/office/drawing/2014/main" id="{7358BD82-98C3-47AC-B830-5CCFE257E29D}"/>
              </a:ext>
            </a:extLst>
          </p:cNvPr>
          <p:cNvSpPr/>
          <p:nvPr/>
        </p:nvSpPr>
        <p:spPr>
          <a:xfrm>
            <a:off x="26096" y="1076827"/>
            <a:ext cx="4270032" cy="2160591"/>
          </a:xfrm>
          <a:prstGeom prst="rect">
            <a:avLst/>
          </a:prstGeom>
        </p:spPr>
        <p:txBody>
          <a:bodyPr wrap="square">
            <a:spAutoFit/>
            <a:scene3d>
              <a:camera prst="orthographicFront"/>
              <a:lightRig rig="threePt" dir="t"/>
            </a:scene3d>
            <a:sp3d contourW="6350"/>
          </a:bodyPr>
          <a:lstStyle/>
          <a:p>
            <a:pPr algn="ctr">
              <a:lnSpc>
                <a:spcPct val="70000"/>
              </a:lnSpc>
              <a:buClrTx/>
              <a:buFontTx/>
              <a:buNone/>
            </a:pPr>
            <a:r>
              <a:rPr lang="en-SG" altLang="zh-CN" sz="9600" b="1" kern="1200" dirty="0">
                <a:solidFill>
                  <a:srgbClr val="FF0000"/>
                </a:solidFill>
                <a:latin typeface="#9Slide05 SVNDarleston" panose="02000000000000000000" pitchFamily="2" charset="0"/>
                <a:ea typeface="汉仪夏日体W" panose="00020600040101010101" pitchFamily="18" charset="-122"/>
              </a:rPr>
              <a:t>Thank you!</a:t>
            </a:r>
            <a:endParaRPr lang="zh-CN" altLang="en-US" sz="9600" b="1" kern="1200" dirty="0">
              <a:solidFill>
                <a:srgbClr val="FF0000"/>
              </a:solidFill>
              <a:latin typeface="#9Slide05 SVNDarleston" panose="02000000000000000000" pitchFamily="2" charset="0"/>
              <a:ea typeface="汉仪夏日体W" panose="00020600040101010101" pitchFamily="18" charset="-122"/>
            </a:endParaRPr>
          </a:p>
        </p:txBody>
      </p:sp>
      <p:sp>
        <p:nvSpPr>
          <p:cNvPr id="5" name="矩形 6">
            <a:extLst>
              <a:ext uri="{FF2B5EF4-FFF2-40B4-BE49-F238E27FC236}">
                <a16:creationId xmlns:a16="http://schemas.microsoft.com/office/drawing/2014/main" id="{CD5DAFD7-2FB2-4D8A-9937-45CD3B82F90C}"/>
              </a:ext>
            </a:extLst>
          </p:cNvPr>
          <p:cNvSpPr/>
          <p:nvPr/>
        </p:nvSpPr>
        <p:spPr>
          <a:xfrm>
            <a:off x="5136817" y="1"/>
            <a:ext cx="830687" cy="4712058"/>
          </a:xfrm>
          <a:prstGeom prst="rect">
            <a:avLst/>
          </a:prstGeom>
          <a:solidFill>
            <a:srgbClr val="E8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6" name="矩形 7">
            <a:extLst>
              <a:ext uri="{FF2B5EF4-FFF2-40B4-BE49-F238E27FC236}">
                <a16:creationId xmlns:a16="http://schemas.microsoft.com/office/drawing/2014/main" id="{0CF6A3D8-1683-480E-942A-5399C5F36C0B}"/>
              </a:ext>
            </a:extLst>
          </p:cNvPr>
          <p:cNvSpPr/>
          <p:nvPr/>
        </p:nvSpPr>
        <p:spPr>
          <a:xfrm>
            <a:off x="6015799" y="0"/>
            <a:ext cx="830687" cy="5143500"/>
          </a:xfrm>
          <a:prstGeom prst="rect">
            <a:avLst/>
          </a:prstGeom>
          <a:solidFill>
            <a:srgbClr val="3C4D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7" name="矩形 8">
            <a:extLst>
              <a:ext uri="{FF2B5EF4-FFF2-40B4-BE49-F238E27FC236}">
                <a16:creationId xmlns:a16="http://schemas.microsoft.com/office/drawing/2014/main" id="{3E55FDBF-993B-467F-B34D-D123F6B5ABC6}"/>
              </a:ext>
            </a:extLst>
          </p:cNvPr>
          <p:cNvSpPr/>
          <p:nvPr/>
        </p:nvSpPr>
        <p:spPr>
          <a:xfrm>
            <a:off x="6894783" y="548962"/>
            <a:ext cx="830687" cy="4594538"/>
          </a:xfrm>
          <a:prstGeom prst="rect">
            <a:avLst/>
          </a:prstGeom>
          <a:solidFill>
            <a:srgbClr val="E8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8" name="矩形 9">
            <a:extLst>
              <a:ext uri="{FF2B5EF4-FFF2-40B4-BE49-F238E27FC236}">
                <a16:creationId xmlns:a16="http://schemas.microsoft.com/office/drawing/2014/main" id="{E7FBCE90-AD6E-40AE-9DC3-ACA348425844}"/>
              </a:ext>
            </a:extLst>
          </p:cNvPr>
          <p:cNvSpPr/>
          <p:nvPr/>
        </p:nvSpPr>
        <p:spPr>
          <a:xfrm>
            <a:off x="7773766" y="548962"/>
            <a:ext cx="830687" cy="4172755"/>
          </a:xfrm>
          <a:prstGeom prst="rect">
            <a:avLst/>
          </a:prstGeom>
          <a:solidFill>
            <a:srgbClr val="3C4D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9" name="椭圆 5">
            <a:extLst>
              <a:ext uri="{FF2B5EF4-FFF2-40B4-BE49-F238E27FC236}">
                <a16:creationId xmlns:a16="http://schemas.microsoft.com/office/drawing/2014/main" id="{6A481244-15C7-4B0B-8283-A6322803D422}"/>
              </a:ext>
            </a:extLst>
          </p:cNvPr>
          <p:cNvSpPr/>
          <p:nvPr/>
        </p:nvSpPr>
        <p:spPr>
          <a:xfrm>
            <a:off x="4298080" y="540913"/>
            <a:ext cx="4124459" cy="4134119"/>
          </a:xfrm>
          <a:prstGeom prst="ellipse">
            <a:avLst/>
          </a:prstGeom>
          <a:solidFill>
            <a:srgbClr val="F6C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pic>
        <p:nvPicPr>
          <p:cNvPr id="10" name="图片 10">
            <a:extLst>
              <a:ext uri="{FF2B5EF4-FFF2-40B4-BE49-F238E27FC236}">
                <a16:creationId xmlns:a16="http://schemas.microsoft.com/office/drawing/2014/main" id="{DC63450C-CAFF-4BBA-A8F9-45C43A7F95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8319" y="749391"/>
            <a:ext cx="3457172" cy="3457172"/>
          </a:xfrm>
          <a:prstGeom prst="rect">
            <a:avLst/>
          </a:prstGeom>
        </p:spPr>
      </p:pic>
    </p:spTree>
    <p:extLst>
      <p:ext uri="{BB962C8B-B14F-4D97-AF65-F5344CB8AC3E}">
        <p14:creationId xmlns:p14="http://schemas.microsoft.com/office/powerpoint/2010/main" val="13407977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13">
            <a:extLst>
              <a:ext uri="{FF2B5EF4-FFF2-40B4-BE49-F238E27FC236}">
                <a16:creationId xmlns:a16="http://schemas.microsoft.com/office/drawing/2014/main" id="{8EE96391-C2C1-06DA-464B-FA62549C1419}"/>
              </a:ext>
            </a:extLst>
          </p:cNvPr>
          <p:cNvSpPr/>
          <p:nvPr/>
        </p:nvSpPr>
        <p:spPr>
          <a:xfrm>
            <a:off x="1169172" y="217057"/>
            <a:ext cx="6768109" cy="678999"/>
          </a:xfrm>
          <a:prstGeom prst="roundRect">
            <a:avLst>
              <a:gd name="adj" fmla="val 50000"/>
            </a:avLst>
          </a:prstGeom>
          <a:solidFill>
            <a:schemeClr val="accent2"/>
          </a:solidFill>
          <a:ln w="9525" cap="flat" cmpd="sng" algn="ctr">
            <a:solidFill>
              <a:srgbClr val="191919"/>
            </a:solidFill>
            <a:prstDash val="solid"/>
          </a:ln>
          <a:effectLst/>
        </p:spPr>
        <p:txBody>
          <a:bodyPr rtlCol="0" anchor="ctr"/>
          <a:lstStyle/>
          <a:p>
            <a:pPr marL="0" marR="259080" lvl="0" indent="0" algn="ctr" defTabSz="914400" eaLnBrk="1" fontAlgn="auto" latinLnBrk="0" hangingPunct="1">
              <a:lnSpc>
                <a:spcPct val="150000"/>
              </a:lnSpc>
              <a:spcBef>
                <a:spcPts val="0"/>
              </a:spcBef>
              <a:spcAft>
                <a:spcPts val="800"/>
              </a:spcAft>
              <a:buClrTx/>
              <a:buSzTx/>
              <a:buFontTx/>
              <a:buNone/>
              <a:tabLst/>
              <a:defRPr/>
            </a:pPr>
            <a:endParaRPr kumimoji="0" lang="en-SG" sz="2400" b="0" i="0" u="none" strike="noStrike" kern="0" cap="none" spc="0" normalizeH="0" baseline="0" noProof="0" dirty="0">
              <a:ln>
                <a:noFill/>
              </a:ln>
              <a:solidFill>
                <a:srgbClr val="191919"/>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377596" y="168070"/>
            <a:ext cx="6456270" cy="769441"/>
          </a:xfrm>
          <a:prstGeom prst="rect">
            <a:avLst/>
          </a:prstGeom>
        </p:spPr>
        <p:txBody>
          <a:bodyPr wrap="square">
            <a:spAutoFit/>
          </a:bodyPr>
          <a:lstStyle/>
          <a:p>
            <a:pPr algn="just"/>
            <a:r>
              <a:rPr lang="vi-VN" sz="2200" b="1" dirty="0">
                <a:latin typeface="Times New Roman" panose="02020603050405020304" pitchFamily="18" charset="0"/>
                <a:ea typeface="Calibri" panose="020F0502020204030204" pitchFamily="34" charset="0"/>
                <a:cs typeface="Times New Roman" panose="02020603050405020304" pitchFamily="18" charset="0"/>
              </a:rPr>
              <a:t>2. Hoạt động kích hoạt kiến thức nền về bài văn nghị luận phân tích một tác phẩm văn học</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ounded Rectangle 1"/>
          <p:cNvSpPr/>
          <p:nvPr/>
        </p:nvSpPr>
        <p:spPr>
          <a:xfrm>
            <a:off x="3690257" y="1757342"/>
            <a:ext cx="5045528" cy="2020993"/>
          </a:xfrm>
          <a:prstGeom prst="roundRect">
            <a:avLst/>
          </a:prstGeom>
          <a:solidFill>
            <a:srgbClr val="CCECFF"/>
          </a:solidFill>
          <a:ln>
            <a:solidFill>
              <a:schemeClr val="tx1">
                <a:lumMod val="60000"/>
                <a:lumOff val="40000"/>
              </a:schemeClr>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690257" y="1998398"/>
            <a:ext cx="4895625" cy="1538883"/>
          </a:xfrm>
          <a:prstGeom prst="rect">
            <a:avLst/>
          </a:prstGeom>
        </p:spPr>
        <p:txBody>
          <a:bodyPr wrap="square">
            <a:spAutoFit/>
          </a:bodyPr>
          <a:lstStyle/>
          <a:p>
            <a:pPr algn="ctr">
              <a:spcBef>
                <a:spcPts val="600"/>
              </a:spcBef>
              <a:spcAft>
                <a:spcPts val="60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Đánh dấu X vào ô Đúng, Sai trong bảng dưới đây.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ctr">
              <a:spcBef>
                <a:spcPts val="600"/>
              </a:spcBef>
              <a:spcAft>
                <a:spcPts val="60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Với trường hợp Sai, hãy lí giải.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7801209" y="0"/>
            <a:ext cx="1405057" cy="1094130"/>
          </a:xfrm>
          <a:prstGeom prst="rect">
            <a:avLst/>
          </a:prstGeom>
        </p:spPr>
      </p:pic>
      <p:pic>
        <p:nvPicPr>
          <p:cNvPr id="4" name="Picture 3"/>
          <p:cNvPicPr>
            <a:picLocks noChangeAspect="1"/>
          </p:cNvPicPr>
          <p:nvPr/>
        </p:nvPicPr>
        <p:blipFill>
          <a:blip r:embed="rId3"/>
          <a:stretch>
            <a:fillRect/>
          </a:stretch>
        </p:blipFill>
        <p:spPr>
          <a:xfrm>
            <a:off x="-63420" y="-100235"/>
            <a:ext cx="1292464" cy="969348"/>
          </a:xfrm>
          <a:prstGeom prst="rect">
            <a:avLst/>
          </a:prstGeom>
        </p:spPr>
      </p:pic>
      <p:pic>
        <p:nvPicPr>
          <p:cNvPr id="11" name="Picture 10"/>
          <p:cNvPicPr>
            <a:picLocks noChangeAspect="1"/>
          </p:cNvPicPr>
          <p:nvPr/>
        </p:nvPicPr>
        <p:blipFill>
          <a:blip r:embed="rId4"/>
          <a:stretch>
            <a:fillRect/>
          </a:stretch>
        </p:blipFill>
        <p:spPr>
          <a:xfrm>
            <a:off x="741026" y="3049771"/>
            <a:ext cx="2219136" cy="2017951"/>
          </a:xfrm>
          <a:prstGeom prst="rect">
            <a:avLst/>
          </a:prstGeom>
        </p:spPr>
      </p:pic>
      <p:sp>
        <p:nvSpPr>
          <p:cNvPr id="12" name="Curved Down Arrow 11"/>
          <p:cNvSpPr/>
          <p:nvPr/>
        </p:nvSpPr>
        <p:spPr>
          <a:xfrm rot="1209295">
            <a:off x="6446319" y="4028161"/>
            <a:ext cx="1567543" cy="660734"/>
          </a:xfrm>
          <a:prstGeom prst="curvedDownArrow">
            <a:avLst/>
          </a:prstGeom>
          <a:solidFill>
            <a:srgbClr val="00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ctagon 12"/>
          <p:cNvSpPr/>
          <p:nvPr/>
        </p:nvSpPr>
        <p:spPr>
          <a:xfrm>
            <a:off x="591123" y="1263118"/>
            <a:ext cx="2810122" cy="1786653"/>
          </a:xfrm>
          <a:prstGeom prst="octagon">
            <a:avLst/>
          </a:prstGeom>
          <a:solidFill>
            <a:srgbClr val="CCECFF"/>
          </a:solidFill>
          <a:ln>
            <a:solidFill>
              <a:schemeClr val="tx1">
                <a:lumMod val="60000"/>
                <a:lumOff val="4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99043" y="1272883"/>
            <a:ext cx="2538154" cy="1815882"/>
          </a:xfrm>
          <a:prstGeom prst="rect">
            <a:avLst/>
          </a:prstGeom>
        </p:spPr>
        <p:txBody>
          <a:bodyPr wrap="square">
            <a:spAutoFit/>
          </a:bodyPr>
          <a:lstStyle/>
          <a:p>
            <a:pPr algn="ctr">
              <a:spcBef>
                <a:spcPts val="300"/>
              </a:spcBef>
              <a:spcAft>
                <a:spcPts val="30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HS thảo luận theo nhóm đôi để hoàn thành </a:t>
            </a:r>
            <a:r>
              <a:rPr lang="vi-VN" sz="2800" b="1" dirty="0">
                <a:latin typeface="Times New Roman" panose="02020603050405020304" pitchFamily="18" charset="0"/>
                <a:ea typeface="Calibri" panose="020F0502020204030204" pitchFamily="34" charset="0"/>
                <a:cs typeface="Times New Roman" panose="02020603050405020304" pitchFamily="18" charset="0"/>
              </a:rPr>
              <a:t>PHT số 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31339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Scale>
                                      <p:cBhvr>
                                        <p:cTn id="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3"/>
                                        </p:tgtEl>
                                        <p:attrNameLst>
                                          <p:attrName>ppt_x</p:attrName>
                                          <p:attrName>ppt_y</p:attrName>
                                        </p:attrNameLst>
                                      </p:cBhvr>
                                    </p:animMotion>
                                    <p:animEffect transition="in" filter="fade">
                                      <p:cBhvr>
                                        <p:cTn id="9" dur="1000"/>
                                        <p:tgtEl>
                                          <p:spTgt spid="13"/>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Scale>
                                      <p:cBhvr>
                                        <p:cTn id="12"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4"/>
                                        </p:tgtEl>
                                        <p:attrNameLst>
                                          <p:attrName>ppt_x</p:attrName>
                                          <p:attrName>ppt_y</p:attrName>
                                        </p:attrNameLst>
                                      </p:cBhvr>
                                    </p:animMotion>
                                    <p:animEffect transition="in" filter="fade">
                                      <p:cBhvr>
                                        <p:cTn id="14" dur="1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Scale>
                                      <p:cBhvr>
                                        <p:cTn id="19"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
                                        </p:tgtEl>
                                        <p:attrNameLst>
                                          <p:attrName>ppt_x</p:attrName>
                                          <p:attrName>ppt_y</p:attrName>
                                        </p:attrNameLst>
                                      </p:cBhvr>
                                    </p:animMotion>
                                    <p:animEffect transition="in" filter="fade">
                                      <p:cBhvr>
                                        <p:cTn id="21" dur="1000"/>
                                        <p:tgtEl>
                                          <p:spTgt spid="2"/>
                                        </p:tgtEl>
                                      </p:cBhvr>
                                    </p:animEffect>
                                  </p:childTnLst>
                                </p:cTn>
                              </p:par>
                              <p:par>
                                <p:cTn id="22" presetID="5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Scale>
                                      <p:cBhvr>
                                        <p:cTn id="24"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0"/>
                                        </p:tgtEl>
                                        <p:attrNameLst>
                                          <p:attrName>ppt_x</p:attrName>
                                          <p:attrName>ppt_y</p:attrName>
                                        </p:attrNameLst>
                                      </p:cBhvr>
                                    </p:animMotion>
                                    <p:animEffect transition="in" filter="fade">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3"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87051499"/>
              </p:ext>
            </p:extLst>
          </p:nvPr>
        </p:nvGraphicFramePr>
        <p:xfrm>
          <a:off x="587827" y="669471"/>
          <a:ext cx="8278587" cy="4324633"/>
        </p:xfrm>
        <a:graphic>
          <a:graphicData uri="http://schemas.openxmlformats.org/drawingml/2006/table">
            <a:tbl>
              <a:tblPr firstRow="1" firstCol="1" bandRow="1"/>
              <a:tblGrid>
                <a:gridCol w="5910945">
                  <a:extLst>
                    <a:ext uri="{9D8B030D-6E8A-4147-A177-3AD203B41FA5}">
                      <a16:colId xmlns:a16="http://schemas.microsoft.com/office/drawing/2014/main" val="20000"/>
                    </a:ext>
                  </a:extLst>
                </a:gridCol>
                <a:gridCol w="645027">
                  <a:extLst>
                    <a:ext uri="{9D8B030D-6E8A-4147-A177-3AD203B41FA5}">
                      <a16:colId xmlns:a16="http://schemas.microsoft.com/office/drawing/2014/main" val="20001"/>
                    </a:ext>
                  </a:extLst>
                </a:gridCol>
                <a:gridCol w="602079">
                  <a:extLst>
                    <a:ext uri="{9D8B030D-6E8A-4147-A177-3AD203B41FA5}">
                      <a16:colId xmlns:a16="http://schemas.microsoft.com/office/drawing/2014/main" val="20002"/>
                    </a:ext>
                  </a:extLst>
                </a:gridCol>
                <a:gridCol w="1120536">
                  <a:extLst>
                    <a:ext uri="{9D8B030D-6E8A-4147-A177-3AD203B41FA5}">
                      <a16:colId xmlns:a16="http://schemas.microsoft.com/office/drawing/2014/main" val="20003"/>
                    </a:ext>
                  </a:extLst>
                </a:gridCol>
              </a:tblGrid>
              <a:tr h="582386">
                <a:tc>
                  <a:txBody>
                    <a:bodyPr/>
                    <a:lstStyle/>
                    <a:p>
                      <a:pPr algn="ctr">
                        <a:lnSpc>
                          <a:spcPct val="100000"/>
                        </a:lnSpc>
                        <a:spcAft>
                          <a:spcPts val="0"/>
                        </a:spcAft>
                      </a:pPr>
                      <a:r>
                        <a:rPr lang="vi-VN" sz="18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Nhận định về đặc điểm bài văn nghị luận phân tích một tác phẩm văn học</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0000"/>
                        </a:lnSpc>
                        <a:spcAft>
                          <a:spcPts val="0"/>
                        </a:spcAft>
                      </a:pPr>
                      <a:r>
                        <a:rPr lang="en-US" sz="18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Đúng</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0000"/>
                        </a:lnSpc>
                        <a:spcAft>
                          <a:spcPts val="0"/>
                        </a:spcAft>
                      </a:pPr>
                      <a:r>
                        <a:rPr lang="en-US" sz="18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Sai</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0000"/>
                        </a:lnSpc>
                        <a:spcAft>
                          <a:spcPts val="0"/>
                        </a:spcAft>
                      </a:pPr>
                      <a:r>
                        <a:rPr lang="en-US" sz="18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18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18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598715">
                <a:tc>
                  <a:txBody>
                    <a:bodyPr/>
                    <a:lstStyle/>
                    <a:p>
                      <a:pPr algn="just">
                        <a:lnSpc>
                          <a:spcPct val="100000"/>
                        </a:lnSpc>
                        <a:spcAft>
                          <a:spcPts val="0"/>
                        </a:spcAft>
                      </a:pP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phẩm</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en-US" sz="18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379589">
                <a:tc>
                  <a:txBody>
                    <a:bodyPr/>
                    <a:lstStyle/>
                    <a:p>
                      <a:pPr algn="just">
                        <a:lnSpc>
                          <a:spcPct val="100000"/>
                        </a:lnSpc>
                        <a:spcAft>
                          <a:spcPts val="0"/>
                        </a:spcAft>
                      </a:pP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trích</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VB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tỏ</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điểm</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en-US" sz="18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2"/>
                  </a:ext>
                </a:extLst>
              </a:tr>
              <a:tr h="379589">
                <a:tc>
                  <a:txBody>
                    <a:bodyPr/>
                    <a:lstStyle/>
                    <a:p>
                      <a:pPr algn="just">
                        <a:lnSpc>
                          <a:spcPct val="100000"/>
                        </a:lnSpc>
                        <a:spcAft>
                          <a:spcPts val="0"/>
                        </a:spcAft>
                      </a:pP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lẽ</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tỏ</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điểm</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3"/>
                  </a:ext>
                </a:extLst>
              </a:tr>
              <a:tr h="379589">
                <a:tc>
                  <a:txBody>
                    <a:bodyPr/>
                    <a:lstStyle/>
                    <a:p>
                      <a:pPr algn="just">
                        <a:lnSpc>
                          <a:spcPct val="100000"/>
                        </a:lnSpc>
                        <a:spcAft>
                          <a:spcPts val="0"/>
                        </a:spcAft>
                      </a:pP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4.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khai</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thác</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tất</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tích</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4"/>
                  </a:ext>
                </a:extLst>
              </a:tr>
              <a:tr h="379589">
                <a:tc>
                  <a:txBody>
                    <a:bodyPr/>
                    <a:lstStyle/>
                    <a:p>
                      <a:pPr algn="just">
                        <a:lnSpc>
                          <a:spcPct val="100000"/>
                        </a:lnSpc>
                        <a:spcAft>
                          <a:spcPts val="0"/>
                        </a:spcAft>
                      </a:pP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5.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tên</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đưa</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đề</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en-US" sz="180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5"/>
                  </a:ext>
                </a:extLst>
              </a:tr>
              <a:tr h="379589">
                <a:tc>
                  <a:txBody>
                    <a:bodyPr/>
                    <a:lstStyle/>
                    <a:p>
                      <a:pPr algn="just">
                        <a:lnSpc>
                          <a:spcPct val="100000"/>
                        </a:lnSpc>
                        <a:spcAft>
                          <a:spcPts val="0"/>
                        </a:spcAft>
                      </a:pP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6.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trích</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tốt</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6"/>
                  </a:ext>
                </a:extLst>
              </a:tr>
              <a:tr h="569383">
                <a:tc>
                  <a:txBody>
                    <a:bodyPr/>
                    <a:lstStyle/>
                    <a:p>
                      <a:pPr algn="just">
                        <a:lnSpc>
                          <a:spcPct val="100000"/>
                        </a:lnSpc>
                        <a:spcAft>
                          <a:spcPts val="0"/>
                        </a:spcAft>
                      </a:pP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7.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khai</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lúc</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phẩm</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en-US" sz="18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7"/>
                  </a:ext>
                </a:extLst>
              </a:tr>
            </a:tbl>
          </a:graphicData>
        </a:graphic>
      </p:graphicFrame>
      <p:sp>
        <p:nvSpPr>
          <p:cNvPr id="5" name="Rectangle 4"/>
          <p:cNvSpPr/>
          <p:nvPr/>
        </p:nvSpPr>
        <p:spPr>
          <a:xfrm>
            <a:off x="2721431" y="58668"/>
            <a:ext cx="3276600" cy="553998"/>
          </a:xfrm>
          <a:prstGeom prst="rect">
            <a:avLst/>
          </a:prstGeom>
          <a:solidFill>
            <a:schemeClr val="accent2"/>
          </a:solidFill>
          <a:ln>
            <a:solidFill>
              <a:schemeClr val="tx1"/>
            </a:solidFill>
          </a:ln>
        </p:spPr>
        <p:txBody>
          <a:bodyPr wrap="square">
            <a:spAutoFit/>
          </a:bodyPr>
          <a:lstStyle/>
          <a:p>
            <a:pPr algn="ctr">
              <a:lnSpc>
                <a:spcPct val="150000"/>
              </a:lnSpc>
              <a:spcAft>
                <a:spcPts val="800"/>
              </a:spcAft>
            </a:pPr>
            <a:r>
              <a:rPr lang="vi-VN" sz="2000" b="1" dirty="0">
                <a:latin typeface="Times New Roman" panose="02020603050405020304" pitchFamily="18" charset="0"/>
                <a:ea typeface="Calibri" panose="020F0502020204030204" pitchFamily="34" charset="0"/>
                <a:cs typeface="Times New Roman" panose="02020603050405020304" pitchFamily="18" charset="0"/>
              </a:rPr>
              <a:t>P</a:t>
            </a:r>
            <a:r>
              <a:rPr lang="en-US" sz="2000" b="1" dirty="0">
                <a:latin typeface="Times New Roman" panose="02020603050405020304" pitchFamily="18" charset="0"/>
                <a:ea typeface="Calibri" panose="020F0502020204030204" pitchFamily="34" charset="0"/>
                <a:cs typeface="Times New Roman" panose="02020603050405020304" pitchFamily="18" charset="0"/>
              </a:rPr>
              <a:t>HIẾU </a:t>
            </a:r>
            <a:r>
              <a:rPr lang="vi-VN" sz="2000" b="1" dirty="0">
                <a:latin typeface="Times New Roman" panose="02020603050405020304" pitchFamily="18" charset="0"/>
                <a:ea typeface="Calibri" panose="020F0502020204030204" pitchFamily="34" charset="0"/>
                <a:cs typeface="Times New Roman" panose="02020603050405020304" pitchFamily="18" charset="0"/>
              </a:rPr>
              <a:t>H</a:t>
            </a:r>
            <a:r>
              <a:rPr lang="en-US" sz="2000" b="1" dirty="0">
                <a:latin typeface="Times New Roman" panose="02020603050405020304" pitchFamily="18" charset="0"/>
                <a:ea typeface="Calibri" panose="020F0502020204030204" pitchFamily="34" charset="0"/>
                <a:cs typeface="Times New Roman" panose="02020603050405020304" pitchFamily="18" charset="0"/>
              </a:rPr>
              <a:t>ỌC </a:t>
            </a:r>
            <a:r>
              <a:rPr lang="vi-VN" sz="2000" b="1" dirty="0">
                <a:latin typeface="Times New Roman" panose="02020603050405020304" pitchFamily="18" charset="0"/>
                <a:ea typeface="Calibri" panose="020F0502020204030204" pitchFamily="34" charset="0"/>
                <a:cs typeface="Times New Roman" panose="02020603050405020304" pitchFamily="18" charset="0"/>
              </a:rPr>
              <a:t>T</a:t>
            </a:r>
            <a:r>
              <a:rPr lang="en-US" sz="2000" b="1" dirty="0">
                <a:latin typeface="Times New Roman" panose="02020603050405020304" pitchFamily="18" charset="0"/>
                <a:ea typeface="Calibri" panose="020F0502020204030204" pitchFamily="34" charset="0"/>
                <a:cs typeface="Times New Roman" panose="02020603050405020304" pitchFamily="18" charset="0"/>
              </a:rPr>
              <a:t>ẬP</a:t>
            </a:r>
            <a:r>
              <a:rPr lang="vi-VN" sz="2000" b="1" dirty="0">
                <a:latin typeface="Times New Roman" panose="02020603050405020304" pitchFamily="18" charset="0"/>
                <a:ea typeface="Calibri" panose="020F0502020204030204" pitchFamily="34" charset="0"/>
                <a:cs typeface="Times New Roman" panose="02020603050405020304" pitchFamily="18" charset="0"/>
              </a:rPr>
              <a:t> số </a:t>
            </a:r>
            <a:r>
              <a:rPr lang="en-US" sz="2000" b="1" dirty="0">
                <a:latin typeface="Times New Roman" panose="02020603050405020304" pitchFamily="18" charset="0"/>
                <a:ea typeface="Calibri" panose="020F0502020204030204" pitchFamily="34" charset="0"/>
                <a:cs typeface="Times New Roman" panose="02020603050405020304" pitchFamily="18" charset="0"/>
              </a:rPr>
              <a:t>1</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8077108" y="4381434"/>
            <a:ext cx="1066892" cy="762066"/>
          </a:xfrm>
          <a:prstGeom prst="rect">
            <a:avLst/>
          </a:prstGeom>
        </p:spPr>
      </p:pic>
      <p:pic>
        <p:nvPicPr>
          <p:cNvPr id="7" name="Picture 6"/>
          <p:cNvPicPr>
            <a:picLocks noChangeAspect="1"/>
          </p:cNvPicPr>
          <p:nvPr/>
        </p:nvPicPr>
        <p:blipFill>
          <a:blip r:embed="rId3"/>
          <a:stretch>
            <a:fillRect/>
          </a:stretch>
        </p:blipFill>
        <p:spPr>
          <a:xfrm>
            <a:off x="7906405" y="-161200"/>
            <a:ext cx="1408298" cy="993734"/>
          </a:xfrm>
          <a:prstGeom prst="rect">
            <a:avLst/>
          </a:prstGeom>
        </p:spPr>
      </p:pic>
      <p:pic>
        <p:nvPicPr>
          <p:cNvPr id="9" name="Picture 8"/>
          <p:cNvPicPr>
            <a:picLocks noChangeAspect="1"/>
          </p:cNvPicPr>
          <p:nvPr/>
        </p:nvPicPr>
        <p:blipFill>
          <a:blip r:embed="rId4"/>
          <a:stretch>
            <a:fillRect/>
          </a:stretch>
        </p:blipFill>
        <p:spPr>
          <a:xfrm>
            <a:off x="154294" y="-161200"/>
            <a:ext cx="1130220" cy="847665"/>
          </a:xfrm>
          <a:prstGeom prst="rect">
            <a:avLst/>
          </a:prstGeom>
        </p:spPr>
      </p:pic>
    </p:spTree>
    <p:extLst>
      <p:ext uri="{BB962C8B-B14F-4D97-AF65-F5344CB8AC3E}">
        <p14:creationId xmlns:p14="http://schemas.microsoft.com/office/powerpoint/2010/main" val="168348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84070258"/>
              </p:ext>
            </p:extLst>
          </p:nvPr>
        </p:nvGraphicFramePr>
        <p:xfrm>
          <a:off x="642257" y="968829"/>
          <a:ext cx="8224157" cy="3938729"/>
        </p:xfrm>
        <a:graphic>
          <a:graphicData uri="http://schemas.openxmlformats.org/drawingml/2006/table">
            <a:tbl>
              <a:tblPr firstRow="1" firstCol="1" bandRow="1"/>
              <a:tblGrid>
                <a:gridCol w="5301343">
                  <a:extLst>
                    <a:ext uri="{9D8B030D-6E8A-4147-A177-3AD203B41FA5}">
                      <a16:colId xmlns:a16="http://schemas.microsoft.com/office/drawing/2014/main" val="20000"/>
                    </a:ext>
                  </a:extLst>
                </a:gridCol>
                <a:gridCol w="832757">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1289957">
                  <a:extLst>
                    <a:ext uri="{9D8B030D-6E8A-4147-A177-3AD203B41FA5}">
                      <a16:colId xmlns:a16="http://schemas.microsoft.com/office/drawing/2014/main" val="20003"/>
                    </a:ext>
                  </a:extLst>
                </a:gridCol>
              </a:tblGrid>
              <a:tr h="1137004">
                <a:tc>
                  <a:txBody>
                    <a:bodyPr/>
                    <a:lstStyle/>
                    <a:p>
                      <a:pPr algn="ctr">
                        <a:lnSpc>
                          <a:spcPct val="100000"/>
                        </a:lnSpc>
                        <a:spcAft>
                          <a:spcPts val="0"/>
                        </a:spcAft>
                      </a:pPr>
                      <a:r>
                        <a:rPr lang="vi-VN" sz="22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Nhận định về đặc điểm bài văn nghị luận phân tích một tác phẩm văn học</a:t>
                      </a:r>
                      <a:endParaRPr lang="en-US" sz="2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0000"/>
                        </a:lnSpc>
                        <a:spcAft>
                          <a:spcPts val="0"/>
                        </a:spcAft>
                      </a:pPr>
                      <a:r>
                        <a:rPr lang="en-US" sz="22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Đúng</a:t>
                      </a:r>
                      <a:endParaRPr lang="en-US" sz="2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0000"/>
                        </a:lnSpc>
                        <a:spcAft>
                          <a:spcPts val="0"/>
                        </a:spcAft>
                      </a:pPr>
                      <a:r>
                        <a:rPr lang="en-US" sz="22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Sai</a:t>
                      </a:r>
                      <a:endParaRPr lang="en-US" sz="2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0000"/>
                        </a:lnSpc>
                        <a:spcAft>
                          <a:spcPts val="0"/>
                        </a:spcAft>
                      </a:pPr>
                      <a:r>
                        <a:rPr lang="en-US" sz="22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2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thích</a:t>
                      </a:r>
                      <a:endParaRPr lang="en-US" sz="2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152795">
                <a:tc>
                  <a:txBody>
                    <a:bodyPr/>
                    <a:lstStyle/>
                    <a:p>
                      <a:pPr algn="just">
                        <a:lnSpc>
                          <a:spcPct val="100000"/>
                        </a:lnSpc>
                        <a:spcAft>
                          <a:spcPts val="0"/>
                        </a:spcAft>
                      </a:pP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phẩm</a:t>
                      </a:r>
                      <a:endParaRPr lang="en-US" sz="2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endParaRPr lang="en-US" sz="2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endParaRPr lang="en-US" sz="2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endParaRPr lang="en-US" sz="2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856172">
                <a:tc>
                  <a:txBody>
                    <a:bodyPr/>
                    <a:lstStyle/>
                    <a:p>
                      <a:pPr algn="just">
                        <a:lnSpc>
                          <a:spcPct val="100000"/>
                        </a:lnSpc>
                        <a:spcAft>
                          <a:spcPts val="0"/>
                        </a:spcAft>
                      </a:pP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VB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tỏ</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điểm</a:t>
                      </a:r>
                      <a:endParaRPr lang="en-US" sz="2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endParaRPr lang="en-US" sz="2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endParaRPr lang="en-US" sz="2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endParaRPr lang="en-US" sz="2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2"/>
                  </a:ext>
                </a:extLst>
              </a:tr>
              <a:tr h="792758">
                <a:tc>
                  <a:txBody>
                    <a:bodyPr/>
                    <a:lstStyle/>
                    <a:p>
                      <a:pPr algn="just">
                        <a:lnSpc>
                          <a:spcPct val="100000"/>
                        </a:lnSpc>
                        <a:spcAft>
                          <a:spcPts val="0"/>
                        </a:spcAft>
                      </a:pP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lẽ</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tỏ</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4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điểm</a:t>
                      </a:r>
                      <a:endParaRPr lang="en-US" sz="2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endParaRPr lang="en-US" sz="2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endParaRPr lang="en-US" sz="2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endParaRPr lang="en-US" sz="2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3"/>
                  </a:ext>
                </a:extLst>
              </a:tr>
            </a:tbl>
          </a:graphicData>
        </a:graphic>
      </p:graphicFrame>
      <p:sp>
        <p:nvSpPr>
          <p:cNvPr id="5" name="Rectangle 4"/>
          <p:cNvSpPr/>
          <p:nvPr/>
        </p:nvSpPr>
        <p:spPr>
          <a:xfrm>
            <a:off x="2035631" y="221731"/>
            <a:ext cx="5034640" cy="553998"/>
          </a:xfrm>
          <a:prstGeom prst="rect">
            <a:avLst/>
          </a:prstGeom>
          <a:solidFill>
            <a:schemeClr val="accent2"/>
          </a:solidFill>
          <a:ln>
            <a:solidFill>
              <a:schemeClr val="tx1"/>
            </a:solidFill>
          </a:ln>
        </p:spPr>
        <p:txBody>
          <a:bodyPr wrap="square">
            <a:spAutoFit/>
          </a:bodyPr>
          <a:lstStyle/>
          <a:p>
            <a:pPr algn="ctr">
              <a:lnSpc>
                <a:spcPct val="150000"/>
              </a:lnSpc>
              <a:spcAft>
                <a:spcPts val="8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GỢI Ý TRẢ LỜI </a:t>
            </a:r>
            <a:r>
              <a:rPr lang="vi-VN" sz="2000" b="1" dirty="0">
                <a:latin typeface="Times New Roman" panose="02020603050405020304" pitchFamily="18" charset="0"/>
                <a:ea typeface="Calibri" panose="020F0502020204030204" pitchFamily="34" charset="0"/>
                <a:cs typeface="Times New Roman" panose="02020603050405020304" pitchFamily="18" charset="0"/>
              </a:rPr>
              <a:t>P</a:t>
            </a:r>
            <a:r>
              <a:rPr lang="en-US" sz="2000" b="1" dirty="0">
                <a:latin typeface="Times New Roman" panose="02020603050405020304" pitchFamily="18" charset="0"/>
                <a:ea typeface="Calibri" panose="020F0502020204030204" pitchFamily="34" charset="0"/>
                <a:cs typeface="Times New Roman" panose="02020603050405020304" pitchFamily="18" charset="0"/>
              </a:rPr>
              <a:t>HIẾU </a:t>
            </a:r>
            <a:r>
              <a:rPr lang="vi-VN" sz="2000" b="1" dirty="0">
                <a:latin typeface="Times New Roman" panose="02020603050405020304" pitchFamily="18" charset="0"/>
                <a:ea typeface="Calibri" panose="020F0502020204030204" pitchFamily="34" charset="0"/>
                <a:cs typeface="Times New Roman" panose="02020603050405020304" pitchFamily="18" charset="0"/>
              </a:rPr>
              <a:t>H</a:t>
            </a:r>
            <a:r>
              <a:rPr lang="en-US" sz="2000" b="1" dirty="0">
                <a:latin typeface="Times New Roman" panose="02020603050405020304" pitchFamily="18" charset="0"/>
                <a:ea typeface="Calibri" panose="020F0502020204030204" pitchFamily="34" charset="0"/>
                <a:cs typeface="Times New Roman" panose="02020603050405020304" pitchFamily="18" charset="0"/>
              </a:rPr>
              <a:t>ỌC </a:t>
            </a:r>
            <a:r>
              <a:rPr lang="vi-VN" sz="2000" b="1" dirty="0">
                <a:latin typeface="Times New Roman" panose="02020603050405020304" pitchFamily="18" charset="0"/>
                <a:ea typeface="Calibri" panose="020F0502020204030204" pitchFamily="34" charset="0"/>
                <a:cs typeface="Times New Roman" panose="02020603050405020304" pitchFamily="18" charset="0"/>
              </a:rPr>
              <a:t>T</a:t>
            </a:r>
            <a:r>
              <a:rPr lang="en-US" sz="2000" b="1" dirty="0">
                <a:latin typeface="Times New Roman" panose="02020603050405020304" pitchFamily="18" charset="0"/>
                <a:ea typeface="Calibri" panose="020F0502020204030204" pitchFamily="34" charset="0"/>
                <a:cs typeface="Times New Roman" panose="02020603050405020304" pitchFamily="18" charset="0"/>
              </a:rPr>
              <a:t>ẬP</a:t>
            </a:r>
            <a:r>
              <a:rPr lang="vi-VN" sz="2000" b="1" dirty="0">
                <a:latin typeface="Times New Roman" panose="02020603050405020304" pitchFamily="18" charset="0"/>
                <a:ea typeface="Calibri" panose="020F0502020204030204" pitchFamily="34" charset="0"/>
                <a:cs typeface="Times New Roman" panose="02020603050405020304" pitchFamily="18" charset="0"/>
              </a:rPr>
              <a:t> số </a:t>
            </a:r>
            <a:r>
              <a:rPr lang="en-US" sz="2000" b="1" dirty="0">
                <a:latin typeface="Times New Roman" panose="02020603050405020304" pitchFamily="18" charset="0"/>
                <a:ea typeface="Calibri" panose="020F0502020204030204" pitchFamily="34" charset="0"/>
                <a:cs typeface="Times New Roman" panose="02020603050405020304" pitchFamily="18" charset="0"/>
              </a:rPr>
              <a:t>1</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8077108" y="4381434"/>
            <a:ext cx="1066892" cy="762066"/>
          </a:xfrm>
          <a:prstGeom prst="rect">
            <a:avLst/>
          </a:prstGeom>
        </p:spPr>
      </p:pic>
      <p:pic>
        <p:nvPicPr>
          <p:cNvPr id="7" name="Picture 6"/>
          <p:cNvPicPr>
            <a:picLocks noChangeAspect="1"/>
          </p:cNvPicPr>
          <p:nvPr/>
        </p:nvPicPr>
        <p:blipFill>
          <a:blip r:embed="rId3"/>
          <a:stretch>
            <a:fillRect/>
          </a:stretch>
        </p:blipFill>
        <p:spPr>
          <a:xfrm>
            <a:off x="7434559" y="-128544"/>
            <a:ext cx="1709441" cy="1206229"/>
          </a:xfrm>
          <a:prstGeom prst="rect">
            <a:avLst/>
          </a:prstGeom>
        </p:spPr>
      </p:pic>
      <p:sp>
        <p:nvSpPr>
          <p:cNvPr id="8" name="TextBox 7"/>
          <p:cNvSpPr txBox="1"/>
          <p:nvPr/>
        </p:nvSpPr>
        <p:spPr>
          <a:xfrm>
            <a:off x="6041571" y="2449286"/>
            <a:ext cx="587829" cy="555171"/>
          </a:xfrm>
          <a:prstGeom prst="rect">
            <a:avLst/>
          </a:prstGeom>
          <a:noFill/>
        </p:spPr>
        <p:txBody>
          <a:bodyPr wrap="square" rtlCol="0">
            <a:spAutoFit/>
          </a:bodyPr>
          <a:lstStyle/>
          <a:p>
            <a:endParaRPr lang="en-US" dirty="0"/>
          </a:p>
        </p:txBody>
      </p:sp>
      <p:pic>
        <p:nvPicPr>
          <p:cNvPr id="9" name="Picture 8"/>
          <p:cNvPicPr>
            <a:picLocks noChangeAspect="1"/>
          </p:cNvPicPr>
          <p:nvPr/>
        </p:nvPicPr>
        <p:blipFill>
          <a:blip r:embed="rId4"/>
          <a:stretch>
            <a:fillRect/>
          </a:stretch>
        </p:blipFill>
        <p:spPr>
          <a:xfrm>
            <a:off x="6155568" y="2468957"/>
            <a:ext cx="359833" cy="357000"/>
          </a:xfrm>
          <a:prstGeom prst="rect">
            <a:avLst/>
          </a:prstGeom>
        </p:spPr>
      </p:pic>
      <p:pic>
        <p:nvPicPr>
          <p:cNvPr id="10" name="Picture 9"/>
          <p:cNvPicPr>
            <a:picLocks noChangeAspect="1"/>
          </p:cNvPicPr>
          <p:nvPr/>
        </p:nvPicPr>
        <p:blipFill>
          <a:blip r:embed="rId4"/>
          <a:stretch>
            <a:fillRect/>
          </a:stretch>
        </p:blipFill>
        <p:spPr>
          <a:xfrm>
            <a:off x="6155568" y="3483493"/>
            <a:ext cx="359833" cy="357000"/>
          </a:xfrm>
          <a:prstGeom prst="rect">
            <a:avLst/>
          </a:prstGeom>
        </p:spPr>
      </p:pic>
      <p:pic>
        <p:nvPicPr>
          <p:cNvPr id="11" name="Picture 10"/>
          <p:cNvPicPr>
            <a:picLocks noChangeAspect="1"/>
          </p:cNvPicPr>
          <p:nvPr/>
        </p:nvPicPr>
        <p:blipFill>
          <a:blip r:embed="rId4"/>
          <a:stretch>
            <a:fillRect/>
          </a:stretch>
        </p:blipFill>
        <p:spPr>
          <a:xfrm>
            <a:off x="6188222" y="4319529"/>
            <a:ext cx="359833" cy="357000"/>
          </a:xfrm>
          <a:prstGeom prst="rect">
            <a:avLst/>
          </a:prstGeom>
        </p:spPr>
      </p:pic>
      <p:pic>
        <p:nvPicPr>
          <p:cNvPr id="12" name="Picture 11"/>
          <p:cNvPicPr>
            <a:picLocks noChangeAspect="1"/>
          </p:cNvPicPr>
          <p:nvPr/>
        </p:nvPicPr>
        <p:blipFill>
          <a:blip r:embed="rId5"/>
          <a:stretch>
            <a:fillRect/>
          </a:stretch>
        </p:blipFill>
        <p:spPr>
          <a:xfrm>
            <a:off x="230494" y="-128544"/>
            <a:ext cx="1292464" cy="969348"/>
          </a:xfrm>
          <a:prstGeom prst="rect">
            <a:avLst/>
          </a:prstGeom>
        </p:spPr>
      </p:pic>
    </p:spTree>
    <p:extLst>
      <p:ext uri="{BB962C8B-B14F-4D97-AF65-F5344CB8AC3E}">
        <p14:creationId xmlns:p14="http://schemas.microsoft.com/office/powerpoint/2010/main" val="21748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edg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edge">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46837141"/>
              </p:ext>
            </p:extLst>
          </p:nvPr>
        </p:nvGraphicFramePr>
        <p:xfrm>
          <a:off x="674911" y="903515"/>
          <a:ext cx="8278587" cy="3624942"/>
        </p:xfrm>
        <a:graphic>
          <a:graphicData uri="http://schemas.openxmlformats.org/drawingml/2006/table">
            <a:tbl>
              <a:tblPr firstRow="1" firstCol="1" bandRow="1"/>
              <a:tblGrid>
                <a:gridCol w="3962403">
                  <a:extLst>
                    <a:ext uri="{9D8B030D-6E8A-4147-A177-3AD203B41FA5}">
                      <a16:colId xmlns:a16="http://schemas.microsoft.com/office/drawing/2014/main" val="20000"/>
                    </a:ext>
                  </a:extLst>
                </a:gridCol>
                <a:gridCol w="881743">
                  <a:extLst>
                    <a:ext uri="{9D8B030D-6E8A-4147-A177-3AD203B41FA5}">
                      <a16:colId xmlns:a16="http://schemas.microsoft.com/office/drawing/2014/main" val="20001"/>
                    </a:ext>
                  </a:extLst>
                </a:gridCol>
                <a:gridCol w="881743">
                  <a:extLst>
                    <a:ext uri="{9D8B030D-6E8A-4147-A177-3AD203B41FA5}">
                      <a16:colId xmlns:a16="http://schemas.microsoft.com/office/drawing/2014/main" val="20002"/>
                    </a:ext>
                  </a:extLst>
                </a:gridCol>
                <a:gridCol w="2552698">
                  <a:extLst>
                    <a:ext uri="{9D8B030D-6E8A-4147-A177-3AD203B41FA5}">
                      <a16:colId xmlns:a16="http://schemas.microsoft.com/office/drawing/2014/main" val="20003"/>
                    </a:ext>
                  </a:extLst>
                </a:gridCol>
              </a:tblGrid>
              <a:tr h="653142">
                <a:tc>
                  <a:txBody>
                    <a:bodyPr/>
                    <a:lstStyle/>
                    <a:p>
                      <a:pPr algn="ctr">
                        <a:lnSpc>
                          <a:spcPct val="100000"/>
                        </a:lnSpc>
                        <a:spcAft>
                          <a:spcPts val="0"/>
                        </a:spcAft>
                      </a:pPr>
                      <a:r>
                        <a:rPr lang="vi-VN" sz="18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Nhận định về đặc điểm bài văn nghị luận phân tích một tác phẩm văn học</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0000"/>
                        </a:lnSpc>
                        <a:spcAft>
                          <a:spcPts val="0"/>
                        </a:spcAft>
                      </a:pPr>
                      <a:r>
                        <a:rPr lang="en-US" sz="18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Đúng</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0000"/>
                        </a:lnSpc>
                        <a:spcAft>
                          <a:spcPts val="0"/>
                        </a:spcAft>
                      </a:pPr>
                      <a:r>
                        <a:rPr lang="en-US" sz="18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Sai</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0000"/>
                        </a:lnSpc>
                        <a:spcAft>
                          <a:spcPts val="0"/>
                        </a:spcAft>
                      </a:pPr>
                      <a:r>
                        <a:rPr lang="en-US" sz="18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18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thích</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2057400">
                <a:tc>
                  <a:txBody>
                    <a:bodyPr/>
                    <a:lstStyle/>
                    <a:p>
                      <a:pPr algn="just">
                        <a:lnSpc>
                          <a:spcPct val="100000"/>
                        </a:lnSpc>
                        <a:spcAft>
                          <a:spcPts val="0"/>
                        </a:spcAft>
                      </a:pP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4.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khai</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thác</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tất</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tích</a:t>
                      </a:r>
                      <a:endPar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867596">
                <a:tc>
                  <a:txBody>
                    <a:bodyPr/>
                    <a:lstStyle/>
                    <a:p>
                      <a:pPr algn="just">
                        <a:lnSpc>
                          <a:spcPct val="100000"/>
                        </a:lnSpc>
                        <a:spcAft>
                          <a:spcPts val="0"/>
                        </a:spcAft>
                      </a:pP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5.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tên</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đưa</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đề</a:t>
                      </a:r>
                      <a:endPar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2"/>
          <a:stretch>
            <a:fillRect/>
          </a:stretch>
        </p:blipFill>
        <p:spPr>
          <a:xfrm>
            <a:off x="8077108" y="4381434"/>
            <a:ext cx="1066892" cy="762066"/>
          </a:xfrm>
          <a:prstGeom prst="rect">
            <a:avLst/>
          </a:prstGeom>
        </p:spPr>
      </p:pic>
      <p:pic>
        <p:nvPicPr>
          <p:cNvPr id="7" name="Picture 6"/>
          <p:cNvPicPr>
            <a:picLocks noChangeAspect="1"/>
          </p:cNvPicPr>
          <p:nvPr/>
        </p:nvPicPr>
        <p:blipFill>
          <a:blip r:embed="rId3"/>
          <a:stretch>
            <a:fillRect/>
          </a:stretch>
        </p:blipFill>
        <p:spPr>
          <a:xfrm>
            <a:off x="7906405" y="-161200"/>
            <a:ext cx="1408298" cy="993734"/>
          </a:xfrm>
          <a:prstGeom prst="rect">
            <a:avLst/>
          </a:prstGeom>
        </p:spPr>
      </p:pic>
      <p:sp>
        <p:nvSpPr>
          <p:cNvPr id="8" name="Rectangle 7"/>
          <p:cNvSpPr/>
          <p:nvPr/>
        </p:nvSpPr>
        <p:spPr>
          <a:xfrm>
            <a:off x="2073730" y="174903"/>
            <a:ext cx="5034640" cy="553998"/>
          </a:xfrm>
          <a:prstGeom prst="rect">
            <a:avLst/>
          </a:prstGeom>
          <a:solidFill>
            <a:schemeClr val="accent2"/>
          </a:solidFill>
          <a:ln>
            <a:solidFill>
              <a:schemeClr val="tx1"/>
            </a:solidFill>
          </a:ln>
        </p:spPr>
        <p:txBody>
          <a:bodyPr wrap="square">
            <a:spAutoFit/>
          </a:bodyPr>
          <a:lstStyle/>
          <a:p>
            <a:pPr algn="ctr">
              <a:lnSpc>
                <a:spcPct val="150000"/>
              </a:lnSpc>
              <a:spcAft>
                <a:spcPts val="8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GỢI Ý TRẢ LỜI </a:t>
            </a:r>
            <a:r>
              <a:rPr lang="vi-VN" sz="2000" b="1" dirty="0">
                <a:latin typeface="Times New Roman" panose="02020603050405020304" pitchFamily="18" charset="0"/>
                <a:ea typeface="Calibri" panose="020F0502020204030204" pitchFamily="34" charset="0"/>
                <a:cs typeface="Times New Roman" panose="02020603050405020304" pitchFamily="18" charset="0"/>
              </a:rPr>
              <a:t>P</a:t>
            </a:r>
            <a:r>
              <a:rPr lang="en-US" sz="2000" b="1" dirty="0">
                <a:latin typeface="Times New Roman" panose="02020603050405020304" pitchFamily="18" charset="0"/>
                <a:ea typeface="Calibri" panose="020F0502020204030204" pitchFamily="34" charset="0"/>
                <a:cs typeface="Times New Roman" panose="02020603050405020304" pitchFamily="18" charset="0"/>
              </a:rPr>
              <a:t>HIẾU </a:t>
            </a:r>
            <a:r>
              <a:rPr lang="vi-VN" sz="2000" b="1" dirty="0">
                <a:latin typeface="Times New Roman" panose="02020603050405020304" pitchFamily="18" charset="0"/>
                <a:ea typeface="Calibri" panose="020F0502020204030204" pitchFamily="34" charset="0"/>
                <a:cs typeface="Times New Roman" panose="02020603050405020304" pitchFamily="18" charset="0"/>
              </a:rPr>
              <a:t>H</a:t>
            </a:r>
            <a:r>
              <a:rPr lang="en-US" sz="2000" b="1" dirty="0">
                <a:latin typeface="Times New Roman" panose="02020603050405020304" pitchFamily="18" charset="0"/>
                <a:ea typeface="Calibri" panose="020F0502020204030204" pitchFamily="34" charset="0"/>
                <a:cs typeface="Times New Roman" panose="02020603050405020304" pitchFamily="18" charset="0"/>
              </a:rPr>
              <a:t>ỌC </a:t>
            </a:r>
            <a:r>
              <a:rPr lang="vi-VN" sz="2000" b="1" dirty="0">
                <a:latin typeface="Times New Roman" panose="02020603050405020304" pitchFamily="18" charset="0"/>
                <a:ea typeface="Calibri" panose="020F0502020204030204" pitchFamily="34" charset="0"/>
                <a:cs typeface="Times New Roman" panose="02020603050405020304" pitchFamily="18" charset="0"/>
              </a:rPr>
              <a:t>T</a:t>
            </a:r>
            <a:r>
              <a:rPr lang="en-US" sz="2000" b="1" dirty="0">
                <a:latin typeface="Times New Roman" panose="02020603050405020304" pitchFamily="18" charset="0"/>
                <a:ea typeface="Calibri" panose="020F0502020204030204" pitchFamily="34" charset="0"/>
                <a:cs typeface="Times New Roman" panose="02020603050405020304" pitchFamily="18" charset="0"/>
              </a:rPr>
              <a:t>ẬP</a:t>
            </a:r>
            <a:r>
              <a:rPr lang="vi-VN" sz="2000" b="1" dirty="0">
                <a:latin typeface="Times New Roman" panose="02020603050405020304" pitchFamily="18" charset="0"/>
                <a:ea typeface="Calibri" panose="020F0502020204030204" pitchFamily="34" charset="0"/>
                <a:cs typeface="Times New Roman" panose="02020603050405020304" pitchFamily="18" charset="0"/>
              </a:rPr>
              <a:t> số </a:t>
            </a:r>
            <a:r>
              <a:rPr lang="en-US" sz="2000" b="1" dirty="0">
                <a:latin typeface="Times New Roman" panose="02020603050405020304" pitchFamily="18" charset="0"/>
                <a:ea typeface="Calibri" panose="020F0502020204030204" pitchFamily="34" charset="0"/>
                <a:cs typeface="Times New Roman" panose="02020603050405020304" pitchFamily="18" charset="0"/>
              </a:rPr>
              <a:t>1</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5785291" y="2343099"/>
            <a:ext cx="359695" cy="353599"/>
          </a:xfrm>
          <a:prstGeom prst="rect">
            <a:avLst/>
          </a:prstGeom>
        </p:spPr>
      </p:pic>
      <p:sp>
        <p:nvSpPr>
          <p:cNvPr id="4" name="Rectangle 3"/>
          <p:cNvSpPr/>
          <p:nvPr/>
        </p:nvSpPr>
        <p:spPr>
          <a:xfrm>
            <a:off x="6389914" y="1550403"/>
            <a:ext cx="2536371" cy="1938992"/>
          </a:xfrm>
          <a:prstGeom prst="rect">
            <a:avLst/>
          </a:prstGeom>
        </p:spPr>
        <p:txBody>
          <a:bodyPr wrap="square">
            <a:spAutoFit/>
          </a:bodyPr>
          <a:lstStyle/>
          <a:p>
            <a:pPr algn="just"/>
            <a:r>
              <a:rPr lang="en-US" sz="2000" dirty="0" err="1">
                <a:latin typeface="Times New Roman" panose="02020603050405020304" pitchFamily="18" charset="0"/>
                <a:ea typeface="Calibri" panose="020F0502020204030204" pitchFamily="34" charset="0"/>
              </a:rPr>
              <a:t>Không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cần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khai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thác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tất</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cả</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đặc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sắc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nghệ</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thuật</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chỉ</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chú</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trọng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vào</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những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nghệ</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thuật</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tiêu</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biểu</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gây</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ấn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tượng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cho</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bản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thân</a:t>
            </a:r>
            <a:r>
              <a:rPr lang="en-US" sz="2000" dirty="0">
                <a:latin typeface="Times New Roman" panose="02020603050405020304" pitchFamily="18" charset="0"/>
                <a:ea typeface="Calibri" panose="020F0502020204030204" pitchFamily="34" charset="0"/>
              </a:rPr>
              <a:t>.</a:t>
            </a:r>
            <a:endParaRPr lang="en-US" sz="2000" dirty="0"/>
          </a:p>
        </p:txBody>
      </p:sp>
      <p:pic>
        <p:nvPicPr>
          <p:cNvPr id="9" name="Picture 8"/>
          <p:cNvPicPr>
            <a:picLocks noChangeAspect="1"/>
          </p:cNvPicPr>
          <p:nvPr/>
        </p:nvPicPr>
        <p:blipFill>
          <a:blip r:embed="rId4"/>
          <a:stretch>
            <a:fillRect/>
          </a:stretch>
        </p:blipFill>
        <p:spPr>
          <a:xfrm>
            <a:off x="4882009" y="3897178"/>
            <a:ext cx="359695" cy="353599"/>
          </a:xfrm>
          <a:prstGeom prst="rect">
            <a:avLst/>
          </a:prstGeom>
        </p:spPr>
      </p:pic>
      <p:pic>
        <p:nvPicPr>
          <p:cNvPr id="10" name="Picture 9"/>
          <p:cNvPicPr>
            <a:picLocks noChangeAspect="1"/>
          </p:cNvPicPr>
          <p:nvPr/>
        </p:nvPicPr>
        <p:blipFill>
          <a:blip r:embed="rId5"/>
          <a:stretch>
            <a:fillRect/>
          </a:stretch>
        </p:blipFill>
        <p:spPr>
          <a:xfrm>
            <a:off x="186951" y="-136814"/>
            <a:ext cx="1292464" cy="969348"/>
          </a:xfrm>
          <a:prstGeom prst="rect">
            <a:avLst/>
          </a:prstGeom>
        </p:spPr>
      </p:pic>
    </p:spTree>
    <p:extLst>
      <p:ext uri="{BB962C8B-B14F-4D97-AF65-F5344CB8AC3E}">
        <p14:creationId xmlns:p14="http://schemas.microsoft.com/office/powerpoint/2010/main" val="404260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54038538"/>
              </p:ext>
            </p:extLst>
          </p:nvPr>
        </p:nvGraphicFramePr>
        <p:xfrm>
          <a:off x="587827" y="707573"/>
          <a:ext cx="8278587" cy="4015740"/>
        </p:xfrm>
        <a:graphic>
          <a:graphicData uri="http://schemas.openxmlformats.org/drawingml/2006/table">
            <a:tbl>
              <a:tblPr firstRow="1" firstCol="1" bandRow="1"/>
              <a:tblGrid>
                <a:gridCol w="3276602">
                  <a:extLst>
                    <a:ext uri="{9D8B030D-6E8A-4147-A177-3AD203B41FA5}">
                      <a16:colId xmlns:a16="http://schemas.microsoft.com/office/drawing/2014/main" val="20000"/>
                    </a:ext>
                  </a:extLst>
                </a:gridCol>
                <a:gridCol w="903514">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3184071">
                  <a:extLst>
                    <a:ext uri="{9D8B030D-6E8A-4147-A177-3AD203B41FA5}">
                      <a16:colId xmlns:a16="http://schemas.microsoft.com/office/drawing/2014/main" val="20003"/>
                    </a:ext>
                  </a:extLst>
                </a:gridCol>
              </a:tblGrid>
              <a:tr h="828402">
                <a:tc>
                  <a:txBody>
                    <a:bodyPr/>
                    <a:lstStyle/>
                    <a:p>
                      <a:pPr algn="ctr">
                        <a:lnSpc>
                          <a:spcPct val="100000"/>
                        </a:lnSpc>
                        <a:spcAft>
                          <a:spcPts val="0"/>
                        </a:spcAft>
                      </a:pPr>
                      <a:r>
                        <a:rPr lang="vi-VN" sz="18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Nhận định về đặc điểm bài văn nghị luận phân tích một tác phẩm văn học</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0000"/>
                        </a:lnSpc>
                        <a:spcAft>
                          <a:spcPts val="0"/>
                        </a:spcAft>
                      </a:pPr>
                      <a:r>
                        <a:rPr lang="en-US" sz="18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Đúng</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0000"/>
                        </a:lnSpc>
                        <a:spcAft>
                          <a:spcPts val="0"/>
                        </a:spcAft>
                      </a:pPr>
                      <a:r>
                        <a:rPr lang="en-US" sz="18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Sai</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0000"/>
                        </a:lnSpc>
                        <a:spcAft>
                          <a:spcPts val="0"/>
                        </a:spcAft>
                      </a:pPr>
                      <a:r>
                        <a:rPr lang="en-US" sz="18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1800" b="1"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thích</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120140">
                <a:tc>
                  <a:txBody>
                    <a:bodyPr/>
                    <a:lstStyle/>
                    <a:p>
                      <a:pPr algn="just">
                        <a:lnSpc>
                          <a:spcPct val="100000"/>
                        </a:lnSpc>
                        <a:spcAft>
                          <a:spcPts val="0"/>
                        </a:spcAft>
                      </a:pP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6.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tốt</a:t>
                      </a:r>
                      <a:endPar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2067198">
                <a:tc>
                  <a:txBody>
                    <a:bodyPr/>
                    <a:lstStyle/>
                    <a:p>
                      <a:pPr algn="just">
                        <a:lnSpc>
                          <a:spcPct val="100000"/>
                        </a:lnSpc>
                        <a:spcAft>
                          <a:spcPts val="0"/>
                        </a:spcAft>
                      </a:pP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7.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khai</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lúc</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rPr>
                        <a:t>phẩm</a:t>
                      </a:r>
                      <a:endPar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40670" marR="406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2"/>
          <a:stretch>
            <a:fillRect/>
          </a:stretch>
        </p:blipFill>
        <p:spPr>
          <a:xfrm>
            <a:off x="8077108" y="4381434"/>
            <a:ext cx="1066892" cy="762066"/>
          </a:xfrm>
          <a:prstGeom prst="rect">
            <a:avLst/>
          </a:prstGeom>
        </p:spPr>
      </p:pic>
      <p:pic>
        <p:nvPicPr>
          <p:cNvPr id="7" name="Picture 6"/>
          <p:cNvPicPr>
            <a:picLocks noChangeAspect="1"/>
          </p:cNvPicPr>
          <p:nvPr/>
        </p:nvPicPr>
        <p:blipFill>
          <a:blip r:embed="rId3"/>
          <a:stretch>
            <a:fillRect/>
          </a:stretch>
        </p:blipFill>
        <p:spPr>
          <a:xfrm>
            <a:off x="7906405" y="-161200"/>
            <a:ext cx="1408298" cy="993734"/>
          </a:xfrm>
          <a:prstGeom prst="rect">
            <a:avLst/>
          </a:prstGeom>
        </p:spPr>
      </p:pic>
      <p:sp>
        <p:nvSpPr>
          <p:cNvPr id="8" name="Rectangle 7"/>
          <p:cNvSpPr/>
          <p:nvPr/>
        </p:nvSpPr>
        <p:spPr>
          <a:xfrm>
            <a:off x="2024745" y="58668"/>
            <a:ext cx="5034640" cy="553998"/>
          </a:xfrm>
          <a:prstGeom prst="rect">
            <a:avLst/>
          </a:prstGeom>
          <a:solidFill>
            <a:schemeClr val="accent2"/>
          </a:solidFill>
          <a:ln>
            <a:solidFill>
              <a:schemeClr val="tx1"/>
            </a:solidFill>
          </a:ln>
        </p:spPr>
        <p:txBody>
          <a:bodyPr wrap="square">
            <a:spAutoFit/>
          </a:bodyPr>
          <a:lstStyle/>
          <a:p>
            <a:pPr algn="ctr">
              <a:lnSpc>
                <a:spcPct val="150000"/>
              </a:lnSpc>
              <a:spcAft>
                <a:spcPts val="8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GỢI Ý TRẢ LỜI </a:t>
            </a:r>
            <a:r>
              <a:rPr lang="vi-VN" sz="2000" b="1" dirty="0">
                <a:latin typeface="Times New Roman" panose="02020603050405020304" pitchFamily="18" charset="0"/>
                <a:ea typeface="Calibri" panose="020F0502020204030204" pitchFamily="34" charset="0"/>
                <a:cs typeface="Times New Roman" panose="02020603050405020304" pitchFamily="18" charset="0"/>
              </a:rPr>
              <a:t>P</a:t>
            </a:r>
            <a:r>
              <a:rPr lang="en-US" sz="2000" b="1" dirty="0">
                <a:latin typeface="Times New Roman" panose="02020603050405020304" pitchFamily="18" charset="0"/>
                <a:ea typeface="Calibri" panose="020F0502020204030204" pitchFamily="34" charset="0"/>
                <a:cs typeface="Times New Roman" panose="02020603050405020304" pitchFamily="18" charset="0"/>
              </a:rPr>
              <a:t>HIẾU </a:t>
            </a:r>
            <a:r>
              <a:rPr lang="vi-VN" sz="2000" b="1" dirty="0">
                <a:latin typeface="Times New Roman" panose="02020603050405020304" pitchFamily="18" charset="0"/>
                <a:ea typeface="Calibri" panose="020F0502020204030204" pitchFamily="34" charset="0"/>
                <a:cs typeface="Times New Roman" panose="02020603050405020304" pitchFamily="18" charset="0"/>
              </a:rPr>
              <a:t>H</a:t>
            </a:r>
            <a:r>
              <a:rPr lang="en-US" sz="2000" b="1" dirty="0">
                <a:latin typeface="Times New Roman" panose="02020603050405020304" pitchFamily="18" charset="0"/>
                <a:ea typeface="Calibri" panose="020F0502020204030204" pitchFamily="34" charset="0"/>
                <a:cs typeface="Times New Roman" panose="02020603050405020304" pitchFamily="18" charset="0"/>
              </a:rPr>
              <a:t>ỌC </a:t>
            </a:r>
            <a:r>
              <a:rPr lang="vi-VN" sz="2000" b="1" dirty="0">
                <a:latin typeface="Times New Roman" panose="02020603050405020304" pitchFamily="18" charset="0"/>
                <a:ea typeface="Calibri" panose="020F0502020204030204" pitchFamily="34" charset="0"/>
                <a:cs typeface="Times New Roman" panose="02020603050405020304" pitchFamily="18" charset="0"/>
              </a:rPr>
              <a:t>T</a:t>
            </a:r>
            <a:r>
              <a:rPr lang="en-US" sz="2000" b="1" dirty="0">
                <a:latin typeface="Times New Roman" panose="02020603050405020304" pitchFamily="18" charset="0"/>
                <a:ea typeface="Calibri" panose="020F0502020204030204" pitchFamily="34" charset="0"/>
                <a:cs typeface="Times New Roman" panose="02020603050405020304" pitchFamily="18" charset="0"/>
              </a:rPr>
              <a:t>ẬP</a:t>
            </a:r>
            <a:r>
              <a:rPr lang="vi-VN" sz="2000" b="1" dirty="0">
                <a:latin typeface="Times New Roman" panose="02020603050405020304" pitchFamily="18" charset="0"/>
                <a:ea typeface="Calibri" panose="020F0502020204030204" pitchFamily="34" charset="0"/>
                <a:cs typeface="Times New Roman" panose="02020603050405020304" pitchFamily="18" charset="0"/>
              </a:rPr>
              <a:t> số </a:t>
            </a:r>
            <a:r>
              <a:rPr lang="en-US" sz="2000" b="1" dirty="0">
                <a:latin typeface="Times New Roman" panose="02020603050405020304" pitchFamily="18" charset="0"/>
                <a:ea typeface="Calibri" panose="020F0502020204030204" pitchFamily="34" charset="0"/>
                <a:cs typeface="Times New Roman" panose="02020603050405020304" pitchFamily="18" charset="0"/>
              </a:rPr>
              <a:t>1</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5061386" y="1837201"/>
            <a:ext cx="359695" cy="353599"/>
          </a:xfrm>
          <a:prstGeom prst="rect">
            <a:avLst/>
          </a:prstGeom>
        </p:spPr>
      </p:pic>
      <p:pic>
        <p:nvPicPr>
          <p:cNvPr id="9" name="Picture 8"/>
          <p:cNvPicPr>
            <a:picLocks noChangeAspect="1"/>
          </p:cNvPicPr>
          <p:nvPr/>
        </p:nvPicPr>
        <p:blipFill>
          <a:blip r:embed="rId4"/>
          <a:stretch>
            <a:fillRect/>
          </a:stretch>
        </p:blipFill>
        <p:spPr>
          <a:xfrm>
            <a:off x="5061387" y="3300914"/>
            <a:ext cx="359695" cy="353599"/>
          </a:xfrm>
          <a:prstGeom prst="rect">
            <a:avLst/>
          </a:prstGeom>
        </p:spPr>
      </p:pic>
      <p:sp>
        <p:nvSpPr>
          <p:cNvPr id="4" name="Rectangle 3"/>
          <p:cNvSpPr/>
          <p:nvPr/>
        </p:nvSpPr>
        <p:spPr>
          <a:xfrm>
            <a:off x="5845630" y="1494253"/>
            <a:ext cx="2841170" cy="1015663"/>
          </a:xfrm>
          <a:prstGeom prst="rect">
            <a:avLst/>
          </a:prstGeom>
        </p:spPr>
        <p:txBody>
          <a:bodyPr wrap="square">
            <a:spAutoFit/>
          </a:bodyPr>
          <a:lstStyle/>
          <a:p>
            <a:pPr algn="just"/>
            <a:r>
              <a:rPr lang="en-US" sz="2000" dirty="0" err="1">
                <a:latin typeface="Times New Roman" panose="02020603050405020304" pitchFamily="18" charset="0"/>
                <a:ea typeface="Calibri" panose="020F0502020204030204" pitchFamily="34" charset="0"/>
              </a:rPr>
              <a:t>Các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bằng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chứng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trích</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dẫn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cần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phù</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hợp</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tiêu</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biểu</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làm</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sáng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tỏ</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luận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điểm</a:t>
            </a:r>
            <a:r>
              <a:rPr lang="en-US" sz="2000" dirty="0">
                <a:latin typeface="Times New Roman" panose="02020603050405020304" pitchFamily="18" charset="0"/>
                <a:ea typeface="Calibri" panose="020F0502020204030204" pitchFamily="34" charset="0"/>
              </a:rPr>
              <a:t>.</a:t>
            </a:r>
            <a:endParaRPr lang="en-US" sz="2000" dirty="0"/>
          </a:p>
        </p:txBody>
      </p:sp>
      <p:sp>
        <p:nvSpPr>
          <p:cNvPr id="5" name="Rectangle 4"/>
          <p:cNvSpPr/>
          <p:nvPr/>
        </p:nvSpPr>
        <p:spPr>
          <a:xfrm>
            <a:off x="5845630" y="2602200"/>
            <a:ext cx="2960913" cy="1938992"/>
          </a:xfrm>
          <a:prstGeom prst="rect">
            <a:avLst/>
          </a:prstGeom>
        </p:spPr>
        <p:txBody>
          <a:bodyPr wrap="square">
            <a:spAutoFit/>
          </a:bodyPr>
          <a:lstStyle/>
          <a:p>
            <a:pPr algn="just"/>
            <a:r>
              <a:rPr lang="en-US" sz="2000" dirty="0" err="1">
                <a:latin typeface="Times New Roman" panose="02020603050405020304" pitchFamily="18" charset="0"/>
                <a:ea typeface="Calibri" panose="020F0502020204030204" pitchFamily="34" charset="0"/>
              </a:rPr>
              <a:t>Có</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thể</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triển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khai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cùng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lúc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luận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điểm</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phân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tích</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chủ</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đề</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và</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nghệ</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thuật</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cũng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có</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thể</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tách</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luận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điểm</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về</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chủ</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đề</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và</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nghệ</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thuật</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khi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phân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tích</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tác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phẩm</a:t>
            </a:r>
            <a:r>
              <a:rPr lang="en-US" sz="2000" dirty="0">
                <a:latin typeface="Times New Roman" panose="02020603050405020304" pitchFamily="18" charset="0"/>
                <a:ea typeface="Calibri" panose="020F0502020204030204" pitchFamily="34" charset="0"/>
              </a:rPr>
              <a:t>. </a:t>
            </a:r>
            <a:endParaRPr lang="en-US" sz="2000" dirty="0"/>
          </a:p>
        </p:txBody>
      </p:sp>
    </p:spTree>
    <p:extLst>
      <p:ext uri="{BB962C8B-B14F-4D97-AF65-F5344CB8AC3E}">
        <p14:creationId xmlns:p14="http://schemas.microsoft.com/office/powerpoint/2010/main" val="33565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Google Shape;2465;p33"/>
          <p:cNvSpPr txBox="1">
            <a:spLocks noGrp="1"/>
          </p:cNvSpPr>
          <p:nvPr>
            <p:ph type="title"/>
          </p:nvPr>
        </p:nvSpPr>
        <p:spPr>
          <a:xfrm rot="120095">
            <a:off x="1392303" y="1043740"/>
            <a:ext cx="6062504" cy="2907733"/>
          </a:xfrm>
          <a:prstGeom prst="rect">
            <a:avLst/>
          </a:prstGeom>
        </p:spPr>
        <p:txBody>
          <a:bodyPr spcFirstLastPara="1" wrap="square" lIns="91425" tIns="91425" rIns="91425" bIns="91425" anchor="ctr" anchorCtr="0">
            <a:noAutofit/>
          </a:bodyPr>
          <a:lstStyle/>
          <a:p>
            <a:r>
              <a:rPr lang="en-US" sz="4800" dirty="0">
                <a:solidFill>
                  <a:srgbClr val="0070C0"/>
                </a:solidFill>
                <a:latin typeface="Algerian" panose="04020705040A02060702" pitchFamily="82" charset="0"/>
              </a:rPr>
              <a:t>HOẠT ĐỘNG </a:t>
            </a:r>
            <a:br>
              <a:rPr lang="en-US" sz="4800" dirty="0">
                <a:solidFill>
                  <a:srgbClr val="0070C0"/>
                </a:solidFill>
                <a:latin typeface="Algerian" panose="04020705040A02060702" pitchFamily="82" charset="0"/>
              </a:rPr>
            </a:br>
            <a:r>
              <a:rPr lang="vi-VN" sz="4800" dirty="0">
                <a:solidFill>
                  <a:srgbClr val="0070C0"/>
                </a:solidFill>
                <a:latin typeface="Algerian" panose="04020705040A02060702" pitchFamily="82" charset="0"/>
              </a:rPr>
              <a:t>HÌNH THÀNH </a:t>
            </a:r>
            <a:br>
              <a:rPr lang="en-US" sz="4800" dirty="0">
                <a:solidFill>
                  <a:srgbClr val="0070C0"/>
                </a:solidFill>
                <a:latin typeface="Algerian" panose="04020705040A02060702" pitchFamily="82" charset="0"/>
              </a:rPr>
            </a:br>
            <a:r>
              <a:rPr lang="vi-VN" sz="4800" dirty="0">
                <a:solidFill>
                  <a:srgbClr val="0070C0"/>
                </a:solidFill>
                <a:latin typeface="Algerian" panose="04020705040A02060702" pitchFamily="82" charset="0"/>
              </a:rPr>
              <a:t>KIẾN THỨC MỚI </a:t>
            </a:r>
            <a:br>
              <a:rPr lang="en-US" sz="4800" dirty="0">
                <a:solidFill>
                  <a:srgbClr val="0070C0"/>
                </a:solidFill>
                <a:latin typeface="Algerian" panose="04020705040A02060702" pitchFamily="82" charset="0"/>
              </a:rPr>
            </a:br>
            <a:endParaRPr lang="en-US" sz="4800" dirty="0">
              <a:solidFill>
                <a:srgbClr val="0070C0"/>
              </a:solidFill>
              <a:latin typeface="Algerian" panose="04020705040A02060702" pitchFamily="82" charset="0"/>
            </a:endParaRPr>
          </a:p>
        </p:txBody>
      </p:sp>
      <p:pic>
        <p:nvPicPr>
          <p:cNvPr id="8" name="Picture 7"/>
          <p:cNvPicPr>
            <a:picLocks noChangeAspect="1"/>
          </p:cNvPicPr>
          <p:nvPr/>
        </p:nvPicPr>
        <p:blipFill>
          <a:blip r:embed="rId2"/>
          <a:stretch>
            <a:fillRect/>
          </a:stretch>
        </p:blipFill>
        <p:spPr>
          <a:xfrm>
            <a:off x="1343372" y="3648314"/>
            <a:ext cx="1060796" cy="695004"/>
          </a:xfrm>
          <a:prstGeom prst="rect">
            <a:avLst/>
          </a:prstGeom>
        </p:spPr>
      </p:pic>
      <p:pic>
        <p:nvPicPr>
          <p:cNvPr id="9" name="Picture 8"/>
          <p:cNvPicPr>
            <a:picLocks noChangeAspect="1"/>
          </p:cNvPicPr>
          <p:nvPr/>
        </p:nvPicPr>
        <p:blipFill>
          <a:blip r:embed="rId3"/>
          <a:stretch>
            <a:fillRect/>
          </a:stretch>
        </p:blipFill>
        <p:spPr>
          <a:xfrm>
            <a:off x="6641078" y="246798"/>
            <a:ext cx="1725318" cy="1383912"/>
          </a:xfrm>
          <a:prstGeom prst="rect">
            <a:avLst/>
          </a:prstGeom>
        </p:spPr>
      </p:pic>
      <p:pic>
        <p:nvPicPr>
          <p:cNvPr id="10" name="Picture 9"/>
          <p:cNvPicPr>
            <a:picLocks noChangeAspect="1"/>
          </p:cNvPicPr>
          <p:nvPr/>
        </p:nvPicPr>
        <p:blipFill>
          <a:blip r:embed="rId4"/>
          <a:stretch>
            <a:fillRect/>
          </a:stretch>
        </p:blipFill>
        <p:spPr>
          <a:xfrm>
            <a:off x="1066266" y="509091"/>
            <a:ext cx="1944793" cy="1457070"/>
          </a:xfrm>
          <a:prstGeom prst="rect">
            <a:avLst/>
          </a:prstGeom>
        </p:spPr>
      </p:pic>
      <p:pic>
        <p:nvPicPr>
          <p:cNvPr id="2" name="Picture 1"/>
          <p:cNvPicPr>
            <a:picLocks noChangeAspect="1"/>
          </p:cNvPicPr>
          <p:nvPr/>
        </p:nvPicPr>
        <p:blipFill>
          <a:blip r:embed="rId5"/>
          <a:stretch>
            <a:fillRect/>
          </a:stretch>
        </p:blipFill>
        <p:spPr>
          <a:xfrm>
            <a:off x="6869995" y="2325367"/>
            <a:ext cx="2274005" cy="2645893"/>
          </a:xfrm>
          <a:prstGeom prst="rect">
            <a:avLst/>
          </a:prstGeom>
        </p:spPr>
      </p:pic>
    </p:spTree>
    <p:extLst>
      <p:ext uri="{BB962C8B-B14F-4D97-AF65-F5344CB8AC3E}">
        <p14:creationId xmlns:p14="http://schemas.microsoft.com/office/powerpoint/2010/main" val="226460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theme1.xml><?xml version="1.0" encoding="utf-8"?>
<a:theme xmlns:a="http://schemas.openxmlformats.org/drawingml/2006/main" name="Writing Asian Characters Workshop by Slidesgo">
  <a:themeElements>
    <a:clrScheme name="Simple Light">
      <a:dk1>
        <a:srgbClr val="366CA6"/>
      </a:dk1>
      <a:lt1>
        <a:srgbClr val="FFFFFB"/>
      </a:lt1>
      <a:dk2>
        <a:srgbClr val="191919"/>
      </a:dk2>
      <a:lt2>
        <a:srgbClr val="FA4843"/>
      </a:lt2>
      <a:accent1>
        <a:srgbClr val="FF8487"/>
      </a:accent1>
      <a:accent2>
        <a:srgbClr val="FFE4E6"/>
      </a:accent2>
      <a:accent3>
        <a:srgbClr val="FFC964"/>
      </a:accent3>
      <a:accent4>
        <a:srgbClr val="90331B"/>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6898</TotalTime>
  <Words>3259</Words>
  <Application>Microsoft Office PowerPoint</Application>
  <PresentationFormat>On-screen Show (16:9)</PresentationFormat>
  <Paragraphs>307</Paragraphs>
  <Slides>36</Slides>
  <Notes>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36</vt:i4>
      </vt:variant>
    </vt:vector>
  </HeadingPairs>
  <TitlesOfParts>
    <vt:vector size="49" baseType="lpstr">
      <vt:lpstr>Algerian</vt:lpstr>
      <vt:lpstr>UTM Avo</vt:lpstr>
      <vt:lpstr>Nanum Pen Script</vt:lpstr>
      <vt:lpstr>#9Slide05 SVNDarleston</vt:lpstr>
      <vt:lpstr>Titan One</vt:lpstr>
      <vt:lpstr>Poppins Medium</vt:lpstr>
      <vt:lpstr>Arial</vt:lpstr>
      <vt:lpstr>Aptos Display</vt:lpstr>
      <vt:lpstr>Baloo Tammudu 2</vt:lpstr>
      <vt:lpstr>Calibri</vt:lpstr>
      <vt:lpstr>Times New Roman</vt:lpstr>
      <vt:lpstr>Writing Asian Characters Workshop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HÌNH THÀNH  KIẾN THỨC MỚI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VIẾT BÀI VĂN KỂ LẠI MỘT SỰ VIỆC CÓ THẬT LIÊN QUAN ĐẾN NHÂN VẬT HOẶC SỰ KIỆN LỊCH SỬ</dc:title>
  <dc:creator>Trung Son</dc:creator>
  <cp:lastModifiedBy>DELL</cp:lastModifiedBy>
  <cp:revision>120</cp:revision>
  <dcterms:modified xsi:type="dcterms:W3CDTF">2024-10-21T23:38:03Z</dcterms:modified>
</cp:coreProperties>
</file>