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700" r:id="rId3"/>
    <p:sldMasterId id="2147483704" r:id="rId4"/>
    <p:sldMasterId id="2147483772" r:id="rId5"/>
    <p:sldMasterId id="2147483784" r:id="rId6"/>
  </p:sldMasterIdLst>
  <p:notesMasterIdLst>
    <p:notesMasterId r:id="rId41"/>
  </p:notesMasterIdLst>
  <p:sldIdLst>
    <p:sldId id="2007578118" r:id="rId7"/>
    <p:sldId id="2007578042" r:id="rId8"/>
    <p:sldId id="2007578095" r:id="rId9"/>
    <p:sldId id="2007578059" r:id="rId10"/>
    <p:sldId id="2007578099" r:id="rId11"/>
    <p:sldId id="2007578097" r:id="rId12"/>
    <p:sldId id="2007577900" r:id="rId13"/>
    <p:sldId id="2007578098" r:id="rId14"/>
    <p:sldId id="2007578100" r:id="rId15"/>
    <p:sldId id="2007577762" r:id="rId16"/>
    <p:sldId id="2007578101" r:id="rId17"/>
    <p:sldId id="2007578034" r:id="rId18"/>
    <p:sldId id="2007578103" r:id="rId19"/>
    <p:sldId id="2007578107" r:id="rId20"/>
    <p:sldId id="2007578111" r:id="rId21"/>
    <p:sldId id="2007578112" r:id="rId22"/>
    <p:sldId id="2007578102" r:id="rId23"/>
    <p:sldId id="2007578106" r:id="rId24"/>
    <p:sldId id="2007578110" r:id="rId25"/>
    <p:sldId id="2007578104" r:id="rId26"/>
    <p:sldId id="2007578109" r:id="rId27"/>
    <p:sldId id="2007578108" r:id="rId28"/>
    <p:sldId id="2007578105" r:id="rId29"/>
    <p:sldId id="2007578113" r:id="rId30"/>
    <p:sldId id="2007578114" r:id="rId31"/>
    <p:sldId id="2007578115" r:id="rId32"/>
    <p:sldId id="736" r:id="rId33"/>
    <p:sldId id="2007577540" r:id="rId34"/>
    <p:sldId id="737" r:id="rId35"/>
    <p:sldId id="738" r:id="rId36"/>
    <p:sldId id="739" r:id="rId37"/>
    <p:sldId id="740" r:id="rId38"/>
    <p:sldId id="2007578116" r:id="rId39"/>
    <p:sldId id="200757811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0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0DCF2-4AA1-48CE-9A9D-6131EB987566}" type="datetimeFigureOut">
              <a:rPr lang="en-SG" smtClean="0"/>
              <a:t>1/8/2024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F2A90-B338-4473-9A26-BA42E93EC960}" type="slidenum">
              <a:rPr lang="en-SG" smtClean="0"/>
              <a:t>‹#›</a:t>
            </a:fld>
            <a:endParaRPr lang="en-SG"/>
          </a:p>
        </p:txBody>
      </p:sp>
    </p:spTree>
    <p:extLst>
      <p:ext uri="{BB962C8B-B14F-4D97-AF65-F5344CB8AC3E}">
        <p14:creationId xmlns:p14="http://schemas.microsoft.com/office/powerpoint/2010/main" val="1551238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F1F2A90-B338-4473-9A26-BA42E93EC960}" type="slidenum">
              <a:rPr lang="en-SG" smtClean="0"/>
              <a:t>21</a:t>
            </a:fld>
            <a:endParaRPr lang="en-SG"/>
          </a:p>
        </p:txBody>
      </p:sp>
    </p:spTree>
    <p:extLst>
      <p:ext uri="{BB962C8B-B14F-4D97-AF65-F5344CB8AC3E}">
        <p14:creationId xmlns:p14="http://schemas.microsoft.com/office/powerpoint/2010/main" val="358999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4467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F2A90-B338-4473-9A26-BA42E93EC960}"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8892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jp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jp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3317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99494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5079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330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3294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6557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23091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101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7534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a:p>
        </p:txBody>
      </p:sp>
      <p:sp>
        <p:nvSpPr>
          <p:cNvPr id="4" name="文本占位符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62243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091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3329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7"/>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9853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3783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63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6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46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9950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697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180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572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895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172" y="0"/>
            <a:ext cx="12886872" cy="6858000"/>
          </a:xfrm>
          <a:prstGeom prst="rect">
            <a:avLst/>
          </a:prstGeom>
        </p:spPr>
      </p:pic>
    </p:spTree>
    <p:extLst>
      <p:ext uri="{BB962C8B-B14F-4D97-AF65-F5344CB8AC3E}">
        <p14:creationId xmlns:p14="http://schemas.microsoft.com/office/powerpoint/2010/main" val="717928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8760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810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114827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263614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9886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4730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387510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4311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03524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12827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6"/>
            <a:ext cx="775136" cy="296876"/>
          </a:xfrm>
          <a:prstGeom prst="rect">
            <a:avLst/>
          </a:prstGeom>
        </p:spPr>
        <p:txBody>
          <a:bodyPr wrap="square">
            <a:spAutoFit/>
          </a:bodyPr>
          <a:lstStyle/>
          <a:p>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素材下载：</a:t>
            </a:r>
            <a:r>
              <a:rPr lang="en-US" altLang="zh-CN" sz="133" dirty="0">
                <a:solidFill>
                  <a:prstClr val="white"/>
                </a:solidFill>
                <a:latin typeface="Calibri"/>
                <a:ea typeface="宋体"/>
              </a:rPr>
              <a:t>www.1ppt.com/sucai/</a:t>
            </a:r>
          </a:p>
          <a:p>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图表下载：</a:t>
            </a:r>
            <a:r>
              <a:rPr lang="en-US" altLang="zh-CN" sz="133" dirty="0">
                <a:solidFill>
                  <a:prstClr val="white"/>
                </a:solidFill>
                <a:latin typeface="Calibri"/>
                <a:ea typeface="宋体"/>
              </a:rPr>
              <a:t>www.1ppt.com/tubiao/      </a:t>
            </a:r>
          </a:p>
          <a:p>
            <a:r>
              <a:rPr lang="zh-CN" altLang="en-US" sz="133" dirty="0">
                <a:solidFill>
                  <a:prstClr val="white"/>
                </a:solidFill>
                <a:latin typeface="Calibri"/>
                <a:ea typeface="宋体"/>
              </a:rPr>
              <a:t>优秀</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r>
              <a:rPr lang="en-US" altLang="zh-CN" sz="133" dirty="0">
                <a:solidFill>
                  <a:prstClr val="white"/>
                </a:solidFill>
                <a:latin typeface="Calibri"/>
                <a:ea typeface="宋体"/>
              </a:rPr>
              <a:t>Word</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www.1ppt.com/word/              Excel</a:t>
            </a:r>
            <a:r>
              <a:rPr lang="zh-CN" altLang="en-US" sz="133" dirty="0">
                <a:solidFill>
                  <a:prstClr val="white"/>
                </a:solidFill>
                <a:latin typeface="Calibri"/>
                <a:ea typeface="宋体"/>
              </a:rPr>
              <a:t>教程：</a:t>
            </a:r>
            <a:r>
              <a:rPr lang="en-US" altLang="zh-CN" sz="133" dirty="0">
                <a:solidFill>
                  <a:prstClr val="white"/>
                </a:solidFill>
                <a:latin typeface="Calibri"/>
                <a:ea typeface="宋体"/>
              </a:rPr>
              <a:t>www.1ppt.com/excel/  </a:t>
            </a:r>
          </a:p>
          <a:p>
            <a:r>
              <a:rPr lang="zh-CN" altLang="en-US" sz="133" dirty="0">
                <a:solidFill>
                  <a:prstClr val="white"/>
                </a:solidFill>
                <a:latin typeface="Calibri"/>
                <a:ea typeface="宋体"/>
              </a:rPr>
              <a:t>资料下载：</a:t>
            </a:r>
            <a:r>
              <a:rPr lang="en-US" altLang="zh-CN" sz="133" dirty="0">
                <a:solidFill>
                  <a:prstClr val="white"/>
                </a:solidFill>
                <a:latin typeface="Calibri"/>
                <a:ea typeface="宋体"/>
              </a:rPr>
              <a:t>www.1ppt.com/ziliao/                PPT</a:t>
            </a:r>
            <a:r>
              <a:rPr lang="zh-CN" altLang="en-US" sz="133" dirty="0">
                <a:solidFill>
                  <a:prstClr val="white"/>
                </a:solidFill>
                <a:latin typeface="Calibri"/>
                <a:ea typeface="宋体"/>
              </a:rPr>
              <a:t>课件下载：</a:t>
            </a:r>
            <a:r>
              <a:rPr lang="en-US" altLang="zh-CN" sz="133" dirty="0">
                <a:solidFill>
                  <a:prstClr val="white"/>
                </a:solidFill>
                <a:latin typeface="Calibri"/>
                <a:ea typeface="宋体"/>
              </a:rPr>
              <a:t>www.1ppt.com/kejian/ </a:t>
            </a:r>
          </a:p>
          <a:p>
            <a:r>
              <a:rPr lang="zh-CN" altLang="en-US" sz="133" dirty="0">
                <a:solidFill>
                  <a:prstClr val="white"/>
                </a:solidFill>
                <a:latin typeface="Calibri"/>
                <a:ea typeface="宋体"/>
              </a:rPr>
              <a:t>范文下载：</a:t>
            </a:r>
            <a:r>
              <a:rPr lang="en-US" altLang="zh-CN" sz="133" dirty="0">
                <a:solidFill>
                  <a:prstClr val="white"/>
                </a:solidFill>
                <a:latin typeface="Calibri"/>
                <a:ea typeface="宋体"/>
              </a:rPr>
              <a:t>www.1ppt.com/fanwen/             </a:t>
            </a:r>
            <a:r>
              <a:rPr lang="zh-CN" altLang="en-US" sz="133" dirty="0">
                <a:solidFill>
                  <a:prstClr val="white"/>
                </a:solidFill>
                <a:latin typeface="Calibri"/>
                <a:ea typeface="宋体"/>
              </a:rPr>
              <a:t>试卷下载：</a:t>
            </a:r>
            <a:r>
              <a:rPr lang="en-US" altLang="zh-CN" sz="133" dirty="0">
                <a:solidFill>
                  <a:prstClr val="white"/>
                </a:solidFill>
                <a:latin typeface="Calibri"/>
                <a:ea typeface="宋体"/>
              </a:rPr>
              <a:t>www.1ppt.com/shiti/  </a:t>
            </a:r>
          </a:p>
          <a:p>
            <a:r>
              <a:rPr lang="zh-CN" altLang="en-US" sz="133" dirty="0">
                <a:solidFill>
                  <a:prstClr val="white"/>
                </a:solidFill>
                <a:latin typeface="Calibri"/>
                <a:ea typeface="宋体"/>
              </a:rPr>
              <a:t>教案下载：</a:t>
            </a:r>
            <a:r>
              <a:rPr lang="en-US" altLang="zh-CN" sz="133" dirty="0">
                <a:solidFill>
                  <a:prstClr val="white"/>
                </a:solidFill>
                <a:latin typeface="Calibri"/>
                <a:ea typeface="宋体"/>
              </a:rPr>
              <a:t>www.1ppt.com/jiaoan/        </a:t>
            </a:r>
          </a:p>
          <a:p>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r>
              <a:rPr lang="en-US" altLang="zh-CN" sz="133" dirty="0">
                <a:solidFill>
                  <a:prstClr val="white"/>
                </a:solidFill>
                <a:latin typeface="Calibri"/>
                <a:ea typeface="宋体"/>
              </a:rPr>
              <a:t> </a:t>
            </a:r>
            <a:endParaRPr lang="zh-CN" altLang="en-US" sz="133" dirty="0">
              <a:solidFill>
                <a:prstClr val="white"/>
              </a:solidFill>
              <a:latin typeface="Calibri"/>
              <a:ea typeface="宋体"/>
            </a:endParaRPr>
          </a:p>
        </p:txBody>
      </p:sp>
      <p:pic>
        <p:nvPicPr>
          <p:cNvPr id="5" name="图片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172" y="0"/>
            <a:ext cx="12886872" cy="6858000"/>
          </a:xfrm>
          <a:prstGeom prst="rect">
            <a:avLst/>
          </a:prstGeom>
        </p:spPr>
      </p:pic>
    </p:spTree>
    <p:extLst>
      <p:ext uri="{BB962C8B-B14F-4D97-AF65-F5344CB8AC3E}">
        <p14:creationId xmlns:p14="http://schemas.microsoft.com/office/powerpoint/2010/main" val="2508109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9396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473556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9148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3756000" y="0"/>
            <a:ext cx="4680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9" name="图片 8">
            <a:extLst>
              <a:ext uri="{FF2B5EF4-FFF2-40B4-BE49-F238E27FC236}">
                <a16:creationId xmlns:a16="http://schemas.microsoft.com/office/drawing/2014/main" id="{6590CD7A-E4B3-4048-8F2C-C834B45D4B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3703502">
            <a:off x="-358218" y="-1172812"/>
            <a:ext cx="3150980" cy="3478683"/>
          </a:xfrm>
          <a:prstGeom prst="rect">
            <a:avLst/>
          </a:prstGeom>
        </p:spPr>
      </p:pic>
      <p:sp>
        <p:nvSpPr>
          <p:cNvPr id="21" name="矩形 20"/>
          <p:cNvSpPr/>
          <p:nvPr userDrawn="1"/>
        </p:nvSpPr>
        <p:spPr>
          <a:xfrm>
            <a:off x="542926" y="864704"/>
            <a:ext cx="11106151" cy="5695123"/>
          </a:xfrm>
          <a:prstGeom prst="rect">
            <a:avLst/>
          </a:prstGeom>
          <a:blipFill>
            <a:blip r:embed="rId5"/>
            <a:stretch>
              <a:fillRect/>
            </a:stretch>
          </a:blipFill>
          <a:ln w="12700">
            <a:noFill/>
            <a:miter lim="800000"/>
          </a:ln>
          <a:effectLst>
            <a:outerShdw blurRad="190500" dist="1016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400"/>
          </a:p>
        </p:txBody>
      </p:sp>
    </p:spTree>
    <p:extLst>
      <p:ext uri="{BB962C8B-B14F-4D97-AF65-F5344CB8AC3E}">
        <p14:creationId xmlns:p14="http://schemas.microsoft.com/office/powerpoint/2010/main" val="579892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3756000" y="0"/>
            <a:ext cx="4680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9" name="图片 8">
            <a:extLst>
              <a:ext uri="{FF2B5EF4-FFF2-40B4-BE49-F238E27FC236}">
                <a16:creationId xmlns:a16="http://schemas.microsoft.com/office/drawing/2014/main" id="{6590CD7A-E4B3-4048-8F2C-C834B45D4B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3703502">
            <a:off x="207367" y="-1276536"/>
            <a:ext cx="3623976" cy="4000871"/>
          </a:xfrm>
          <a:prstGeom prst="rect">
            <a:avLst/>
          </a:prstGeom>
        </p:spPr>
      </p:pic>
      <p:sp>
        <p:nvSpPr>
          <p:cNvPr id="21" name="矩形 20"/>
          <p:cNvSpPr/>
          <p:nvPr userDrawn="1"/>
        </p:nvSpPr>
        <p:spPr>
          <a:xfrm>
            <a:off x="542926" y="1193801"/>
            <a:ext cx="11106151" cy="5194300"/>
          </a:xfrm>
          <a:prstGeom prst="rect">
            <a:avLst/>
          </a:prstGeom>
          <a:blipFill>
            <a:blip r:embed="rId5"/>
            <a:stretch>
              <a:fillRect/>
            </a:stretch>
          </a:blipFill>
          <a:ln w="12700">
            <a:noFill/>
            <a:miter lim="800000"/>
          </a:ln>
          <a:effectLst>
            <a:outerShdw blurRad="190500" dist="1016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400"/>
          </a:p>
        </p:txBody>
      </p:sp>
    </p:spTree>
    <p:extLst>
      <p:ext uri="{BB962C8B-B14F-4D97-AF65-F5344CB8AC3E}">
        <p14:creationId xmlns:p14="http://schemas.microsoft.com/office/powerpoint/2010/main" val="1904277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6500">
                                          <p:cBhvr additive="base">
                                            <p:cTn id="7" dur="2000" fill="hold"/>
                                            <p:tgtEl>
                                              <p:spTgt spid="21"/>
                                            </p:tgtEl>
                                            <p:attrNameLst>
                                              <p:attrName>ppt_x</p:attrName>
                                            </p:attrNameLst>
                                          </p:cBhvr>
                                          <p:tavLst>
                                            <p:tav tm="0">
                                              <p:val>
                                                <p:strVal val="1+#ppt_w/2"/>
                                              </p:val>
                                            </p:tav>
                                            <p:tav tm="100000">
                                              <p:val>
                                                <p:strVal val="#ppt_x"/>
                                              </p:val>
                                            </p:tav>
                                          </p:tavLst>
                                        </p:anim>
                                        <p:anim calcmode="lin" valueType="num" p14:bounceEnd="56500">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1+#ppt_w/2"/>
                                              </p:val>
                                            </p:tav>
                                            <p:tav tm="100000">
                                              <p:val>
                                                <p:strVal val="#ppt_x"/>
                                              </p:val>
                                            </p:tav>
                                          </p:tavLst>
                                        </p:anim>
                                        <p:anim calcmode="lin" valueType="num">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74"/>
        <p:cNvGrpSpPr/>
        <p:nvPr/>
      </p:nvGrpSpPr>
      <p:grpSpPr>
        <a:xfrm>
          <a:off x="0" y="0"/>
          <a:ext cx="0" cy="0"/>
          <a:chOff x="0" y="0"/>
          <a:chExt cx="0" cy="0"/>
        </a:xfrm>
      </p:grpSpPr>
    </p:spTree>
    <p:extLst>
      <p:ext uri="{BB962C8B-B14F-4D97-AF65-F5344CB8AC3E}">
        <p14:creationId xmlns:p14="http://schemas.microsoft.com/office/powerpoint/2010/main" val="802400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35"/>
        <p:cNvGrpSpPr/>
        <p:nvPr/>
      </p:nvGrpSpPr>
      <p:grpSpPr>
        <a:xfrm>
          <a:off x="0" y="0"/>
          <a:ext cx="0" cy="0"/>
          <a:chOff x="0" y="0"/>
          <a:chExt cx="0" cy="0"/>
        </a:xfrm>
      </p:grpSpPr>
      <p:sp>
        <p:nvSpPr>
          <p:cNvPr id="3236" name="Google Shape;3236;p30"/>
          <p:cNvSpPr/>
          <p:nvPr/>
        </p:nvSpPr>
        <p:spPr>
          <a:xfrm rot="10800000" flipH="1">
            <a:off x="1" y="5598760"/>
            <a:ext cx="1368721" cy="1259241"/>
          </a:xfrm>
          <a:custGeom>
            <a:avLst/>
            <a:gdLst/>
            <a:ahLst/>
            <a:cxnLst/>
            <a:rect l="l" t="t" r="r" b="b"/>
            <a:pathLst>
              <a:path w="9599" h="8831" extrusionOk="0">
                <a:moveTo>
                  <a:pt x="1" y="0"/>
                </a:moveTo>
                <a:lnTo>
                  <a:pt x="1" y="8830"/>
                </a:lnTo>
                <a:lnTo>
                  <a:pt x="269" y="8830"/>
                </a:lnTo>
                <a:lnTo>
                  <a:pt x="538" y="8792"/>
                </a:lnTo>
                <a:lnTo>
                  <a:pt x="807" y="8754"/>
                </a:lnTo>
                <a:lnTo>
                  <a:pt x="1076" y="8639"/>
                </a:lnTo>
                <a:lnTo>
                  <a:pt x="1460" y="8408"/>
                </a:lnTo>
                <a:lnTo>
                  <a:pt x="1805" y="8139"/>
                </a:lnTo>
                <a:lnTo>
                  <a:pt x="2074" y="7832"/>
                </a:lnTo>
                <a:lnTo>
                  <a:pt x="2381" y="7448"/>
                </a:lnTo>
                <a:lnTo>
                  <a:pt x="2650" y="7064"/>
                </a:lnTo>
                <a:lnTo>
                  <a:pt x="2765" y="6911"/>
                </a:lnTo>
                <a:lnTo>
                  <a:pt x="2957" y="6757"/>
                </a:lnTo>
                <a:lnTo>
                  <a:pt x="3187" y="6642"/>
                </a:lnTo>
                <a:lnTo>
                  <a:pt x="3418" y="6527"/>
                </a:lnTo>
                <a:lnTo>
                  <a:pt x="3686" y="6489"/>
                </a:lnTo>
                <a:lnTo>
                  <a:pt x="3917" y="6489"/>
                </a:lnTo>
                <a:lnTo>
                  <a:pt x="4416" y="6450"/>
                </a:lnTo>
                <a:lnTo>
                  <a:pt x="4915" y="6489"/>
                </a:lnTo>
                <a:lnTo>
                  <a:pt x="6335" y="6489"/>
                </a:lnTo>
                <a:lnTo>
                  <a:pt x="6834" y="6412"/>
                </a:lnTo>
                <a:lnTo>
                  <a:pt x="7257" y="6335"/>
                </a:lnTo>
                <a:lnTo>
                  <a:pt x="7717" y="6143"/>
                </a:lnTo>
                <a:lnTo>
                  <a:pt x="7986" y="5990"/>
                </a:lnTo>
                <a:lnTo>
                  <a:pt x="8255" y="5798"/>
                </a:lnTo>
                <a:lnTo>
                  <a:pt x="8524" y="5567"/>
                </a:lnTo>
                <a:lnTo>
                  <a:pt x="8754" y="5337"/>
                </a:lnTo>
                <a:lnTo>
                  <a:pt x="8946" y="5068"/>
                </a:lnTo>
                <a:lnTo>
                  <a:pt x="9100" y="4799"/>
                </a:lnTo>
                <a:lnTo>
                  <a:pt x="9253" y="4492"/>
                </a:lnTo>
                <a:lnTo>
                  <a:pt x="9368" y="4185"/>
                </a:lnTo>
                <a:lnTo>
                  <a:pt x="9484" y="3878"/>
                </a:lnTo>
                <a:lnTo>
                  <a:pt x="9522" y="3532"/>
                </a:lnTo>
                <a:lnTo>
                  <a:pt x="9599" y="2880"/>
                </a:lnTo>
                <a:lnTo>
                  <a:pt x="9599" y="2227"/>
                </a:lnTo>
                <a:lnTo>
                  <a:pt x="9522" y="1574"/>
                </a:lnTo>
                <a:lnTo>
                  <a:pt x="9368" y="807"/>
                </a:lnTo>
                <a:lnTo>
                  <a:pt x="910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37" name="Google Shape;3237;p30"/>
          <p:cNvSpPr/>
          <p:nvPr/>
        </p:nvSpPr>
        <p:spPr>
          <a:xfrm rot="10800000">
            <a:off x="10423567" y="5231066"/>
            <a:ext cx="1768424" cy="1626935"/>
          </a:xfrm>
          <a:custGeom>
            <a:avLst/>
            <a:gdLst/>
            <a:ahLst/>
            <a:cxnLst/>
            <a:rect l="l" t="t" r="r" b="b"/>
            <a:pathLst>
              <a:path w="9599" h="8831" extrusionOk="0">
                <a:moveTo>
                  <a:pt x="1" y="0"/>
                </a:moveTo>
                <a:lnTo>
                  <a:pt x="1" y="8830"/>
                </a:lnTo>
                <a:lnTo>
                  <a:pt x="269" y="8830"/>
                </a:lnTo>
                <a:lnTo>
                  <a:pt x="538" y="8792"/>
                </a:lnTo>
                <a:lnTo>
                  <a:pt x="807" y="8754"/>
                </a:lnTo>
                <a:lnTo>
                  <a:pt x="1076" y="8639"/>
                </a:lnTo>
                <a:lnTo>
                  <a:pt x="1460" y="8408"/>
                </a:lnTo>
                <a:lnTo>
                  <a:pt x="1805" y="8139"/>
                </a:lnTo>
                <a:lnTo>
                  <a:pt x="2074" y="7832"/>
                </a:lnTo>
                <a:lnTo>
                  <a:pt x="2381" y="7448"/>
                </a:lnTo>
                <a:lnTo>
                  <a:pt x="2650" y="7064"/>
                </a:lnTo>
                <a:lnTo>
                  <a:pt x="2765" y="6911"/>
                </a:lnTo>
                <a:lnTo>
                  <a:pt x="2957" y="6757"/>
                </a:lnTo>
                <a:lnTo>
                  <a:pt x="3187" y="6642"/>
                </a:lnTo>
                <a:lnTo>
                  <a:pt x="3418" y="6527"/>
                </a:lnTo>
                <a:lnTo>
                  <a:pt x="3686" y="6489"/>
                </a:lnTo>
                <a:lnTo>
                  <a:pt x="3917" y="6489"/>
                </a:lnTo>
                <a:lnTo>
                  <a:pt x="4416" y="6450"/>
                </a:lnTo>
                <a:lnTo>
                  <a:pt x="4915" y="6489"/>
                </a:lnTo>
                <a:lnTo>
                  <a:pt x="6335" y="6489"/>
                </a:lnTo>
                <a:lnTo>
                  <a:pt x="6834" y="6412"/>
                </a:lnTo>
                <a:lnTo>
                  <a:pt x="7257" y="6335"/>
                </a:lnTo>
                <a:lnTo>
                  <a:pt x="7717" y="6143"/>
                </a:lnTo>
                <a:lnTo>
                  <a:pt x="7986" y="5990"/>
                </a:lnTo>
                <a:lnTo>
                  <a:pt x="8255" y="5798"/>
                </a:lnTo>
                <a:lnTo>
                  <a:pt x="8524" y="5567"/>
                </a:lnTo>
                <a:lnTo>
                  <a:pt x="8754" y="5337"/>
                </a:lnTo>
                <a:lnTo>
                  <a:pt x="8946" y="5068"/>
                </a:lnTo>
                <a:lnTo>
                  <a:pt x="9100" y="4799"/>
                </a:lnTo>
                <a:lnTo>
                  <a:pt x="9253" y="4492"/>
                </a:lnTo>
                <a:lnTo>
                  <a:pt x="9368" y="4185"/>
                </a:lnTo>
                <a:lnTo>
                  <a:pt x="9484" y="3878"/>
                </a:lnTo>
                <a:lnTo>
                  <a:pt x="9522" y="3532"/>
                </a:lnTo>
                <a:lnTo>
                  <a:pt x="9599" y="2880"/>
                </a:lnTo>
                <a:lnTo>
                  <a:pt x="9599" y="2227"/>
                </a:lnTo>
                <a:lnTo>
                  <a:pt x="9522" y="1574"/>
                </a:lnTo>
                <a:lnTo>
                  <a:pt x="9368" y="807"/>
                </a:lnTo>
                <a:lnTo>
                  <a:pt x="910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38" name="Google Shape;3238;p30"/>
          <p:cNvSpPr/>
          <p:nvPr/>
        </p:nvSpPr>
        <p:spPr>
          <a:xfrm rot="5400000" flipH="1">
            <a:off x="-971867" y="971867"/>
            <a:ext cx="2707320" cy="763604"/>
          </a:xfrm>
          <a:custGeom>
            <a:avLst/>
            <a:gdLst/>
            <a:ahLst/>
            <a:cxnLst/>
            <a:rect l="l" t="t" r="r" b="b"/>
            <a:pathLst>
              <a:path w="14590" h="3418" extrusionOk="0">
                <a:moveTo>
                  <a:pt x="6373" y="0"/>
                </a:moveTo>
                <a:lnTo>
                  <a:pt x="5874" y="39"/>
                </a:lnTo>
                <a:lnTo>
                  <a:pt x="5375" y="154"/>
                </a:lnTo>
                <a:lnTo>
                  <a:pt x="4915" y="307"/>
                </a:lnTo>
                <a:lnTo>
                  <a:pt x="4454" y="499"/>
                </a:lnTo>
                <a:lnTo>
                  <a:pt x="3993" y="730"/>
                </a:lnTo>
                <a:lnTo>
                  <a:pt x="3571" y="998"/>
                </a:lnTo>
                <a:lnTo>
                  <a:pt x="2765" y="1536"/>
                </a:lnTo>
                <a:lnTo>
                  <a:pt x="1152" y="2726"/>
                </a:lnTo>
                <a:lnTo>
                  <a:pt x="615" y="3072"/>
                </a:lnTo>
                <a:lnTo>
                  <a:pt x="0" y="3417"/>
                </a:lnTo>
                <a:lnTo>
                  <a:pt x="14589" y="3417"/>
                </a:lnTo>
                <a:lnTo>
                  <a:pt x="14513" y="3148"/>
                </a:lnTo>
                <a:lnTo>
                  <a:pt x="14359" y="2880"/>
                </a:lnTo>
                <a:lnTo>
                  <a:pt x="14205" y="2649"/>
                </a:lnTo>
                <a:lnTo>
                  <a:pt x="14013" y="2457"/>
                </a:lnTo>
                <a:lnTo>
                  <a:pt x="13821" y="2304"/>
                </a:lnTo>
                <a:lnTo>
                  <a:pt x="13630" y="2189"/>
                </a:lnTo>
                <a:lnTo>
                  <a:pt x="13438" y="2112"/>
                </a:lnTo>
                <a:lnTo>
                  <a:pt x="13207" y="2035"/>
                </a:lnTo>
                <a:lnTo>
                  <a:pt x="12747" y="1958"/>
                </a:lnTo>
                <a:lnTo>
                  <a:pt x="12247" y="1920"/>
                </a:lnTo>
                <a:lnTo>
                  <a:pt x="11249" y="1843"/>
                </a:lnTo>
                <a:lnTo>
                  <a:pt x="10789" y="1766"/>
                </a:lnTo>
                <a:lnTo>
                  <a:pt x="10328" y="1651"/>
                </a:lnTo>
                <a:lnTo>
                  <a:pt x="10021" y="1536"/>
                </a:lnTo>
                <a:lnTo>
                  <a:pt x="9790" y="1382"/>
                </a:lnTo>
                <a:lnTo>
                  <a:pt x="9291" y="1037"/>
                </a:lnTo>
                <a:lnTo>
                  <a:pt x="8792" y="653"/>
                </a:lnTo>
                <a:lnTo>
                  <a:pt x="8523" y="499"/>
                </a:lnTo>
                <a:lnTo>
                  <a:pt x="8255" y="346"/>
                </a:lnTo>
                <a:lnTo>
                  <a:pt x="7794" y="154"/>
                </a:lnTo>
                <a:lnTo>
                  <a:pt x="7333" y="39"/>
                </a:lnTo>
                <a:lnTo>
                  <a:pt x="683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39" name="Google Shape;3239;p30"/>
          <p:cNvSpPr/>
          <p:nvPr/>
        </p:nvSpPr>
        <p:spPr>
          <a:xfrm>
            <a:off x="11480700" y="-2"/>
            <a:ext cx="711296" cy="3066897"/>
          </a:xfrm>
          <a:custGeom>
            <a:avLst/>
            <a:gdLst/>
            <a:ahLst/>
            <a:cxnLst/>
            <a:rect l="l" t="t" r="r" b="b"/>
            <a:pathLst>
              <a:path w="2342" h="10098" extrusionOk="0">
                <a:moveTo>
                  <a:pt x="2342" y="0"/>
                </a:moveTo>
                <a:lnTo>
                  <a:pt x="1843" y="307"/>
                </a:lnTo>
                <a:lnTo>
                  <a:pt x="1344" y="730"/>
                </a:lnTo>
                <a:lnTo>
                  <a:pt x="921" y="1229"/>
                </a:lnTo>
                <a:lnTo>
                  <a:pt x="576" y="1728"/>
                </a:lnTo>
                <a:lnTo>
                  <a:pt x="269" y="2304"/>
                </a:lnTo>
                <a:lnTo>
                  <a:pt x="154" y="2573"/>
                </a:lnTo>
                <a:lnTo>
                  <a:pt x="77" y="2841"/>
                </a:lnTo>
                <a:lnTo>
                  <a:pt x="38" y="3110"/>
                </a:lnTo>
                <a:lnTo>
                  <a:pt x="0" y="3379"/>
                </a:lnTo>
                <a:lnTo>
                  <a:pt x="0" y="3648"/>
                </a:lnTo>
                <a:lnTo>
                  <a:pt x="38" y="3916"/>
                </a:lnTo>
                <a:lnTo>
                  <a:pt x="115" y="4223"/>
                </a:lnTo>
                <a:lnTo>
                  <a:pt x="230" y="4531"/>
                </a:lnTo>
                <a:lnTo>
                  <a:pt x="499" y="5106"/>
                </a:lnTo>
                <a:lnTo>
                  <a:pt x="614" y="5375"/>
                </a:lnTo>
                <a:lnTo>
                  <a:pt x="730" y="5682"/>
                </a:lnTo>
                <a:lnTo>
                  <a:pt x="806" y="5989"/>
                </a:lnTo>
                <a:lnTo>
                  <a:pt x="845" y="6297"/>
                </a:lnTo>
                <a:lnTo>
                  <a:pt x="806" y="6604"/>
                </a:lnTo>
                <a:lnTo>
                  <a:pt x="730" y="6911"/>
                </a:lnTo>
                <a:lnTo>
                  <a:pt x="499" y="7564"/>
                </a:lnTo>
                <a:lnTo>
                  <a:pt x="422" y="7871"/>
                </a:lnTo>
                <a:lnTo>
                  <a:pt x="346" y="8139"/>
                </a:lnTo>
                <a:lnTo>
                  <a:pt x="307" y="8447"/>
                </a:lnTo>
                <a:lnTo>
                  <a:pt x="384" y="8754"/>
                </a:lnTo>
                <a:lnTo>
                  <a:pt x="461" y="8984"/>
                </a:lnTo>
                <a:lnTo>
                  <a:pt x="576" y="9176"/>
                </a:lnTo>
                <a:lnTo>
                  <a:pt x="730" y="9330"/>
                </a:lnTo>
                <a:lnTo>
                  <a:pt x="883" y="9522"/>
                </a:lnTo>
                <a:lnTo>
                  <a:pt x="1229" y="9752"/>
                </a:lnTo>
                <a:lnTo>
                  <a:pt x="1574" y="9905"/>
                </a:lnTo>
                <a:lnTo>
                  <a:pt x="1958" y="10059"/>
                </a:lnTo>
                <a:lnTo>
                  <a:pt x="2342" y="10097"/>
                </a:lnTo>
                <a:lnTo>
                  <a:pt x="234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3240" name="Google Shape;3240;p30"/>
          <p:cNvGrpSpPr/>
          <p:nvPr/>
        </p:nvGrpSpPr>
        <p:grpSpPr>
          <a:xfrm flipH="1">
            <a:off x="11241025" y="5727786"/>
            <a:ext cx="1579881" cy="1790076"/>
            <a:chOff x="8270768" y="-286336"/>
            <a:chExt cx="1184911" cy="1342557"/>
          </a:xfrm>
        </p:grpSpPr>
        <p:grpSp>
          <p:nvGrpSpPr>
            <p:cNvPr id="3241" name="Google Shape;3241;p30"/>
            <p:cNvGrpSpPr/>
            <p:nvPr/>
          </p:nvGrpSpPr>
          <p:grpSpPr>
            <a:xfrm rot="-9730539">
              <a:off x="8959992" y="200431"/>
              <a:ext cx="379711" cy="817290"/>
              <a:chOff x="-19791" y="963299"/>
              <a:chExt cx="379711" cy="817290"/>
            </a:xfrm>
          </p:grpSpPr>
          <p:sp>
            <p:nvSpPr>
              <p:cNvPr id="3242" name="Google Shape;3242;p30"/>
              <p:cNvSpPr/>
              <p:nvPr/>
            </p:nvSpPr>
            <p:spPr>
              <a:xfrm>
                <a:off x="-19791" y="963299"/>
                <a:ext cx="379711" cy="817290"/>
              </a:xfrm>
              <a:custGeom>
                <a:avLst/>
                <a:gdLst/>
                <a:ahLst/>
                <a:cxnLst/>
                <a:rect l="l" t="t" r="r" b="b"/>
                <a:pathLst>
                  <a:path w="9475" h="20394" extrusionOk="0">
                    <a:moveTo>
                      <a:pt x="5897" y="0"/>
                    </a:moveTo>
                    <a:cubicBezTo>
                      <a:pt x="4202" y="1552"/>
                      <a:pt x="2489" y="3818"/>
                      <a:pt x="1909" y="6040"/>
                    </a:cubicBezTo>
                    <a:cubicBezTo>
                      <a:pt x="0" y="13382"/>
                      <a:pt x="2409" y="18119"/>
                      <a:pt x="3917" y="20394"/>
                    </a:cubicBezTo>
                    <a:cubicBezTo>
                      <a:pt x="7646" y="16950"/>
                      <a:pt x="9474" y="11829"/>
                      <a:pt x="8868" y="6789"/>
                    </a:cubicBezTo>
                    <a:cubicBezTo>
                      <a:pt x="8404" y="2864"/>
                      <a:pt x="5897" y="0"/>
                      <a:pt x="5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0"/>
              <p:cNvSpPr/>
              <p:nvPr/>
            </p:nvSpPr>
            <p:spPr>
              <a:xfrm>
                <a:off x="28460" y="982215"/>
                <a:ext cx="309299" cy="798374"/>
              </a:xfrm>
              <a:custGeom>
                <a:avLst/>
                <a:gdLst/>
                <a:ahLst/>
                <a:cxnLst/>
                <a:rect l="l" t="t" r="r" b="b"/>
                <a:pathLst>
                  <a:path w="7718" h="19922" extrusionOk="0">
                    <a:moveTo>
                      <a:pt x="4755" y="0"/>
                    </a:moveTo>
                    <a:cubicBezTo>
                      <a:pt x="4749" y="0"/>
                      <a:pt x="4744" y="1"/>
                      <a:pt x="4738" y="1"/>
                    </a:cubicBezTo>
                    <a:cubicBezTo>
                      <a:pt x="4595" y="10"/>
                      <a:pt x="4488" y="135"/>
                      <a:pt x="4497" y="278"/>
                    </a:cubicBezTo>
                    <a:cubicBezTo>
                      <a:pt x="4532" y="795"/>
                      <a:pt x="4550" y="1321"/>
                      <a:pt x="4568" y="1848"/>
                    </a:cubicBezTo>
                    <a:cubicBezTo>
                      <a:pt x="3399" y="2178"/>
                      <a:pt x="2329" y="2802"/>
                      <a:pt x="1490" y="3596"/>
                    </a:cubicBezTo>
                    <a:cubicBezTo>
                      <a:pt x="1348" y="3882"/>
                      <a:pt x="1205" y="4167"/>
                      <a:pt x="1089" y="4453"/>
                    </a:cubicBezTo>
                    <a:cubicBezTo>
                      <a:pt x="1928" y="3382"/>
                      <a:pt x="3176" y="2552"/>
                      <a:pt x="4568" y="2133"/>
                    </a:cubicBezTo>
                    <a:lnTo>
                      <a:pt x="4568" y="2133"/>
                    </a:lnTo>
                    <a:cubicBezTo>
                      <a:pt x="4586" y="3079"/>
                      <a:pt x="4568" y="4024"/>
                      <a:pt x="4515" y="4970"/>
                    </a:cubicBezTo>
                    <a:cubicBezTo>
                      <a:pt x="2980" y="5211"/>
                      <a:pt x="1526" y="5889"/>
                      <a:pt x="402" y="6879"/>
                    </a:cubicBezTo>
                    <a:cubicBezTo>
                      <a:pt x="375" y="7031"/>
                      <a:pt x="348" y="7182"/>
                      <a:pt x="322" y="7334"/>
                    </a:cubicBezTo>
                    <a:cubicBezTo>
                      <a:pt x="1419" y="6264"/>
                      <a:pt x="2918" y="5514"/>
                      <a:pt x="4506" y="5255"/>
                    </a:cubicBezTo>
                    <a:lnTo>
                      <a:pt x="4506" y="5255"/>
                    </a:lnTo>
                    <a:cubicBezTo>
                      <a:pt x="4452" y="6165"/>
                      <a:pt x="4381" y="7075"/>
                      <a:pt x="4283" y="7985"/>
                    </a:cubicBezTo>
                    <a:cubicBezTo>
                      <a:pt x="2623" y="8333"/>
                      <a:pt x="1080" y="9261"/>
                      <a:pt x="1" y="10519"/>
                    </a:cubicBezTo>
                    <a:cubicBezTo>
                      <a:pt x="1" y="10671"/>
                      <a:pt x="1" y="10813"/>
                      <a:pt x="1" y="10956"/>
                    </a:cubicBezTo>
                    <a:cubicBezTo>
                      <a:pt x="1026" y="9636"/>
                      <a:pt x="2570" y="8654"/>
                      <a:pt x="4256" y="8271"/>
                    </a:cubicBezTo>
                    <a:lnTo>
                      <a:pt x="4256" y="8271"/>
                    </a:lnTo>
                    <a:cubicBezTo>
                      <a:pt x="4149" y="9315"/>
                      <a:pt x="4006" y="10349"/>
                      <a:pt x="3854" y="11393"/>
                    </a:cubicBezTo>
                    <a:cubicBezTo>
                      <a:pt x="2445" y="11777"/>
                      <a:pt x="1151" y="12633"/>
                      <a:pt x="250" y="13766"/>
                    </a:cubicBezTo>
                    <a:cubicBezTo>
                      <a:pt x="268" y="13891"/>
                      <a:pt x="295" y="14016"/>
                      <a:pt x="322" y="14141"/>
                    </a:cubicBezTo>
                    <a:cubicBezTo>
                      <a:pt x="1169" y="12981"/>
                      <a:pt x="2418" y="12098"/>
                      <a:pt x="3810" y="11696"/>
                    </a:cubicBezTo>
                    <a:lnTo>
                      <a:pt x="3810" y="11696"/>
                    </a:lnTo>
                    <a:cubicBezTo>
                      <a:pt x="3649" y="12803"/>
                      <a:pt x="3462" y="13918"/>
                      <a:pt x="3266" y="15024"/>
                    </a:cubicBezTo>
                    <a:cubicBezTo>
                      <a:pt x="2382" y="15292"/>
                      <a:pt x="1580" y="15854"/>
                      <a:pt x="1009" y="16585"/>
                    </a:cubicBezTo>
                    <a:cubicBezTo>
                      <a:pt x="1053" y="16692"/>
                      <a:pt x="1089" y="16790"/>
                      <a:pt x="1125" y="16897"/>
                    </a:cubicBezTo>
                    <a:cubicBezTo>
                      <a:pt x="1642" y="16184"/>
                      <a:pt x="2382" y="15622"/>
                      <a:pt x="3212" y="15327"/>
                    </a:cubicBezTo>
                    <a:lnTo>
                      <a:pt x="3212" y="15327"/>
                    </a:lnTo>
                    <a:cubicBezTo>
                      <a:pt x="3016" y="16442"/>
                      <a:pt x="2811" y="17549"/>
                      <a:pt x="2606" y="18655"/>
                    </a:cubicBezTo>
                    <a:cubicBezTo>
                      <a:pt x="2552" y="18940"/>
                      <a:pt x="2507" y="19226"/>
                      <a:pt x="2454" y="19511"/>
                    </a:cubicBezTo>
                    <a:cubicBezTo>
                      <a:pt x="2543" y="19663"/>
                      <a:pt x="2632" y="19797"/>
                      <a:pt x="2713" y="19922"/>
                    </a:cubicBezTo>
                    <a:cubicBezTo>
                      <a:pt x="2793" y="19859"/>
                      <a:pt x="2864" y="19788"/>
                      <a:pt x="2936" y="19716"/>
                    </a:cubicBezTo>
                    <a:cubicBezTo>
                      <a:pt x="2998" y="19395"/>
                      <a:pt x="3060" y="19074"/>
                      <a:pt x="3114" y="18744"/>
                    </a:cubicBezTo>
                    <a:cubicBezTo>
                      <a:pt x="3328" y="17602"/>
                      <a:pt x="3542" y="16451"/>
                      <a:pt x="3747" y="15301"/>
                    </a:cubicBezTo>
                    <a:cubicBezTo>
                      <a:pt x="4399" y="15595"/>
                      <a:pt x="4979" y="16068"/>
                      <a:pt x="5407" y="16639"/>
                    </a:cubicBezTo>
                    <a:cubicBezTo>
                      <a:pt x="5460" y="16558"/>
                      <a:pt x="5514" y="16469"/>
                      <a:pt x="5558" y="16380"/>
                    </a:cubicBezTo>
                    <a:cubicBezTo>
                      <a:pt x="5094" y="15791"/>
                      <a:pt x="4479" y="15318"/>
                      <a:pt x="3792" y="15015"/>
                    </a:cubicBezTo>
                    <a:cubicBezTo>
                      <a:pt x="3988" y="13927"/>
                      <a:pt x="4167" y="12829"/>
                      <a:pt x="4327" y="11723"/>
                    </a:cubicBezTo>
                    <a:cubicBezTo>
                      <a:pt x="5309" y="12116"/>
                      <a:pt x="6183" y="12758"/>
                      <a:pt x="6879" y="13543"/>
                    </a:cubicBezTo>
                    <a:cubicBezTo>
                      <a:pt x="6914" y="13445"/>
                      <a:pt x="6941" y="13347"/>
                      <a:pt x="6977" y="13249"/>
                    </a:cubicBezTo>
                    <a:cubicBezTo>
                      <a:pt x="6263" y="12464"/>
                      <a:pt x="5362" y="11830"/>
                      <a:pt x="4372" y="11447"/>
                    </a:cubicBezTo>
                    <a:cubicBezTo>
                      <a:pt x="4524" y="10394"/>
                      <a:pt x="4666" y="9341"/>
                      <a:pt x="4773" y="8298"/>
                    </a:cubicBezTo>
                    <a:cubicBezTo>
                      <a:pt x="5862" y="8681"/>
                      <a:pt x="6870" y="9323"/>
                      <a:pt x="7664" y="10135"/>
                    </a:cubicBezTo>
                    <a:cubicBezTo>
                      <a:pt x="7682" y="10019"/>
                      <a:pt x="7691" y="9903"/>
                      <a:pt x="7699" y="9787"/>
                    </a:cubicBezTo>
                    <a:cubicBezTo>
                      <a:pt x="6888" y="9002"/>
                      <a:pt x="5888" y="8387"/>
                      <a:pt x="4800" y="8012"/>
                    </a:cubicBezTo>
                    <a:cubicBezTo>
                      <a:pt x="4889" y="7120"/>
                      <a:pt x="4970" y="6228"/>
                      <a:pt x="5014" y="5345"/>
                    </a:cubicBezTo>
                    <a:cubicBezTo>
                      <a:pt x="6004" y="5639"/>
                      <a:pt x="6932" y="6139"/>
                      <a:pt x="7717" y="6781"/>
                    </a:cubicBezTo>
                    <a:cubicBezTo>
                      <a:pt x="7699" y="6647"/>
                      <a:pt x="7691" y="6522"/>
                      <a:pt x="7673" y="6388"/>
                    </a:cubicBezTo>
                    <a:cubicBezTo>
                      <a:pt x="6897" y="5800"/>
                      <a:pt x="5987" y="5336"/>
                      <a:pt x="5032" y="5059"/>
                    </a:cubicBezTo>
                    <a:cubicBezTo>
                      <a:pt x="5077" y="4105"/>
                      <a:pt x="5103" y="3150"/>
                      <a:pt x="5086" y="2204"/>
                    </a:cubicBezTo>
                    <a:lnTo>
                      <a:pt x="5086" y="2204"/>
                    </a:lnTo>
                    <a:cubicBezTo>
                      <a:pt x="5746" y="2472"/>
                      <a:pt x="6352" y="2847"/>
                      <a:pt x="6888" y="3293"/>
                    </a:cubicBezTo>
                    <a:cubicBezTo>
                      <a:pt x="6816" y="3114"/>
                      <a:pt x="6745" y="2945"/>
                      <a:pt x="6674" y="2775"/>
                    </a:cubicBezTo>
                    <a:cubicBezTo>
                      <a:pt x="6183" y="2428"/>
                      <a:pt x="5648" y="2124"/>
                      <a:pt x="5086" y="1901"/>
                    </a:cubicBezTo>
                    <a:cubicBezTo>
                      <a:pt x="5077" y="1348"/>
                      <a:pt x="5050" y="795"/>
                      <a:pt x="5014" y="242"/>
                    </a:cubicBezTo>
                    <a:cubicBezTo>
                      <a:pt x="5006" y="105"/>
                      <a:pt x="4898" y="0"/>
                      <a:pt x="4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4" name="Google Shape;3244;p30"/>
            <p:cNvGrpSpPr/>
            <p:nvPr/>
          </p:nvGrpSpPr>
          <p:grpSpPr>
            <a:xfrm rot="-6311719">
              <a:off x="8525024" y="-336781"/>
              <a:ext cx="379696" cy="817257"/>
              <a:chOff x="-19791" y="963299"/>
              <a:chExt cx="379711" cy="817290"/>
            </a:xfrm>
          </p:grpSpPr>
          <p:sp>
            <p:nvSpPr>
              <p:cNvPr id="3245" name="Google Shape;3245;p30"/>
              <p:cNvSpPr/>
              <p:nvPr/>
            </p:nvSpPr>
            <p:spPr>
              <a:xfrm>
                <a:off x="-19791" y="963299"/>
                <a:ext cx="379711" cy="817290"/>
              </a:xfrm>
              <a:custGeom>
                <a:avLst/>
                <a:gdLst/>
                <a:ahLst/>
                <a:cxnLst/>
                <a:rect l="l" t="t" r="r" b="b"/>
                <a:pathLst>
                  <a:path w="9475" h="20394" extrusionOk="0">
                    <a:moveTo>
                      <a:pt x="5897" y="0"/>
                    </a:moveTo>
                    <a:cubicBezTo>
                      <a:pt x="4202" y="1552"/>
                      <a:pt x="2489" y="3818"/>
                      <a:pt x="1909" y="6040"/>
                    </a:cubicBezTo>
                    <a:cubicBezTo>
                      <a:pt x="0" y="13382"/>
                      <a:pt x="2409" y="18119"/>
                      <a:pt x="3917" y="20394"/>
                    </a:cubicBezTo>
                    <a:cubicBezTo>
                      <a:pt x="7646" y="16950"/>
                      <a:pt x="9474" y="11829"/>
                      <a:pt x="8868" y="6789"/>
                    </a:cubicBezTo>
                    <a:cubicBezTo>
                      <a:pt x="8404" y="2864"/>
                      <a:pt x="5897" y="0"/>
                      <a:pt x="5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0"/>
              <p:cNvSpPr/>
              <p:nvPr/>
            </p:nvSpPr>
            <p:spPr>
              <a:xfrm>
                <a:off x="28460" y="982215"/>
                <a:ext cx="309299" cy="798374"/>
              </a:xfrm>
              <a:custGeom>
                <a:avLst/>
                <a:gdLst/>
                <a:ahLst/>
                <a:cxnLst/>
                <a:rect l="l" t="t" r="r" b="b"/>
                <a:pathLst>
                  <a:path w="7718" h="19922" extrusionOk="0">
                    <a:moveTo>
                      <a:pt x="4755" y="0"/>
                    </a:moveTo>
                    <a:cubicBezTo>
                      <a:pt x="4749" y="0"/>
                      <a:pt x="4744" y="1"/>
                      <a:pt x="4738" y="1"/>
                    </a:cubicBezTo>
                    <a:cubicBezTo>
                      <a:pt x="4595" y="10"/>
                      <a:pt x="4488" y="135"/>
                      <a:pt x="4497" y="278"/>
                    </a:cubicBezTo>
                    <a:cubicBezTo>
                      <a:pt x="4532" y="795"/>
                      <a:pt x="4550" y="1321"/>
                      <a:pt x="4568" y="1848"/>
                    </a:cubicBezTo>
                    <a:cubicBezTo>
                      <a:pt x="3399" y="2178"/>
                      <a:pt x="2329" y="2802"/>
                      <a:pt x="1490" y="3596"/>
                    </a:cubicBezTo>
                    <a:cubicBezTo>
                      <a:pt x="1348" y="3882"/>
                      <a:pt x="1205" y="4167"/>
                      <a:pt x="1089" y="4453"/>
                    </a:cubicBezTo>
                    <a:cubicBezTo>
                      <a:pt x="1928" y="3382"/>
                      <a:pt x="3176" y="2552"/>
                      <a:pt x="4568" y="2133"/>
                    </a:cubicBezTo>
                    <a:lnTo>
                      <a:pt x="4568" y="2133"/>
                    </a:lnTo>
                    <a:cubicBezTo>
                      <a:pt x="4586" y="3079"/>
                      <a:pt x="4568" y="4024"/>
                      <a:pt x="4515" y="4970"/>
                    </a:cubicBezTo>
                    <a:cubicBezTo>
                      <a:pt x="2980" y="5211"/>
                      <a:pt x="1526" y="5889"/>
                      <a:pt x="402" y="6879"/>
                    </a:cubicBezTo>
                    <a:cubicBezTo>
                      <a:pt x="375" y="7031"/>
                      <a:pt x="348" y="7182"/>
                      <a:pt x="322" y="7334"/>
                    </a:cubicBezTo>
                    <a:cubicBezTo>
                      <a:pt x="1419" y="6264"/>
                      <a:pt x="2918" y="5514"/>
                      <a:pt x="4506" y="5255"/>
                    </a:cubicBezTo>
                    <a:lnTo>
                      <a:pt x="4506" y="5255"/>
                    </a:lnTo>
                    <a:cubicBezTo>
                      <a:pt x="4452" y="6165"/>
                      <a:pt x="4381" y="7075"/>
                      <a:pt x="4283" y="7985"/>
                    </a:cubicBezTo>
                    <a:cubicBezTo>
                      <a:pt x="2623" y="8333"/>
                      <a:pt x="1080" y="9261"/>
                      <a:pt x="1" y="10519"/>
                    </a:cubicBezTo>
                    <a:cubicBezTo>
                      <a:pt x="1" y="10671"/>
                      <a:pt x="1" y="10813"/>
                      <a:pt x="1" y="10956"/>
                    </a:cubicBezTo>
                    <a:cubicBezTo>
                      <a:pt x="1026" y="9636"/>
                      <a:pt x="2570" y="8654"/>
                      <a:pt x="4256" y="8271"/>
                    </a:cubicBezTo>
                    <a:lnTo>
                      <a:pt x="4256" y="8271"/>
                    </a:lnTo>
                    <a:cubicBezTo>
                      <a:pt x="4149" y="9315"/>
                      <a:pt x="4006" y="10349"/>
                      <a:pt x="3854" y="11393"/>
                    </a:cubicBezTo>
                    <a:cubicBezTo>
                      <a:pt x="2445" y="11777"/>
                      <a:pt x="1151" y="12633"/>
                      <a:pt x="250" y="13766"/>
                    </a:cubicBezTo>
                    <a:cubicBezTo>
                      <a:pt x="268" y="13891"/>
                      <a:pt x="295" y="14016"/>
                      <a:pt x="322" y="14141"/>
                    </a:cubicBezTo>
                    <a:cubicBezTo>
                      <a:pt x="1169" y="12981"/>
                      <a:pt x="2418" y="12098"/>
                      <a:pt x="3810" y="11696"/>
                    </a:cubicBezTo>
                    <a:lnTo>
                      <a:pt x="3810" y="11696"/>
                    </a:lnTo>
                    <a:cubicBezTo>
                      <a:pt x="3649" y="12803"/>
                      <a:pt x="3462" y="13918"/>
                      <a:pt x="3266" y="15024"/>
                    </a:cubicBezTo>
                    <a:cubicBezTo>
                      <a:pt x="2382" y="15292"/>
                      <a:pt x="1580" y="15854"/>
                      <a:pt x="1009" y="16585"/>
                    </a:cubicBezTo>
                    <a:cubicBezTo>
                      <a:pt x="1053" y="16692"/>
                      <a:pt x="1089" y="16790"/>
                      <a:pt x="1125" y="16897"/>
                    </a:cubicBezTo>
                    <a:cubicBezTo>
                      <a:pt x="1642" y="16184"/>
                      <a:pt x="2382" y="15622"/>
                      <a:pt x="3212" y="15327"/>
                    </a:cubicBezTo>
                    <a:lnTo>
                      <a:pt x="3212" y="15327"/>
                    </a:lnTo>
                    <a:cubicBezTo>
                      <a:pt x="3016" y="16442"/>
                      <a:pt x="2811" y="17549"/>
                      <a:pt x="2606" y="18655"/>
                    </a:cubicBezTo>
                    <a:cubicBezTo>
                      <a:pt x="2552" y="18940"/>
                      <a:pt x="2507" y="19226"/>
                      <a:pt x="2454" y="19511"/>
                    </a:cubicBezTo>
                    <a:cubicBezTo>
                      <a:pt x="2543" y="19663"/>
                      <a:pt x="2632" y="19797"/>
                      <a:pt x="2713" y="19922"/>
                    </a:cubicBezTo>
                    <a:cubicBezTo>
                      <a:pt x="2793" y="19859"/>
                      <a:pt x="2864" y="19788"/>
                      <a:pt x="2936" y="19716"/>
                    </a:cubicBezTo>
                    <a:cubicBezTo>
                      <a:pt x="2998" y="19395"/>
                      <a:pt x="3060" y="19074"/>
                      <a:pt x="3114" y="18744"/>
                    </a:cubicBezTo>
                    <a:cubicBezTo>
                      <a:pt x="3328" y="17602"/>
                      <a:pt x="3542" y="16451"/>
                      <a:pt x="3747" y="15301"/>
                    </a:cubicBezTo>
                    <a:cubicBezTo>
                      <a:pt x="4399" y="15595"/>
                      <a:pt x="4979" y="16068"/>
                      <a:pt x="5407" y="16639"/>
                    </a:cubicBezTo>
                    <a:cubicBezTo>
                      <a:pt x="5460" y="16558"/>
                      <a:pt x="5514" y="16469"/>
                      <a:pt x="5558" y="16380"/>
                    </a:cubicBezTo>
                    <a:cubicBezTo>
                      <a:pt x="5094" y="15791"/>
                      <a:pt x="4479" y="15318"/>
                      <a:pt x="3792" y="15015"/>
                    </a:cubicBezTo>
                    <a:cubicBezTo>
                      <a:pt x="3988" y="13927"/>
                      <a:pt x="4167" y="12829"/>
                      <a:pt x="4327" y="11723"/>
                    </a:cubicBezTo>
                    <a:cubicBezTo>
                      <a:pt x="5309" y="12116"/>
                      <a:pt x="6183" y="12758"/>
                      <a:pt x="6879" y="13543"/>
                    </a:cubicBezTo>
                    <a:cubicBezTo>
                      <a:pt x="6914" y="13445"/>
                      <a:pt x="6941" y="13347"/>
                      <a:pt x="6977" y="13249"/>
                    </a:cubicBezTo>
                    <a:cubicBezTo>
                      <a:pt x="6263" y="12464"/>
                      <a:pt x="5362" y="11830"/>
                      <a:pt x="4372" y="11447"/>
                    </a:cubicBezTo>
                    <a:cubicBezTo>
                      <a:pt x="4524" y="10394"/>
                      <a:pt x="4666" y="9341"/>
                      <a:pt x="4773" y="8298"/>
                    </a:cubicBezTo>
                    <a:cubicBezTo>
                      <a:pt x="5862" y="8681"/>
                      <a:pt x="6870" y="9323"/>
                      <a:pt x="7664" y="10135"/>
                    </a:cubicBezTo>
                    <a:cubicBezTo>
                      <a:pt x="7682" y="10019"/>
                      <a:pt x="7691" y="9903"/>
                      <a:pt x="7699" y="9787"/>
                    </a:cubicBezTo>
                    <a:cubicBezTo>
                      <a:pt x="6888" y="9002"/>
                      <a:pt x="5888" y="8387"/>
                      <a:pt x="4800" y="8012"/>
                    </a:cubicBezTo>
                    <a:cubicBezTo>
                      <a:pt x="4889" y="7120"/>
                      <a:pt x="4970" y="6228"/>
                      <a:pt x="5014" y="5345"/>
                    </a:cubicBezTo>
                    <a:cubicBezTo>
                      <a:pt x="6004" y="5639"/>
                      <a:pt x="6932" y="6139"/>
                      <a:pt x="7717" y="6781"/>
                    </a:cubicBezTo>
                    <a:cubicBezTo>
                      <a:pt x="7699" y="6647"/>
                      <a:pt x="7691" y="6522"/>
                      <a:pt x="7673" y="6388"/>
                    </a:cubicBezTo>
                    <a:cubicBezTo>
                      <a:pt x="6897" y="5800"/>
                      <a:pt x="5987" y="5336"/>
                      <a:pt x="5032" y="5059"/>
                    </a:cubicBezTo>
                    <a:cubicBezTo>
                      <a:pt x="5077" y="4105"/>
                      <a:pt x="5103" y="3150"/>
                      <a:pt x="5086" y="2204"/>
                    </a:cubicBezTo>
                    <a:lnTo>
                      <a:pt x="5086" y="2204"/>
                    </a:lnTo>
                    <a:cubicBezTo>
                      <a:pt x="5746" y="2472"/>
                      <a:pt x="6352" y="2847"/>
                      <a:pt x="6888" y="3293"/>
                    </a:cubicBezTo>
                    <a:cubicBezTo>
                      <a:pt x="6816" y="3114"/>
                      <a:pt x="6745" y="2945"/>
                      <a:pt x="6674" y="2775"/>
                    </a:cubicBezTo>
                    <a:cubicBezTo>
                      <a:pt x="6183" y="2428"/>
                      <a:pt x="5648" y="2124"/>
                      <a:pt x="5086" y="1901"/>
                    </a:cubicBezTo>
                    <a:cubicBezTo>
                      <a:pt x="5077" y="1348"/>
                      <a:pt x="5050" y="795"/>
                      <a:pt x="5014" y="242"/>
                    </a:cubicBezTo>
                    <a:cubicBezTo>
                      <a:pt x="5006" y="105"/>
                      <a:pt x="4898" y="0"/>
                      <a:pt x="4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7" name="Google Shape;3247;p30"/>
            <p:cNvGrpSpPr/>
            <p:nvPr/>
          </p:nvGrpSpPr>
          <p:grpSpPr>
            <a:xfrm rot="-9350509" flipH="1">
              <a:off x="8595460" y="-188545"/>
              <a:ext cx="688755" cy="985324"/>
              <a:chOff x="-425106" y="2191730"/>
              <a:chExt cx="508071" cy="726840"/>
            </a:xfrm>
          </p:grpSpPr>
          <p:sp>
            <p:nvSpPr>
              <p:cNvPr id="3248" name="Google Shape;3248;p30"/>
              <p:cNvSpPr/>
              <p:nvPr/>
            </p:nvSpPr>
            <p:spPr>
              <a:xfrm>
                <a:off x="-380743" y="2191730"/>
                <a:ext cx="72255" cy="76904"/>
              </a:xfrm>
              <a:custGeom>
                <a:avLst/>
                <a:gdLst/>
                <a:ahLst/>
                <a:cxnLst/>
                <a:rect l="l" t="t" r="r" b="b"/>
                <a:pathLst>
                  <a:path w="1803" h="1919" extrusionOk="0">
                    <a:moveTo>
                      <a:pt x="179" y="0"/>
                    </a:moveTo>
                    <a:cubicBezTo>
                      <a:pt x="179" y="0"/>
                      <a:pt x="63" y="116"/>
                      <a:pt x="36" y="455"/>
                    </a:cubicBezTo>
                    <a:cubicBezTo>
                      <a:pt x="0" y="794"/>
                      <a:pt x="116" y="892"/>
                      <a:pt x="116" y="892"/>
                    </a:cubicBezTo>
                    <a:cubicBezTo>
                      <a:pt x="428" y="919"/>
                      <a:pt x="812" y="1454"/>
                      <a:pt x="955" y="1918"/>
                    </a:cubicBezTo>
                    <a:lnTo>
                      <a:pt x="1802" y="1660"/>
                    </a:lnTo>
                    <a:cubicBezTo>
                      <a:pt x="1642" y="1115"/>
                      <a:pt x="1088" y="72"/>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0"/>
              <p:cNvSpPr/>
              <p:nvPr/>
            </p:nvSpPr>
            <p:spPr>
              <a:xfrm>
                <a:off x="-372888" y="2227878"/>
                <a:ext cx="64761" cy="40756"/>
              </a:xfrm>
              <a:custGeom>
                <a:avLst/>
                <a:gdLst/>
                <a:ahLst/>
                <a:cxnLst/>
                <a:rect l="l" t="t" r="r" b="b"/>
                <a:pathLst>
                  <a:path w="1616" h="1017" extrusionOk="0">
                    <a:moveTo>
                      <a:pt x="78" y="0"/>
                    </a:moveTo>
                    <a:cubicBezTo>
                      <a:pt x="52" y="0"/>
                      <a:pt x="26" y="3"/>
                      <a:pt x="0" y="8"/>
                    </a:cubicBezTo>
                    <a:cubicBezTo>
                      <a:pt x="304" y="106"/>
                      <a:pt x="625" y="588"/>
                      <a:pt x="759" y="1016"/>
                    </a:cubicBezTo>
                    <a:lnTo>
                      <a:pt x="1615" y="758"/>
                    </a:lnTo>
                    <a:cubicBezTo>
                      <a:pt x="1562" y="597"/>
                      <a:pt x="1481" y="383"/>
                      <a:pt x="1356" y="169"/>
                    </a:cubicBezTo>
                    <a:lnTo>
                      <a:pt x="1347" y="169"/>
                    </a:lnTo>
                    <a:cubicBezTo>
                      <a:pt x="1196" y="214"/>
                      <a:pt x="1050" y="273"/>
                      <a:pt x="901" y="273"/>
                    </a:cubicBezTo>
                    <a:cubicBezTo>
                      <a:pt x="874" y="273"/>
                      <a:pt x="848" y="271"/>
                      <a:pt x="821" y="267"/>
                    </a:cubicBezTo>
                    <a:cubicBezTo>
                      <a:pt x="652" y="249"/>
                      <a:pt x="518" y="151"/>
                      <a:pt x="366" y="80"/>
                    </a:cubicBezTo>
                    <a:cubicBezTo>
                      <a:pt x="281" y="37"/>
                      <a:pt x="179" y="0"/>
                      <a:pt x="78" y="0"/>
                    </a:cubicBezTo>
                    <a:close/>
                  </a:path>
                </a:pathLst>
              </a:custGeom>
              <a:solidFill>
                <a:srgbClr val="825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0"/>
              <p:cNvSpPr/>
              <p:nvPr/>
            </p:nvSpPr>
            <p:spPr>
              <a:xfrm>
                <a:off x="-337863" y="2235532"/>
                <a:ext cx="412252" cy="625491"/>
              </a:xfrm>
              <a:custGeom>
                <a:avLst/>
                <a:gdLst/>
                <a:ahLst/>
                <a:cxnLst/>
                <a:rect l="l" t="t" r="r" b="b"/>
                <a:pathLst>
                  <a:path w="10287" h="15608" extrusionOk="0">
                    <a:moveTo>
                      <a:pt x="1590" y="1"/>
                    </a:moveTo>
                    <a:cubicBezTo>
                      <a:pt x="1377" y="1"/>
                      <a:pt x="1161" y="45"/>
                      <a:pt x="946" y="147"/>
                    </a:cubicBezTo>
                    <a:lnTo>
                      <a:pt x="1" y="665"/>
                    </a:lnTo>
                    <a:lnTo>
                      <a:pt x="5915" y="10157"/>
                    </a:lnTo>
                    <a:lnTo>
                      <a:pt x="8904" y="15607"/>
                    </a:lnTo>
                    <a:lnTo>
                      <a:pt x="8922" y="15599"/>
                    </a:lnTo>
                    <a:cubicBezTo>
                      <a:pt x="9305" y="15367"/>
                      <a:pt x="9582" y="15001"/>
                      <a:pt x="9689" y="14582"/>
                    </a:cubicBezTo>
                    <a:cubicBezTo>
                      <a:pt x="10287" y="12057"/>
                      <a:pt x="9707" y="9506"/>
                      <a:pt x="8716" y="7213"/>
                    </a:cubicBezTo>
                    <a:cubicBezTo>
                      <a:pt x="8101" y="5830"/>
                      <a:pt x="6415" y="2476"/>
                      <a:pt x="4408" y="1352"/>
                    </a:cubicBezTo>
                    <a:cubicBezTo>
                      <a:pt x="4292" y="1289"/>
                      <a:pt x="4113" y="1209"/>
                      <a:pt x="3926" y="1182"/>
                    </a:cubicBezTo>
                    <a:cubicBezTo>
                      <a:pt x="3837" y="1164"/>
                      <a:pt x="3747" y="1120"/>
                      <a:pt x="3676" y="1057"/>
                    </a:cubicBezTo>
                    <a:cubicBezTo>
                      <a:pt x="3096" y="575"/>
                      <a:pt x="2358"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0"/>
              <p:cNvSpPr/>
              <p:nvPr/>
            </p:nvSpPr>
            <p:spPr>
              <a:xfrm>
                <a:off x="-401862" y="2254648"/>
                <a:ext cx="390090" cy="630941"/>
              </a:xfrm>
              <a:custGeom>
                <a:avLst/>
                <a:gdLst/>
                <a:ahLst/>
                <a:cxnLst/>
                <a:rect l="l" t="t" r="r" b="b"/>
                <a:pathLst>
                  <a:path w="9734" h="15744" extrusionOk="0">
                    <a:moveTo>
                      <a:pt x="1937" y="0"/>
                    </a:moveTo>
                    <a:lnTo>
                      <a:pt x="991" y="518"/>
                    </a:lnTo>
                    <a:cubicBezTo>
                      <a:pt x="54" y="1098"/>
                      <a:pt x="161" y="2356"/>
                      <a:pt x="286" y="3310"/>
                    </a:cubicBezTo>
                    <a:cubicBezTo>
                      <a:pt x="295" y="3408"/>
                      <a:pt x="286" y="3506"/>
                      <a:pt x="251" y="3596"/>
                    </a:cubicBezTo>
                    <a:cubicBezTo>
                      <a:pt x="179" y="3765"/>
                      <a:pt x="152" y="3961"/>
                      <a:pt x="143" y="4086"/>
                    </a:cubicBezTo>
                    <a:cubicBezTo>
                      <a:pt x="1" y="6388"/>
                      <a:pt x="1919" y="9617"/>
                      <a:pt x="2757" y="10875"/>
                    </a:cubicBezTo>
                    <a:cubicBezTo>
                      <a:pt x="4158" y="12945"/>
                      <a:pt x="5996" y="14809"/>
                      <a:pt x="8449" y="15657"/>
                    </a:cubicBezTo>
                    <a:cubicBezTo>
                      <a:pt x="8615" y="15714"/>
                      <a:pt x="8788" y="15743"/>
                      <a:pt x="8962" y="15743"/>
                    </a:cubicBezTo>
                    <a:cubicBezTo>
                      <a:pt x="9218" y="15743"/>
                      <a:pt x="9477" y="15681"/>
                      <a:pt x="9716" y="15559"/>
                    </a:cubicBezTo>
                    <a:lnTo>
                      <a:pt x="9734" y="15550"/>
                    </a:lnTo>
                    <a:lnTo>
                      <a:pt x="6745" y="10099"/>
                    </a:lnTo>
                    <a:lnTo>
                      <a:pt x="1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0"/>
              <p:cNvSpPr/>
              <p:nvPr/>
            </p:nvSpPr>
            <p:spPr>
              <a:xfrm>
                <a:off x="-386834" y="2239780"/>
                <a:ext cx="469799" cy="652060"/>
              </a:xfrm>
              <a:custGeom>
                <a:avLst/>
                <a:gdLst/>
                <a:ahLst/>
                <a:cxnLst/>
                <a:rect l="l" t="t" r="r" b="b"/>
                <a:pathLst>
                  <a:path w="11723" h="16271" extrusionOk="0">
                    <a:moveTo>
                      <a:pt x="2112" y="1"/>
                    </a:moveTo>
                    <a:cubicBezTo>
                      <a:pt x="1973" y="1"/>
                      <a:pt x="1842" y="29"/>
                      <a:pt x="1722" y="95"/>
                    </a:cubicBezTo>
                    <a:lnTo>
                      <a:pt x="866" y="568"/>
                    </a:lnTo>
                    <a:cubicBezTo>
                      <a:pt x="0" y="1041"/>
                      <a:pt x="455" y="3048"/>
                      <a:pt x="545" y="3521"/>
                    </a:cubicBezTo>
                    <a:cubicBezTo>
                      <a:pt x="571" y="3645"/>
                      <a:pt x="562" y="3779"/>
                      <a:pt x="509" y="3895"/>
                    </a:cubicBezTo>
                    <a:cubicBezTo>
                      <a:pt x="438" y="4074"/>
                      <a:pt x="348" y="4377"/>
                      <a:pt x="420" y="4778"/>
                    </a:cubicBezTo>
                    <a:cubicBezTo>
                      <a:pt x="794" y="7009"/>
                      <a:pt x="2989" y="10559"/>
                      <a:pt x="4042" y="12085"/>
                    </a:cubicBezTo>
                    <a:cubicBezTo>
                      <a:pt x="6769" y="16029"/>
                      <a:pt x="9670" y="16271"/>
                      <a:pt x="10012" y="16271"/>
                    </a:cubicBezTo>
                    <a:cubicBezTo>
                      <a:pt x="10034" y="16271"/>
                      <a:pt x="10045" y="16270"/>
                      <a:pt x="10046" y="16269"/>
                    </a:cubicBezTo>
                    <a:cubicBezTo>
                      <a:pt x="10063" y="16269"/>
                      <a:pt x="11723" y="13664"/>
                      <a:pt x="9751" y="8962"/>
                    </a:cubicBezTo>
                    <a:cubicBezTo>
                      <a:pt x="9029" y="7250"/>
                      <a:pt x="7226" y="3485"/>
                      <a:pt x="5540" y="1968"/>
                    </a:cubicBezTo>
                    <a:cubicBezTo>
                      <a:pt x="5246" y="1701"/>
                      <a:pt x="4943" y="1603"/>
                      <a:pt x="4746" y="1576"/>
                    </a:cubicBezTo>
                    <a:cubicBezTo>
                      <a:pt x="4622" y="1549"/>
                      <a:pt x="4506" y="1496"/>
                      <a:pt x="4416" y="1406"/>
                    </a:cubicBezTo>
                    <a:cubicBezTo>
                      <a:pt x="4117" y="1114"/>
                      <a:pt x="2976" y="1"/>
                      <a:pt x="2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0"/>
              <p:cNvSpPr/>
              <p:nvPr/>
            </p:nvSpPr>
            <p:spPr>
              <a:xfrm>
                <a:off x="-425106" y="2248717"/>
                <a:ext cx="474488" cy="667449"/>
              </a:xfrm>
              <a:custGeom>
                <a:avLst/>
                <a:gdLst/>
                <a:ahLst/>
                <a:cxnLst/>
                <a:rect l="l" t="t" r="r" b="b"/>
                <a:pathLst>
                  <a:path w="11840" h="16655" extrusionOk="0">
                    <a:moveTo>
                      <a:pt x="2570" y="0"/>
                    </a:moveTo>
                    <a:cubicBezTo>
                      <a:pt x="2457" y="0"/>
                      <a:pt x="2352" y="25"/>
                      <a:pt x="2258" y="77"/>
                    </a:cubicBezTo>
                    <a:cubicBezTo>
                      <a:pt x="1" y="1317"/>
                      <a:pt x="5719" y="12317"/>
                      <a:pt x="9118" y="15555"/>
                    </a:cubicBezTo>
                    <a:cubicBezTo>
                      <a:pt x="9609" y="16028"/>
                      <a:pt x="10171" y="15992"/>
                      <a:pt x="10742" y="16340"/>
                    </a:cubicBezTo>
                    <a:cubicBezTo>
                      <a:pt x="10877" y="16415"/>
                      <a:pt x="11024" y="16654"/>
                      <a:pt x="11206" y="16654"/>
                    </a:cubicBezTo>
                    <a:cubicBezTo>
                      <a:pt x="11240" y="16654"/>
                      <a:pt x="11276" y="16645"/>
                      <a:pt x="11313" y="16626"/>
                    </a:cubicBezTo>
                    <a:cubicBezTo>
                      <a:pt x="11518" y="16510"/>
                      <a:pt x="11384" y="16153"/>
                      <a:pt x="11384" y="15992"/>
                    </a:cubicBezTo>
                    <a:cubicBezTo>
                      <a:pt x="11420" y="15305"/>
                      <a:pt x="11839" y="14841"/>
                      <a:pt x="11598" y="14119"/>
                    </a:cubicBezTo>
                    <a:cubicBezTo>
                      <a:pt x="9712" y="8359"/>
                      <a:pt x="4642" y="0"/>
                      <a:pt x="2570" y="0"/>
                    </a:cubicBezTo>
                    <a:close/>
                  </a:path>
                </a:pathLst>
              </a:custGeom>
              <a:solidFill>
                <a:srgbClr val="EC9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0"/>
              <p:cNvSpPr/>
              <p:nvPr/>
            </p:nvSpPr>
            <p:spPr>
              <a:xfrm>
                <a:off x="-155161" y="2422642"/>
                <a:ext cx="164147" cy="304330"/>
              </a:xfrm>
              <a:custGeom>
                <a:avLst/>
                <a:gdLst/>
                <a:ahLst/>
                <a:cxnLst/>
                <a:rect l="l" t="t" r="r" b="b"/>
                <a:pathLst>
                  <a:path w="4096" h="7594" extrusionOk="0">
                    <a:moveTo>
                      <a:pt x="67" y="1"/>
                    </a:moveTo>
                    <a:cubicBezTo>
                      <a:pt x="56" y="1"/>
                      <a:pt x="45" y="4"/>
                      <a:pt x="36" y="10"/>
                    </a:cubicBezTo>
                    <a:cubicBezTo>
                      <a:pt x="9" y="28"/>
                      <a:pt x="0" y="64"/>
                      <a:pt x="18" y="91"/>
                    </a:cubicBezTo>
                    <a:cubicBezTo>
                      <a:pt x="1481" y="2276"/>
                      <a:pt x="2926" y="5006"/>
                      <a:pt x="3979" y="7557"/>
                    </a:cubicBezTo>
                    <a:cubicBezTo>
                      <a:pt x="3988" y="7584"/>
                      <a:pt x="4006" y="7593"/>
                      <a:pt x="4033" y="7593"/>
                    </a:cubicBezTo>
                    <a:lnTo>
                      <a:pt x="4050" y="7593"/>
                    </a:lnTo>
                    <a:cubicBezTo>
                      <a:pt x="4086" y="7575"/>
                      <a:pt x="4095" y="7548"/>
                      <a:pt x="4086" y="7513"/>
                    </a:cubicBezTo>
                    <a:cubicBezTo>
                      <a:pt x="3024" y="4952"/>
                      <a:pt x="1579" y="2223"/>
                      <a:pt x="116"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0"/>
              <p:cNvSpPr/>
              <p:nvPr/>
            </p:nvSpPr>
            <p:spPr>
              <a:xfrm>
                <a:off x="-244889" y="2304261"/>
                <a:ext cx="57227" cy="67326"/>
              </a:xfrm>
              <a:custGeom>
                <a:avLst/>
                <a:gdLst/>
                <a:ahLst/>
                <a:cxnLst/>
                <a:rect l="l" t="t" r="r" b="b"/>
                <a:pathLst>
                  <a:path w="1428" h="1680" extrusionOk="0">
                    <a:moveTo>
                      <a:pt x="61" y="0"/>
                    </a:moveTo>
                    <a:cubicBezTo>
                      <a:pt x="47" y="0"/>
                      <a:pt x="31" y="7"/>
                      <a:pt x="18" y="20"/>
                    </a:cubicBezTo>
                    <a:cubicBezTo>
                      <a:pt x="0" y="38"/>
                      <a:pt x="0" y="74"/>
                      <a:pt x="18" y="101"/>
                    </a:cubicBezTo>
                    <a:cubicBezTo>
                      <a:pt x="428" y="502"/>
                      <a:pt x="865" y="1073"/>
                      <a:pt x="1320" y="1662"/>
                    </a:cubicBezTo>
                    <a:cubicBezTo>
                      <a:pt x="1329" y="1671"/>
                      <a:pt x="1347" y="1680"/>
                      <a:pt x="1365" y="1680"/>
                    </a:cubicBezTo>
                    <a:cubicBezTo>
                      <a:pt x="1374" y="1680"/>
                      <a:pt x="1392" y="1680"/>
                      <a:pt x="1401" y="1671"/>
                    </a:cubicBezTo>
                    <a:cubicBezTo>
                      <a:pt x="1427" y="1653"/>
                      <a:pt x="1427" y="1617"/>
                      <a:pt x="1410" y="1590"/>
                    </a:cubicBezTo>
                    <a:cubicBezTo>
                      <a:pt x="955" y="993"/>
                      <a:pt x="518" y="431"/>
                      <a:pt x="98" y="20"/>
                    </a:cubicBezTo>
                    <a:cubicBezTo>
                      <a:pt x="89" y="7"/>
                      <a:pt x="76"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0"/>
              <p:cNvSpPr/>
              <p:nvPr/>
            </p:nvSpPr>
            <p:spPr>
              <a:xfrm>
                <a:off x="-335698" y="2246913"/>
                <a:ext cx="60072" cy="23484"/>
              </a:xfrm>
              <a:custGeom>
                <a:avLst/>
                <a:gdLst/>
                <a:ahLst/>
                <a:cxnLst/>
                <a:rect l="l" t="t" r="r" b="b"/>
                <a:pathLst>
                  <a:path w="1499" h="586" extrusionOk="0">
                    <a:moveTo>
                      <a:pt x="401" y="0"/>
                    </a:moveTo>
                    <a:cubicBezTo>
                      <a:pt x="270" y="0"/>
                      <a:pt x="149" y="32"/>
                      <a:pt x="36" y="95"/>
                    </a:cubicBezTo>
                    <a:cubicBezTo>
                      <a:pt x="9" y="113"/>
                      <a:pt x="0" y="140"/>
                      <a:pt x="18" y="176"/>
                    </a:cubicBezTo>
                    <a:cubicBezTo>
                      <a:pt x="24" y="193"/>
                      <a:pt x="41" y="203"/>
                      <a:pt x="59" y="203"/>
                    </a:cubicBezTo>
                    <a:cubicBezTo>
                      <a:pt x="69" y="203"/>
                      <a:pt x="80" y="200"/>
                      <a:pt x="89" y="193"/>
                    </a:cubicBezTo>
                    <a:cubicBezTo>
                      <a:pt x="186" y="141"/>
                      <a:pt x="290" y="115"/>
                      <a:pt x="402" y="115"/>
                    </a:cubicBezTo>
                    <a:cubicBezTo>
                      <a:pt x="673" y="115"/>
                      <a:pt x="994" y="268"/>
                      <a:pt x="1392" y="577"/>
                    </a:cubicBezTo>
                    <a:cubicBezTo>
                      <a:pt x="1410" y="586"/>
                      <a:pt x="1419" y="586"/>
                      <a:pt x="1428" y="586"/>
                    </a:cubicBezTo>
                    <a:cubicBezTo>
                      <a:pt x="1445" y="586"/>
                      <a:pt x="1463" y="577"/>
                      <a:pt x="1472" y="568"/>
                    </a:cubicBezTo>
                    <a:cubicBezTo>
                      <a:pt x="1499" y="541"/>
                      <a:pt x="1490" y="506"/>
                      <a:pt x="1463" y="488"/>
                    </a:cubicBezTo>
                    <a:cubicBezTo>
                      <a:pt x="1044" y="161"/>
                      <a:pt x="696" y="0"/>
                      <a:pt x="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30"/>
              <p:cNvSpPr/>
              <p:nvPr/>
            </p:nvSpPr>
            <p:spPr>
              <a:xfrm>
                <a:off x="-358581" y="2255970"/>
                <a:ext cx="16832" cy="51617"/>
              </a:xfrm>
              <a:custGeom>
                <a:avLst/>
                <a:gdLst/>
                <a:ahLst/>
                <a:cxnLst/>
                <a:rect l="l" t="t" r="r" b="b"/>
                <a:pathLst>
                  <a:path w="420" h="1288" extrusionOk="0">
                    <a:moveTo>
                      <a:pt x="358" y="1"/>
                    </a:moveTo>
                    <a:cubicBezTo>
                      <a:pt x="344" y="1"/>
                      <a:pt x="330" y="8"/>
                      <a:pt x="321" y="21"/>
                    </a:cubicBezTo>
                    <a:cubicBezTo>
                      <a:pt x="36" y="289"/>
                      <a:pt x="0" y="895"/>
                      <a:pt x="9" y="1234"/>
                    </a:cubicBezTo>
                    <a:cubicBezTo>
                      <a:pt x="9" y="1261"/>
                      <a:pt x="36" y="1288"/>
                      <a:pt x="63" y="1288"/>
                    </a:cubicBezTo>
                    <a:lnTo>
                      <a:pt x="72" y="1288"/>
                    </a:lnTo>
                    <a:cubicBezTo>
                      <a:pt x="98" y="1288"/>
                      <a:pt x="125" y="1261"/>
                      <a:pt x="125" y="1225"/>
                    </a:cubicBezTo>
                    <a:cubicBezTo>
                      <a:pt x="116" y="690"/>
                      <a:pt x="214" y="280"/>
                      <a:pt x="402" y="101"/>
                    </a:cubicBezTo>
                    <a:cubicBezTo>
                      <a:pt x="419" y="83"/>
                      <a:pt x="419" y="48"/>
                      <a:pt x="402" y="21"/>
                    </a:cubicBezTo>
                    <a:cubicBezTo>
                      <a:pt x="388" y="8"/>
                      <a:pt x="373"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30"/>
              <p:cNvSpPr/>
              <p:nvPr/>
            </p:nvSpPr>
            <p:spPr>
              <a:xfrm>
                <a:off x="-351087" y="2343654"/>
                <a:ext cx="14347" cy="44363"/>
              </a:xfrm>
              <a:custGeom>
                <a:avLst/>
                <a:gdLst/>
                <a:ahLst/>
                <a:cxnLst/>
                <a:rect l="l" t="t" r="r" b="b"/>
                <a:pathLst>
                  <a:path w="358" h="1107" extrusionOk="0">
                    <a:moveTo>
                      <a:pt x="54" y="1"/>
                    </a:moveTo>
                    <a:cubicBezTo>
                      <a:pt x="27" y="10"/>
                      <a:pt x="1" y="36"/>
                      <a:pt x="9" y="63"/>
                    </a:cubicBezTo>
                    <a:cubicBezTo>
                      <a:pt x="36" y="286"/>
                      <a:pt x="99" y="518"/>
                      <a:pt x="161" y="768"/>
                    </a:cubicBezTo>
                    <a:cubicBezTo>
                      <a:pt x="188" y="866"/>
                      <a:pt x="215" y="964"/>
                      <a:pt x="241" y="1062"/>
                    </a:cubicBezTo>
                    <a:cubicBezTo>
                      <a:pt x="241" y="1089"/>
                      <a:pt x="268" y="1107"/>
                      <a:pt x="295" y="1107"/>
                    </a:cubicBezTo>
                    <a:lnTo>
                      <a:pt x="313" y="1107"/>
                    </a:lnTo>
                    <a:cubicBezTo>
                      <a:pt x="340" y="1098"/>
                      <a:pt x="357" y="1071"/>
                      <a:pt x="348" y="1036"/>
                    </a:cubicBezTo>
                    <a:cubicBezTo>
                      <a:pt x="322" y="937"/>
                      <a:pt x="295" y="830"/>
                      <a:pt x="268" y="732"/>
                    </a:cubicBezTo>
                    <a:cubicBezTo>
                      <a:pt x="206" y="491"/>
                      <a:pt x="143" y="268"/>
                      <a:pt x="125" y="54"/>
                    </a:cubicBezTo>
                    <a:cubicBezTo>
                      <a:pt x="117" y="19"/>
                      <a:pt x="90"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0"/>
              <p:cNvSpPr/>
              <p:nvPr/>
            </p:nvSpPr>
            <p:spPr>
              <a:xfrm>
                <a:off x="-312134" y="2464040"/>
                <a:ext cx="120906" cy="232515"/>
              </a:xfrm>
              <a:custGeom>
                <a:avLst/>
                <a:gdLst/>
                <a:ahLst/>
                <a:cxnLst/>
                <a:rect l="l" t="t" r="r" b="b"/>
                <a:pathLst>
                  <a:path w="3017" h="5802" extrusionOk="0">
                    <a:moveTo>
                      <a:pt x="60" y="1"/>
                    </a:moveTo>
                    <a:cubicBezTo>
                      <a:pt x="55" y="1"/>
                      <a:pt x="50" y="2"/>
                      <a:pt x="46" y="3"/>
                    </a:cubicBezTo>
                    <a:cubicBezTo>
                      <a:pt x="19" y="21"/>
                      <a:pt x="1" y="48"/>
                      <a:pt x="10" y="83"/>
                    </a:cubicBezTo>
                    <a:cubicBezTo>
                      <a:pt x="706" y="1841"/>
                      <a:pt x="1723" y="3866"/>
                      <a:pt x="2900" y="5775"/>
                    </a:cubicBezTo>
                    <a:cubicBezTo>
                      <a:pt x="2909" y="5793"/>
                      <a:pt x="2927" y="5802"/>
                      <a:pt x="2945" y="5802"/>
                    </a:cubicBezTo>
                    <a:cubicBezTo>
                      <a:pt x="2954" y="5802"/>
                      <a:pt x="2963" y="5802"/>
                      <a:pt x="2972" y="5793"/>
                    </a:cubicBezTo>
                    <a:cubicBezTo>
                      <a:pt x="3007" y="5775"/>
                      <a:pt x="3016" y="5739"/>
                      <a:pt x="2998" y="5713"/>
                    </a:cubicBezTo>
                    <a:cubicBezTo>
                      <a:pt x="1830" y="3812"/>
                      <a:pt x="804" y="1796"/>
                      <a:pt x="126" y="39"/>
                    </a:cubicBezTo>
                    <a:cubicBezTo>
                      <a:pt x="111" y="17"/>
                      <a:pt x="84"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0"/>
              <p:cNvSpPr/>
              <p:nvPr/>
            </p:nvSpPr>
            <p:spPr>
              <a:xfrm>
                <a:off x="-166983" y="2738553"/>
                <a:ext cx="120185" cy="143909"/>
              </a:xfrm>
              <a:custGeom>
                <a:avLst/>
                <a:gdLst/>
                <a:ahLst/>
                <a:cxnLst/>
                <a:rect l="l" t="t" r="r" b="b"/>
                <a:pathLst>
                  <a:path w="2999" h="3591" extrusionOk="0">
                    <a:moveTo>
                      <a:pt x="76" y="1"/>
                    </a:moveTo>
                    <a:cubicBezTo>
                      <a:pt x="62" y="1"/>
                      <a:pt x="49" y="5"/>
                      <a:pt x="37" y="13"/>
                    </a:cubicBezTo>
                    <a:cubicBezTo>
                      <a:pt x="10" y="31"/>
                      <a:pt x="1" y="67"/>
                      <a:pt x="19" y="94"/>
                    </a:cubicBezTo>
                    <a:cubicBezTo>
                      <a:pt x="955" y="1503"/>
                      <a:pt x="1865" y="2636"/>
                      <a:pt x="2641" y="3377"/>
                    </a:cubicBezTo>
                    <a:cubicBezTo>
                      <a:pt x="2722" y="3457"/>
                      <a:pt x="2811" y="3519"/>
                      <a:pt x="2900" y="3582"/>
                    </a:cubicBezTo>
                    <a:cubicBezTo>
                      <a:pt x="2918" y="3591"/>
                      <a:pt x="2927" y="3591"/>
                      <a:pt x="2936" y="3591"/>
                    </a:cubicBezTo>
                    <a:cubicBezTo>
                      <a:pt x="2954" y="3591"/>
                      <a:pt x="2972" y="3582"/>
                      <a:pt x="2980" y="3564"/>
                    </a:cubicBezTo>
                    <a:cubicBezTo>
                      <a:pt x="2998" y="3537"/>
                      <a:pt x="2989" y="3502"/>
                      <a:pt x="2963" y="3484"/>
                    </a:cubicBezTo>
                    <a:cubicBezTo>
                      <a:pt x="2873" y="3430"/>
                      <a:pt x="2793" y="3368"/>
                      <a:pt x="2722" y="3296"/>
                    </a:cubicBezTo>
                    <a:cubicBezTo>
                      <a:pt x="1955" y="2565"/>
                      <a:pt x="1054" y="1432"/>
                      <a:pt x="117" y="22"/>
                    </a:cubicBezTo>
                    <a:cubicBezTo>
                      <a:pt x="107" y="8"/>
                      <a:pt x="92"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0"/>
              <p:cNvSpPr/>
              <p:nvPr/>
            </p:nvSpPr>
            <p:spPr>
              <a:xfrm>
                <a:off x="-18946" y="2874207"/>
                <a:ext cx="55784" cy="44363"/>
              </a:xfrm>
              <a:custGeom>
                <a:avLst/>
                <a:gdLst/>
                <a:ahLst/>
                <a:cxnLst/>
                <a:rect l="l" t="t" r="r" b="b"/>
                <a:pathLst>
                  <a:path w="1392" h="1107" extrusionOk="0">
                    <a:moveTo>
                      <a:pt x="1303" y="1"/>
                    </a:moveTo>
                    <a:cubicBezTo>
                      <a:pt x="1276" y="1"/>
                      <a:pt x="1240" y="18"/>
                      <a:pt x="1240" y="45"/>
                    </a:cubicBezTo>
                    <a:cubicBezTo>
                      <a:pt x="1213" y="161"/>
                      <a:pt x="1196" y="277"/>
                      <a:pt x="1196" y="384"/>
                    </a:cubicBezTo>
                    <a:cubicBezTo>
                      <a:pt x="1196" y="429"/>
                      <a:pt x="1205" y="491"/>
                      <a:pt x="1213" y="563"/>
                    </a:cubicBezTo>
                    <a:cubicBezTo>
                      <a:pt x="1231" y="723"/>
                      <a:pt x="1258" y="902"/>
                      <a:pt x="1151" y="964"/>
                    </a:cubicBezTo>
                    <a:cubicBezTo>
                      <a:pt x="1124" y="979"/>
                      <a:pt x="1097" y="986"/>
                      <a:pt x="1070" y="986"/>
                    </a:cubicBezTo>
                    <a:cubicBezTo>
                      <a:pt x="983" y="986"/>
                      <a:pt x="896" y="915"/>
                      <a:pt x="794" y="812"/>
                    </a:cubicBezTo>
                    <a:cubicBezTo>
                      <a:pt x="741" y="759"/>
                      <a:pt x="687" y="705"/>
                      <a:pt x="634" y="679"/>
                    </a:cubicBezTo>
                    <a:cubicBezTo>
                      <a:pt x="446" y="563"/>
                      <a:pt x="250" y="491"/>
                      <a:pt x="89" y="429"/>
                    </a:cubicBezTo>
                    <a:cubicBezTo>
                      <a:pt x="83" y="427"/>
                      <a:pt x="77" y="426"/>
                      <a:pt x="71" y="426"/>
                    </a:cubicBezTo>
                    <a:cubicBezTo>
                      <a:pt x="45" y="426"/>
                      <a:pt x="24" y="442"/>
                      <a:pt x="9" y="464"/>
                    </a:cubicBezTo>
                    <a:cubicBezTo>
                      <a:pt x="0" y="500"/>
                      <a:pt x="18" y="536"/>
                      <a:pt x="45" y="545"/>
                    </a:cubicBezTo>
                    <a:cubicBezTo>
                      <a:pt x="205" y="598"/>
                      <a:pt x="393" y="670"/>
                      <a:pt x="580" y="777"/>
                    </a:cubicBezTo>
                    <a:cubicBezTo>
                      <a:pt x="616" y="803"/>
                      <a:pt x="660" y="848"/>
                      <a:pt x="714" y="893"/>
                    </a:cubicBezTo>
                    <a:cubicBezTo>
                      <a:pt x="803" y="982"/>
                      <a:pt x="928" y="1107"/>
                      <a:pt x="1071" y="1107"/>
                    </a:cubicBezTo>
                    <a:cubicBezTo>
                      <a:pt x="1115" y="1107"/>
                      <a:pt x="1160" y="1089"/>
                      <a:pt x="1213" y="1062"/>
                    </a:cubicBezTo>
                    <a:cubicBezTo>
                      <a:pt x="1392" y="964"/>
                      <a:pt x="1356" y="723"/>
                      <a:pt x="1329" y="545"/>
                    </a:cubicBezTo>
                    <a:cubicBezTo>
                      <a:pt x="1320" y="482"/>
                      <a:pt x="1312" y="429"/>
                      <a:pt x="1312" y="384"/>
                    </a:cubicBezTo>
                    <a:cubicBezTo>
                      <a:pt x="1312" y="286"/>
                      <a:pt x="1329" y="179"/>
                      <a:pt x="1347" y="72"/>
                    </a:cubicBezTo>
                    <a:cubicBezTo>
                      <a:pt x="1356" y="36"/>
                      <a:pt x="1338" y="9"/>
                      <a:pt x="1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0"/>
              <p:cNvSpPr/>
              <p:nvPr/>
            </p:nvSpPr>
            <p:spPr>
              <a:xfrm>
                <a:off x="24295" y="2774541"/>
                <a:ext cx="21480" cy="73978"/>
              </a:xfrm>
              <a:custGeom>
                <a:avLst/>
                <a:gdLst/>
                <a:ahLst/>
                <a:cxnLst/>
                <a:rect l="l" t="t" r="r" b="b"/>
                <a:pathLst>
                  <a:path w="536" h="1846" extrusionOk="0">
                    <a:moveTo>
                      <a:pt x="69" y="0"/>
                    </a:moveTo>
                    <a:cubicBezTo>
                      <a:pt x="61" y="0"/>
                      <a:pt x="53" y="3"/>
                      <a:pt x="45" y="8"/>
                    </a:cubicBezTo>
                    <a:cubicBezTo>
                      <a:pt x="10" y="16"/>
                      <a:pt x="1" y="52"/>
                      <a:pt x="10" y="79"/>
                    </a:cubicBezTo>
                    <a:cubicBezTo>
                      <a:pt x="126" y="400"/>
                      <a:pt x="233" y="712"/>
                      <a:pt x="331" y="1016"/>
                    </a:cubicBezTo>
                    <a:cubicBezTo>
                      <a:pt x="411" y="1256"/>
                      <a:pt x="420" y="1497"/>
                      <a:pt x="357" y="1783"/>
                    </a:cubicBezTo>
                    <a:cubicBezTo>
                      <a:pt x="357" y="1810"/>
                      <a:pt x="375" y="1836"/>
                      <a:pt x="402" y="1845"/>
                    </a:cubicBezTo>
                    <a:lnTo>
                      <a:pt x="420" y="1845"/>
                    </a:lnTo>
                    <a:cubicBezTo>
                      <a:pt x="447" y="1845"/>
                      <a:pt x="465" y="1827"/>
                      <a:pt x="473" y="1801"/>
                    </a:cubicBezTo>
                    <a:cubicBezTo>
                      <a:pt x="536" y="1497"/>
                      <a:pt x="527" y="1248"/>
                      <a:pt x="438" y="980"/>
                    </a:cubicBezTo>
                    <a:cubicBezTo>
                      <a:pt x="340" y="677"/>
                      <a:pt x="233" y="355"/>
                      <a:pt x="117" y="34"/>
                    </a:cubicBezTo>
                    <a:cubicBezTo>
                      <a:pt x="110" y="15"/>
                      <a:pt x="90"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0"/>
              <p:cNvSpPr/>
              <p:nvPr/>
            </p:nvSpPr>
            <p:spPr>
              <a:xfrm>
                <a:off x="26459" y="2670346"/>
                <a:ext cx="21841" cy="147436"/>
              </a:xfrm>
              <a:custGeom>
                <a:avLst/>
                <a:gdLst/>
                <a:ahLst/>
                <a:cxnLst/>
                <a:rect l="l" t="t" r="r" b="b"/>
                <a:pathLst>
                  <a:path w="545" h="3679" extrusionOk="0">
                    <a:moveTo>
                      <a:pt x="69" y="0"/>
                    </a:moveTo>
                    <a:cubicBezTo>
                      <a:pt x="63" y="0"/>
                      <a:pt x="58" y="1"/>
                      <a:pt x="54" y="3"/>
                    </a:cubicBezTo>
                    <a:cubicBezTo>
                      <a:pt x="18" y="12"/>
                      <a:pt x="0" y="38"/>
                      <a:pt x="9" y="74"/>
                    </a:cubicBezTo>
                    <a:cubicBezTo>
                      <a:pt x="339" y="1332"/>
                      <a:pt x="428" y="2518"/>
                      <a:pt x="277" y="3616"/>
                    </a:cubicBezTo>
                    <a:cubicBezTo>
                      <a:pt x="277" y="3642"/>
                      <a:pt x="295" y="3678"/>
                      <a:pt x="330" y="3678"/>
                    </a:cubicBezTo>
                    <a:cubicBezTo>
                      <a:pt x="366" y="3678"/>
                      <a:pt x="384" y="3660"/>
                      <a:pt x="393" y="3633"/>
                    </a:cubicBezTo>
                    <a:cubicBezTo>
                      <a:pt x="544" y="2518"/>
                      <a:pt x="455" y="1314"/>
                      <a:pt x="125" y="38"/>
                    </a:cubicBezTo>
                    <a:cubicBezTo>
                      <a:pt x="118" y="16"/>
                      <a:pt x="92"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0"/>
              <p:cNvSpPr/>
              <p:nvPr/>
            </p:nvSpPr>
            <p:spPr>
              <a:xfrm>
                <a:off x="-125866" y="2830926"/>
                <a:ext cx="65843" cy="41878"/>
              </a:xfrm>
              <a:custGeom>
                <a:avLst/>
                <a:gdLst/>
                <a:ahLst/>
                <a:cxnLst/>
                <a:rect l="l" t="t" r="r" b="b"/>
                <a:pathLst>
                  <a:path w="1643" h="1045" extrusionOk="0">
                    <a:moveTo>
                      <a:pt x="68" y="1"/>
                    </a:moveTo>
                    <a:cubicBezTo>
                      <a:pt x="49" y="1"/>
                      <a:pt x="30" y="11"/>
                      <a:pt x="19" y="28"/>
                    </a:cubicBezTo>
                    <a:cubicBezTo>
                      <a:pt x="1" y="46"/>
                      <a:pt x="1" y="81"/>
                      <a:pt x="28" y="108"/>
                    </a:cubicBezTo>
                    <a:cubicBezTo>
                      <a:pt x="527" y="483"/>
                      <a:pt x="1036" y="795"/>
                      <a:pt x="1553" y="1036"/>
                    </a:cubicBezTo>
                    <a:cubicBezTo>
                      <a:pt x="1562" y="1045"/>
                      <a:pt x="1571" y="1045"/>
                      <a:pt x="1580" y="1045"/>
                    </a:cubicBezTo>
                    <a:cubicBezTo>
                      <a:pt x="1598" y="1045"/>
                      <a:pt x="1624" y="1036"/>
                      <a:pt x="1633" y="1009"/>
                    </a:cubicBezTo>
                    <a:cubicBezTo>
                      <a:pt x="1642" y="982"/>
                      <a:pt x="1633" y="947"/>
                      <a:pt x="1607" y="938"/>
                    </a:cubicBezTo>
                    <a:cubicBezTo>
                      <a:pt x="1098" y="697"/>
                      <a:pt x="590" y="385"/>
                      <a:pt x="99" y="10"/>
                    </a:cubicBezTo>
                    <a:cubicBezTo>
                      <a:pt x="89" y="4"/>
                      <a:pt x="79" y="1"/>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0"/>
              <p:cNvSpPr/>
              <p:nvPr/>
            </p:nvSpPr>
            <p:spPr>
              <a:xfrm>
                <a:off x="-248135" y="2690784"/>
                <a:ext cx="85841" cy="108042"/>
              </a:xfrm>
              <a:custGeom>
                <a:avLst/>
                <a:gdLst/>
                <a:ahLst/>
                <a:cxnLst/>
                <a:rect l="l" t="t" r="r" b="b"/>
                <a:pathLst>
                  <a:path w="2142" h="2696" extrusionOk="0">
                    <a:moveTo>
                      <a:pt x="67" y="1"/>
                    </a:moveTo>
                    <a:cubicBezTo>
                      <a:pt x="57" y="1"/>
                      <a:pt x="46" y="4"/>
                      <a:pt x="36" y="10"/>
                    </a:cubicBezTo>
                    <a:cubicBezTo>
                      <a:pt x="10" y="28"/>
                      <a:pt x="1" y="64"/>
                      <a:pt x="19" y="90"/>
                    </a:cubicBezTo>
                    <a:cubicBezTo>
                      <a:pt x="197" y="367"/>
                      <a:pt x="375" y="626"/>
                      <a:pt x="536" y="866"/>
                    </a:cubicBezTo>
                    <a:cubicBezTo>
                      <a:pt x="1009" y="1544"/>
                      <a:pt x="1508" y="2151"/>
                      <a:pt x="2035" y="2686"/>
                    </a:cubicBezTo>
                    <a:cubicBezTo>
                      <a:pt x="2044" y="2695"/>
                      <a:pt x="2062" y="2695"/>
                      <a:pt x="2079" y="2695"/>
                    </a:cubicBezTo>
                    <a:cubicBezTo>
                      <a:pt x="2088" y="2695"/>
                      <a:pt x="2106" y="2695"/>
                      <a:pt x="2115" y="2686"/>
                    </a:cubicBezTo>
                    <a:cubicBezTo>
                      <a:pt x="2142" y="2660"/>
                      <a:pt x="2142" y="2624"/>
                      <a:pt x="2115" y="2597"/>
                    </a:cubicBezTo>
                    <a:cubicBezTo>
                      <a:pt x="1598" y="2080"/>
                      <a:pt x="1098" y="1473"/>
                      <a:pt x="634" y="804"/>
                    </a:cubicBezTo>
                    <a:cubicBezTo>
                      <a:pt x="474" y="563"/>
                      <a:pt x="295" y="304"/>
                      <a:pt x="117"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0"/>
              <p:cNvSpPr/>
              <p:nvPr/>
            </p:nvSpPr>
            <p:spPr>
              <a:xfrm>
                <a:off x="-350727" y="2500869"/>
                <a:ext cx="68328" cy="130284"/>
              </a:xfrm>
              <a:custGeom>
                <a:avLst/>
                <a:gdLst/>
                <a:ahLst/>
                <a:cxnLst/>
                <a:rect l="l" t="t" r="r" b="b"/>
                <a:pathLst>
                  <a:path w="1705" h="3251" extrusionOk="0">
                    <a:moveTo>
                      <a:pt x="60" y="1"/>
                    </a:moveTo>
                    <a:cubicBezTo>
                      <a:pt x="55" y="1"/>
                      <a:pt x="50" y="1"/>
                      <a:pt x="45" y="3"/>
                    </a:cubicBezTo>
                    <a:cubicBezTo>
                      <a:pt x="9" y="21"/>
                      <a:pt x="0" y="57"/>
                      <a:pt x="9" y="83"/>
                    </a:cubicBezTo>
                    <a:cubicBezTo>
                      <a:pt x="384" y="1002"/>
                      <a:pt x="910" y="2055"/>
                      <a:pt x="1588" y="3224"/>
                    </a:cubicBezTo>
                    <a:cubicBezTo>
                      <a:pt x="1597" y="3241"/>
                      <a:pt x="1624" y="3250"/>
                      <a:pt x="1642" y="3250"/>
                    </a:cubicBezTo>
                    <a:cubicBezTo>
                      <a:pt x="1651" y="3250"/>
                      <a:pt x="1660" y="3250"/>
                      <a:pt x="1669" y="3241"/>
                    </a:cubicBezTo>
                    <a:cubicBezTo>
                      <a:pt x="1695" y="3224"/>
                      <a:pt x="1704" y="3188"/>
                      <a:pt x="1687" y="3161"/>
                    </a:cubicBezTo>
                    <a:cubicBezTo>
                      <a:pt x="1017" y="2001"/>
                      <a:pt x="491" y="949"/>
                      <a:pt x="116" y="39"/>
                    </a:cubicBezTo>
                    <a:cubicBezTo>
                      <a:pt x="109" y="17"/>
                      <a:pt x="84"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0"/>
              <p:cNvSpPr/>
              <p:nvPr/>
            </p:nvSpPr>
            <p:spPr>
              <a:xfrm>
                <a:off x="-375052" y="2354034"/>
                <a:ext cx="13626" cy="91211"/>
              </a:xfrm>
              <a:custGeom>
                <a:avLst/>
                <a:gdLst/>
                <a:ahLst/>
                <a:cxnLst/>
                <a:rect l="l" t="t" r="r" b="b"/>
                <a:pathLst>
                  <a:path w="340" h="2276" extrusionOk="0">
                    <a:moveTo>
                      <a:pt x="170" y="0"/>
                    </a:moveTo>
                    <a:cubicBezTo>
                      <a:pt x="144" y="0"/>
                      <a:pt x="117" y="27"/>
                      <a:pt x="117" y="63"/>
                    </a:cubicBezTo>
                    <a:cubicBezTo>
                      <a:pt x="135" y="348"/>
                      <a:pt x="170" y="571"/>
                      <a:pt x="197" y="687"/>
                    </a:cubicBezTo>
                    <a:cubicBezTo>
                      <a:pt x="215" y="803"/>
                      <a:pt x="206" y="919"/>
                      <a:pt x="161" y="1026"/>
                    </a:cubicBezTo>
                    <a:cubicBezTo>
                      <a:pt x="81" y="1214"/>
                      <a:pt x="1" y="1535"/>
                      <a:pt x="63" y="1936"/>
                    </a:cubicBezTo>
                    <a:cubicBezTo>
                      <a:pt x="81" y="2034"/>
                      <a:pt x="99" y="2133"/>
                      <a:pt x="126" y="2231"/>
                    </a:cubicBezTo>
                    <a:cubicBezTo>
                      <a:pt x="135" y="2258"/>
                      <a:pt x="152" y="2275"/>
                      <a:pt x="179" y="2275"/>
                    </a:cubicBezTo>
                    <a:lnTo>
                      <a:pt x="197" y="2275"/>
                    </a:lnTo>
                    <a:cubicBezTo>
                      <a:pt x="224" y="2266"/>
                      <a:pt x="242" y="2231"/>
                      <a:pt x="242" y="2204"/>
                    </a:cubicBezTo>
                    <a:cubicBezTo>
                      <a:pt x="215" y="2106"/>
                      <a:pt x="197" y="2008"/>
                      <a:pt x="179" y="1919"/>
                    </a:cubicBezTo>
                    <a:cubicBezTo>
                      <a:pt x="117" y="1544"/>
                      <a:pt x="197" y="1249"/>
                      <a:pt x="268" y="1071"/>
                    </a:cubicBezTo>
                    <a:cubicBezTo>
                      <a:pt x="322" y="937"/>
                      <a:pt x="340" y="803"/>
                      <a:pt x="313" y="661"/>
                    </a:cubicBezTo>
                    <a:cubicBezTo>
                      <a:pt x="286" y="554"/>
                      <a:pt x="251" y="331"/>
                      <a:pt x="233" y="54"/>
                    </a:cubicBezTo>
                    <a:cubicBezTo>
                      <a:pt x="233" y="18"/>
                      <a:pt x="206"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0"/>
              <p:cNvSpPr/>
              <p:nvPr/>
            </p:nvSpPr>
            <p:spPr>
              <a:xfrm>
                <a:off x="-380743" y="2235973"/>
                <a:ext cx="119424" cy="78427"/>
              </a:xfrm>
              <a:custGeom>
                <a:avLst/>
                <a:gdLst/>
                <a:ahLst/>
                <a:cxnLst/>
                <a:rect l="l" t="t" r="r" b="b"/>
                <a:pathLst>
                  <a:path w="2980" h="1957" extrusionOk="0">
                    <a:moveTo>
                      <a:pt x="2097" y="0"/>
                    </a:moveTo>
                    <a:cubicBezTo>
                      <a:pt x="1894" y="0"/>
                      <a:pt x="1709" y="46"/>
                      <a:pt x="1543" y="136"/>
                    </a:cubicBezTo>
                    <a:lnTo>
                      <a:pt x="687" y="609"/>
                    </a:lnTo>
                    <a:cubicBezTo>
                      <a:pt x="294" y="823"/>
                      <a:pt x="63" y="1252"/>
                      <a:pt x="0" y="1885"/>
                    </a:cubicBezTo>
                    <a:cubicBezTo>
                      <a:pt x="0" y="1921"/>
                      <a:pt x="18" y="1947"/>
                      <a:pt x="54" y="1947"/>
                    </a:cubicBezTo>
                    <a:cubicBezTo>
                      <a:pt x="54" y="1956"/>
                      <a:pt x="54" y="1956"/>
                      <a:pt x="63" y="1956"/>
                    </a:cubicBezTo>
                    <a:cubicBezTo>
                      <a:pt x="89" y="1956"/>
                      <a:pt x="116" y="1930"/>
                      <a:pt x="116" y="1903"/>
                    </a:cubicBezTo>
                    <a:cubicBezTo>
                      <a:pt x="179" y="1305"/>
                      <a:pt x="384" y="904"/>
                      <a:pt x="741" y="707"/>
                    </a:cubicBezTo>
                    <a:lnTo>
                      <a:pt x="1597" y="243"/>
                    </a:lnTo>
                    <a:cubicBezTo>
                      <a:pt x="1745" y="161"/>
                      <a:pt x="1912" y="120"/>
                      <a:pt x="2097" y="120"/>
                    </a:cubicBezTo>
                    <a:cubicBezTo>
                      <a:pt x="2334" y="120"/>
                      <a:pt x="2599" y="188"/>
                      <a:pt x="2891" y="324"/>
                    </a:cubicBezTo>
                    <a:cubicBezTo>
                      <a:pt x="2899" y="326"/>
                      <a:pt x="2907" y="327"/>
                      <a:pt x="2914" y="327"/>
                    </a:cubicBezTo>
                    <a:cubicBezTo>
                      <a:pt x="2938" y="327"/>
                      <a:pt x="2957" y="315"/>
                      <a:pt x="2971" y="288"/>
                    </a:cubicBezTo>
                    <a:cubicBezTo>
                      <a:pt x="2980" y="261"/>
                      <a:pt x="2971" y="226"/>
                      <a:pt x="2944" y="217"/>
                    </a:cubicBezTo>
                    <a:cubicBezTo>
                      <a:pt x="2636" y="72"/>
                      <a:pt x="2352" y="0"/>
                      <a:pt x="20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0"/>
              <p:cNvSpPr/>
              <p:nvPr/>
            </p:nvSpPr>
            <p:spPr>
              <a:xfrm>
                <a:off x="-233828" y="2276809"/>
                <a:ext cx="111929" cy="89407"/>
              </a:xfrm>
              <a:custGeom>
                <a:avLst/>
                <a:gdLst/>
                <a:ahLst/>
                <a:cxnLst/>
                <a:rect l="l" t="t" r="r" b="b"/>
                <a:pathLst>
                  <a:path w="2793" h="2231" extrusionOk="0">
                    <a:moveTo>
                      <a:pt x="68" y="0"/>
                    </a:moveTo>
                    <a:cubicBezTo>
                      <a:pt x="49" y="0"/>
                      <a:pt x="30" y="10"/>
                      <a:pt x="18" y="27"/>
                    </a:cubicBezTo>
                    <a:cubicBezTo>
                      <a:pt x="1" y="54"/>
                      <a:pt x="10" y="90"/>
                      <a:pt x="36" y="108"/>
                    </a:cubicBezTo>
                    <a:cubicBezTo>
                      <a:pt x="304" y="286"/>
                      <a:pt x="491" y="456"/>
                      <a:pt x="554" y="518"/>
                    </a:cubicBezTo>
                    <a:cubicBezTo>
                      <a:pt x="661" y="616"/>
                      <a:pt x="786" y="679"/>
                      <a:pt x="920" y="705"/>
                    </a:cubicBezTo>
                    <a:cubicBezTo>
                      <a:pt x="1116" y="741"/>
                      <a:pt x="1401" y="830"/>
                      <a:pt x="1687" y="1089"/>
                    </a:cubicBezTo>
                    <a:cubicBezTo>
                      <a:pt x="1999" y="1374"/>
                      <a:pt x="2329" y="1749"/>
                      <a:pt x="2677" y="2213"/>
                    </a:cubicBezTo>
                    <a:cubicBezTo>
                      <a:pt x="2686" y="2222"/>
                      <a:pt x="2704" y="2231"/>
                      <a:pt x="2722" y="2231"/>
                    </a:cubicBezTo>
                    <a:cubicBezTo>
                      <a:pt x="2739" y="2231"/>
                      <a:pt x="2748" y="2231"/>
                      <a:pt x="2757" y="2222"/>
                    </a:cubicBezTo>
                    <a:cubicBezTo>
                      <a:pt x="2784" y="2204"/>
                      <a:pt x="2793" y="2168"/>
                      <a:pt x="2775" y="2142"/>
                    </a:cubicBezTo>
                    <a:cubicBezTo>
                      <a:pt x="2418" y="1669"/>
                      <a:pt x="2079" y="1285"/>
                      <a:pt x="1767" y="1000"/>
                    </a:cubicBezTo>
                    <a:cubicBezTo>
                      <a:pt x="1455" y="732"/>
                      <a:pt x="1151" y="625"/>
                      <a:pt x="946" y="589"/>
                    </a:cubicBezTo>
                    <a:cubicBezTo>
                      <a:pt x="830" y="572"/>
                      <a:pt x="723" y="518"/>
                      <a:pt x="634" y="438"/>
                    </a:cubicBezTo>
                    <a:cubicBezTo>
                      <a:pt x="572" y="375"/>
                      <a:pt x="375" y="197"/>
                      <a:pt x="99" y="9"/>
                    </a:cubicBezTo>
                    <a:cubicBezTo>
                      <a:pt x="89" y="3"/>
                      <a:pt x="79"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0"/>
              <p:cNvSpPr/>
              <p:nvPr/>
            </p:nvSpPr>
            <p:spPr>
              <a:xfrm>
                <a:off x="-88315" y="2419797"/>
                <a:ext cx="94777" cy="181299"/>
              </a:xfrm>
              <a:custGeom>
                <a:avLst/>
                <a:gdLst/>
                <a:ahLst/>
                <a:cxnLst/>
                <a:rect l="l" t="t" r="r" b="b"/>
                <a:pathLst>
                  <a:path w="2365" h="4524" extrusionOk="0">
                    <a:moveTo>
                      <a:pt x="67" y="1"/>
                    </a:moveTo>
                    <a:cubicBezTo>
                      <a:pt x="56" y="1"/>
                      <a:pt x="46" y="4"/>
                      <a:pt x="36" y="10"/>
                    </a:cubicBezTo>
                    <a:cubicBezTo>
                      <a:pt x="9" y="28"/>
                      <a:pt x="0" y="63"/>
                      <a:pt x="18" y="90"/>
                    </a:cubicBezTo>
                    <a:cubicBezTo>
                      <a:pt x="928" y="1580"/>
                      <a:pt x="1767" y="3346"/>
                      <a:pt x="2249" y="4488"/>
                    </a:cubicBezTo>
                    <a:cubicBezTo>
                      <a:pt x="2258" y="4515"/>
                      <a:pt x="2275" y="4524"/>
                      <a:pt x="2302" y="4524"/>
                    </a:cubicBezTo>
                    <a:lnTo>
                      <a:pt x="2320" y="4524"/>
                    </a:lnTo>
                    <a:cubicBezTo>
                      <a:pt x="2356" y="4506"/>
                      <a:pt x="2365" y="4479"/>
                      <a:pt x="2356" y="4444"/>
                    </a:cubicBezTo>
                    <a:cubicBezTo>
                      <a:pt x="1874" y="3293"/>
                      <a:pt x="1026" y="1526"/>
                      <a:pt x="116" y="28"/>
                    </a:cubicBezTo>
                    <a:cubicBezTo>
                      <a:pt x="105" y="10"/>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0"/>
              <p:cNvSpPr/>
              <p:nvPr/>
            </p:nvSpPr>
            <p:spPr>
              <a:xfrm>
                <a:off x="-30046" y="2821629"/>
                <a:ext cx="41518" cy="58710"/>
              </a:xfrm>
              <a:custGeom>
                <a:avLst/>
                <a:gdLst/>
                <a:ahLst/>
                <a:cxnLst/>
                <a:rect l="l" t="t" r="r" b="b"/>
                <a:pathLst>
                  <a:path w="1036" h="1465" extrusionOk="0">
                    <a:moveTo>
                      <a:pt x="67" y="1"/>
                    </a:moveTo>
                    <a:cubicBezTo>
                      <a:pt x="56" y="1"/>
                      <a:pt x="46" y="4"/>
                      <a:pt x="36" y="10"/>
                    </a:cubicBezTo>
                    <a:cubicBezTo>
                      <a:pt x="10" y="28"/>
                      <a:pt x="1" y="64"/>
                      <a:pt x="18" y="90"/>
                    </a:cubicBezTo>
                    <a:cubicBezTo>
                      <a:pt x="357" y="617"/>
                      <a:pt x="670" y="1081"/>
                      <a:pt x="928" y="1437"/>
                    </a:cubicBezTo>
                    <a:cubicBezTo>
                      <a:pt x="937" y="1455"/>
                      <a:pt x="955" y="1464"/>
                      <a:pt x="973" y="1464"/>
                    </a:cubicBezTo>
                    <a:cubicBezTo>
                      <a:pt x="982" y="1464"/>
                      <a:pt x="1000" y="1464"/>
                      <a:pt x="1009" y="1455"/>
                    </a:cubicBezTo>
                    <a:cubicBezTo>
                      <a:pt x="1035" y="1437"/>
                      <a:pt x="1035" y="1402"/>
                      <a:pt x="1018" y="1375"/>
                    </a:cubicBezTo>
                    <a:cubicBezTo>
                      <a:pt x="768" y="1009"/>
                      <a:pt x="456" y="545"/>
                      <a:pt x="117"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0"/>
              <p:cNvSpPr/>
              <p:nvPr/>
            </p:nvSpPr>
            <p:spPr>
              <a:xfrm>
                <a:off x="-150873" y="2620813"/>
                <a:ext cx="103714" cy="170479"/>
              </a:xfrm>
              <a:custGeom>
                <a:avLst/>
                <a:gdLst/>
                <a:ahLst/>
                <a:cxnLst/>
                <a:rect l="l" t="t" r="r" b="b"/>
                <a:pathLst>
                  <a:path w="2588" h="4254" extrusionOk="0">
                    <a:moveTo>
                      <a:pt x="60" y="0"/>
                    </a:moveTo>
                    <a:cubicBezTo>
                      <a:pt x="52" y="0"/>
                      <a:pt x="43" y="2"/>
                      <a:pt x="36" y="7"/>
                    </a:cubicBezTo>
                    <a:cubicBezTo>
                      <a:pt x="9" y="25"/>
                      <a:pt x="0" y="61"/>
                      <a:pt x="9" y="88"/>
                    </a:cubicBezTo>
                    <a:cubicBezTo>
                      <a:pt x="821" y="1524"/>
                      <a:pt x="1669" y="2951"/>
                      <a:pt x="2471" y="4227"/>
                    </a:cubicBezTo>
                    <a:cubicBezTo>
                      <a:pt x="2489" y="4245"/>
                      <a:pt x="2507" y="4254"/>
                      <a:pt x="2525" y="4254"/>
                    </a:cubicBezTo>
                    <a:cubicBezTo>
                      <a:pt x="2534" y="4254"/>
                      <a:pt x="2543" y="4254"/>
                      <a:pt x="2552" y="4245"/>
                    </a:cubicBezTo>
                    <a:cubicBezTo>
                      <a:pt x="2578" y="4227"/>
                      <a:pt x="2587" y="4191"/>
                      <a:pt x="2570" y="4165"/>
                    </a:cubicBezTo>
                    <a:cubicBezTo>
                      <a:pt x="1767" y="2898"/>
                      <a:pt x="919" y="1462"/>
                      <a:pt x="116" y="34"/>
                    </a:cubicBezTo>
                    <a:cubicBezTo>
                      <a:pt x="103" y="15"/>
                      <a:pt x="81"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30"/>
              <p:cNvSpPr/>
              <p:nvPr/>
            </p:nvSpPr>
            <p:spPr>
              <a:xfrm>
                <a:off x="-283521" y="2365175"/>
                <a:ext cx="99065" cy="189835"/>
              </a:xfrm>
              <a:custGeom>
                <a:avLst/>
                <a:gdLst/>
                <a:ahLst/>
                <a:cxnLst/>
                <a:rect l="l" t="t" r="r" b="b"/>
                <a:pathLst>
                  <a:path w="2472" h="4737" extrusionOk="0">
                    <a:moveTo>
                      <a:pt x="69" y="1"/>
                    </a:moveTo>
                    <a:cubicBezTo>
                      <a:pt x="61" y="1"/>
                      <a:pt x="53" y="3"/>
                      <a:pt x="45" y="8"/>
                    </a:cubicBezTo>
                    <a:cubicBezTo>
                      <a:pt x="10" y="17"/>
                      <a:pt x="1" y="53"/>
                      <a:pt x="18" y="79"/>
                    </a:cubicBezTo>
                    <a:cubicBezTo>
                      <a:pt x="723" y="1587"/>
                      <a:pt x="1508" y="3139"/>
                      <a:pt x="2356" y="4709"/>
                    </a:cubicBezTo>
                    <a:cubicBezTo>
                      <a:pt x="2365" y="4727"/>
                      <a:pt x="2383" y="4736"/>
                      <a:pt x="2400" y="4736"/>
                    </a:cubicBezTo>
                    <a:lnTo>
                      <a:pt x="2436" y="4736"/>
                    </a:lnTo>
                    <a:cubicBezTo>
                      <a:pt x="2463" y="4718"/>
                      <a:pt x="2472" y="4683"/>
                      <a:pt x="2454" y="4656"/>
                    </a:cubicBezTo>
                    <a:cubicBezTo>
                      <a:pt x="1615" y="3095"/>
                      <a:pt x="830" y="1533"/>
                      <a:pt x="117" y="35"/>
                    </a:cubicBezTo>
                    <a:cubicBezTo>
                      <a:pt x="110" y="15"/>
                      <a:pt x="90"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30"/>
              <p:cNvSpPr/>
              <p:nvPr/>
            </p:nvSpPr>
            <p:spPr>
              <a:xfrm>
                <a:off x="-337502" y="2251321"/>
                <a:ext cx="24726" cy="46968"/>
              </a:xfrm>
              <a:custGeom>
                <a:avLst/>
                <a:gdLst/>
                <a:ahLst/>
                <a:cxnLst/>
                <a:rect l="l" t="t" r="r" b="b"/>
                <a:pathLst>
                  <a:path w="617" h="1172" extrusionOk="0">
                    <a:moveTo>
                      <a:pt x="54" y="1"/>
                    </a:moveTo>
                    <a:cubicBezTo>
                      <a:pt x="49" y="1"/>
                      <a:pt x="43" y="2"/>
                      <a:pt x="36" y="3"/>
                    </a:cubicBezTo>
                    <a:cubicBezTo>
                      <a:pt x="9" y="21"/>
                      <a:pt x="1" y="57"/>
                      <a:pt x="9" y="83"/>
                    </a:cubicBezTo>
                    <a:cubicBezTo>
                      <a:pt x="90" y="280"/>
                      <a:pt x="197" y="485"/>
                      <a:pt x="286" y="690"/>
                    </a:cubicBezTo>
                    <a:cubicBezTo>
                      <a:pt x="366" y="842"/>
                      <a:pt x="438" y="1002"/>
                      <a:pt x="500" y="1145"/>
                    </a:cubicBezTo>
                    <a:cubicBezTo>
                      <a:pt x="509" y="1163"/>
                      <a:pt x="527" y="1172"/>
                      <a:pt x="554" y="1172"/>
                    </a:cubicBezTo>
                    <a:lnTo>
                      <a:pt x="571" y="1172"/>
                    </a:lnTo>
                    <a:cubicBezTo>
                      <a:pt x="607" y="1154"/>
                      <a:pt x="616" y="1127"/>
                      <a:pt x="607" y="1092"/>
                    </a:cubicBezTo>
                    <a:cubicBezTo>
                      <a:pt x="536" y="949"/>
                      <a:pt x="464" y="797"/>
                      <a:pt x="393" y="637"/>
                    </a:cubicBezTo>
                    <a:cubicBezTo>
                      <a:pt x="295" y="440"/>
                      <a:pt x="197" y="226"/>
                      <a:pt x="117" y="39"/>
                    </a:cubicBezTo>
                    <a:cubicBezTo>
                      <a:pt x="102" y="17"/>
                      <a:pt x="81"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75" name="Google Shape;3275;p30"/>
          <p:cNvGrpSpPr/>
          <p:nvPr/>
        </p:nvGrpSpPr>
        <p:grpSpPr>
          <a:xfrm rot="-7491298" flipH="1">
            <a:off x="-383757" y="5688811"/>
            <a:ext cx="1793077" cy="1738716"/>
            <a:chOff x="-199716" y="-286325"/>
            <a:chExt cx="1344811" cy="1304039"/>
          </a:xfrm>
        </p:grpSpPr>
        <p:grpSp>
          <p:nvGrpSpPr>
            <p:cNvPr id="3276" name="Google Shape;3276;p30"/>
            <p:cNvGrpSpPr/>
            <p:nvPr/>
          </p:nvGrpSpPr>
          <p:grpSpPr>
            <a:xfrm>
              <a:off x="-199716" y="200424"/>
              <a:ext cx="379711" cy="817290"/>
              <a:chOff x="-19791" y="963299"/>
              <a:chExt cx="379711" cy="817290"/>
            </a:xfrm>
          </p:grpSpPr>
          <p:sp>
            <p:nvSpPr>
              <p:cNvPr id="3277" name="Google Shape;3277;p30"/>
              <p:cNvSpPr/>
              <p:nvPr/>
            </p:nvSpPr>
            <p:spPr>
              <a:xfrm>
                <a:off x="-19791" y="963299"/>
                <a:ext cx="379711" cy="817290"/>
              </a:xfrm>
              <a:custGeom>
                <a:avLst/>
                <a:gdLst/>
                <a:ahLst/>
                <a:cxnLst/>
                <a:rect l="l" t="t" r="r" b="b"/>
                <a:pathLst>
                  <a:path w="9475" h="20394" extrusionOk="0">
                    <a:moveTo>
                      <a:pt x="5897" y="0"/>
                    </a:moveTo>
                    <a:cubicBezTo>
                      <a:pt x="4202" y="1552"/>
                      <a:pt x="2489" y="3818"/>
                      <a:pt x="1909" y="6040"/>
                    </a:cubicBezTo>
                    <a:cubicBezTo>
                      <a:pt x="0" y="13382"/>
                      <a:pt x="2409" y="18119"/>
                      <a:pt x="3917" y="20394"/>
                    </a:cubicBezTo>
                    <a:cubicBezTo>
                      <a:pt x="7646" y="16950"/>
                      <a:pt x="9474" y="11829"/>
                      <a:pt x="8868" y="6789"/>
                    </a:cubicBezTo>
                    <a:cubicBezTo>
                      <a:pt x="8404" y="2864"/>
                      <a:pt x="5897" y="0"/>
                      <a:pt x="5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30"/>
              <p:cNvSpPr/>
              <p:nvPr/>
            </p:nvSpPr>
            <p:spPr>
              <a:xfrm>
                <a:off x="28460" y="982215"/>
                <a:ext cx="309299" cy="798374"/>
              </a:xfrm>
              <a:custGeom>
                <a:avLst/>
                <a:gdLst/>
                <a:ahLst/>
                <a:cxnLst/>
                <a:rect l="l" t="t" r="r" b="b"/>
                <a:pathLst>
                  <a:path w="7718" h="19922" extrusionOk="0">
                    <a:moveTo>
                      <a:pt x="4755" y="0"/>
                    </a:moveTo>
                    <a:cubicBezTo>
                      <a:pt x="4749" y="0"/>
                      <a:pt x="4744" y="1"/>
                      <a:pt x="4738" y="1"/>
                    </a:cubicBezTo>
                    <a:cubicBezTo>
                      <a:pt x="4595" y="10"/>
                      <a:pt x="4488" y="135"/>
                      <a:pt x="4497" y="278"/>
                    </a:cubicBezTo>
                    <a:cubicBezTo>
                      <a:pt x="4532" y="795"/>
                      <a:pt x="4550" y="1321"/>
                      <a:pt x="4568" y="1848"/>
                    </a:cubicBezTo>
                    <a:cubicBezTo>
                      <a:pt x="3399" y="2178"/>
                      <a:pt x="2329" y="2802"/>
                      <a:pt x="1490" y="3596"/>
                    </a:cubicBezTo>
                    <a:cubicBezTo>
                      <a:pt x="1348" y="3882"/>
                      <a:pt x="1205" y="4167"/>
                      <a:pt x="1089" y="4453"/>
                    </a:cubicBezTo>
                    <a:cubicBezTo>
                      <a:pt x="1928" y="3382"/>
                      <a:pt x="3176" y="2552"/>
                      <a:pt x="4568" y="2133"/>
                    </a:cubicBezTo>
                    <a:lnTo>
                      <a:pt x="4568" y="2133"/>
                    </a:lnTo>
                    <a:cubicBezTo>
                      <a:pt x="4586" y="3079"/>
                      <a:pt x="4568" y="4024"/>
                      <a:pt x="4515" y="4970"/>
                    </a:cubicBezTo>
                    <a:cubicBezTo>
                      <a:pt x="2980" y="5211"/>
                      <a:pt x="1526" y="5889"/>
                      <a:pt x="402" y="6879"/>
                    </a:cubicBezTo>
                    <a:cubicBezTo>
                      <a:pt x="375" y="7031"/>
                      <a:pt x="348" y="7182"/>
                      <a:pt x="322" y="7334"/>
                    </a:cubicBezTo>
                    <a:cubicBezTo>
                      <a:pt x="1419" y="6264"/>
                      <a:pt x="2918" y="5514"/>
                      <a:pt x="4506" y="5255"/>
                    </a:cubicBezTo>
                    <a:lnTo>
                      <a:pt x="4506" y="5255"/>
                    </a:lnTo>
                    <a:cubicBezTo>
                      <a:pt x="4452" y="6165"/>
                      <a:pt x="4381" y="7075"/>
                      <a:pt x="4283" y="7985"/>
                    </a:cubicBezTo>
                    <a:cubicBezTo>
                      <a:pt x="2623" y="8333"/>
                      <a:pt x="1080" y="9261"/>
                      <a:pt x="1" y="10519"/>
                    </a:cubicBezTo>
                    <a:cubicBezTo>
                      <a:pt x="1" y="10671"/>
                      <a:pt x="1" y="10813"/>
                      <a:pt x="1" y="10956"/>
                    </a:cubicBezTo>
                    <a:cubicBezTo>
                      <a:pt x="1026" y="9636"/>
                      <a:pt x="2570" y="8654"/>
                      <a:pt x="4256" y="8271"/>
                    </a:cubicBezTo>
                    <a:lnTo>
                      <a:pt x="4256" y="8271"/>
                    </a:lnTo>
                    <a:cubicBezTo>
                      <a:pt x="4149" y="9315"/>
                      <a:pt x="4006" y="10349"/>
                      <a:pt x="3854" y="11393"/>
                    </a:cubicBezTo>
                    <a:cubicBezTo>
                      <a:pt x="2445" y="11777"/>
                      <a:pt x="1151" y="12633"/>
                      <a:pt x="250" y="13766"/>
                    </a:cubicBezTo>
                    <a:cubicBezTo>
                      <a:pt x="268" y="13891"/>
                      <a:pt x="295" y="14016"/>
                      <a:pt x="322" y="14141"/>
                    </a:cubicBezTo>
                    <a:cubicBezTo>
                      <a:pt x="1169" y="12981"/>
                      <a:pt x="2418" y="12098"/>
                      <a:pt x="3810" y="11696"/>
                    </a:cubicBezTo>
                    <a:lnTo>
                      <a:pt x="3810" y="11696"/>
                    </a:lnTo>
                    <a:cubicBezTo>
                      <a:pt x="3649" y="12803"/>
                      <a:pt x="3462" y="13918"/>
                      <a:pt x="3266" y="15024"/>
                    </a:cubicBezTo>
                    <a:cubicBezTo>
                      <a:pt x="2382" y="15292"/>
                      <a:pt x="1580" y="15854"/>
                      <a:pt x="1009" y="16585"/>
                    </a:cubicBezTo>
                    <a:cubicBezTo>
                      <a:pt x="1053" y="16692"/>
                      <a:pt x="1089" y="16790"/>
                      <a:pt x="1125" y="16897"/>
                    </a:cubicBezTo>
                    <a:cubicBezTo>
                      <a:pt x="1642" y="16184"/>
                      <a:pt x="2382" y="15622"/>
                      <a:pt x="3212" y="15327"/>
                    </a:cubicBezTo>
                    <a:lnTo>
                      <a:pt x="3212" y="15327"/>
                    </a:lnTo>
                    <a:cubicBezTo>
                      <a:pt x="3016" y="16442"/>
                      <a:pt x="2811" y="17549"/>
                      <a:pt x="2606" y="18655"/>
                    </a:cubicBezTo>
                    <a:cubicBezTo>
                      <a:pt x="2552" y="18940"/>
                      <a:pt x="2507" y="19226"/>
                      <a:pt x="2454" y="19511"/>
                    </a:cubicBezTo>
                    <a:cubicBezTo>
                      <a:pt x="2543" y="19663"/>
                      <a:pt x="2632" y="19797"/>
                      <a:pt x="2713" y="19922"/>
                    </a:cubicBezTo>
                    <a:cubicBezTo>
                      <a:pt x="2793" y="19859"/>
                      <a:pt x="2864" y="19788"/>
                      <a:pt x="2936" y="19716"/>
                    </a:cubicBezTo>
                    <a:cubicBezTo>
                      <a:pt x="2998" y="19395"/>
                      <a:pt x="3060" y="19074"/>
                      <a:pt x="3114" y="18744"/>
                    </a:cubicBezTo>
                    <a:cubicBezTo>
                      <a:pt x="3328" y="17602"/>
                      <a:pt x="3542" y="16451"/>
                      <a:pt x="3747" y="15301"/>
                    </a:cubicBezTo>
                    <a:cubicBezTo>
                      <a:pt x="4399" y="15595"/>
                      <a:pt x="4979" y="16068"/>
                      <a:pt x="5407" y="16639"/>
                    </a:cubicBezTo>
                    <a:cubicBezTo>
                      <a:pt x="5460" y="16558"/>
                      <a:pt x="5514" y="16469"/>
                      <a:pt x="5558" y="16380"/>
                    </a:cubicBezTo>
                    <a:cubicBezTo>
                      <a:pt x="5094" y="15791"/>
                      <a:pt x="4479" y="15318"/>
                      <a:pt x="3792" y="15015"/>
                    </a:cubicBezTo>
                    <a:cubicBezTo>
                      <a:pt x="3988" y="13927"/>
                      <a:pt x="4167" y="12829"/>
                      <a:pt x="4327" y="11723"/>
                    </a:cubicBezTo>
                    <a:cubicBezTo>
                      <a:pt x="5309" y="12116"/>
                      <a:pt x="6183" y="12758"/>
                      <a:pt x="6879" y="13543"/>
                    </a:cubicBezTo>
                    <a:cubicBezTo>
                      <a:pt x="6914" y="13445"/>
                      <a:pt x="6941" y="13347"/>
                      <a:pt x="6977" y="13249"/>
                    </a:cubicBezTo>
                    <a:cubicBezTo>
                      <a:pt x="6263" y="12464"/>
                      <a:pt x="5362" y="11830"/>
                      <a:pt x="4372" y="11447"/>
                    </a:cubicBezTo>
                    <a:cubicBezTo>
                      <a:pt x="4524" y="10394"/>
                      <a:pt x="4666" y="9341"/>
                      <a:pt x="4773" y="8298"/>
                    </a:cubicBezTo>
                    <a:cubicBezTo>
                      <a:pt x="5862" y="8681"/>
                      <a:pt x="6870" y="9323"/>
                      <a:pt x="7664" y="10135"/>
                    </a:cubicBezTo>
                    <a:cubicBezTo>
                      <a:pt x="7682" y="10019"/>
                      <a:pt x="7691" y="9903"/>
                      <a:pt x="7699" y="9787"/>
                    </a:cubicBezTo>
                    <a:cubicBezTo>
                      <a:pt x="6888" y="9002"/>
                      <a:pt x="5888" y="8387"/>
                      <a:pt x="4800" y="8012"/>
                    </a:cubicBezTo>
                    <a:cubicBezTo>
                      <a:pt x="4889" y="7120"/>
                      <a:pt x="4970" y="6228"/>
                      <a:pt x="5014" y="5345"/>
                    </a:cubicBezTo>
                    <a:cubicBezTo>
                      <a:pt x="6004" y="5639"/>
                      <a:pt x="6932" y="6139"/>
                      <a:pt x="7717" y="6781"/>
                    </a:cubicBezTo>
                    <a:cubicBezTo>
                      <a:pt x="7699" y="6647"/>
                      <a:pt x="7691" y="6522"/>
                      <a:pt x="7673" y="6388"/>
                    </a:cubicBezTo>
                    <a:cubicBezTo>
                      <a:pt x="6897" y="5800"/>
                      <a:pt x="5987" y="5336"/>
                      <a:pt x="5032" y="5059"/>
                    </a:cubicBezTo>
                    <a:cubicBezTo>
                      <a:pt x="5077" y="4105"/>
                      <a:pt x="5103" y="3150"/>
                      <a:pt x="5086" y="2204"/>
                    </a:cubicBezTo>
                    <a:lnTo>
                      <a:pt x="5086" y="2204"/>
                    </a:lnTo>
                    <a:cubicBezTo>
                      <a:pt x="5746" y="2472"/>
                      <a:pt x="6352" y="2847"/>
                      <a:pt x="6888" y="3293"/>
                    </a:cubicBezTo>
                    <a:cubicBezTo>
                      <a:pt x="6816" y="3114"/>
                      <a:pt x="6745" y="2945"/>
                      <a:pt x="6674" y="2775"/>
                    </a:cubicBezTo>
                    <a:cubicBezTo>
                      <a:pt x="6183" y="2428"/>
                      <a:pt x="5648" y="2124"/>
                      <a:pt x="5086" y="1901"/>
                    </a:cubicBezTo>
                    <a:cubicBezTo>
                      <a:pt x="5077" y="1348"/>
                      <a:pt x="5050" y="795"/>
                      <a:pt x="5014" y="242"/>
                    </a:cubicBezTo>
                    <a:cubicBezTo>
                      <a:pt x="5006" y="105"/>
                      <a:pt x="4898" y="0"/>
                      <a:pt x="4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9" name="Google Shape;3279;p30"/>
            <p:cNvSpPr/>
            <p:nvPr/>
          </p:nvSpPr>
          <p:spPr>
            <a:xfrm>
              <a:off x="587441" y="-163170"/>
              <a:ext cx="62236" cy="9658"/>
            </a:xfrm>
            <a:custGeom>
              <a:avLst/>
              <a:gdLst/>
              <a:ahLst/>
              <a:cxnLst/>
              <a:rect l="l" t="t" r="r" b="b"/>
              <a:pathLst>
                <a:path w="1553" h="241" extrusionOk="0">
                  <a:moveTo>
                    <a:pt x="1543" y="0"/>
                  </a:moveTo>
                  <a:cubicBezTo>
                    <a:pt x="1026" y="62"/>
                    <a:pt x="518" y="143"/>
                    <a:pt x="0" y="241"/>
                  </a:cubicBezTo>
                  <a:cubicBezTo>
                    <a:pt x="518" y="232"/>
                    <a:pt x="1044" y="223"/>
                    <a:pt x="1552" y="98"/>
                  </a:cubicBezTo>
                  <a:lnTo>
                    <a:pt x="1543" y="0"/>
                  </a:lnTo>
                  <a:close/>
                </a:path>
              </a:pathLst>
            </a:custGeom>
            <a:solidFill>
              <a:srgbClr val="794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80" name="Google Shape;3280;p30"/>
            <p:cNvGrpSpPr/>
            <p:nvPr/>
          </p:nvGrpSpPr>
          <p:grpSpPr>
            <a:xfrm rot="-2910895">
              <a:off x="523371" y="-282048"/>
              <a:ext cx="379696" cy="817259"/>
              <a:chOff x="-19791" y="963299"/>
              <a:chExt cx="379711" cy="817290"/>
            </a:xfrm>
          </p:grpSpPr>
          <p:sp>
            <p:nvSpPr>
              <p:cNvPr id="3281" name="Google Shape;3281;p30"/>
              <p:cNvSpPr/>
              <p:nvPr/>
            </p:nvSpPr>
            <p:spPr>
              <a:xfrm>
                <a:off x="-19791" y="963299"/>
                <a:ext cx="379711" cy="817290"/>
              </a:xfrm>
              <a:custGeom>
                <a:avLst/>
                <a:gdLst/>
                <a:ahLst/>
                <a:cxnLst/>
                <a:rect l="l" t="t" r="r" b="b"/>
                <a:pathLst>
                  <a:path w="9475" h="20394" extrusionOk="0">
                    <a:moveTo>
                      <a:pt x="5897" y="0"/>
                    </a:moveTo>
                    <a:cubicBezTo>
                      <a:pt x="4202" y="1552"/>
                      <a:pt x="2489" y="3818"/>
                      <a:pt x="1909" y="6040"/>
                    </a:cubicBezTo>
                    <a:cubicBezTo>
                      <a:pt x="0" y="13382"/>
                      <a:pt x="2409" y="18119"/>
                      <a:pt x="3917" y="20394"/>
                    </a:cubicBezTo>
                    <a:cubicBezTo>
                      <a:pt x="7646" y="16950"/>
                      <a:pt x="9474" y="11829"/>
                      <a:pt x="8868" y="6789"/>
                    </a:cubicBezTo>
                    <a:cubicBezTo>
                      <a:pt x="8404" y="2864"/>
                      <a:pt x="5897" y="0"/>
                      <a:pt x="5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30"/>
              <p:cNvSpPr/>
              <p:nvPr/>
            </p:nvSpPr>
            <p:spPr>
              <a:xfrm>
                <a:off x="28460" y="982215"/>
                <a:ext cx="309299" cy="798374"/>
              </a:xfrm>
              <a:custGeom>
                <a:avLst/>
                <a:gdLst/>
                <a:ahLst/>
                <a:cxnLst/>
                <a:rect l="l" t="t" r="r" b="b"/>
                <a:pathLst>
                  <a:path w="7718" h="19922" extrusionOk="0">
                    <a:moveTo>
                      <a:pt x="4755" y="0"/>
                    </a:moveTo>
                    <a:cubicBezTo>
                      <a:pt x="4749" y="0"/>
                      <a:pt x="4744" y="1"/>
                      <a:pt x="4738" y="1"/>
                    </a:cubicBezTo>
                    <a:cubicBezTo>
                      <a:pt x="4595" y="10"/>
                      <a:pt x="4488" y="135"/>
                      <a:pt x="4497" y="278"/>
                    </a:cubicBezTo>
                    <a:cubicBezTo>
                      <a:pt x="4532" y="795"/>
                      <a:pt x="4550" y="1321"/>
                      <a:pt x="4568" y="1848"/>
                    </a:cubicBezTo>
                    <a:cubicBezTo>
                      <a:pt x="3399" y="2178"/>
                      <a:pt x="2329" y="2802"/>
                      <a:pt x="1490" y="3596"/>
                    </a:cubicBezTo>
                    <a:cubicBezTo>
                      <a:pt x="1348" y="3882"/>
                      <a:pt x="1205" y="4167"/>
                      <a:pt x="1089" y="4453"/>
                    </a:cubicBezTo>
                    <a:cubicBezTo>
                      <a:pt x="1928" y="3382"/>
                      <a:pt x="3176" y="2552"/>
                      <a:pt x="4568" y="2133"/>
                    </a:cubicBezTo>
                    <a:lnTo>
                      <a:pt x="4568" y="2133"/>
                    </a:lnTo>
                    <a:cubicBezTo>
                      <a:pt x="4586" y="3079"/>
                      <a:pt x="4568" y="4024"/>
                      <a:pt x="4515" y="4970"/>
                    </a:cubicBezTo>
                    <a:cubicBezTo>
                      <a:pt x="2980" y="5211"/>
                      <a:pt x="1526" y="5889"/>
                      <a:pt x="402" y="6879"/>
                    </a:cubicBezTo>
                    <a:cubicBezTo>
                      <a:pt x="375" y="7031"/>
                      <a:pt x="348" y="7182"/>
                      <a:pt x="322" y="7334"/>
                    </a:cubicBezTo>
                    <a:cubicBezTo>
                      <a:pt x="1419" y="6264"/>
                      <a:pt x="2918" y="5514"/>
                      <a:pt x="4506" y="5255"/>
                    </a:cubicBezTo>
                    <a:lnTo>
                      <a:pt x="4506" y="5255"/>
                    </a:lnTo>
                    <a:cubicBezTo>
                      <a:pt x="4452" y="6165"/>
                      <a:pt x="4381" y="7075"/>
                      <a:pt x="4283" y="7985"/>
                    </a:cubicBezTo>
                    <a:cubicBezTo>
                      <a:pt x="2623" y="8333"/>
                      <a:pt x="1080" y="9261"/>
                      <a:pt x="1" y="10519"/>
                    </a:cubicBezTo>
                    <a:cubicBezTo>
                      <a:pt x="1" y="10671"/>
                      <a:pt x="1" y="10813"/>
                      <a:pt x="1" y="10956"/>
                    </a:cubicBezTo>
                    <a:cubicBezTo>
                      <a:pt x="1026" y="9636"/>
                      <a:pt x="2570" y="8654"/>
                      <a:pt x="4256" y="8271"/>
                    </a:cubicBezTo>
                    <a:lnTo>
                      <a:pt x="4256" y="8271"/>
                    </a:lnTo>
                    <a:cubicBezTo>
                      <a:pt x="4149" y="9315"/>
                      <a:pt x="4006" y="10349"/>
                      <a:pt x="3854" y="11393"/>
                    </a:cubicBezTo>
                    <a:cubicBezTo>
                      <a:pt x="2445" y="11777"/>
                      <a:pt x="1151" y="12633"/>
                      <a:pt x="250" y="13766"/>
                    </a:cubicBezTo>
                    <a:cubicBezTo>
                      <a:pt x="268" y="13891"/>
                      <a:pt x="295" y="14016"/>
                      <a:pt x="322" y="14141"/>
                    </a:cubicBezTo>
                    <a:cubicBezTo>
                      <a:pt x="1169" y="12981"/>
                      <a:pt x="2418" y="12098"/>
                      <a:pt x="3810" y="11696"/>
                    </a:cubicBezTo>
                    <a:lnTo>
                      <a:pt x="3810" y="11696"/>
                    </a:lnTo>
                    <a:cubicBezTo>
                      <a:pt x="3649" y="12803"/>
                      <a:pt x="3462" y="13918"/>
                      <a:pt x="3266" y="15024"/>
                    </a:cubicBezTo>
                    <a:cubicBezTo>
                      <a:pt x="2382" y="15292"/>
                      <a:pt x="1580" y="15854"/>
                      <a:pt x="1009" y="16585"/>
                    </a:cubicBezTo>
                    <a:cubicBezTo>
                      <a:pt x="1053" y="16692"/>
                      <a:pt x="1089" y="16790"/>
                      <a:pt x="1125" y="16897"/>
                    </a:cubicBezTo>
                    <a:cubicBezTo>
                      <a:pt x="1642" y="16184"/>
                      <a:pt x="2382" y="15622"/>
                      <a:pt x="3212" y="15327"/>
                    </a:cubicBezTo>
                    <a:lnTo>
                      <a:pt x="3212" y="15327"/>
                    </a:lnTo>
                    <a:cubicBezTo>
                      <a:pt x="3016" y="16442"/>
                      <a:pt x="2811" y="17549"/>
                      <a:pt x="2606" y="18655"/>
                    </a:cubicBezTo>
                    <a:cubicBezTo>
                      <a:pt x="2552" y="18940"/>
                      <a:pt x="2507" y="19226"/>
                      <a:pt x="2454" y="19511"/>
                    </a:cubicBezTo>
                    <a:cubicBezTo>
                      <a:pt x="2543" y="19663"/>
                      <a:pt x="2632" y="19797"/>
                      <a:pt x="2713" y="19922"/>
                    </a:cubicBezTo>
                    <a:cubicBezTo>
                      <a:pt x="2793" y="19859"/>
                      <a:pt x="2864" y="19788"/>
                      <a:pt x="2936" y="19716"/>
                    </a:cubicBezTo>
                    <a:cubicBezTo>
                      <a:pt x="2998" y="19395"/>
                      <a:pt x="3060" y="19074"/>
                      <a:pt x="3114" y="18744"/>
                    </a:cubicBezTo>
                    <a:cubicBezTo>
                      <a:pt x="3328" y="17602"/>
                      <a:pt x="3542" y="16451"/>
                      <a:pt x="3747" y="15301"/>
                    </a:cubicBezTo>
                    <a:cubicBezTo>
                      <a:pt x="4399" y="15595"/>
                      <a:pt x="4979" y="16068"/>
                      <a:pt x="5407" y="16639"/>
                    </a:cubicBezTo>
                    <a:cubicBezTo>
                      <a:pt x="5460" y="16558"/>
                      <a:pt x="5514" y="16469"/>
                      <a:pt x="5558" y="16380"/>
                    </a:cubicBezTo>
                    <a:cubicBezTo>
                      <a:pt x="5094" y="15791"/>
                      <a:pt x="4479" y="15318"/>
                      <a:pt x="3792" y="15015"/>
                    </a:cubicBezTo>
                    <a:cubicBezTo>
                      <a:pt x="3988" y="13927"/>
                      <a:pt x="4167" y="12829"/>
                      <a:pt x="4327" y="11723"/>
                    </a:cubicBezTo>
                    <a:cubicBezTo>
                      <a:pt x="5309" y="12116"/>
                      <a:pt x="6183" y="12758"/>
                      <a:pt x="6879" y="13543"/>
                    </a:cubicBezTo>
                    <a:cubicBezTo>
                      <a:pt x="6914" y="13445"/>
                      <a:pt x="6941" y="13347"/>
                      <a:pt x="6977" y="13249"/>
                    </a:cubicBezTo>
                    <a:cubicBezTo>
                      <a:pt x="6263" y="12464"/>
                      <a:pt x="5362" y="11830"/>
                      <a:pt x="4372" y="11447"/>
                    </a:cubicBezTo>
                    <a:cubicBezTo>
                      <a:pt x="4524" y="10394"/>
                      <a:pt x="4666" y="9341"/>
                      <a:pt x="4773" y="8298"/>
                    </a:cubicBezTo>
                    <a:cubicBezTo>
                      <a:pt x="5862" y="8681"/>
                      <a:pt x="6870" y="9323"/>
                      <a:pt x="7664" y="10135"/>
                    </a:cubicBezTo>
                    <a:cubicBezTo>
                      <a:pt x="7682" y="10019"/>
                      <a:pt x="7691" y="9903"/>
                      <a:pt x="7699" y="9787"/>
                    </a:cubicBezTo>
                    <a:cubicBezTo>
                      <a:pt x="6888" y="9002"/>
                      <a:pt x="5888" y="8387"/>
                      <a:pt x="4800" y="8012"/>
                    </a:cubicBezTo>
                    <a:cubicBezTo>
                      <a:pt x="4889" y="7120"/>
                      <a:pt x="4970" y="6228"/>
                      <a:pt x="5014" y="5345"/>
                    </a:cubicBezTo>
                    <a:cubicBezTo>
                      <a:pt x="6004" y="5639"/>
                      <a:pt x="6932" y="6139"/>
                      <a:pt x="7717" y="6781"/>
                    </a:cubicBezTo>
                    <a:cubicBezTo>
                      <a:pt x="7699" y="6647"/>
                      <a:pt x="7691" y="6522"/>
                      <a:pt x="7673" y="6388"/>
                    </a:cubicBezTo>
                    <a:cubicBezTo>
                      <a:pt x="6897" y="5800"/>
                      <a:pt x="5987" y="5336"/>
                      <a:pt x="5032" y="5059"/>
                    </a:cubicBezTo>
                    <a:cubicBezTo>
                      <a:pt x="5077" y="4105"/>
                      <a:pt x="5103" y="3150"/>
                      <a:pt x="5086" y="2204"/>
                    </a:cubicBezTo>
                    <a:lnTo>
                      <a:pt x="5086" y="2204"/>
                    </a:lnTo>
                    <a:cubicBezTo>
                      <a:pt x="5746" y="2472"/>
                      <a:pt x="6352" y="2847"/>
                      <a:pt x="6888" y="3293"/>
                    </a:cubicBezTo>
                    <a:cubicBezTo>
                      <a:pt x="6816" y="3114"/>
                      <a:pt x="6745" y="2945"/>
                      <a:pt x="6674" y="2775"/>
                    </a:cubicBezTo>
                    <a:cubicBezTo>
                      <a:pt x="6183" y="2428"/>
                      <a:pt x="5648" y="2124"/>
                      <a:pt x="5086" y="1901"/>
                    </a:cubicBezTo>
                    <a:cubicBezTo>
                      <a:pt x="5077" y="1348"/>
                      <a:pt x="5050" y="795"/>
                      <a:pt x="5014" y="242"/>
                    </a:cubicBezTo>
                    <a:cubicBezTo>
                      <a:pt x="5006" y="105"/>
                      <a:pt x="4898" y="0"/>
                      <a:pt x="4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30"/>
            <p:cNvGrpSpPr/>
            <p:nvPr/>
          </p:nvGrpSpPr>
          <p:grpSpPr>
            <a:xfrm>
              <a:off x="-149952" y="-153501"/>
              <a:ext cx="799627" cy="795926"/>
              <a:chOff x="853463" y="358675"/>
              <a:chExt cx="664583" cy="661508"/>
            </a:xfrm>
          </p:grpSpPr>
          <p:sp>
            <p:nvSpPr>
              <p:cNvPr id="3284" name="Google Shape;3284;p30"/>
              <p:cNvSpPr/>
              <p:nvPr/>
            </p:nvSpPr>
            <p:spPr>
              <a:xfrm>
                <a:off x="853463" y="358675"/>
                <a:ext cx="664583" cy="661508"/>
              </a:xfrm>
              <a:custGeom>
                <a:avLst/>
                <a:gdLst/>
                <a:ahLst/>
                <a:cxnLst/>
                <a:rect l="l" t="t" r="r" b="b"/>
                <a:pathLst>
                  <a:path w="11019" h="10968" extrusionOk="0">
                    <a:moveTo>
                      <a:pt x="5256" y="0"/>
                    </a:moveTo>
                    <a:cubicBezTo>
                      <a:pt x="5103" y="0"/>
                      <a:pt x="4950" y="18"/>
                      <a:pt x="4800" y="55"/>
                    </a:cubicBezTo>
                    <a:cubicBezTo>
                      <a:pt x="4738" y="73"/>
                      <a:pt x="4676" y="91"/>
                      <a:pt x="4613" y="117"/>
                    </a:cubicBezTo>
                    <a:cubicBezTo>
                      <a:pt x="4158" y="278"/>
                      <a:pt x="3775" y="626"/>
                      <a:pt x="3534" y="1063"/>
                    </a:cubicBezTo>
                    <a:cubicBezTo>
                      <a:pt x="3442" y="1049"/>
                      <a:pt x="3349" y="1042"/>
                      <a:pt x="3256" y="1042"/>
                    </a:cubicBezTo>
                    <a:cubicBezTo>
                      <a:pt x="3053" y="1042"/>
                      <a:pt x="2852" y="1076"/>
                      <a:pt x="2668" y="1143"/>
                    </a:cubicBezTo>
                    <a:cubicBezTo>
                      <a:pt x="2597" y="1170"/>
                      <a:pt x="2534" y="1206"/>
                      <a:pt x="2472" y="1232"/>
                    </a:cubicBezTo>
                    <a:cubicBezTo>
                      <a:pt x="1910" y="1536"/>
                      <a:pt x="1544" y="2160"/>
                      <a:pt x="1544" y="2794"/>
                    </a:cubicBezTo>
                    <a:cubicBezTo>
                      <a:pt x="1446" y="2811"/>
                      <a:pt x="1348" y="2838"/>
                      <a:pt x="1250" y="2883"/>
                    </a:cubicBezTo>
                    <a:cubicBezTo>
                      <a:pt x="750" y="3061"/>
                      <a:pt x="358" y="3463"/>
                      <a:pt x="197" y="3944"/>
                    </a:cubicBezTo>
                    <a:cubicBezTo>
                      <a:pt x="1" y="4533"/>
                      <a:pt x="161" y="5211"/>
                      <a:pt x="581" y="5666"/>
                    </a:cubicBezTo>
                    <a:cubicBezTo>
                      <a:pt x="197" y="6175"/>
                      <a:pt x="99" y="6897"/>
                      <a:pt x="358" y="7486"/>
                    </a:cubicBezTo>
                    <a:cubicBezTo>
                      <a:pt x="608" y="8057"/>
                      <a:pt x="1187" y="8458"/>
                      <a:pt x="1812" y="8530"/>
                    </a:cubicBezTo>
                    <a:cubicBezTo>
                      <a:pt x="1892" y="9163"/>
                      <a:pt x="2311" y="9734"/>
                      <a:pt x="2900" y="9984"/>
                    </a:cubicBezTo>
                    <a:cubicBezTo>
                      <a:pt x="3108" y="10070"/>
                      <a:pt x="3334" y="10112"/>
                      <a:pt x="3564" y="10112"/>
                    </a:cubicBezTo>
                    <a:cubicBezTo>
                      <a:pt x="3787" y="10112"/>
                      <a:pt x="4014" y="10072"/>
                      <a:pt x="4229" y="9993"/>
                    </a:cubicBezTo>
                    <a:lnTo>
                      <a:pt x="4238" y="9993"/>
                    </a:lnTo>
                    <a:cubicBezTo>
                      <a:pt x="4563" y="10574"/>
                      <a:pt x="5208" y="10967"/>
                      <a:pt x="5874" y="10967"/>
                    </a:cubicBezTo>
                    <a:cubicBezTo>
                      <a:pt x="5903" y="10967"/>
                      <a:pt x="5931" y="10967"/>
                      <a:pt x="5960" y="10965"/>
                    </a:cubicBezTo>
                    <a:cubicBezTo>
                      <a:pt x="6139" y="10956"/>
                      <a:pt x="6317" y="10921"/>
                      <a:pt x="6487" y="10858"/>
                    </a:cubicBezTo>
                    <a:cubicBezTo>
                      <a:pt x="6950" y="10689"/>
                      <a:pt x="7325" y="10350"/>
                      <a:pt x="7530" y="9922"/>
                    </a:cubicBezTo>
                    <a:cubicBezTo>
                      <a:pt x="7693" y="9968"/>
                      <a:pt x="7863" y="9991"/>
                      <a:pt x="8033" y="9991"/>
                    </a:cubicBezTo>
                    <a:cubicBezTo>
                      <a:pt x="8254" y="9991"/>
                      <a:pt x="8475" y="9952"/>
                      <a:pt x="8681" y="9877"/>
                    </a:cubicBezTo>
                    <a:cubicBezTo>
                      <a:pt x="8904" y="9797"/>
                      <a:pt x="9100" y="9672"/>
                      <a:pt x="9270" y="9520"/>
                    </a:cubicBezTo>
                    <a:cubicBezTo>
                      <a:pt x="9662" y="9145"/>
                      <a:pt x="9868" y="8583"/>
                      <a:pt x="9814" y="8021"/>
                    </a:cubicBezTo>
                    <a:cubicBezTo>
                      <a:pt x="10421" y="7780"/>
                      <a:pt x="10867" y="7201"/>
                      <a:pt x="10938" y="6558"/>
                    </a:cubicBezTo>
                    <a:cubicBezTo>
                      <a:pt x="10992" y="6077"/>
                      <a:pt x="10822" y="5568"/>
                      <a:pt x="10492" y="5184"/>
                    </a:cubicBezTo>
                    <a:cubicBezTo>
                      <a:pt x="10956" y="4560"/>
                      <a:pt x="11018" y="3668"/>
                      <a:pt x="10626" y="2999"/>
                    </a:cubicBezTo>
                    <a:cubicBezTo>
                      <a:pt x="10421" y="2633"/>
                      <a:pt x="10073" y="2339"/>
                      <a:pt x="9671" y="2169"/>
                    </a:cubicBezTo>
                    <a:cubicBezTo>
                      <a:pt x="9591" y="1482"/>
                      <a:pt x="9154" y="840"/>
                      <a:pt x="8521" y="563"/>
                    </a:cubicBezTo>
                    <a:cubicBezTo>
                      <a:pt x="8271" y="448"/>
                      <a:pt x="7995" y="390"/>
                      <a:pt x="7715" y="390"/>
                    </a:cubicBezTo>
                    <a:cubicBezTo>
                      <a:pt x="7476" y="390"/>
                      <a:pt x="7234" y="432"/>
                      <a:pt x="7004" y="519"/>
                    </a:cubicBezTo>
                    <a:cubicBezTo>
                      <a:pt x="6915" y="554"/>
                      <a:pt x="6826" y="590"/>
                      <a:pt x="6745" y="644"/>
                    </a:cubicBezTo>
                    <a:cubicBezTo>
                      <a:pt x="6361" y="232"/>
                      <a:pt x="5808"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30"/>
              <p:cNvSpPr/>
              <p:nvPr/>
            </p:nvSpPr>
            <p:spPr>
              <a:xfrm>
                <a:off x="867998" y="374055"/>
                <a:ext cx="645766" cy="630989"/>
              </a:xfrm>
              <a:custGeom>
                <a:avLst/>
                <a:gdLst/>
                <a:ahLst/>
                <a:cxnLst/>
                <a:rect l="l" t="t" r="r" b="b"/>
                <a:pathLst>
                  <a:path w="10707" h="10462" extrusionOk="0">
                    <a:moveTo>
                      <a:pt x="5023" y="0"/>
                    </a:moveTo>
                    <a:cubicBezTo>
                      <a:pt x="4889" y="0"/>
                      <a:pt x="4754" y="16"/>
                      <a:pt x="4622" y="50"/>
                    </a:cubicBezTo>
                    <a:cubicBezTo>
                      <a:pt x="4087" y="183"/>
                      <a:pt x="3649" y="585"/>
                      <a:pt x="3435" y="1093"/>
                    </a:cubicBezTo>
                    <a:cubicBezTo>
                      <a:pt x="3305" y="1057"/>
                      <a:pt x="3168" y="1039"/>
                      <a:pt x="3031" y="1039"/>
                    </a:cubicBezTo>
                    <a:cubicBezTo>
                      <a:pt x="2794" y="1039"/>
                      <a:pt x="2556" y="1093"/>
                      <a:pt x="2347" y="1200"/>
                    </a:cubicBezTo>
                    <a:cubicBezTo>
                      <a:pt x="1794" y="1495"/>
                      <a:pt x="1473" y="2155"/>
                      <a:pt x="1580" y="2771"/>
                    </a:cubicBezTo>
                    <a:cubicBezTo>
                      <a:pt x="973" y="2771"/>
                      <a:pt x="384" y="3190"/>
                      <a:pt x="188" y="3770"/>
                    </a:cubicBezTo>
                    <a:cubicBezTo>
                      <a:pt x="1" y="4341"/>
                      <a:pt x="206" y="5028"/>
                      <a:pt x="688" y="5393"/>
                    </a:cubicBezTo>
                    <a:cubicBezTo>
                      <a:pt x="242" y="5830"/>
                      <a:pt x="90" y="6553"/>
                      <a:pt x="349" y="7124"/>
                    </a:cubicBezTo>
                    <a:cubicBezTo>
                      <a:pt x="593" y="7664"/>
                      <a:pt x="1169" y="8035"/>
                      <a:pt x="1761" y="8035"/>
                    </a:cubicBezTo>
                    <a:cubicBezTo>
                      <a:pt x="1775" y="8035"/>
                      <a:pt x="1789" y="8034"/>
                      <a:pt x="1803" y="8034"/>
                    </a:cubicBezTo>
                    <a:lnTo>
                      <a:pt x="1803" y="8034"/>
                    </a:lnTo>
                    <a:cubicBezTo>
                      <a:pt x="1794" y="8650"/>
                      <a:pt x="2186" y="9256"/>
                      <a:pt x="2757" y="9497"/>
                    </a:cubicBezTo>
                    <a:cubicBezTo>
                      <a:pt x="2938" y="9573"/>
                      <a:pt x="3132" y="9609"/>
                      <a:pt x="3328" y="9609"/>
                    </a:cubicBezTo>
                    <a:cubicBezTo>
                      <a:pt x="3617" y="9609"/>
                      <a:pt x="3908" y="9530"/>
                      <a:pt x="4158" y="9381"/>
                    </a:cubicBezTo>
                    <a:lnTo>
                      <a:pt x="4158" y="9381"/>
                    </a:lnTo>
                    <a:lnTo>
                      <a:pt x="4140" y="9435"/>
                    </a:lnTo>
                    <a:cubicBezTo>
                      <a:pt x="4365" y="10041"/>
                      <a:pt x="5002" y="10462"/>
                      <a:pt x="5651" y="10462"/>
                    </a:cubicBezTo>
                    <a:cubicBezTo>
                      <a:pt x="5671" y="10462"/>
                      <a:pt x="5690" y="10461"/>
                      <a:pt x="5710" y="10460"/>
                    </a:cubicBezTo>
                    <a:cubicBezTo>
                      <a:pt x="6353" y="10425"/>
                      <a:pt x="6950" y="9961"/>
                      <a:pt x="7155" y="9345"/>
                    </a:cubicBezTo>
                    <a:cubicBezTo>
                      <a:pt x="7353" y="9439"/>
                      <a:pt x="7572" y="9485"/>
                      <a:pt x="7792" y="9485"/>
                    </a:cubicBezTo>
                    <a:cubicBezTo>
                      <a:pt x="8178" y="9485"/>
                      <a:pt x="8566" y="9345"/>
                      <a:pt x="8850" y="9078"/>
                    </a:cubicBezTo>
                    <a:cubicBezTo>
                      <a:pt x="9252" y="8712"/>
                      <a:pt x="9412" y="8123"/>
                      <a:pt x="9297" y="7597"/>
                    </a:cubicBezTo>
                    <a:cubicBezTo>
                      <a:pt x="9894" y="7445"/>
                      <a:pt x="10376" y="6892"/>
                      <a:pt x="10447" y="6277"/>
                    </a:cubicBezTo>
                    <a:cubicBezTo>
                      <a:pt x="10501" y="5759"/>
                      <a:pt x="10269" y="5224"/>
                      <a:pt x="9859" y="4903"/>
                    </a:cubicBezTo>
                    <a:cubicBezTo>
                      <a:pt x="9859" y="4903"/>
                      <a:pt x="10706" y="4118"/>
                      <a:pt x="10171" y="2869"/>
                    </a:cubicBezTo>
                    <a:cubicBezTo>
                      <a:pt x="10001" y="2476"/>
                      <a:pt x="9591" y="2226"/>
                      <a:pt x="9189" y="2093"/>
                    </a:cubicBezTo>
                    <a:cubicBezTo>
                      <a:pt x="9181" y="1441"/>
                      <a:pt x="8770" y="808"/>
                      <a:pt x="8172" y="531"/>
                    </a:cubicBezTo>
                    <a:cubicBezTo>
                      <a:pt x="7956" y="434"/>
                      <a:pt x="7721" y="387"/>
                      <a:pt x="7485" y="387"/>
                    </a:cubicBezTo>
                    <a:cubicBezTo>
                      <a:pt x="7117" y="387"/>
                      <a:pt x="6746" y="501"/>
                      <a:pt x="6442" y="719"/>
                    </a:cubicBezTo>
                    <a:cubicBezTo>
                      <a:pt x="6119" y="267"/>
                      <a:pt x="5573" y="0"/>
                      <a:pt x="50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30"/>
              <p:cNvSpPr/>
              <p:nvPr/>
            </p:nvSpPr>
            <p:spPr>
              <a:xfrm>
                <a:off x="946043" y="465188"/>
                <a:ext cx="565008" cy="443297"/>
              </a:xfrm>
              <a:custGeom>
                <a:avLst/>
                <a:gdLst/>
                <a:ahLst/>
                <a:cxnLst/>
                <a:rect l="l" t="t" r="r" b="b"/>
                <a:pathLst>
                  <a:path w="9368" h="7350" extrusionOk="0">
                    <a:moveTo>
                      <a:pt x="4147" y="1"/>
                    </a:moveTo>
                    <a:cubicBezTo>
                      <a:pt x="3603" y="1"/>
                      <a:pt x="3067" y="121"/>
                      <a:pt x="2605" y="385"/>
                    </a:cubicBezTo>
                    <a:cubicBezTo>
                      <a:pt x="1588" y="974"/>
                      <a:pt x="830" y="1670"/>
                      <a:pt x="536" y="2839"/>
                    </a:cubicBezTo>
                    <a:cubicBezTo>
                      <a:pt x="0" y="4605"/>
                      <a:pt x="1160" y="6817"/>
                      <a:pt x="3087" y="7228"/>
                    </a:cubicBezTo>
                    <a:cubicBezTo>
                      <a:pt x="3421" y="7311"/>
                      <a:pt x="3748" y="7349"/>
                      <a:pt x="4063" y="7349"/>
                    </a:cubicBezTo>
                    <a:cubicBezTo>
                      <a:pt x="7314" y="7349"/>
                      <a:pt x="9367" y="3228"/>
                      <a:pt x="6513" y="805"/>
                    </a:cubicBezTo>
                    <a:cubicBezTo>
                      <a:pt x="5875" y="298"/>
                      <a:pt x="5001" y="1"/>
                      <a:pt x="4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30"/>
              <p:cNvSpPr/>
              <p:nvPr/>
            </p:nvSpPr>
            <p:spPr>
              <a:xfrm>
                <a:off x="986392" y="488227"/>
                <a:ext cx="420257" cy="397399"/>
              </a:xfrm>
              <a:custGeom>
                <a:avLst/>
                <a:gdLst/>
                <a:ahLst/>
                <a:cxnLst/>
                <a:rect l="l" t="t" r="r" b="b"/>
                <a:pathLst>
                  <a:path w="6968" h="6589" extrusionOk="0">
                    <a:moveTo>
                      <a:pt x="3483" y="1"/>
                    </a:moveTo>
                    <a:cubicBezTo>
                      <a:pt x="3134" y="1"/>
                      <a:pt x="2793" y="56"/>
                      <a:pt x="2480" y="173"/>
                    </a:cubicBezTo>
                    <a:cubicBezTo>
                      <a:pt x="2356" y="217"/>
                      <a:pt x="2231" y="271"/>
                      <a:pt x="2124" y="342"/>
                    </a:cubicBezTo>
                    <a:cubicBezTo>
                      <a:pt x="1035" y="958"/>
                      <a:pt x="473" y="1627"/>
                      <a:pt x="232" y="2555"/>
                    </a:cubicBezTo>
                    <a:lnTo>
                      <a:pt x="232" y="2564"/>
                    </a:lnTo>
                    <a:cubicBezTo>
                      <a:pt x="0" y="3340"/>
                      <a:pt x="134" y="4259"/>
                      <a:pt x="589" y="5035"/>
                    </a:cubicBezTo>
                    <a:cubicBezTo>
                      <a:pt x="1026" y="5784"/>
                      <a:pt x="1722" y="6310"/>
                      <a:pt x="2498" y="6480"/>
                    </a:cubicBezTo>
                    <a:lnTo>
                      <a:pt x="2507" y="6480"/>
                    </a:lnTo>
                    <a:cubicBezTo>
                      <a:pt x="2810" y="6552"/>
                      <a:pt x="3107" y="6588"/>
                      <a:pt x="3399" y="6588"/>
                    </a:cubicBezTo>
                    <a:cubicBezTo>
                      <a:pt x="3797" y="6588"/>
                      <a:pt x="4184" y="6521"/>
                      <a:pt x="4559" y="6382"/>
                    </a:cubicBezTo>
                    <a:cubicBezTo>
                      <a:pt x="5692" y="5963"/>
                      <a:pt x="6557" y="4919"/>
                      <a:pt x="6771" y="3732"/>
                    </a:cubicBezTo>
                    <a:cubicBezTo>
                      <a:pt x="6968" y="2599"/>
                      <a:pt x="6557" y="1529"/>
                      <a:pt x="5603" y="726"/>
                    </a:cubicBezTo>
                    <a:cubicBezTo>
                      <a:pt x="5013" y="257"/>
                      <a:pt x="4232" y="1"/>
                      <a:pt x="3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30"/>
              <p:cNvSpPr/>
              <p:nvPr/>
            </p:nvSpPr>
            <p:spPr>
              <a:xfrm>
                <a:off x="990674" y="604510"/>
                <a:ext cx="165256" cy="181179"/>
              </a:xfrm>
              <a:custGeom>
                <a:avLst/>
                <a:gdLst/>
                <a:ahLst/>
                <a:cxnLst/>
                <a:rect l="l" t="t" r="r" b="b"/>
                <a:pathLst>
                  <a:path w="2740" h="3004" extrusionOk="0">
                    <a:moveTo>
                      <a:pt x="967" y="1"/>
                    </a:moveTo>
                    <a:cubicBezTo>
                      <a:pt x="353" y="1"/>
                      <a:pt x="54" y="1155"/>
                      <a:pt x="28" y="1635"/>
                    </a:cubicBezTo>
                    <a:cubicBezTo>
                      <a:pt x="1" y="2045"/>
                      <a:pt x="135" y="2482"/>
                      <a:pt x="447" y="2759"/>
                    </a:cubicBezTo>
                    <a:cubicBezTo>
                      <a:pt x="628" y="2915"/>
                      <a:pt x="874" y="3004"/>
                      <a:pt x="1112" y="3004"/>
                    </a:cubicBezTo>
                    <a:cubicBezTo>
                      <a:pt x="1283" y="3004"/>
                      <a:pt x="1451" y="2958"/>
                      <a:pt x="1589" y="2857"/>
                    </a:cubicBezTo>
                    <a:cubicBezTo>
                      <a:pt x="1821" y="2687"/>
                      <a:pt x="1946" y="2402"/>
                      <a:pt x="2169" y="2215"/>
                    </a:cubicBezTo>
                    <a:cubicBezTo>
                      <a:pt x="2329" y="2081"/>
                      <a:pt x="2552" y="1992"/>
                      <a:pt x="2650" y="1795"/>
                    </a:cubicBezTo>
                    <a:cubicBezTo>
                      <a:pt x="2740" y="1608"/>
                      <a:pt x="2686" y="1376"/>
                      <a:pt x="2597" y="1189"/>
                    </a:cubicBezTo>
                    <a:cubicBezTo>
                      <a:pt x="2329" y="609"/>
                      <a:pt x="1669" y="65"/>
                      <a:pt x="1009" y="2"/>
                    </a:cubicBezTo>
                    <a:cubicBezTo>
                      <a:pt x="995" y="1"/>
                      <a:pt x="981" y="1"/>
                      <a:pt x="9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30"/>
              <p:cNvSpPr/>
              <p:nvPr/>
            </p:nvSpPr>
            <p:spPr>
              <a:xfrm>
                <a:off x="1010035" y="668080"/>
                <a:ext cx="145896" cy="117609"/>
              </a:xfrm>
              <a:custGeom>
                <a:avLst/>
                <a:gdLst/>
                <a:ahLst/>
                <a:cxnLst/>
                <a:rect l="l" t="t" r="r" b="b"/>
                <a:pathLst>
                  <a:path w="2419" h="1950" extrusionOk="0">
                    <a:moveTo>
                      <a:pt x="2204" y="1"/>
                    </a:moveTo>
                    <a:cubicBezTo>
                      <a:pt x="2178" y="28"/>
                      <a:pt x="2160" y="46"/>
                      <a:pt x="2133" y="72"/>
                    </a:cubicBezTo>
                    <a:cubicBezTo>
                      <a:pt x="2044" y="162"/>
                      <a:pt x="1990" y="286"/>
                      <a:pt x="1928" y="402"/>
                    </a:cubicBezTo>
                    <a:cubicBezTo>
                      <a:pt x="1803" y="661"/>
                      <a:pt x="1660" y="920"/>
                      <a:pt x="1455" y="1125"/>
                    </a:cubicBezTo>
                    <a:cubicBezTo>
                      <a:pt x="1169" y="1411"/>
                      <a:pt x="749" y="1598"/>
                      <a:pt x="340" y="1598"/>
                    </a:cubicBezTo>
                    <a:cubicBezTo>
                      <a:pt x="289" y="1598"/>
                      <a:pt x="238" y="1595"/>
                      <a:pt x="188" y="1589"/>
                    </a:cubicBezTo>
                    <a:cubicBezTo>
                      <a:pt x="141" y="1582"/>
                      <a:pt x="88" y="1565"/>
                      <a:pt x="42" y="1565"/>
                    </a:cubicBezTo>
                    <a:cubicBezTo>
                      <a:pt x="28" y="1565"/>
                      <a:pt x="14" y="1567"/>
                      <a:pt x="1" y="1571"/>
                    </a:cubicBezTo>
                    <a:cubicBezTo>
                      <a:pt x="37" y="1616"/>
                      <a:pt x="81" y="1660"/>
                      <a:pt x="126" y="1705"/>
                    </a:cubicBezTo>
                    <a:cubicBezTo>
                      <a:pt x="307" y="1861"/>
                      <a:pt x="553" y="1950"/>
                      <a:pt x="791" y="1950"/>
                    </a:cubicBezTo>
                    <a:cubicBezTo>
                      <a:pt x="962" y="1950"/>
                      <a:pt x="1130" y="1904"/>
                      <a:pt x="1268" y="1803"/>
                    </a:cubicBezTo>
                    <a:cubicBezTo>
                      <a:pt x="1500" y="1633"/>
                      <a:pt x="1625" y="1348"/>
                      <a:pt x="1848" y="1161"/>
                    </a:cubicBezTo>
                    <a:cubicBezTo>
                      <a:pt x="2008" y="1027"/>
                      <a:pt x="2231" y="938"/>
                      <a:pt x="2329" y="741"/>
                    </a:cubicBezTo>
                    <a:cubicBezTo>
                      <a:pt x="2419" y="554"/>
                      <a:pt x="2365" y="322"/>
                      <a:pt x="2276" y="135"/>
                    </a:cubicBezTo>
                    <a:cubicBezTo>
                      <a:pt x="2258" y="90"/>
                      <a:pt x="2231" y="46"/>
                      <a:pt x="2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30"/>
              <p:cNvSpPr/>
              <p:nvPr/>
            </p:nvSpPr>
            <p:spPr>
              <a:xfrm flipH="1">
                <a:off x="1089165" y="674353"/>
                <a:ext cx="193181" cy="195774"/>
              </a:xfrm>
              <a:custGeom>
                <a:avLst/>
                <a:gdLst/>
                <a:ahLst/>
                <a:cxnLst/>
                <a:rect l="l" t="t" r="r" b="b"/>
                <a:pathLst>
                  <a:path w="3203" h="3246" extrusionOk="0">
                    <a:moveTo>
                      <a:pt x="1986" y="0"/>
                    </a:moveTo>
                    <a:cubicBezTo>
                      <a:pt x="1954" y="0"/>
                      <a:pt x="1923" y="2"/>
                      <a:pt x="1892" y="4"/>
                    </a:cubicBezTo>
                    <a:cubicBezTo>
                      <a:pt x="1410" y="40"/>
                      <a:pt x="1071" y="182"/>
                      <a:pt x="750" y="530"/>
                    </a:cubicBezTo>
                    <a:cubicBezTo>
                      <a:pt x="437" y="878"/>
                      <a:pt x="197" y="1298"/>
                      <a:pt x="81" y="1753"/>
                    </a:cubicBezTo>
                    <a:cubicBezTo>
                      <a:pt x="27" y="1931"/>
                      <a:pt x="0" y="2127"/>
                      <a:pt x="36" y="2315"/>
                    </a:cubicBezTo>
                    <a:cubicBezTo>
                      <a:pt x="90" y="2573"/>
                      <a:pt x="268" y="2787"/>
                      <a:pt x="482" y="2930"/>
                    </a:cubicBezTo>
                    <a:cubicBezTo>
                      <a:pt x="696" y="3073"/>
                      <a:pt x="955" y="3144"/>
                      <a:pt x="1214" y="3198"/>
                    </a:cubicBezTo>
                    <a:cubicBezTo>
                      <a:pt x="1374" y="3228"/>
                      <a:pt x="1542" y="3245"/>
                      <a:pt x="1710" y="3245"/>
                    </a:cubicBezTo>
                    <a:cubicBezTo>
                      <a:pt x="2139" y="3245"/>
                      <a:pt x="2566" y="3131"/>
                      <a:pt x="2855" y="2823"/>
                    </a:cubicBezTo>
                    <a:cubicBezTo>
                      <a:pt x="3096" y="2573"/>
                      <a:pt x="3203" y="2207"/>
                      <a:pt x="3203" y="1860"/>
                    </a:cubicBezTo>
                    <a:cubicBezTo>
                      <a:pt x="3203" y="1512"/>
                      <a:pt x="3114" y="1164"/>
                      <a:pt x="2989" y="843"/>
                    </a:cubicBezTo>
                    <a:cubicBezTo>
                      <a:pt x="2900" y="584"/>
                      <a:pt x="2775" y="316"/>
                      <a:pt x="2552" y="165"/>
                    </a:cubicBezTo>
                    <a:cubicBezTo>
                      <a:pt x="2390" y="49"/>
                      <a:pt x="2183" y="0"/>
                      <a:pt x="19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30"/>
              <p:cNvSpPr/>
              <p:nvPr/>
            </p:nvSpPr>
            <p:spPr>
              <a:xfrm>
                <a:off x="1183856" y="499626"/>
                <a:ext cx="175449" cy="176173"/>
              </a:xfrm>
              <a:custGeom>
                <a:avLst/>
                <a:gdLst/>
                <a:ahLst/>
                <a:cxnLst/>
                <a:rect l="l" t="t" r="r" b="b"/>
                <a:pathLst>
                  <a:path w="2909" h="2921" extrusionOk="0">
                    <a:moveTo>
                      <a:pt x="1412" y="1"/>
                    </a:moveTo>
                    <a:cubicBezTo>
                      <a:pt x="1128" y="1"/>
                      <a:pt x="850" y="46"/>
                      <a:pt x="580" y="135"/>
                    </a:cubicBezTo>
                    <a:cubicBezTo>
                      <a:pt x="304" y="234"/>
                      <a:pt x="0" y="439"/>
                      <a:pt x="18" y="733"/>
                    </a:cubicBezTo>
                    <a:cubicBezTo>
                      <a:pt x="72" y="1456"/>
                      <a:pt x="313" y="1750"/>
                      <a:pt x="313" y="2152"/>
                    </a:cubicBezTo>
                    <a:cubicBezTo>
                      <a:pt x="313" y="2392"/>
                      <a:pt x="295" y="2669"/>
                      <a:pt x="482" y="2830"/>
                    </a:cubicBezTo>
                    <a:cubicBezTo>
                      <a:pt x="563" y="2895"/>
                      <a:pt x="668" y="2920"/>
                      <a:pt x="775" y="2920"/>
                    </a:cubicBezTo>
                    <a:cubicBezTo>
                      <a:pt x="845" y="2920"/>
                      <a:pt x="915" y="2910"/>
                      <a:pt x="982" y="2892"/>
                    </a:cubicBezTo>
                    <a:cubicBezTo>
                      <a:pt x="1151" y="2839"/>
                      <a:pt x="1312" y="2749"/>
                      <a:pt x="1481" y="2705"/>
                    </a:cubicBezTo>
                    <a:cubicBezTo>
                      <a:pt x="1749" y="2633"/>
                      <a:pt x="2043" y="2678"/>
                      <a:pt x="2302" y="2580"/>
                    </a:cubicBezTo>
                    <a:cubicBezTo>
                      <a:pt x="2704" y="2428"/>
                      <a:pt x="2909" y="1955"/>
                      <a:pt x="2864" y="1536"/>
                    </a:cubicBezTo>
                    <a:cubicBezTo>
                      <a:pt x="2828" y="1117"/>
                      <a:pt x="2605" y="715"/>
                      <a:pt x="2311" y="412"/>
                    </a:cubicBezTo>
                    <a:cubicBezTo>
                      <a:pt x="1936" y="28"/>
                      <a:pt x="1633" y="2"/>
                      <a:pt x="1490" y="2"/>
                    </a:cubicBezTo>
                    <a:cubicBezTo>
                      <a:pt x="1464" y="1"/>
                      <a:pt x="1438" y="1"/>
                      <a:pt x="1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30"/>
              <p:cNvSpPr/>
              <p:nvPr/>
            </p:nvSpPr>
            <p:spPr>
              <a:xfrm>
                <a:off x="1184399" y="515308"/>
                <a:ext cx="167910" cy="160492"/>
              </a:xfrm>
              <a:custGeom>
                <a:avLst/>
                <a:gdLst/>
                <a:ahLst/>
                <a:cxnLst/>
                <a:rect l="l" t="t" r="r" b="b"/>
                <a:pathLst>
                  <a:path w="2784" h="2661" extrusionOk="0">
                    <a:moveTo>
                      <a:pt x="322" y="0"/>
                    </a:moveTo>
                    <a:cubicBezTo>
                      <a:pt x="134" y="107"/>
                      <a:pt x="0" y="268"/>
                      <a:pt x="9" y="473"/>
                    </a:cubicBezTo>
                    <a:cubicBezTo>
                      <a:pt x="63" y="1196"/>
                      <a:pt x="304" y="1490"/>
                      <a:pt x="304" y="1892"/>
                    </a:cubicBezTo>
                    <a:cubicBezTo>
                      <a:pt x="304" y="2132"/>
                      <a:pt x="286" y="2409"/>
                      <a:pt x="473" y="2570"/>
                    </a:cubicBezTo>
                    <a:cubicBezTo>
                      <a:pt x="554" y="2635"/>
                      <a:pt x="659" y="2660"/>
                      <a:pt x="766" y="2660"/>
                    </a:cubicBezTo>
                    <a:cubicBezTo>
                      <a:pt x="836" y="2660"/>
                      <a:pt x="906" y="2650"/>
                      <a:pt x="973" y="2632"/>
                    </a:cubicBezTo>
                    <a:cubicBezTo>
                      <a:pt x="1142" y="2579"/>
                      <a:pt x="1303" y="2489"/>
                      <a:pt x="1472" y="2445"/>
                    </a:cubicBezTo>
                    <a:cubicBezTo>
                      <a:pt x="1740" y="2373"/>
                      <a:pt x="2034" y="2418"/>
                      <a:pt x="2293" y="2320"/>
                    </a:cubicBezTo>
                    <a:cubicBezTo>
                      <a:pt x="2525" y="2231"/>
                      <a:pt x="2686" y="2034"/>
                      <a:pt x="2784" y="1811"/>
                    </a:cubicBezTo>
                    <a:lnTo>
                      <a:pt x="2784" y="1811"/>
                    </a:lnTo>
                    <a:cubicBezTo>
                      <a:pt x="2664" y="1828"/>
                      <a:pt x="2542" y="1837"/>
                      <a:pt x="2421" y="1837"/>
                    </a:cubicBezTo>
                    <a:cubicBezTo>
                      <a:pt x="2091" y="1837"/>
                      <a:pt x="1761" y="1775"/>
                      <a:pt x="1454" y="1651"/>
                    </a:cubicBezTo>
                    <a:cubicBezTo>
                      <a:pt x="1347" y="1597"/>
                      <a:pt x="1240" y="1544"/>
                      <a:pt x="1160" y="1454"/>
                    </a:cubicBezTo>
                    <a:cubicBezTo>
                      <a:pt x="1080" y="1347"/>
                      <a:pt x="1044" y="1205"/>
                      <a:pt x="1008" y="1071"/>
                    </a:cubicBezTo>
                    <a:cubicBezTo>
                      <a:pt x="955" y="821"/>
                      <a:pt x="866" y="571"/>
                      <a:pt x="723" y="357"/>
                    </a:cubicBezTo>
                    <a:cubicBezTo>
                      <a:pt x="625" y="206"/>
                      <a:pt x="482" y="81"/>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30"/>
              <p:cNvSpPr/>
              <p:nvPr/>
            </p:nvSpPr>
            <p:spPr>
              <a:xfrm>
                <a:off x="1044473" y="519771"/>
                <a:ext cx="183531" cy="180576"/>
              </a:xfrm>
              <a:custGeom>
                <a:avLst/>
                <a:gdLst/>
                <a:ahLst/>
                <a:cxnLst/>
                <a:rect l="l" t="t" r="r" b="b"/>
                <a:pathLst>
                  <a:path w="3043" h="2994" extrusionOk="0">
                    <a:moveTo>
                      <a:pt x="1788" y="0"/>
                    </a:moveTo>
                    <a:cubicBezTo>
                      <a:pt x="1572" y="0"/>
                      <a:pt x="1352" y="67"/>
                      <a:pt x="1152" y="149"/>
                    </a:cubicBezTo>
                    <a:cubicBezTo>
                      <a:pt x="857" y="274"/>
                      <a:pt x="572" y="444"/>
                      <a:pt x="367" y="694"/>
                    </a:cubicBezTo>
                    <a:cubicBezTo>
                      <a:pt x="188" y="899"/>
                      <a:pt x="1" y="1282"/>
                      <a:pt x="99" y="1568"/>
                    </a:cubicBezTo>
                    <a:cubicBezTo>
                      <a:pt x="197" y="1862"/>
                      <a:pt x="599" y="1943"/>
                      <a:pt x="839" y="2103"/>
                    </a:cubicBezTo>
                    <a:cubicBezTo>
                      <a:pt x="1178" y="2317"/>
                      <a:pt x="1330" y="2772"/>
                      <a:pt x="1696" y="2933"/>
                    </a:cubicBezTo>
                    <a:cubicBezTo>
                      <a:pt x="1796" y="2976"/>
                      <a:pt x="1902" y="2993"/>
                      <a:pt x="2009" y="2993"/>
                    </a:cubicBezTo>
                    <a:cubicBezTo>
                      <a:pt x="2101" y="2993"/>
                      <a:pt x="2194" y="2980"/>
                      <a:pt x="2285" y="2960"/>
                    </a:cubicBezTo>
                    <a:cubicBezTo>
                      <a:pt x="2490" y="2906"/>
                      <a:pt x="2686" y="2799"/>
                      <a:pt x="2820" y="2638"/>
                    </a:cubicBezTo>
                    <a:cubicBezTo>
                      <a:pt x="2972" y="2451"/>
                      <a:pt x="3025" y="2192"/>
                      <a:pt x="3025" y="1951"/>
                    </a:cubicBezTo>
                    <a:cubicBezTo>
                      <a:pt x="3043" y="1461"/>
                      <a:pt x="2909" y="970"/>
                      <a:pt x="2650" y="560"/>
                    </a:cubicBezTo>
                    <a:cubicBezTo>
                      <a:pt x="2517" y="355"/>
                      <a:pt x="2347" y="149"/>
                      <a:pt x="2115" y="60"/>
                    </a:cubicBezTo>
                    <a:cubicBezTo>
                      <a:pt x="2009" y="18"/>
                      <a:pt x="1899" y="0"/>
                      <a:pt x="1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30"/>
              <p:cNvSpPr/>
              <p:nvPr/>
            </p:nvSpPr>
            <p:spPr>
              <a:xfrm>
                <a:off x="1185485" y="531592"/>
                <a:ext cx="44149" cy="123641"/>
              </a:xfrm>
              <a:custGeom>
                <a:avLst/>
                <a:gdLst/>
                <a:ahLst/>
                <a:cxnLst/>
                <a:rect l="l" t="t" r="r" b="b"/>
                <a:pathLst>
                  <a:path w="732" h="2050" extrusionOk="0">
                    <a:moveTo>
                      <a:pt x="31" y="0"/>
                    </a:moveTo>
                    <a:cubicBezTo>
                      <a:pt x="25" y="0"/>
                      <a:pt x="18" y="2"/>
                      <a:pt x="9" y="7"/>
                    </a:cubicBezTo>
                    <a:cubicBezTo>
                      <a:pt x="0" y="16"/>
                      <a:pt x="9" y="34"/>
                      <a:pt x="18" y="43"/>
                    </a:cubicBezTo>
                    <a:cubicBezTo>
                      <a:pt x="116" y="132"/>
                      <a:pt x="205" y="239"/>
                      <a:pt x="295" y="382"/>
                    </a:cubicBezTo>
                    <a:cubicBezTo>
                      <a:pt x="544" y="783"/>
                      <a:pt x="678" y="1274"/>
                      <a:pt x="669" y="1755"/>
                    </a:cubicBezTo>
                    <a:cubicBezTo>
                      <a:pt x="660" y="1845"/>
                      <a:pt x="651" y="1934"/>
                      <a:pt x="634" y="2014"/>
                    </a:cubicBezTo>
                    <a:cubicBezTo>
                      <a:pt x="634" y="2032"/>
                      <a:pt x="643" y="2041"/>
                      <a:pt x="660" y="2050"/>
                    </a:cubicBezTo>
                    <a:cubicBezTo>
                      <a:pt x="678" y="2050"/>
                      <a:pt x="687" y="2041"/>
                      <a:pt x="687" y="2023"/>
                    </a:cubicBezTo>
                    <a:cubicBezTo>
                      <a:pt x="705" y="1943"/>
                      <a:pt x="714" y="1854"/>
                      <a:pt x="714" y="1755"/>
                    </a:cubicBezTo>
                    <a:cubicBezTo>
                      <a:pt x="732" y="1265"/>
                      <a:pt x="598" y="765"/>
                      <a:pt x="339" y="355"/>
                    </a:cubicBezTo>
                    <a:cubicBezTo>
                      <a:pt x="250" y="212"/>
                      <a:pt x="152" y="96"/>
                      <a:pt x="54" y="7"/>
                    </a:cubicBezTo>
                    <a:cubicBezTo>
                      <a:pt x="45" y="2"/>
                      <a:pt x="38" y="0"/>
                      <a:pt x="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30"/>
              <p:cNvSpPr/>
              <p:nvPr/>
            </p:nvSpPr>
            <p:spPr>
              <a:xfrm>
                <a:off x="1045559" y="565850"/>
                <a:ext cx="90469" cy="124364"/>
              </a:xfrm>
              <a:custGeom>
                <a:avLst/>
                <a:gdLst/>
                <a:ahLst/>
                <a:cxnLst/>
                <a:rect l="l" t="t" r="r" b="b"/>
                <a:pathLst>
                  <a:path w="1500" h="2062" extrusionOk="0">
                    <a:moveTo>
                      <a:pt x="295" y="1"/>
                    </a:moveTo>
                    <a:lnTo>
                      <a:pt x="295" y="1"/>
                    </a:lnTo>
                    <a:cubicBezTo>
                      <a:pt x="135" y="215"/>
                      <a:pt x="1" y="545"/>
                      <a:pt x="81" y="804"/>
                    </a:cubicBezTo>
                    <a:cubicBezTo>
                      <a:pt x="179" y="1098"/>
                      <a:pt x="581" y="1179"/>
                      <a:pt x="821" y="1339"/>
                    </a:cubicBezTo>
                    <a:cubicBezTo>
                      <a:pt x="1098" y="1518"/>
                      <a:pt x="1250" y="1857"/>
                      <a:pt x="1499" y="2062"/>
                    </a:cubicBezTo>
                    <a:cubicBezTo>
                      <a:pt x="1437" y="1830"/>
                      <a:pt x="1321" y="1625"/>
                      <a:pt x="1143" y="1464"/>
                    </a:cubicBezTo>
                    <a:cubicBezTo>
                      <a:pt x="1044" y="1384"/>
                      <a:pt x="929" y="1321"/>
                      <a:pt x="830" y="1241"/>
                    </a:cubicBezTo>
                    <a:cubicBezTo>
                      <a:pt x="500" y="982"/>
                      <a:pt x="304" y="581"/>
                      <a:pt x="277" y="170"/>
                    </a:cubicBezTo>
                    <a:cubicBezTo>
                      <a:pt x="277" y="126"/>
                      <a:pt x="286" y="63"/>
                      <a:pt x="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30"/>
              <p:cNvSpPr/>
              <p:nvPr/>
            </p:nvSpPr>
            <p:spPr>
              <a:xfrm>
                <a:off x="1182228" y="629480"/>
                <a:ext cx="217969" cy="185702"/>
              </a:xfrm>
              <a:custGeom>
                <a:avLst/>
                <a:gdLst/>
                <a:ahLst/>
                <a:cxnLst/>
                <a:rect l="l" t="t" r="r" b="b"/>
                <a:pathLst>
                  <a:path w="3614" h="3079" extrusionOk="0">
                    <a:moveTo>
                      <a:pt x="2020" y="1"/>
                    </a:moveTo>
                    <a:cubicBezTo>
                      <a:pt x="1809" y="1"/>
                      <a:pt x="1598" y="30"/>
                      <a:pt x="1392" y="79"/>
                    </a:cubicBezTo>
                    <a:cubicBezTo>
                      <a:pt x="1223" y="115"/>
                      <a:pt x="1044" y="168"/>
                      <a:pt x="902" y="257"/>
                    </a:cubicBezTo>
                    <a:cubicBezTo>
                      <a:pt x="1" y="810"/>
                      <a:pt x="589" y="2113"/>
                      <a:pt x="1169" y="2675"/>
                    </a:cubicBezTo>
                    <a:cubicBezTo>
                      <a:pt x="1428" y="2921"/>
                      <a:pt x="1792" y="3079"/>
                      <a:pt x="2146" y="3079"/>
                    </a:cubicBezTo>
                    <a:cubicBezTo>
                      <a:pt x="2318" y="3079"/>
                      <a:pt x="2487" y="3042"/>
                      <a:pt x="2641" y="2960"/>
                    </a:cubicBezTo>
                    <a:cubicBezTo>
                      <a:pt x="2962" y="2791"/>
                      <a:pt x="3168" y="2461"/>
                      <a:pt x="3319" y="2131"/>
                    </a:cubicBezTo>
                    <a:cubicBezTo>
                      <a:pt x="3489" y="1765"/>
                      <a:pt x="3614" y="1355"/>
                      <a:pt x="3507" y="962"/>
                    </a:cubicBezTo>
                    <a:cubicBezTo>
                      <a:pt x="3400" y="552"/>
                      <a:pt x="3043" y="239"/>
                      <a:pt x="2641" y="97"/>
                    </a:cubicBezTo>
                    <a:cubicBezTo>
                      <a:pt x="2441" y="30"/>
                      <a:pt x="2231" y="1"/>
                      <a:pt x="2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30"/>
              <p:cNvSpPr/>
              <p:nvPr/>
            </p:nvSpPr>
            <p:spPr>
              <a:xfrm>
                <a:off x="1196763" y="670794"/>
                <a:ext cx="172795" cy="144388"/>
              </a:xfrm>
              <a:custGeom>
                <a:avLst/>
                <a:gdLst/>
                <a:ahLst/>
                <a:cxnLst/>
                <a:rect l="l" t="t" r="r" b="b"/>
                <a:pathLst>
                  <a:path w="2865" h="2394" extrusionOk="0">
                    <a:moveTo>
                      <a:pt x="277" y="1"/>
                    </a:moveTo>
                    <a:lnTo>
                      <a:pt x="277" y="1"/>
                    </a:lnTo>
                    <a:cubicBezTo>
                      <a:pt x="1" y="634"/>
                      <a:pt x="464" y="1544"/>
                      <a:pt x="928" y="1990"/>
                    </a:cubicBezTo>
                    <a:cubicBezTo>
                      <a:pt x="1187" y="2236"/>
                      <a:pt x="1551" y="2394"/>
                      <a:pt x="1905" y="2394"/>
                    </a:cubicBezTo>
                    <a:cubicBezTo>
                      <a:pt x="2077" y="2394"/>
                      <a:pt x="2246" y="2357"/>
                      <a:pt x="2400" y="2275"/>
                    </a:cubicBezTo>
                    <a:cubicBezTo>
                      <a:pt x="2597" y="2177"/>
                      <a:pt x="2748" y="2017"/>
                      <a:pt x="2864" y="1829"/>
                    </a:cubicBezTo>
                    <a:lnTo>
                      <a:pt x="2864" y="1829"/>
                    </a:lnTo>
                    <a:cubicBezTo>
                      <a:pt x="2675" y="1937"/>
                      <a:pt x="2449" y="1990"/>
                      <a:pt x="2226" y="1990"/>
                    </a:cubicBezTo>
                    <a:cubicBezTo>
                      <a:pt x="2134" y="1990"/>
                      <a:pt x="2043" y="1981"/>
                      <a:pt x="1954" y="1963"/>
                    </a:cubicBezTo>
                    <a:cubicBezTo>
                      <a:pt x="1526" y="1883"/>
                      <a:pt x="1151" y="1615"/>
                      <a:pt x="875" y="1285"/>
                    </a:cubicBezTo>
                    <a:cubicBezTo>
                      <a:pt x="563" y="919"/>
                      <a:pt x="357" y="464"/>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30"/>
              <p:cNvSpPr/>
              <p:nvPr/>
            </p:nvSpPr>
            <p:spPr>
              <a:xfrm>
                <a:off x="1091819" y="672965"/>
                <a:ext cx="122193" cy="108743"/>
              </a:xfrm>
              <a:custGeom>
                <a:avLst/>
                <a:gdLst/>
                <a:ahLst/>
                <a:cxnLst/>
                <a:rect l="l" t="t" r="r" b="b"/>
                <a:pathLst>
                  <a:path w="2026" h="1803" extrusionOk="0">
                    <a:moveTo>
                      <a:pt x="1839" y="0"/>
                    </a:moveTo>
                    <a:cubicBezTo>
                      <a:pt x="1339" y="36"/>
                      <a:pt x="1000" y="196"/>
                      <a:pt x="688" y="535"/>
                    </a:cubicBezTo>
                    <a:cubicBezTo>
                      <a:pt x="367" y="892"/>
                      <a:pt x="135" y="1312"/>
                      <a:pt x="10" y="1767"/>
                    </a:cubicBezTo>
                    <a:cubicBezTo>
                      <a:pt x="1" y="1776"/>
                      <a:pt x="10" y="1793"/>
                      <a:pt x="28" y="1793"/>
                    </a:cubicBezTo>
                    <a:cubicBezTo>
                      <a:pt x="28" y="1802"/>
                      <a:pt x="28" y="1802"/>
                      <a:pt x="37" y="1802"/>
                    </a:cubicBezTo>
                    <a:cubicBezTo>
                      <a:pt x="46" y="1802"/>
                      <a:pt x="54" y="1793"/>
                      <a:pt x="63" y="1776"/>
                    </a:cubicBezTo>
                    <a:cubicBezTo>
                      <a:pt x="179" y="1338"/>
                      <a:pt x="411" y="919"/>
                      <a:pt x="724" y="571"/>
                    </a:cubicBezTo>
                    <a:cubicBezTo>
                      <a:pt x="1027" y="241"/>
                      <a:pt x="1357" y="89"/>
                      <a:pt x="1848" y="54"/>
                    </a:cubicBezTo>
                    <a:lnTo>
                      <a:pt x="1999" y="54"/>
                    </a:lnTo>
                    <a:cubicBezTo>
                      <a:pt x="2017" y="54"/>
                      <a:pt x="2026" y="45"/>
                      <a:pt x="2026" y="27"/>
                    </a:cubicBezTo>
                    <a:cubicBezTo>
                      <a:pt x="2026" y="9"/>
                      <a:pt x="2017"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30"/>
              <p:cNvSpPr/>
              <p:nvPr/>
            </p:nvSpPr>
            <p:spPr>
              <a:xfrm>
                <a:off x="1043931" y="574233"/>
                <a:ext cx="103376" cy="122977"/>
              </a:xfrm>
              <a:custGeom>
                <a:avLst/>
                <a:gdLst/>
                <a:ahLst/>
                <a:cxnLst/>
                <a:rect l="l" t="t" r="r" b="b"/>
                <a:pathLst>
                  <a:path w="1714" h="2039" extrusionOk="0">
                    <a:moveTo>
                      <a:pt x="218" y="1"/>
                    </a:moveTo>
                    <a:cubicBezTo>
                      <a:pt x="206" y="1"/>
                      <a:pt x="197" y="7"/>
                      <a:pt x="197" y="14"/>
                    </a:cubicBezTo>
                    <a:cubicBezTo>
                      <a:pt x="117" y="156"/>
                      <a:pt x="1" y="433"/>
                      <a:pt x="81" y="674"/>
                    </a:cubicBezTo>
                    <a:cubicBezTo>
                      <a:pt x="153" y="888"/>
                      <a:pt x="385" y="1004"/>
                      <a:pt x="590" y="1093"/>
                    </a:cubicBezTo>
                    <a:cubicBezTo>
                      <a:pt x="679" y="1138"/>
                      <a:pt x="759" y="1173"/>
                      <a:pt x="831" y="1218"/>
                    </a:cubicBezTo>
                    <a:cubicBezTo>
                      <a:pt x="982" y="1316"/>
                      <a:pt x="1089" y="1459"/>
                      <a:pt x="1196" y="1602"/>
                    </a:cubicBezTo>
                    <a:cubicBezTo>
                      <a:pt x="1330" y="1771"/>
                      <a:pt x="1464" y="1949"/>
                      <a:pt x="1669" y="2039"/>
                    </a:cubicBezTo>
                    <a:lnTo>
                      <a:pt x="1687" y="2039"/>
                    </a:lnTo>
                    <a:cubicBezTo>
                      <a:pt x="1696" y="2039"/>
                      <a:pt x="1705" y="2039"/>
                      <a:pt x="1705" y="2030"/>
                    </a:cubicBezTo>
                    <a:cubicBezTo>
                      <a:pt x="1714" y="2012"/>
                      <a:pt x="1705" y="1994"/>
                      <a:pt x="1696" y="1994"/>
                    </a:cubicBezTo>
                    <a:cubicBezTo>
                      <a:pt x="1500" y="1905"/>
                      <a:pt x="1375" y="1744"/>
                      <a:pt x="1241" y="1566"/>
                    </a:cubicBezTo>
                    <a:cubicBezTo>
                      <a:pt x="1125" y="1423"/>
                      <a:pt x="1018" y="1280"/>
                      <a:pt x="857" y="1173"/>
                    </a:cubicBezTo>
                    <a:cubicBezTo>
                      <a:pt x="786" y="1129"/>
                      <a:pt x="706" y="1084"/>
                      <a:pt x="617" y="1048"/>
                    </a:cubicBezTo>
                    <a:cubicBezTo>
                      <a:pt x="411" y="950"/>
                      <a:pt x="197" y="852"/>
                      <a:pt x="135" y="656"/>
                    </a:cubicBezTo>
                    <a:cubicBezTo>
                      <a:pt x="81" y="495"/>
                      <a:pt x="117" y="263"/>
                      <a:pt x="242" y="40"/>
                    </a:cubicBezTo>
                    <a:cubicBezTo>
                      <a:pt x="251" y="23"/>
                      <a:pt x="242" y="14"/>
                      <a:pt x="233" y="5"/>
                    </a:cubicBezTo>
                    <a:cubicBezTo>
                      <a:pt x="228" y="2"/>
                      <a:pt x="222"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30"/>
              <p:cNvSpPr/>
              <p:nvPr/>
            </p:nvSpPr>
            <p:spPr>
              <a:xfrm>
                <a:off x="1203760" y="628153"/>
                <a:ext cx="139442" cy="182566"/>
              </a:xfrm>
              <a:custGeom>
                <a:avLst/>
                <a:gdLst/>
                <a:ahLst/>
                <a:cxnLst/>
                <a:rect l="l" t="t" r="r" b="b"/>
                <a:pathLst>
                  <a:path w="2312" h="3027" extrusionOk="0">
                    <a:moveTo>
                      <a:pt x="1657" y="0"/>
                    </a:moveTo>
                    <a:cubicBezTo>
                      <a:pt x="1460" y="0"/>
                      <a:pt x="1249" y="25"/>
                      <a:pt x="1026" y="74"/>
                    </a:cubicBezTo>
                    <a:cubicBezTo>
                      <a:pt x="884" y="101"/>
                      <a:pt x="696" y="154"/>
                      <a:pt x="527" y="253"/>
                    </a:cubicBezTo>
                    <a:cubicBezTo>
                      <a:pt x="250" y="431"/>
                      <a:pt x="90" y="681"/>
                      <a:pt x="63" y="1002"/>
                    </a:cubicBezTo>
                    <a:cubicBezTo>
                      <a:pt x="1" y="1600"/>
                      <a:pt x="393" y="2331"/>
                      <a:pt x="794" y="2715"/>
                    </a:cubicBezTo>
                    <a:cubicBezTo>
                      <a:pt x="928" y="2840"/>
                      <a:pt x="1098" y="2956"/>
                      <a:pt x="1276" y="3027"/>
                    </a:cubicBezTo>
                    <a:lnTo>
                      <a:pt x="1285" y="3027"/>
                    </a:lnTo>
                    <a:cubicBezTo>
                      <a:pt x="1294" y="3027"/>
                      <a:pt x="1303" y="3018"/>
                      <a:pt x="1312" y="3009"/>
                    </a:cubicBezTo>
                    <a:cubicBezTo>
                      <a:pt x="1312" y="3000"/>
                      <a:pt x="1312" y="2982"/>
                      <a:pt x="1294" y="2973"/>
                    </a:cubicBezTo>
                    <a:cubicBezTo>
                      <a:pt x="1125" y="2902"/>
                      <a:pt x="964" y="2804"/>
                      <a:pt x="830" y="2670"/>
                    </a:cubicBezTo>
                    <a:cubicBezTo>
                      <a:pt x="438" y="2304"/>
                      <a:pt x="54" y="1591"/>
                      <a:pt x="116" y="1002"/>
                    </a:cubicBezTo>
                    <a:cubicBezTo>
                      <a:pt x="143" y="699"/>
                      <a:pt x="295" y="467"/>
                      <a:pt x="554" y="297"/>
                    </a:cubicBezTo>
                    <a:cubicBezTo>
                      <a:pt x="714" y="199"/>
                      <a:pt x="893" y="154"/>
                      <a:pt x="1035" y="119"/>
                    </a:cubicBezTo>
                    <a:cubicBezTo>
                      <a:pt x="1252" y="74"/>
                      <a:pt x="1458" y="51"/>
                      <a:pt x="1650" y="51"/>
                    </a:cubicBezTo>
                    <a:cubicBezTo>
                      <a:pt x="1878" y="51"/>
                      <a:pt x="2087" y="83"/>
                      <a:pt x="2275" y="146"/>
                    </a:cubicBezTo>
                    <a:cubicBezTo>
                      <a:pt x="2280" y="148"/>
                      <a:pt x="2284" y="149"/>
                      <a:pt x="2288" y="149"/>
                    </a:cubicBezTo>
                    <a:cubicBezTo>
                      <a:pt x="2298" y="149"/>
                      <a:pt x="2305" y="141"/>
                      <a:pt x="2311" y="128"/>
                    </a:cubicBezTo>
                    <a:cubicBezTo>
                      <a:pt x="2311" y="119"/>
                      <a:pt x="2311" y="101"/>
                      <a:pt x="2293" y="101"/>
                    </a:cubicBezTo>
                    <a:cubicBezTo>
                      <a:pt x="2101" y="34"/>
                      <a:pt x="1888" y="0"/>
                      <a:pt x="1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01" name="Google Shape;3301;p30"/>
          <p:cNvGrpSpPr/>
          <p:nvPr/>
        </p:nvGrpSpPr>
        <p:grpSpPr>
          <a:xfrm rot="2553140">
            <a:off x="-399250" y="-400218"/>
            <a:ext cx="1660860" cy="1574628"/>
            <a:chOff x="-265979" y="4201664"/>
            <a:chExt cx="1245577" cy="1180906"/>
          </a:xfrm>
        </p:grpSpPr>
        <p:grpSp>
          <p:nvGrpSpPr>
            <p:cNvPr id="3302" name="Google Shape;3302;p30"/>
            <p:cNvGrpSpPr/>
            <p:nvPr/>
          </p:nvGrpSpPr>
          <p:grpSpPr>
            <a:xfrm rot="-6811463">
              <a:off x="339345" y="4612105"/>
              <a:ext cx="379673" cy="817209"/>
              <a:chOff x="-19791" y="963299"/>
              <a:chExt cx="379711" cy="817290"/>
            </a:xfrm>
          </p:grpSpPr>
          <p:sp>
            <p:nvSpPr>
              <p:cNvPr id="3303" name="Google Shape;3303;p30"/>
              <p:cNvSpPr/>
              <p:nvPr/>
            </p:nvSpPr>
            <p:spPr>
              <a:xfrm>
                <a:off x="-19791" y="963299"/>
                <a:ext cx="379711" cy="817290"/>
              </a:xfrm>
              <a:custGeom>
                <a:avLst/>
                <a:gdLst/>
                <a:ahLst/>
                <a:cxnLst/>
                <a:rect l="l" t="t" r="r" b="b"/>
                <a:pathLst>
                  <a:path w="9475" h="20394" extrusionOk="0">
                    <a:moveTo>
                      <a:pt x="5897" y="0"/>
                    </a:moveTo>
                    <a:cubicBezTo>
                      <a:pt x="4202" y="1552"/>
                      <a:pt x="2489" y="3818"/>
                      <a:pt x="1909" y="6040"/>
                    </a:cubicBezTo>
                    <a:cubicBezTo>
                      <a:pt x="0" y="13382"/>
                      <a:pt x="2409" y="18119"/>
                      <a:pt x="3917" y="20394"/>
                    </a:cubicBezTo>
                    <a:cubicBezTo>
                      <a:pt x="7646" y="16950"/>
                      <a:pt x="9474" y="11829"/>
                      <a:pt x="8868" y="6789"/>
                    </a:cubicBezTo>
                    <a:cubicBezTo>
                      <a:pt x="8404" y="2864"/>
                      <a:pt x="5897" y="0"/>
                      <a:pt x="5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30"/>
              <p:cNvSpPr/>
              <p:nvPr/>
            </p:nvSpPr>
            <p:spPr>
              <a:xfrm>
                <a:off x="28460" y="982215"/>
                <a:ext cx="309299" cy="798374"/>
              </a:xfrm>
              <a:custGeom>
                <a:avLst/>
                <a:gdLst/>
                <a:ahLst/>
                <a:cxnLst/>
                <a:rect l="l" t="t" r="r" b="b"/>
                <a:pathLst>
                  <a:path w="7718" h="19922" extrusionOk="0">
                    <a:moveTo>
                      <a:pt x="4755" y="0"/>
                    </a:moveTo>
                    <a:cubicBezTo>
                      <a:pt x="4749" y="0"/>
                      <a:pt x="4744" y="1"/>
                      <a:pt x="4738" y="1"/>
                    </a:cubicBezTo>
                    <a:cubicBezTo>
                      <a:pt x="4595" y="10"/>
                      <a:pt x="4488" y="135"/>
                      <a:pt x="4497" y="278"/>
                    </a:cubicBezTo>
                    <a:cubicBezTo>
                      <a:pt x="4532" y="795"/>
                      <a:pt x="4550" y="1321"/>
                      <a:pt x="4568" y="1848"/>
                    </a:cubicBezTo>
                    <a:cubicBezTo>
                      <a:pt x="3399" y="2178"/>
                      <a:pt x="2329" y="2802"/>
                      <a:pt x="1490" y="3596"/>
                    </a:cubicBezTo>
                    <a:cubicBezTo>
                      <a:pt x="1348" y="3882"/>
                      <a:pt x="1205" y="4167"/>
                      <a:pt x="1089" y="4453"/>
                    </a:cubicBezTo>
                    <a:cubicBezTo>
                      <a:pt x="1928" y="3382"/>
                      <a:pt x="3176" y="2552"/>
                      <a:pt x="4568" y="2133"/>
                    </a:cubicBezTo>
                    <a:lnTo>
                      <a:pt x="4568" y="2133"/>
                    </a:lnTo>
                    <a:cubicBezTo>
                      <a:pt x="4586" y="3079"/>
                      <a:pt x="4568" y="4024"/>
                      <a:pt x="4515" y="4970"/>
                    </a:cubicBezTo>
                    <a:cubicBezTo>
                      <a:pt x="2980" y="5211"/>
                      <a:pt x="1526" y="5889"/>
                      <a:pt x="402" y="6879"/>
                    </a:cubicBezTo>
                    <a:cubicBezTo>
                      <a:pt x="375" y="7031"/>
                      <a:pt x="348" y="7182"/>
                      <a:pt x="322" y="7334"/>
                    </a:cubicBezTo>
                    <a:cubicBezTo>
                      <a:pt x="1419" y="6264"/>
                      <a:pt x="2918" y="5514"/>
                      <a:pt x="4506" y="5255"/>
                    </a:cubicBezTo>
                    <a:lnTo>
                      <a:pt x="4506" y="5255"/>
                    </a:lnTo>
                    <a:cubicBezTo>
                      <a:pt x="4452" y="6165"/>
                      <a:pt x="4381" y="7075"/>
                      <a:pt x="4283" y="7985"/>
                    </a:cubicBezTo>
                    <a:cubicBezTo>
                      <a:pt x="2623" y="8333"/>
                      <a:pt x="1080" y="9261"/>
                      <a:pt x="1" y="10519"/>
                    </a:cubicBezTo>
                    <a:cubicBezTo>
                      <a:pt x="1" y="10671"/>
                      <a:pt x="1" y="10813"/>
                      <a:pt x="1" y="10956"/>
                    </a:cubicBezTo>
                    <a:cubicBezTo>
                      <a:pt x="1026" y="9636"/>
                      <a:pt x="2570" y="8654"/>
                      <a:pt x="4256" y="8271"/>
                    </a:cubicBezTo>
                    <a:lnTo>
                      <a:pt x="4256" y="8271"/>
                    </a:lnTo>
                    <a:cubicBezTo>
                      <a:pt x="4149" y="9315"/>
                      <a:pt x="4006" y="10349"/>
                      <a:pt x="3854" y="11393"/>
                    </a:cubicBezTo>
                    <a:cubicBezTo>
                      <a:pt x="2445" y="11777"/>
                      <a:pt x="1151" y="12633"/>
                      <a:pt x="250" y="13766"/>
                    </a:cubicBezTo>
                    <a:cubicBezTo>
                      <a:pt x="268" y="13891"/>
                      <a:pt x="295" y="14016"/>
                      <a:pt x="322" y="14141"/>
                    </a:cubicBezTo>
                    <a:cubicBezTo>
                      <a:pt x="1169" y="12981"/>
                      <a:pt x="2418" y="12098"/>
                      <a:pt x="3810" y="11696"/>
                    </a:cubicBezTo>
                    <a:lnTo>
                      <a:pt x="3810" y="11696"/>
                    </a:lnTo>
                    <a:cubicBezTo>
                      <a:pt x="3649" y="12803"/>
                      <a:pt x="3462" y="13918"/>
                      <a:pt x="3266" y="15024"/>
                    </a:cubicBezTo>
                    <a:cubicBezTo>
                      <a:pt x="2382" y="15292"/>
                      <a:pt x="1580" y="15854"/>
                      <a:pt x="1009" y="16585"/>
                    </a:cubicBezTo>
                    <a:cubicBezTo>
                      <a:pt x="1053" y="16692"/>
                      <a:pt x="1089" y="16790"/>
                      <a:pt x="1125" y="16897"/>
                    </a:cubicBezTo>
                    <a:cubicBezTo>
                      <a:pt x="1642" y="16184"/>
                      <a:pt x="2382" y="15622"/>
                      <a:pt x="3212" y="15327"/>
                    </a:cubicBezTo>
                    <a:lnTo>
                      <a:pt x="3212" y="15327"/>
                    </a:lnTo>
                    <a:cubicBezTo>
                      <a:pt x="3016" y="16442"/>
                      <a:pt x="2811" y="17549"/>
                      <a:pt x="2606" y="18655"/>
                    </a:cubicBezTo>
                    <a:cubicBezTo>
                      <a:pt x="2552" y="18940"/>
                      <a:pt x="2507" y="19226"/>
                      <a:pt x="2454" y="19511"/>
                    </a:cubicBezTo>
                    <a:cubicBezTo>
                      <a:pt x="2543" y="19663"/>
                      <a:pt x="2632" y="19797"/>
                      <a:pt x="2713" y="19922"/>
                    </a:cubicBezTo>
                    <a:cubicBezTo>
                      <a:pt x="2793" y="19859"/>
                      <a:pt x="2864" y="19788"/>
                      <a:pt x="2936" y="19716"/>
                    </a:cubicBezTo>
                    <a:cubicBezTo>
                      <a:pt x="2998" y="19395"/>
                      <a:pt x="3060" y="19074"/>
                      <a:pt x="3114" y="18744"/>
                    </a:cubicBezTo>
                    <a:cubicBezTo>
                      <a:pt x="3328" y="17602"/>
                      <a:pt x="3542" y="16451"/>
                      <a:pt x="3747" y="15301"/>
                    </a:cubicBezTo>
                    <a:cubicBezTo>
                      <a:pt x="4399" y="15595"/>
                      <a:pt x="4979" y="16068"/>
                      <a:pt x="5407" y="16639"/>
                    </a:cubicBezTo>
                    <a:cubicBezTo>
                      <a:pt x="5460" y="16558"/>
                      <a:pt x="5514" y="16469"/>
                      <a:pt x="5558" y="16380"/>
                    </a:cubicBezTo>
                    <a:cubicBezTo>
                      <a:pt x="5094" y="15791"/>
                      <a:pt x="4479" y="15318"/>
                      <a:pt x="3792" y="15015"/>
                    </a:cubicBezTo>
                    <a:cubicBezTo>
                      <a:pt x="3988" y="13927"/>
                      <a:pt x="4167" y="12829"/>
                      <a:pt x="4327" y="11723"/>
                    </a:cubicBezTo>
                    <a:cubicBezTo>
                      <a:pt x="5309" y="12116"/>
                      <a:pt x="6183" y="12758"/>
                      <a:pt x="6879" y="13543"/>
                    </a:cubicBezTo>
                    <a:cubicBezTo>
                      <a:pt x="6914" y="13445"/>
                      <a:pt x="6941" y="13347"/>
                      <a:pt x="6977" y="13249"/>
                    </a:cubicBezTo>
                    <a:cubicBezTo>
                      <a:pt x="6263" y="12464"/>
                      <a:pt x="5362" y="11830"/>
                      <a:pt x="4372" y="11447"/>
                    </a:cubicBezTo>
                    <a:cubicBezTo>
                      <a:pt x="4524" y="10394"/>
                      <a:pt x="4666" y="9341"/>
                      <a:pt x="4773" y="8298"/>
                    </a:cubicBezTo>
                    <a:cubicBezTo>
                      <a:pt x="5862" y="8681"/>
                      <a:pt x="6870" y="9323"/>
                      <a:pt x="7664" y="10135"/>
                    </a:cubicBezTo>
                    <a:cubicBezTo>
                      <a:pt x="7682" y="10019"/>
                      <a:pt x="7691" y="9903"/>
                      <a:pt x="7699" y="9787"/>
                    </a:cubicBezTo>
                    <a:cubicBezTo>
                      <a:pt x="6888" y="9002"/>
                      <a:pt x="5888" y="8387"/>
                      <a:pt x="4800" y="8012"/>
                    </a:cubicBezTo>
                    <a:cubicBezTo>
                      <a:pt x="4889" y="7120"/>
                      <a:pt x="4970" y="6228"/>
                      <a:pt x="5014" y="5345"/>
                    </a:cubicBezTo>
                    <a:cubicBezTo>
                      <a:pt x="6004" y="5639"/>
                      <a:pt x="6932" y="6139"/>
                      <a:pt x="7717" y="6781"/>
                    </a:cubicBezTo>
                    <a:cubicBezTo>
                      <a:pt x="7699" y="6647"/>
                      <a:pt x="7691" y="6522"/>
                      <a:pt x="7673" y="6388"/>
                    </a:cubicBezTo>
                    <a:cubicBezTo>
                      <a:pt x="6897" y="5800"/>
                      <a:pt x="5987" y="5336"/>
                      <a:pt x="5032" y="5059"/>
                    </a:cubicBezTo>
                    <a:cubicBezTo>
                      <a:pt x="5077" y="4105"/>
                      <a:pt x="5103" y="3150"/>
                      <a:pt x="5086" y="2204"/>
                    </a:cubicBezTo>
                    <a:lnTo>
                      <a:pt x="5086" y="2204"/>
                    </a:lnTo>
                    <a:cubicBezTo>
                      <a:pt x="5746" y="2472"/>
                      <a:pt x="6352" y="2847"/>
                      <a:pt x="6888" y="3293"/>
                    </a:cubicBezTo>
                    <a:cubicBezTo>
                      <a:pt x="6816" y="3114"/>
                      <a:pt x="6745" y="2945"/>
                      <a:pt x="6674" y="2775"/>
                    </a:cubicBezTo>
                    <a:cubicBezTo>
                      <a:pt x="6183" y="2428"/>
                      <a:pt x="5648" y="2124"/>
                      <a:pt x="5086" y="1901"/>
                    </a:cubicBezTo>
                    <a:cubicBezTo>
                      <a:pt x="5077" y="1348"/>
                      <a:pt x="5050" y="795"/>
                      <a:pt x="5014" y="242"/>
                    </a:cubicBezTo>
                    <a:cubicBezTo>
                      <a:pt x="5006" y="105"/>
                      <a:pt x="4898" y="0"/>
                      <a:pt x="4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5" name="Google Shape;3305;p30"/>
            <p:cNvGrpSpPr/>
            <p:nvPr/>
          </p:nvGrpSpPr>
          <p:grpSpPr>
            <a:xfrm rot="-9350509" flipH="1">
              <a:off x="-94515" y="4299455"/>
              <a:ext cx="688755" cy="985324"/>
              <a:chOff x="-425106" y="2191730"/>
              <a:chExt cx="508071" cy="726840"/>
            </a:xfrm>
          </p:grpSpPr>
          <p:sp>
            <p:nvSpPr>
              <p:cNvPr id="3306" name="Google Shape;3306;p30"/>
              <p:cNvSpPr/>
              <p:nvPr/>
            </p:nvSpPr>
            <p:spPr>
              <a:xfrm>
                <a:off x="-380743" y="2191730"/>
                <a:ext cx="72255" cy="76904"/>
              </a:xfrm>
              <a:custGeom>
                <a:avLst/>
                <a:gdLst/>
                <a:ahLst/>
                <a:cxnLst/>
                <a:rect l="l" t="t" r="r" b="b"/>
                <a:pathLst>
                  <a:path w="1803" h="1919" extrusionOk="0">
                    <a:moveTo>
                      <a:pt x="179" y="0"/>
                    </a:moveTo>
                    <a:cubicBezTo>
                      <a:pt x="179" y="0"/>
                      <a:pt x="63" y="116"/>
                      <a:pt x="36" y="455"/>
                    </a:cubicBezTo>
                    <a:cubicBezTo>
                      <a:pt x="0" y="794"/>
                      <a:pt x="116" y="892"/>
                      <a:pt x="116" y="892"/>
                    </a:cubicBezTo>
                    <a:cubicBezTo>
                      <a:pt x="428" y="919"/>
                      <a:pt x="812" y="1454"/>
                      <a:pt x="955" y="1918"/>
                    </a:cubicBezTo>
                    <a:lnTo>
                      <a:pt x="1802" y="1660"/>
                    </a:lnTo>
                    <a:cubicBezTo>
                      <a:pt x="1642" y="1115"/>
                      <a:pt x="1088" y="72"/>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30"/>
              <p:cNvSpPr/>
              <p:nvPr/>
            </p:nvSpPr>
            <p:spPr>
              <a:xfrm>
                <a:off x="-372888" y="2227878"/>
                <a:ext cx="64761" cy="40756"/>
              </a:xfrm>
              <a:custGeom>
                <a:avLst/>
                <a:gdLst/>
                <a:ahLst/>
                <a:cxnLst/>
                <a:rect l="l" t="t" r="r" b="b"/>
                <a:pathLst>
                  <a:path w="1616" h="1017" extrusionOk="0">
                    <a:moveTo>
                      <a:pt x="78" y="0"/>
                    </a:moveTo>
                    <a:cubicBezTo>
                      <a:pt x="52" y="0"/>
                      <a:pt x="26" y="3"/>
                      <a:pt x="0" y="8"/>
                    </a:cubicBezTo>
                    <a:cubicBezTo>
                      <a:pt x="304" y="106"/>
                      <a:pt x="625" y="588"/>
                      <a:pt x="759" y="1016"/>
                    </a:cubicBezTo>
                    <a:lnTo>
                      <a:pt x="1615" y="758"/>
                    </a:lnTo>
                    <a:cubicBezTo>
                      <a:pt x="1562" y="597"/>
                      <a:pt x="1481" y="383"/>
                      <a:pt x="1356" y="169"/>
                    </a:cubicBezTo>
                    <a:lnTo>
                      <a:pt x="1347" y="169"/>
                    </a:lnTo>
                    <a:cubicBezTo>
                      <a:pt x="1196" y="214"/>
                      <a:pt x="1050" y="273"/>
                      <a:pt x="901" y="273"/>
                    </a:cubicBezTo>
                    <a:cubicBezTo>
                      <a:pt x="874" y="273"/>
                      <a:pt x="848" y="271"/>
                      <a:pt x="821" y="267"/>
                    </a:cubicBezTo>
                    <a:cubicBezTo>
                      <a:pt x="652" y="249"/>
                      <a:pt x="518" y="151"/>
                      <a:pt x="366" y="80"/>
                    </a:cubicBezTo>
                    <a:cubicBezTo>
                      <a:pt x="281" y="37"/>
                      <a:pt x="179" y="0"/>
                      <a:pt x="78" y="0"/>
                    </a:cubicBezTo>
                    <a:close/>
                  </a:path>
                </a:pathLst>
              </a:custGeom>
              <a:solidFill>
                <a:srgbClr val="825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30"/>
              <p:cNvSpPr/>
              <p:nvPr/>
            </p:nvSpPr>
            <p:spPr>
              <a:xfrm>
                <a:off x="-337863" y="2235532"/>
                <a:ext cx="412252" cy="625491"/>
              </a:xfrm>
              <a:custGeom>
                <a:avLst/>
                <a:gdLst/>
                <a:ahLst/>
                <a:cxnLst/>
                <a:rect l="l" t="t" r="r" b="b"/>
                <a:pathLst>
                  <a:path w="10287" h="15608" extrusionOk="0">
                    <a:moveTo>
                      <a:pt x="1590" y="1"/>
                    </a:moveTo>
                    <a:cubicBezTo>
                      <a:pt x="1377" y="1"/>
                      <a:pt x="1161" y="45"/>
                      <a:pt x="946" y="147"/>
                    </a:cubicBezTo>
                    <a:lnTo>
                      <a:pt x="1" y="665"/>
                    </a:lnTo>
                    <a:lnTo>
                      <a:pt x="5915" y="10157"/>
                    </a:lnTo>
                    <a:lnTo>
                      <a:pt x="8904" y="15607"/>
                    </a:lnTo>
                    <a:lnTo>
                      <a:pt x="8922" y="15599"/>
                    </a:lnTo>
                    <a:cubicBezTo>
                      <a:pt x="9305" y="15367"/>
                      <a:pt x="9582" y="15001"/>
                      <a:pt x="9689" y="14582"/>
                    </a:cubicBezTo>
                    <a:cubicBezTo>
                      <a:pt x="10287" y="12057"/>
                      <a:pt x="9707" y="9506"/>
                      <a:pt x="8716" y="7213"/>
                    </a:cubicBezTo>
                    <a:cubicBezTo>
                      <a:pt x="8101" y="5830"/>
                      <a:pt x="6415" y="2476"/>
                      <a:pt x="4408" y="1352"/>
                    </a:cubicBezTo>
                    <a:cubicBezTo>
                      <a:pt x="4292" y="1289"/>
                      <a:pt x="4113" y="1209"/>
                      <a:pt x="3926" y="1182"/>
                    </a:cubicBezTo>
                    <a:cubicBezTo>
                      <a:pt x="3837" y="1164"/>
                      <a:pt x="3747" y="1120"/>
                      <a:pt x="3676" y="1057"/>
                    </a:cubicBezTo>
                    <a:cubicBezTo>
                      <a:pt x="3096" y="575"/>
                      <a:pt x="2358"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30"/>
              <p:cNvSpPr/>
              <p:nvPr/>
            </p:nvSpPr>
            <p:spPr>
              <a:xfrm>
                <a:off x="-401862" y="2254648"/>
                <a:ext cx="390090" cy="630941"/>
              </a:xfrm>
              <a:custGeom>
                <a:avLst/>
                <a:gdLst/>
                <a:ahLst/>
                <a:cxnLst/>
                <a:rect l="l" t="t" r="r" b="b"/>
                <a:pathLst>
                  <a:path w="9734" h="15744" extrusionOk="0">
                    <a:moveTo>
                      <a:pt x="1937" y="0"/>
                    </a:moveTo>
                    <a:lnTo>
                      <a:pt x="991" y="518"/>
                    </a:lnTo>
                    <a:cubicBezTo>
                      <a:pt x="54" y="1098"/>
                      <a:pt x="161" y="2356"/>
                      <a:pt x="286" y="3310"/>
                    </a:cubicBezTo>
                    <a:cubicBezTo>
                      <a:pt x="295" y="3408"/>
                      <a:pt x="286" y="3506"/>
                      <a:pt x="251" y="3596"/>
                    </a:cubicBezTo>
                    <a:cubicBezTo>
                      <a:pt x="179" y="3765"/>
                      <a:pt x="152" y="3961"/>
                      <a:pt x="143" y="4086"/>
                    </a:cubicBezTo>
                    <a:cubicBezTo>
                      <a:pt x="1" y="6388"/>
                      <a:pt x="1919" y="9617"/>
                      <a:pt x="2757" y="10875"/>
                    </a:cubicBezTo>
                    <a:cubicBezTo>
                      <a:pt x="4158" y="12945"/>
                      <a:pt x="5996" y="14809"/>
                      <a:pt x="8449" y="15657"/>
                    </a:cubicBezTo>
                    <a:cubicBezTo>
                      <a:pt x="8615" y="15714"/>
                      <a:pt x="8788" y="15743"/>
                      <a:pt x="8962" y="15743"/>
                    </a:cubicBezTo>
                    <a:cubicBezTo>
                      <a:pt x="9218" y="15743"/>
                      <a:pt x="9477" y="15681"/>
                      <a:pt x="9716" y="15559"/>
                    </a:cubicBezTo>
                    <a:lnTo>
                      <a:pt x="9734" y="15550"/>
                    </a:lnTo>
                    <a:lnTo>
                      <a:pt x="6745" y="10099"/>
                    </a:lnTo>
                    <a:lnTo>
                      <a:pt x="1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30"/>
              <p:cNvSpPr/>
              <p:nvPr/>
            </p:nvSpPr>
            <p:spPr>
              <a:xfrm>
                <a:off x="-386834" y="2239780"/>
                <a:ext cx="469799" cy="652060"/>
              </a:xfrm>
              <a:custGeom>
                <a:avLst/>
                <a:gdLst/>
                <a:ahLst/>
                <a:cxnLst/>
                <a:rect l="l" t="t" r="r" b="b"/>
                <a:pathLst>
                  <a:path w="11723" h="16271" extrusionOk="0">
                    <a:moveTo>
                      <a:pt x="2112" y="1"/>
                    </a:moveTo>
                    <a:cubicBezTo>
                      <a:pt x="1973" y="1"/>
                      <a:pt x="1842" y="29"/>
                      <a:pt x="1722" y="95"/>
                    </a:cubicBezTo>
                    <a:lnTo>
                      <a:pt x="866" y="568"/>
                    </a:lnTo>
                    <a:cubicBezTo>
                      <a:pt x="0" y="1041"/>
                      <a:pt x="455" y="3048"/>
                      <a:pt x="545" y="3521"/>
                    </a:cubicBezTo>
                    <a:cubicBezTo>
                      <a:pt x="571" y="3645"/>
                      <a:pt x="562" y="3779"/>
                      <a:pt x="509" y="3895"/>
                    </a:cubicBezTo>
                    <a:cubicBezTo>
                      <a:pt x="438" y="4074"/>
                      <a:pt x="348" y="4377"/>
                      <a:pt x="420" y="4778"/>
                    </a:cubicBezTo>
                    <a:cubicBezTo>
                      <a:pt x="794" y="7009"/>
                      <a:pt x="2989" y="10559"/>
                      <a:pt x="4042" y="12085"/>
                    </a:cubicBezTo>
                    <a:cubicBezTo>
                      <a:pt x="6769" y="16029"/>
                      <a:pt x="9670" y="16271"/>
                      <a:pt x="10012" y="16271"/>
                    </a:cubicBezTo>
                    <a:cubicBezTo>
                      <a:pt x="10034" y="16271"/>
                      <a:pt x="10045" y="16270"/>
                      <a:pt x="10046" y="16269"/>
                    </a:cubicBezTo>
                    <a:cubicBezTo>
                      <a:pt x="10063" y="16269"/>
                      <a:pt x="11723" y="13664"/>
                      <a:pt x="9751" y="8962"/>
                    </a:cubicBezTo>
                    <a:cubicBezTo>
                      <a:pt x="9029" y="7250"/>
                      <a:pt x="7226" y="3485"/>
                      <a:pt x="5540" y="1968"/>
                    </a:cubicBezTo>
                    <a:cubicBezTo>
                      <a:pt x="5246" y="1701"/>
                      <a:pt x="4943" y="1603"/>
                      <a:pt x="4746" y="1576"/>
                    </a:cubicBezTo>
                    <a:cubicBezTo>
                      <a:pt x="4622" y="1549"/>
                      <a:pt x="4506" y="1496"/>
                      <a:pt x="4416" y="1406"/>
                    </a:cubicBezTo>
                    <a:cubicBezTo>
                      <a:pt x="4117" y="1114"/>
                      <a:pt x="2976" y="1"/>
                      <a:pt x="2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30"/>
              <p:cNvSpPr/>
              <p:nvPr/>
            </p:nvSpPr>
            <p:spPr>
              <a:xfrm>
                <a:off x="-425106" y="2248717"/>
                <a:ext cx="474488" cy="667449"/>
              </a:xfrm>
              <a:custGeom>
                <a:avLst/>
                <a:gdLst/>
                <a:ahLst/>
                <a:cxnLst/>
                <a:rect l="l" t="t" r="r" b="b"/>
                <a:pathLst>
                  <a:path w="11840" h="16655" extrusionOk="0">
                    <a:moveTo>
                      <a:pt x="2570" y="0"/>
                    </a:moveTo>
                    <a:cubicBezTo>
                      <a:pt x="2457" y="0"/>
                      <a:pt x="2352" y="25"/>
                      <a:pt x="2258" y="77"/>
                    </a:cubicBezTo>
                    <a:cubicBezTo>
                      <a:pt x="1" y="1317"/>
                      <a:pt x="5719" y="12317"/>
                      <a:pt x="9118" y="15555"/>
                    </a:cubicBezTo>
                    <a:cubicBezTo>
                      <a:pt x="9609" y="16028"/>
                      <a:pt x="10171" y="15992"/>
                      <a:pt x="10742" y="16340"/>
                    </a:cubicBezTo>
                    <a:cubicBezTo>
                      <a:pt x="10877" y="16415"/>
                      <a:pt x="11024" y="16654"/>
                      <a:pt x="11206" y="16654"/>
                    </a:cubicBezTo>
                    <a:cubicBezTo>
                      <a:pt x="11240" y="16654"/>
                      <a:pt x="11276" y="16645"/>
                      <a:pt x="11313" y="16626"/>
                    </a:cubicBezTo>
                    <a:cubicBezTo>
                      <a:pt x="11518" y="16510"/>
                      <a:pt x="11384" y="16153"/>
                      <a:pt x="11384" y="15992"/>
                    </a:cubicBezTo>
                    <a:cubicBezTo>
                      <a:pt x="11420" y="15305"/>
                      <a:pt x="11839" y="14841"/>
                      <a:pt x="11598" y="14119"/>
                    </a:cubicBezTo>
                    <a:cubicBezTo>
                      <a:pt x="9712" y="8359"/>
                      <a:pt x="4642" y="0"/>
                      <a:pt x="2570" y="0"/>
                    </a:cubicBezTo>
                    <a:close/>
                  </a:path>
                </a:pathLst>
              </a:custGeom>
              <a:solidFill>
                <a:srgbClr val="EC9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30"/>
              <p:cNvSpPr/>
              <p:nvPr/>
            </p:nvSpPr>
            <p:spPr>
              <a:xfrm>
                <a:off x="-155161" y="2422642"/>
                <a:ext cx="164147" cy="304330"/>
              </a:xfrm>
              <a:custGeom>
                <a:avLst/>
                <a:gdLst/>
                <a:ahLst/>
                <a:cxnLst/>
                <a:rect l="l" t="t" r="r" b="b"/>
                <a:pathLst>
                  <a:path w="4096" h="7594" extrusionOk="0">
                    <a:moveTo>
                      <a:pt x="67" y="1"/>
                    </a:moveTo>
                    <a:cubicBezTo>
                      <a:pt x="56" y="1"/>
                      <a:pt x="45" y="4"/>
                      <a:pt x="36" y="10"/>
                    </a:cubicBezTo>
                    <a:cubicBezTo>
                      <a:pt x="9" y="28"/>
                      <a:pt x="0" y="64"/>
                      <a:pt x="18" y="91"/>
                    </a:cubicBezTo>
                    <a:cubicBezTo>
                      <a:pt x="1481" y="2276"/>
                      <a:pt x="2926" y="5006"/>
                      <a:pt x="3979" y="7557"/>
                    </a:cubicBezTo>
                    <a:cubicBezTo>
                      <a:pt x="3988" y="7584"/>
                      <a:pt x="4006" y="7593"/>
                      <a:pt x="4033" y="7593"/>
                    </a:cubicBezTo>
                    <a:lnTo>
                      <a:pt x="4050" y="7593"/>
                    </a:lnTo>
                    <a:cubicBezTo>
                      <a:pt x="4086" y="7575"/>
                      <a:pt x="4095" y="7548"/>
                      <a:pt x="4086" y="7513"/>
                    </a:cubicBezTo>
                    <a:cubicBezTo>
                      <a:pt x="3024" y="4952"/>
                      <a:pt x="1579" y="2223"/>
                      <a:pt x="116"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30"/>
              <p:cNvSpPr/>
              <p:nvPr/>
            </p:nvSpPr>
            <p:spPr>
              <a:xfrm>
                <a:off x="-244889" y="2304261"/>
                <a:ext cx="57227" cy="67326"/>
              </a:xfrm>
              <a:custGeom>
                <a:avLst/>
                <a:gdLst/>
                <a:ahLst/>
                <a:cxnLst/>
                <a:rect l="l" t="t" r="r" b="b"/>
                <a:pathLst>
                  <a:path w="1428" h="1680" extrusionOk="0">
                    <a:moveTo>
                      <a:pt x="61" y="0"/>
                    </a:moveTo>
                    <a:cubicBezTo>
                      <a:pt x="47" y="0"/>
                      <a:pt x="31" y="7"/>
                      <a:pt x="18" y="20"/>
                    </a:cubicBezTo>
                    <a:cubicBezTo>
                      <a:pt x="0" y="38"/>
                      <a:pt x="0" y="74"/>
                      <a:pt x="18" y="101"/>
                    </a:cubicBezTo>
                    <a:cubicBezTo>
                      <a:pt x="428" y="502"/>
                      <a:pt x="865" y="1073"/>
                      <a:pt x="1320" y="1662"/>
                    </a:cubicBezTo>
                    <a:cubicBezTo>
                      <a:pt x="1329" y="1671"/>
                      <a:pt x="1347" y="1680"/>
                      <a:pt x="1365" y="1680"/>
                    </a:cubicBezTo>
                    <a:cubicBezTo>
                      <a:pt x="1374" y="1680"/>
                      <a:pt x="1392" y="1680"/>
                      <a:pt x="1401" y="1671"/>
                    </a:cubicBezTo>
                    <a:cubicBezTo>
                      <a:pt x="1427" y="1653"/>
                      <a:pt x="1427" y="1617"/>
                      <a:pt x="1410" y="1590"/>
                    </a:cubicBezTo>
                    <a:cubicBezTo>
                      <a:pt x="955" y="993"/>
                      <a:pt x="518" y="431"/>
                      <a:pt x="98" y="20"/>
                    </a:cubicBezTo>
                    <a:cubicBezTo>
                      <a:pt x="89" y="7"/>
                      <a:pt x="76"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30"/>
              <p:cNvSpPr/>
              <p:nvPr/>
            </p:nvSpPr>
            <p:spPr>
              <a:xfrm>
                <a:off x="-335698" y="2246913"/>
                <a:ext cx="60072" cy="23484"/>
              </a:xfrm>
              <a:custGeom>
                <a:avLst/>
                <a:gdLst/>
                <a:ahLst/>
                <a:cxnLst/>
                <a:rect l="l" t="t" r="r" b="b"/>
                <a:pathLst>
                  <a:path w="1499" h="586" extrusionOk="0">
                    <a:moveTo>
                      <a:pt x="401" y="0"/>
                    </a:moveTo>
                    <a:cubicBezTo>
                      <a:pt x="270" y="0"/>
                      <a:pt x="149" y="32"/>
                      <a:pt x="36" y="95"/>
                    </a:cubicBezTo>
                    <a:cubicBezTo>
                      <a:pt x="9" y="113"/>
                      <a:pt x="0" y="140"/>
                      <a:pt x="18" y="176"/>
                    </a:cubicBezTo>
                    <a:cubicBezTo>
                      <a:pt x="24" y="193"/>
                      <a:pt x="41" y="203"/>
                      <a:pt x="59" y="203"/>
                    </a:cubicBezTo>
                    <a:cubicBezTo>
                      <a:pt x="69" y="203"/>
                      <a:pt x="80" y="200"/>
                      <a:pt x="89" y="193"/>
                    </a:cubicBezTo>
                    <a:cubicBezTo>
                      <a:pt x="186" y="141"/>
                      <a:pt x="290" y="115"/>
                      <a:pt x="402" y="115"/>
                    </a:cubicBezTo>
                    <a:cubicBezTo>
                      <a:pt x="673" y="115"/>
                      <a:pt x="994" y="268"/>
                      <a:pt x="1392" y="577"/>
                    </a:cubicBezTo>
                    <a:cubicBezTo>
                      <a:pt x="1410" y="586"/>
                      <a:pt x="1419" y="586"/>
                      <a:pt x="1428" y="586"/>
                    </a:cubicBezTo>
                    <a:cubicBezTo>
                      <a:pt x="1445" y="586"/>
                      <a:pt x="1463" y="577"/>
                      <a:pt x="1472" y="568"/>
                    </a:cubicBezTo>
                    <a:cubicBezTo>
                      <a:pt x="1499" y="541"/>
                      <a:pt x="1490" y="506"/>
                      <a:pt x="1463" y="488"/>
                    </a:cubicBezTo>
                    <a:cubicBezTo>
                      <a:pt x="1044" y="161"/>
                      <a:pt x="696" y="0"/>
                      <a:pt x="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30"/>
              <p:cNvSpPr/>
              <p:nvPr/>
            </p:nvSpPr>
            <p:spPr>
              <a:xfrm>
                <a:off x="-358581" y="2255970"/>
                <a:ext cx="16832" cy="51617"/>
              </a:xfrm>
              <a:custGeom>
                <a:avLst/>
                <a:gdLst/>
                <a:ahLst/>
                <a:cxnLst/>
                <a:rect l="l" t="t" r="r" b="b"/>
                <a:pathLst>
                  <a:path w="420" h="1288" extrusionOk="0">
                    <a:moveTo>
                      <a:pt x="358" y="1"/>
                    </a:moveTo>
                    <a:cubicBezTo>
                      <a:pt x="344" y="1"/>
                      <a:pt x="330" y="8"/>
                      <a:pt x="321" y="21"/>
                    </a:cubicBezTo>
                    <a:cubicBezTo>
                      <a:pt x="36" y="289"/>
                      <a:pt x="0" y="895"/>
                      <a:pt x="9" y="1234"/>
                    </a:cubicBezTo>
                    <a:cubicBezTo>
                      <a:pt x="9" y="1261"/>
                      <a:pt x="36" y="1288"/>
                      <a:pt x="63" y="1288"/>
                    </a:cubicBezTo>
                    <a:lnTo>
                      <a:pt x="72" y="1288"/>
                    </a:lnTo>
                    <a:cubicBezTo>
                      <a:pt x="98" y="1288"/>
                      <a:pt x="125" y="1261"/>
                      <a:pt x="125" y="1225"/>
                    </a:cubicBezTo>
                    <a:cubicBezTo>
                      <a:pt x="116" y="690"/>
                      <a:pt x="214" y="280"/>
                      <a:pt x="402" y="101"/>
                    </a:cubicBezTo>
                    <a:cubicBezTo>
                      <a:pt x="419" y="83"/>
                      <a:pt x="419" y="48"/>
                      <a:pt x="402" y="21"/>
                    </a:cubicBezTo>
                    <a:cubicBezTo>
                      <a:pt x="388" y="8"/>
                      <a:pt x="373"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30"/>
              <p:cNvSpPr/>
              <p:nvPr/>
            </p:nvSpPr>
            <p:spPr>
              <a:xfrm>
                <a:off x="-351087" y="2343654"/>
                <a:ext cx="14347" cy="44363"/>
              </a:xfrm>
              <a:custGeom>
                <a:avLst/>
                <a:gdLst/>
                <a:ahLst/>
                <a:cxnLst/>
                <a:rect l="l" t="t" r="r" b="b"/>
                <a:pathLst>
                  <a:path w="358" h="1107" extrusionOk="0">
                    <a:moveTo>
                      <a:pt x="54" y="1"/>
                    </a:moveTo>
                    <a:cubicBezTo>
                      <a:pt x="27" y="10"/>
                      <a:pt x="1" y="36"/>
                      <a:pt x="9" y="63"/>
                    </a:cubicBezTo>
                    <a:cubicBezTo>
                      <a:pt x="36" y="286"/>
                      <a:pt x="99" y="518"/>
                      <a:pt x="161" y="768"/>
                    </a:cubicBezTo>
                    <a:cubicBezTo>
                      <a:pt x="188" y="866"/>
                      <a:pt x="215" y="964"/>
                      <a:pt x="241" y="1062"/>
                    </a:cubicBezTo>
                    <a:cubicBezTo>
                      <a:pt x="241" y="1089"/>
                      <a:pt x="268" y="1107"/>
                      <a:pt x="295" y="1107"/>
                    </a:cubicBezTo>
                    <a:lnTo>
                      <a:pt x="313" y="1107"/>
                    </a:lnTo>
                    <a:cubicBezTo>
                      <a:pt x="340" y="1098"/>
                      <a:pt x="357" y="1071"/>
                      <a:pt x="348" y="1036"/>
                    </a:cubicBezTo>
                    <a:cubicBezTo>
                      <a:pt x="322" y="937"/>
                      <a:pt x="295" y="830"/>
                      <a:pt x="268" y="732"/>
                    </a:cubicBezTo>
                    <a:cubicBezTo>
                      <a:pt x="206" y="491"/>
                      <a:pt x="143" y="268"/>
                      <a:pt x="125" y="54"/>
                    </a:cubicBezTo>
                    <a:cubicBezTo>
                      <a:pt x="117" y="19"/>
                      <a:pt x="90"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30"/>
              <p:cNvSpPr/>
              <p:nvPr/>
            </p:nvSpPr>
            <p:spPr>
              <a:xfrm>
                <a:off x="-312134" y="2464040"/>
                <a:ext cx="120906" cy="232515"/>
              </a:xfrm>
              <a:custGeom>
                <a:avLst/>
                <a:gdLst/>
                <a:ahLst/>
                <a:cxnLst/>
                <a:rect l="l" t="t" r="r" b="b"/>
                <a:pathLst>
                  <a:path w="3017" h="5802" extrusionOk="0">
                    <a:moveTo>
                      <a:pt x="60" y="1"/>
                    </a:moveTo>
                    <a:cubicBezTo>
                      <a:pt x="55" y="1"/>
                      <a:pt x="50" y="2"/>
                      <a:pt x="46" y="3"/>
                    </a:cubicBezTo>
                    <a:cubicBezTo>
                      <a:pt x="19" y="21"/>
                      <a:pt x="1" y="48"/>
                      <a:pt x="10" y="83"/>
                    </a:cubicBezTo>
                    <a:cubicBezTo>
                      <a:pt x="706" y="1841"/>
                      <a:pt x="1723" y="3866"/>
                      <a:pt x="2900" y="5775"/>
                    </a:cubicBezTo>
                    <a:cubicBezTo>
                      <a:pt x="2909" y="5793"/>
                      <a:pt x="2927" y="5802"/>
                      <a:pt x="2945" y="5802"/>
                    </a:cubicBezTo>
                    <a:cubicBezTo>
                      <a:pt x="2954" y="5802"/>
                      <a:pt x="2963" y="5802"/>
                      <a:pt x="2972" y="5793"/>
                    </a:cubicBezTo>
                    <a:cubicBezTo>
                      <a:pt x="3007" y="5775"/>
                      <a:pt x="3016" y="5739"/>
                      <a:pt x="2998" y="5713"/>
                    </a:cubicBezTo>
                    <a:cubicBezTo>
                      <a:pt x="1830" y="3812"/>
                      <a:pt x="804" y="1796"/>
                      <a:pt x="126" y="39"/>
                    </a:cubicBezTo>
                    <a:cubicBezTo>
                      <a:pt x="111" y="17"/>
                      <a:pt x="84"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30"/>
              <p:cNvSpPr/>
              <p:nvPr/>
            </p:nvSpPr>
            <p:spPr>
              <a:xfrm>
                <a:off x="-166983" y="2738553"/>
                <a:ext cx="120185" cy="143909"/>
              </a:xfrm>
              <a:custGeom>
                <a:avLst/>
                <a:gdLst/>
                <a:ahLst/>
                <a:cxnLst/>
                <a:rect l="l" t="t" r="r" b="b"/>
                <a:pathLst>
                  <a:path w="2999" h="3591" extrusionOk="0">
                    <a:moveTo>
                      <a:pt x="76" y="1"/>
                    </a:moveTo>
                    <a:cubicBezTo>
                      <a:pt x="62" y="1"/>
                      <a:pt x="49" y="5"/>
                      <a:pt x="37" y="13"/>
                    </a:cubicBezTo>
                    <a:cubicBezTo>
                      <a:pt x="10" y="31"/>
                      <a:pt x="1" y="67"/>
                      <a:pt x="19" y="94"/>
                    </a:cubicBezTo>
                    <a:cubicBezTo>
                      <a:pt x="955" y="1503"/>
                      <a:pt x="1865" y="2636"/>
                      <a:pt x="2641" y="3377"/>
                    </a:cubicBezTo>
                    <a:cubicBezTo>
                      <a:pt x="2722" y="3457"/>
                      <a:pt x="2811" y="3519"/>
                      <a:pt x="2900" y="3582"/>
                    </a:cubicBezTo>
                    <a:cubicBezTo>
                      <a:pt x="2918" y="3591"/>
                      <a:pt x="2927" y="3591"/>
                      <a:pt x="2936" y="3591"/>
                    </a:cubicBezTo>
                    <a:cubicBezTo>
                      <a:pt x="2954" y="3591"/>
                      <a:pt x="2972" y="3582"/>
                      <a:pt x="2980" y="3564"/>
                    </a:cubicBezTo>
                    <a:cubicBezTo>
                      <a:pt x="2998" y="3537"/>
                      <a:pt x="2989" y="3502"/>
                      <a:pt x="2963" y="3484"/>
                    </a:cubicBezTo>
                    <a:cubicBezTo>
                      <a:pt x="2873" y="3430"/>
                      <a:pt x="2793" y="3368"/>
                      <a:pt x="2722" y="3296"/>
                    </a:cubicBezTo>
                    <a:cubicBezTo>
                      <a:pt x="1955" y="2565"/>
                      <a:pt x="1054" y="1432"/>
                      <a:pt x="117" y="22"/>
                    </a:cubicBezTo>
                    <a:cubicBezTo>
                      <a:pt x="107" y="8"/>
                      <a:pt x="92"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30"/>
              <p:cNvSpPr/>
              <p:nvPr/>
            </p:nvSpPr>
            <p:spPr>
              <a:xfrm>
                <a:off x="-18946" y="2874207"/>
                <a:ext cx="55784" cy="44363"/>
              </a:xfrm>
              <a:custGeom>
                <a:avLst/>
                <a:gdLst/>
                <a:ahLst/>
                <a:cxnLst/>
                <a:rect l="l" t="t" r="r" b="b"/>
                <a:pathLst>
                  <a:path w="1392" h="1107" extrusionOk="0">
                    <a:moveTo>
                      <a:pt x="1303" y="1"/>
                    </a:moveTo>
                    <a:cubicBezTo>
                      <a:pt x="1276" y="1"/>
                      <a:pt x="1240" y="18"/>
                      <a:pt x="1240" y="45"/>
                    </a:cubicBezTo>
                    <a:cubicBezTo>
                      <a:pt x="1213" y="161"/>
                      <a:pt x="1196" y="277"/>
                      <a:pt x="1196" y="384"/>
                    </a:cubicBezTo>
                    <a:cubicBezTo>
                      <a:pt x="1196" y="429"/>
                      <a:pt x="1205" y="491"/>
                      <a:pt x="1213" y="563"/>
                    </a:cubicBezTo>
                    <a:cubicBezTo>
                      <a:pt x="1231" y="723"/>
                      <a:pt x="1258" y="902"/>
                      <a:pt x="1151" y="964"/>
                    </a:cubicBezTo>
                    <a:cubicBezTo>
                      <a:pt x="1124" y="979"/>
                      <a:pt x="1097" y="986"/>
                      <a:pt x="1070" y="986"/>
                    </a:cubicBezTo>
                    <a:cubicBezTo>
                      <a:pt x="983" y="986"/>
                      <a:pt x="896" y="915"/>
                      <a:pt x="794" y="812"/>
                    </a:cubicBezTo>
                    <a:cubicBezTo>
                      <a:pt x="741" y="759"/>
                      <a:pt x="687" y="705"/>
                      <a:pt x="634" y="679"/>
                    </a:cubicBezTo>
                    <a:cubicBezTo>
                      <a:pt x="446" y="563"/>
                      <a:pt x="250" y="491"/>
                      <a:pt x="89" y="429"/>
                    </a:cubicBezTo>
                    <a:cubicBezTo>
                      <a:pt x="83" y="427"/>
                      <a:pt x="77" y="426"/>
                      <a:pt x="71" y="426"/>
                    </a:cubicBezTo>
                    <a:cubicBezTo>
                      <a:pt x="45" y="426"/>
                      <a:pt x="24" y="442"/>
                      <a:pt x="9" y="464"/>
                    </a:cubicBezTo>
                    <a:cubicBezTo>
                      <a:pt x="0" y="500"/>
                      <a:pt x="18" y="536"/>
                      <a:pt x="45" y="545"/>
                    </a:cubicBezTo>
                    <a:cubicBezTo>
                      <a:pt x="205" y="598"/>
                      <a:pt x="393" y="670"/>
                      <a:pt x="580" y="777"/>
                    </a:cubicBezTo>
                    <a:cubicBezTo>
                      <a:pt x="616" y="803"/>
                      <a:pt x="660" y="848"/>
                      <a:pt x="714" y="893"/>
                    </a:cubicBezTo>
                    <a:cubicBezTo>
                      <a:pt x="803" y="982"/>
                      <a:pt x="928" y="1107"/>
                      <a:pt x="1071" y="1107"/>
                    </a:cubicBezTo>
                    <a:cubicBezTo>
                      <a:pt x="1115" y="1107"/>
                      <a:pt x="1160" y="1089"/>
                      <a:pt x="1213" y="1062"/>
                    </a:cubicBezTo>
                    <a:cubicBezTo>
                      <a:pt x="1392" y="964"/>
                      <a:pt x="1356" y="723"/>
                      <a:pt x="1329" y="545"/>
                    </a:cubicBezTo>
                    <a:cubicBezTo>
                      <a:pt x="1320" y="482"/>
                      <a:pt x="1312" y="429"/>
                      <a:pt x="1312" y="384"/>
                    </a:cubicBezTo>
                    <a:cubicBezTo>
                      <a:pt x="1312" y="286"/>
                      <a:pt x="1329" y="179"/>
                      <a:pt x="1347" y="72"/>
                    </a:cubicBezTo>
                    <a:cubicBezTo>
                      <a:pt x="1356" y="36"/>
                      <a:pt x="1338" y="9"/>
                      <a:pt x="1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30"/>
              <p:cNvSpPr/>
              <p:nvPr/>
            </p:nvSpPr>
            <p:spPr>
              <a:xfrm>
                <a:off x="24295" y="2774541"/>
                <a:ext cx="21480" cy="73978"/>
              </a:xfrm>
              <a:custGeom>
                <a:avLst/>
                <a:gdLst/>
                <a:ahLst/>
                <a:cxnLst/>
                <a:rect l="l" t="t" r="r" b="b"/>
                <a:pathLst>
                  <a:path w="536" h="1846" extrusionOk="0">
                    <a:moveTo>
                      <a:pt x="69" y="0"/>
                    </a:moveTo>
                    <a:cubicBezTo>
                      <a:pt x="61" y="0"/>
                      <a:pt x="53" y="3"/>
                      <a:pt x="45" y="8"/>
                    </a:cubicBezTo>
                    <a:cubicBezTo>
                      <a:pt x="10" y="16"/>
                      <a:pt x="1" y="52"/>
                      <a:pt x="10" y="79"/>
                    </a:cubicBezTo>
                    <a:cubicBezTo>
                      <a:pt x="126" y="400"/>
                      <a:pt x="233" y="712"/>
                      <a:pt x="331" y="1016"/>
                    </a:cubicBezTo>
                    <a:cubicBezTo>
                      <a:pt x="411" y="1256"/>
                      <a:pt x="420" y="1497"/>
                      <a:pt x="357" y="1783"/>
                    </a:cubicBezTo>
                    <a:cubicBezTo>
                      <a:pt x="357" y="1810"/>
                      <a:pt x="375" y="1836"/>
                      <a:pt x="402" y="1845"/>
                    </a:cubicBezTo>
                    <a:lnTo>
                      <a:pt x="420" y="1845"/>
                    </a:lnTo>
                    <a:cubicBezTo>
                      <a:pt x="447" y="1845"/>
                      <a:pt x="465" y="1827"/>
                      <a:pt x="473" y="1801"/>
                    </a:cubicBezTo>
                    <a:cubicBezTo>
                      <a:pt x="536" y="1497"/>
                      <a:pt x="527" y="1248"/>
                      <a:pt x="438" y="980"/>
                    </a:cubicBezTo>
                    <a:cubicBezTo>
                      <a:pt x="340" y="677"/>
                      <a:pt x="233" y="355"/>
                      <a:pt x="117" y="34"/>
                    </a:cubicBezTo>
                    <a:cubicBezTo>
                      <a:pt x="110" y="15"/>
                      <a:pt x="90"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30"/>
              <p:cNvSpPr/>
              <p:nvPr/>
            </p:nvSpPr>
            <p:spPr>
              <a:xfrm>
                <a:off x="26459" y="2670346"/>
                <a:ext cx="21841" cy="147436"/>
              </a:xfrm>
              <a:custGeom>
                <a:avLst/>
                <a:gdLst/>
                <a:ahLst/>
                <a:cxnLst/>
                <a:rect l="l" t="t" r="r" b="b"/>
                <a:pathLst>
                  <a:path w="545" h="3679" extrusionOk="0">
                    <a:moveTo>
                      <a:pt x="69" y="0"/>
                    </a:moveTo>
                    <a:cubicBezTo>
                      <a:pt x="63" y="0"/>
                      <a:pt x="58" y="1"/>
                      <a:pt x="54" y="3"/>
                    </a:cubicBezTo>
                    <a:cubicBezTo>
                      <a:pt x="18" y="12"/>
                      <a:pt x="0" y="38"/>
                      <a:pt x="9" y="74"/>
                    </a:cubicBezTo>
                    <a:cubicBezTo>
                      <a:pt x="339" y="1332"/>
                      <a:pt x="428" y="2518"/>
                      <a:pt x="277" y="3616"/>
                    </a:cubicBezTo>
                    <a:cubicBezTo>
                      <a:pt x="277" y="3642"/>
                      <a:pt x="295" y="3678"/>
                      <a:pt x="330" y="3678"/>
                    </a:cubicBezTo>
                    <a:cubicBezTo>
                      <a:pt x="366" y="3678"/>
                      <a:pt x="384" y="3660"/>
                      <a:pt x="393" y="3633"/>
                    </a:cubicBezTo>
                    <a:cubicBezTo>
                      <a:pt x="544" y="2518"/>
                      <a:pt x="455" y="1314"/>
                      <a:pt x="125" y="38"/>
                    </a:cubicBezTo>
                    <a:cubicBezTo>
                      <a:pt x="118" y="16"/>
                      <a:pt x="92"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30"/>
              <p:cNvSpPr/>
              <p:nvPr/>
            </p:nvSpPr>
            <p:spPr>
              <a:xfrm>
                <a:off x="-125866" y="2830926"/>
                <a:ext cx="65843" cy="41878"/>
              </a:xfrm>
              <a:custGeom>
                <a:avLst/>
                <a:gdLst/>
                <a:ahLst/>
                <a:cxnLst/>
                <a:rect l="l" t="t" r="r" b="b"/>
                <a:pathLst>
                  <a:path w="1643" h="1045" extrusionOk="0">
                    <a:moveTo>
                      <a:pt x="68" y="1"/>
                    </a:moveTo>
                    <a:cubicBezTo>
                      <a:pt x="49" y="1"/>
                      <a:pt x="30" y="11"/>
                      <a:pt x="19" y="28"/>
                    </a:cubicBezTo>
                    <a:cubicBezTo>
                      <a:pt x="1" y="46"/>
                      <a:pt x="1" y="81"/>
                      <a:pt x="28" y="108"/>
                    </a:cubicBezTo>
                    <a:cubicBezTo>
                      <a:pt x="527" y="483"/>
                      <a:pt x="1036" y="795"/>
                      <a:pt x="1553" y="1036"/>
                    </a:cubicBezTo>
                    <a:cubicBezTo>
                      <a:pt x="1562" y="1045"/>
                      <a:pt x="1571" y="1045"/>
                      <a:pt x="1580" y="1045"/>
                    </a:cubicBezTo>
                    <a:cubicBezTo>
                      <a:pt x="1598" y="1045"/>
                      <a:pt x="1624" y="1036"/>
                      <a:pt x="1633" y="1009"/>
                    </a:cubicBezTo>
                    <a:cubicBezTo>
                      <a:pt x="1642" y="982"/>
                      <a:pt x="1633" y="947"/>
                      <a:pt x="1607" y="938"/>
                    </a:cubicBezTo>
                    <a:cubicBezTo>
                      <a:pt x="1098" y="697"/>
                      <a:pt x="590" y="385"/>
                      <a:pt x="99" y="10"/>
                    </a:cubicBezTo>
                    <a:cubicBezTo>
                      <a:pt x="89" y="4"/>
                      <a:pt x="79" y="1"/>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30"/>
              <p:cNvSpPr/>
              <p:nvPr/>
            </p:nvSpPr>
            <p:spPr>
              <a:xfrm>
                <a:off x="-248135" y="2690784"/>
                <a:ext cx="85841" cy="108042"/>
              </a:xfrm>
              <a:custGeom>
                <a:avLst/>
                <a:gdLst/>
                <a:ahLst/>
                <a:cxnLst/>
                <a:rect l="l" t="t" r="r" b="b"/>
                <a:pathLst>
                  <a:path w="2142" h="2696" extrusionOk="0">
                    <a:moveTo>
                      <a:pt x="67" y="1"/>
                    </a:moveTo>
                    <a:cubicBezTo>
                      <a:pt x="57" y="1"/>
                      <a:pt x="46" y="4"/>
                      <a:pt x="36" y="10"/>
                    </a:cubicBezTo>
                    <a:cubicBezTo>
                      <a:pt x="10" y="28"/>
                      <a:pt x="1" y="64"/>
                      <a:pt x="19" y="90"/>
                    </a:cubicBezTo>
                    <a:cubicBezTo>
                      <a:pt x="197" y="367"/>
                      <a:pt x="375" y="626"/>
                      <a:pt x="536" y="866"/>
                    </a:cubicBezTo>
                    <a:cubicBezTo>
                      <a:pt x="1009" y="1544"/>
                      <a:pt x="1508" y="2151"/>
                      <a:pt x="2035" y="2686"/>
                    </a:cubicBezTo>
                    <a:cubicBezTo>
                      <a:pt x="2044" y="2695"/>
                      <a:pt x="2062" y="2695"/>
                      <a:pt x="2079" y="2695"/>
                    </a:cubicBezTo>
                    <a:cubicBezTo>
                      <a:pt x="2088" y="2695"/>
                      <a:pt x="2106" y="2695"/>
                      <a:pt x="2115" y="2686"/>
                    </a:cubicBezTo>
                    <a:cubicBezTo>
                      <a:pt x="2142" y="2660"/>
                      <a:pt x="2142" y="2624"/>
                      <a:pt x="2115" y="2597"/>
                    </a:cubicBezTo>
                    <a:cubicBezTo>
                      <a:pt x="1598" y="2080"/>
                      <a:pt x="1098" y="1473"/>
                      <a:pt x="634" y="804"/>
                    </a:cubicBezTo>
                    <a:cubicBezTo>
                      <a:pt x="474" y="563"/>
                      <a:pt x="295" y="304"/>
                      <a:pt x="117"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30"/>
              <p:cNvSpPr/>
              <p:nvPr/>
            </p:nvSpPr>
            <p:spPr>
              <a:xfrm>
                <a:off x="-350727" y="2500869"/>
                <a:ext cx="68328" cy="130284"/>
              </a:xfrm>
              <a:custGeom>
                <a:avLst/>
                <a:gdLst/>
                <a:ahLst/>
                <a:cxnLst/>
                <a:rect l="l" t="t" r="r" b="b"/>
                <a:pathLst>
                  <a:path w="1705" h="3251" extrusionOk="0">
                    <a:moveTo>
                      <a:pt x="60" y="1"/>
                    </a:moveTo>
                    <a:cubicBezTo>
                      <a:pt x="55" y="1"/>
                      <a:pt x="50" y="1"/>
                      <a:pt x="45" y="3"/>
                    </a:cubicBezTo>
                    <a:cubicBezTo>
                      <a:pt x="9" y="21"/>
                      <a:pt x="0" y="57"/>
                      <a:pt x="9" y="83"/>
                    </a:cubicBezTo>
                    <a:cubicBezTo>
                      <a:pt x="384" y="1002"/>
                      <a:pt x="910" y="2055"/>
                      <a:pt x="1588" y="3224"/>
                    </a:cubicBezTo>
                    <a:cubicBezTo>
                      <a:pt x="1597" y="3241"/>
                      <a:pt x="1624" y="3250"/>
                      <a:pt x="1642" y="3250"/>
                    </a:cubicBezTo>
                    <a:cubicBezTo>
                      <a:pt x="1651" y="3250"/>
                      <a:pt x="1660" y="3250"/>
                      <a:pt x="1669" y="3241"/>
                    </a:cubicBezTo>
                    <a:cubicBezTo>
                      <a:pt x="1695" y="3224"/>
                      <a:pt x="1704" y="3188"/>
                      <a:pt x="1687" y="3161"/>
                    </a:cubicBezTo>
                    <a:cubicBezTo>
                      <a:pt x="1017" y="2001"/>
                      <a:pt x="491" y="949"/>
                      <a:pt x="116" y="39"/>
                    </a:cubicBezTo>
                    <a:cubicBezTo>
                      <a:pt x="109" y="17"/>
                      <a:pt x="84"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30"/>
              <p:cNvSpPr/>
              <p:nvPr/>
            </p:nvSpPr>
            <p:spPr>
              <a:xfrm>
                <a:off x="-375052" y="2354034"/>
                <a:ext cx="13626" cy="91211"/>
              </a:xfrm>
              <a:custGeom>
                <a:avLst/>
                <a:gdLst/>
                <a:ahLst/>
                <a:cxnLst/>
                <a:rect l="l" t="t" r="r" b="b"/>
                <a:pathLst>
                  <a:path w="340" h="2276" extrusionOk="0">
                    <a:moveTo>
                      <a:pt x="170" y="0"/>
                    </a:moveTo>
                    <a:cubicBezTo>
                      <a:pt x="144" y="0"/>
                      <a:pt x="117" y="27"/>
                      <a:pt x="117" y="63"/>
                    </a:cubicBezTo>
                    <a:cubicBezTo>
                      <a:pt x="135" y="348"/>
                      <a:pt x="170" y="571"/>
                      <a:pt x="197" y="687"/>
                    </a:cubicBezTo>
                    <a:cubicBezTo>
                      <a:pt x="215" y="803"/>
                      <a:pt x="206" y="919"/>
                      <a:pt x="161" y="1026"/>
                    </a:cubicBezTo>
                    <a:cubicBezTo>
                      <a:pt x="81" y="1214"/>
                      <a:pt x="1" y="1535"/>
                      <a:pt x="63" y="1936"/>
                    </a:cubicBezTo>
                    <a:cubicBezTo>
                      <a:pt x="81" y="2034"/>
                      <a:pt x="99" y="2133"/>
                      <a:pt x="126" y="2231"/>
                    </a:cubicBezTo>
                    <a:cubicBezTo>
                      <a:pt x="135" y="2258"/>
                      <a:pt x="152" y="2275"/>
                      <a:pt x="179" y="2275"/>
                    </a:cubicBezTo>
                    <a:lnTo>
                      <a:pt x="197" y="2275"/>
                    </a:lnTo>
                    <a:cubicBezTo>
                      <a:pt x="224" y="2266"/>
                      <a:pt x="242" y="2231"/>
                      <a:pt x="242" y="2204"/>
                    </a:cubicBezTo>
                    <a:cubicBezTo>
                      <a:pt x="215" y="2106"/>
                      <a:pt x="197" y="2008"/>
                      <a:pt x="179" y="1919"/>
                    </a:cubicBezTo>
                    <a:cubicBezTo>
                      <a:pt x="117" y="1544"/>
                      <a:pt x="197" y="1249"/>
                      <a:pt x="268" y="1071"/>
                    </a:cubicBezTo>
                    <a:cubicBezTo>
                      <a:pt x="322" y="937"/>
                      <a:pt x="340" y="803"/>
                      <a:pt x="313" y="661"/>
                    </a:cubicBezTo>
                    <a:cubicBezTo>
                      <a:pt x="286" y="554"/>
                      <a:pt x="251" y="331"/>
                      <a:pt x="233" y="54"/>
                    </a:cubicBezTo>
                    <a:cubicBezTo>
                      <a:pt x="233" y="18"/>
                      <a:pt x="206"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30"/>
              <p:cNvSpPr/>
              <p:nvPr/>
            </p:nvSpPr>
            <p:spPr>
              <a:xfrm>
                <a:off x="-380743" y="2235973"/>
                <a:ext cx="119424" cy="78427"/>
              </a:xfrm>
              <a:custGeom>
                <a:avLst/>
                <a:gdLst/>
                <a:ahLst/>
                <a:cxnLst/>
                <a:rect l="l" t="t" r="r" b="b"/>
                <a:pathLst>
                  <a:path w="2980" h="1957" extrusionOk="0">
                    <a:moveTo>
                      <a:pt x="2097" y="0"/>
                    </a:moveTo>
                    <a:cubicBezTo>
                      <a:pt x="1894" y="0"/>
                      <a:pt x="1709" y="46"/>
                      <a:pt x="1543" y="136"/>
                    </a:cubicBezTo>
                    <a:lnTo>
                      <a:pt x="687" y="609"/>
                    </a:lnTo>
                    <a:cubicBezTo>
                      <a:pt x="294" y="823"/>
                      <a:pt x="63" y="1252"/>
                      <a:pt x="0" y="1885"/>
                    </a:cubicBezTo>
                    <a:cubicBezTo>
                      <a:pt x="0" y="1921"/>
                      <a:pt x="18" y="1947"/>
                      <a:pt x="54" y="1947"/>
                    </a:cubicBezTo>
                    <a:cubicBezTo>
                      <a:pt x="54" y="1956"/>
                      <a:pt x="54" y="1956"/>
                      <a:pt x="63" y="1956"/>
                    </a:cubicBezTo>
                    <a:cubicBezTo>
                      <a:pt x="89" y="1956"/>
                      <a:pt x="116" y="1930"/>
                      <a:pt x="116" y="1903"/>
                    </a:cubicBezTo>
                    <a:cubicBezTo>
                      <a:pt x="179" y="1305"/>
                      <a:pt x="384" y="904"/>
                      <a:pt x="741" y="707"/>
                    </a:cubicBezTo>
                    <a:lnTo>
                      <a:pt x="1597" y="243"/>
                    </a:lnTo>
                    <a:cubicBezTo>
                      <a:pt x="1745" y="161"/>
                      <a:pt x="1912" y="120"/>
                      <a:pt x="2097" y="120"/>
                    </a:cubicBezTo>
                    <a:cubicBezTo>
                      <a:pt x="2334" y="120"/>
                      <a:pt x="2599" y="188"/>
                      <a:pt x="2891" y="324"/>
                    </a:cubicBezTo>
                    <a:cubicBezTo>
                      <a:pt x="2899" y="326"/>
                      <a:pt x="2907" y="327"/>
                      <a:pt x="2914" y="327"/>
                    </a:cubicBezTo>
                    <a:cubicBezTo>
                      <a:pt x="2938" y="327"/>
                      <a:pt x="2957" y="315"/>
                      <a:pt x="2971" y="288"/>
                    </a:cubicBezTo>
                    <a:cubicBezTo>
                      <a:pt x="2980" y="261"/>
                      <a:pt x="2971" y="226"/>
                      <a:pt x="2944" y="217"/>
                    </a:cubicBezTo>
                    <a:cubicBezTo>
                      <a:pt x="2636" y="72"/>
                      <a:pt x="2352" y="0"/>
                      <a:pt x="20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30"/>
              <p:cNvSpPr/>
              <p:nvPr/>
            </p:nvSpPr>
            <p:spPr>
              <a:xfrm>
                <a:off x="-233828" y="2276809"/>
                <a:ext cx="111929" cy="89407"/>
              </a:xfrm>
              <a:custGeom>
                <a:avLst/>
                <a:gdLst/>
                <a:ahLst/>
                <a:cxnLst/>
                <a:rect l="l" t="t" r="r" b="b"/>
                <a:pathLst>
                  <a:path w="2793" h="2231" extrusionOk="0">
                    <a:moveTo>
                      <a:pt x="68" y="0"/>
                    </a:moveTo>
                    <a:cubicBezTo>
                      <a:pt x="49" y="0"/>
                      <a:pt x="30" y="10"/>
                      <a:pt x="18" y="27"/>
                    </a:cubicBezTo>
                    <a:cubicBezTo>
                      <a:pt x="1" y="54"/>
                      <a:pt x="10" y="90"/>
                      <a:pt x="36" y="108"/>
                    </a:cubicBezTo>
                    <a:cubicBezTo>
                      <a:pt x="304" y="286"/>
                      <a:pt x="491" y="456"/>
                      <a:pt x="554" y="518"/>
                    </a:cubicBezTo>
                    <a:cubicBezTo>
                      <a:pt x="661" y="616"/>
                      <a:pt x="786" y="679"/>
                      <a:pt x="920" y="705"/>
                    </a:cubicBezTo>
                    <a:cubicBezTo>
                      <a:pt x="1116" y="741"/>
                      <a:pt x="1401" y="830"/>
                      <a:pt x="1687" y="1089"/>
                    </a:cubicBezTo>
                    <a:cubicBezTo>
                      <a:pt x="1999" y="1374"/>
                      <a:pt x="2329" y="1749"/>
                      <a:pt x="2677" y="2213"/>
                    </a:cubicBezTo>
                    <a:cubicBezTo>
                      <a:pt x="2686" y="2222"/>
                      <a:pt x="2704" y="2231"/>
                      <a:pt x="2722" y="2231"/>
                    </a:cubicBezTo>
                    <a:cubicBezTo>
                      <a:pt x="2739" y="2231"/>
                      <a:pt x="2748" y="2231"/>
                      <a:pt x="2757" y="2222"/>
                    </a:cubicBezTo>
                    <a:cubicBezTo>
                      <a:pt x="2784" y="2204"/>
                      <a:pt x="2793" y="2168"/>
                      <a:pt x="2775" y="2142"/>
                    </a:cubicBezTo>
                    <a:cubicBezTo>
                      <a:pt x="2418" y="1669"/>
                      <a:pt x="2079" y="1285"/>
                      <a:pt x="1767" y="1000"/>
                    </a:cubicBezTo>
                    <a:cubicBezTo>
                      <a:pt x="1455" y="732"/>
                      <a:pt x="1151" y="625"/>
                      <a:pt x="946" y="589"/>
                    </a:cubicBezTo>
                    <a:cubicBezTo>
                      <a:pt x="830" y="572"/>
                      <a:pt x="723" y="518"/>
                      <a:pt x="634" y="438"/>
                    </a:cubicBezTo>
                    <a:cubicBezTo>
                      <a:pt x="572" y="375"/>
                      <a:pt x="375" y="197"/>
                      <a:pt x="99" y="9"/>
                    </a:cubicBezTo>
                    <a:cubicBezTo>
                      <a:pt x="89" y="3"/>
                      <a:pt x="79"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30"/>
              <p:cNvSpPr/>
              <p:nvPr/>
            </p:nvSpPr>
            <p:spPr>
              <a:xfrm>
                <a:off x="-88315" y="2419797"/>
                <a:ext cx="94777" cy="181299"/>
              </a:xfrm>
              <a:custGeom>
                <a:avLst/>
                <a:gdLst/>
                <a:ahLst/>
                <a:cxnLst/>
                <a:rect l="l" t="t" r="r" b="b"/>
                <a:pathLst>
                  <a:path w="2365" h="4524" extrusionOk="0">
                    <a:moveTo>
                      <a:pt x="67" y="1"/>
                    </a:moveTo>
                    <a:cubicBezTo>
                      <a:pt x="56" y="1"/>
                      <a:pt x="46" y="4"/>
                      <a:pt x="36" y="10"/>
                    </a:cubicBezTo>
                    <a:cubicBezTo>
                      <a:pt x="9" y="28"/>
                      <a:pt x="0" y="63"/>
                      <a:pt x="18" y="90"/>
                    </a:cubicBezTo>
                    <a:cubicBezTo>
                      <a:pt x="928" y="1580"/>
                      <a:pt x="1767" y="3346"/>
                      <a:pt x="2249" y="4488"/>
                    </a:cubicBezTo>
                    <a:cubicBezTo>
                      <a:pt x="2258" y="4515"/>
                      <a:pt x="2275" y="4524"/>
                      <a:pt x="2302" y="4524"/>
                    </a:cubicBezTo>
                    <a:lnTo>
                      <a:pt x="2320" y="4524"/>
                    </a:lnTo>
                    <a:cubicBezTo>
                      <a:pt x="2356" y="4506"/>
                      <a:pt x="2365" y="4479"/>
                      <a:pt x="2356" y="4444"/>
                    </a:cubicBezTo>
                    <a:cubicBezTo>
                      <a:pt x="1874" y="3293"/>
                      <a:pt x="1026" y="1526"/>
                      <a:pt x="116" y="28"/>
                    </a:cubicBezTo>
                    <a:cubicBezTo>
                      <a:pt x="105" y="10"/>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30"/>
              <p:cNvSpPr/>
              <p:nvPr/>
            </p:nvSpPr>
            <p:spPr>
              <a:xfrm>
                <a:off x="-30046" y="2821629"/>
                <a:ext cx="41518" cy="58710"/>
              </a:xfrm>
              <a:custGeom>
                <a:avLst/>
                <a:gdLst/>
                <a:ahLst/>
                <a:cxnLst/>
                <a:rect l="l" t="t" r="r" b="b"/>
                <a:pathLst>
                  <a:path w="1036" h="1465" extrusionOk="0">
                    <a:moveTo>
                      <a:pt x="67" y="1"/>
                    </a:moveTo>
                    <a:cubicBezTo>
                      <a:pt x="56" y="1"/>
                      <a:pt x="46" y="4"/>
                      <a:pt x="36" y="10"/>
                    </a:cubicBezTo>
                    <a:cubicBezTo>
                      <a:pt x="10" y="28"/>
                      <a:pt x="1" y="64"/>
                      <a:pt x="18" y="90"/>
                    </a:cubicBezTo>
                    <a:cubicBezTo>
                      <a:pt x="357" y="617"/>
                      <a:pt x="670" y="1081"/>
                      <a:pt x="928" y="1437"/>
                    </a:cubicBezTo>
                    <a:cubicBezTo>
                      <a:pt x="937" y="1455"/>
                      <a:pt x="955" y="1464"/>
                      <a:pt x="973" y="1464"/>
                    </a:cubicBezTo>
                    <a:cubicBezTo>
                      <a:pt x="982" y="1464"/>
                      <a:pt x="1000" y="1464"/>
                      <a:pt x="1009" y="1455"/>
                    </a:cubicBezTo>
                    <a:cubicBezTo>
                      <a:pt x="1035" y="1437"/>
                      <a:pt x="1035" y="1402"/>
                      <a:pt x="1018" y="1375"/>
                    </a:cubicBezTo>
                    <a:cubicBezTo>
                      <a:pt x="768" y="1009"/>
                      <a:pt x="456" y="545"/>
                      <a:pt x="117"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30"/>
              <p:cNvSpPr/>
              <p:nvPr/>
            </p:nvSpPr>
            <p:spPr>
              <a:xfrm>
                <a:off x="-150873" y="2620813"/>
                <a:ext cx="103714" cy="170479"/>
              </a:xfrm>
              <a:custGeom>
                <a:avLst/>
                <a:gdLst/>
                <a:ahLst/>
                <a:cxnLst/>
                <a:rect l="l" t="t" r="r" b="b"/>
                <a:pathLst>
                  <a:path w="2588" h="4254" extrusionOk="0">
                    <a:moveTo>
                      <a:pt x="60" y="0"/>
                    </a:moveTo>
                    <a:cubicBezTo>
                      <a:pt x="52" y="0"/>
                      <a:pt x="43" y="2"/>
                      <a:pt x="36" y="7"/>
                    </a:cubicBezTo>
                    <a:cubicBezTo>
                      <a:pt x="9" y="25"/>
                      <a:pt x="0" y="61"/>
                      <a:pt x="9" y="88"/>
                    </a:cubicBezTo>
                    <a:cubicBezTo>
                      <a:pt x="821" y="1524"/>
                      <a:pt x="1669" y="2951"/>
                      <a:pt x="2471" y="4227"/>
                    </a:cubicBezTo>
                    <a:cubicBezTo>
                      <a:pt x="2489" y="4245"/>
                      <a:pt x="2507" y="4254"/>
                      <a:pt x="2525" y="4254"/>
                    </a:cubicBezTo>
                    <a:cubicBezTo>
                      <a:pt x="2534" y="4254"/>
                      <a:pt x="2543" y="4254"/>
                      <a:pt x="2552" y="4245"/>
                    </a:cubicBezTo>
                    <a:cubicBezTo>
                      <a:pt x="2578" y="4227"/>
                      <a:pt x="2587" y="4191"/>
                      <a:pt x="2570" y="4165"/>
                    </a:cubicBezTo>
                    <a:cubicBezTo>
                      <a:pt x="1767" y="2898"/>
                      <a:pt x="919" y="1462"/>
                      <a:pt x="116" y="34"/>
                    </a:cubicBezTo>
                    <a:cubicBezTo>
                      <a:pt x="103" y="15"/>
                      <a:pt x="81"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30"/>
              <p:cNvSpPr/>
              <p:nvPr/>
            </p:nvSpPr>
            <p:spPr>
              <a:xfrm>
                <a:off x="-283521" y="2365175"/>
                <a:ext cx="99065" cy="189835"/>
              </a:xfrm>
              <a:custGeom>
                <a:avLst/>
                <a:gdLst/>
                <a:ahLst/>
                <a:cxnLst/>
                <a:rect l="l" t="t" r="r" b="b"/>
                <a:pathLst>
                  <a:path w="2472" h="4737" extrusionOk="0">
                    <a:moveTo>
                      <a:pt x="69" y="1"/>
                    </a:moveTo>
                    <a:cubicBezTo>
                      <a:pt x="61" y="1"/>
                      <a:pt x="53" y="3"/>
                      <a:pt x="45" y="8"/>
                    </a:cubicBezTo>
                    <a:cubicBezTo>
                      <a:pt x="10" y="17"/>
                      <a:pt x="1" y="53"/>
                      <a:pt x="18" y="79"/>
                    </a:cubicBezTo>
                    <a:cubicBezTo>
                      <a:pt x="723" y="1587"/>
                      <a:pt x="1508" y="3139"/>
                      <a:pt x="2356" y="4709"/>
                    </a:cubicBezTo>
                    <a:cubicBezTo>
                      <a:pt x="2365" y="4727"/>
                      <a:pt x="2383" y="4736"/>
                      <a:pt x="2400" y="4736"/>
                    </a:cubicBezTo>
                    <a:lnTo>
                      <a:pt x="2436" y="4736"/>
                    </a:lnTo>
                    <a:cubicBezTo>
                      <a:pt x="2463" y="4718"/>
                      <a:pt x="2472" y="4683"/>
                      <a:pt x="2454" y="4656"/>
                    </a:cubicBezTo>
                    <a:cubicBezTo>
                      <a:pt x="1615" y="3095"/>
                      <a:pt x="830" y="1533"/>
                      <a:pt x="117" y="35"/>
                    </a:cubicBezTo>
                    <a:cubicBezTo>
                      <a:pt x="110" y="15"/>
                      <a:pt x="90"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30"/>
              <p:cNvSpPr/>
              <p:nvPr/>
            </p:nvSpPr>
            <p:spPr>
              <a:xfrm>
                <a:off x="-337502" y="2251321"/>
                <a:ext cx="24726" cy="46968"/>
              </a:xfrm>
              <a:custGeom>
                <a:avLst/>
                <a:gdLst/>
                <a:ahLst/>
                <a:cxnLst/>
                <a:rect l="l" t="t" r="r" b="b"/>
                <a:pathLst>
                  <a:path w="617" h="1172" extrusionOk="0">
                    <a:moveTo>
                      <a:pt x="54" y="1"/>
                    </a:moveTo>
                    <a:cubicBezTo>
                      <a:pt x="49" y="1"/>
                      <a:pt x="43" y="2"/>
                      <a:pt x="36" y="3"/>
                    </a:cubicBezTo>
                    <a:cubicBezTo>
                      <a:pt x="9" y="21"/>
                      <a:pt x="1" y="57"/>
                      <a:pt x="9" y="83"/>
                    </a:cubicBezTo>
                    <a:cubicBezTo>
                      <a:pt x="90" y="280"/>
                      <a:pt x="197" y="485"/>
                      <a:pt x="286" y="690"/>
                    </a:cubicBezTo>
                    <a:cubicBezTo>
                      <a:pt x="366" y="842"/>
                      <a:pt x="438" y="1002"/>
                      <a:pt x="500" y="1145"/>
                    </a:cubicBezTo>
                    <a:cubicBezTo>
                      <a:pt x="509" y="1163"/>
                      <a:pt x="527" y="1172"/>
                      <a:pt x="554" y="1172"/>
                    </a:cubicBezTo>
                    <a:lnTo>
                      <a:pt x="571" y="1172"/>
                    </a:lnTo>
                    <a:cubicBezTo>
                      <a:pt x="607" y="1154"/>
                      <a:pt x="616" y="1127"/>
                      <a:pt x="607" y="1092"/>
                    </a:cubicBezTo>
                    <a:cubicBezTo>
                      <a:pt x="536" y="949"/>
                      <a:pt x="464" y="797"/>
                      <a:pt x="393" y="637"/>
                    </a:cubicBezTo>
                    <a:cubicBezTo>
                      <a:pt x="295" y="440"/>
                      <a:pt x="197" y="226"/>
                      <a:pt x="117" y="39"/>
                    </a:cubicBezTo>
                    <a:cubicBezTo>
                      <a:pt x="102" y="17"/>
                      <a:pt x="81"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33" name="Google Shape;3333;p30"/>
          <p:cNvGrpSpPr/>
          <p:nvPr/>
        </p:nvGrpSpPr>
        <p:grpSpPr>
          <a:xfrm rot="-4888664">
            <a:off x="10689580" y="-496153"/>
            <a:ext cx="2108997" cy="1765941"/>
            <a:chOff x="7873999" y="4256417"/>
            <a:chExt cx="1581682" cy="1324400"/>
          </a:xfrm>
        </p:grpSpPr>
        <p:grpSp>
          <p:nvGrpSpPr>
            <p:cNvPr id="3334" name="Google Shape;3334;p30"/>
            <p:cNvGrpSpPr/>
            <p:nvPr/>
          </p:nvGrpSpPr>
          <p:grpSpPr>
            <a:xfrm rot="5792408">
              <a:off x="8111756" y="4383465"/>
              <a:ext cx="379714" cy="817296"/>
              <a:chOff x="-19791" y="963299"/>
              <a:chExt cx="379711" cy="817290"/>
            </a:xfrm>
          </p:grpSpPr>
          <p:sp>
            <p:nvSpPr>
              <p:cNvPr id="3335" name="Google Shape;3335;p30"/>
              <p:cNvSpPr/>
              <p:nvPr/>
            </p:nvSpPr>
            <p:spPr>
              <a:xfrm>
                <a:off x="-19791" y="963299"/>
                <a:ext cx="379711" cy="817290"/>
              </a:xfrm>
              <a:custGeom>
                <a:avLst/>
                <a:gdLst/>
                <a:ahLst/>
                <a:cxnLst/>
                <a:rect l="l" t="t" r="r" b="b"/>
                <a:pathLst>
                  <a:path w="9475" h="20394" extrusionOk="0">
                    <a:moveTo>
                      <a:pt x="5897" y="0"/>
                    </a:moveTo>
                    <a:cubicBezTo>
                      <a:pt x="4202" y="1552"/>
                      <a:pt x="2489" y="3818"/>
                      <a:pt x="1909" y="6040"/>
                    </a:cubicBezTo>
                    <a:cubicBezTo>
                      <a:pt x="0" y="13382"/>
                      <a:pt x="2409" y="18119"/>
                      <a:pt x="3917" y="20394"/>
                    </a:cubicBezTo>
                    <a:cubicBezTo>
                      <a:pt x="7646" y="16950"/>
                      <a:pt x="9474" y="11829"/>
                      <a:pt x="8868" y="6789"/>
                    </a:cubicBezTo>
                    <a:cubicBezTo>
                      <a:pt x="8404" y="2864"/>
                      <a:pt x="5897" y="0"/>
                      <a:pt x="5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30"/>
              <p:cNvSpPr/>
              <p:nvPr/>
            </p:nvSpPr>
            <p:spPr>
              <a:xfrm>
                <a:off x="28460" y="982215"/>
                <a:ext cx="309299" cy="798374"/>
              </a:xfrm>
              <a:custGeom>
                <a:avLst/>
                <a:gdLst/>
                <a:ahLst/>
                <a:cxnLst/>
                <a:rect l="l" t="t" r="r" b="b"/>
                <a:pathLst>
                  <a:path w="7718" h="19922" extrusionOk="0">
                    <a:moveTo>
                      <a:pt x="4755" y="0"/>
                    </a:moveTo>
                    <a:cubicBezTo>
                      <a:pt x="4749" y="0"/>
                      <a:pt x="4744" y="1"/>
                      <a:pt x="4738" y="1"/>
                    </a:cubicBezTo>
                    <a:cubicBezTo>
                      <a:pt x="4595" y="10"/>
                      <a:pt x="4488" y="135"/>
                      <a:pt x="4497" y="278"/>
                    </a:cubicBezTo>
                    <a:cubicBezTo>
                      <a:pt x="4532" y="795"/>
                      <a:pt x="4550" y="1321"/>
                      <a:pt x="4568" y="1848"/>
                    </a:cubicBezTo>
                    <a:cubicBezTo>
                      <a:pt x="3399" y="2178"/>
                      <a:pt x="2329" y="2802"/>
                      <a:pt x="1490" y="3596"/>
                    </a:cubicBezTo>
                    <a:cubicBezTo>
                      <a:pt x="1348" y="3882"/>
                      <a:pt x="1205" y="4167"/>
                      <a:pt x="1089" y="4453"/>
                    </a:cubicBezTo>
                    <a:cubicBezTo>
                      <a:pt x="1928" y="3382"/>
                      <a:pt x="3176" y="2552"/>
                      <a:pt x="4568" y="2133"/>
                    </a:cubicBezTo>
                    <a:lnTo>
                      <a:pt x="4568" y="2133"/>
                    </a:lnTo>
                    <a:cubicBezTo>
                      <a:pt x="4586" y="3079"/>
                      <a:pt x="4568" y="4024"/>
                      <a:pt x="4515" y="4970"/>
                    </a:cubicBezTo>
                    <a:cubicBezTo>
                      <a:pt x="2980" y="5211"/>
                      <a:pt x="1526" y="5889"/>
                      <a:pt x="402" y="6879"/>
                    </a:cubicBezTo>
                    <a:cubicBezTo>
                      <a:pt x="375" y="7031"/>
                      <a:pt x="348" y="7182"/>
                      <a:pt x="322" y="7334"/>
                    </a:cubicBezTo>
                    <a:cubicBezTo>
                      <a:pt x="1419" y="6264"/>
                      <a:pt x="2918" y="5514"/>
                      <a:pt x="4506" y="5255"/>
                    </a:cubicBezTo>
                    <a:lnTo>
                      <a:pt x="4506" y="5255"/>
                    </a:lnTo>
                    <a:cubicBezTo>
                      <a:pt x="4452" y="6165"/>
                      <a:pt x="4381" y="7075"/>
                      <a:pt x="4283" y="7985"/>
                    </a:cubicBezTo>
                    <a:cubicBezTo>
                      <a:pt x="2623" y="8333"/>
                      <a:pt x="1080" y="9261"/>
                      <a:pt x="1" y="10519"/>
                    </a:cubicBezTo>
                    <a:cubicBezTo>
                      <a:pt x="1" y="10671"/>
                      <a:pt x="1" y="10813"/>
                      <a:pt x="1" y="10956"/>
                    </a:cubicBezTo>
                    <a:cubicBezTo>
                      <a:pt x="1026" y="9636"/>
                      <a:pt x="2570" y="8654"/>
                      <a:pt x="4256" y="8271"/>
                    </a:cubicBezTo>
                    <a:lnTo>
                      <a:pt x="4256" y="8271"/>
                    </a:lnTo>
                    <a:cubicBezTo>
                      <a:pt x="4149" y="9315"/>
                      <a:pt x="4006" y="10349"/>
                      <a:pt x="3854" y="11393"/>
                    </a:cubicBezTo>
                    <a:cubicBezTo>
                      <a:pt x="2445" y="11777"/>
                      <a:pt x="1151" y="12633"/>
                      <a:pt x="250" y="13766"/>
                    </a:cubicBezTo>
                    <a:cubicBezTo>
                      <a:pt x="268" y="13891"/>
                      <a:pt x="295" y="14016"/>
                      <a:pt x="322" y="14141"/>
                    </a:cubicBezTo>
                    <a:cubicBezTo>
                      <a:pt x="1169" y="12981"/>
                      <a:pt x="2418" y="12098"/>
                      <a:pt x="3810" y="11696"/>
                    </a:cubicBezTo>
                    <a:lnTo>
                      <a:pt x="3810" y="11696"/>
                    </a:lnTo>
                    <a:cubicBezTo>
                      <a:pt x="3649" y="12803"/>
                      <a:pt x="3462" y="13918"/>
                      <a:pt x="3266" y="15024"/>
                    </a:cubicBezTo>
                    <a:cubicBezTo>
                      <a:pt x="2382" y="15292"/>
                      <a:pt x="1580" y="15854"/>
                      <a:pt x="1009" y="16585"/>
                    </a:cubicBezTo>
                    <a:cubicBezTo>
                      <a:pt x="1053" y="16692"/>
                      <a:pt x="1089" y="16790"/>
                      <a:pt x="1125" y="16897"/>
                    </a:cubicBezTo>
                    <a:cubicBezTo>
                      <a:pt x="1642" y="16184"/>
                      <a:pt x="2382" y="15622"/>
                      <a:pt x="3212" y="15327"/>
                    </a:cubicBezTo>
                    <a:lnTo>
                      <a:pt x="3212" y="15327"/>
                    </a:lnTo>
                    <a:cubicBezTo>
                      <a:pt x="3016" y="16442"/>
                      <a:pt x="2811" y="17549"/>
                      <a:pt x="2606" y="18655"/>
                    </a:cubicBezTo>
                    <a:cubicBezTo>
                      <a:pt x="2552" y="18940"/>
                      <a:pt x="2507" y="19226"/>
                      <a:pt x="2454" y="19511"/>
                    </a:cubicBezTo>
                    <a:cubicBezTo>
                      <a:pt x="2543" y="19663"/>
                      <a:pt x="2632" y="19797"/>
                      <a:pt x="2713" y="19922"/>
                    </a:cubicBezTo>
                    <a:cubicBezTo>
                      <a:pt x="2793" y="19859"/>
                      <a:pt x="2864" y="19788"/>
                      <a:pt x="2936" y="19716"/>
                    </a:cubicBezTo>
                    <a:cubicBezTo>
                      <a:pt x="2998" y="19395"/>
                      <a:pt x="3060" y="19074"/>
                      <a:pt x="3114" y="18744"/>
                    </a:cubicBezTo>
                    <a:cubicBezTo>
                      <a:pt x="3328" y="17602"/>
                      <a:pt x="3542" y="16451"/>
                      <a:pt x="3747" y="15301"/>
                    </a:cubicBezTo>
                    <a:cubicBezTo>
                      <a:pt x="4399" y="15595"/>
                      <a:pt x="4979" y="16068"/>
                      <a:pt x="5407" y="16639"/>
                    </a:cubicBezTo>
                    <a:cubicBezTo>
                      <a:pt x="5460" y="16558"/>
                      <a:pt x="5514" y="16469"/>
                      <a:pt x="5558" y="16380"/>
                    </a:cubicBezTo>
                    <a:cubicBezTo>
                      <a:pt x="5094" y="15791"/>
                      <a:pt x="4479" y="15318"/>
                      <a:pt x="3792" y="15015"/>
                    </a:cubicBezTo>
                    <a:cubicBezTo>
                      <a:pt x="3988" y="13927"/>
                      <a:pt x="4167" y="12829"/>
                      <a:pt x="4327" y="11723"/>
                    </a:cubicBezTo>
                    <a:cubicBezTo>
                      <a:pt x="5309" y="12116"/>
                      <a:pt x="6183" y="12758"/>
                      <a:pt x="6879" y="13543"/>
                    </a:cubicBezTo>
                    <a:cubicBezTo>
                      <a:pt x="6914" y="13445"/>
                      <a:pt x="6941" y="13347"/>
                      <a:pt x="6977" y="13249"/>
                    </a:cubicBezTo>
                    <a:cubicBezTo>
                      <a:pt x="6263" y="12464"/>
                      <a:pt x="5362" y="11830"/>
                      <a:pt x="4372" y="11447"/>
                    </a:cubicBezTo>
                    <a:cubicBezTo>
                      <a:pt x="4524" y="10394"/>
                      <a:pt x="4666" y="9341"/>
                      <a:pt x="4773" y="8298"/>
                    </a:cubicBezTo>
                    <a:cubicBezTo>
                      <a:pt x="5862" y="8681"/>
                      <a:pt x="6870" y="9323"/>
                      <a:pt x="7664" y="10135"/>
                    </a:cubicBezTo>
                    <a:cubicBezTo>
                      <a:pt x="7682" y="10019"/>
                      <a:pt x="7691" y="9903"/>
                      <a:pt x="7699" y="9787"/>
                    </a:cubicBezTo>
                    <a:cubicBezTo>
                      <a:pt x="6888" y="9002"/>
                      <a:pt x="5888" y="8387"/>
                      <a:pt x="4800" y="8012"/>
                    </a:cubicBezTo>
                    <a:cubicBezTo>
                      <a:pt x="4889" y="7120"/>
                      <a:pt x="4970" y="6228"/>
                      <a:pt x="5014" y="5345"/>
                    </a:cubicBezTo>
                    <a:cubicBezTo>
                      <a:pt x="6004" y="5639"/>
                      <a:pt x="6932" y="6139"/>
                      <a:pt x="7717" y="6781"/>
                    </a:cubicBezTo>
                    <a:cubicBezTo>
                      <a:pt x="7699" y="6647"/>
                      <a:pt x="7691" y="6522"/>
                      <a:pt x="7673" y="6388"/>
                    </a:cubicBezTo>
                    <a:cubicBezTo>
                      <a:pt x="6897" y="5800"/>
                      <a:pt x="5987" y="5336"/>
                      <a:pt x="5032" y="5059"/>
                    </a:cubicBezTo>
                    <a:cubicBezTo>
                      <a:pt x="5077" y="4105"/>
                      <a:pt x="5103" y="3150"/>
                      <a:pt x="5086" y="2204"/>
                    </a:cubicBezTo>
                    <a:lnTo>
                      <a:pt x="5086" y="2204"/>
                    </a:lnTo>
                    <a:cubicBezTo>
                      <a:pt x="5746" y="2472"/>
                      <a:pt x="6352" y="2847"/>
                      <a:pt x="6888" y="3293"/>
                    </a:cubicBezTo>
                    <a:cubicBezTo>
                      <a:pt x="6816" y="3114"/>
                      <a:pt x="6745" y="2945"/>
                      <a:pt x="6674" y="2775"/>
                    </a:cubicBezTo>
                    <a:cubicBezTo>
                      <a:pt x="6183" y="2428"/>
                      <a:pt x="5648" y="2124"/>
                      <a:pt x="5086" y="1901"/>
                    </a:cubicBezTo>
                    <a:cubicBezTo>
                      <a:pt x="5077" y="1348"/>
                      <a:pt x="5050" y="795"/>
                      <a:pt x="5014" y="242"/>
                    </a:cubicBezTo>
                    <a:cubicBezTo>
                      <a:pt x="5006" y="105"/>
                      <a:pt x="4898" y="0"/>
                      <a:pt x="4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37" name="Google Shape;3337;p30"/>
            <p:cNvGrpSpPr/>
            <p:nvPr/>
          </p:nvGrpSpPr>
          <p:grpSpPr>
            <a:xfrm rot="10500092">
              <a:off x="8473050" y="4268716"/>
              <a:ext cx="311598" cy="670685"/>
              <a:chOff x="-19791" y="963299"/>
              <a:chExt cx="379711" cy="817290"/>
            </a:xfrm>
          </p:grpSpPr>
          <p:sp>
            <p:nvSpPr>
              <p:cNvPr id="3338" name="Google Shape;3338;p30"/>
              <p:cNvSpPr/>
              <p:nvPr/>
            </p:nvSpPr>
            <p:spPr>
              <a:xfrm>
                <a:off x="-19791" y="963299"/>
                <a:ext cx="379711" cy="817290"/>
              </a:xfrm>
              <a:custGeom>
                <a:avLst/>
                <a:gdLst/>
                <a:ahLst/>
                <a:cxnLst/>
                <a:rect l="l" t="t" r="r" b="b"/>
                <a:pathLst>
                  <a:path w="9475" h="20394" extrusionOk="0">
                    <a:moveTo>
                      <a:pt x="5897" y="0"/>
                    </a:moveTo>
                    <a:cubicBezTo>
                      <a:pt x="4202" y="1552"/>
                      <a:pt x="2489" y="3818"/>
                      <a:pt x="1909" y="6040"/>
                    </a:cubicBezTo>
                    <a:cubicBezTo>
                      <a:pt x="0" y="13382"/>
                      <a:pt x="2409" y="18119"/>
                      <a:pt x="3917" y="20394"/>
                    </a:cubicBezTo>
                    <a:cubicBezTo>
                      <a:pt x="7646" y="16950"/>
                      <a:pt x="9474" y="11829"/>
                      <a:pt x="8868" y="6789"/>
                    </a:cubicBezTo>
                    <a:cubicBezTo>
                      <a:pt x="8404" y="2864"/>
                      <a:pt x="5897" y="0"/>
                      <a:pt x="5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30"/>
              <p:cNvSpPr/>
              <p:nvPr/>
            </p:nvSpPr>
            <p:spPr>
              <a:xfrm>
                <a:off x="28460" y="982215"/>
                <a:ext cx="309299" cy="798374"/>
              </a:xfrm>
              <a:custGeom>
                <a:avLst/>
                <a:gdLst/>
                <a:ahLst/>
                <a:cxnLst/>
                <a:rect l="l" t="t" r="r" b="b"/>
                <a:pathLst>
                  <a:path w="7718" h="19922" extrusionOk="0">
                    <a:moveTo>
                      <a:pt x="4755" y="0"/>
                    </a:moveTo>
                    <a:cubicBezTo>
                      <a:pt x="4749" y="0"/>
                      <a:pt x="4744" y="1"/>
                      <a:pt x="4738" y="1"/>
                    </a:cubicBezTo>
                    <a:cubicBezTo>
                      <a:pt x="4595" y="10"/>
                      <a:pt x="4488" y="135"/>
                      <a:pt x="4497" y="278"/>
                    </a:cubicBezTo>
                    <a:cubicBezTo>
                      <a:pt x="4532" y="795"/>
                      <a:pt x="4550" y="1321"/>
                      <a:pt x="4568" y="1848"/>
                    </a:cubicBezTo>
                    <a:cubicBezTo>
                      <a:pt x="3399" y="2178"/>
                      <a:pt x="2329" y="2802"/>
                      <a:pt x="1490" y="3596"/>
                    </a:cubicBezTo>
                    <a:cubicBezTo>
                      <a:pt x="1348" y="3882"/>
                      <a:pt x="1205" y="4167"/>
                      <a:pt x="1089" y="4453"/>
                    </a:cubicBezTo>
                    <a:cubicBezTo>
                      <a:pt x="1928" y="3382"/>
                      <a:pt x="3176" y="2552"/>
                      <a:pt x="4568" y="2133"/>
                    </a:cubicBezTo>
                    <a:lnTo>
                      <a:pt x="4568" y="2133"/>
                    </a:lnTo>
                    <a:cubicBezTo>
                      <a:pt x="4586" y="3079"/>
                      <a:pt x="4568" y="4024"/>
                      <a:pt x="4515" y="4970"/>
                    </a:cubicBezTo>
                    <a:cubicBezTo>
                      <a:pt x="2980" y="5211"/>
                      <a:pt x="1526" y="5889"/>
                      <a:pt x="402" y="6879"/>
                    </a:cubicBezTo>
                    <a:cubicBezTo>
                      <a:pt x="375" y="7031"/>
                      <a:pt x="348" y="7182"/>
                      <a:pt x="322" y="7334"/>
                    </a:cubicBezTo>
                    <a:cubicBezTo>
                      <a:pt x="1419" y="6264"/>
                      <a:pt x="2918" y="5514"/>
                      <a:pt x="4506" y="5255"/>
                    </a:cubicBezTo>
                    <a:lnTo>
                      <a:pt x="4506" y="5255"/>
                    </a:lnTo>
                    <a:cubicBezTo>
                      <a:pt x="4452" y="6165"/>
                      <a:pt x="4381" y="7075"/>
                      <a:pt x="4283" y="7985"/>
                    </a:cubicBezTo>
                    <a:cubicBezTo>
                      <a:pt x="2623" y="8333"/>
                      <a:pt x="1080" y="9261"/>
                      <a:pt x="1" y="10519"/>
                    </a:cubicBezTo>
                    <a:cubicBezTo>
                      <a:pt x="1" y="10671"/>
                      <a:pt x="1" y="10813"/>
                      <a:pt x="1" y="10956"/>
                    </a:cubicBezTo>
                    <a:cubicBezTo>
                      <a:pt x="1026" y="9636"/>
                      <a:pt x="2570" y="8654"/>
                      <a:pt x="4256" y="8271"/>
                    </a:cubicBezTo>
                    <a:lnTo>
                      <a:pt x="4256" y="8271"/>
                    </a:lnTo>
                    <a:cubicBezTo>
                      <a:pt x="4149" y="9315"/>
                      <a:pt x="4006" y="10349"/>
                      <a:pt x="3854" y="11393"/>
                    </a:cubicBezTo>
                    <a:cubicBezTo>
                      <a:pt x="2445" y="11777"/>
                      <a:pt x="1151" y="12633"/>
                      <a:pt x="250" y="13766"/>
                    </a:cubicBezTo>
                    <a:cubicBezTo>
                      <a:pt x="268" y="13891"/>
                      <a:pt x="295" y="14016"/>
                      <a:pt x="322" y="14141"/>
                    </a:cubicBezTo>
                    <a:cubicBezTo>
                      <a:pt x="1169" y="12981"/>
                      <a:pt x="2418" y="12098"/>
                      <a:pt x="3810" y="11696"/>
                    </a:cubicBezTo>
                    <a:lnTo>
                      <a:pt x="3810" y="11696"/>
                    </a:lnTo>
                    <a:cubicBezTo>
                      <a:pt x="3649" y="12803"/>
                      <a:pt x="3462" y="13918"/>
                      <a:pt x="3266" y="15024"/>
                    </a:cubicBezTo>
                    <a:cubicBezTo>
                      <a:pt x="2382" y="15292"/>
                      <a:pt x="1580" y="15854"/>
                      <a:pt x="1009" y="16585"/>
                    </a:cubicBezTo>
                    <a:cubicBezTo>
                      <a:pt x="1053" y="16692"/>
                      <a:pt x="1089" y="16790"/>
                      <a:pt x="1125" y="16897"/>
                    </a:cubicBezTo>
                    <a:cubicBezTo>
                      <a:pt x="1642" y="16184"/>
                      <a:pt x="2382" y="15622"/>
                      <a:pt x="3212" y="15327"/>
                    </a:cubicBezTo>
                    <a:lnTo>
                      <a:pt x="3212" y="15327"/>
                    </a:lnTo>
                    <a:cubicBezTo>
                      <a:pt x="3016" y="16442"/>
                      <a:pt x="2811" y="17549"/>
                      <a:pt x="2606" y="18655"/>
                    </a:cubicBezTo>
                    <a:cubicBezTo>
                      <a:pt x="2552" y="18940"/>
                      <a:pt x="2507" y="19226"/>
                      <a:pt x="2454" y="19511"/>
                    </a:cubicBezTo>
                    <a:cubicBezTo>
                      <a:pt x="2543" y="19663"/>
                      <a:pt x="2632" y="19797"/>
                      <a:pt x="2713" y="19922"/>
                    </a:cubicBezTo>
                    <a:cubicBezTo>
                      <a:pt x="2793" y="19859"/>
                      <a:pt x="2864" y="19788"/>
                      <a:pt x="2936" y="19716"/>
                    </a:cubicBezTo>
                    <a:cubicBezTo>
                      <a:pt x="2998" y="19395"/>
                      <a:pt x="3060" y="19074"/>
                      <a:pt x="3114" y="18744"/>
                    </a:cubicBezTo>
                    <a:cubicBezTo>
                      <a:pt x="3328" y="17602"/>
                      <a:pt x="3542" y="16451"/>
                      <a:pt x="3747" y="15301"/>
                    </a:cubicBezTo>
                    <a:cubicBezTo>
                      <a:pt x="4399" y="15595"/>
                      <a:pt x="4979" y="16068"/>
                      <a:pt x="5407" y="16639"/>
                    </a:cubicBezTo>
                    <a:cubicBezTo>
                      <a:pt x="5460" y="16558"/>
                      <a:pt x="5514" y="16469"/>
                      <a:pt x="5558" y="16380"/>
                    </a:cubicBezTo>
                    <a:cubicBezTo>
                      <a:pt x="5094" y="15791"/>
                      <a:pt x="4479" y="15318"/>
                      <a:pt x="3792" y="15015"/>
                    </a:cubicBezTo>
                    <a:cubicBezTo>
                      <a:pt x="3988" y="13927"/>
                      <a:pt x="4167" y="12829"/>
                      <a:pt x="4327" y="11723"/>
                    </a:cubicBezTo>
                    <a:cubicBezTo>
                      <a:pt x="5309" y="12116"/>
                      <a:pt x="6183" y="12758"/>
                      <a:pt x="6879" y="13543"/>
                    </a:cubicBezTo>
                    <a:cubicBezTo>
                      <a:pt x="6914" y="13445"/>
                      <a:pt x="6941" y="13347"/>
                      <a:pt x="6977" y="13249"/>
                    </a:cubicBezTo>
                    <a:cubicBezTo>
                      <a:pt x="6263" y="12464"/>
                      <a:pt x="5362" y="11830"/>
                      <a:pt x="4372" y="11447"/>
                    </a:cubicBezTo>
                    <a:cubicBezTo>
                      <a:pt x="4524" y="10394"/>
                      <a:pt x="4666" y="9341"/>
                      <a:pt x="4773" y="8298"/>
                    </a:cubicBezTo>
                    <a:cubicBezTo>
                      <a:pt x="5862" y="8681"/>
                      <a:pt x="6870" y="9323"/>
                      <a:pt x="7664" y="10135"/>
                    </a:cubicBezTo>
                    <a:cubicBezTo>
                      <a:pt x="7682" y="10019"/>
                      <a:pt x="7691" y="9903"/>
                      <a:pt x="7699" y="9787"/>
                    </a:cubicBezTo>
                    <a:cubicBezTo>
                      <a:pt x="6888" y="9002"/>
                      <a:pt x="5888" y="8387"/>
                      <a:pt x="4800" y="8012"/>
                    </a:cubicBezTo>
                    <a:cubicBezTo>
                      <a:pt x="4889" y="7120"/>
                      <a:pt x="4970" y="6228"/>
                      <a:pt x="5014" y="5345"/>
                    </a:cubicBezTo>
                    <a:cubicBezTo>
                      <a:pt x="6004" y="5639"/>
                      <a:pt x="6932" y="6139"/>
                      <a:pt x="7717" y="6781"/>
                    </a:cubicBezTo>
                    <a:cubicBezTo>
                      <a:pt x="7699" y="6647"/>
                      <a:pt x="7691" y="6522"/>
                      <a:pt x="7673" y="6388"/>
                    </a:cubicBezTo>
                    <a:cubicBezTo>
                      <a:pt x="6897" y="5800"/>
                      <a:pt x="5987" y="5336"/>
                      <a:pt x="5032" y="5059"/>
                    </a:cubicBezTo>
                    <a:cubicBezTo>
                      <a:pt x="5077" y="4105"/>
                      <a:pt x="5103" y="3150"/>
                      <a:pt x="5086" y="2204"/>
                    </a:cubicBezTo>
                    <a:lnTo>
                      <a:pt x="5086" y="2204"/>
                    </a:lnTo>
                    <a:cubicBezTo>
                      <a:pt x="5746" y="2472"/>
                      <a:pt x="6352" y="2847"/>
                      <a:pt x="6888" y="3293"/>
                    </a:cubicBezTo>
                    <a:cubicBezTo>
                      <a:pt x="6816" y="3114"/>
                      <a:pt x="6745" y="2945"/>
                      <a:pt x="6674" y="2775"/>
                    </a:cubicBezTo>
                    <a:cubicBezTo>
                      <a:pt x="6183" y="2428"/>
                      <a:pt x="5648" y="2124"/>
                      <a:pt x="5086" y="1901"/>
                    </a:cubicBezTo>
                    <a:cubicBezTo>
                      <a:pt x="5077" y="1348"/>
                      <a:pt x="5050" y="795"/>
                      <a:pt x="5014" y="242"/>
                    </a:cubicBezTo>
                    <a:cubicBezTo>
                      <a:pt x="5006" y="105"/>
                      <a:pt x="4898" y="0"/>
                      <a:pt x="4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40" name="Google Shape;3340;p30"/>
            <p:cNvGrpSpPr/>
            <p:nvPr/>
          </p:nvGrpSpPr>
          <p:grpSpPr>
            <a:xfrm rot="2299062">
              <a:off x="8495447" y="4622738"/>
              <a:ext cx="799616" cy="795915"/>
              <a:chOff x="853463" y="358675"/>
              <a:chExt cx="664583" cy="661508"/>
            </a:xfrm>
          </p:grpSpPr>
          <p:sp>
            <p:nvSpPr>
              <p:cNvPr id="3341" name="Google Shape;3341;p30"/>
              <p:cNvSpPr/>
              <p:nvPr/>
            </p:nvSpPr>
            <p:spPr>
              <a:xfrm>
                <a:off x="853463" y="358675"/>
                <a:ext cx="664583" cy="661508"/>
              </a:xfrm>
              <a:custGeom>
                <a:avLst/>
                <a:gdLst/>
                <a:ahLst/>
                <a:cxnLst/>
                <a:rect l="l" t="t" r="r" b="b"/>
                <a:pathLst>
                  <a:path w="11019" h="10968" extrusionOk="0">
                    <a:moveTo>
                      <a:pt x="5256" y="0"/>
                    </a:moveTo>
                    <a:cubicBezTo>
                      <a:pt x="5103" y="0"/>
                      <a:pt x="4950" y="18"/>
                      <a:pt x="4800" y="55"/>
                    </a:cubicBezTo>
                    <a:cubicBezTo>
                      <a:pt x="4738" y="73"/>
                      <a:pt x="4676" y="91"/>
                      <a:pt x="4613" y="117"/>
                    </a:cubicBezTo>
                    <a:cubicBezTo>
                      <a:pt x="4158" y="278"/>
                      <a:pt x="3775" y="626"/>
                      <a:pt x="3534" y="1063"/>
                    </a:cubicBezTo>
                    <a:cubicBezTo>
                      <a:pt x="3442" y="1049"/>
                      <a:pt x="3349" y="1042"/>
                      <a:pt x="3256" y="1042"/>
                    </a:cubicBezTo>
                    <a:cubicBezTo>
                      <a:pt x="3053" y="1042"/>
                      <a:pt x="2852" y="1076"/>
                      <a:pt x="2668" y="1143"/>
                    </a:cubicBezTo>
                    <a:cubicBezTo>
                      <a:pt x="2597" y="1170"/>
                      <a:pt x="2534" y="1206"/>
                      <a:pt x="2472" y="1232"/>
                    </a:cubicBezTo>
                    <a:cubicBezTo>
                      <a:pt x="1910" y="1536"/>
                      <a:pt x="1544" y="2160"/>
                      <a:pt x="1544" y="2794"/>
                    </a:cubicBezTo>
                    <a:cubicBezTo>
                      <a:pt x="1446" y="2811"/>
                      <a:pt x="1348" y="2838"/>
                      <a:pt x="1250" y="2883"/>
                    </a:cubicBezTo>
                    <a:cubicBezTo>
                      <a:pt x="750" y="3061"/>
                      <a:pt x="358" y="3463"/>
                      <a:pt x="197" y="3944"/>
                    </a:cubicBezTo>
                    <a:cubicBezTo>
                      <a:pt x="1" y="4533"/>
                      <a:pt x="161" y="5211"/>
                      <a:pt x="581" y="5666"/>
                    </a:cubicBezTo>
                    <a:cubicBezTo>
                      <a:pt x="197" y="6175"/>
                      <a:pt x="99" y="6897"/>
                      <a:pt x="358" y="7486"/>
                    </a:cubicBezTo>
                    <a:cubicBezTo>
                      <a:pt x="608" y="8057"/>
                      <a:pt x="1187" y="8458"/>
                      <a:pt x="1812" y="8530"/>
                    </a:cubicBezTo>
                    <a:cubicBezTo>
                      <a:pt x="1892" y="9163"/>
                      <a:pt x="2311" y="9734"/>
                      <a:pt x="2900" y="9984"/>
                    </a:cubicBezTo>
                    <a:cubicBezTo>
                      <a:pt x="3108" y="10070"/>
                      <a:pt x="3334" y="10112"/>
                      <a:pt x="3564" y="10112"/>
                    </a:cubicBezTo>
                    <a:cubicBezTo>
                      <a:pt x="3787" y="10112"/>
                      <a:pt x="4014" y="10072"/>
                      <a:pt x="4229" y="9993"/>
                    </a:cubicBezTo>
                    <a:lnTo>
                      <a:pt x="4238" y="9993"/>
                    </a:lnTo>
                    <a:cubicBezTo>
                      <a:pt x="4563" y="10574"/>
                      <a:pt x="5208" y="10967"/>
                      <a:pt x="5874" y="10967"/>
                    </a:cubicBezTo>
                    <a:cubicBezTo>
                      <a:pt x="5903" y="10967"/>
                      <a:pt x="5931" y="10967"/>
                      <a:pt x="5960" y="10965"/>
                    </a:cubicBezTo>
                    <a:cubicBezTo>
                      <a:pt x="6139" y="10956"/>
                      <a:pt x="6317" y="10921"/>
                      <a:pt x="6487" y="10858"/>
                    </a:cubicBezTo>
                    <a:cubicBezTo>
                      <a:pt x="6950" y="10689"/>
                      <a:pt x="7325" y="10350"/>
                      <a:pt x="7530" y="9922"/>
                    </a:cubicBezTo>
                    <a:cubicBezTo>
                      <a:pt x="7693" y="9968"/>
                      <a:pt x="7863" y="9991"/>
                      <a:pt x="8033" y="9991"/>
                    </a:cubicBezTo>
                    <a:cubicBezTo>
                      <a:pt x="8254" y="9991"/>
                      <a:pt x="8475" y="9952"/>
                      <a:pt x="8681" y="9877"/>
                    </a:cubicBezTo>
                    <a:cubicBezTo>
                      <a:pt x="8904" y="9797"/>
                      <a:pt x="9100" y="9672"/>
                      <a:pt x="9270" y="9520"/>
                    </a:cubicBezTo>
                    <a:cubicBezTo>
                      <a:pt x="9662" y="9145"/>
                      <a:pt x="9868" y="8583"/>
                      <a:pt x="9814" y="8021"/>
                    </a:cubicBezTo>
                    <a:cubicBezTo>
                      <a:pt x="10421" y="7780"/>
                      <a:pt x="10867" y="7201"/>
                      <a:pt x="10938" y="6558"/>
                    </a:cubicBezTo>
                    <a:cubicBezTo>
                      <a:pt x="10992" y="6077"/>
                      <a:pt x="10822" y="5568"/>
                      <a:pt x="10492" y="5184"/>
                    </a:cubicBezTo>
                    <a:cubicBezTo>
                      <a:pt x="10956" y="4560"/>
                      <a:pt x="11018" y="3668"/>
                      <a:pt x="10626" y="2999"/>
                    </a:cubicBezTo>
                    <a:cubicBezTo>
                      <a:pt x="10421" y="2633"/>
                      <a:pt x="10073" y="2339"/>
                      <a:pt x="9671" y="2169"/>
                    </a:cubicBezTo>
                    <a:cubicBezTo>
                      <a:pt x="9591" y="1482"/>
                      <a:pt x="9154" y="840"/>
                      <a:pt x="8521" y="563"/>
                    </a:cubicBezTo>
                    <a:cubicBezTo>
                      <a:pt x="8271" y="448"/>
                      <a:pt x="7995" y="390"/>
                      <a:pt x="7715" y="390"/>
                    </a:cubicBezTo>
                    <a:cubicBezTo>
                      <a:pt x="7476" y="390"/>
                      <a:pt x="7234" y="432"/>
                      <a:pt x="7004" y="519"/>
                    </a:cubicBezTo>
                    <a:cubicBezTo>
                      <a:pt x="6915" y="554"/>
                      <a:pt x="6826" y="590"/>
                      <a:pt x="6745" y="644"/>
                    </a:cubicBezTo>
                    <a:cubicBezTo>
                      <a:pt x="6361" y="232"/>
                      <a:pt x="5808"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30"/>
              <p:cNvSpPr/>
              <p:nvPr/>
            </p:nvSpPr>
            <p:spPr>
              <a:xfrm>
                <a:off x="867998" y="374055"/>
                <a:ext cx="645766" cy="630989"/>
              </a:xfrm>
              <a:custGeom>
                <a:avLst/>
                <a:gdLst/>
                <a:ahLst/>
                <a:cxnLst/>
                <a:rect l="l" t="t" r="r" b="b"/>
                <a:pathLst>
                  <a:path w="10707" h="10462" extrusionOk="0">
                    <a:moveTo>
                      <a:pt x="5023" y="0"/>
                    </a:moveTo>
                    <a:cubicBezTo>
                      <a:pt x="4889" y="0"/>
                      <a:pt x="4754" y="16"/>
                      <a:pt x="4622" y="50"/>
                    </a:cubicBezTo>
                    <a:cubicBezTo>
                      <a:pt x="4087" y="183"/>
                      <a:pt x="3649" y="585"/>
                      <a:pt x="3435" y="1093"/>
                    </a:cubicBezTo>
                    <a:cubicBezTo>
                      <a:pt x="3305" y="1057"/>
                      <a:pt x="3168" y="1039"/>
                      <a:pt x="3031" y="1039"/>
                    </a:cubicBezTo>
                    <a:cubicBezTo>
                      <a:pt x="2794" y="1039"/>
                      <a:pt x="2556" y="1093"/>
                      <a:pt x="2347" y="1200"/>
                    </a:cubicBezTo>
                    <a:cubicBezTo>
                      <a:pt x="1794" y="1495"/>
                      <a:pt x="1473" y="2155"/>
                      <a:pt x="1580" y="2771"/>
                    </a:cubicBezTo>
                    <a:cubicBezTo>
                      <a:pt x="973" y="2771"/>
                      <a:pt x="384" y="3190"/>
                      <a:pt x="188" y="3770"/>
                    </a:cubicBezTo>
                    <a:cubicBezTo>
                      <a:pt x="1" y="4341"/>
                      <a:pt x="206" y="5028"/>
                      <a:pt x="688" y="5393"/>
                    </a:cubicBezTo>
                    <a:cubicBezTo>
                      <a:pt x="242" y="5830"/>
                      <a:pt x="90" y="6553"/>
                      <a:pt x="349" y="7124"/>
                    </a:cubicBezTo>
                    <a:cubicBezTo>
                      <a:pt x="593" y="7664"/>
                      <a:pt x="1169" y="8035"/>
                      <a:pt x="1761" y="8035"/>
                    </a:cubicBezTo>
                    <a:cubicBezTo>
                      <a:pt x="1775" y="8035"/>
                      <a:pt x="1789" y="8034"/>
                      <a:pt x="1803" y="8034"/>
                    </a:cubicBezTo>
                    <a:lnTo>
                      <a:pt x="1803" y="8034"/>
                    </a:lnTo>
                    <a:cubicBezTo>
                      <a:pt x="1794" y="8650"/>
                      <a:pt x="2186" y="9256"/>
                      <a:pt x="2757" y="9497"/>
                    </a:cubicBezTo>
                    <a:cubicBezTo>
                      <a:pt x="2938" y="9573"/>
                      <a:pt x="3132" y="9609"/>
                      <a:pt x="3328" y="9609"/>
                    </a:cubicBezTo>
                    <a:cubicBezTo>
                      <a:pt x="3617" y="9609"/>
                      <a:pt x="3908" y="9530"/>
                      <a:pt x="4158" y="9381"/>
                    </a:cubicBezTo>
                    <a:lnTo>
                      <a:pt x="4158" y="9381"/>
                    </a:lnTo>
                    <a:lnTo>
                      <a:pt x="4140" y="9435"/>
                    </a:lnTo>
                    <a:cubicBezTo>
                      <a:pt x="4365" y="10041"/>
                      <a:pt x="5002" y="10462"/>
                      <a:pt x="5651" y="10462"/>
                    </a:cubicBezTo>
                    <a:cubicBezTo>
                      <a:pt x="5671" y="10462"/>
                      <a:pt x="5690" y="10461"/>
                      <a:pt x="5710" y="10460"/>
                    </a:cubicBezTo>
                    <a:cubicBezTo>
                      <a:pt x="6353" y="10425"/>
                      <a:pt x="6950" y="9961"/>
                      <a:pt x="7155" y="9345"/>
                    </a:cubicBezTo>
                    <a:cubicBezTo>
                      <a:pt x="7353" y="9439"/>
                      <a:pt x="7572" y="9485"/>
                      <a:pt x="7792" y="9485"/>
                    </a:cubicBezTo>
                    <a:cubicBezTo>
                      <a:pt x="8178" y="9485"/>
                      <a:pt x="8566" y="9345"/>
                      <a:pt x="8850" y="9078"/>
                    </a:cubicBezTo>
                    <a:cubicBezTo>
                      <a:pt x="9252" y="8712"/>
                      <a:pt x="9412" y="8123"/>
                      <a:pt x="9297" y="7597"/>
                    </a:cubicBezTo>
                    <a:cubicBezTo>
                      <a:pt x="9894" y="7445"/>
                      <a:pt x="10376" y="6892"/>
                      <a:pt x="10447" y="6277"/>
                    </a:cubicBezTo>
                    <a:cubicBezTo>
                      <a:pt x="10501" y="5759"/>
                      <a:pt x="10269" y="5224"/>
                      <a:pt x="9859" y="4903"/>
                    </a:cubicBezTo>
                    <a:cubicBezTo>
                      <a:pt x="9859" y="4903"/>
                      <a:pt x="10706" y="4118"/>
                      <a:pt x="10171" y="2869"/>
                    </a:cubicBezTo>
                    <a:cubicBezTo>
                      <a:pt x="10001" y="2476"/>
                      <a:pt x="9591" y="2226"/>
                      <a:pt x="9189" y="2093"/>
                    </a:cubicBezTo>
                    <a:cubicBezTo>
                      <a:pt x="9181" y="1441"/>
                      <a:pt x="8770" y="808"/>
                      <a:pt x="8172" y="531"/>
                    </a:cubicBezTo>
                    <a:cubicBezTo>
                      <a:pt x="7956" y="434"/>
                      <a:pt x="7721" y="387"/>
                      <a:pt x="7485" y="387"/>
                    </a:cubicBezTo>
                    <a:cubicBezTo>
                      <a:pt x="7117" y="387"/>
                      <a:pt x="6746" y="501"/>
                      <a:pt x="6442" y="719"/>
                    </a:cubicBezTo>
                    <a:cubicBezTo>
                      <a:pt x="6119" y="267"/>
                      <a:pt x="5573" y="0"/>
                      <a:pt x="50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30"/>
              <p:cNvSpPr/>
              <p:nvPr/>
            </p:nvSpPr>
            <p:spPr>
              <a:xfrm>
                <a:off x="946043" y="465188"/>
                <a:ext cx="565008" cy="443297"/>
              </a:xfrm>
              <a:custGeom>
                <a:avLst/>
                <a:gdLst/>
                <a:ahLst/>
                <a:cxnLst/>
                <a:rect l="l" t="t" r="r" b="b"/>
                <a:pathLst>
                  <a:path w="9368" h="7350" extrusionOk="0">
                    <a:moveTo>
                      <a:pt x="4147" y="1"/>
                    </a:moveTo>
                    <a:cubicBezTo>
                      <a:pt x="3603" y="1"/>
                      <a:pt x="3067" y="121"/>
                      <a:pt x="2605" y="385"/>
                    </a:cubicBezTo>
                    <a:cubicBezTo>
                      <a:pt x="1588" y="974"/>
                      <a:pt x="830" y="1670"/>
                      <a:pt x="536" y="2839"/>
                    </a:cubicBezTo>
                    <a:cubicBezTo>
                      <a:pt x="0" y="4605"/>
                      <a:pt x="1160" y="6817"/>
                      <a:pt x="3087" y="7228"/>
                    </a:cubicBezTo>
                    <a:cubicBezTo>
                      <a:pt x="3421" y="7311"/>
                      <a:pt x="3748" y="7349"/>
                      <a:pt x="4063" y="7349"/>
                    </a:cubicBezTo>
                    <a:cubicBezTo>
                      <a:pt x="7314" y="7349"/>
                      <a:pt x="9367" y="3228"/>
                      <a:pt x="6513" y="805"/>
                    </a:cubicBezTo>
                    <a:cubicBezTo>
                      <a:pt x="5875" y="298"/>
                      <a:pt x="5001" y="1"/>
                      <a:pt x="4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30"/>
              <p:cNvSpPr/>
              <p:nvPr/>
            </p:nvSpPr>
            <p:spPr>
              <a:xfrm>
                <a:off x="986392" y="488227"/>
                <a:ext cx="420257" cy="397399"/>
              </a:xfrm>
              <a:custGeom>
                <a:avLst/>
                <a:gdLst/>
                <a:ahLst/>
                <a:cxnLst/>
                <a:rect l="l" t="t" r="r" b="b"/>
                <a:pathLst>
                  <a:path w="6968" h="6589" extrusionOk="0">
                    <a:moveTo>
                      <a:pt x="3483" y="1"/>
                    </a:moveTo>
                    <a:cubicBezTo>
                      <a:pt x="3134" y="1"/>
                      <a:pt x="2793" y="56"/>
                      <a:pt x="2480" y="173"/>
                    </a:cubicBezTo>
                    <a:cubicBezTo>
                      <a:pt x="2356" y="217"/>
                      <a:pt x="2231" y="271"/>
                      <a:pt x="2124" y="342"/>
                    </a:cubicBezTo>
                    <a:cubicBezTo>
                      <a:pt x="1035" y="958"/>
                      <a:pt x="473" y="1627"/>
                      <a:pt x="232" y="2555"/>
                    </a:cubicBezTo>
                    <a:lnTo>
                      <a:pt x="232" y="2564"/>
                    </a:lnTo>
                    <a:cubicBezTo>
                      <a:pt x="0" y="3340"/>
                      <a:pt x="134" y="4259"/>
                      <a:pt x="589" y="5035"/>
                    </a:cubicBezTo>
                    <a:cubicBezTo>
                      <a:pt x="1026" y="5784"/>
                      <a:pt x="1722" y="6310"/>
                      <a:pt x="2498" y="6480"/>
                    </a:cubicBezTo>
                    <a:lnTo>
                      <a:pt x="2507" y="6480"/>
                    </a:lnTo>
                    <a:cubicBezTo>
                      <a:pt x="2810" y="6552"/>
                      <a:pt x="3107" y="6588"/>
                      <a:pt x="3399" y="6588"/>
                    </a:cubicBezTo>
                    <a:cubicBezTo>
                      <a:pt x="3797" y="6588"/>
                      <a:pt x="4184" y="6521"/>
                      <a:pt x="4559" y="6382"/>
                    </a:cubicBezTo>
                    <a:cubicBezTo>
                      <a:pt x="5692" y="5963"/>
                      <a:pt x="6557" y="4919"/>
                      <a:pt x="6771" y="3732"/>
                    </a:cubicBezTo>
                    <a:cubicBezTo>
                      <a:pt x="6968" y="2599"/>
                      <a:pt x="6557" y="1529"/>
                      <a:pt x="5603" y="726"/>
                    </a:cubicBezTo>
                    <a:cubicBezTo>
                      <a:pt x="5013" y="257"/>
                      <a:pt x="4232" y="1"/>
                      <a:pt x="3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30"/>
              <p:cNvSpPr/>
              <p:nvPr/>
            </p:nvSpPr>
            <p:spPr>
              <a:xfrm>
                <a:off x="990674" y="604510"/>
                <a:ext cx="165256" cy="181179"/>
              </a:xfrm>
              <a:custGeom>
                <a:avLst/>
                <a:gdLst/>
                <a:ahLst/>
                <a:cxnLst/>
                <a:rect l="l" t="t" r="r" b="b"/>
                <a:pathLst>
                  <a:path w="2740" h="3004" extrusionOk="0">
                    <a:moveTo>
                      <a:pt x="967" y="1"/>
                    </a:moveTo>
                    <a:cubicBezTo>
                      <a:pt x="353" y="1"/>
                      <a:pt x="54" y="1155"/>
                      <a:pt x="28" y="1635"/>
                    </a:cubicBezTo>
                    <a:cubicBezTo>
                      <a:pt x="1" y="2045"/>
                      <a:pt x="135" y="2482"/>
                      <a:pt x="447" y="2759"/>
                    </a:cubicBezTo>
                    <a:cubicBezTo>
                      <a:pt x="628" y="2915"/>
                      <a:pt x="874" y="3004"/>
                      <a:pt x="1112" y="3004"/>
                    </a:cubicBezTo>
                    <a:cubicBezTo>
                      <a:pt x="1283" y="3004"/>
                      <a:pt x="1451" y="2958"/>
                      <a:pt x="1589" y="2857"/>
                    </a:cubicBezTo>
                    <a:cubicBezTo>
                      <a:pt x="1821" y="2687"/>
                      <a:pt x="1946" y="2402"/>
                      <a:pt x="2169" y="2215"/>
                    </a:cubicBezTo>
                    <a:cubicBezTo>
                      <a:pt x="2329" y="2081"/>
                      <a:pt x="2552" y="1992"/>
                      <a:pt x="2650" y="1795"/>
                    </a:cubicBezTo>
                    <a:cubicBezTo>
                      <a:pt x="2740" y="1608"/>
                      <a:pt x="2686" y="1376"/>
                      <a:pt x="2597" y="1189"/>
                    </a:cubicBezTo>
                    <a:cubicBezTo>
                      <a:pt x="2329" y="609"/>
                      <a:pt x="1669" y="65"/>
                      <a:pt x="1009" y="2"/>
                    </a:cubicBezTo>
                    <a:cubicBezTo>
                      <a:pt x="995" y="1"/>
                      <a:pt x="981" y="1"/>
                      <a:pt x="9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30"/>
              <p:cNvSpPr/>
              <p:nvPr/>
            </p:nvSpPr>
            <p:spPr>
              <a:xfrm>
                <a:off x="1010035" y="668080"/>
                <a:ext cx="145896" cy="117609"/>
              </a:xfrm>
              <a:custGeom>
                <a:avLst/>
                <a:gdLst/>
                <a:ahLst/>
                <a:cxnLst/>
                <a:rect l="l" t="t" r="r" b="b"/>
                <a:pathLst>
                  <a:path w="2419" h="1950" extrusionOk="0">
                    <a:moveTo>
                      <a:pt x="2204" y="1"/>
                    </a:moveTo>
                    <a:cubicBezTo>
                      <a:pt x="2178" y="28"/>
                      <a:pt x="2160" y="46"/>
                      <a:pt x="2133" y="72"/>
                    </a:cubicBezTo>
                    <a:cubicBezTo>
                      <a:pt x="2044" y="162"/>
                      <a:pt x="1990" y="286"/>
                      <a:pt x="1928" y="402"/>
                    </a:cubicBezTo>
                    <a:cubicBezTo>
                      <a:pt x="1803" y="661"/>
                      <a:pt x="1660" y="920"/>
                      <a:pt x="1455" y="1125"/>
                    </a:cubicBezTo>
                    <a:cubicBezTo>
                      <a:pt x="1169" y="1411"/>
                      <a:pt x="749" y="1598"/>
                      <a:pt x="340" y="1598"/>
                    </a:cubicBezTo>
                    <a:cubicBezTo>
                      <a:pt x="289" y="1598"/>
                      <a:pt x="238" y="1595"/>
                      <a:pt x="188" y="1589"/>
                    </a:cubicBezTo>
                    <a:cubicBezTo>
                      <a:pt x="141" y="1582"/>
                      <a:pt x="88" y="1565"/>
                      <a:pt x="42" y="1565"/>
                    </a:cubicBezTo>
                    <a:cubicBezTo>
                      <a:pt x="28" y="1565"/>
                      <a:pt x="14" y="1567"/>
                      <a:pt x="1" y="1571"/>
                    </a:cubicBezTo>
                    <a:cubicBezTo>
                      <a:pt x="37" y="1616"/>
                      <a:pt x="81" y="1660"/>
                      <a:pt x="126" y="1705"/>
                    </a:cubicBezTo>
                    <a:cubicBezTo>
                      <a:pt x="307" y="1861"/>
                      <a:pt x="553" y="1950"/>
                      <a:pt x="791" y="1950"/>
                    </a:cubicBezTo>
                    <a:cubicBezTo>
                      <a:pt x="962" y="1950"/>
                      <a:pt x="1130" y="1904"/>
                      <a:pt x="1268" y="1803"/>
                    </a:cubicBezTo>
                    <a:cubicBezTo>
                      <a:pt x="1500" y="1633"/>
                      <a:pt x="1625" y="1348"/>
                      <a:pt x="1848" y="1161"/>
                    </a:cubicBezTo>
                    <a:cubicBezTo>
                      <a:pt x="2008" y="1027"/>
                      <a:pt x="2231" y="938"/>
                      <a:pt x="2329" y="741"/>
                    </a:cubicBezTo>
                    <a:cubicBezTo>
                      <a:pt x="2419" y="554"/>
                      <a:pt x="2365" y="322"/>
                      <a:pt x="2276" y="135"/>
                    </a:cubicBezTo>
                    <a:cubicBezTo>
                      <a:pt x="2258" y="90"/>
                      <a:pt x="2231" y="46"/>
                      <a:pt x="2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30"/>
              <p:cNvSpPr/>
              <p:nvPr/>
            </p:nvSpPr>
            <p:spPr>
              <a:xfrm>
                <a:off x="1089165" y="674353"/>
                <a:ext cx="193181" cy="195774"/>
              </a:xfrm>
              <a:custGeom>
                <a:avLst/>
                <a:gdLst/>
                <a:ahLst/>
                <a:cxnLst/>
                <a:rect l="l" t="t" r="r" b="b"/>
                <a:pathLst>
                  <a:path w="3203" h="3246" extrusionOk="0">
                    <a:moveTo>
                      <a:pt x="1986" y="0"/>
                    </a:moveTo>
                    <a:cubicBezTo>
                      <a:pt x="1954" y="0"/>
                      <a:pt x="1923" y="2"/>
                      <a:pt x="1892" y="4"/>
                    </a:cubicBezTo>
                    <a:cubicBezTo>
                      <a:pt x="1410" y="40"/>
                      <a:pt x="1071" y="182"/>
                      <a:pt x="750" y="530"/>
                    </a:cubicBezTo>
                    <a:cubicBezTo>
                      <a:pt x="437" y="878"/>
                      <a:pt x="197" y="1298"/>
                      <a:pt x="81" y="1753"/>
                    </a:cubicBezTo>
                    <a:cubicBezTo>
                      <a:pt x="27" y="1931"/>
                      <a:pt x="0" y="2127"/>
                      <a:pt x="36" y="2315"/>
                    </a:cubicBezTo>
                    <a:cubicBezTo>
                      <a:pt x="90" y="2573"/>
                      <a:pt x="268" y="2787"/>
                      <a:pt x="482" y="2930"/>
                    </a:cubicBezTo>
                    <a:cubicBezTo>
                      <a:pt x="696" y="3073"/>
                      <a:pt x="955" y="3144"/>
                      <a:pt x="1214" y="3198"/>
                    </a:cubicBezTo>
                    <a:cubicBezTo>
                      <a:pt x="1374" y="3228"/>
                      <a:pt x="1542" y="3245"/>
                      <a:pt x="1710" y="3245"/>
                    </a:cubicBezTo>
                    <a:cubicBezTo>
                      <a:pt x="2139" y="3245"/>
                      <a:pt x="2566" y="3131"/>
                      <a:pt x="2855" y="2823"/>
                    </a:cubicBezTo>
                    <a:cubicBezTo>
                      <a:pt x="3096" y="2573"/>
                      <a:pt x="3203" y="2207"/>
                      <a:pt x="3203" y="1860"/>
                    </a:cubicBezTo>
                    <a:cubicBezTo>
                      <a:pt x="3203" y="1512"/>
                      <a:pt x="3114" y="1164"/>
                      <a:pt x="2989" y="843"/>
                    </a:cubicBezTo>
                    <a:cubicBezTo>
                      <a:pt x="2900" y="584"/>
                      <a:pt x="2775" y="316"/>
                      <a:pt x="2552" y="165"/>
                    </a:cubicBezTo>
                    <a:cubicBezTo>
                      <a:pt x="2390" y="49"/>
                      <a:pt x="2183" y="0"/>
                      <a:pt x="19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30"/>
              <p:cNvSpPr/>
              <p:nvPr/>
            </p:nvSpPr>
            <p:spPr>
              <a:xfrm>
                <a:off x="1183856" y="499626"/>
                <a:ext cx="175449" cy="176173"/>
              </a:xfrm>
              <a:custGeom>
                <a:avLst/>
                <a:gdLst/>
                <a:ahLst/>
                <a:cxnLst/>
                <a:rect l="l" t="t" r="r" b="b"/>
                <a:pathLst>
                  <a:path w="2909" h="2921" extrusionOk="0">
                    <a:moveTo>
                      <a:pt x="1412" y="1"/>
                    </a:moveTo>
                    <a:cubicBezTo>
                      <a:pt x="1128" y="1"/>
                      <a:pt x="850" y="46"/>
                      <a:pt x="580" y="135"/>
                    </a:cubicBezTo>
                    <a:cubicBezTo>
                      <a:pt x="304" y="234"/>
                      <a:pt x="0" y="439"/>
                      <a:pt x="18" y="733"/>
                    </a:cubicBezTo>
                    <a:cubicBezTo>
                      <a:pt x="72" y="1456"/>
                      <a:pt x="313" y="1750"/>
                      <a:pt x="313" y="2152"/>
                    </a:cubicBezTo>
                    <a:cubicBezTo>
                      <a:pt x="313" y="2392"/>
                      <a:pt x="295" y="2669"/>
                      <a:pt x="482" y="2830"/>
                    </a:cubicBezTo>
                    <a:cubicBezTo>
                      <a:pt x="563" y="2895"/>
                      <a:pt x="668" y="2920"/>
                      <a:pt x="775" y="2920"/>
                    </a:cubicBezTo>
                    <a:cubicBezTo>
                      <a:pt x="845" y="2920"/>
                      <a:pt x="915" y="2910"/>
                      <a:pt x="982" y="2892"/>
                    </a:cubicBezTo>
                    <a:cubicBezTo>
                      <a:pt x="1151" y="2839"/>
                      <a:pt x="1312" y="2749"/>
                      <a:pt x="1481" y="2705"/>
                    </a:cubicBezTo>
                    <a:cubicBezTo>
                      <a:pt x="1749" y="2633"/>
                      <a:pt x="2043" y="2678"/>
                      <a:pt x="2302" y="2580"/>
                    </a:cubicBezTo>
                    <a:cubicBezTo>
                      <a:pt x="2704" y="2428"/>
                      <a:pt x="2909" y="1955"/>
                      <a:pt x="2864" y="1536"/>
                    </a:cubicBezTo>
                    <a:cubicBezTo>
                      <a:pt x="2828" y="1117"/>
                      <a:pt x="2605" y="715"/>
                      <a:pt x="2311" y="412"/>
                    </a:cubicBezTo>
                    <a:cubicBezTo>
                      <a:pt x="1936" y="28"/>
                      <a:pt x="1633" y="2"/>
                      <a:pt x="1490" y="2"/>
                    </a:cubicBezTo>
                    <a:cubicBezTo>
                      <a:pt x="1464" y="1"/>
                      <a:pt x="1438" y="1"/>
                      <a:pt x="1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30"/>
              <p:cNvSpPr/>
              <p:nvPr/>
            </p:nvSpPr>
            <p:spPr>
              <a:xfrm>
                <a:off x="1184399" y="515308"/>
                <a:ext cx="167910" cy="160492"/>
              </a:xfrm>
              <a:custGeom>
                <a:avLst/>
                <a:gdLst/>
                <a:ahLst/>
                <a:cxnLst/>
                <a:rect l="l" t="t" r="r" b="b"/>
                <a:pathLst>
                  <a:path w="2784" h="2661" extrusionOk="0">
                    <a:moveTo>
                      <a:pt x="322" y="0"/>
                    </a:moveTo>
                    <a:cubicBezTo>
                      <a:pt x="134" y="107"/>
                      <a:pt x="0" y="268"/>
                      <a:pt x="9" y="473"/>
                    </a:cubicBezTo>
                    <a:cubicBezTo>
                      <a:pt x="63" y="1196"/>
                      <a:pt x="304" y="1490"/>
                      <a:pt x="304" y="1892"/>
                    </a:cubicBezTo>
                    <a:cubicBezTo>
                      <a:pt x="304" y="2132"/>
                      <a:pt x="286" y="2409"/>
                      <a:pt x="473" y="2570"/>
                    </a:cubicBezTo>
                    <a:cubicBezTo>
                      <a:pt x="554" y="2635"/>
                      <a:pt x="659" y="2660"/>
                      <a:pt x="766" y="2660"/>
                    </a:cubicBezTo>
                    <a:cubicBezTo>
                      <a:pt x="836" y="2660"/>
                      <a:pt x="906" y="2650"/>
                      <a:pt x="973" y="2632"/>
                    </a:cubicBezTo>
                    <a:cubicBezTo>
                      <a:pt x="1142" y="2579"/>
                      <a:pt x="1303" y="2489"/>
                      <a:pt x="1472" y="2445"/>
                    </a:cubicBezTo>
                    <a:cubicBezTo>
                      <a:pt x="1740" y="2373"/>
                      <a:pt x="2034" y="2418"/>
                      <a:pt x="2293" y="2320"/>
                    </a:cubicBezTo>
                    <a:cubicBezTo>
                      <a:pt x="2525" y="2231"/>
                      <a:pt x="2686" y="2034"/>
                      <a:pt x="2784" y="1811"/>
                    </a:cubicBezTo>
                    <a:lnTo>
                      <a:pt x="2784" y="1811"/>
                    </a:lnTo>
                    <a:cubicBezTo>
                      <a:pt x="2664" y="1828"/>
                      <a:pt x="2542" y="1837"/>
                      <a:pt x="2421" y="1837"/>
                    </a:cubicBezTo>
                    <a:cubicBezTo>
                      <a:pt x="2091" y="1837"/>
                      <a:pt x="1761" y="1775"/>
                      <a:pt x="1454" y="1651"/>
                    </a:cubicBezTo>
                    <a:cubicBezTo>
                      <a:pt x="1347" y="1597"/>
                      <a:pt x="1240" y="1544"/>
                      <a:pt x="1160" y="1454"/>
                    </a:cubicBezTo>
                    <a:cubicBezTo>
                      <a:pt x="1080" y="1347"/>
                      <a:pt x="1044" y="1205"/>
                      <a:pt x="1008" y="1071"/>
                    </a:cubicBezTo>
                    <a:cubicBezTo>
                      <a:pt x="955" y="821"/>
                      <a:pt x="866" y="571"/>
                      <a:pt x="723" y="357"/>
                    </a:cubicBezTo>
                    <a:cubicBezTo>
                      <a:pt x="625" y="206"/>
                      <a:pt x="482" y="81"/>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30"/>
              <p:cNvSpPr/>
              <p:nvPr/>
            </p:nvSpPr>
            <p:spPr>
              <a:xfrm>
                <a:off x="1044473" y="519771"/>
                <a:ext cx="183531" cy="180576"/>
              </a:xfrm>
              <a:custGeom>
                <a:avLst/>
                <a:gdLst/>
                <a:ahLst/>
                <a:cxnLst/>
                <a:rect l="l" t="t" r="r" b="b"/>
                <a:pathLst>
                  <a:path w="3043" h="2994" extrusionOk="0">
                    <a:moveTo>
                      <a:pt x="1788" y="0"/>
                    </a:moveTo>
                    <a:cubicBezTo>
                      <a:pt x="1572" y="0"/>
                      <a:pt x="1352" y="67"/>
                      <a:pt x="1152" y="149"/>
                    </a:cubicBezTo>
                    <a:cubicBezTo>
                      <a:pt x="857" y="274"/>
                      <a:pt x="572" y="444"/>
                      <a:pt x="367" y="694"/>
                    </a:cubicBezTo>
                    <a:cubicBezTo>
                      <a:pt x="188" y="899"/>
                      <a:pt x="1" y="1282"/>
                      <a:pt x="99" y="1568"/>
                    </a:cubicBezTo>
                    <a:cubicBezTo>
                      <a:pt x="197" y="1862"/>
                      <a:pt x="599" y="1943"/>
                      <a:pt x="839" y="2103"/>
                    </a:cubicBezTo>
                    <a:cubicBezTo>
                      <a:pt x="1178" y="2317"/>
                      <a:pt x="1330" y="2772"/>
                      <a:pt x="1696" y="2933"/>
                    </a:cubicBezTo>
                    <a:cubicBezTo>
                      <a:pt x="1796" y="2976"/>
                      <a:pt x="1902" y="2993"/>
                      <a:pt x="2009" y="2993"/>
                    </a:cubicBezTo>
                    <a:cubicBezTo>
                      <a:pt x="2101" y="2993"/>
                      <a:pt x="2194" y="2980"/>
                      <a:pt x="2285" y="2960"/>
                    </a:cubicBezTo>
                    <a:cubicBezTo>
                      <a:pt x="2490" y="2906"/>
                      <a:pt x="2686" y="2799"/>
                      <a:pt x="2820" y="2638"/>
                    </a:cubicBezTo>
                    <a:cubicBezTo>
                      <a:pt x="2972" y="2451"/>
                      <a:pt x="3025" y="2192"/>
                      <a:pt x="3025" y="1951"/>
                    </a:cubicBezTo>
                    <a:cubicBezTo>
                      <a:pt x="3043" y="1461"/>
                      <a:pt x="2909" y="970"/>
                      <a:pt x="2650" y="560"/>
                    </a:cubicBezTo>
                    <a:cubicBezTo>
                      <a:pt x="2517" y="355"/>
                      <a:pt x="2347" y="149"/>
                      <a:pt x="2115" y="60"/>
                    </a:cubicBezTo>
                    <a:cubicBezTo>
                      <a:pt x="2009" y="18"/>
                      <a:pt x="1899" y="0"/>
                      <a:pt x="1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30"/>
              <p:cNvSpPr/>
              <p:nvPr/>
            </p:nvSpPr>
            <p:spPr>
              <a:xfrm>
                <a:off x="1185485" y="531592"/>
                <a:ext cx="44149" cy="123641"/>
              </a:xfrm>
              <a:custGeom>
                <a:avLst/>
                <a:gdLst/>
                <a:ahLst/>
                <a:cxnLst/>
                <a:rect l="l" t="t" r="r" b="b"/>
                <a:pathLst>
                  <a:path w="732" h="2050" extrusionOk="0">
                    <a:moveTo>
                      <a:pt x="31" y="0"/>
                    </a:moveTo>
                    <a:cubicBezTo>
                      <a:pt x="25" y="0"/>
                      <a:pt x="18" y="2"/>
                      <a:pt x="9" y="7"/>
                    </a:cubicBezTo>
                    <a:cubicBezTo>
                      <a:pt x="0" y="16"/>
                      <a:pt x="9" y="34"/>
                      <a:pt x="18" y="43"/>
                    </a:cubicBezTo>
                    <a:cubicBezTo>
                      <a:pt x="116" y="132"/>
                      <a:pt x="205" y="239"/>
                      <a:pt x="295" y="382"/>
                    </a:cubicBezTo>
                    <a:cubicBezTo>
                      <a:pt x="544" y="783"/>
                      <a:pt x="678" y="1274"/>
                      <a:pt x="669" y="1755"/>
                    </a:cubicBezTo>
                    <a:cubicBezTo>
                      <a:pt x="660" y="1845"/>
                      <a:pt x="651" y="1934"/>
                      <a:pt x="634" y="2014"/>
                    </a:cubicBezTo>
                    <a:cubicBezTo>
                      <a:pt x="634" y="2032"/>
                      <a:pt x="643" y="2041"/>
                      <a:pt x="660" y="2050"/>
                    </a:cubicBezTo>
                    <a:cubicBezTo>
                      <a:pt x="678" y="2050"/>
                      <a:pt x="687" y="2041"/>
                      <a:pt x="687" y="2023"/>
                    </a:cubicBezTo>
                    <a:cubicBezTo>
                      <a:pt x="705" y="1943"/>
                      <a:pt x="714" y="1854"/>
                      <a:pt x="714" y="1755"/>
                    </a:cubicBezTo>
                    <a:cubicBezTo>
                      <a:pt x="732" y="1265"/>
                      <a:pt x="598" y="765"/>
                      <a:pt x="339" y="355"/>
                    </a:cubicBezTo>
                    <a:cubicBezTo>
                      <a:pt x="250" y="212"/>
                      <a:pt x="152" y="96"/>
                      <a:pt x="54" y="7"/>
                    </a:cubicBezTo>
                    <a:cubicBezTo>
                      <a:pt x="45" y="2"/>
                      <a:pt x="38" y="0"/>
                      <a:pt x="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30"/>
              <p:cNvSpPr/>
              <p:nvPr/>
            </p:nvSpPr>
            <p:spPr>
              <a:xfrm>
                <a:off x="1045559" y="565850"/>
                <a:ext cx="90469" cy="124364"/>
              </a:xfrm>
              <a:custGeom>
                <a:avLst/>
                <a:gdLst/>
                <a:ahLst/>
                <a:cxnLst/>
                <a:rect l="l" t="t" r="r" b="b"/>
                <a:pathLst>
                  <a:path w="1500" h="2062" extrusionOk="0">
                    <a:moveTo>
                      <a:pt x="295" y="1"/>
                    </a:moveTo>
                    <a:lnTo>
                      <a:pt x="295" y="1"/>
                    </a:lnTo>
                    <a:cubicBezTo>
                      <a:pt x="135" y="215"/>
                      <a:pt x="1" y="545"/>
                      <a:pt x="81" y="804"/>
                    </a:cubicBezTo>
                    <a:cubicBezTo>
                      <a:pt x="179" y="1098"/>
                      <a:pt x="581" y="1179"/>
                      <a:pt x="821" y="1339"/>
                    </a:cubicBezTo>
                    <a:cubicBezTo>
                      <a:pt x="1098" y="1518"/>
                      <a:pt x="1250" y="1857"/>
                      <a:pt x="1499" y="2062"/>
                    </a:cubicBezTo>
                    <a:cubicBezTo>
                      <a:pt x="1437" y="1830"/>
                      <a:pt x="1321" y="1625"/>
                      <a:pt x="1143" y="1464"/>
                    </a:cubicBezTo>
                    <a:cubicBezTo>
                      <a:pt x="1044" y="1384"/>
                      <a:pt x="929" y="1321"/>
                      <a:pt x="830" y="1241"/>
                    </a:cubicBezTo>
                    <a:cubicBezTo>
                      <a:pt x="500" y="982"/>
                      <a:pt x="304" y="581"/>
                      <a:pt x="277" y="170"/>
                    </a:cubicBezTo>
                    <a:cubicBezTo>
                      <a:pt x="277" y="126"/>
                      <a:pt x="286" y="63"/>
                      <a:pt x="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30"/>
              <p:cNvSpPr/>
              <p:nvPr/>
            </p:nvSpPr>
            <p:spPr>
              <a:xfrm>
                <a:off x="1182228" y="629480"/>
                <a:ext cx="217969" cy="185702"/>
              </a:xfrm>
              <a:custGeom>
                <a:avLst/>
                <a:gdLst/>
                <a:ahLst/>
                <a:cxnLst/>
                <a:rect l="l" t="t" r="r" b="b"/>
                <a:pathLst>
                  <a:path w="3614" h="3079" extrusionOk="0">
                    <a:moveTo>
                      <a:pt x="2020" y="1"/>
                    </a:moveTo>
                    <a:cubicBezTo>
                      <a:pt x="1809" y="1"/>
                      <a:pt x="1598" y="30"/>
                      <a:pt x="1392" y="79"/>
                    </a:cubicBezTo>
                    <a:cubicBezTo>
                      <a:pt x="1223" y="115"/>
                      <a:pt x="1044" y="168"/>
                      <a:pt x="902" y="257"/>
                    </a:cubicBezTo>
                    <a:cubicBezTo>
                      <a:pt x="1" y="810"/>
                      <a:pt x="589" y="2113"/>
                      <a:pt x="1169" y="2675"/>
                    </a:cubicBezTo>
                    <a:cubicBezTo>
                      <a:pt x="1428" y="2921"/>
                      <a:pt x="1792" y="3079"/>
                      <a:pt x="2146" y="3079"/>
                    </a:cubicBezTo>
                    <a:cubicBezTo>
                      <a:pt x="2318" y="3079"/>
                      <a:pt x="2487" y="3042"/>
                      <a:pt x="2641" y="2960"/>
                    </a:cubicBezTo>
                    <a:cubicBezTo>
                      <a:pt x="2962" y="2791"/>
                      <a:pt x="3168" y="2461"/>
                      <a:pt x="3319" y="2131"/>
                    </a:cubicBezTo>
                    <a:cubicBezTo>
                      <a:pt x="3489" y="1765"/>
                      <a:pt x="3614" y="1355"/>
                      <a:pt x="3507" y="962"/>
                    </a:cubicBezTo>
                    <a:cubicBezTo>
                      <a:pt x="3400" y="552"/>
                      <a:pt x="3043" y="239"/>
                      <a:pt x="2641" y="97"/>
                    </a:cubicBezTo>
                    <a:cubicBezTo>
                      <a:pt x="2441" y="30"/>
                      <a:pt x="2231" y="1"/>
                      <a:pt x="2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30"/>
              <p:cNvSpPr/>
              <p:nvPr/>
            </p:nvSpPr>
            <p:spPr>
              <a:xfrm>
                <a:off x="1196763" y="670794"/>
                <a:ext cx="172795" cy="144388"/>
              </a:xfrm>
              <a:custGeom>
                <a:avLst/>
                <a:gdLst/>
                <a:ahLst/>
                <a:cxnLst/>
                <a:rect l="l" t="t" r="r" b="b"/>
                <a:pathLst>
                  <a:path w="2865" h="2394" extrusionOk="0">
                    <a:moveTo>
                      <a:pt x="277" y="1"/>
                    </a:moveTo>
                    <a:lnTo>
                      <a:pt x="277" y="1"/>
                    </a:lnTo>
                    <a:cubicBezTo>
                      <a:pt x="1" y="634"/>
                      <a:pt x="464" y="1544"/>
                      <a:pt x="928" y="1990"/>
                    </a:cubicBezTo>
                    <a:cubicBezTo>
                      <a:pt x="1187" y="2236"/>
                      <a:pt x="1551" y="2394"/>
                      <a:pt x="1905" y="2394"/>
                    </a:cubicBezTo>
                    <a:cubicBezTo>
                      <a:pt x="2077" y="2394"/>
                      <a:pt x="2246" y="2357"/>
                      <a:pt x="2400" y="2275"/>
                    </a:cubicBezTo>
                    <a:cubicBezTo>
                      <a:pt x="2597" y="2177"/>
                      <a:pt x="2748" y="2017"/>
                      <a:pt x="2864" y="1829"/>
                    </a:cubicBezTo>
                    <a:lnTo>
                      <a:pt x="2864" y="1829"/>
                    </a:lnTo>
                    <a:cubicBezTo>
                      <a:pt x="2675" y="1937"/>
                      <a:pt x="2449" y="1990"/>
                      <a:pt x="2226" y="1990"/>
                    </a:cubicBezTo>
                    <a:cubicBezTo>
                      <a:pt x="2134" y="1990"/>
                      <a:pt x="2043" y="1981"/>
                      <a:pt x="1954" y="1963"/>
                    </a:cubicBezTo>
                    <a:cubicBezTo>
                      <a:pt x="1526" y="1883"/>
                      <a:pt x="1151" y="1615"/>
                      <a:pt x="875" y="1285"/>
                    </a:cubicBezTo>
                    <a:cubicBezTo>
                      <a:pt x="563" y="919"/>
                      <a:pt x="357" y="464"/>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30"/>
              <p:cNvSpPr/>
              <p:nvPr/>
            </p:nvSpPr>
            <p:spPr>
              <a:xfrm>
                <a:off x="1091819" y="672965"/>
                <a:ext cx="122193" cy="108743"/>
              </a:xfrm>
              <a:custGeom>
                <a:avLst/>
                <a:gdLst/>
                <a:ahLst/>
                <a:cxnLst/>
                <a:rect l="l" t="t" r="r" b="b"/>
                <a:pathLst>
                  <a:path w="2026" h="1803" extrusionOk="0">
                    <a:moveTo>
                      <a:pt x="1839" y="0"/>
                    </a:moveTo>
                    <a:cubicBezTo>
                      <a:pt x="1339" y="36"/>
                      <a:pt x="1000" y="196"/>
                      <a:pt x="688" y="535"/>
                    </a:cubicBezTo>
                    <a:cubicBezTo>
                      <a:pt x="367" y="892"/>
                      <a:pt x="135" y="1312"/>
                      <a:pt x="10" y="1767"/>
                    </a:cubicBezTo>
                    <a:cubicBezTo>
                      <a:pt x="1" y="1776"/>
                      <a:pt x="10" y="1793"/>
                      <a:pt x="28" y="1793"/>
                    </a:cubicBezTo>
                    <a:cubicBezTo>
                      <a:pt x="28" y="1802"/>
                      <a:pt x="28" y="1802"/>
                      <a:pt x="37" y="1802"/>
                    </a:cubicBezTo>
                    <a:cubicBezTo>
                      <a:pt x="46" y="1802"/>
                      <a:pt x="54" y="1793"/>
                      <a:pt x="63" y="1776"/>
                    </a:cubicBezTo>
                    <a:cubicBezTo>
                      <a:pt x="179" y="1338"/>
                      <a:pt x="411" y="919"/>
                      <a:pt x="724" y="571"/>
                    </a:cubicBezTo>
                    <a:cubicBezTo>
                      <a:pt x="1027" y="241"/>
                      <a:pt x="1357" y="89"/>
                      <a:pt x="1848" y="54"/>
                    </a:cubicBezTo>
                    <a:lnTo>
                      <a:pt x="1999" y="54"/>
                    </a:lnTo>
                    <a:cubicBezTo>
                      <a:pt x="2017" y="54"/>
                      <a:pt x="2026" y="45"/>
                      <a:pt x="2026" y="27"/>
                    </a:cubicBezTo>
                    <a:cubicBezTo>
                      <a:pt x="2026" y="9"/>
                      <a:pt x="2017"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30"/>
              <p:cNvSpPr/>
              <p:nvPr/>
            </p:nvSpPr>
            <p:spPr>
              <a:xfrm>
                <a:off x="1043931" y="574233"/>
                <a:ext cx="103376" cy="122977"/>
              </a:xfrm>
              <a:custGeom>
                <a:avLst/>
                <a:gdLst/>
                <a:ahLst/>
                <a:cxnLst/>
                <a:rect l="l" t="t" r="r" b="b"/>
                <a:pathLst>
                  <a:path w="1714" h="2039" extrusionOk="0">
                    <a:moveTo>
                      <a:pt x="218" y="1"/>
                    </a:moveTo>
                    <a:cubicBezTo>
                      <a:pt x="206" y="1"/>
                      <a:pt x="197" y="7"/>
                      <a:pt x="197" y="14"/>
                    </a:cubicBezTo>
                    <a:cubicBezTo>
                      <a:pt x="117" y="156"/>
                      <a:pt x="1" y="433"/>
                      <a:pt x="81" y="674"/>
                    </a:cubicBezTo>
                    <a:cubicBezTo>
                      <a:pt x="153" y="888"/>
                      <a:pt x="385" y="1004"/>
                      <a:pt x="590" y="1093"/>
                    </a:cubicBezTo>
                    <a:cubicBezTo>
                      <a:pt x="679" y="1138"/>
                      <a:pt x="759" y="1173"/>
                      <a:pt x="831" y="1218"/>
                    </a:cubicBezTo>
                    <a:cubicBezTo>
                      <a:pt x="982" y="1316"/>
                      <a:pt x="1089" y="1459"/>
                      <a:pt x="1196" y="1602"/>
                    </a:cubicBezTo>
                    <a:cubicBezTo>
                      <a:pt x="1330" y="1771"/>
                      <a:pt x="1464" y="1949"/>
                      <a:pt x="1669" y="2039"/>
                    </a:cubicBezTo>
                    <a:lnTo>
                      <a:pt x="1687" y="2039"/>
                    </a:lnTo>
                    <a:cubicBezTo>
                      <a:pt x="1696" y="2039"/>
                      <a:pt x="1705" y="2039"/>
                      <a:pt x="1705" y="2030"/>
                    </a:cubicBezTo>
                    <a:cubicBezTo>
                      <a:pt x="1714" y="2012"/>
                      <a:pt x="1705" y="1994"/>
                      <a:pt x="1696" y="1994"/>
                    </a:cubicBezTo>
                    <a:cubicBezTo>
                      <a:pt x="1500" y="1905"/>
                      <a:pt x="1375" y="1744"/>
                      <a:pt x="1241" y="1566"/>
                    </a:cubicBezTo>
                    <a:cubicBezTo>
                      <a:pt x="1125" y="1423"/>
                      <a:pt x="1018" y="1280"/>
                      <a:pt x="857" y="1173"/>
                    </a:cubicBezTo>
                    <a:cubicBezTo>
                      <a:pt x="786" y="1129"/>
                      <a:pt x="706" y="1084"/>
                      <a:pt x="617" y="1048"/>
                    </a:cubicBezTo>
                    <a:cubicBezTo>
                      <a:pt x="411" y="950"/>
                      <a:pt x="197" y="852"/>
                      <a:pt x="135" y="656"/>
                    </a:cubicBezTo>
                    <a:cubicBezTo>
                      <a:pt x="81" y="495"/>
                      <a:pt x="117" y="263"/>
                      <a:pt x="242" y="40"/>
                    </a:cubicBezTo>
                    <a:cubicBezTo>
                      <a:pt x="251" y="23"/>
                      <a:pt x="242" y="14"/>
                      <a:pt x="233" y="5"/>
                    </a:cubicBezTo>
                    <a:cubicBezTo>
                      <a:pt x="228" y="2"/>
                      <a:pt x="222"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30"/>
              <p:cNvSpPr/>
              <p:nvPr/>
            </p:nvSpPr>
            <p:spPr>
              <a:xfrm>
                <a:off x="1203760" y="628153"/>
                <a:ext cx="139442" cy="182566"/>
              </a:xfrm>
              <a:custGeom>
                <a:avLst/>
                <a:gdLst/>
                <a:ahLst/>
                <a:cxnLst/>
                <a:rect l="l" t="t" r="r" b="b"/>
                <a:pathLst>
                  <a:path w="2312" h="3027" extrusionOk="0">
                    <a:moveTo>
                      <a:pt x="1657" y="0"/>
                    </a:moveTo>
                    <a:cubicBezTo>
                      <a:pt x="1460" y="0"/>
                      <a:pt x="1249" y="25"/>
                      <a:pt x="1026" y="74"/>
                    </a:cubicBezTo>
                    <a:cubicBezTo>
                      <a:pt x="884" y="101"/>
                      <a:pt x="696" y="154"/>
                      <a:pt x="527" y="253"/>
                    </a:cubicBezTo>
                    <a:cubicBezTo>
                      <a:pt x="250" y="431"/>
                      <a:pt x="90" y="681"/>
                      <a:pt x="63" y="1002"/>
                    </a:cubicBezTo>
                    <a:cubicBezTo>
                      <a:pt x="1" y="1600"/>
                      <a:pt x="393" y="2331"/>
                      <a:pt x="794" y="2715"/>
                    </a:cubicBezTo>
                    <a:cubicBezTo>
                      <a:pt x="928" y="2840"/>
                      <a:pt x="1098" y="2956"/>
                      <a:pt x="1276" y="3027"/>
                    </a:cubicBezTo>
                    <a:lnTo>
                      <a:pt x="1285" y="3027"/>
                    </a:lnTo>
                    <a:cubicBezTo>
                      <a:pt x="1294" y="3027"/>
                      <a:pt x="1303" y="3018"/>
                      <a:pt x="1312" y="3009"/>
                    </a:cubicBezTo>
                    <a:cubicBezTo>
                      <a:pt x="1312" y="3000"/>
                      <a:pt x="1312" y="2982"/>
                      <a:pt x="1294" y="2973"/>
                    </a:cubicBezTo>
                    <a:cubicBezTo>
                      <a:pt x="1125" y="2902"/>
                      <a:pt x="964" y="2804"/>
                      <a:pt x="830" y="2670"/>
                    </a:cubicBezTo>
                    <a:cubicBezTo>
                      <a:pt x="438" y="2304"/>
                      <a:pt x="54" y="1591"/>
                      <a:pt x="116" y="1002"/>
                    </a:cubicBezTo>
                    <a:cubicBezTo>
                      <a:pt x="143" y="699"/>
                      <a:pt x="295" y="467"/>
                      <a:pt x="554" y="297"/>
                    </a:cubicBezTo>
                    <a:cubicBezTo>
                      <a:pt x="714" y="199"/>
                      <a:pt x="893" y="154"/>
                      <a:pt x="1035" y="119"/>
                    </a:cubicBezTo>
                    <a:cubicBezTo>
                      <a:pt x="1252" y="74"/>
                      <a:pt x="1458" y="51"/>
                      <a:pt x="1650" y="51"/>
                    </a:cubicBezTo>
                    <a:cubicBezTo>
                      <a:pt x="1878" y="51"/>
                      <a:pt x="2087" y="83"/>
                      <a:pt x="2275" y="146"/>
                    </a:cubicBezTo>
                    <a:cubicBezTo>
                      <a:pt x="2280" y="148"/>
                      <a:pt x="2284" y="149"/>
                      <a:pt x="2288" y="149"/>
                    </a:cubicBezTo>
                    <a:cubicBezTo>
                      <a:pt x="2298" y="149"/>
                      <a:pt x="2305" y="141"/>
                      <a:pt x="2311" y="128"/>
                    </a:cubicBezTo>
                    <a:cubicBezTo>
                      <a:pt x="2311" y="119"/>
                      <a:pt x="2311" y="101"/>
                      <a:pt x="2293" y="101"/>
                    </a:cubicBezTo>
                    <a:cubicBezTo>
                      <a:pt x="2101" y="34"/>
                      <a:pt x="1888" y="0"/>
                      <a:pt x="1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4848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58"/>
        <p:cNvGrpSpPr/>
        <p:nvPr/>
      </p:nvGrpSpPr>
      <p:grpSpPr>
        <a:xfrm>
          <a:off x="0" y="0"/>
          <a:ext cx="0" cy="0"/>
          <a:chOff x="0" y="0"/>
          <a:chExt cx="0" cy="0"/>
        </a:xfrm>
      </p:grpSpPr>
      <p:sp>
        <p:nvSpPr>
          <p:cNvPr id="3359" name="Google Shape;3359;p31"/>
          <p:cNvSpPr/>
          <p:nvPr/>
        </p:nvSpPr>
        <p:spPr>
          <a:xfrm>
            <a:off x="18" y="5718316"/>
            <a:ext cx="2968809" cy="1139673"/>
          </a:xfrm>
          <a:custGeom>
            <a:avLst/>
            <a:gdLst/>
            <a:ahLst/>
            <a:cxnLst/>
            <a:rect l="l" t="t" r="r" b="b"/>
            <a:pathLst>
              <a:path w="15703" h="6028" extrusionOk="0">
                <a:moveTo>
                  <a:pt x="1882" y="0"/>
                </a:moveTo>
                <a:lnTo>
                  <a:pt x="1498" y="39"/>
                </a:lnTo>
                <a:lnTo>
                  <a:pt x="730" y="154"/>
                </a:lnTo>
                <a:lnTo>
                  <a:pt x="1" y="346"/>
                </a:lnTo>
                <a:lnTo>
                  <a:pt x="1" y="6028"/>
                </a:lnTo>
                <a:lnTo>
                  <a:pt x="15588" y="6028"/>
                </a:lnTo>
                <a:lnTo>
                  <a:pt x="15664" y="5490"/>
                </a:lnTo>
                <a:lnTo>
                  <a:pt x="15703" y="5068"/>
                </a:lnTo>
                <a:lnTo>
                  <a:pt x="15664" y="4607"/>
                </a:lnTo>
                <a:lnTo>
                  <a:pt x="15549" y="4223"/>
                </a:lnTo>
                <a:lnTo>
                  <a:pt x="15472" y="3993"/>
                </a:lnTo>
                <a:lnTo>
                  <a:pt x="15357" y="3801"/>
                </a:lnTo>
                <a:lnTo>
                  <a:pt x="15165" y="3532"/>
                </a:lnTo>
                <a:lnTo>
                  <a:pt x="14897" y="3302"/>
                </a:lnTo>
                <a:lnTo>
                  <a:pt x="14628" y="3110"/>
                </a:lnTo>
                <a:lnTo>
                  <a:pt x="14282" y="2995"/>
                </a:lnTo>
                <a:lnTo>
                  <a:pt x="13937" y="2918"/>
                </a:lnTo>
                <a:lnTo>
                  <a:pt x="13591" y="2880"/>
                </a:lnTo>
                <a:lnTo>
                  <a:pt x="13246" y="2880"/>
                </a:lnTo>
                <a:lnTo>
                  <a:pt x="12900" y="2918"/>
                </a:lnTo>
                <a:lnTo>
                  <a:pt x="12516" y="3071"/>
                </a:lnTo>
                <a:lnTo>
                  <a:pt x="12132" y="3187"/>
                </a:lnTo>
                <a:lnTo>
                  <a:pt x="11748" y="3379"/>
                </a:lnTo>
                <a:lnTo>
                  <a:pt x="11364" y="3494"/>
                </a:lnTo>
                <a:lnTo>
                  <a:pt x="11019" y="3571"/>
                </a:lnTo>
                <a:lnTo>
                  <a:pt x="10712" y="3609"/>
                </a:lnTo>
                <a:lnTo>
                  <a:pt x="10366" y="3647"/>
                </a:lnTo>
                <a:lnTo>
                  <a:pt x="10059" y="3647"/>
                </a:lnTo>
                <a:lnTo>
                  <a:pt x="9714" y="3609"/>
                </a:lnTo>
                <a:lnTo>
                  <a:pt x="9407" y="3532"/>
                </a:lnTo>
                <a:lnTo>
                  <a:pt x="9099" y="3455"/>
                </a:lnTo>
                <a:lnTo>
                  <a:pt x="8792" y="3302"/>
                </a:lnTo>
                <a:lnTo>
                  <a:pt x="8408" y="3110"/>
                </a:lnTo>
                <a:lnTo>
                  <a:pt x="8063" y="2918"/>
                </a:lnTo>
                <a:lnTo>
                  <a:pt x="7410" y="2380"/>
                </a:lnTo>
                <a:lnTo>
                  <a:pt x="6796" y="1843"/>
                </a:lnTo>
                <a:lnTo>
                  <a:pt x="6143" y="1305"/>
                </a:lnTo>
                <a:lnTo>
                  <a:pt x="5798" y="1075"/>
                </a:lnTo>
                <a:lnTo>
                  <a:pt x="5452" y="845"/>
                </a:lnTo>
                <a:lnTo>
                  <a:pt x="5068" y="653"/>
                </a:lnTo>
                <a:lnTo>
                  <a:pt x="4684" y="499"/>
                </a:lnTo>
                <a:lnTo>
                  <a:pt x="4300" y="346"/>
                </a:lnTo>
                <a:lnTo>
                  <a:pt x="3916" y="230"/>
                </a:lnTo>
                <a:lnTo>
                  <a:pt x="3494" y="115"/>
                </a:lnTo>
                <a:lnTo>
                  <a:pt x="3072" y="39"/>
                </a:lnTo>
                <a:lnTo>
                  <a:pt x="268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0" name="Google Shape;3360;p31"/>
          <p:cNvSpPr/>
          <p:nvPr/>
        </p:nvSpPr>
        <p:spPr>
          <a:xfrm>
            <a:off x="8454338" y="0"/>
            <a:ext cx="3737657" cy="907765"/>
          </a:xfrm>
          <a:custGeom>
            <a:avLst/>
            <a:gdLst/>
            <a:ahLst/>
            <a:cxnLst/>
            <a:rect l="l" t="t" r="r" b="b"/>
            <a:pathLst>
              <a:path w="17392" h="4224" extrusionOk="0">
                <a:moveTo>
                  <a:pt x="0" y="0"/>
                </a:moveTo>
                <a:lnTo>
                  <a:pt x="116" y="384"/>
                </a:lnTo>
                <a:lnTo>
                  <a:pt x="269" y="729"/>
                </a:lnTo>
                <a:lnTo>
                  <a:pt x="499" y="1075"/>
                </a:lnTo>
                <a:lnTo>
                  <a:pt x="768" y="1382"/>
                </a:lnTo>
                <a:lnTo>
                  <a:pt x="1037" y="1651"/>
                </a:lnTo>
                <a:lnTo>
                  <a:pt x="1382" y="1843"/>
                </a:lnTo>
                <a:lnTo>
                  <a:pt x="1728" y="2035"/>
                </a:lnTo>
                <a:lnTo>
                  <a:pt x="2112" y="2188"/>
                </a:lnTo>
                <a:lnTo>
                  <a:pt x="2573" y="2265"/>
                </a:lnTo>
                <a:lnTo>
                  <a:pt x="3033" y="2342"/>
                </a:lnTo>
                <a:lnTo>
                  <a:pt x="3955" y="2419"/>
                </a:lnTo>
                <a:lnTo>
                  <a:pt x="4876" y="2457"/>
                </a:lnTo>
                <a:lnTo>
                  <a:pt x="5798" y="2457"/>
                </a:lnTo>
                <a:lnTo>
                  <a:pt x="6719" y="2495"/>
                </a:lnTo>
                <a:lnTo>
                  <a:pt x="7602" y="2572"/>
                </a:lnTo>
                <a:lnTo>
                  <a:pt x="8063" y="2611"/>
                </a:lnTo>
                <a:lnTo>
                  <a:pt x="8523" y="2687"/>
                </a:lnTo>
                <a:lnTo>
                  <a:pt x="8946" y="2803"/>
                </a:lnTo>
                <a:lnTo>
                  <a:pt x="9368" y="2956"/>
                </a:lnTo>
                <a:lnTo>
                  <a:pt x="10021" y="3225"/>
                </a:lnTo>
                <a:lnTo>
                  <a:pt x="10635" y="3532"/>
                </a:lnTo>
                <a:lnTo>
                  <a:pt x="11249" y="3801"/>
                </a:lnTo>
                <a:lnTo>
                  <a:pt x="11863" y="4070"/>
                </a:lnTo>
                <a:lnTo>
                  <a:pt x="12247" y="4146"/>
                </a:lnTo>
                <a:lnTo>
                  <a:pt x="12631" y="4185"/>
                </a:lnTo>
                <a:lnTo>
                  <a:pt x="13015" y="4223"/>
                </a:lnTo>
                <a:lnTo>
                  <a:pt x="13399" y="4185"/>
                </a:lnTo>
                <a:lnTo>
                  <a:pt x="13783" y="4146"/>
                </a:lnTo>
                <a:lnTo>
                  <a:pt x="14167" y="4070"/>
                </a:lnTo>
                <a:lnTo>
                  <a:pt x="14551" y="3916"/>
                </a:lnTo>
                <a:lnTo>
                  <a:pt x="14896" y="3801"/>
                </a:lnTo>
                <a:lnTo>
                  <a:pt x="15242" y="3609"/>
                </a:lnTo>
                <a:lnTo>
                  <a:pt x="15587" y="3378"/>
                </a:lnTo>
                <a:lnTo>
                  <a:pt x="15895" y="3148"/>
                </a:lnTo>
                <a:lnTo>
                  <a:pt x="16202" y="2918"/>
                </a:lnTo>
                <a:lnTo>
                  <a:pt x="16432" y="2611"/>
                </a:lnTo>
                <a:lnTo>
                  <a:pt x="16701" y="2304"/>
                </a:lnTo>
                <a:lnTo>
                  <a:pt x="16893" y="1996"/>
                </a:lnTo>
                <a:lnTo>
                  <a:pt x="17046" y="1651"/>
                </a:lnTo>
                <a:lnTo>
                  <a:pt x="17200" y="1229"/>
                </a:lnTo>
                <a:lnTo>
                  <a:pt x="17315" y="845"/>
                </a:lnTo>
                <a:lnTo>
                  <a:pt x="17353" y="422"/>
                </a:lnTo>
                <a:lnTo>
                  <a:pt x="173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1" name="Google Shape;3361;p31"/>
          <p:cNvSpPr/>
          <p:nvPr/>
        </p:nvSpPr>
        <p:spPr>
          <a:xfrm>
            <a:off x="10989977" y="5582834"/>
            <a:ext cx="1202035" cy="1275172"/>
          </a:xfrm>
          <a:custGeom>
            <a:avLst/>
            <a:gdLst/>
            <a:ahLst/>
            <a:cxnLst/>
            <a:rect l="l" t="t" r="r" b="b"/>
            <a:pathLst>
              <a:path w="9446" h="10021" extrusionOk="0">
                <a:moveTo>
                  <a:pt x="9445" y="0"/>
                </a:moveTo>
                <a:lnTo>
                  <a:pt x="9138" y="77"/>
                </a:lnTo>
                <a:lnTo>
                  <a:pt x="8831" y="192"/>
                </a:lnTo>
                <a:lnTo>
                  <a:pt x="8293" y="500"/>
                </a:lnTo>
                <a:lnTo>
                  <a:pt x="7756" y="807"/>
                </a:lnTo>
                <a:lnTo>
                  <a:pt x="7487" y="960"/>
                </a:lnTo>
                <a:lnTo>
                  <a:pt x="7180" y="1075"/>
                </a:lnTo>
                <a:lnTo>
                  <a:pt x="6911" y="1114"/>
                </a:lnTo>
                <a:lnTo>
                  <a:pt x="6642" y="1152"/>
                </a:lnTo>
                <a:lnTo>
                  <a:pt x="6067" y="1152"/>
                </a:lnTo>
                <a:lnTo>
                  <a:pt x="5491" y="1037"/>
                </a:lnTo>
                <a:lnTo>
                  <a:pt x="4953" y="922"/>
                </a:lnTo>
                <a:lnTo>
                  <a:pt x="4377" y="768"/>
                </a:lnTo>
                <a:lnTo>
                  <a:pt x="3801" y="653"/>
                </a:lnTo>
                <a:lnTo>
                  <a:pt x="3226" y="576"/>
                </a:lnTo>
                <a:lnTo>
                  <a:pt x="2957" y="615"/>
                </a:lnTo>
                <a:lnTo>
                  <a:pt x="2688" y="615"/>
                </a:lnTo>
                <a:lnTo>
                  <a:pt x="2343" y="730"/>
                </a:lnTo>
                <a:lnTo>
                  <a:pt x="2035" y="845"/>
                </a:lnTo>
                <a:lnTo>
                  <a:pt x="1728" y="999"/>
                </a:lnTo>
                <a:lnTo>
                  <a:pt x="1460" y="1191"/>
                </a:lnTo>
                <a:lnTo>
                  <a:pt x="1191" y="1421"/>
                </a:lnTo>
                <a:lnTo>
                  <a:pt x="960" y="1690"/>
                </a:lnTo>
                <a:lnTo>
                  <a:pt x="730" y="1958"/>
                </a:lnTo>
                <a:lnTo>
                  <a:pt x="577" y="2227"/>
                </a:lnTo>
                <a:lnTo>
                  <a:pt x="423" y="2534"/>
                </a:lnTo>
                <a:lnTo>
                  <a:pt x="308" y="2880"/>
                </a:lnTo>
                <a:lnTo>
                  <a:pt x="193" y="3187"/>
                </a:lnTo>
                <a:lnTo>
                  <a:pt x="116" y="3532"/>
                </a:lnTo>
                <a:lnTo>
                  <a:pt x="39" y="4224"/>
                </a:lnTo>
                <a:lnTo>
                  <a:pt x="1" y="4915"/>
                </a:lnTo>
                <a:lnTo>
                  <a:pt x="77" y="5606"/>
                </a:lnTo>
                <a:lnTo>
                  <a:pt x="193" y="6297"/>
                </a:lnTo>
                <a:lnTo>
                  <a:pt x="346" y="6988"/>
                </a:lnTo>
                <a:lnTo>
                  <a:pt x="577" y="7640"/>
                </a:lnTo>
                <a:lnTo>
                  <a:pt x="884" y="8293"/>
                </a:lnTo>
                <a:lnTo>
                  <a:pt x="1229" y="8907"/>
                </a:lnTo>
                <a:lnTo>
                  <a:pt x="1613" y="9483"/>
                </a:lnTo>
                <a:lnTo>
                  <a:pt x="2035" y="10021"/>
                </a:lnTo>
                <a:lnTo>
                  <a:pt x="9445" y="10021"/>
                </a:lnTo>
                <a:lnTo>
                  <a:pt x="944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2" name="Google Shape;3362;p31"/>
          <p:cNvSpPr/>
          <p:nvPr/>
        </p:nvSpPr>
        <p:spPr>
          <a:xfrm>
            <a:off x="0" y="-15"/>
            <a:ext cx="2968848" cy="1275161"/>
          </a:xfrm>
          <a:custGeom>
            <a:avLst/>
            <a:gdLst/>
            <a:ahLst/>
            <a:cxnLst/>
            <a:rect l="l" t="t" r="r" b="b"/>
            <a:pathLst>
              <a:path w="17431" h="7487" extrusionOk="0">
                <a:moveTo>
                  <a:pt x="1" y="0"/>
                </a:moveTo>
                <a:lnTo>
                  <a:pt x="1" y="5068"/>
                </a:lnTo>
                <a:lnTo>
                  <a:pt x="615" y="5605"/>
                </a:lnTo>
                <a:lnTo>
                  <a:pt x="1306" y="6104"/>
                </a:lnTo>
                <a:lnTo>
                  <a:pt x="1997" y="6527"/>
                </a:lnTo>
                <a:lnTo>
                  <a:pt x="2726" y="6911"/>
                </a:lnTo>
                <a:lnTo>
                  <a:pt x="3494" y="7179"/>
                </a:lnTo>
                <a:lnTo>
                  <a:pt x="3878" y="7294"/>
                </a:lnTo>
                <a:lnTo>
                  <a:pt x="4300" y="7371"/>
                </a:lnTo>
                <a:lnTo>
                  <a:pt x="4684" y="7448"/>
                </a:lnTo>
                <a:lnTo>
                  <a:pt x="5068" y="7448"/>
                </a:lnTo>
                <a:lnTo>
                  <a:pt x="5491" y="7486"/>
                </a:lnTo>
                <a:lnTo>
                  <a:pt x="5874" y="7448"/>
                </a:lnTo>
                <a:lnTo>
                  <a:pt x="6258" y="7410"/>
                </a:lnTo>
                <a:lnTo>
                  <a:pt x="6642" y="7294"/>
                </a:lnTo>
                <a:lnTo>
                  <a:pt x="7026" y="7179"/>
                </a:lnTo>
                <a:lnTo>
                  <a:pt x="7372" y="7026"/>
                </a:lnTo>
                <a:lnTo>
                  <a:pt x="7679" y="6872"/>
                </a:lnTo>
                <a:lnTo>
                  <a:pt x="7986" y="6680"/>
                </a:lnTo>
                <a:lnTo>
                  <a:pt x="8524" y="6296"/>
                </a:lnTo>
                <a:lnTo>
                  <a:pt x="9023" y="5836"/>
                </a:lnTo>
                <a:lnTo>
                  <a:pt x="9483" y="5336"/>
                </a:lnTo>
                <a:lnTo>
                  <a:pt x="10405" y="4300"/>
                </a:lnTo>
                <a:lnTo>
                  <a:pt x="10865" y="3801"/>
                </a:lnTo>
                <a:lnTo>
                  <a:pt x="11364" y="3302"/>
                </a:lnTo>
                <a:lnTo>
                  <a:pt x="11748" y="3033"/>
                </a:lnTo>
                <a:lnTo>
                  <a:pt x="12132" y="2726"/>
                </a:lnTo>
                <a:lnTo>
                  <a:pt x="12555" y="2495"/>
                </a:lnTo>
                <a:lnTo>
                  <a:pt x="12977" y="2265"/>
                </a:lnTo>
                <a:lnTo>
                  <a:pt x="13399" y="2073"/>
                </a:lnTo>
                <a:lnTo>
                  <a:pt x="13860" y="1920"/>
                </a:lnTo>
                <a:lnTo>
                  <a:pt x="14321" y="1766"/>
                </a:lnTo>
                <a:lnTo>
                  <a:pt x="14781" y="1651"/>
                </a:lnTo>
                <a:lnTo>
                  <a:pt x="15396" y="1536"/>
                </a:lnTo>
                <a:lnTo>
                  <a:pt x="16010" y="1420"/>
                </a:lnTo>
                <a:lnTo>
                  <a:pt x="16317" y="1305"/>
                </a:lnTo>
                <a:lnTo>
                  <a:pt x="16586" y="1190"/>
                </a:lnTo>
                <a:lnTo>
                  <a:pt x="16855" y="998"/>
                </a:lnTo>
                <a:lnTo>
                  <a:pt x="17046" y="806"/>
                </a:lnTo>
                <a:lnTo>
                  <a:pt x="17200" y="614"/>
                </a:lnTo>
                <a:lnTo>
                  <a:pt x="17277" y="422"/>
                </a:lnTo>
                <a:lnTo>
                  <a:pt x="17354" y="192"/>
                </a:lnTo>
                <a:lnTo>
                  <a:pt x="1743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3363" name="Google Shape;3363;p31"/>
          <p:cNvGrpSpPr/>
          <p:nvPr/>
        </p:nvGrpSpPr>
        <p:grpSpPr>
          <a:xfrm rot="6936836">
            <a:off x="10883152" y="-320627"/>
            <a:ext cx="1605545" cy="1619813"/>
            <a:chOff x="2409725" y="1406375"/>
            <a:chExt cx="751175" cy="757850"/>
          </a:xfrm>
        </p:grpSpPr>
        <p:sp>
          <p:nvSpPr>
            <p:cNvPr id="3364" name="Google Shape;3364;p31"/>
            <p:cNvSpPr/>
            <p:nvPr/>
          </p:nvSpPr>
          <p:spPr>
            <a:xfrm>
              <a:off x="2483325" y="1406375"/>
              <a:ext cx="454325" cy="381825"/>
            </a:xfrm>
            <a:custGeom>
              <a:avLst/>
              <a:gdLst/>
              <a:ahLst/>
              <a:cxnLst/>
              <a:rect l="l" t="t" r="r" b="b"/>
              <a:pathLst>
                <a:path w="18173" h="15273" extrusionOk="0">
                  <a:moveTo>
                    <a:pt x="17815" y="0"/>
                  </a:moveTo>
                  <a:cubicBezTo>
                    <a:pt x="13810" y="464"/>
                    <a:pt x="9688" y="2204"/>
                    <a:pt x="5897" y="5040"/>
                  </a:cubicBezTo>
                  <a:cubicBezTo>
                    <a:pt x="3667" y="6709"/>
                    <a:pt x="1695" y="8636"/>
                    <a:pt x="0" y="10491"/>
                  </a:cubicBezTo>
                  <a:lnTo>
                    <a:pt x="0" y="15273"/>
                  </a:lnTo>
                  <a:cubicBezTo>
                    <a:pt x="2016" y="12820"/>
                    <a:pt x="4639" y="9885"/>
                    <a:pt x="7761" y="7547"/>
                  </a:cubicBezTo>
                  <a:cubicBezTo>
                    <a:pt x="11116" y="5031"/>
                    <a:pt x="14720" y="3497"/>
                    <a:pt x="18172" y="3105"/>
                  </a:cubicBezTo>
                  <a:lnTo>
                    <a:pt x="17815" y="0"/>
                  </a:lnTo>
                  <a:close/>
                </a:path>
              </a:pathLst>
            </a:custGeom>
            <a:solidFill>
              <a:srgbClr val="A561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31"/>
            <p:cNvSpPr/>
            <p:nvPr/>
          </p:nvSpPr>
          <p:spPr>
            <a:xfrm>
              <a:off x="2633200" y="1443875"/>
              <a:ext cx="527700" cy="213250"/>
            </a:xfrm>
            <a:custGeom>
              <a:avLst/>
              <a:gdLst/>
              <a:ahLst/>
              <a:cxnLst/>
              <a:rect l="l" t="t" r="r" b="b"/>
              <a:pathLst>
                <a:path w="21108" h="8530" extrusionOk="0">
                  <a:moveTo>
                    <a:pt x="12483" y="1"/>
                  </a:moveTo>
                  <a:cubicBezTo>
                    <a:pt x="10274" y="1"/>
                    <a:pt x="8059" y="433"/>
                    <a:pt x="5986" y="1301"/>
                  </a:cubicBezTo>
                  <a:cubicBezTo>
                    <a:pt x="2168" y="2898"/>
                    <a:pt x="0" y="6235"/>
                    <a:pt x="0" y="6235"/>
                  </a:cubicBezTo>
                  <a:cubicBezTo>
                    <a:pt x="1994" y="7471"/>
                    <a:pt x="4685" y="8529"/>
                    <a:pt x="7053" y="8529"/>
                  </a:cubicBezTo>
                  <a:cubicBezTo>
                    <a:pt x="7111" y="8529"/>
                    <a:pt x="7169" y="8529"/>
                    <a:pt x="7226" y="8527"/>
                  </a:cubicBezTo>
                  <a:cubicBezTo>
                    <a:pt x="15157" y="8358"/>
                    <a:pt x="19243" y="4575"/>
                    <a:pt x="21107" y="2399"/>
                  </a:cubicBezTo>
                  <a:cubicBezTo>
                    <a:pt x="18493" y="803"/>
                    <a:pt x="15494" y="1"/>
                    <a:pt x="124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31"/>
            <p:cNvSpPr/>
            <p:nvPr/>
          </p:nvSpPr>
          <p:spPr>
            <a:xfrm>
              <a:off x="2643450" y="1444275"/>
              <a:ext cx="517450" cy="211000"/>
            </a:xfrm>
            <a:custGeom>
              <a:avLst/>
              <a:gdLst/>
              <a:ahLst/>
              <a:cxnLst/>
              <a:rect l="l" t="t" r="r" b="b"/>
              <a:pathLst>
                <a:path w="20698" h="8440" extrusionOk="0">
                  <a:moveTo>
                    <a:pt x="12749" y="1"/>
                  </a:moveTo>
                  <a:cubicBezTo>
                    <a:pt x="12169" y="946"/>
                    <a:pt x="11785" y="2026"/>
                    <a:pt x="11678" y="3141"/>
                  </a:cubicBezTo>
                  <a:cubicBezTo>
                    <a:pt x="10581" y="3284"/>
                    <a:pt x="9484" y="3444"/>
                    <a:pt x="8395" y="3631"/>
                  </a:cubicBezTo>
                  <a:cubicBezTo>
                    <a:pt x="8467" y="2427"/>
                    <a:pt x="8832" y="1232"/>
                    <a:pt x="9421" y="197"/>
                  </a:cubicBezTo>
                  <a:lnTo>
                    <a:pt x="9421" y="197"/>
                  </a:lnTo>
                  <a:cubicBezTo>
                    <a:pt x="9296" y="215"/>
                    <a:pt x="9180" y="233"/>
                    <a:pt x="9055" y="259"/>
                  </a:cubicBezTo>
                  <a:cubicBezTo>
                    <a:pt x="8502" y="1303"/>
                    <a:pt x="8163" y="2490"/>
                    <a:pt x="8101" y="3685"/>
                  </a:cubicBezTo>
                  <a:cubicBezTo>
                    <a:pt x="7182" y="3846"/>
                    <a:pt x="6263" y="4033"/>
                    <a:pt x="5353" y="4229"/>
                  </a:cubicBezTo>
                  <a:cubicBezTo>
                    <a:pt x="5371" y="3150"/>
                    <a:pt x="5603" y="2079"/>
                    <a:pt x="6022" y="1107"/>
                  </a:cubicBezTo>
                  <a:lnTo>
                    <a:pt x="6022" y="1107"/>
                  </a:lnTo>
                  <a:cubicBezTo>
                    <a:pt x="5897" y="1151"/>
                    <a:pt x="5772" y="1205"/>
                    <a:pt x="5647" y="1258"/>
                  </a:cubicBezTo>
                  <a:cubicBezTo>
                    <a:pt x="5273" y="2213"/>
                    <a:pt x="5068" y="3257"/>
                    <a:pt x="5059" y="4301"/>
                  </a:cubicBezTo>
                  <a:cubicBezTo>
                    <a:pt x="4086" y="4524"/>
                    <a:pt x="3114" y="4773"/>
                    <a:pt x="2168" y="5059"/>
                  </a:cubicBezTo>
                  <a:cubicBezTo>
                    <a:pt x="2258" y="4318"/>
                    <a:pt x="2454" y="3605"/>
                    <a:pt x="2748" y="2936"/>
                  </a:cubicBezTo>
                  <a:lnTo>
                    <a:pt x="2748" y="2936"/>
                  </a:lnTo>
                  <a:cubicBezTo>
                    <a:pt x="2588" y="3061"/>
                    <a:pt x="2436" y="3176"/>
                    <a:pt x="2293" y="3301"/>
                  </a:cubicBezTo>
                  <a:cubicBezTo>
                    <a:pt x="2079" y="3890"/>
                    <a:pt x="1927" y="4515"/>
                    <a:pt x="1865" y="5148"/>
                  </a:cubicBezTo>
                  <a:cubicBezTo>
                    <a:pt x="1312" y="5318"/>
                    <a:pt x="759" y="5496"/>
                    <a:pt x="215" y="5692"/>
                  </a:cubicBezTo>
                  <a:cubicBezTo>
                    <a:pt x="72" y="5746"/>
                    <a:pt x="0" y="5897"/>
                    <a:pt x="45" y="6040"/>
                  </a:cubicBezTo>
                  <a:cubicBezTo>
                    <a:pt x="90" y="6147"/>
                    <a:pt x="188" y="6219"/>
                    <a:pt x="304" y="6219"/>
                  </a:cubicBezTo>
                  <a:cubicBezTo>
                    <a:pt x="331" y="6219"/>
                    <a:pt x="357" y="6210"/>
                    <a:pt x="393" y="6201"/>
                  </a:cubicBezTo>
                  <a:cubicBezTo>
                    <a:pt x="910" y="6022"/>
                    <a:pt x="1428" y="5844"/>
                    <a:pt x="1954" y="5683"/>
                  </a:cubicBezTo>
                  <a:cubicBezTo>
                    <a:pt x="2623" y="6763"/>
                    <a:pt x="3551" y="7664"/>
                    <a:pt x="4604" y="8279"/>
                  </a:cubicBezTo>
                  <a:cubicBezTo>
                    <a:pt x="4925" y="8351"/>
                    <a:pt x="5255" y="8404"/>
                    <a:pt x="5576" y="8440"/>
                  </a:cubicBezTo>
                  <a:cubicBezTo>
                    <a:pt x="4265" y="7905"/>
                    <a:pt x="3060" y="6888"/>
                    <a:pt x="2240" y="5603"/>
                  </a:cubicBezTo>
                  <a:cubicBezTo>
                    <a:pt x="3185" y="5318"/>
                    <a:pt x="4149" y="5068"/>
                    <a:pt x="5121" y="4836"/>
                  </a:cubicBezTo>
                  <a:cubicBezTo>
                    <a:pt x="5799" y="6317"/>
                    <a:pt x="6905" y="7592"/>
                    <a:pt x="8217" y="8440"/>
                  </a:cubicBezTo>
                  <a:cubicBezTo>
                    <a:pt x="8377" y="8431"/>
                    <a:pt x="8538" y="8413"/>
                    <a:pt x="8698" y="8395"/>
                  </a:cubicBezTo>
                  <a:cubicBezTo>
                    <a:pt x="7307" y="7592"/>
                    <a:pt x="6120" y="6299"/>
                    <a:pt x="5416" y="4773"/>
                  </a:cubicBezTo>
                  <a:cubicBezTo>
                    <a:pt x="6334" y="4568"/>
                    <a:pt x="7271" y="4381"/>
                    <a:pt x="8217" y="4211"/>
                  </a:cubicBezTo>
                  <a:cubicBezTo>
                    <a:pt x="9046" y="5790"/>
                    <a:pt x="10420" y="7084"/>
                    <a:pt x="11999" y="7806"/>
                  </a:cubicBezTo>
                  <a:cubicBezTo>
                    <a:pt x="12151" y="7762"/>
                    <a:pt x="12294" y="7726"/>
                    <a:pt x="12445" y="7682"/>
                  </a:cubicBezTo>
                  <a:cubicBezTo>
                    <a:pt x="10813" y="7030"/>
                    <a:pt x="9385" y="5755"/>
                    <a:pt x="8520" y="4158"/>
                  </a:cubicBezTo>
                  <a:cubicBezTo>
                    <a:pt x="9600" y="3979"/>
                    <a:pt x="10688" y="3819"/>
                    <a:pt x="11776" y="3676"/>
                  </a:cubicBezTo>
                  <a:cubicBezTo>
                    <a:pt x="12570" y="4987"/>
                    <a:pt x="13801" y="6040"/>
                    <a:pt x="15202" y="6629"/>
                  </a:cubicBezTo>
                  <a:cubicBezTo>
                    <a:pt x="15318" y="6566"/>
                    <a:pt x="15434" y="6513"/>
                    <a:pt x="15550" y="6450"/>
                  </a:cubicBezTo>
                  <a:cubicBezTo>
                    <a:pt x="14149" y="5933"/>
                    <a:pt x="12900" y="4916"/>
                    <a:pt x="12097" y="3631"/>
                  </a:cubicBezTo>
                  <a:cubicBezTo>
                    <a:pt x="13257" y="3480"/>
                    <a:pt x="14435" y="3346"/>
                    <a:pt x="15603" y="3230"/>
                  </a:cubicBezTo>
                  <a:cubicBezTo>
                    <a:pt x="16130" y="4042"/>
                    <a:pt x="16924" y="4684"/>
                    <a:pt x="17825" y="5059"/>
                  </a:cubicBezTo>
                  <a:cubicBezTo>
                    <a:pt x="17923" y="4987"/>
                    <a:pt x="18012" y="4916"/>
                    <a:pt x="18101" y="4854"/>
                  </a:cubicBezTo>
                  <a:cubicBezTo>
                    <a:pt x="17236" y="4532"/>
                    <a:pt x="16460" y="3953"/>
                    <a:pt x="15925" y="3194"/>
                  </a:cubicBezTo>
                  <a:cubicBezTo>
                    <a:pt x="17102" y="3078"/>
                    <a:pt x="18280" y="2962"/>
                    <a:pt x="19448" y="2855"/>
                  </a:cubicBezTo>
                  <a:cubicBezTo>
                    <a:pt x="19752" y="2829"/>
                    <a:pt x="20055" y="2802"/>
                    <a:pt x="20358" y="2766"/>
                  </a:cubicBezTo>
                  <a:cubicBezTo>
                    <a:pt x="20483" y="2641"/>
                    <a:pt x="20599" y="2507"/>
                    <a:pt x="20697" y="2383"/>
                  </a:cubicBezTo>
                  <a:cubicBezTo>
                    <a:pt x="20608" y="2329"/>
                    <a:pt x="20519" y="2275"/>
                    <a:pt x="20421" y="2222"/>
                  </a:cubicBezTo>
                  <a:cubicBezTo>
                    <a:pt x="20082" y="2258"/>
                    <a:pt x="19743" y="2284"/>
                    <a:pt x="19395" y="2320"/>
                  </a:cubicBezTo>
                  <a:cubicBezTo>
                    <a:pt x="18182" y="2427"/>
                    <a:pt x="16968" y="2543"/>
                    <a:pt x="15746" y="2668"/>
                  </a:cubicBezTo>
                  <a:cubicBezTo>
                    <a:pt x="15853" y="1928"/>
                    <a:pt x="16165" y="1214"/>
                    <a:pt x="16620" y="607"/>
                  </a:cubicBezTo>
                  <a:cubicBezTo>
                    <a:pt x="16522" y="580"/>
                    <a:pt x="16415" y="554"/>
                    <a:pt x="16317" y="527"/>
                  </a:cubicBezTo>
                  <a:cubicBezTo>
                    <a:pt x="15862" y="1169"/>
                    <a:pt x="15550" y="1928"/>
                    <a:pt x="15443" y="2704"/>
                  </a:cubicBezTo>
                  <a:cubicBezTo>
                    <a:pt x="14292" y="2820"/>
                    <a:pt x="13132" y="2953"/>
                    <a:pt x="11981" y="3105"/>
                  </a:cubicBezTo>
                  <a:cubicBezTo>
                    <a:pt x="12097" y="2008"/>
                    <a:pt x="12481" y="937"/>
                    <a:pt x="13088" y="18"/>
                  </a:cubicBezTo>
                  <a:cubicBezTo>
                    <a:pt x="12972" y="10"/>
                    <a:pt x="12865" y="1"/>
                    <a:pt x="127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31"/>
            <p:cNvSpPr/>
            <p:nvPr/>
          </p:nvSpPr>
          <p:spPr>
            <a:xfrm>
              <a:off x="2409725" y="1654375"/>
              <a:ext cx="236875" cy="509850"/>
            </a:xfrm>
            <a:custGeom>
              <a:avLst/>
              <a:gdLst/>
              <a:ahLst/>
              <a:cxnLst/>
              <a:rect l="l" t="t" r="r" b="b"/>
              <a:pathLst>
                <a:path w="9475" h="20394" extrusionOk="0">
                  <a:moveTo>
                    <a:pt x="5897" y="0"/>
                  </a:moveTo>
                  <a:cubicBezTo>
                    <a:pt x="4202" y="1552"/>
                    <a:pt x="2489" y="3818"/>
                    <a:pt x="1909" y="6040"/>
                  </a:cubicBezTo>
                  <a:cubicBezTo>
                    <a:pt x="0" y="13382"/>
                    <a:pt x="2409" y="18119"/>
                    <a:pt x="3917" y="20394"/>
                  </a:cubicBezTo>
                  <a:cubicBezTo>
                    <a:pt x="7646" y="16950"/>
                    <a:pt x="9474" y="11829"/>
                    <a:pt x="8868" y="6789"/>
                  </a:cubicBezTo>
                  <a:cubicBezTo>
                    <a:pt x="8404" y="2864"/>
                    <a:pt x="5897" y="0"/>
                    <a:pt x="5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31"/>
            <p:cNvSpPr/>
            <p:nvPr/>
          </p:nvSpPr>
          <p:spPr>
            <a:xfrm>
              <a:off x="2439825" y="1666175"/>
              <a:ext cx="192950" cy="498050"/>
            </a:xfrm>
            <a:custGeom>
              <a:avLst/>
              <a:gdLst/>
              <a:ahLst/>
              <a:cxnLst/>
              <a:rect l="l" t="t" r="r" b="b"/>
              <a:pathLst>
                <a:path w="7718" h="19922" extrusionOk="0">
                  <a:moveTo>
                    <a:pt x="4755" y="0"/>
                  </a:moveTo>
                  <a:cubicBezTo>
                    <a:pt x="4749" y="0"/>
                    <a:pt x="4744" y="1"/>
                    <a:pt x="4738" y="1"/>
                  </a:cubicBezTo>
                  <a:cubicBezTo>
                    <a:pt x="4595" y="10"/>
                    <a:pt x="4488" y="135"/>
                    <a:pt x="4497" y="278"/>
                  </a:cubicBezTo>
                  <a:cubicBezTo>
                    <a:pt x="4532" y="795"/>
                    <a:pt x="4550" y="1321"/>
                    <a:pt x="4568" y="1848"/>
                  </a:cubicBezTo>
                  <a:cubicBezTo>
                    <a:pt x="3399" y="2178"/>
                    <a:pt x="2329" y="2802"/>
                    <a:pt x="1490" y="3596"/>
                  </a:cubicBezTo>
                  <a:cubicBezTo>
                    <a:pt x="1348" y="3882"/>
                    <a:pt x="1205" y="4167"/>
                    <a:pt x="1089" y="4453"/>
                  </a:cubicBezTo>
                  <a:cubicBezTo>
                    <a:pt x="1928" y="3382"/>
                    <a:pt x="3176" y="2552"/>
                    <a:pt x="4568" y="2133"/>
                  </a:cubicBezTo>
                  <a:lnTo>
                    <a:pt x="4568" y="2133"/>
                  </a:lnTo>
                  <a:cubicBezTo>
                    <a:pt x="4586" y="3079"/>
                    <a:pt x="4568" y="4024"/>
                    <a:pt x="4515" y="4970"/>
                  </a:cubicBezTo>
                  <a:cubicBezTo>
                    <a:pt x="2980" y="5211"/>
                    <a:pt x="1526" y="5889"/>
                    <a:pt x="402" y="6879"/>
                  </a:cubicBezTo>
                  <a:cubicBezTo>
                    <a:pt x="375" y="7031"/>
                    <a:pt x="348" y="7182"/>
                    <a:pt x="322" y="7334"/>
                  </a:cubicBezTo>
                  <a:cubicBezTo>
                    <a:pt x="1419" y="6264"/>
                    <a:pt x="2918" y="5514"/>
                    <a:pt x="4506" y="5255"/>
                  </a:cubicBezTo>
                  <a:lnTo>
                    <a:pt x="4506" y="5255"/>
                  </a:lnTo>
                  <a:cubicBezTo>
                    <a:pt x="4452" y="6165"/>
                    <a:pt x="4381" y="7075"/>
                    <a:pt x="4283" y="7985"/>
                  </a:cubicBezTo>
                  <a:cubicBezTo>
                    <a:pt x="2623" y="8333"/>
                    <a:pt x="1080" y="9261"/>
                    <a:pt x="1" y="10519"/>
                  </a:cubicBezTo>
                  <a:cubicBezTo>
                    <a:pt x="1" y="10671"/>
                    <a:pt x="1" y="10813"/>
                    <a:pt x="1" y="10956"/>
                  </a:cubicBezTo>
                  <a:cubicBezTo>
                    <a:pt x="1026" y="9636"/>
                    <a:pt x="2570" y="8654"/>
                    <a:pt x="4256" y="8271"/>
                  </a:cubicBezTo>
                  <a:lnTo>
                    <a:pt x="4256" y="8271"/>
                  </a:lnTo>
                  <a:cubicBezTo>
                    <a:pt x="4149" y="9315"/>
                    <a:pt x="4006" y="10349"/>
                    <a:pt x="3854" y="11393"/>
                  </a:cubicBezTo>
                  <a:cubicBezTo>
                    <a:pt x="2445" y="11777"/>
                    <a:pt x="1151" y="12633"/>
                    <a:pt x="250" y="13766"/>
                  </a:cubicBezTo>
                  <a:cubicBezTo>
                    <a:pt x="268" y="13891"/>
                    <a:pt x="295" y="14016"/>
                    <a:pt x="322" y="14141"/>
                  </a:cubicBezTo>
                  <a:cubicBezTo>
                    <a:pt x="1169" y="12981"/>
                    <a:pt x="2418" y="12098"/>
                    <a:pt x="3810" y="11696"/>
                  </a:cubicBezTo>
                  <a:lnTo>
                    <a:pt x="3810" y="11696"/>
                  </a:lnTo>
                  <a:cubicBezTo>
                    <a:pt x="3649" y="12803"/>
                    <a:pt x="3462" y="13918"/>
                    <a:pt x="3266" y="15024"/>
                  </a:cubicBezTo>
                  <a:cubicBezTo>
                    <a:pt x="2382" y="15292"/>
                    <a:pt x="1580" y="15854"/>
                    <a:pt x="1009" y="16585"/>
                  </a:cubicBezTo>
                  <a:cubicBezTo>
                    <a:pt x="1053" y="16692"/>
                    <a:pt x="1089" y="16790"/>
                    <a:pt x="1125" y="16897"/>
                  </a:cubicBezTo>
                  <a:cubicBezTo>
                    <a:pt x="1642" y="16184"/>
                    <a:pt x="2382" y="15622"/>
                    <a:pt x="3212" y="15327"/>
                  </a:cubicBezTo>
                  <a:lnTo>
                    <a:pt x="3212" y="15327"/>
                  </a:lnTo>
                  <a:cubicBezTo>
                    <a:pt x="3016" y="16442"/>
                    <a:pt x="2811" y="17549"/>
                    <a:pt x="2606" y="18655"/>
                  </a:cubicBezTo>
                  <a:cubicBezTo>
                    <a:pt x="2552" y="18940"/>
                    <a:pt x="2507" y="19226"/>
                    <a:pt x="2454" y="19511"/>
                  </a:cubicBezTo>
                  <a:cubicBezTo>
                    <a:pt x="2543" y="19663"/>
                    <a:pt x="2632" y="19797"/>
                    <a:pt x="2713" y="19922"/>
                  </a:cubicBezTo>
                  <a:cubicBezTo>
                    <a:pt x="2793" y="19859"/>
                    <a:pt x="2864" y="19788"/>
                    <a:pt x="2936" y="19716"/>
                  </a:cubicBezTo>
                  <a:cubicBezTo>
                    <a:pt x="2998" y="19395"/>
                    <a:pt x="3060" y="19074"/>
                    <a:pt x="3114" y="18744"/>
                  </a:cubicBezTo>
                  <a:cubicBezTo>
                    <a:pt x="3328" y="17602"/>
                    <a:pt x="3542" y="16451"/>
                    <a:pt x="3747" y="15301"/>
                  </a:cubicBezTo>
                  <a:cubicBezTo>
                    <a:pt x="4399" y="15595"/>
                    <a:pt x="4979" y="16068"/>
                    <a:pt x="5407" y="16639"/>
                  </a:cubicBezTo>
                  <a:cubicBezTo>
                    <a:pt x="5460" y="16558"/>
                    <a:pt x="5514" y="16469"/>
                    <a:pt x="5558" y="16380"/>
                  </a:cubicBezTo>
                  <a:cubicBezTo>
                    <a:pt x="5094" y="15791"/>
                    <a:pt x="4479" y="15318"/>
                    <a:pt x="3792" y="15015"/>
                  </a:cubicBezTo>
                  <a:cubicBezTo>
                    <a:pt x="3988" y="13927"/>
                    <a:pt x="4167" y="12829"/>
                    <a:pt x="4327" y="11723"/>
                  </a:cubicBezTo>
                  <a:cubicBezTo>
                    <a:pt x="5309" y="12116"/>
                    <a:pt x="6183" y="12758"/>
                    <a:pt x="6879" y="13543"/>
                  </a:cubicBezTo>
                  <a:cubicBezTo>
                    <a:pt x="6914" y="13445"/>
                    <a:pt x="6941" y="13347"/>
                    <a:pt x="6977" y="13249"/>
                  </a:cubicBezTo>
                  <a:cubicBezTo>
                    <a:pt x="6263" y="12464"/>
                    <a:pt x="5362" y="11830"/>
                    <a:pt x="4372" y="11447"/>
                  </a:cubicBezTo>
                  <a:cubicBezTo>
                    <a:pt x="4524" y="10394"/>
                    <a:pt x="4666" y="9341"/>
                    <a:pt x="4773" y="8298"/>
                  </a:cubicBezTo>
                  <a:cubicBezTo>
                    <a:pt x="5862" y="8681"/>
                    <a:pt x="6870" y="9323"/>
                    <a:pt x="7664" y="10135"/>
                  </a:cubicBezTo>
                  <a:cubicBezTo>
                    <a:pt x="7682" y="10019"/>
                    <a:pt x="7691" y="9903"/>
                    <a:pt x="7699" y="9787"/>
                  </a:cubicBezTo>
                  <a:cubicBezTo>
                    <a:pt x="6888" y="9002"/>
                    <a:pt x="5888" y="8387"/>
                    <a:pt x="4800" y="8012"/>
                  </a:cubicBezTo>
                  <a:cubicBezTo>
                    <a:pt x="4889" y="7120"/>
                    <a:pt x="4970" y="6228"/>
                    <a:pt x="5014" y="5345"/>
                  </a:cubicBezTo>
                  <a:cubicBezTo>
                    <a:pt x="6004" y="5639"/>
                    <a:pt x="6932" y="6139"/>
                    <a:pt x="7717" y="6781"/>
                  </a:cubicBezTo>
                  <a:cubicBezTo>
                    <a:pt x="7699" y="6647"/>
                    <a:pt x="7691" y="6522"/>
                    <a:pt x="7673" y="6388"/>
                  </a:cubicBezTo>
                  <a:cubicBezTo>
                    <a:pt x="6897" y="5800"/>
                    <a:pt x="5987" y="5336"/>
                    <a:pt x="5032" y="5059"/>
                  </a:cubicBezTo>
                  <a:cubicBezTo>
                    <a:pt x="5077" y="4105"/>
                    <a:pt x="5103" y="3150"/>
                    <a:pt x="5086" y="2204"/>
                  </a:cubicBezTo>
                  <a:lnTo>
                    <a:pt x="5086" y="2204"/>
                  </a:lnTo>
                  <a:cubicBezTo>
                    <a:pt x="5746" y="2472"/>
                    <a:pt x="6352" y="2847"/>
                    <a:pt x="6888" y="3293"/>
                  </a:cubicBezTo>
                  <a:cubicBezTo>
                    <a:pt x="6816" y="3114"/>
                    <a:pt x="6745" y="2945"/>
                    <a:pt x="6674" y="2775"/>
                  </a:cubicBezTo>
                  <a:cubicBezTo>
                    <a:pt x="6183" y="2428"/>
                    <a:pt x="5648" y="2124"/>
                    <a:pt x="5086" y="1901"/>
                  </a:cubicBezTo>
                  <a:cubicBezTo>
                    <a:pt x="5077" y="1348"/>
                    <a:pt x="5050" y="795"/>
                    <a:pt x="5014" y="242"/>
                  </a:cubicBezTo>
                  <a:cubicBezTo>
                    <a:pt x="5006" y="105"/>
                    <a:pt x="4898" y="0"/>
                    <a:pt x="4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31"/>
            <p:cNvSpPr/>
            <p:nvPr/>
          </p:nvSpPr>
          <p:spPr>
            <a:xfrm>
              <a:off x="2483325" y="1406375"/>
              <a:ext cx="454325" cy="381825"/>
            </a:xfrm>
            <a:custGeom>
              <a:avLst/>
              <a:gdLst/>
              <a:ahLst/>
              <a:cxnLst/>
              <a:rect l="l" t="t" r="r" b="b"/>
              <a:pathLst>
                <a:path w="18173" h="15273" extrusionOk="0">
                  <a:moveTo>
                    <a:pt x="17815" y="0"/>
                  </a:moveTo>
                  <a:cubicBezTo>
                    <a:pt x="13810" y="464"/>
                    <a:pt x="9688" y="2204"/>
                    <a:pt x="5897" y="5040"/>
                  </a:cubicBezTo>
                  <a:cubicBezTo>
                    <a:pt x="3667" y="6709"/>
                    <a:pt x="1695" y="8636"/>
                    <a:pt x="0" y="10491"/>
                  </a:cubicBezTo>
                  <a:lnTo>
                    <a:pt x="0" y="15273"/>
                  </a:lnTo>
                  <a:cubicBezTo>
                    <a:pt x="2016" y="12820"/>
                    <a:pt x="4639" y="9885"/>
                    <a:pt x="7761" y="7547"/>
                  </a:cubicBezTo>
                  <a:cubicBezTo>
                    <a:pt x="11116" y="5031"/>
                    <a:pt x="14720" y="3497"/>
                    <a:pt x="18172" y="3105"/>
                  </a:cubicBezTo>
                  <a:lnTo>
                    <a:pt x="17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31"/>
            <p:cNvSpPr/>
            <p:nvPr/>
          </p:nvSpPr>
          <p:spPr>
            <a:xfrm>
              <a:off x="2483325" y="1419975"/>
              <a:ext cx="447400" cy="263400"/>
            </a:xfrm>
            <a:custGeom>
              <a:avLst/>
              <a:gdLst/>
              <a:ahLst/>
              <a:cxnLst/>
              <a:rect l="l" t="t" r="r" b="b"/>
              <a:pathLst>
                <a:path w="17896" h="10536" extrusionOk="0">
                  <a:moveTo>
                    <a:pt x="17878" y="0"/>
                  </a:moveTo>
                  <a:cubicBezTo>
                    <a:pt x="16647" y="116"/>
                    <a:pt x="15014" y="473"/>
                    <a:pt x="13765" y="1169"/>
                  </a:cubicBezTo>
                  <a:cubicBezTo>
                    <a:pt x="13426" y="1356"/>
                    <a:pt x="13096" y="1570"/>
                    <a:pt x="12775" y="1776"/>
                  </a:cubicBezTo>
                  <a:cubicBezTo>
                    <a:pt x="12106" y="2204"/>
                    <a:pt x="11419" y="2641"/>
                    <a:pt x="10670" y="2882"/>
                  </a:cubicBezTo>
                  <a:cubicBezTo>
                    <a:pt x="10322" y="2989"/>
                    <a:pt x="9965" y="3060"/>
                    <a:pt x="9617" y="3123"/>
                  </a:cubicBezTo>
                  <a:cubicBezTo>
                    <a:pt x="9171" y="3203"/>
                    <a:pt x="8725" y="3292"/>
                    <a:pt x="8297" y="3453"/>
                  </a:cubicBezTo>
                  <a:cubicBezTo>
                    <a:pt x="7235" y="3863"/>
                    <a:pt x="6450" y="4719"/>
                    <a:pt x="5692" y="5540"/>
                  </a:cubicBezTo>
                  <a:cubicBezTo>
                    <a:pt x="5255" y="6022"/>
                    <a:pt x="4791" y="6513"/>
                    <a:pt x="4282" y="6914"/>
                  </a:cubicBezTo>
                  <a:cubicBezTo>
                    <a:pt x="3801" y="7307"/>
                    <a:pt x="3239" y="7628"/>
                    <a:pt x="2703" y="7940"/>
                  </a:cubicBezTo>
                  <a:cubicBezTo>
                    <a:pt x="2418" y="8100"/>
                    <a:pt x="2114" y="8279"/>
                    <a:pt x="1829" y="8457"/>
                  </a:cubicBezTo>
                  <a:cubicBezTo>
                    <a:pt x="946" y="9019"/>
                    <a:pt x="357" y="9590"/>
                    <a:pt x="0" y="10215"/>
                  </a:cubicBezTo>
                  <a:lnTo>
                    <a:pt x="0" y="10536"/>
                  </a:lnTo>
                  <a:cubicBezTo>
                    <a:pt x="321" y="9831"/>
                    <a:pt x="937" y="9207"/>
                    <a:pt x="1909" y="8582"/>
                  </a:cubicBezTo>
                  <a:cubicBezTo>
                    <a:pt x="2195" y="8404"/>
                    <a:pt x="2489" y="8234"/>
                    <a:pt x="2784" y="8065"/>
                  </a:cubicBezTo>
                  <a:cubicBezTo>
                    <a:pt x="3319" y="7753"/>
                    <a:pt x="3881" y="7431"/>
                    <a:pt x="4380" y="7030"/>
                  </a:cubicBezTo>
                  <a:cubicBezTo>
                    <a:pt x="4898" y="6620"/>
                    <a:pt x="5353" y="6120"/>
                    <a:pt x="5799" y="5638"/>
                  </a:cubicBezTo>
                  <a:cubicBezTo>
                    <a:pt x="6584" y="4791"/>
                    <a:pt x="7324" y="3997"/>
                    <a:pt x="8350" y="3595"/>
                  </a:cubicBezTo>
                  <a:cubicBezTo>
                    <a:pt x="8761" y="3435"/>
                    <a:pt x="9207" y="3355"/>
                    <a:pt x="9644" y="3274"/>
                  </a:cubicBezTo>
                  <a:cubicBezTo>
                    <a:pt x="9992" y="3203"/>
                    <a:pt x="10357" y="3131"/>
                    <a:pt x="10714" y="3024"/>
                  </a:cubicBezTo>
                  <a:cubicBezTo>
                    <a:pt x="11490" y="2784"/>
                    <a:pt x="12186" y="2338"/>
                    <a:pt x="12855" y="1900"/>
                  </a:cubicBezTo>
                  <a:cubicBezTo>
                    <a:pt x="13177" y="1695"/>
                    <a:pt x="13507" y="1490"/>
                    <a:pt x="13837" y="1303"/>
                  </a:cubicBezTo>
                  <a:cubicBezTo>
                    <a:pt x="15068" y="616"/>
                    <a:pt x="16683" y="259"/>
                    <a:pt x="17896" y="143"/>
                  </a:cubicBezTo>
                  <a:lnTo>
                    <a:pt x="178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31"/>
            <p:cNvSpPr/>
            <p:nvPr/>
          </p:nvSpPr>
          <p:spPr>
            <a:xfrm>
              <a:off x="2483325" y="1459550"/>
              <a:ext cx="452100" cy="310600"/>
            </a:xfrm>
            <a:custGeom>
              <a:avLst/>
              <a:gdLst/>
              <a:ahLst/>
              <a:cxnLst/>
              <a:rect l="l" t="t" r="r" b="b"/>
              <a:pathLst>
                <a:path w="18084" h="12424" extrusionOk="0">
                  <a:moveTo>
                    <a:pt x="17789" y="0"/>
                  </a:moveTo>
                  <a:cubicBezTo>
                    <a:pt x="17154" y="0"/>
                    <a:pt x="16447" y="212"/>
                    <a:pt x="15639" y="647"/>
                  </a:cubicBezTo>
                  <a:cubicBezTo>
                    <a:pt x="15407" y="763"/>
                    <a:pt x="15184" y="897"/>
                    <a:pt x="14961" y="1022"/>
                  </a:cubicBezTo>
                  <a:cubicBezTo>
                    <a:pt x="14399" y="1352"/>
                    <a:pt x="13810" y="1691"/>
                    <a:pt x="13185" y="1879"/>
                  </a:cubicBezTo>
                  <a:cubicBezTo>
                    <a:pt x="12820" y="1986"/>
                    <a:pt x="12427" y="2048"/>
                    <a:pt x="12052" y="2111"/>
                  </a:cubicBezTo>
                  <a:cubicBezTo>
                    <a:pt x="11696" y="2164"/>
                    <a:pt x="11330" y="2226"/>
                    <a:pt x="10973" y="2325"/>
                  </a:cubicBezTo>
                  <a:cubicBezTo>
                    <a:pt x="9492" y="2744"/>
                    <a:pt x="8359" y="3850"/>
                    <a:pt x="7271" y="4912"/>
                  </a:cubicBezTo>
                  <a:cubicBezTo>
                    <a:pt x="6753" y="5420"/>
                    <a:pt x="6227" y="5938"/>
                    <a:pt x="5656" y="6384"/>
                  </a:cubicBezTo>
                  <a:cubicBezTo>
                    <a:pt x="5228" y="6723"/>
                    <a:pt x="4764" y="7026"/>
                    <a:pt x="4309" y="7320"/>
                  </a:cubicBezTo>
                  <a:cubicBezTo>
                    <a:pt x="3872" y="7606"/>
                    <a:pt x="3426" y="7909"/>
                    <a:pt x="3007" y="8230"/>
                  </a:cubicBezTo>
                  <a:cubicBezTo>
                    <a:pt x="1704" y="9247"/>
                    <a:pt x="669" y="10559"/>
                    <a:pt x="0" y="12049"/>
                  </a:cubicBezTo>
                  <a:lnTo>
                    <a:pt x="0" y="12423"/>
                  </a:lnTo>
                  <a:cubicBezTo>
                    <a:pt x="660" y="10817"/>
                    <a:pt x="1722" y="9417"/>
                    <a:pt x="3096" y="8355"/>
                  </a:cubicBezTo>
                  <a:cubicBezTo>
                    <a:pt x="3506" y="8025"/>
                    <a:pt x="3961" y="7731"/>
                    <a:pt x="4398" y="7445"/>
                  </a:cubicBezTo>
                  <a:cubicBezTo>
                    <a:pt x="4844" y="7151"/>
                    <a:pt x="5317" y="6839"/>
                    <a:pt x="5754" y="6500"/>
                  </a:cubicBezTo>
                  <a:cubicBezTo>
                    <a:pt x="6325" y="6054"/>
                    <a:pt x="6852" y="5527"/>
                    <a:pt x="7369" y="5019"/>
                  </a:cubicBezTo>
                  <a:cubicBezTo>
                    <a:pt x="8457" y="3966"/>
                    <a:pt x="9572" y="2878"/>
                    <a:pt x="11018" y="2467"/>
                  </a:cubicBezTo>
                  <a:cubicBezTo>
                    <a:pt x="11366" y="2369"/>
                    <a:pt x="11722" y="2316"/>
                    <a:pt x="12079" y="2253"/>
                  </a:cubicBezTo>
                  <a:cubicBezTo>
                    <a:pt x="12463" y="2200"/>
                    <a:pt x="12855" y="2137"/>
                    <a:pt x="13230" y="2021"/>
                  </a:cubicBezTo>
                  <a:cubicBezTo>
                    <a:pt x="13872" y="1825"/>
                    <a:pt x="14461" y="1486"/>
                    <a:pt x="15032" y="1156"/>
                  </a:cubicBezTo>
                  <a:cubicBezTo>
                    <a:pt x="15255" y="1031"/>
                    <a:pt x="15478" y="897"/>
                    <a:pt x="15710" y="772"/>
                  </a:cubicBezTo>
                  <a:cubicBezTo>
                    <a:pt x="16488" y="360"/>
                    <a:pt x="17169" y="157"/>
                    <a:pt x="17779" y="157"/>
                  </a:cubicBezTo>
                  <a:cubicBezTo>
                    <a:pt x="17882" y="157"/>
                    <a:pt x="17984" y="163"/>
                    <a:pt x="18083" y="175"/>
                  </a:cubicBezTo>
                  <a:lnTo>
                    <a:pt x="18065" y="14"/>
                  </a:lnTo>
                  <a:cubicBezTo>
                    <a:pt x="17975" y="5"/>
                    <a:pt x="17883" y="0"/>
                    <a:pt x="17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31"/>
            <p:cNvSpPr/>
            <p:nvPr/>
          </p:nvSpPr>
          <p:spPr>
            <a:xfrm>
              <a:off x="2713250" y="1433125"/>
              <a:ext cx="100625" cy="46650"/>
            </a:xfrm>
            <a:custGeom>
              <a:avLst/>
              <a:gdLst/>
              <a:ahLst/>
              <a:cxnLst/>
              <a:rect l="l" t="t" r="r" b="b"/>
              <a:pathLst>
                <a:path w="4025" h="1866" extrusionOk="0">
                  <a:moveTo>
                    <a:pt x="4024" y="1"/>
                  </a:moveTo>
                  <a:lnTo>
                    <a:pt x="4024" y="1"/>
                  </a:lnTo>
                  <a:cubicBezTo>
                    <a:pt x="3855" y="63"/>
                    <a:pt x="3676" y="125"/>
                    <a:pt x="3498" y="197"/>
                  </a:cubicBezTo>
                  <a:cubicBezTo>
                    <a:pt x="3400" y="268"/>
                    <a:pt x="3302" y="340"/>
                    <a:pt x="3203" y="420"/>
                  </a:cubicBezTo>
                  <a:cubicBezTo>
                    <a:pt x="3016" y="563"/>
                    <a:pt x="2820" y="705"/>
                    <a:pt x="2624" y="848"/>
                  </a:cubicBezTo>
                  <a:cubicBezTo>
                    <a:pt x="1802" y="1423"/>
                    <a:pt x="1056" y="1711"/>
                    <a:pt x="386" y="1711"/>
                  </a:cubicBezTo>
                  <a:cubicBezTo>
                    <a:pt x="328" y="1711"/>
                    <a:pt x="271" y="1709"/>
                    <a:pt x="215" y="1704"/>
                  </a:cubicBezTo>
                  <a:cubicBezTo>
                    <a:pt x="144" y="1749"/>
                    <a:pt x="72" y="1785"/>
                    <a:pt x="1" y="1829"/>
                  </a:cubicBezTo>
                  <a:cubicBezTo>
                    <a:pt x="126" y="1847"/>
                    <a:pt x="259" y="1865"/>
                    <a:pt x="384" y="1865"/>
                  </a:cubicBezTo>
                  <a:cubicBezTo>
                    <a:pt x="1089" y="1865"/>
                    <a:pt x="1865" y="1562"/>
                    <a:pt x="2713" y="964"/>
                  </a:cubicBezTo>
                  <a:cubicBezTo>
                    <a:pt x="2909" y="830"/>
                    <a:pt x="3096" y="679"/>
                    <a:pt x="3293" y="536"/>
                  </a:cubicBezTo>
                  <a:cubicBezTo>
                    <a:pt x="3533" y="357"/>
                    <a:pt x="3774" y="170"/>
                    <a:pt x="4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31"/>
            <p:cNvSpPr/>
            <p:nvPr/>
          </p:nvSpPr>
          <p:spPr>
            <a:xfrm>
              <a:off x="2890125" y="1406375"/>
              <a:ext cx="38825" cy="6025"/>
            </a:xfrm>
            <a:custGeom>
              <a:avLst/>
              <a:gdLst/>
              <a:ahLst/>
              <a:cxnLst/>
              <a:rect l="l" t="t" r="r" b="b"/>
              <a:pathLst>
                <a:path w="1553" h="241" extrusionOk="0">
                  <a:moveTo>
                    <a:pt x="1543" y="0"/>
                  </a:moveTo>
                  <a:cubicBezTo>
                    <a:pt x="1026" y="62"/>
                    <a:pt x="518" y="143"/>
                    <a:pt x="0" y="241"/>
                  </a:cubicBezTo>
                  <a:cubicBezTo>
                    <a:pt x="518" y="232"/>
                    <a:pt x="1044" y="223"/>
                    <a:pt x="1552" y="98"/>
                  </a:cubicBezTo>
                  <a:lnTo>
                    <a:pt x="1543" y="0"/>
                  </a:lnTo>
                  <a:close/>
                </a:path>
              </a:pathLst>
            </a:custGeom>
            <a:solidFill>
              <a:srgbClr val="794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31"/>
            <p:cNvSpPr/>
            <p:nvPr/>
          </p:nvSpPr>
          <p:spPr>
            <a:xfrm>
              <a:off x="2558025" y="1541075"/>
              <a:ext cx="61350" cy="52200"/>
            </a:xfrm>
            <a:custGeom>
              <a:avLst/>
              <a:gdLst/>
              <a:ahLst/>
              <a:cxnLst/>
              <a:rect l="l" t="t" r="r" b="b"/>
              <a:pathLst>
                <a:path w="2454" h="2088" extrusionOk="0">
                  <a:moveTo>
                    <a:pt x="2454" y="0"/>
                  </a:moveTo>
                  <a:lnTo>
                    <a:pt x="2454" y="0"/>
                  </a:lnTo>
                  <a:cubicBezTo>
                    <a:pt x="2338" y="90"/>
                    <a:pt x="2222" y="179"/>
                    <a:pt x="2115" y="268"/>
                  </a:cubicBezTo>
                  <a:cubicBezTo>
                    <a:pt x="1660" y="910"/>
                    <a:pt x="1044" y="1437"/>
                    <a:pt x="340" y="1776"/>
                  </a:cubicBezTo>
                  <a:cubicBezTo>
                    <a:pt x="224" y="1883"/>
                    <a:pt x="108" y="1981"/>
                    <a:pt x="1" y="2088"/>
                  </a:cubicBezTo>
                  <a:cubicBezTo>
                    <a:pt x="1027" y="1704"/>
                    <a:pt x="1910" y="955"/>
                    <a:pt x="2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31"/>
            <p:cNvSpPr/>
            <p:nvPr/>
          </p:nvSpPr>
          <p:spPr>
            <a:xfrm>
              <a:off x="2483325" y="1440475"/>
              <a:ext cx="449850" cy="285050"/>
            </a:xfrm>
            <a:custGeom>
              <a:avLst/>
              <a:gdLst/>
              <a:ahLst/>
              <a:cxnLst/>
              <a:rect l="l" t="t" r="r" b="b"/>
              <a:pathLst>
                <a:path w="17994" h="11402" extrusionOk="0">
                  <a:moveTo>
                    <a:pt x="17976" y="1"/>
                  </a:moveTo>
                  <a:cubicBezTo>
                    <a:pt x="16941" y="46"/>
                    <a:pt x="15960" y="527"/>
                    <a:pt x="15014" y="991"/>
                  </a:cubicBezTo>
                  <a:cubicBezTo>
                    <a:pt x="14595" y="1187"/>
                    <a:pt x="14176" y="1402"/>
                    <a:pt x="13747" y="1571"/>
                  </a:cubicBezTo>
                  <a:cubicBezTo>
                    <a:pt x="13150" y="1812"/>
                    <a:pt x="12507" y="1981"/>
                    <a:pt x="11883" y="2151"/>
                  </a:cubicBezTo>
                  <a:cubicBezTo>
                    <a:pt x="10964" y="2410"/>
                    <a:pt x="10019" y="2668"/>
                    <a:pt x="9171" y="3141"/>
                  </a:cubicBezTo>
                  <a:cubicBezTo>
                    <a:pt x="8422" y="3560"/>
                    <a:pt x="7761" y="4158"/>
                    <a:pt x="7119" y="4729"/>
                  </a:cubicBezTo>
                  <a:cubicBezTo>
                    <a:pt x="6718" y="5086"/>
                    <a:pt x="6307" y="5452"/>
                    <a:pt x="5879" y="5773"/>
                  </a:cubicBezTo>
                  <a:cubicBezTo>
                    <a:pt x="5442" y="6103"/>
                    <a:pt x="4969" y="6397"/>
                    <a:pt x="4505" y="6683"/>
                  </a:cubicBezTo>
                  <a:cubicBezTo>
                    <a:pt x="4131" y="6915"/>
                    <a:pt x="3747" y="7156"/>
                    <a:pt x="3381" y="7423"/>
                  </a:cubicBezTo>
                  <a:cubicBezTo>
                    <a:pt x="2016" y="8387"/>
                    <a:pt x="848" y="9653"/>
                    <a:pt x="0" y="11117"/>
                  </a:cubicBezTo>
                  <a:lnTo>
                    <a:pt x="0" y="11402"/>
                  </a:lnTo>
                  <a:cubicBezTo>
                    <a:pt x="848" y="9877"/>
                    <a:pt x="2052" y="8538"/>
                    <a:pt x="3462" y="7539"/>
                  </a:cubicBezTo>
                  <a:cubicBezTo>
                    <a:pt x="3827" y="7280"/>
                    <a:pt x="4211" y="7040"/>
                    <a:pt x="4586" y="6808"/>
                  </a:cubicBezTo>
                  <a:cubicBezTo>
                    <a:pt x="5049" y="6522"/>
                    <a:pt x="5522" y="6228"/>
                    <a:pt x="5968" y="5898"/>
                  </a:cubicBezTo>
                  <a:cubicBezTo>
                    <a:pt x="6405" y="5568"/>
                    <a:pt x="6816" y="5193"/>
                    <a:pt x="7217" y="4836"/>
                  </a:cubicBezTo>
                  <a:cubicBezTo>
                    <a:pt x="7851" y="4274"/>
                    <a:pt x="8502" y="3685"/>
                    <a:pt x="9251" y="3266"/>
                  </a:cubicBezTo>
                  <a:cubicBezTo>
                    <a:pt x="10081" y="2802"/>
                    <a:pt x="11018" y="2543"/>
                    <a:pt x="11919" y="2303"/>
                  </a:cubicBezTo>
                  <a:cubicBezTo>
                    <a:pt x="12543" y="2124"/>
                    <a:pt x="13194" y="1955"/>
                    <a:pt x="13801" y="1705"/>
                  </a:cubicBezTo>
                  <a:cubicBezTo>
                    <a:pt x="14229" y="1535"/>
                    <a:pt x="14657" y="1330"/>
                    <a:pt x="15077" y="1125"/>
                  </a:cubicBezTo>
                  <a:cubicBezTo>
                    <a:pt x="16013" y="661"/>
                    <a:pt x="16986" y="197"/>
                    <a:pt x="17994" y="144"/>
                  </a:cubicBezTo>
                  <a:lnTo>
                    <a:pt x="179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31"/>
            <p:cNvSpPr/>
            <p:nvPr/>
          </p:nvSpPr>
          <p:spPr>
            <a:xfrm>
              <a:off x="2890125" y="1474600"/>
              <a:ext cx="46850" cy="17650"/>
            </a:xfrm>
            <a:custGeom>
              <a:avLst/>
              <a:gdLst/>
              <a:ahLst/>
              <a:cxnLst/>
              <a:rect l="l" t="t" r="r" b="b"/>
              <a:pathLst>
                <a:path w="1874" h="706" extrusionOk="0">
                  <a:moveTo>
                    <a:pt x="1856" y="1"/>
                  </a:moveTo>
                  <a:cubicBezTo>
                    <a:pt x="1196" y="81"/>
                    <a:pt x="553" y="322"/>
                    <a:pt x="0" y="706"/>
                  </a:cubicBezTo>
                  <a:cubicBezTo>
                    <a:pt x="152" y="670"/>
                    <a:pt x="295" y="634"/>
                    <a:pt x="437" y="607"/>
                  </a:cubicBezTo>
                  <a:cubicBezTo>
                    <a:pt x="883" y="367"/>
                    <a:pt x="1374" y="206"/>
                    <a:pt x="1874" y="153"/>
                  </a:cubicBezTo>
                  <a:lnTo>
                    <a:pt x="1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31"/>
            <p:cNvSpPr/>
            <p:nvPr/>
          </p:nvSpPr>
          <p:spPr>
            <a:xfrm>
              <a:off x="2694750" y="1529925"/>
              <a:ext cx="89225" cy="52425"/>
            </a:xfrm>
            <a:custGeom>
              <a:avLst/>
              <a:gdLst/>
              <a:ahLst/>
              <a:cxnLst/>
              <a:rect l="l" t="t" r="r" b="b"/>
              <a:pathLst>
                <a:path w="3569" h="2097" extrusionOk="0">
                  <a:moveTo>
                    <a:pt x="3569" y="0"/>
                  </a:moveTo>
                  <a:lnTo>
                    <a:pt x="3569" y="0"/>
                  </a:lnTo>
                  <a:cubicBezTo>
                    <a:pt x="2802" y="36"/>
                    <a:pt x="2088" y="241"/>
                    <a:pt x="1472" y="589"/>
                  </a:cubicBezTo>
                  <a:cubicBezTo>
                    <a:pt x="830" y="955"/>
                    <a:pt x="313" y="1481"/>
                    <a:pt x="0" y="2097"/>
                  </a:cubicBezTo>
                  <a:cubicBezTo>
                    <a:pt x="98" y="2034"/>
                    <a:pt x="188" y="1972"/>
                    <a:pt x="286" y="1909"/>
                  </a:cubicBezTo>
                  <a:cubicBezTo>
                    <a:pt x="589" y="1428"/>
                    <a:pt x="1017" y="1017"/>
                    <a:pt x="1553" y="714"/>
                  </a:cubicBezTo>
                  <a:cubicBezTo>
                    <a:pt x="2034" y="437"/>
                    <a:pt x="2596" y="259"/>
                    <a:pt x="3194" y="188"/>
                  </a:cubicBezTo>
                  <a:cubicBezTo>
                    <a:pt x="3319" y="125"/>
                    <a:pt x="3444" y="63"/>
                    <a:pt x="3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31"/>
            <p:cNvSpPr/>
            <p:nvPr/>
          </p:nvSpPr>
          <p:spPr>
            <a:xfrm>
              <a:off x="2610675" y="1594600"/>
              <a:ext cx="45075" cy="47975"/>
            </a:xfrm>
            <a:custGeom>
              <a:avLst/>
              <a:gdLst/>
              <a:ahLst/>
              <a:cxnLst/>
              <a:rect l="l" t="t" r="r" b="b"/>
              <a:pathLst>
                <a:path w="1803" h="1919" extrusionOk="0">
                  <a:moveTo>
                    <a:pt x="179" y="0"/>
                  </a:moveTo>
                  <a:cubicBezTo>
                    <a:pt x="179" y="0"/>
                    <a:pt x="63" y="116"/>
                    <a:pt x="36" y="455"/>
                  </a:cubicBezTo>
                  <a:cubicBezTo>
                    <a:pt x="0" y="794"/>
                    <a:pt x="116" y="892"/>
                    <a:pt x="116" y="892"/>
                  </a:cubicBezTo>
                  <a:cubicBezTo>
                    <a:pt x="428" y="919"/>
                    <a:pt x="812" y="1454"/>
                    <a:pt x="955" y="1918"/>
                  </a:cubicBezTo>
                  <a:lnTo>
                    <a:pt x="1802" y="1660"/>
                  </a:lnTo>
                  <a:cubicBezTo>
                    <a:pt x="1642" y="1115"/>
                    <a:pt x="1088" y="72"/>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31"/>
            <p:cNvSpPr/>
            <p:nvPr/>
          </p:nvSpPr>
          <p:spPr>
            <a:xfrm>
              <a:off x="2615575" y="1617150"/>
              <a:ext cx="40400" cy="25425"/>
            </a:xfrm>
            <a:custGeom>
              <a:avLst/>
              <a:gdLst/>
              <a:ahLst/>
              <a:cxnLst/>
              <a:rect l="l" t="t" r="r" b="b"/>
              <a:pathLst>
                <a:path w="1616" h="1017" extrusionOk="0">
                  <a:moveTo>
                    <a:pt x="78" y="0"/>
                  </a:moveTo>
                  <a:cubicBezTo>
                    <a:pt x="52" y="0"/>
                    <a:pt x="26" y="3"/>
                    <a:pt x="0" y="8"/>
                  </a:cubicBezTo>
                  <a:cubicBezTo>
                    <a:pt x="304" y="106"/>
                    <a:pt x="625" y="588"/>
                    <a:pt x="759" y="1016"/>
                  </a:cubicBezTo>
                  <a:lnTo>
                    <a:pt x="1615" y="758"/>
                  </a:lnTo>
                  <a:cubicBezTo>
                    <a:pt x="1562" y="597"/>
                    <a:pt x="1481" y="383"/>
                    <a:pt x="1356" y="169"/>
                  </a:cubicBezTo>
                  <a:lnTo>
                    <a:pt x="1347" y="169"/>
                  </a:lnTo>
                  <a:cubicBezTo>
                    <a:pt x="1196" y="214"/>
                    <a:pt x="1050" y="273"/>
                    <a:pt x="901" y="273"/>
                  </a:cubicBezTo>
                  <a:cubicBezTo>
                    <a:pt x="874" y="273"/>
                    <a:pt x="848" y="271"/>
                    <a:pt x="821" y="267"/>
                  </a:cubicBezTo>
                  <a:cubicBezTo>
                    <a:pt x="652" y="249"/>
                    <a:pt x="518" y="151"/>
                    <a:pt x="366" y="80"/>
                  </a:cubicBezTo>
                  <a:cubicBezTo>
                    <a:pt x="281" y="37"/>
                    <a:pt x="179" y="0"/>
                    <a:pt x="78" y="0"/>
                  </a:cubicBezTo>
                  <a:close/>
                </a:path>
              </a:pathLst>
            </a:custGeom>
            <a:solidFill>
              <a:srgbClr val="825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31"/>
            <p:cNvSpPr/>
            <p:nvPr/>
          </p:nvSpPr>
          <p:spPr>
            <a:xfrm>
              <a:off x="2637425" y="1621925"/>
              <a:ext cx="257175" cy="390200"/>
            </a:xfrm>
            <a:custGeom>
              <a:avLst/>
              <a:gdLst/>
              <a:ahLst/>
              <a:cxnLst/>
              <a:rect l="l" t="t" r="r" b="b"/>
              <a:pathLst>
                <a:path w="10287" h="15608" extrusionOk="0">
                  <a:moveTo>
                    <a:pt x="1590" y="1"/>
                  </a:moveTo>
                  <a:cubicBezTo>
                    <a:pt x="1377" y="1"/>
                    <a:pt x="1161" y="45"/>
                    <a:pt x="946" y="147"/>
                  </a:cubicBezTo>
                  <a:lnTo>
                    <a:pt x="1" y="665"/>
                  </a:lnTo>
                  <a:lnTo>
                    <a:pt x="5915" y="10157"/>
                  </a:lnTo>
                  <a:lnTo>
                    <a:pt x="8904" y="15607"/>
                  </a:lnTo>
                  <a:lnTo>
                    <a:pt x="8922" y="15599"/>
                  </a:lnTo>
                  <a:cubicBezTo>
                    <a:pt x="9305" y="15367"/>
                    <a:pt x="9582" y="15001"/>
                    <a:pt x="9689" y="14582"/>
                  </a:cubicBezTo>
                  <a:cubicBezTo>
                    <a:pt x="10287" y="12057"/>
                    <a:pt x="9707" y="9506"/>
                    <a:pt x="8716" y="7213"/>
                  </a:cubicBezTo>
                  <a:cubicBezTo>
                    <a:pt x="8101" y="5830"/>
                    <a:pt x="6415" y="2476"/>
                    <a:pt x="4408" y="1352"/>
                  </a:cubicBezTo>
                  <a:cubicBezTo>
                    <a:pt x="4292" y="1289"/>
                    <a:pt x="4113" y="1209"/>
                    <a:pt x="3926" y="1182"/>
                  </a:cubicBezTo>
                  <a:cubicBezTo>
                    <a:pt x="3837" y="1164"/>
                    <a:pt x="3747" y="1120"/>
                    <a:pt x="3676" y="1057"/>
                  </a:cubicBezTo>
                  <a:cubicBezTo>
                    <a:pt x="3096" y="575"/>
                    <a:pt x="2358"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31"/>
            <p:cNvSpPr/>
            <p:nvPr/>
          </p:nvSpPr>
          <p:spPr>
            <a:xfrm>
              <a:off x="2597500" y="1633850"/>
              <a:ext cx="243350" cy="393600"/>
            </a:xfrm>
            <a:custGeom>
              <a:avLst/>
              <a:gdLst/>
              <a:ahLst/>
              <a:cxnLst/>
              <a:rect l="l" t="t" r="r" b="b"/>
              <a:pathLst>
                <a:path w="9734" h="15744" extrusionOk="0">
                  <a:moveTo>
                    <a:pt x="1937" y="0"/>
                  </a:moveTo>
                  <a:lnTo>
                    <a:pt x="991" y="518"/>
                  </a:lnTo>
                  <a:cubicBezTo>
                    <a:pt x="54" y="1098"/>
                    <a:pt x="161" y="2356"/>
                    <a:pt x="286" y="3310"/>
                  </a:cubicBezTo>
                  <a:cubicBezTo>
                    <a:pt x="295" y="3408"/>
                    <a:pt x="286" y="3506"/>
                    <a:pt x="251" y="3596"/>
                  </a:cubicBezTo>
                  <a:cubicBezTo>
                    <a:pt x="179" y="3765"/>
                    <a:pt x="152" y="3961"/>
                    <a:pt x="143" y="4086"/>
                  </a:cubicBezTo>
                  <a:cubicBezTo>
                    <a:pt x="1" y="6388"/>
                    <a:pt x="1919" y="9617"/>
                    <a:pt x="2757" y="10875"/>
                  </a:cubicBezTo>
                  <a:cubicBezTo>
                    <a:pt x="4158" y="12945"/>
                    <a:pt x="5996" y="14809"/>
                    <a:pt x="8449" y="15657"/>
                  </a:cubicBezTo>
                  <a:cubicBezTo>
                    <a:pt x="8615" y="15714"/>
                    <a:pt x="8788" y="15743"/>
                    <a:pt x="8962" y="15743"/>
                  </a:cubicBezTo>
                  <a:cubicBezTo>
                    <a:pt x="9218" y="15743"/>
                    <a:pt x="9477" y="15681"/>
                    <a:pt x="9716" y="15559"/>
                  </a:cubicBezTo>
                  <a:lnTo>
                    <a:pt x="9734" y="15550"/>
                  </a:lnTo>
                  <a:lnTo>
                    <a:pt x="6745" y="10099"/>
                  </a:lnTo>
                  <a:lnTo>
                    <a:pt x="1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31"/>
            <p:cNvSpPr/>
            <p:nvPr/>
          </p:nvSpPr>
          <p:spPr>
            <a:xfrm>
              <a:off x="2606875" y="1624575"/>
              <a:ext cx="293075" cy="406775"/>
            </a:xfrm>
            <a:custGeom>
              <a:avLst/>
              <a:gdLst/>
              <a:ahLst/>
              <a:cxnLst/>
              <a:rect l="l" t="t" r="r" b="b"/>
              <a:pathLst>
                <a:path w="11723" h="16271" extrusionOk="0">
                  <a:moveTo>
                    <a:pt x="2112" y="1"/>
                  </a:moveTo>
                  <a:cubicBezTo>
                    <a:pt x="1973" y="1"/>
                    <a:pt x="1842" y="29"/>
                    <a:pt x="1722" y="95"/>
                  </a:cubicBezTo>
                  <a:lnTo>
                    <a:pt x="866" y="568"/>
                  </a:lnTo>
                  <a:cubicBezTo>
                    <a:pt x="0" y="1041"/>
                    <a:pt x="455" y="3048"/>
                    <a:pt x="545" y="3521"/>
                  </a:cubicBezTo>
                  <a:cubicBezTo>
                    <a:pt x="571" y="3645"/>
                    <a:pt x="562" y="3779"/>
                    <a:pt x="509" y="3895"/>
                  </a:cubicBezTo>
                  <a:cubicBezTo>
                    <a:pt x="438" y="4074"/>
                    <a:pt x="348" y="4377"/>
                    <a:pt x="420" y="4778"/>
                  </a:cubicBezTo>
                  <a:cubicBezTo>
                    <a:pt x="794" y="7009"/>
                    <a:pt x="2989" y="10559"/>
                    <a:pt x="4042" y="12085"/>
                  </a:cubicBezTo>
                  <a:cubicBezTo>
                    <a:pt x="6769" y="16029"/>
                    <a:pt x="9670" y="16271"/>
                    <a:pt x="10012" y="16271"/>
                  </a:cubicBezTo>
                  <a:cubicBezTo>
                    <a:pt x="10034" y="16271"/>
                    <a:pt x="10045" y="16270"/>
                    <a:pt x="10046" y="16269"/>
                  </a:cubicBezTo>
                  <a:cubicBezTo>
                    <a:pt x="10063" y="16269"/>
                    <a:pt x="11723" y="13664"/>
                    <a:pt x="9751" y="8962"/>
                  </a:cubicBezTo>
                  <a:cubicBezTo>
                    <a:pt x="9029" y="7250"/>
                    <a:pt x="7226" y="3485"/>
                    <a:pt x="5540" y="1968"/>
                  </a:cubicBezTo>
                  <a:cubicBezTo>
                    <a:pt x="5246" y="1701"/>
                    <a:pt x="4943" y="1603"/>
                    <a:pt x="4746" y="1576"/>
                  </a:cubicBezTo>
                  <a:cubicBezTo>
                    <a:pt x="4622" y="1549"/>
                    <a:pt x="4506" y="1496"/>
                    <a:pt x="4416" y="1406"/>
                  </a:cubicBezTo>
                  <a:cubicBezTo>
                    <a:pt x="4117" y="1114"/>
                    <a:pt x="2976" y="1"/>
                    <a:pt x="2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31"/>
            <p:cNvSpPr/>
            <p:nvPr/>
          </p:nvSpPr>
          <p:spPr>
            <a:xfrm>
              <a:off x="2583000" y="1630150"/>
              <a:ext cx="296000" cy="416375"/>
            </a:xfrm>
            <a:custGeom>
              <a:avLst/>
              <a:gdLst/>
              <a:ahLst/>
              <a:cxnLst/>
              <a:rect l="l" t="t" r="r" b="b"/>
              <a:pathLst>
                <a:path w="11840" h="16655" extrusionOk="0">
                  <a:moveTo>
                    <a:pt x="2570" y="0"/>
                  </a:moveTo>
                  <a:cubicBezTo>
                    <a:pt x="2457" y="0"/>
                    <a:pt x="2352" y="25"/>
                    <a:pt x="2258" y="77"/>
                  </a:cubicBezTo>
                  <a:cubicBezTo>
                    <a:pt x="1" y="1317"/>
                    <a:pt x="5719" y="12317"/>
                    <a:pt x="9118" y="15555"/>
                  </a:cubicBezTo>
                  <a:cubicBezTo>
                    <a:pt x="9609" y="16028"/>
                    <a:pt x="10171" y="15992"/>
                    <a:pt x="10742" y="16340"/>
                  </a:cubicBezTo>
                  <a:cubicBezTo>
                    <a:pt x="10877" y="16415"/>
                    <a:pt x="11024" y="16654"/>
                    <a:pt x="11206" y="16654"/>
                  </a:cubicBezTo>
                  <a:cubicBezTo>
                    <a:pt x="11240" y="16654"/>
                    <a:pt x="11276" y="16645"/>
                    <a:pt x="11313" y="16626"/>
                  </a:cubicBezTo>
                  <a:cubicBezTo>
                    <a:pt x="11518" y="16510"/>
                    <a:pt x="11384" y="16153"/>
                    <a:pt x="11384" y="15992"/>
                  </a:cubicBezTo>
                  <a:cubicBezTo>
                    <a:pt x="11420" y="15305"/>
                    <a:pt x="11839" y="14841"/>
                    <a:pt x="11598" y="14119"/>
                  </a:cubicBezTo>
                  <a:cubicBezTo>
                    <a:pt x="9712" y="8359"/>
                    <a:pt x="4642" y="0"/>
                    <a:pt x="2570" y="0"/>
                  </a:cubicBezTo>
                  <a:close/>
                </a:path>
              </a:pathLst>
            </a:custGeom>
            <a:solidFill>
              <a:srgbClr val="EC9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31"/>
            <p:cNvSpPr/>
            <p:nvPr/>
          </p:nvSpPr>
          <p:spPr>
            <a:xfrm>
              <a:off x="2751400" y="1738650"/>
              <a:ext cx="102400" cy="189850"/>
            </a:xfrm>
            <a:custGeom>
              <a:avLst/>
              <a:gdLst/>
              <a:ahLst/>
              <a:cxnLst/>
              <a:rect l="l" t="t" r="r" b="b"/>
              <a:pathLst>
                <a:path w="4096" h="7594" extrusionOk="0">
                  <a:moveTo>
                    <a:pt x="67" y="1"/>
                  </a:moveTo>
                  <a:cubicBezTo>
                    <a:pt x="56" y="1"/>
                    <a:pt x="45" y="4"/>
                    <a:pt x="36" y="10"/>
                  </a:cubicBezTo>
                  <a:cubicBezTo>
                    <a:pt x="9" y="28"/>
                    <a:pt x="0" y="64"/>
                    <a:pt x="18" y="91"/>
                  </a:cubicBezTo>
                  <a:cubicBezTo>
                    <a:pt x="1481" y="2276"/>
                    <a:pt x="2926" y="5006"/>
                    <a:pt x="3979" y="7557"/>
                  </a:cubicBezTo>
                  <a:cubicBezTo>
                    <a:pt x="3988" y="7584"/>
                    <a:pt x="4006" y="7593"/>
                    <a:pt x="4033" y="7593"/>
                  </a:cubicBezTo>
                  <a:lnTo>
                    <a:pt x="4050" y="7593"/>
                  </a:lnTo>
                  <a:cubicBezTo>
                    <a:pt x="4086" y="7575"/>
                    <a:pt x="4095" y="7548"/>
                    <a:pt x="4086" y="7513"/>
                  </a:cubicBezTo>
                  <a:cubicBezTo>
                    <a:pt x="3024" y="4952"/>
                    <a:pt x="1579" y="2223"/>
                    <a:pt x="116"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31"/>
            <p:cNvSpPr/>
            <p:nvPr/>
          </p:nvSpPr>
          <p:spPr>
            <a:xfrm>
              <a:off x="2695425" y="1664800"/>
              <a:ext cx="35700" cy="42000"/>
            </a:xfrm>
            <a:custGeom>
              <a:avLst/>
              <a:gdLst/>
              <a:ahLst/>
              <a:cxnLst/>
              <a:rect l="l" t="t" r="r" b="b"/>
              <a:pathLst>
                <a:path w="1428" h="1680" extrusionOk="0">
                  <a:moveTo>
                    <a:pt x="61" y="0"/>
                  </a:moveTo>
                  <a:cubicBezTo>
                    <a:pt x="47" y="0"/>
                    <a:pt x="31" y="7"/>
                    <a:pt x="18" y="20"/>
                  </a:cubicBezTo>
                  <a:cubicBezTo>
                    <a:pt x="0" y="38"/>
                    <a:pt x="0" y="74"/>
                    <a:pt x="18" y="101"/>
                  </a:cubicBezTo>
                  <a:cubicBezTo>
                    <a:pt x="428" y="502"/>
                    <a:pt x="865" y="1073"/>
                    <a:pt x="1320" y="1662"/>
                  </a:cubicBezTo>
                  <a:cubicBezTo>
                    <a:pt x="1329" y="1671"/>
                    <a:pt x="1347" y="1680"/>
                    <a:pt x="1365" y="1680"/>
                  </a:cubicBezTo>
                  <a:cubicBezTo>
                    <a:pt x="1374" y="1680"/>
                    <a:pt x="1392" y="1680"/>
                    <a:pt x="1401" y="1671"/>
                  </a:cubicBezTo>
                  <a:cubicBezTo>
                    <a:pt x="1427" y="1653"/>
                    <a:pt x="1427" y="1617"/>
                    <a:pt x="1410" y="1590"/>
                  </a:cubicBezTo>
                  <a:cubicBezTo>
                    <a:pt x="955" y="993"/>
                    <a:pt x="518" y="431"/>
                    <a:pt x="98" y="20"/>
                  </a:cubicBezTo>
                  <a:cubicBezTo>
                    <a:pt x="89" y="7"/>
                    <a:pt x="76"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31"/>
            <p:cNvSpPr/>
            <p:nvPr/>
          </p:nvSpPr>
          <p:spPr>
            <a:xfrm>
              <a:off x="2638775" y="1629025"/>
              <a:ext cx="37475" cy="14650"/>
            </a:xfrm>
            <a:custGeom>
              <a:avLst/>
              <a:gdLst/>
              <a:ahLst/>
              <a:cxnLst/>
              <a:rect l="l" t="t" r="r" b="b"/>
              <a:pathLst>
                <a:path w="1499" h="586" extrusionOk="0">
                  <a:moveTo>
                    <a:pt x="401" y="0"/>
                  </a:moveTo>
                  <a:cubicBezTo>
                    <a:pt x="270" y="0"/>
                    <a:pt x="149" y="32"/>
                    <a:pt x="36" y="95"/>
                  </a:cubicBezTo>
                  <a:cubicBezTo>
                    <a:pt x="9" y="113"/>
                    <a:pt x="0" y="140"/>
                    <a:pt x="18" y="176"/>
                  </a:cubicBezTo>
                  <a:cubicBezTo>
                    <a:pt x="24" y="193"/>
                    <a:pt x="41" y="203"/>
                    <a:pt x="59" y="203"/>
                  </a:cubicBezTo>
                  <a:cubicBezTo>
                    <a:pt x="69" y="203"/>
                    <a:pt x="80" y="200"/>
                    <a:pt x="89" y="193"/>
                  </a:cubicBezTo>
                  <a:cubicBezTo>
                    <a:pt x="186" y="141"/>
                    <a:pt x="290" y="115"/>
                    <a:pt x="402" y="115"/>
                  </a:cubicBezTo>
                  <a:cubicBezTo>
                    <a:pt x="673" y="115"/>
                    <a:pt x="994" y="268"/>
                    <a:pt x="1392" y="577"/>
                  </a:cubicBezTo>
                  <a:cubicBezTo>
                    <a:pt x="1410" y="586"/>
                    <a:pt x="1419" y="586"/>
                    <a:pt x="1428" y="586"/>
                  </a:cubicBezTo>
                  <a:cubicBezTo>
                    <a:pt x="1445" y="586"/>
                    <a:pt x="1463" y="577"/>
                    <a:pt x="1472" y="568"/>
                  </a:cubicBezTo>
                  <a:cubicBezTo>
                    <a:pt x="1499" y="541"/>
                    <a:pt x="1490" y="506"/>
                    <a:pt x="1463" y="488"/>
                  </a:cubicBezTo>
                  <a:cubicBezTo>
                    <a:pt x="1044" y="161"/>
                    <a:pt x="696" y="0"/>
                    <a:pt x="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31"/>
            <p:cNvSpPr/>
            <p:nvPr/>
          </p:nvSpPr>
          <p:spPr>
            <a:xfrm>
              <a:off x="2624500" y="1634675"/>
              <a:ext cx="10500" cy="32200"/>
            </a:xfrm>
            <a:custGeom>
              <a:avLst/>
              <a:gdLst/>
              <a:ahLst/>
              <a:cxnLst/>
              <a:rect l="l" t="t" r="r" b="b"/>
              <a:pathLst>
                <a:path w="420" h="1288" extrusionOk="0">
                  <a:moveTo>
                    <a:pt x="358" y="1"/>
                  </a:moveTo>
                  <a:cubicBezTo>
                    <a:pt x="344" y="1"/>
                    <a:pt x="330" y="8"/>
                    <a:pt x="321" y="21"/>
                  </a:cubicBezTo>
                  <a:cubicBezTo>
                    <a:pt x="36" y="289"/>
                    <a:pt x="0" y="895"/>
                    <a:pt x="9" y="1234"/>
                  </a:cubicBezTo>
                  <a:cubicBezTo>
                    <a:pt x="9" y="1261"/>
                    <a:pt x="36" y="1288"/>
                    <a:pt x="63" y="1288"/>
                  </a:cubicBezTo>
                  <a:lnTo>
                    <a:pt x="72" y="1288"/>
                  </a:lnTo>
                  <a:cubicBezTo>
                    <a:pt x="98" y="1288"/>
                    <a:pt x="125" y="1261"/>
                    <a:pt x="125" y="1225"/>
                  </a:cubicBezTo>
                  <a:cubicBezTo>
                    <a:pt x="116" y="690"/>
                    <a:pt x="214" y="280"/>
                    <a:pt x="402" y="101"/>
                  </a:cubicBezTo>
                  <a:cubicBezTo>
                    <a:pt x="419" y="83"/>
                    <a:pt x="419" y="48"/>
                    <a:pt x="402" y="21"/>
                  </a:cubicBezTo>
                  <a:cubicBezTo>
                    <a:pt x="388" y="8"/>
                    <a:pt x="373"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31"/>
            <p:cNvSpPr/>
            <p:nvPr/>
          </p:nvSpPr>
          <p:spPr>
            <a:xfrm>
              <a:off x="2629175" y="1689375"/>
              <a:ext cx="8950" cy="27675"/>
            </a:xfrm>
            <a:custGeom>
              <a:avLst/>
              <a:gdLst/>
              <a:ahLst/>
              <a:cxnLst/>
              <a:rect l="l" t="t" r="r" b="b"/>
              <a:pathLst>
                <a:path w="358" h="1107" extrusionOk="0">
                  <a:moveTo>
                    <a:pt x="54" y="1"/>
                  </a:moveTo>
                  <a:cubicBezTo>
                    <a:pt x="27" y="10"/>
                    <a:pt x="1" y="36"/>
                    <a:pt x="9" y="63"/>
                  </a:cubicBezTo>
                  <a:cubicBezTo>
                    <a:pt x="36" y="286"/>
                    <a:pt x="99" y="518"/>
                    <a:pt x="161" y="768"/>
                  </a:cubicBezTo>
                  <a:cubicBezTo>
                    <a:pt x="188" y="866"/>
                    <a:pt x="215" y="964"/>
                    <a:pt x="241" y="1062"/>
                  </a:cubicBezTo>
                  <a:cubicBezTo>
                    <a:pt x="241" y="1089"/>
                    <a:pt x="268" y="1107"/>
                    <a:pt x="295" y="1107"/>
                  </a:cubicBezTo>
                  <a:lnTo>
                    <a:pt x="313" y="1107"/>
                  </a:lnTo>
                  <a:cubicBezTo>
                    <a:pt x="340" y="1098"/>
                    <a:pt x="357" y="1071"/>
                    <a:pt x="348" y="1036"/>
                  </a:cubicBezTo>
                  <a:cubicBezTo>
                    <a:pt x="322" y="937"/>
                    <a:pt x="295" y="830"/>
                    <a:pt x="268" y="732"/>
                  </a:cubicBezTo>
                  <a:cubicBezTo>
                    <a:pt x="206" y="491"/>
                    <a:pt x="143" y="268"/>
                    <a:pt x="125" y="54"/>
                  </a:cubicBezTo>
                  <a:cubicBezTo>
                    <a:pt x="117" y="19"/>
                    <a:pt x="90"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31"/>
            <p:cNvSpPr/>
            <p:nvPr/>
          </p:nvSpPr>
          <p:spPr>
            <a:xfrm>
              <a:off x="2653475" y="1764475"/>
              <a:ext cx="75425" cy="145050"/>
            </a:xfrm>
            <a:custGeom>
              <a:avLst/>
              <a:gdLst/>
              <a:ahLst/>
              <a:cxnLst/>
              <a:rect l="l" t="t" r="r" b="b"/>
              <a:pathLst>
                <a:path w="3017" h="5802" extrusionOk="0">
                  <a:moveTo>
                    <a:pt x="60" y="1"/>
                  </a:moveTo>
                  <a:cubicBezTo>
                    <a:pt x="55" y="1"/>
                    <a:pt x="50" y="2"/>
                    <a:pt x="46" y="3"/>
                  </a:cubicBezTo>
                  <a:cubicBezTo>
                    <a:pt x="19" y="21"/>
                    <a:pt x="1" y="48"/>
                    <a:pt x="10" y="83"/>
                  </a:cubicBezTo>
                  <a:cubicBezTo>
                    <a:pt x="706" y="1841"/>
                    <a:pt x="1723" y="3866"/>
                    <a:pt x="2900" y="5775"/>
                  </a:cubicBezTo>
                  <a:cubicBezTo>
                    <a:pt x="2909" y="5793"/>
                    <a:pt x="2927" y="5802"/>
                    <a:pt x="2945" y="5802"/>
                  </a:cubicBezTo>
                  <a:cubicBezTo>
                    <a:pt x="2954" y="5802"/>
                    <a:pt x="2963" y="5802"/>
                    <a:pt x="2972" y="5793"/>
                  </a:cubicBezTo>
                  <a:cubicBezTo>
                    <a:pt x="3007" y="5775"/>
                    <a:pt x="3016" y="5739"/>
                    <a:pt x="2998" y="5713"/>
                  </a:cubicBezTo>
                  <a:cubicBezTo>
                    <a:pt x="1830" y="3812"/>
                    <a:pt x="804" y="1796"/>
                    <a:pt x="126" y="39"/>
                  </a:cubicBezTo>
                  <a:cubicBezTo>
                    <a:pt x="111" y="17"/>
                    <a:pt x="84"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31"/>
            <p:cNvSpPr/>
            <p:nvPr/>
          </p:nvSpPr>
          <p:spPr>
            <a:xfrm>
              <a:off x="2744025" y="1935725"/>
              <a:ext cx="74975" cy="89775"/>
            </a:xfrm>
            <a:custGeom>
              <a:avLst/>
              <a:gdLst/>
              <a:ahLst/>
              <a:cxnLst/>
              <a:rect l="l" t="t" r="r" b="b"/>
              <a:pathLst>
                <a:path w="2999" h="3591" extrusionOk="0">
                  <a:moveTo>
                    <a:pt x="76" y="1"/>
                  </a:moveTo>
                  <a:cubicBezTo>
                    <a:pt x="62" y="1"/>
                    <a:pt x="49" y="5"/>
                    <a:pt x="37" y="13"/>
                  </a:cubicBezTo>
                  <a:cubicBezTo>
                    <a:pt x="10" y="31"/>
                    <a:pt x="1" y="67"/>
                    <a:pt x="19" y="94"/>
                  </a:cubicBezTo>
                  <a:cubicBezTo>
                    <a:pt x="955" y="1503"/>
                    <a:pt x="1865" y="2636"/>
                    <a:pt x="2641" y="3377"/>
                  </a:cubicBezTo>
                  <a:cubicBezTo>
                    <a:pt x="2722" y="3457"/>
                    <a:pt x="2811" y="3519"/>
                    <a:pt x="2900" y="3582"/>
                  </a:cubicBezTo>
                  <a:cubicBezTo>
                    <a:pt x="2918" y="3591"/>
                    <a:pt x="2927" y="3591"/>
                    <a:pt x="2936" y="3591"/>
                  </a:cubicBezTo>
                  <a:cubicBezTo>
                    <a:pt x="2954" y="3591"/>
                    <a:pt x="2972" y="3582"/>
                    <a:pt x="2980" y="3564"/>
                  </a:cubicBezTo>
                  <a:cubicBezTo>
                    <a:pt x="2998" y="3537"/>
                    <a:pt x="2989" y="3502"/>
                    <a:pt x="2963" y="3484"/>
                  </a:cubicBezTo>
                  <a:cubicBezTo>
                    <a:pt x="2873" y="3430"/>
                    <a:pt x="2793" y="3368"/>
                    <a:pt x="2722" y="3296"/>
                  </a:cubicBezTo>
                  <a:cubicBezTo>
                    <a:pt x="1955" y="2565"/>
                    <a:pt x="1054" y="1432"/>
                    <a:pt x="117" y="22"/>
                  </a:cubicBezTo>
                  <a:cubicBezTo>
                    <a:pt x="107" y="8"/>
                    <a:pt x="92"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31"/>
            <p:cNvSpPr/>
            <p:nvPr/>
          </p:nvSpPr>
          <p:spPr>
            <a:xfrm>
              <a:off x="2836375" y="2020350"/>
              <a:ext cx="34800" cy="27675"/>
            </a:xfrm>
            <a:custGeom>
              <a:avLst/>
              <a:gdLst/>
              <a:ahLst/>
              <a:cxnLst/>
              <a:rect l="l" t="t" r="r" b="b"/>
              <a:pathLst>
                <a:path w="1392" h="1107" extrusionOk="0">
                  <a:moveTo>
                    <a:pt x="1303" y="1"/>
                  </a:moveTo>
                  <a:cubicBezTo>
                    <a:pt x="1276" y="1"/>
                    <a:pt x="1240" y="18"/>
                    <a:pt x="1240" y="45"/>
                  </a:cubicBezTo>
                  <a:cubicBezTo>
                    <a:pt x="1213" y="161"/>
                    <a:pt x="1196" y="277"/>
                    <a:pt x="1196" y="384"/>
                  </a:cubicBezTo>
                  <a:cubicBezTo>
                    <a:pt x="1196" y="429"/>
                    <a:pt x="1205" y="491"/>
                    <a:pt x="1213" y="563"/>
                  </a:cubicBezTo>
                  <a:cubicBezTo>
                    <a:pt x="1231" y="723"/>
                    <a:pt x="1258" y="902"/>
                    <a:pt x="1151" y="964"/>
                  </a:cubicBezTo>
                  <a:cubicBezTo>
                    <a:pt x="1124" y="979"/>
                    <a:pt x="1097" y="986"/>
                    <a:pt x="1070" y="986"/>
                  </a:cubicBezTo>
                  <a:cubicBezTo>
                    <a:pt x="983" y="986"/>
                    <a:pt x="896" y="915"/>
                    <a:pt x="794" y="812"/>
                  </a:cubicBezTo>
                  <a:cubicBezTo>
                    <a:pt x="741" y="759"/>
                    <a:pt x="687" y="705"/>
                    <a:pt x="634" y="679"/>
                  </a:cubicBezTo>
                  <a:cubicBezTo>
                    <a:pt x="446" y="563"/>
                    <a:pt x="250" y="491"/>
                    <a:pt x="89" y="429"/>
                  </a:cubicBezTo>
                  <a:cubicBezTo>
                    <a:pt x="83" y="427"/>
                    <a:pt x="77" y="426"/>
                    <a:pt x="71" y="426"/>
                  </a:cubicBezTo>
                  <a:cubicBezTo>
                    <a:pt x="45" y="426"/>
                    <a:pt x="24" y="442"/>
                    <a:pt x="9" y="464"/>
                  </a:cubicBezTo>
                  <a:cubicBezTo>
                    <a:pt x="0" y="500"/>
                    <a:pt x="18" y="536"/>
                    <a:pt x="45" y="545"/>
                  </a:cubicBezTo>
                  <a:cubicBezTo>
                    <a:pt x="205" y="598"/>
                    <a:pt x="393" y="670"/>
                    <a:pt x="580" y="777"/>
                  </a:cubicBezTo>
                  <a:cubicBezTo>
                    <a:pt x="616" y="803"/>
                    <a:pt x="660" y="848"/>
                    <a:pt x="714" y="893"/>
                  </a:cubicBezTo>
                  <a:cubicBezTo>
                    <a:pt x="803" y="982"/>
                    <a:pt x="928" y="1107"/>
                    <a:pt x="1071" y="1107"/>
                  </a:cubicBezTo>
                  <a:cubicBezTo>
                    <a:pt x="1115" y="1107"/>
                    <a:pt x="1160" y="1089"/>
                    <a:pt x="1213" y="1062"/>
                  </a:cubicBezTo>
                  <a:cubicBezTo>
                    <a:pt x="1392" y="964"/>
                    <a:pt x="1356" y="723"/>
                    <a:pt x="1329" y="545"/>
                  </a:cubicBezTo>
                  <a:cubicBezTo>
                    <a:pt x="1320" y="482"/>
                    <a:pt x="1312" y="429"/>
                    <a:pt x="1312" y="384"/>
                  </a:cubicBezTo>
                  <a:cubicBezTo>
                    <a:pt x="1312" y="286"/>
                    <a:pt x="1329" y="179"/>
                    <a:pt x="1347" y="72"/>
                  </a:cubicBezTo>
                  <a:cubicBezTo>
                    <a:pt x="1356" y="36"/>
                    <a:pt x="1338" y="9"/>
                    <a:pt x="1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31"/>
            <p:cNvSpPr/>
            <p:nvPr/>
          </p:nvSpPr>
          <p:spPr>
            <a:xfrm>
              <a:off x="2863350" y="1958175"/>
              <a:ext cx="13400" cy="46150"/>
            </a:xfrm>
            <a:custGeom>
              <a:avLst/>
              <a:gdLst/>
              <a:ahLst/>
              <a:cxnLst/>
              <a:rect l="l" t="t" r="r" b="b"/>
              <a:pathLst>
                <a:path w="536" h="1846" extrusionOk="0">
                  <a:moveTo>
                    <a:pt x="69" y="0"/>
                  </a:moveTo>
                  <a:cubicBezTo>
                    <a:pt x="61" y="0"/>
                    <a:pt x="53" y="3"/>
                    <a:pt x="45" y="8"/>
                  </a:cubicBezTo>
                  <a:cubicBezTo>
                    <a:pt x="10" y="16"/>
                    <a:pt x="1" y="52"/>
                    <a:pt x="10" y="79"/>
                  </a:cubicBezTo>
                  <a:cubicBezTo>
                    <a:pt x="126" y="400"/>
                    <a:pt x="233" y="712"/>
                    <a:pt x="331" y="1016"/>
                  </a:cubicBezTo>
                  <a:cubicBezTo>
                    <a:pt x="411" y="1256"/>
                    <a:pt x="420" y="1497"/>
                    <a:pt x="357" y="1783"/>
                  </a:cubicBezTo>
                  <a:cubicBezTo>
                    <a:pt x="357" y="1810"/>
                    <a:pt x="375" y="1836"/>
                    <a:pt x="402" y="1845"/>
                  </a:cubicBezTo>
                  <a:lnTo>
                    <a:pt x="420" y="1845"/>
                  </a:lnTo>
                  <a:cubicBezTo>
                    <a:pt x="447" y="1845"/>
                    <a:pt x="465" y="1827"/>
                    <a:pt x="473" y="1801"/>
                  </a:cubicBezTo>
                  <a:cubicBezTo>
                    <a:pt x="536" y="1497"/>
                    <a:pt x="527" y="1248"/>
                    <a:pt x="438" y="980"/>
                  </a:cubicBezTo>
                  <a:cubicBezTo>
                    <a:pt x="340" y="677"/>
                    <a:pt x="233" y="355"/>
                    <a:pt x="117" y="34"/>
                  </a:cubicBezTo>
                  <a:cubicBezTo>
                    <a:pt x="110" y="15"/>
                    <a:pt x="90"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31"/>
            <p:cNvSpPr/>
            <p:nvPr/>
          </p:nvSpPr>
          <p:spPr>
            <a:xfrm>
              <a:off x="2864700" y="1893175"/>
              <a:ext cx="13625" cy="91975"/>
            </a:xfrm>
            <a:custGeom>
              <a:avLst/>
              <a:gdLst/>
              <a:ahLst/>
              <a:cxnLst/>
              <a:rect l="l" t="t" r="r" b="b"/>
              <a:pathLst>
                <a:path w="545" h="3679" extrusionOk="0">
                  <a:moveTo>
                    <a:pt x="69" y="0"/>
                  </a:moveTo>
                  <a:cubicBezTo>
                    <a:pt x="63" y="0"/>
                    <a:pt x="58" y="1"/>
                    <a:pt x="54" y="3"/>
                  </a:cubicBezTo>
                  <a:cubicBezTo>
                    <a:pt x="18" y="12"/>
                    <a:pt x="0" y="38"/>
                    <a:pt x="9" y="74"/>
                  </a:cubicBezTo>
                  <a:cubicBezTo>
                    <a:pt x="339" y="1332"/>
                    <a:pt x="428" y="2518"/>
                    <a:pt x="277" y="3616"/>
                  </a:cubicBezTo>
                  <a:cubicBezTo>
                    <a:pt x="277" y="3642"/>
                    <a:pt x="295" y="3678"/>
                    <a:pt x="330" y="3678"/>
                  </a:cubicBezTo>
                  <a:cubicBezTo>
                    <a:pt x="366" y="3678"/>
                    <a:pt x="384" y="3660"/>
                    <a:pt x="393" y="3633"/>
                  </a:cubicBezTo>
                  <a:cubicBezTo>
                    <a:pt x="544" y="2518"/>
                    <a:pt x="455" y="1314"/>
                    <a:pt x="125" y="38"/>
                  </a:cubicBezTo>
                  <a:cubicBezTo>
                    <a:pt x="118" y="16"/>
                    <a:pt x="92"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31"/>
            <p:cNvSpPr/>
            <p:nvPr/>
          </p:nvSpPr>
          <p:spPr>
            <a:xfrm>
              <a:off x="2769675" y="1993350"/>
              <a:ext cx="41075" cy="26125"/>
            </a:xfrm>
            <a:custGeom>
              <a:avLst/>
              <a:gdLst/>
              <a:ahLst/>
              <a:cxnLst/>
              <a:rect l="l" t="t" r="r" b="b"/>
              <a:pathLst>
                <a:path w="1643" h="1045" extrusionOk="0">
                  <a:moveTo>
                    <a:pt x="68" y="1"/>
                  </a:moveTo>
                  <a:cubicBezTo>
                    <a:pt x="49" y="1"/>
                    <a:pt x="30" y="11"/>
                    <a:pt x="19" y="28"/>
                  </a:cubicBezTo>
                  <a:cubicBezTo>
                    <a:pt x="1" y="46"/>
                    <a:pt x="1" y="81"/>
                    <a:pt x="28" y="108"/>
                  </a:cubicBezTo>
                  <a:cubicBezTo>
                    <a:pt x="527" y="483"/>
                    <a:pt x="1036" y="795"/>
                    <a:pt x="1553" y="1036"/>
                  </a:cubicBezTo>
                  <a:cubicBezTo>
                    <a:pt x="1562" y="1045"/>
                    <a:pt x="1571" y="1045"/>
                    <a:pt x="1580" y="1045"/>
                  </a:cubicBezTo>
                  <a:cubicBezTo>
                    <a:pt x="1598" y="1045"/>
                    <a:pt x="1624" y="1036"/>
                    <a:pt x="1633" y="1009"/>
                  </a:cubicBezTo>
                  <a:cubicBezTo>
                    <a:pt x="1642" y="982"/>
                    <a:pt x="1633" y="947"/>
                    <a:pt x="1607" y="938"/>
                  </a:cubicBezTo>
                  <a:cubicBezTo>
                    <a:pt x="1098" y="697"/>
                    <a:pt x="590" y="385"/>
                    <a:pt x="99" y="10"/>
                  </a:cubicBezTo>
                  <a:cubicBezTo>
                    <a:pt x="89" y="4"/>
                    <a:pt x="79" y="1"/>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31"/>
            <p:cNvSpPr/>
            <p:nvPr/>
          </p:nvSpPr>
          <p:spPr>
            <a:xfrm>
              <a:off x="2693400" y="1905925"/>
              <a:ext cx="53550" cy="67400"/>
            </a:xfrm>
            <a:custGeom>
              <a:avLst/>
              <a:gdLst/>
              <a:ahLst/>
              <a:cxnLst/>
              <a:rect l="l" t="t" r="r" b="b"/>
              <a:pathLst>
                <a:path w="2142" h="2696" extrusionOk="0">
                  <a:moveTo>
                    <a:pt x="67" y="1"/>
                  </a:moveTo>
                  <a:cubicBezTo>
                    <a:pt x="57" y="1"/>
                    <a:pt x="46" y="4"/>
                    <a:pt x="36" y="10"/>
                  </a:cubicBezTo>
                  <a:cubicBezTo>
                    <a:pt x="10" y="28"/>
                    <a:pt x="1" y="64"/>
                    <a:pt x="19" y="90"/>
                  </a:cubicBezTo>
                  <a:cubicBezTo>
                    <a:pt x="197" y="367"/>
                    <a:pt x="375" y="626"/>
                    <a:pt x="536" y="866"/>
                  </a:cubicBezTo>
                  <a:cubicBezTo>
                    <a:pt x="1009" y="1544"/>
                    <a:pt x="1508" y="2151"/>
                    <a:pt x="2035" y="2686"/>
                  </a:cubicBezTo>
                  <a:cubicBezTo>
                    <a:pt x="2044" y="2695"/>
                    <a:pt x="2062" y="2695"/>
                    <a:pt x="2079" y="2695"/>
                  </a:cubicBezTo>
                  <a:cubicBezTo>
                    <a:pt x="2088" y="2695"/>
                    <a:pt x="2106" y="2695"/>
                    <a:pt x="2115" y="2686"/>
                  </a:cubicBezTo>
                  <a:cubicBezTo>
                    <a:pt x="2142" y="2660"/>
                    <a:pt x="2142" y="2624"/>
                    <a:pt x="2115" y="2597"/>
                  </a:cubicBezTo>
                  <a:cubicBezTo>
                    <a:pt x="1598" y="2080"/>
                    <a:pt x="1098" y="1473"/>
                    <a:pt x="634" y="804"/>
                  </a:cubicBezTo>
                  <a:cubicBezTo>
                    <a:pt x="474" y="563"/>
                    <a:pt x="295" y="304"/>
                    <a:pt x="117"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31"/>
            <p:cNvSpPr/>
            <p:nvPr/>
          </p:nvSpPr>
          <p:spPr>
            <a:xfrm>
              <a:off x="2629400" y="1787450"/>
              <a:ext cx="42625" cy="81275"/>
            </a:xfrm>
            <a:custGeom>
              <a:avLst/>
              <a:gdLst/>
              <a:ahLst/>
              <a:cxnLst/>
              <a:rect l="l" t="t" r="r" b="b"/>
              <a:pathLst>
                <a:path w="1705" h="3251" extrusionOk="0">
                  <a:moveTo>
                    <a:pt x="60" y="1"/>
                  </a:moveTo>
                  <a:cubicBezTo>
                    <a:pt x="55" y="1"/>
                    <a:pt x="50" y="1"/>
                    <a:pt x="45" y="3"/>
                  </a:cubicBezTo>
                  <a:cubicBezTo>
                    <a:pt x="9" y="21"/>
                    <a:pt x="0" y="57"/>
                    <a:pt x="9" y="83"/>
                  </a:cubicBezTo>
                  <a:cubicBezTo>
                    <a:pt x="384" y="1002"/>
                    <a:pt x="910" y="2055"/>
                    <a:pt x="1588" y="3224"/>
                  </a:cubicBezTo>
                  <a:cubicBezTo>
                    <a:pt x="1597" y="3241"/>
                    <a:pt x="1624" y="3250"/>
                    <a:pt x="1642" y="3250"/>
                  </a:cubicBezTo>
                  <a:cubicBezTo>
                    <a:pt x="1651" y="3250"/>
                    <a:pt x="1660" y="3250"/>
                    <a:pt x="1669" y="3241"/>
                  </a:cubicBezTo>
                  <a:cubicBezTo>
                    <a:pt x="1695" y="3224"/>
                    <a:pt x="1704" y="3188"/>
                    <a:pt x="1687" y="3161"/>
                  </a:cubicBezTo>
                  <a:cubicBezTo>
                    <a:pt x="1017" y="2001"/>
                    <a:pt x="491" y="949"/>
                    <a:pt x="116" y="39"/>
                  </a:cubicBezTo>
                  <a:cubicBezTo>
                    <a:pt x="109" y="17"/>
                    <a:pt x="84"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31"/>
            <p:cNvSpPr/>
            <p:nvPr/>
          </p:nvSpPr>
          <p:spPr>
            <a:xfrm>
              <a:off x="2614225" y="1695850"/>
              <a:ext cx="8500" cy="56900"/>
            </a:xfrm>
            <a:custGeom>
              <a:avLst/>
              <a:gdLst/>
              <a:ahLst/>
              <a:cxnLst/>
              <a:rect l="l" t="t" r="r" b="b"/>
              <a:pathLst>
                <a:path w="340" h="2276" extrusionOk="0">
                  <a:moveTo>
                    <a:pt x="170" y="0"/>
                  </a:moveTo>
                  <a:cubicBezTo>
                    <a:pt x="144" y="0"/>
                    <a:pt x="117" y="27"/>
                    <a:pt x="117" y="63"/>
                  </a:cubicBezTo>
                  <a:cubicBezTo>
                    <a:pt x="135" y="348"/>
                    <a:pt x="170" y="571"/>
                    <a:pt x="197" y="687"/>
                  </a:cubicBezTo>
                  <a:cubicBezTo>
                    <a:pt x="215" y="803"/>
                    <a:pt x="206" y="919"/>
                    <a:pt x="161" y="1026"/>
                  </a:cubicBezTo>
                  <a:cubicBezTo>
                    <a:pt x="81" y="1214"/>
                    <a:pt x="1" y="1535"/>
                    <a:pt x="63" y="1936"/>
                  </a:cubicBezTo>
                  <a:cubicBezTo>
                    <a:pt x="81" y="2034"/>
                    <a:pt x="99" y="2133"/>
                    <a:pt x="126" y="2231"/>
                  </a:cubicBezTo>
                  <a:cubicBezTo>
                    <a:pt x="135" y="2258"/>
                    <a:pt x="152" y="2275"/>
                    <a:pt x="179" y="2275"/>
                  </a:cubicBezTo>
                  <a:lnTo>
                    <a:pt x="197" y="2275"/>
                  </a:lnTo>
                  <a:cubicBezTo>
                    <a:pt x="224" y="2266"/>
                    <a:pt x="242" y="2231"/>
                    <a:pt x="242" y="2204"/>
                  </a:cubicBezTo>
                  <a:cubicBezTo>
                    <a:pt x="215" y="2106"/>
                    <a:pt x="197" y="2008"/>
                    <a:pt x="179" y="1919"/>
                  </a:cubicBezTo>
                  <a:cubicBezTo>
                    <a:pt x="117" y="1544"/>
                    <a:pt x="197" y="1249"/>
                    <a:pt x="268" y="1071"/>
                  </a:cubicBezTo>
                  <a:cubicBezTo>
                    <a:pt x="322" y="937"/>
                    <a:pt x="340" y="803"/>
                    <a:pt x="313" y="661"/>
                  </a:cubicBezTo>
                  <a:cubicBezTo>
                    <a:pt x="286" y="554"/>
                    <a:pt x="251" y="331"/>
                    <a:pt x="233" y="54"/>
                  </a:cubicBezTo>
                  <a:cubicBezTo>
                    <a:pt x="233" y="18"/>
                    <a:pt x="206"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31"/>
            <p:cNvSpPr/>
            <p:nvPr/>
          </p:nvSpPr>
          <p:spPr>
            <a:xfrm>
              <a:off x="2610675" y="1622200"/>
              <a:ext cx="74500" cy="48925"/>
            </a:xfrm>
            <a:custGeom>
              <a:avLst/>
              <a:gdLst/>
              <a:ahLst/>
              <a:cxnLst/>
              <a:rect l="l" t="t" r="r" b="b"/>
              <a:pathLst>
                <a:path w="2980" h="1957" extrusionOk="0">
                  <a:moveTo>
                    <a:pt x="2097" y="0"/>
                  </a:moveTo>
                  <a:cubicBezTo>
                    <a:pt x="1894" y="0"/>
                    <a:pt x="1709" y="46"/>
                    <a:pt x="1543" y="136"/>
                  </a:cubicBezTo>
                  <a:lnTo>
                    <a:pt x="687" y="609"/>
                  </a:lnTo>
                  <a:cubicBezTo>
                    <a:pt x="294" y="823"/>
                    <a:pt x="63" y="1252"/>
                    <a:pt x="0" y="1885"/>
                  </a:cubicBezTo>
                  <a:cubicBezTo>
                    <a:pt x="0" y="1921"/>
                    <a:pt x="18" y="1947"/>
                    <a:pt x="54" y="1947"/>
                  </a:cubicBezTo>
                  <a:cubicBezTo>
                    <a:pt x="54" y="1956"/>
                    <a:pt x="54" y="1956"/>
                    <a:pt x="63" y="1956"/>
                  </a:cubicBezTo>
                  <a:cubicBezTo>
                    <a:pt x="89" y="1956"/>
                    <a:pt x="116" y="1930"/>
                    <a:pt x="116" y="1903"/>
                  </a:cubicBezTo>
                  <a:cubicBezTo>
                    <a:pt x="179" y="1305"/>
                    <a:pt x="384" y="904"/>
                    <a:pt x="741" y="707"/>
                  </a:cubicBezTo>
                  <a:lnTo>
                    <a:pt x="1597" y="243"/>
                  </a:lnTo>
                  <a:cubicBezTo>
                    <a:pt x="1745" y="161"/>
                    <a:pt x="1912" y="120"/>
                    <a:pt x="2097" y="120"/>
                  </a:cubicBezTo>
                  <a:cubicBezTo>
                    <a:pt x="2334" y="120"/>
                    <a:pt x="2599" y="188"/>
                    <a:pt x="2891" y="324"/>
                  </a:cubicBezTo>
                  <a:cubicBezTo>
                    <a:pt x="2899" y="326"/>
                    <a:pt x="2907" y="327"/>
                    <a:pt x="2914" y="327"/>
                  </a:cubicBezTo>
                  <a:cubicBezTo>
                    <a:pt x="2938" y="327"/>
                    <a:pt x="2957" y="315"/>
                    <a:pt x="2971" y="288"/>
                  </a:cubicBezTo>
                  <a:cubicBezTo>
                    <a:pt x="2980" y="261"/>
                    <a:pt x="2971" y="226"/>
                    <a:pt x="2944" y="217"/>
                  </a:cubicBezTo>
                  <a:cubicBezTo>
                    <a:pt x="2636" y="72"/>
                    <a:pt x="2352" y="0"/>
                    <a:pt x="20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31"/>
            <p:cNvSpPr/>
            <p:nvPr/>
          </p:nvSpPr>
          <p:spPr>
            <a:xfrm>
              <a:off x="2702325" y="1647675"/>
              <a:ext cx="69825" cy="55775"/>
            </a:xfrm>
            <a:custGeom>
              <a:avLst/>
              <a:gdLst/>
              <a:ahLst/>
              <a:cxnLst/>
              <a:rect l="l" t="t" r="r" b="b"/>
              <a:pathLst>
                <a:path w="2793" h="2231" extrusionOk="0">
                  <a:moveTo>
                    <a:pt x="68" y="0"/>
                  </a:moveTo>
                  <a:cubicBezTo>
                    <a:pt x="49" y="0"/>
                    <a:pt x="30" y="10"/>
                    <a:pt x="18" y="27"/>
                  </a:cubicBezTo>
                  <a:cubicBezTo>
                    <a:pt x="1" y="54"/>
                    <a:pt x="10" y="90"/>
                    <a:pt x="36" y="108"/>
                  </a:cubicBezTo>
                  <a:cubicBezTo>
                    <a:pt x="304" y="286"/>
                    <a:pt x="491" y="456"/>
                    <a:pt x="554" y="518"/>
                  </a:cubicBezTo>
                  <a:cubicBezTo>
                    <a:pt x="661" y="616"/>
                    <a:pt x="786" y="679"/>
                    <a:pt x="920" y="705"/>
                  </a:cubicBezTo>
                  <a:cubicBezTo>
                    <a:pt x="1116" y="741"/>
                    <a:pt x="1401" y="830"/>
                    <a:pt x="1687" y="1089"/>
                  </a:cubicBezTo>
                  <a:cubicBezTo>
                    <a:pt x="1999" y="1374"/>
                    <a:pt x="2329" y="1749"/>
                    <a:pt x="2677" y="2213"/>
                  </a:cubicBezTo>
                  <a:cubicBezTo>
                    <a:pt x="2686" y="2222"/>
                    <a:pt x="2704" y="2231"/>
                    <a:pt x="2722" y="2231"/>
                  </a:cubicBezTo>
                  <a:cubicBezTo>
                    <a:pt x="2739" y="2231"/>
                    <a:pt x="2748" y="2231"/>
                    <a:pt x="2757" y="2222"/>
                  </a:cubicBezTo>
                  <a:cubicBezTo>
                    <a:pt x="2784" y="2204"/>
                    <a:pt x="2793" y="2168"/>
                    <a:pt x="2775" y="2142"/>
                  </a:cubicBezTo>
                  <a:cubicBezTo>
                    <a:pt x="2418" y="1669"/>
                    <a:pt x="2079" y="1285"/>
                    <a:pt x="1767" y="1000"/>
                  </a:cubicBezTo>
                  <a:cubicBezTo>
                    <a:pt x="1455" y="732"/>
                    <a:pt x="1151" y="625"/>
                    <a:pt x="946" y="589"/>
                  </a:cubicBezTo>
                  <a:cubicBezTo>
                    <a:pt x="830" y="572"/>
                    <a:pt x="723" y="518"/>
                    <a:pt x="634" y="438"/>
                  </a:cubicBezTo>
                  <a:cubicBezTo>
                    <a:pt x="572" y="375"/>
                    <a:pt x="375" y="197"/>
                    <a:pt x="99" y="9"/>
                  </a:cubicBezTo>
                  <a:cubicBezTo>
                    <a:pt x="89" y="3"/>
                    <a:pt x="79"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31"/>
            <p:cNvSpPr/>
            <p:nvPr/>
          </p:nvSpPr>
          <p:spPr>
            <a:xfrm>
              <a:off x="2793100" y="1736875"/>
              <a:ext cx="59125" cy="113100"/>
            </a:xfrm>
            <a:custGeom>
              <a:avLst/>
              <a:gdLst/>
              <a:ahLst/>
              <a:cxnLst/>
              <a:rect l="l" t="t" r="r" b="b"/>
              <a:pathLst>
                <a:path w="2365" h="4524" extrusionOk="0">
                  <a:moveTo>
                    <a:pt x="67" y="1"/>
                  </a:moveTo>
                  <a:cubicBezTo>
                    <a:pt x="56" y="1"/>
                    <a:pt x="46" y="4"/>
                    <a:pt x="36" y="10"/>
                  </a:cubicBezTo>
                  <a:cubicBezTo>
                    <a:pt x="9" y="28"/>
                    <a:pt x="0" y="63"/>
                    <a:pt x="18" y="90"/>
                  </a:cubicBezTo>
                  <a:cubicBezTo>
                    <a:pt x="928" y="1580"/>
                    <a:pt x="1767" y="3346"/>
                    <a:pt x="2249" y="4488"/>
                  </a:cubicBezTo>
                  <a:cubicBezTo>
                    <a:pt x="2258" y="4515"/>
                    <a:pt x="2275" y="4524"/>
                    <a:pt x="2302" y="4524"/>
                  </a:cubicBezTo>
                  <a:lnTo>
                    <a:pt x="2320" y="4524"/>
                  </a:lnTo>
                  <a:cubicBezTo>
                    <a:pt x="2356" y="4506"/>
                    <a:pt x="2365" y="4479"/>
                    <a:pt x="2356" y="4444"/>
                  </a:cubicBezTo>
                  <a:cubicBezTo>
                    <a:pt x="1874" y="3293"/>
                    <a:pt x="1026" y="1526"/>
                    <a:pt x="116" y="28"/>
                  </a:cubicBezTo>
                  <a:cubicBezTo>
                    <a:pt x="105" y="10"/>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31"/>
            <p:cNvSpPr/>
            <p:nvPr/>
          </p:nvSpPr>
          <p:spPr>
            <a:xfrm>
              <a:off x="2829450" y="1987550"/>
              <a:ext cx="25900" cy="36625"/>
            </a:xfrm>
            <a:custGeom>
              <a:avLst/>
              <a:gdLst/>
              <a:ahLst/>
              <a:cxnLst/>
              <a:rect l="l" t="t" r="r" b="b"/>
              <a:pathLst>
                <a:path w="1036" h="1465" extrusionOk="0">
                  <a:moveTo>
                    <a:pt x="67" y="1"/>
                  </a:moveTo>
                  <a:cubicBezTo>
                    <a:pt x="56" y="1"/>
                    <a:pt x="46" y="4"/>
                    <a:pt x="36" y="10"/>
                  </a:cubicBezTo>
                  <a:cubicBezTo>
                    <a:pt x="10" y="28"/>
                    <a:pt x="1" y="64"/>
                    <a:pt x="18" y="90"/>
                  </a:cubicBezTo>
                  <a:cubicBezTo>
                    <a:pt x="357" y="617"/>
                    <a:pt x="670" y="1081"/>
                    <a:pt x="928" y="1437"/>
                  </a:cubicBezTo>
                  <a:cubicBezTo>
                    <a:pt x="937" y="1455"/>
                    <a:pt x="955" y="1464"/>
                    <a:pt x="973" y="1464"/>
                  </a:cubicBezTo>
                  <a:cubicBezTo>
                    <a:pt x="982" y="1464"/>
                    <a:pt x="1000" y="1464"/>
                    <a:pt x="1009" y="1455"/>
                  </a:cubicBezTo>
                  <a:cubicBezTo>
                    <a:pt x="1035" y="1437"/>
                    <a:pt x="1035" y="1402"/>
                    <a:pt x="1018" y="1375"/>
                  </a:cubicBezTo>
                  <a:cubicBezTo>
                    <a:pt x="768" y="1009"/>
                    <a:pt x="456" y="545"/>
                    <a:pt x="117"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31"/>
            <p:cNvSpPr/>
            <p:nvPr/>
          </p:nvSpPr>
          <p:spPr>
            <a:xfrm>
              <a:off x="2754075" y="1862275"/>
              <a:ext cx="64700" cy="106350"/>
            </a:xfrm>
            <a:custGeom>
              <a:avLst/>
              <a:gdLst/>
              <a:ahLst/>
              <a:cxnLst/>
              <a:rect l="l" t="t" r="r" b="b"/>
              <a:pathLst>
                <a:path w="2588" h="4254" extrusionOk="0">
                  <a:moveTo>
                    <a:pt x="60" y="0"/>
                  </a:moveTo>
                  <a:cubicBezTo>
                    <a:pt x="52" y="0"/>
                    <a:pt x="43" y="2"/>
                    <a:pt x="36" y="7"/>
                  </a:cubicBezTo>
                  <a:cubicBezTo>
                    <a:pt x="9" y="25"/>
                    <a:pt x="0" y="61"/>
                    <a:pt x="9" y="88"/>
                  </a:cubicBezTo>
                  <a:cubicBezTo>
                    <a:pt x="821" y="1524"/>
                    <a:pt x="1669" y="2951"/>
                    <a:pt x="2471" y="4227"/>
                  </a:cubicBezTo>
                  <a:cubicBezTo>
                    <a:pt x="2489" y="4245"/>
                    <a:pt x="2507" y="4254"/>
                    <a:pt x="2525" y="4254"/>
                  </a:cubicBezTo>
                  <a:cubicBezTo>
                    <a:pt x="2534" y="4254"/>
                    <a:pt x="2543" y="4254"/>
                    <a:pt x="2552" y="4245"/>
                  </a:cubicBezTo>
                  <a:cubicBezTo>
                    <a:pt x="2578" y="4227"/>
                    <a:pt x="2587" y="4191"/>
                    <a:pt x="2570" y="4165"/>
                  </a:cubicBezTo>
                  <a:cubicBezTo>
                    <a:pt x="1767" y="2898"/>
                    <a:pt x="919" y="1462"/>
                    <a:pt x="116" y="34"/>
                  </a:cubicBezTo>
                  <a:cubicBezTo>
                    <a:pt x="103" y="15"/>
                    <a:pt x="81"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31"/>
            <p:cNvSpPr/>
            <p:nvPr/>
          </p:nvSpPr>
          <p:spPr>
            <a:xfrm>
              <a:off x="2671325" y="1702800"/>
              <a:ext cx="61800" cy="118425"/>
            </a:xfrm>
            <a:custGeom>
              <a:avLst/>
              <a:gdLst/>
              <a:ahLst/>
              <a:cxnLst/>
              <a:rect l="l" t="t" r="r" b="b"/>
              <a:pathLst>
                <a:path w="2472" h="4737" extrusionOk="0">
                  <a:moveTo>
                    <a:pt x="69" y="1"/>
                  </a:moveTo>
                  <a:cubicBezTo>
                    <a:pt x="61" y="1"/>
                    <a:pt x="53" y="3"/>
                    <a:pt x="45" y="8"/>
                  </a:cubicBezTo>
                  <a:cubicBezTo>
                    <a:pt x="10" y="17"/>
                    <a:pt x="1" y="53"/>
                    <a:pt x="18" y="79"/>
                  </a:cubicBezTo>
                  <a:cubicBezTo>
                    <a:pt x="723" y="1587"/>
                    <a:pt x="1508" y="3139"/>
                    <a:pt x="2356" y="4709"/>
                  </a:cubicBezTo>
                  <a:cubicBezTo>
                    <a:pt x="2365" y="4727"/>
                    <a:pt x="2383" y="4736"/>
                    <a:pt x="2400" y="4736"/>
                  </a:cubicBezTo>
                  <a:lnTo>
                    <a:pt x="2436" y="4736"/>
                  </a:lnTo>
                  <a:cubicBezTo>
                    <a:pt x="2463" y="4718"/>
                    <a:pt x="2472" y="4683"/>
                    <a:pt x="2454" y="4656"/>
                  </a:cubicBezTo>
                  <a:cubicBezTo>
                    <a:pt x="1615" y="3095"/>
                    <a:pt x="830" y="1533"/>
                    <a:pt x="117" y="35"/>
                  </a:cubicBezTo>
                  <a:cubicBezTo>
                    <a:pt x="110" y="15"/>
                    <a:pt x="90"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31"/>
            <p:cNvSpPr/>
            <p:nvPr/>
          </p:nvSpPr>
          <p:spPr>
            <a:xfrm>
              <a:off x="2637650" y="1631775"/>
              <a:ext cx="15425" cy="29300"/>
            </a:xfrm>
            <a:custGeom>
              <a:avLst/>
              <a:gdLst/>
              <a:ahLst/>
              <a:cxnLst/>
              <a:rect l="l" t="t" r="r" b="b"/>
              <a:pathLst>
                <a:path w="617" h="1172" extrusionOk="0">
                  <a:moveTo>
                    <a:pt x="54" y="1"/>
                  </a:moveTo>
                  <a:cubicBezTo>
                    <a:pt x="49" y="1"/>
                    <a:pt x="43" y="2"/>
                    <a:pt x="36" y="3"/>
                  </a:cubicBezTo>
                  <a:cubicBezTo>
                    <a:pt x="9" y="21"/>
                    <a:pt x="1" y="57"/>
                    <a:pt x="9" y="83"/>
                  </a:cubicBezTo>
                  <a:cubicBezTo>
                    <a:pt x="90" y="280"/>
                    <a:pt x="197" y="485"/>
                    <a:pt x="286" y="690"/>
                  </a:cubicBezTo>
                  <a:cubicBezTo>
                    <a:pt x="366" y="842"/>
                    <a:pt x="438" y="1002"/>
                    <a:pt x="500" y="1145"/>
                  </a:cubicBezTo>
                  <a:cubicBezTo>
                    <a:pt x="509" y="1163"/>
                    <a:pt x="527" y="1172"/>
                    <a:pt x="554" y="1172"/>
                  </a:cubicBezTo>
                  <a:lnTo>
                    <a:pt x="571" y="1172"/>
                  </a:lnTo>
                  <a:cubicBezTo>
                    <a:pt x="607" y="1154"/>
                    <a:pt x="616" y="1127"/>
                    <a:pt x="607" y="1092"/>
                  </a:cubicBezTo>
                  <a:cubicBezTo>
                    <a:pt x="536" y="949"/>
                    <a:pt x="464" y="797"/>
                    <a:pt x="393" y="637"/>
                  </a:cubicBezTo>
                  <a:cubicBezTo>
                    <a:pt x="295" y="440"/>
                    <a:pt x="197" y="226"/>
                    <a:pt x="117" y="39"/>
                  </a:cubicBezTo>
                  <a:cubicBezTo>
                    <a:pt x="102" y="17"/>
                    <a:pt x="81"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31"/>
            <p:cNvSpPr/>
            <p:nvPr/>
          </p:nvSpPr>
          <p:spPr>
            <a:xfrm>
              <a:off x="2515200" y="1673550"/>
              <a:ext cx="71625" cy="76750"/>
            </a:xfrm>
            <a:custGeom>
              <a:avLst/>
              <a:gdLst/>
              <a:ahLst/>
              <a:cxnLst/>
              <a:rect l="l" t="t" r="r" b="b"/>
              <a:pathLst>
                <a:path w="2865" h="3070" extrusionOk="0">
                  <a:moveTo>
                    <a:pt x="2865" y="0"/>
                  </a:moveTo>
                  <a:cubicBezTo>
                    <a:pt x="1526" y="536"/>
                    <a:pt x="438" y="1686"/>
                    <a:pt x="1" y="3069"/>
                  </a:cubicBezTo>
                  <a:cubicBezTo>
                    <a:pt x="90" y="2962"/>
                    <a:pt x="179" y="2855"/>
                    <a:pt x="277" y="2757"/>
                  </a:cubicBezTo>
                  <a:cubicBezTo>
                    <a:pt x="715" y="1704"/>
                    <a:pt x="1544" y="812"/>
                    <a:pt x="2561" y="304"/>
                  </a:cubicBezTo>
                  <a:cubicBezTo>
                    <a:pt x="2659" y="197"/>
                    <a:pt x="2766" y="99"/>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6" name="Google Shape;3406;p31"/>
          <p:cNvGrpSpPr/>
          <p:nvPr/>
        </p:nvGrpSpPr>
        <p:grpSpPr>
          <a:xfrm rot="2432077">
            <a:off x="10753263" y="5091363"/>
            <a:ext cx="1865301" cy="2030197"/>
            <a:chOff x="3315875" y="1434700"/>
            <a:chExt cx="872725" cy="949875"/>
          </a:xfrm>
        </p:grpSpPr>
        <p:sp>
          <p:nvSpPr>
            <p:cNvPr id="3407" name="Google Shape;3407;p31"/>
            <p:cNvSpPr/>
            <p:nvPr/>
          </p:nvSpPr>
          <p:spPr>
            <a:xfrm>
              <a:off x="3315875" y="1440925"/>
              <a:ext cx="479300" cy="179400"/>
            </a:xfrm>
            <a:custGeom>
              <a:avLst/>
              <a:gdLst/>
              <a:ahLst/>
              <a:cxnLst/>
              <a:rect l="l" t="t" r="r" b="b"/>
              <a:pathLst>
                <a:path w="19172" h="7176" extrusionOk="0">
                  <a:moveTo>
                    <a:pt x="10256" y="0"/>
                  </a:moveTo>
                  <a:cubicBezTo>
                    <a:pt x="4947" y="0"/>
                    <a:pt x="1671" y="2220"/>
                    <a:pt x="0" y="3632"/>
                  </a:cubicBezTo>
                  <a:cubicBezTo>
                    <a:pt x="2703" y="5953"/>
                    <a:pt x="6173" y="7176"/>
                    <a:pt x="9689" y="7176"/>
                  </a:cubicBezTo>
                  <a:cubicBezTo>
                    <a:pt x="10861" y="7176"/>
                    <a:pt x="12039" y="7040"/>
                    <a:pt x="13195" y="6763"/>
                  </a:cubicBezTo>
                  <a:cubicBezTo>
                    <a:pt x="16790" y="5898"/>
                    <a:pt x="19172" y="3266"/>
                    <a:pt x="19172" y="3266"/>
                  </a:cubicBezTo>
                  <a:cubicBezTo>
                    <a:pt x="17557" y="1856"/>
                    <a:pt x="15255" y="509"/>
                    <a:pt x="13132" y="206"/>
                  </a:cubicBezTo>
                  <a:cubicBezTo>
                    <a:pt x="12114" y="64"/>
                    <a:pt x="11156" y="0"/>
                    <a:pt x="102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31"/>
            <p:cNvSpPr/>
            <p:nvPr/>
          </p:nvSpPr>
          <p:spPr>
            <a:xfrm>
              <a:off x="3315875" y="1442050"/>
              <a:ext cx="469275" cy="178225"/>
            </a:xfrm>
            <a:custGeom>
              <a:avLst/>
              <a:gdLst/>
              <a:ahLst/>
              <a:cxnLst/>
              <a:rect l="l" t="t" r="r" b="b"/>
              <a:pathLst>
                <a:path w="18771" h="7129" extrusionOk="0">
                  <a:moveTo>
                    <a:pt x="11446" y="0"/>
                  </a:moveTo>
                  <a:lnTo>
                    <a:pt x="11446" y="0"/>
                  </a:lnTo>
                  <a:cubicBezTo>
                    <a:pt x="12561" y="901"/>
                    <a:pt x="13427" y="2213"/>
                    <a:pt x="13828" y="3658"/>
                  </a:cubicBezTo>
                  <a:cubicBezTo>
                    <a:pt x="12981" y="3712"/>
                    <a:pt x="12133" y="3747"/>
                    <a:pt x="11277" y="3756"/>
                  </a:cubicBezTo>
                  <a:cubicBezTo>
                    <a:pt x="10768" y="2248"/>
                    <a:pt x="9742" y="910"/>
                    <a:pt x="8458" y="45"/>
                  </a:cubicBezTo>
                  <a:cubicBezTo>
                    <a:pt x="8315" y="63"/>
                    <a:pt x="8181" y="81"/>
                    <a:pt x="8047" y="99"/>
                  </a:cubicBezTo>
                  <a:cubicBezTo>
                    <a:pt x="9385" y="901"/>
                    <a:pt x="10465" y="2231"/>
                    <a:pt x="11000" y="3756"/>
                  </a:cubicBezTo>
                  <a:cubicBezTo>
                    <a:pt x="10757" y="3758"/>
                    <a:pt x="10513" y="3759"/>
                    <a:pt x="10268" y="3759"/>
                  </a:cubicBezTo>
                  <a:cubicBezTo>
                    <a:pt x="9533" y="3759"/>
                    <a:pt x="8792" y="3749"/>
                    <a:pt x="8056" y="3729"/>
                  </a:cubicBezTo>
                  <a:cubicBezTo>
                    <a:pt x="7548" y="2454"/>
                    <a:pt x="6611" y="1347"/>
                    <a:pt x="5460" y="625"/>
                  </a:cubicBezTo>
                  <a:cubicBezTo>
                    <a:pt x="5344" y="661"/>
                    <a:pt x="5237" y="696"/>
                    <a:pt x="5121" y="732"/>
                  </a:cubicBezTo>
                  <a:cubicBezTo>
                    <a:pt x="6290" y="1392"/>
                    <a:pt x="7244" y="2463"/>
                    <a:pt x="7771" y="3720"/>
                  </a:cubicBezTo>
                  <a:cubicBezTo>
                    <a:pt x="6718" y="3685"/>
                    <a:pt x="5674" y="3631"/>
                    <a:pt x="4622" y="3569"/>
                  </a:cubicBezTo>
                  <a:cubicBezTo>
                    <a:pt x="4274" y="2775"/>
                    <a:pt x="3658" y="2097"/>
                    <a:pt x="2918" y="1642"/>
                  </a:cubicBezTo>
                  <a:cubicBezTo>
                    <a:pt x="2828" y="1686"/>
                    <a:pt x="2739" y="1740"/>
                    <a:pt x="2650" y="1785"/>
                  </a:cubicBezTo>
                  <a:cubicBezTo>
                    <a:pt x="3364" y="2186"/>
                    <a:pt x="3970" y="2811"/>
                    <a:pt x="4327" y="3551"/>
                  </a:cubicBezTo>
                  <a:cubicBezTo>
                    <a:pt x="3274" y="3489"/>
                    <a:pt x="2222" y="3417"/>
                    <a:pt x="1169" y="3355"/>
                  </a:cubicBezTo>
                  <a:cubicBezTo>
                    <a:pt x="901" y="3337"/>
                    <a:pt x="625" y="3319"/>
                    <a:pt x="357" y="3301"/>
                  </a:cubicBezTo>
                  <a:cubicBezTo>
                    <a:pt x="232" y="3399"/>
                    <a:pt x="116" y="3497"/>
                    <a:pt x="0" y="3587"/>
                  </a:cubicBezTo>
                  <a:cubicBezTo>
                    <a:pt x="72" y="3649"/>
                    <a:pt x="152" y="3712"/>
                    <a:pt x="223" y="3774"/>
                  </a:cubicBezTo>
                  <a:cubicBezTo>
                    <a:pt x="527" y="3792"/>
                    <a:pt x="830" y="3810"/>
                    <a:pt x="1142" y="3836"/>
                  </a:cubicBezTo>
                  <a:cubicBezTo>
                    <a:pt x="2231" y="3908"/>
                    <a:pt x="3319" y="3979"/>
                    <a:pt x="4416" y="4042"/>
                  </a:cubicBezTo>
                  <a:cubicBezTo>
                    <a:pt x="4211" y="4684"/>
                    <a:pt x="3836" y="5273"/>
                    <a:pt x="3346" y="5737"/>
                  </a:cubicBezTo>
                  <a:cubicBezTo>
                    <a:pt x="3435" y="5772"/>
                    <a:pt x="3515" y="5817"/>
                    <a:pt x="3605" y="5853"/>
                  </a:cubicBezTo>
                  <a:cubicBezTo>
                    <a:pt x="4104" y="5353"/>
                    <a:pt x="4479" y="4729"/>
                    <a:pt x="4684" y="4059"/>
                  </a:cubicBezTo>
                  <a:cubicBezTo>
                    <a:pt x="5719" y="4122"/>
                    <a:pt x="6763" y="4167"/>
                    <a:pt x="7797" y="4202"/>
                  </a:cubicBezTo>
                  <a:cubicBezTo>
                    <a:pt x="7539" y="5148"/>
                    <a:pt x="7039" y="6040"/>
                    <a:pt x="6379" y="6763"/>
                  </a:cubicBezTo>
                  <a:cubicBezTo>
                    <a:pt x="6477" y="6789"/>
                    <a:pt x="6575" y="6807"/>
                    <a:pt x="6673" y="6825"/>
                  </a:cubicBezTo>
                  <a:cubicBezTo>
                    <a:pt x="7325" y="6076"/>
                    <a:pt x="7815" y="5175"/>
                    <a:pt x="8065" y="4211"/>
                  </a:cubicBezTo>
                  <a:cubicBezTo>
                    <a:pt x="8779" y="4230"/>
                    <a:pt x="9493" y="4245"/>
                    <a:pt x="10206" y="4245"/>
                  </a:cubicBezTo>
                  <a:cubicBezTo>
                    <a:pt x="10483" y="4245"/>
                    <a:pt x="10759" y="4243"/>
                    <a:pt x="11036" y="4238"/>
                  </a:cubicBezTo>
                  <a:lnTo>
                    <a:pt x="11036" y="4238"/>
                  </a:lnTo>
                  <a:cubicBezTo>
                    <a:pt x="10795" y="5299"/>
                    <a:pt x="10313" y="6299"/>
                    <a:pt x="9644" y="7128"/>
                  </a:cubicBezTo>
                  <a:lnTo>
                    <a:pt x="9974" y="7128"/>
                  </a:lnTo>
                  <a:cubicBezTo>
                    <a:pt x="10608" y="6281"/>
                    <a:pt x="11080" y="5291"/>
                    <a:pt x="11303" y="4238"/>
                  </a:cubicBezTo>
                  <a:cubicBezTo>
                    <a:pt x="12142" y="4229"/>
                    <a:pt x="12981" y="4202"/>
                    <a:pt x="13810" y="4149"/>
                  </a:cubicBezTo>
                  <a:lnTo>
                    <a:pt x="13810" y="4149"/>
                  </a:lnTo>
                  <a:cubicBezTo>
                    <a:pt x="13641" y="5103"/>
                    <a:pt x="13275" y="6013"/>
                    <a:pt x="12766" y="6816"/>
                  </a:cubicBezTo>
                  <a:cubicBezTo>
                    <a:pt x="12882" y="6789"/>
                    <a:pt x="12998" y="6763"/>
                    <a:pt x="13123" y="6736"/>
                  </a:cubicBezTo>
                  <a:cubicBezTo>
                    <a:pt x="13587" y="5942"/>
                    <a:pt x="13917" y="5050"/>
                    <a:pt x="14078" y="4131"/>
                  </a:cubicBezTo>
                  <a:cubicBezTo>
                    <a:pt x="14970" y="4068"/>
                    <a:pt x="15853" y="3988"/>
                    <a:pt x="16736" y="3872"/>
                  </a:cubicBezTo>
                  <a:lnTo>
                    <a:pt x="16736" y="3872"/>
                  </a:lnTo>
                  <a:cubicBezTo>
                    <a:pt x="16549" y="4514"/>
                    <a:pt x="16272" y="5121"/>
                    <a:pt x="15916" y="5665"/>
                  </a:cubicBezTo>
                  <a:cubicBezTo>
                    <a:pt x="16076" y="5576"/>
                    <a:pt x="16228" y="5496"/>
                    <a:pt x="16371" y="5407"/>
                  </a:cubicBezTo>
                  <a:cubicBezTo>
                    <a:pt x="16647" y="4916"/>
                    <a:pt x="16870" y="4390"/>
                    <a:pt x="17013" y="3836"/>
                  </a:cubicBezTo>
                  <a:cubicBezTo>
                    <a:pt x="17530" y="3765"/>
                    <a:pt x="18039" y="3685"/>
                    <a:pt x="18547" y="3596"/>
                  </a:cubicBezTo>
                  <a:cubicBezTo>
                    <a:pt x="18681" y="3569"/>
                    <a:pt x="18770" y="3444"/>
                    <a:pt x="18744" y="3310"/>
                  </a:cubicBezTo>
                  <a:cubicBezTo>
                    <a:pt x="18726" y="3212"/>
                    <a:pt x="18645" y="3132"/>
                    <a:pt x="18547" y="3123"/>
                  </a:cubicBezTo>
                  <a:cubicBezTo>
                    <a:pt x="18534" y="3118"/>
                    <a:pt x="18521" y="3116"/>
                    <a:pt x="18507" y="3116"/>
                  </a:cubicBezTo>
                  <a:cubicBezTo>
                    <a:pt x="18494" y="3116"/>
                    <a:pt x="18480" y="3118"/>
                    <a:pt x="18467" y="3123"/>
                  </a:cubicBezTo>
                  <a:cubicBezTo>
                    <a:pt x="17985" y="3203"/>
                    <a:pt x="17495" y="3283"/>
                    <a:pt x="17013" y="3355"/>
                  </a:cubicBezTo>
                  <a:cubicBezTo>
                    <a:pt x="16576" y="2302"/>
                    <a:pt x="15880" y="1374"/>
                    <a:pt x="15050" y="687"/>
                  </a:cubicBezTo>
                  <a:cubicBezTo>
                    <a:pt x="14774" y="580"/>
                    <a:pt x="14488" y="482"/>
                    <a:pt x="14212" y="402"/>
                  </a:cubicBezTo>
                  <a:lnTo>
                    <a:pt x="14212" y="402"/>
                  </a:lnTo>
                  <a:cubicBezTo>
                    <a:pt x="15291" y="1062"/>
                    <a:pt x="16210" y="2133"/>
                    <a:pt x="16745" y="3390"/>
                  </a:cubicBezTo>
                  <a:cubicBezTo>
                    <a:pt x="15871" y="3497"/>
                    <a:pt x="14988" y="3587"/>
                    <a:pt x="14096" y="3649"/>
                  </a:cubicBezTo>
                  <a:cubicBezTo>
                    <a:pt x="13712" y="2248"/>
                    <a:pt x="12918" y="964"/>
                    <a:pt x="11883" y="27"/>
                  </a:cubicBezTo>
                  <a:cubicBezTo>
                    <a:pt x="11741" y="18"/>
                    <a:pt x="11598" y="9"/>
                    <a:pt x="114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31"/>
            <p:cNvSpPr/>
            <p:nvPr/>
          </p:nvSpPr>
          <p:spPr>
            <a:xfrm>
              <a:off x="3902200" y="1583000"/>
              <a:ext cx="286400" cy="375150"/>
            </a:xfrm>
            <a:custGeom>
              <a:avLst/>
              <a:gdLst/>
              <a:ahLst/>
              <a:cxnLst/>
              <a:rect l="l" t="t" r="r" b="b"/>
              <a:pathLst>
                <a:path w="11456" h="15006" extrusionOk="0">
                  <a:moveTo>
                    <a:pt x="242" y="0"/>
                  </a:moveTo>
                  <a:lnTo>
                    <a:pt x="242" y="0"/>
                  </a:lnTo>
                  <a:cubicBezTo>
                    <a:pt x="1" y="2052"/>
                    <a:pt x="188" y="4604"/>
                    <a:pt x="1107" y="6459"/>
                  </a:cubicBezTo>
                  <a:cubicBezTo>
                    <a:pt x="4149" y="12561"/>
                    <a:pt x="8592" y="14354"/>
                    <a:pt x="10965" y="15006"/>
                  </a:cubicBezTo>
                  <a:cubicBezTo>
                    <a:pt x="11455" y="10465"/>
                    <a:pt x="9662" y="5897"/>
                    <a:pt x="6263" y="2846"/>
                  </a:cubicBezTo>
                  <a:cubicBezTo>
                    <a:pt x="3623" y="456"/>
                    <a:pt x="242" y="1"/>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31"/>
            <p:cNvSpPr/>
            <p:nvPr/>
          </p:nvSpPr>
          <p:spPr>
            <a:xfrm>
              <a:off x="3913575" y="1588500"/>
              <a:ext cx="263425" cy="369650"/>
            </a:xfrm>
            <a:custGeom>
              <a:avLst/>
              <a:gdLst/>
              <a:ahLst/>
              <a:cxnLst/>
              <a:rect l="l" t="t" r="r" b="b"/>
              <a:pathLst>
                <a:path w="10537" h="14786" extrusionOk="0">
                  <a:moveTo>
                    <a:pt x="251" y="0"/>
                  </a:moveTo>
                  <a:cubicBezTo>
                    <a:pt x="192" y="0"/>
                    <a:pt x="134" y="22"/>
                    <a:pt x="90" y="66"/>
                  </a:cubicBezTo>
                  <a:cubicBezTo>
                    <a:pt x="19" y="137"/>
                    <a:pt x="1" y="244"/>
                    <a:pt x="45" y="334"/>
                  </a:cubicBezTo>
                  <a:cubicBezTo>
                    <a:pt x="54" y="360"/>
                    <a:pt x="72" y="378"/>
                    <a:pt x="90" y="396"/>
                  </a:cubicBezTo>
                  <a:cubicBezTo>
                    <a:pt x="420" y="735"/>
                    <a:pt x="741" y="1074"/>
                    <a:pt x="1062" y="1422"/>
                  </a:cubicBezTo>
                  <a:cubicBezTo>
                    <a:pt x="474" y="2341"/>
                    <a:pt x="117" y="3393"/>
                    <a:pt x="19" y="4428"/>
                  </a:cubicBezTo>
                  <a:cubicBezTo>
                    <a:pt x="81" y="4714"/>
                    <a:pt x="161" y="4990"/>
                    <a:pt x="251" y="5249"/>
                  </a:cubicBezTo>
                  <a:cubicBezTo>
                    <a:pt x="188" y="4027"/>
                    <a:pt x="536" y="2724"/>
                    <a:pt x="1241" y="1618"/>
                  </a:cubicBezTo>
                  <a:cubicBezTo>
                    <a:pt x="1803" y="2252"/>
                    <a:pt x="2356" y="2903"/>
                    <a:pt x="2882" y="3572"/>
                  </a:cubicBezTo>
                  <a:cubicBezTo>
                    <a:pt x="1981" y="4642"/>
                    <a:pt x="1401" y="5972"/>
                    <a:pt x="1223" y="7301"/>
                  </a:cubicBezTo>
                  <a:cubicBezTo>
                    <a:pt x="1285" y="7426"/>
                    <a:pt x="1357" y="7542"/>
                    <a:pt x="1428" y="7658"/>
                  </a:cubicBezTo>
                  <a:cubicBezTo>
                    <a:pt x="1544" y="6284"/>
                    <a:pt x="2115" y="4892"/>
                    <a:pt x="3043" y="3777"/>
                  </a:cubicBezTo>
                  <a:cubicBezTo>
                    <a:pt x="3542" y="4419"/>
                    <a:pt x="4033" y="5080"/>
                    <a:pt x="4506" y="5749"/>
                  </a:cubicBezTo>
                  <a:cubicBezTo>
                    <a:pt x="3587" y="6980"/>
                    <a:pt x="3088" y="8514"/>
                    <a:pt x="3105" y="10004"/>
                  </a:cubicBezTo>
                  <a:cubicBezTo>
                    <a:pt x="3186" y="10111"/>
                    <a:pt x="3275" y="10209"/>
                    <a:pt x="3364" y="10307"/>
                  </a:cubicBezTo>
                  <a:cubicBezTo>
                    <a:pt x="3275" y="8800"/>
                    <a:pt x="3739" y="7221"/>
                    <a:pt x="4658" y="5963"/>
                  </a:cubicBezTo>
                  <a:cubicBezTo>
                    <a:pt x="5202" y="6739"/>
                    <a:pt x="5719" y="7524"/>
                    <a:pt x="6237" y="8318"/>
                  </a:cubicBezTo>
                  <a:cubicBezTo>
                    <a:pt x="5505" y="9415"/>
                    <a:pt x="5130" y="10762"/>
                    <a:pt x="5193" y="12065"/>
                  </a:cubicBezTo>
                  <a:cubicBezTo>
                    <a:pt x="5282" y="12136"/>
                    <a:pt x="5371" y="12207"/>
                    <a:pt x="5461" y="12270"/>
                  </a:cubicBezTo>
                  <a:cubicBezTo>
                    <a:pt x="5353" y="10994"/>
                    <a:pt x="5675" y="9647"/>
                    <a:pt x="6379" y="8550"/>
                  </a:cubicBezTo>
                  <a:cubicBezTo>
                    <a:pt x="6924" y="9406"/>
                    <a:pt x="7459" y="10263"/>
                    <a:pt x="7985" y="11128"/>
                  </a:cubicBezTo>
                  <a:cubicBezTo>
                    <a:pt x="7539" y="11842"/>
                    <a:pt x="7334" y="12689"/>
                    <a:pt x="7379" y="13528"/>
                  </a:cubicBezTo>
                  <a:cubicBezTo>
                    <a:pt x="7468" y="13572"/>
                    <a:pt x="7548" y="13617"/>
                    <a:pt x="7637" y="13662"/>
                  </a:cubicBezTo>
                  <a:cubicBezTo>
                    <a:pt x="7566" y="12876"/>
                    <a:pt x="7735" y="12056"/>
                    <a:pt x="8128" y="11369"/>
                  </a:cubicBezTo>
                  <a:cubicBezTo>
                    <a:pt x="8654" y="12243"/>
                    <a:pt x="9172" y="13117"/>
                    <a:pt x="9680" y="13983"/>
                  </a:cubicBezTo>
                  <a:cubicBezTo>
                    <a:pt x="9814" y="14206"/>
                    <a:pt x="9948" y="14438"/>
                    <a:pt x="10082" y="14661"/>
                  </a:cubicBezTo>
                  <a:cubicBezTo>
                    <a:pt x="10233" y="14705"/>
                    <a:pt x="10376" y="14750"/>
                    <a:pt x="10510" y="14786"/>
                  </a:cubicBezTo>
                  <a:cubicBezTo>
                    <a:pt x="10519" y="14687"/>
                    <a:pt x="10528" y="14598"/>
                    <a:pt x="10537" y="14509"/>
                  </a:cubicBezTo>
                  <a:cubicBezTo>
                    <a:pt x="10385" y="14250"/>
                    <a:pt x="10233" y="14001"/>
                    <a:pt x="10082" y="13742"/>
                  </a:cubicBezTo>
                  <a:cubicBezTo>
                    <a:pt x="9546" y="12841"/>
                    <a:pt x="9011" y="11940"/>
                    <a:pt x="8467" y="11030"/>
                  </a:cubicBezTo>
                  <a:cubicBezTo>
                    <a:pt x="8823" y="10927"/>
                    <a:pt x="9197" y="10874"/>
                    <a:pt x="9573" y="10874"/>
                  </a:cubicBezTo>
                  <a:cubicBezTo>
                    <a:pt x="9847" y="10874"/>
                    <a:pt x="10123" y="10902"/>
                    <a:pt x="10394" y="10958"/>
                  </a:cubicBezTo>
                  <a:cubicBezTo>
                    <a:pt x="10376" y="10869"/>
                    <a:pt x="10358" y="10780"/>
                    <a:pt x="10340" y="10700"/>
                  </a:cubicBezTo>
                  <a:cubicBezTo>
                    <a:pt x="10086" y="10652"/>
                    <a:pt x="9826" y="10627"/>
                    <a:pt x="9565" y="10627"/>
                  </a:cubicBezTo>
                  <a:cubicBezTo>
                    <a:pt x="9147" y="10627"/>
                    <a:pt x="8728" y="10690"/>
                    <a:pt x="8333" y="10816"/>
                  </a:cubicBezTo>
                  <a:cubicBezTo>
                    <a:pt x="7816" y="9959"/>
                    <a:pt x="7289" y="9112"/>
                    <a:pt x="6754" y="8264"/>
                  </a:cubicBezTo>
                  <a:cubicBezTo>
                    <a:pt x="7379" y="8046"/>
                    <a:pt x="8042" y="7936"/>
                    <a:pt x="8706" y="7936"/>
                  </a:cubicBezTo>
                  <a:cubicBezTo>
                    <a:pt x="8990" y="7936"/>
                    <a:pt x="9274" y="7957"/>
                    <a:pt x="9555" y="7997"/>
                  </a:cubicBezTo>
                  <a:cubicBezTo>
                    <a:pt x="9520" y="7908"/>
                    <a:pt x="9484" y="7818"/>
                    <a:pt x="9448" y="7729"/>
                  </a:cubicBezTo>
                  <a:cubicBezTo>
                    <a:pt x="9210" y="7702"/>
                    <a:pt x="8969" y="7689"/>
                    <a:pt x="8729" y="7689"/>
                  </a:cubicBezTo>
                  <a:cubicBezTo>
                    <a:pt x="8008" y="7689"/>
                    <a:pt x="7287" y="7809"/>
                    <a:pt x="6611" y="8050"/>
                  </a:cubicBezTo>
                  <a:cubicBezTo>
                    <a:pt x="6094" y="7247"/>
                    <a:pt x="5568" y="6453"/>
                    <a:pt x="5023" y="5677"/>
                  </a:cubicBezTo>
                  <a:cubicBezTo>
                    <a:pt x="5825" y="5358"/>
                    <a:pt x="6695" y="5193"/>
                    <a:pt x="7556" y="5193"/>
                  </a:cubicBezTo>
                  <a:cubicBezTo>
                    <a:pt x="7729" y="5193"/>
                    <a:pt x="7902" y="5200"/>
                    <a:pt x="8074" y="5213"/>
                  </a:cubicBezTo>
                  <a:cubicBezTo>
                    <a:pt x="8012" y="5124"/>
                    <a:pt x="7949" y="5035"/>
                    <a:pt x="7887" y="4955"/>
                  </a:cubicBezTo>
                  <a:cubicBezTo>
                    <a:pt x="7769" y="4948"/>
                    <a:pt x="7650" y="4945"/>
                    <a:pt x="7532" y="4945"/>
                  </a:cubicBezTo>
                  <a:cubicBezTo>
                    <a:pt x="6629" y="4945"/>
                    <a:pt x="5715" y="5124"/>
                    <a:pt x="4872" y="5463"/>
                  </a:cubicBezTo>
                  <a:cubicBezTo>
                    <a:pt x="4408" y="4812"/>
                    <a:pt x="3935" y="4161"/>
                    <a:pt x="3435" y="3527"/>
                  </a:cubicBezTo>
                  <a:cubicBezTo>
                    <a:pt x="4292" y="3144"/>
                    <a:pt x="5211" y="2939"/>
                    <a:pt x="6121" y="2903"/>
                  </a:cubicBezTo>
                  <a:cubicBezTo>
                    <a:pt x="6031" y="2823"/>
                    <a:pt x="5951" y="2751"/>
                    <a:pt x="5862" y="2671"/>
                  </a:cubicBezTo>
                  <a:cubicBezTo>
                    <a:pt x="4979" y="2733"/>
                    <a:pt x="4096" y="2947"/>
                    <a:pt x="3284" y="3331"/>
                  </a:cubicBezTo>
                  <a:cubicBezTo>
                    <a:pt x="2749" y="2653"/>
                    <a:pt x="2195" y="1993"/>
                    <a:pt x="1633" y="1359"/>
                  </a:cubicBezTo>
                  <a:cubicBezTo>
                    <a:pt x="2231" y="1154"/>
                    <a:pt x="2864" y="1047"/>
                    <a:pt x="3489" y="1029"/>
                  </a:cubicBezTo>
                  <a:cubicBezTo>
                    <a:pt x="3337" y="949"/>
                    <a:pt x="3195" y="878"/>
                    <a:pt x="3043" y="806"/>
                  </a:cubicBezTo>
                  <a:cubicBezTo>
                    <a:pt x="2508" y="860"/>
                    <a:pt x="1963" y="976"/>
                    <a:pt x="1446" y="1154"/>
                  </a:cubicBezTo>
                  <a:cubicBezTo>
                    <a:pt x="1116" y="789"/>
                    <a:pt x="768" y="423"/>
                    <a:pt x="420" y="75"/>
                  </a:cubicBezTo>
                  <a:cubicBezTo>
                    <a:pt x="374" y="25"/>
                    <a:pt x="312" y="0"/>
                    <a:pt x="2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31"/>
            <p:cNvSpPr/>
            <p:nvPr/>
          </p:nvSpPr>
          <p:spPr>
            <a:xfrm>
              <a:off x="3741175" y="1840375"/>
              <a:ext cx="258975" cy="544200"/>
            </a:xfrm>
            <a:custGeom>
              <a:avLst/>
              <a:gdLst/>
              <a:ahLst/>
              <a:cxnLst/>
              <a:rect l="l" t="t" r="r" b="b"/>
              <a:pathLst>
                <a:path w="10359" h="21768" extrusionOk="0">
                  <a:moveTo>
                    <a:pt x="7664" y="0"/>
                  </a:moveTo>
                  <a:cubicBezTo>
                    <a:pt x="5684" y="1499"/>
                    <a:pt x="3614" y="3774"/>
                    <a:pt x="2775" y="6111"/>
                  </a:cubicBezTo>
                  <a:cubicBezTo>
                    <a:pt x="1" y="13828"/>
                    <a:pt x="2133" y="19172"/>
                    <a:pt x="3543" y="21768"/>
                  </a:cubicBezTo>
                  <a:cubicBezTo>
                    <a:pt x="7887" y="18422"/>
                    <a:pt x="10358" y="13078"/>
                    <a:pt x="10198" y="7592"/>
                  </a:cubicBezTo>
                  <a:cubicBezTo>
                    <a:pt x="10073" y="3319"/>
                    <a:pt x="7664" y="0"/>
                    <a:pt x="76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31"/>
            <p:cNvSpPr/>
            <p:nvPr/>
          </p:nvSpPr>
          <p:spPr>
            <a:xfrm>
              <a:off x="3778425" y="1853075"/>
              <a:ext cx="217925" cy="531500"/>
            </a:xfrm>
            <a:custGeom>
              <a:avLst/>
              <a:gdLst/>
              <a:ahLst/>
              <a:cxnLst/>
              <a:rect l="l" t="t" r="r" b="b"/>
              <a:pathLst>
                <a:path w="8717" h="21260" extrusionOk="0">
                  <a:moveTo>
                    <a:pt x="6156" y="0"/>
                  </a:moveTo>
                  <a:cubicBezTo>
                    <a:pt x="6047" y="0"/>
                    <a:pt x="5949" y="78"/>
                    <a:pt x="5906" y="179"/>
                  </a:cubicBezTo>
                  <a:cubicBezTo>
                    <a:pt x="5897" y="206"/>
                    <a:pt x="5889" y="242"/>
                    <a:pt x="5889" y="268"/>
                  </a:cubicBezTo>
                  <a:cubicBezTo>
                    <a:pt x="5871" y="839"/>
                    <a:pt x="5844" y="1401"/>
                    <a:pt x="5808" y="1972"/>
                  </a:cubicBezTo>
                  <a:cubicBezTo>
                    <a:pt x="4524" y="2213"/>
                    <a:pt x="3310" y="2775"/>
                    <a:pt x="2329" y="3560"/>
                  </a:cubicBezTo>
                  <a:cubicBezTo>
                    <a:pt x="2142" y="3846"/>
                    <a:pt x="1963" y="4140"/>
                    <a:pt x="1812" y="4443"/>
                  </a:cubicBezTo>
                  <a:cubicBezTo>
                    <a:pt x="2820" y="3373"/>
                    <a:pt x="4247" y="2588"/>
                    <a:pt x="5782" y="2276"/>
                  </a:cubicBezTo>
                  <a:lnTo>
                    <a:pt x="5782" y="2276"/>
                  </a:lnTo>
                  <a:cubicBezTo>
                    <a:pt x="5710" y="3293"/>
                    <a:pt x="5594" y="4319"/>
                    <a:pt x="5451" y="5336"/>
                  </a:cubicBezTo>
                  <a:cubicBezTo>
                    <a:pt x="3774" y="5434"/>
                    <a:pt x="2142" y="6031"/>
                    <a:pt x="839" y="6986"/>
                  </a:cubicBezTo>
                  <a:cubicBezTo>
                    <a:pt x="786" y="7147"/>
                    <a:pt x="741" y="7307"/>
                    <a:pt x="697" y="7468"/>
                  </a:cubicBezTo>
                  <a:cubicBezTo>
                    <a:pt x="1990" y="6424"/>
                    <a:pt x="3676" y="5755"/>
                    <a:pt x="5407" y="5639"/>
                  </a:cubicBezTo>
                  <a:lnTo>
                    <a:pt x="5407" y="5639"/>
                  </a:lnTo>
                  <a:cubicBezTo>
                    <a:pt x="5264" y="6611"/>
                    <a:pt x="5095" y="7584"/>
                    <a:pt x="4907" y="8547"/>
                  </a:cubicBezTo>
                  <a:cubicBezTo>
                    <a:pt x="3078" y="8770"/>
                    <a:pt x="1330" y="9609"/>
                    <a:pt x="45" y="10867"/>
                  </a:cubicBezTo>
                  <a:cubicBezTo>
                    <a:pt x="27" y="11027"/>
                    <a:pt x="19" y="11179"/>
                    <a:pt x="1" y="11339"/>
                  </a:cubicBezTo>
                  <a:cubicBezTo>
                    <a:pt x="1232" y="10010"/>
                    <a:pt x="2998" y="9109"/>
                    <a:pt x="4845" y="8859"/>
                  </a:cubicBezTo>
                  <a:lnTo>
                    <a:pt x="4845" y="8859"/>
                  </a:lnTo>
                  <a:cubicBezTo>
                    <a:pt x="4622" y="9966"/>
                    <a:pt x="4381" y="11081"/>
                    <a:pt x="4113" y="12187"/>
                  </a:cubicBezTo>
                  <a:cubicBezTo>
                    <a:pt x="2552" y="12463"/>
                    <a:pt x="1080" y="13257"/>
                    <a:pt x="1" y="14390"/>
                  </a:cubicBezTo>
                  <a:cubicBezTo>
                    <a:pt x="10" y="14524"/>
                    <a:pt x="19" y="14658"/>
                    <a:pt x="36" y="14792"/>
                  </a:cubicBezTo>
                  <a:cubicBezTo>
                    <a:pt x="1062" y="13632"/>
                    <a:pt x="2499" y="12802"/>
                    <a:pt x="4033" y="12499"/>
                  </a:cubicBezTo>
                  <a:lnTo>
                    <a:pt x="4033" y="12499"/>
                  </a:lnTo>
                  <a:cubicBezTo>
                    <a:pt x="3748" y="13686"/>
                    <a:pt x="3444" y="14863"/>
                    <a:pt x="3123" y="16032"/>
                  </a:cubicBezTo>
                  <a:cubicBezTo>
                    <a:pt x="2142" y="16237"/>
                    <a:pt x="1232" y="16772"/>
                    <a:pt x="536" y="17504"/>
                  </a:cubicBezTo>
                  <a:cubicBezTo>
                    <a:pt x="572" y="17620"/>
                    <a:pt x="607" y="17727"/>
                    <a:pt x="634" y="17843"/>
                  </a:cubicBezTo>
                  <a:cubicBezTo>
                    <a:pt x="1259" y="17120"/>
                    <a:pt x="2115" y="16594"/>
                    <a:pt x="3034" y="16362"/>
                  </a:cubicBezTo>
                  <a:lnTo>
                    <a:pt x="3034" y="16362"/>
                  </a:lnTo>
                  <a:cubicBezTo>
                    <a:pt x="2713" y="17539"/>
                    <a:pt x="2392" y="18717"/>
                    <a:pt x="2061" y="19877"/>
                  </a:cubicBezTo>
                  <a:cubicBezTo>
                    <a:pt x="1972" y="20189"/>
                    <a:pt x="1892" y="20483"/>
                    <a:pt x="1803" y="20796"/>
                  </a:cubicBezTo>
                  <a:cubicBezTo>
                    <a:pt x="1892" y="20956"/>
                    <a:pt x="1972" y="21117"/>
                    <a:pt x="2053" y="21260"/>
                  </a:cubicBezTo>
                  <a:cubicBezTo>
                    <a:pt x="2142" y="21188"/>
                    <a:pt x="2222" y="21126"/>
                    <a:pt x="2311" y="21054"/>
                  </a:cubicBezTo>
                  <a:cubicBezTo>
                    <a:pt x="2409" y="20715"/>
                    <a:pt x="2499" y="20376"/>
                    <a:pt x="2597" y="20028"/>
                  </a:cubicBezTo>
                  <a:cubicBezTo>
                    <a:pt x="2936" y="18815"/>
                    <a:pt x="3275" y="17602"/>
                    <a:pt x="3614" y="16380"/>
                  </a:cubicBezTo>
                  <a:cubicBezTo>
                    <a:pt x="4283" y="16754"/>
                    <a:pt x="4863" y="17325"/>
                    <a:pt x="5273" y="17986"/>
                  </a:cubicBezTo>
                  <a:cubicBezTo>
                    <a:pt x="5335" y="17896"/>
                    <a:pt x="5398" y="17807"/>
                    <a:pt x="5460" y="17727"/>
                  </a:cubicBezTo>
                  <a:cubicBezTo>
                    <a:pt x="5014" y="17040"/>
                    <a:pt x="4399" y="16469"/>
                    <a:pt x="3694" y="16076"/>
                  </a:cubicBezTo>
                  <a:cubicBezTo>
                    <a:pt x="4006" y="14917"/>
                    <a:pt x="4310" y="13757"/>
                    <a:pt x="4586" y="12588"/>
                  </a:cubicBezTo>
                  <a:cubicBezTo>
                    <a:pt x="5603" y="13106"/>
                    <a:pt x="6486" y="13882"/>
                    <a:pt x="7155" y="14792"/>
                  </a:cubicBezTo>
                  <a:cubicBezTo>
                    <a:pt x="7200" y="14694"/>
                    <a:pt x="7245" y="14587"/>
                    <a:pt x="7289" y="14480"/>
                  </a:cubicBezTo>
                  <a:cubicBezTo>
                    <a:pt x="6602" y="13570"/>
                    <a:pt x="5692" y="12802"/>
                    <a:pt x="4657" y="12285"/>
                  </a:cubicBezTo>
                  <a:cubicBezTo>
                    <a:pt x="4925" y="11170"/>
                    <a:pt x="5175" y="10055"/>
                    <a:pt x="5398" y="8940"/>
                  </a:cubicBezTo>
                  <a:cubicBezTo>
                    <a:pt x="6540" y="9457"/>
                    <a:pt x="7557" y="10242"/>
                    <a:pt x="8333" y="11197"/>
                  </a:cubicBezTo>
                  <a:cubicBezTo>
                    <a:pt x="8360" y="11072"/>
                    <a:pt x="8386" y="10947"/>
                    <a:pt x="8413" y="10822"/>
                  </a:cubicBezTo>
                  <a:cubicBezTo>
                    <a:pt x="7610" y="9903"/>
                    <a:pt x="6593" y="9136"/>
                    <a:pt x="5460" y="8636"/>
                  </a:cubicBezTo>
                  <a:cubicBezTo>
                    <a:pt x="5648" y="7682"/>
                    <a:pt x="5808" y="6727"/>
                    <a:pt x="5951" y="5782"/>
                  </a:cubicBezTo>
                  <a:cubicBezTo>
                    <a:pt x="6986" y="6201"/>
                    <a:pt x="7931" y="6825"/>
                    <a:pt x="8717" y="7584"/>
                  </a:cubicBezTo>
                  <a:cubicBezTo>
                    <a:pt x="8717" y="7450"/>
                    <a:pt x="8717" y="7307"/>
                    <a:pt x="8708" y="7173"/>
                  </a:cubicBezTo>
                  <a:cubicBezTo>
                    <a:pt x="7923" y="6460"/>
                    <a:pt x="7004" y="5871"/>
                    <a:pt x="5996" y="5469"/>
                  </a:cubicBezTo>
                  <a:cubicBezTo>
                    <a:pt x="6138" y="4452"/>
                    <a:pt x="6254" y="3426"/>
                    <a:pt x="6335" y="2401"/>
                  </a:cubicBezTo>
                  <a:cubicBezTo>
                    <a:pt x="7013" y="2766"/>
                    <a:pt x="7628" y="3221"/>
                    <a:pt x="8163" y="3748"/>
                  </a:cubicBezTo>
                  <a:cubicBezTo>
                    <a:pt x="8110" y="3551"/>
                    <a:pt x="8047" y="3364"/>
                    <a:pt x="7985" y="3177"/>
                  </a:cubicBezTo>
                  <a:cubicBezTo>
                    <a:pt x="7494" y="2748"/>
                    <a:pt x="6941" y="2383"/>
                    <a:pt x="6361" y="2079"/>
                  </a:cubicBezTo>
                  <a:cubicBezTo>
                    <a:pt x="6397" y="1482"/>
                    <a:pt x="6433" y="884"/>
                    <a:pt x="6451" y="286"/>
                  </a:cubicBezTo>
                  <a:cubicBezTo>
                    <a:pt x="6451" y="135"/>
                    <a:pt x="6326" y="1"/>
                    <a:pt x="6174" y="1"/>
                  </a:cubicBezTo>
                  <a:cubicBezTo>
                    <a:pt x="6168" y="0"/>
                    <a:pt x="6162" y="0"/>
                    <a:pt x="6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31"/>
            <p:cNvSpPr/>
            <p:nvPr/>
          </p:nvSpPr>
          <p:spPr>
            <a:xfrm>
              <a:off x="3736725" y="1434700"/>
              <a:ext cx="348175" cy="809825"/>
            </a:xfrm>
            <a:custGeom>
              <a:avLst/>
              <a:gdLst/>
              <a:ahLst/>
              <a:cxnLst/>
              <a:rect l="l" t="t" r="r" b="b"/>
              <a:pathLst>
                <a:path w="13927" h="32393" extrusionOk="0">
                  <a:moveTo>
                    <a:pt x="2061" y="0"/>
                  </a:moveTo>
                  <a:lnTo>
                    <a:pt x="0" y="2346"/>
                  </a:lnTo>
                  <a:cubicBezTo>
                    <a:pt x="2061" y="4157"/>
                    <a:pt x="4318" y="6361"/>
                    <a:pt x="5505" y="9037"/>
                  </a:cubicBezTo>
                  <a:cubicBezTo>
                    <a:pt x="6022" y="10197"/>
                    <a:pt x="6343" y="11481"/>
                    <a:pt x="6620" y="12695"/>
                  </a:cubicBezTo>
                  <a:cubicBezTo>
                    <a:pt x="6932" y="14060"/>
                    <a:pt x="7209" y="15460"/>
                    <a:pt x="7432" y="16852"/>
                  </a:cubicBezTo>
                  <a:cubicBezTo>
                    <a:pt x="7557" y="17628"/>
                    <a:pt x="7673" y="18431"/>
                    <a:pt x="7789" y="19207"/>
                  </a:cubicBezTo>
                  <a:cubicBezTo>
                    <a:pt x="8056" y="21054"/>
                    <a:pt x="8324" y="22963"/>
                    <a:pt x="8779" y="24845"/>
                  </a:cubicBezTo>
                  <a:cubicBezTo>
                    <a:pt x="9537" y="27967"/>
                    <a:pt x="10679" y="30438"/>
                    <a:pt x="12249" y="32392"/>
                  </a:cubicBezTo>
                  <a:lnTo>
                    <a:pt x="13926" y="29386"/>
                  </a:lnTo>
                  <a:cubicBezTo>
                    <a:pt x="13025" y="27967"/>
                    <a:pt x="12329" y="26219"/>
                    <a:pt x="11821" y="24105"/>
                  </a:cubicBezTo>
                  <a:cubicBezTo>
                    <a:pt x="11402" y="22374"/>
                    <a:pt x="11143" y="20616"/>
                    <a:pt x="10875" y="18761"/>
                  </a:cubicBezTo>
                  <a:cubicBezTo>
                    <a:pt x="10768" y="17976"/>
                    <a:pt x="10643" y="17155"/>
                    <a:pt x="10518" y="16352"/>
                  </a:cubicBezTo>
                  <a:cubicBezTo>
                    <a:pt x="10277" y="14898"/>
                    <a:pt x="9992" y="13435"/>
                    <a:pt x="9671" y="11999"/>
                  </a:cubicBezTo>
                  <a:cubicBezTo>
                    <a:pt x="9359" y="10634"/>
                    <a:pt x="8984" y="9180"/>
                    <a:pt x="8359" y="7770"/>
                  </a:cubicBezTo>
                  <a:cubicBezTo>
                    <a:pt x="6932" y="4541"/>
                    <a:pt x="4372" y="2034"/>
                    <a:pt x="2061" y="0"/>
                  </a:cubicBezTo>
                  <a:close/>
                </a:path>
              </a:pathLst>
            </a:custGeom>
            <a:solidFill>
              <a:srgbClr val="A561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31"/>
            <p:cNvSpPr/>
            <p:nvPr/>
          </p:nvSpPr>
          <p:spPr>
            <a:xfrm>
              <a:off x="3736725" y="1434700"/>
              <a:ext cx="348175" cy="809825"/>
            </a:xfrm>
            <a:custGeom>
              <a:avLst/>
              <a:gdLst/>
              <a:ahLst/>
              <a:cxnLst/>
              <a:rect l="l" t="t" r="r" b="b"/>
              <a:pathLst>
                <a:path w="13927" h="32393" extrusionOk="0">
                  <a:moveTo>
                    <a:pt x="2061" y="0"/>
                  </a:moveTo>
                  <a:lnTo>
                    <a:pt x="0" y="2346"/>
                  </a:lnTo>
                  <a:cubicBezTo>
                    <a:pt x="2061" y="4157"/>
                    <a:pt x="4318" y="6361"/>
                    <a:pt x="5505" y="9037"/>
                  </a:cubicBezTo>
                  <a:cubicBezTo>
                    <a:pt x="6022" y="10197"/>
                    <a:pt x="6343" y="11481"/>
                    <a:pt x="6620" y="12695"/>
                  </a:cubicBezTo>
                  <a:cubicBezTo>
                    <a:pt x="6932" y="14060"/>
                    <a:pt x="7209" y="15460"/>
                    <a:pt x="7432" y="16852"/>
                  </a:cubicBezTo>
                  <a:cubicBezTo>
                    <a:pt x="7557" y="17628"/>
                    <a:pt x="7673" y="18431"/>
                    <a:pt x="7789" y="19207"/>
                  </a:cubicBezTo>
                  <a:cubicBezTo>
                    <a:pt x="8056" y="21054"/>
                    <a:pt x="8324" y="22963"/>
                    <a:pt x="8779" y="24845"/>
                  </a:cubicBezTo>
                  <a:cubicBezTo>
                    <a:pt x="9537" y="27967"/>
                    <a:pt x="10679" y="30438"/>
                    <a:pt x="12249" y="32392"/>
                  </a:cubicBezTo>
                  <a:lnTo>
                    <a:pt x="13926" y="29386"/>
                  </a:lnTo>
                  <a:cubicBezTo>
                    <a:pt x="13025" y="27967"/>
                    <a:pt x="12329" y="26219"/>
                    <a:pt x="11821" y="24105"/>
                  </a:cubicBezTo>
                  <a:cubicBezTo>
                    <a:pt x="11402" y="22374"/>
                    <a:pt x="11143" y="20616"/>
                    <a:pt x="10875" y="18761"/>
                  </a:cubicBezTo>
                  <a:cubicBezTo>
                    <a:pt x="10768" y="17976"/>
                    <a:pt x="10643" y="17155"/>
                    <a:pt x="10518" y="16352"/>
                  </a:cubicBezTo>
                  <a:cubicBezTo>
                    <a:pt x="10277" y="14898"/>
                    <a:pt x="9992" y="13435"/>
                    <a:pt x="9671" y="11999"/>
                  </a:cubicBezTo>
                  <a:cubicBezTo>
                    <a:pt x="9359" y="10634"/>
                    <a:pt x="8984" y="9180"/>
                    <a:pt x="8359" y="7770"/>
                  </a:cubicBezTo>
                  <a:cubicBezTo>
                    <a:pt x="6932" y="4541"/>
                    <a:pt x="4372" y="2034"/>
                    <a:pt x="20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31"/>
            <p:cNvSpPr/>
            <p:nvPr/>
          </p:nvSpPr>
          <p:spPr>
            <a:xfrm>
              <a:off x="3749425" y="1475950"/>
              <a:ext cx="317400" cy="729750"/>
            </a:xfrm>
            <a:custGeom>
              <a:avLst/>
              <a:gdLst/>
              <a:ahLst/>
              <a:cxnLst/>
              <a:rect l="l" t="t" r="r" b="b"/>
              <a:pathLst>
                <a:path w="12696" h="29190" extrusionOk="0">
                  <a:moveTo>
                    <a:pt x="108" y="0"/>
                  </a:moveTo>
                  <a:lnTo>
                    <a:pt x="1" y="125"/>
                  </a:lnTo>
                  <a:cubicBezTo>
                    <a:pt x="1054" y="402"/>
                    <a:pt x="1874" y="741"/>
                    <a:pt x="2552" y="1187"/>
                  </a:cubicBezTo>
                  <a:cubicBezTo>
                    <a:pt x="3516" y="1829"/>
                    <a:pt x="4176" y="2712"/>
                    <a:pt x="4417" y="3658"/>
                  </a:cubicBezTo>
                  <a:cubicBezTo>
                    <a:pt x="4497" y="3970"/>
                    <a:pt x="4533" y="4300"/>
                    <a:pt x="4560" y="4621"/>
                  </a:cubicBezTo>
                  <a:cubicBezTo>
                    <a:pt x="4604" y="5014"/>
                    <a:pt x="4649" y="5433"/>
                    <a:pt x="4774" y="5817"/>
                  </a:cubicBezTo>
                  <a:cubicBezTo>
                    <a:pt x="4997" y="6477"/>
                    <a:pt x="5434" y="7021"/>
                    <a:pt x="5853" y="7556"/>
                  </a:cubicBezTo>
                  <a:cubicBezTo>
                    <a:pt x="5996" y="7735"/>
                    <a:pt x="6148" y="7913"/>
                    <a:pt x="6281" y="8101"/>
                  </a:cubicBezTo>
                  <a:cubicBezTo>
                    <a:pt x="7325" y="9519"/>
                    <a:pt x="7985" y="11357"/>
                    <a:pt x="8369" y="13864"/>
                  </a:cubicBezTo>
                  <a:cubicBezTo>
                    <a:pt x="8494" y="14702"/>
                    <a:pt x="8583" y="15559"/>
                    <a:pt x="8672" y="16388"/>
                  </a:cubicBezTo>
                  <a:cubicBezTo>
                    <a:pt x="8797" y="17593"/>
                    <a:pt x="8931" y="18833"/>
                    <a:pt x="9172" y="20046"/>
                  </a:cubicBezTo>
                  <a:cubicBezTo>
                    <a:pt x="9761" y="22936"/>
                    <a:pt x="10992" y="25666"/>
                    <a:pt x="12178" y="28307"/>
                  </a:cubicBezTo>
                  <a:cubicBezTo>
                    <a:pt x="12303" y="28592"/>
                    <a:pt x="12437" y="28904"/>
                    <a:pt x="12615" y="29190"/>
                  </a:cubicBezTo>
                  <a:lnTo>
                    <a:pt x="12696" y="29038"/>
                  </a:lnTo>
                  <a:cubicBezTo>
                    <a:pt x="12553" y="28780"/>
                    <a:pt x="12428" y="28503"/>
                    <a:pt x="12312" y="28244"/>
                  </a:cubicBezTo>
                  <a:cubicBezTo>
                    <a:pt x="11125" y="25613"/>
                    <a:pt x="9903" y="22892"/>
                    <a:pt x="9323" y="20010"/>
                  </a:cubicBezTo>
                  <a:cubicBezTo>
                    <a:pt x="9083" y="18815"/>
                    <a:pt x="8949" y="17566"/>
                    <a:pt x="8815" y="16370"/>
                  </a:cubicBezTo>
                  <a:cubicBezTo>
                    <a:pt x="8735" y="15541"/>
                    <a:pt x="8637" y="14684"/>
                    <a:pt x="8512" y="13846"/>
                  </a:cubicBezTo>
                  <a:cubicBezTo>
                    <a:pt x="8128" y="11303"/>
                    <a:pt x="7459" y="9457"/>
                    <a:pt x="6397" y="8011"/>
                  </a:cubicBezTo>
                  <a:cubicBezTo>
                    <a:pt x="6264" y="7824"/>
                    <a:pt x="6112" y="7646"/>
                    <a:pt x="5969" y="7458"/>
                  </a:cubicBezTo>
                  <a:cubicBezTo>
                    <a:pt x="5559" y="6941"/>
                    <a:pt x="5122" y="6406"/>
                    <a:pt x="4916" y="5772"/>
                  </a:cubicBezTo>
                  <a:cubicBezTo>
                    <a:pt x="4792" y="5398"/>
                    <a:pt x="4756" y="4996"/>
                    <a:pt x="4711" y="4604"/>
                  </a:cubicBezTo>
                  <a:cubicBezTo>
                    <a:pt x="4676" y="4282"/>
                    <a:pt x="4640" y="3943"/>
                    <a:pt x="4560" y="3622"/>
                  </a:cubicBezTo>
                  <a:cubicBezTo>
                    <a:pt x="4310" y="2632"/>
                    <a:pt x="3623" y="1731"/>
                    <a:pt x="2633" y="1071"/>
                  </a:cubicBezTo>
                  <a:cubicBezTo>
                    <a:pt x="1964" y="616"/>
                    <a:pt x="1152" y="277"/>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31"/>
            <p:cNvSpPr/>
            <p:nvPr/>
          </p:nvSpPr>
          <p:spPr>
            <a:xfrm>
              <a:off x="3881250" y="1533050"/>
              <a:ext cx="83650" cy="149000"/>
            </a:xfrm>
            <a:custGeom>
              <a:avLst/>
              <a:gdLst/>
              <a:ahLst/>
              <a:cxnLst/>
              <a:rect l="l" t="t" r="r" b="b"/>
              <a:pathLst>
                <a:path w="3346" h="5960" extrusionOk="0">
                  <a:moveTo>
                    <a:pt x="179" y="0"/>
                  </a:moveTo>
                  <a:cubicBezTo>
                    <a:pt x="107" y="348"/>
                    <a:pt x="45" y="714"/>
                    <a:pt x="36" y="1071"/>
                  </a:cubicBezTo>
                  <a:cubicBezTo>
                    <a:pt x="0" y="1722"/>
                    <a:pt x="81" y="2659"/>
                    <a:pt x="634" y="3426"/>
                  </a:cubicBezTo>
                  <a:cubicBezTo>
                    <a:pt x="955" y="3872"/>
                    <a:pt x="1392" y="4202"/>
                    <a:pt x="1820" y="4523"/>
                  </a:cubicBezTo>
                  <a:cubicBezTo>
                    <a:pt x="1918" y="4603"/>
                    <a:pt x="2016" y="4675"/>
                    <a:pt x="2106" y="4755"/>
                  </a:cubicBezTo>
                  <a:cubicBezTo>
                    <a:pt x="2516" y="5076"/>
                    <a:pt x="2962" y="5478"/>
                    <a:pt x="3346" y="5959"/>
                  </a:cubicBezTo>
                  <a:cubicBezTo>
                    <a:pt x="3310" y="5843"/>
                    <a:pt x="3274" y="5727"/>
                    <a:pt x="3239" y="5603"/>
                  </a:cubicBezTo>
                  <a:cubicBezTo>
                    <a:pt x="2900" y="5228"/>
                    <a:pt x="2543" y="4898"/>
                    <a:pt x="2204" y="4639"/>
                  </a:cubicBezTo>
                  <a:cubicBezTo>
                    <a:pt x="2106" y="4559"/>
                    <a:pt x="2008" y="4487"/>
                    <a:pt x="1909" y="4407"/>
                  </a:cubicBezTo>
                  <a:cubicBezTo>
                    <a:pt x="1490" y="4095"/>
                    <a:pt x="1062" y="3765"/>
                    <a:pt x="759" y="3337"/>
                  </a:cubicBezTo>
                  <a:cubicBezTo>
                    <a:pt x="223" y="2605"/>
                    <a:pt x="152" y="1704"/>
                    <a:pt x="179" y="1080"/>
                  </a:cubicBezTo>
                  <a:cubicBezTo>
                    <a:pt x="197" y="767"/>
                    <a:pt x="241" y="455"/>
                    <a:pt x="295" y="152"/>
                  </a:cubicBezTo>
                  <a:cubicBezTo>
                    <a:pt x="259" y="98"/>
                    <a:pt x="214" y="45"/>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31"/>
            <p:cNvSpPr/>
            <p:nvPr/>
          </p:nvSpPr>
          <p:spPr>
            <a:xfrm>
              <a:off x="3982950" y="1796425"/>
              <a:ext cx="51100" cy="248475"/>
            </a:xfrm>
            <a:custGeom>
              <a:avLst/>
              <a:gdLst/>
              <a:ahLst/>
              <a:cxnLst/>
              <a:rect l="l" t="t" r="r" b="b"/>
              <a:pathLst>
                <a:path w="2044" h="9939" extrusionOk="0">
                  <a:moveTo>
                    <a:pt x="330" y="1"/>
                  </a:moveTo>
                  <a:cubicBezTo>
                    <a:pt x="18" y="1946"/>
                    <a:pt x="0" y="3766"/>
                    <a:pt x="286" y="5434"/>
                  </a:cubicBezTo>
                  <a:cubicBezTo>
                    <a:pt x="571" y="7093"/>
                    <a:pt x="1178" y="8645"/>
                    <a:pt x="2043" y="9939"/>
                  </a:cubicBezTo>
                  <a:cubicBezTo>
                    <a:pt x="2016" y="9841"/>
                    <a:pt x="1990" y="9743"/>
                    <a:pt x="1972" y="9636"/>
                  </a:cubicBezTo>
                  <a:cubicBezTo>
                    <a:pt x="1954" y="9591"/>
                    <a:pt x="1945" y="9537"/>
                    <a:pt x="1936" y="9493"/>
                  </a:cubicBezTo>
                  <a:cubicBezTo>
                    <a:pt x="1205" y="8297"/>
                    <a:pt x="687" y="6897"/>
                    <a:pt x="428" y="5407"/>
                  </a:cubicBezTo>
                  <a:cubicBezTo>
                    <a:pt x="170" y="3882"/>
                    <a:pt x="170" y="2222"/>
                    <a:pt x="420" y="447"/>
                  </a:cubicBezTo>
                  <a:cubicBezTo>
                    <a:pt x="393" y="295"/>
                    <a:pt x="366" y="153"/>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31"/>
            <p:cNvSpPr/>
            <p:nvPr/>
          </p:nvSpPr>
          <p:spPr>
            <a:xfrm>
              <a:off x="3745200" y="1500925"/>
              <a:ext cx="86550" cy="87675"/>
            </a:xfrm>
            <a:custGeom>
              <a:avLst/>
              <a:gdLst/>
              <a:ahLst/>
              <a:cxnLst/>
              <a:rect l="l" t="t" r="r" b="b"/>
              <a:pathLst>
                <a:path w="3462" h="3507" extrusionOk="0">
                  <a:moveTo>
                    <a:pt x="0" y="1"/>
                  </a:moveTo>
                  <a:lnTo>
                    <a:pt x="0" y="1"/>
                  </a:lnTo>
                  <a:cubicBezTo>
                    <a:pt x="63" y="54"/>
                    <a:pt x="125" y="108"/>
                    <a:pt x="188" y="161"/>
                  </a:cubicBezTo>
                  <a:cubicBezTo>
                    <a:pt x="1053" y="241"/>
                    <a:pt x="1856" y="616"/>
                    <a:pt x="2427" y="1205"/>
                  </a:cubicBezTo>
                  <a:cubicBezTo>
                    <a:pt x="2980" y="1785"/>
                    <a:pt x="3274" y="2570"/>
                    <a:pt x="3257" y="3328"/>
                  </a:cubicBezTo>
                  <a:cubicBezTo>
                    <a:pt x="3301" y="3391"/>
                    <a:pt x="3346" y="3444"/>
                    <a:pt x="3390" y="3506"/>
                  </a:cubicBezTo>
                  <a:cubicBezTo>
                    <a:pt x="3462" y="2659"/>
                    <a:pt x="3150" y="1758"/>
                    <a:pt x="2534" y="1107"/>
                  </a:cubicBezTo>
                  <a:cubicBezTo>
                    <a:pt x="1901" y="447"/>
                    <a:pt x="982" y="4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31"/>
            <p:cNvSpPr/>
            <p:nvPr/>
          </p:nvSpPr>
          <p:spPr>
            <a:xfrm>
              <a:off x="3909350" y="1565375"/>
              <a:ext cx="35250" cy="60925"/>
            </a:xfrm>
            <a:custGeom>
              <a:avLst/>
              <a:gdLst/>
              <a:ahLst/>
              <a:cxnLst/>
              <a:rect l="l" t="t" r="r" b="b"/>
              <a:pathLst>
                <a:path w="1410" h="2437" extrusionOk="0">
                  <a:moveTo>
                    <a:pt x="27" y="1"/>
                  </a:moveTo>
                  <a:lnTo>
                    <a:pt x="27" y="1"/>
                  </a:lnTo>
                  <a:cubicBezTo>
                    <a:pt x="0" y="581"/>
                    <a:pt x="90" y="1080"/>
                    <a:pt x="295" y="1482"/>
                  </a:cubicBezTo>
                  <a:cubicBezTo>
                    <a:pt x="536" y="1963"/>
                    <a:pt x="946" y="2320"/>
                    <a:pt x="1410" y="2436"/>
                  </a:cubicBezTo>
                  <a:cubicBezTo>
                    <a:pt x="1374" y="2374"/>
                    <a:pt x="1347" y="2311"/>
                    <a:pt x="1321" y="2249"/>
                  </a:cubicBezTo>
                  <a:cubicBezTo>
                    <a:pt x="955" y="2115"/>
                    <a:pt x="625" y="1821"/>
                    <a:pt x="429" y="1419"/>
                  </a:cubicBezTo>
                  <a:cubicBezTo>
                    <a:pt x="259" y="1089"/>
                    <a:pt x="179" y="679"/>
                    <a:pt x="170" y="215"/>
                  </a:cubicBezTo>
                  <a:cubicBezTo>
                    <a:pt x="125" y="143"/>
                    <a:pt x="72" y="72"/>
                    <a:pt x="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31"/>
            <p:cNvSpPr/>
            <p:nvPr/>
          </p:nvSpPr>
          <p:spPr>
            <a:xfrm>
              <a:off x="3895075" y="1722625"/>
              <a:ext cx="114200" cy="472150"/>
            </a:xfrm>
            <a:custGeom>
              <a:avLst/>
              <a:gdLst/>
              <a:ahLst/>
              <a:cxnLst/>
              <a:rect l="l" t="t" r="r" b="b"/>
              <a:pathLst>
                <a:path w="4568" h="18886" extrusionOk="0">
                  <a:moveTo>
                    <a:pt x="0" y="0"/>
                  </a:moveTo>
                  <a:lnTo>
                    <a:pt x="0" y="0"/>
                  </a:lnTo>
                  <a:cubicBezTo>
                    <a:pt x="27" y="98"/>
                    <a:pt x="54" y="205"/>
                    <a:pt x="81" y="303"/>
                  </a:cubicBezTo>
                  <a:cubicBezTo>
                    <a:pt x="723" y="1053"/>
                    <a:pt x="1187" y="2016"/>
                    <a:pt x="1374" y="3069"/>
                  </a:cubicBezTo>
                  <a:cubicBezTo>
                    <a:pt x="1686" y="4737"/>
                    <a:pt x="1776" y="5745"/>
                    <a:pt x="1865" y="6709"/>
                  </a:cubicBezTo>
                  <a:cubicBezTo>
                    <a:pt x="2043" y="8743"/>
                    <a:pt x="2222" y="10678"/>
                    <a:pt x="4256" y="18324"/>
                  </a:cubicBezTo>
                  <a:cubicBezTo>
                    <a:pt x="4354" y="18511"/>
                    <a:pt x="4461" y="18698"/>
                    <a:pt x="4568" y="18886"/>
                  </a:cubicBezTo>
                  <a:cubicBezTo>
                    <a:pt x="2373" y="10750"/>
                    <a:pt x="2195" y="8778"/>
                    <a:pt x="2008" y="6700"/>
                  </a:cubicBezTo>
                  <a:cubicBezTo>
                    <a:pt x="1918" y="5727"/>
                    <a:pt x="1829" y="4719"/>
                    <a:pt x="1526" y="3042"/>
                  </a:cubicBezTo>
                  <a:cubicBezTo>
                    <a:pt x="1303" y="1865"/>
                    <a:pt x="768" y="78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31"/>
            <p:cNvSpPr/>
            <p:nvPr/>
          </p:nvSpPr>
          <p:spPr>
            <a:xfrm>
              <a:off x="3829050" y="1606925"/>
              <a:ext cx="49775" cy="43900"/>
            </a:xfrm>
            <a:custGeom>
              <a:avLst/>
              <a:gdLst/>
              <a:ahLst/>
              <a:cxnLst/>
              <a:rect l="l" t="t" r="r" b="b"/>
              <a:pathLst>
                <a:path w="1991" h="1756" extrusionOk="0">
                  <a:moveTo>
                    <a:pt x="1770" y="1"/>
                  </a:moveTo>
                  <a:cubicBezTo>
                    <a:pt x="918" y="1"/>
                    <a:pt x="248" y="869"/>
                    <a:pt x="1" y="1354"/>
                  </a:cubicBezTo>
                  <a:lnTo>
                    <a:pt x="795" y="1755"/>
                  </a:lnTo>
                  <a:cubicBezTo>
                    <a:pt x="1010" y="1343"/>
                    <a:pt x="1448" y="897"/>
                    <a:pt x="1767" y="897"/>
                  </a:cubicBezTo>
                  <a:cubicBezTo>
                    <a:pt x="1779" y="897"/>
                    <a:pt x="1791" y="898"/>
                    <a:pt x="1803" y="899"/>
                  </a:cubicBezTo>
                  <a:cubicBezTo>
                    <a:pt x="1803" y="899"/>
                    <a:pt x="1937" y="819"/>
                    <a:pt x="1963" y="480"/>
                  </a:cubicBezTo>
                  <a:cubicBezTo>
                    <a:pt x="1990" y="150"/>
                    <a:pt x="1892" y="7"/>
                    <a:pt x="1892" y="7"/>
                  </a:cubicBezTo>
                  <a:cubicBezTo>
                    <a:pt x="1851" y="3"/>
                    <a:pt x="1810" y="1"/>
                    <a:pt x="1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31"/>
            <p:cNvSpPr/>
            <p:nvPr/>
          </p:nvSpPr>
          <p:spPr>
            <a:xfrm>
              <a:off x="3829050" y="1627375"/>
              <a:ext cx="42850" cy="23450"/>
            </a:xfrm>
            <a:custGeom>
              <a:avLst/>
              <a:gdLst/>
              <a:ahLst/>
              <a:cxnLst/>
              <a:rect l="l" t="t" r="r" b="b"/>
              <a:pathLst>
                <a:path w="1714" h="938" extrusionOk="0">
                  <a:moveTo>
                    <a:pt x="358" y="1"/>
                  </a:moveTo>
                  <a:cubicBezTo>
                    <a:pt x="197" y="188"/>
                    <a:pt x="81" y="384"/>
                    <a:pt x="1" y="536"/>
                  </a:cubicBezTo>
                  <a:lnTo>
                    <a:pt x="795" y="937"/>
                  </a:lnTo>
                  <a:cubicBezTo>
                    <a:pt x="1000" y="545"/>
                    <a:pt x="1401" y="126"/>
                    <a:pt x="1714" y="81"/>
                  </a:cubicBezTo>
                  <a:cubicBezTo>
                    <a:pt x="1669" y="62"/>
                    <a:pt x="1617" y="55"/>
                    <a:pt x="1564" y="55"/>
                  </a:cubicBezTo>
                  <a:cubicBezTo>
                    <a:pt x="1490" y="55"/>
                    <a:pt x="1411" y="69"/>
                    <a:pt x="1339" y="90"/>
                  </a:cubicBezTo>
                  <a:cubicBezTo>
                    <a:pt x="1187" y="135"/>
                    <a:pt x="1036" y="197"/>
                    <a:pt x="866" y="197"/>
                  </a:cubicBezTo>
                  <a:cubicBezTo>
                    <a:pt x="688" y="188"/>
                    <a:pt x="527" y="90"/>
                    <a:pt x="367" y="10"/>
                  </a:cubicBezTo>
                  <a:cubicBezTo>
                    <a:pt x="367" y="1"/>
                    <a:pt x="358" y="1"/>
                    <a:pt x="358" y="1"/>
                  </a:cubicBezTo>
                  <a:close/>
                </a:path>
              </a:pathLst>
            </a:custGeom>
            <a:solidFill>
              <a:srgbClr val="825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31"/>
            <p:cNvSpPr/>
            <p:nvPr/>
          </p:nvSpPr>
          <p:spPr>
            <a:xfrm>
              <a:off x="3631000" y="1642775"/>
              <a:ext cx="251825" cy="379600"/>
            </a:xfrm>
            <a:custGeom>
              <a:avLst/>
              <a:gdLst/>
              <a:ahLst/>
              <a:cxnLst/>
              <a:rect l="l" t="t" r="r" b="b"/>
              <a:pathLst>
                <a:path w="10073" h="15184" extrusionOk="0">
                  <a:moveTo>
                    <a:pt x="8271" y="0"/>
                  </a:moveTo>
                  <a:lnTo>
                    <a:pt x="3141" y="9724"/>
                  </a:lnTo>
                  <a:lnTo>
                    <a:pt x="1" y="14961"/>
                  </a:lnTo>
                  <a:lnTo>
                    <a:pt x="19" y="14970"/>
                  </a:lnTo>
                  <a:cubicBezTo>
                    <a:pt x="266" y="15114"/>
                    <a:pt x="540" y="15183"/>
                    <a:pt x="811" y="15183"/>
                  </a:cubicBezTo>
                  <a:cubicBezTo>
                    <a:pt x="960" y="15183"/>
                    <a:pt x="1108" y="15162"/>
                    <a:pt x="1250" y="15121"/>
                  </a:cubicBezTo>
                  <a:cubicBezTo>
                    <a:pt x="3694" y="14381"/>
                    <a:pt x="5577" y="12615"/>
                    <a:pt x="7031" y="10643"/>
                  </a:cubicBezTo>
                  <a:cubicBezTo>
                    <a:pt x="7905" y="9439"/>
                    <a:pt x="9912" y="6343"/>
                    <a:pt x="9868" y="4077"/>
                  </a:cubicBezTo>
                  <a:cubicBezTo>
                    <a:pt x="9859" y="3952"/>
                    <a:pt x="9841" y="3765"/>
                    <a:pt x="9778" y="3587"/>
                  </a:cubicBezTo>
                  <a:cubicBezTo>
                    <a:pt x="9752" y="3497"/>
                    <a:pt x="9743" y="3408"/>
                    <a:pt x="9760" y="3310"/>
                  </a:cubicBezTo>
                  <a:cubicBezTo>
                    <a:pt x="9912" y="2382"/>
                    <a:pt x="10073" y="1151"/>
                    <a:pt x="9172" y="544"/>
                  </a:cubicBezTo>
                  <a:lnTo>
                    <a:pt x="82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31"/>
            <p:cNvSpPr/>
            <p:nvPr/>
          </p:nvSpPr>
          <p:spPr>
            <a:xfrm>
              <a:off x="3581950" y="1629725"/>
              <a:ext cx="263850" cy="375925"/>
            </a:xfrm>
            <a:custGeom>
              <a:avLst/>
              <a:gdLst/>
              <a:ahLst/>
              <a:cxnLst/>
              <a:rect l="l" t="t" r="r" b="b"/>
              <a:pathLst>
                <a:path w="10554" h="15037" extrusionOk="0">
                  <a:moveTo>
                    <a:pt x="8952" y="1"/>
                  </a:moveTo>
                  <a:cubicBezTo>
                    <a:pt x="8220" y="1"/>
                    <a:pt x="7499" y="519"/>
                    <a:pt x="6923" y="959"/>
                  </a:cubicBezTo>
                  <a:cubicBezTo>
                    <a:pt x="6852" y="1013"/>
                    <a:pt x="6762" y="1049"/>
                    <a:pt x="6673" y="1066"/>
                  </a:cubicBezTo>
                  <a:cubicBezTo>
                    <a:pt x="6486" y="1093"/>
                    <a:pt x="6307" y="1165"/>
                    <a:pt x="6200" y="1218"/>
                  </a:cubicBezTo>
                  <a:cubicBezTo>
                    <a:pt x="4175" y="2244"/>
                    <a:pt x="2391" y="5465"/>
                    <a:pt x="1731" y="6803"/>
                  </a:cubicBezTo>
                  <a:cubicBezTo>
                    <a:pt x="678" y="9015"/>
                    <a:pt x="0" y="11504"/>
                    <a:pt x="491" y="14011"/>
                  </a:cubicBezTo>
                  <a:cubicBezTo>
                    <a:pt x="580" y="14421"/>
                    <a:pt x="830" y="14796"/>
                    <a:pt x="1205" y="15028"/>
                  </a:cubicBezTo>
                  <a:lnTo>
                    <a:pt x="1222" y="15037"/>
                  </a:lnTo>
                  <a:lnTo>
                    <a:pt x="4372" y="9809"/>
                  </a:lnTo>
                  <a:lnTo>
                    <a:pt x="10554" y="719"/>
                  </a:lnTo>
                  <a:lnTo>
                    <a:pt x="9644" y="174"/>
                  </a:lnTo>
                  <a:cubicBezTo>
                    <a:pt x="9415" y="52"/>
                    <a:pt x="9183" y="1"/>
                    <a:pt x="89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31"/>
            <p:cNvSpPr/>
            <p:nvPr/>
          </p:nvSpPr>
          <p:spPr>
            <a:xfrm>
              <a:off x="3575025" y="1632500"/>
              <a:ext cx="299550" cy="392225"/>
            </a:xfrm>
            <a:custGeom>
              <a:avLst/>
              <a:gdLst/>
              <a:ahLst/>
              <a:cxnLst/>
              <a:rect l="l" t="t" r="r" b="b"/>
              <a:pathLst>
                <a:path w="11982" h="15689" extrusionOk="0">
                  <a:moveTo>
                    <a:pt x="9910" y="0"/>
                  </a:moveTo>
                  <a:cubicBezTo>
                    <a:pt x="9073" y="0"/>
                    <a:pt x="7958" y="1038"/>
                    <a:pt x="7655" y="1303"/>
                  </a:cubicBezTo>
                  <a:cubicBezTo>
                    <a:pt x="7566" y="1393"/>
                    <a:pt x="7450" y="1446"/>
                    <a:pt x="7325" y="1464"/>
                  </a:cubicBezTo>
                  <a:cubicBezTo>
                    <a:pt x="7138" y="1482"/>
                    <a:pt x="6834" y="1571"/>
                    <a:pt x="6531" y="1821"/>
                  </a:cubicBezTo>
                  <a:cubicBezTo>
                    <a:pt x="4818" y="3248"/>
                    <a:pt x="2891" y="6870"/>
                    <a:pt x="2124" y="8520"/>
                  </a:cubicBezTo>
                  <a:cubicBezTo>
                    <a:pt x="1" y="13061"/>
                    <a:pt x="1526" y="15684"/>
                    <a:pt x="1544" y="15684"/>
                  </a:cubicBezTo>
                  <a:cubicBezTo>
                    <a:pt x="1545" y="15686"/>
                    <a:pt x="1572" y="15688"/>
                    <a:pt x="1622" y="15688"/>
                  </a:cubicBezTo>
                  <a:cubicBezTo>
                    <a:pt x="2114" y="15688"/>
                    <a:pt x="4873" y="15448"/>
                    <a:pt x="7601" y="11812"/>
                  </a:cubicBezTo>
                  <a:cubicBezTo>
                    <a:pt x="8699" y="10358"/>
                    <a:pt x="10991" y="6959"/>
                    <a:pt x="11446" y="4783"/>
                  </a:cubicBezTo>
                  <a:cubicBezTo>
                    <a:pt x="11536" y="4390"/>
                    <a:pt x="11464" y="4087"/>
                    <a:pt x="11393" y="3908"/>
                  </a:cubicBezTo>
                  <a:cubicBezTo>
                    <a:pt x="11348" y="3792"/>
                    <a:pt x="11348" y="3667"/>
                    <a:pt x="11375" y="3543"/>
                  </a:cubicBezTo>
                  <a:cubicBezTo>
                    <a:pt x="11482" y="3079"/>
                    <a:pt x="11982" y="1107"/>
                    <a:pt x="11152" y="608"/>
                  </a:cubicBezTo>
                  <a:lnTo>
                    <a:pt x="10322" y="108"/>
                  </a:lnTo>
                  <a:cubicBezTo>
                    <a:pt x="10198" y="33"/>
                    <a:pt x="10058" y="0"/>
                    <a:pt x="99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31"/>
            <p:cNvSpPr/>
            <p:nvPr/>
          </p:nvSpPr>
          <p:spPr>
            <a:xfrm>
              <a:off x="3596875" y="1638400"/>
              <a:ext cx="291075" cy="400700"/>
            </a:xfrm>
            <a:custGeom>
              <a:avLst/>
              <a:gdLst/>
              <a:ahLst/>
              <a:cxnLst/>
              <a:rect l="l" t="t" r="r" b="b"/>
              <a:pathLst>
                <a:path w="11643" h="16028" extrusionOk="0">
                  <a:moveTo>
                    <a:pt x="9470" y="0"/>
                  </a:moveTo>
                  <a:cubicBezTo>
                    <a:pt x="6982" y="0"/>
                    <a:pt x="1160" y="9386"/>
                    <a:pt x="153" y="13610"/>
                  </a:cubicBezTo>
                  <a:cubicBezTo>
                    <a:pt x="1" y="14262"/>
                    <a:pt x="304" y="14725"/>
                    <a:pt x="295" y="15377"/>
                  </a:cubicBezTo>
                  <a:cubicBezTo>
                    <a:pt x="295" y="15555"/>
                    <a:pt x="108" y="15867"/>
                    <a:pt x="340" y="16001"/>
                  </a:cubicBezTo>
                  <a:cubicBezTo>
                    <a:pt x="370" y="16020"/>
                    <a:pt x="402" y="16028"/>
                    <a:pt x="434" y="16028"/>
                  </a:cubicBezTo>
                  <a:cubicBezTo>
                    <a:pt x="602" y="16028"/>
                    <a:pt x="791" y="15811"/>
                    <a:pt x="911" y="15751"/>
                  </a:cubicBezTo>
                  <a:cubicBezTo>
                    <a:pt x="1509" y="15430"/>
                    <a:pt x="2106" y="15564"/>
                    <a:pt x="2606" y="15002"/>
                  </a:cubicBezTo>
                  <a:cubicBezTo>
                    <a:pt x="6781" y="10310"/>
                    <a:pt x="11643" y="1166"/>
                    <a:pt x="9894" y="113"/>
                  </a:cubicBezTo>
                  <a:cubicBezTo>
                    <a:pt x="9767" y="36"/>
                    <a:pt x="9625" y="0"/>
                    <a:pt x="9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31"/>
            <p:cNvSpPr/>
            <p:nvPr/>
          </p:nvSpPr>
          <p:spPr>
            <a:xfrm>
              <a:off x="3697700" y="1789875"/>
              <a:ext cx="112875" cy="179650"/>
            </a:xfrm>
            <a:custGeom>
              <a:avLst/>
              <a:gdLst/>
              <a:ahLst/>
              <a:cxnLst/>
              <a:rect l="l" t="t" r="r" b="b"/>
              <a:pathLst>
                <a:path w="4515" h="7186" extrusionOk="0">
                  <a:moveTo>
                    <a:pt x="4449" y="1"/>
                  </a:moveTo>
                  <a:cubicBezTo>
                    <a:pt x="4427" y="1"/>
                    <a:pt x="4405" y="11"/>
                    <a:pt x="4398" y="31"/>
                  </a:cubicBezTo>
                  <a:cubicBezTo>
                    <a:pt x="3256" y="2359"/>
                    <a:pt x="1668" y="4929"/>
                    <a:pt x="18" y="7096"/>
                  </a:cubicBezTo>
                  <a:cubicBezTo>
                    <a:pt x="0" y="7114"/>
                    <a:pt x="0" y="7150"/>
                    <a:pt x="27" y="7177"/>
                  </a:cubicBezTo>
                  <a:cubicBezTo>
                    <a:pt x="36" y="7177"/>
                    <a:pt x="54" y="7186"/>
                    <a:pt x="63" y="7186"/>
                  </a:cubicBezTo>
                  <a:cubicBezTo>
                    <a:pt x="81" y="7186"/>
                    <a:pt x="98" y="7177"/>
                    <a:pt x="107" y="7159"/>
                  </a:cubicBezTo>
                  <a:cubicBezTo>
                    <a:pt x="1758" y="4991"/>
                    <a:pt x="3363" y="2413"/>
                    <a:pt x="4496" y="84"/>
                  </a:cubicBezTo>
                  <a:cubicBezTo>
                    <a:pt x="4514" y="58"/>
                    <a:pt x="4496" y="22"/>
                    <a:pt x="4470" y="4"/>
                  </a:cubicBezTo>
                  <a:cubicBezTo>
                    <a:pt x="4463" y="2"/>
                    <a:pt x="4456" y="1"/>
                    <a:pt x="4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31"/>
            <p:cNvSpPr/>
            <p:nvPr/>
          </p:nvSpPr>
          <p:spPr>
            <a:xfrm>
              <a:off x="3825050" y="1705600"/>
              <a:ext cx="20300" cy="49825"/>
            </a:xfrm>
            <a:custGeom>
              <a:avLst/>
              <a:gdLst/>
              <a:ahLst/>
              <a:cxnLst/>
              <a:rect l="l" t="t" r="r" b="b"/>
              <a:pathLst>
                <a:path w="812" h="1993" extrusionOk="0">
                  <a:moveTo>
                    <a:pt x="744" y="1"/>
                  </a:moveTo>
                  <a:cubicBezTo>
                    <a:pt x="720" y="1"/>
                    <a:pt x="694" y="17"/>
                    <a:pt x="687" y="39"/>
                  </a:cubicBezTo>
                  <a:cubicBezTo>
                    <a:pt x="544" y="592"/>
                    <a:pt x="286" y="1243"/>
                    <a:pt x="9" y="1921"/>
                  </a:cubicBezTo>
                  <a:cubicBezTo>
                    <a:pt x="0" y="1948"/>
                    <a:pt x="9" y="1983"/>
                    <a:pt x="36" y="1992"/>
                  </a:cubicBezTo>
                  <a:lnTo>
                    <a:pt x="63" y="1992"/>
                  </a:lnTo>
                  <a:cubicBezTo>
                    <a:pt x="80" y="1992"/>
                    <a:pt x="107" y="1983"/>
                    <a:pt x="116" y="1957"/>
                  </a:cubicBezTo>
                  <a:cubicBezTo>
                    <a:pt x="393" y="1288"/>
                    <a:pt x="660" y="627"/>
                    <a:pt x="803" y="74"/>
                  </a:cubicBezTo>
                  <a:cubicBezTo>
                    <a:pt x="812" y="39"/>
                    <a:pt x="794" y="12"/>
                    <a:pt x="758" y="3"/>
                  </a:cubicBezTo>
                  <a:cubicBezTo>
                    <a:pt x="754" y="1"/>
                    <a:pt x="749" y="1"/>
                    <a:pt x="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31"/>
            <p:cNvSpPr/>
            <p:nvPr/>
          </p:nvSpPr>
          <p:spPr>
            <a:xfrm>
              <a:off x="3842650" y="1640975"/>
              <a:ext cx="14075" cy="36600"/>
            </a:xfrm>
            <a:custGeom>
              <a:avLst/>
              <a:gdLst/>
              <a:ahLst/>
              <a:cxnLst/>
              <a:rect l="l" t="t" r="r" b="b"/>
              <a:pathLst>
                <a:path w="563" h="1464" extrusionOk="0">
                  <a:moveTo>
                    <a:pt x="60" y="1"/>
                  </a:moveTo>
                  <a:cubicBezTo>
                    <a:pt x="40" y="1"/>
                    <a:pt x="21" y="10"/>
                    <a:pt x="10" y="28"/>
                  </a:cubicBezTo>
                  <a:cubicBezTo>
                    <a:pt x="1" y="54"/>
                    <a:pt x="10" y="90"/>
                    <a:pt x="37" y="108"/>
                  </a:cubicBezTo>
                  <a:cubicBezTo>
                    <a:pt x="340" y="295"/>
                    <a:pt x="447" y="706"/>
                    <a:pt x="358" y="1402"/>
                  </a:cubicBezTo>
                  <a:cubicBezTo>
                    <a:pt x="349" y="1428"/>
                    <a:pt x="376" y="1455"/>
                    <a:pt x="402" y="1464"/>
                  </a:cubicBezTo>
                  <a:lnTo>
                    <a:pt x="411" y="1464"/>
                  </a:lnTo>
                  <a:cubicBezTo>
                    <a:pt x="438" y="1464"/>
                    <a:pt x="465" y="1446"/>
                    <a:pt x="465" y="1410"/>
                  </a:cubicBezTo>
                  <a:cubicBezTo>
                    <a:pt x="563" y="670"/>
                    <a:pt x="447" y="224"/>
                    <a:pt x="90" y="10"/>
                  </a:cubicBezTo>
                  <a:cubicBezTo>
                    <a:pt x="81" y="4"/>
                    <a:pt x="70"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31"/>
            <p:cNvSpPr/>
            <p:nvPr/>
          </p:nvSpPr>
          <p:spPr>
            <a:xfrm>
              <a:off x="3807650" y="1636350"/>
              <a:ext cx="31700" cy="11575"/>
            </a:xfrm>
            <a:custGeom>
              <a:avLst/>
              <a:gdLst/>
              <a:ahLst/>
              <a:cxnLst/>
              <a:rect l="l" t="t" r="r" b="b"/>
              <a:pathLst>
                <a:path w="1268" h="463" extrusionOk="0">
                  <a:moveTo>
                    <a:pt x="1034" y="1"/>
                  </a:moveTo>
                  <a:cubicBezTo>
                    <a:pt x="687" y="1"/>
                    <a:pt x="276" y="213"/>
                    <a:pt x="36" y="355"/>
                  </a:cubicBezTo>
                  <a:cubicBezTo>
                    <a:pt x="9" y="373"/>
                    <a:pt x="0" y="409"/>
                    <a:pt x="18" y="436"/>
                  </a:cubicBezTo>
                  <a:cubicBezTo>
                    <a:pt x="27" y="454"/>
                    <a:pt x="45" y="462"/>
                    <a:pt x="63" y="462"/>
                  </a:cubicBezTo>
                  <a:cubicBezTo>
                    <a:pt x="81" y="462"/>
                    <a:pt x="90" y="462"/>
                    <a:pt x="98" y="454"/>
                  </a:cubicBezTo>
                  <a:cubicBezTo>
                    <a:pt x="466" y="230"/>
                    <a:pt x="792" y="112"/>
                    <a:pt x="1031" y="112"/>
                  </a:cubicBezTo>
                  <a:cubicBezTo>
                    <a:pt x="1088" y="112"/>
                    <a:pt x="1140" y="119"/>
                    <a:pt x="1187" y="132"/>
                  </a:cubicBezTo>
                  <a:cubicBezTo>
                    <a:pt x="1193" y="134"/>
                    <a:pt x="1199" y="135"/>
                    <a:pt x="1204" y="135"/>
                  </a:cubicBezTo>
                  <a:cubicBezTo>
                    <a:pt x="1231" y="135"/>
                    <a:pt x="1251" y="117"/>
                    <a:pt x="1258" y="88"/>
                  </a:cubicBezTo>
                  <a:cubicBezTo>
                    <a:pt x="1267" y="61"/>
                    <a:pt x="1249" y="25"/>
                    <a:pt x="1223" y="25"/>
                  </a:cubicBezTo>
                  <a:cubicBezTo>
                    <a:pt x="1163" y="8"/>
                    <a:pt x="1100" y="1"/>
                    <a:pt x="10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31"/>
            <p:cNvSpPr/>
            <p:nvPr/>
          </p:nvSpPr>
          <p:spPr>
            <a:xfrm>
              <a:off x="3770175" y="1661650"/>
              <a:ext cx="21450" cy="19950"/>
            </a:xfrm>
            <a:custGeom>
              <a:avLst/>
              <a:gdLst/>
              <a:ahLst/>
              <a:cxnLst/>
              <a:rect l="l" t="t" r="r" b="b"/>
              <a:pathLst>
                <a:path w="858" h="798" extrusionOk="0">
                  <a:moveTo>
                    <a:pt x="798" y="0"/>
                  </a:moveTo>
                  <a:cubicBezTo>
                    <a:pt x="785" y="0"/>
                    <a:pt x="771" y="4"/>
                    <a:pt x="759" y="13"/>
                  </a:cubicBezTo>
                  <a:cubicBezTo>
                    <a:pt x="589" y="146"/>
                    <a:pt x="420" y="307"/>
                    <a:pt x="241" y="485"/>
                  </a:cubicBezTo>
                  <a:cubicBezTo>
                    <a:pt x="170" y="557"/>
                    <a:pt x="99" y="628"/>
                    <a:pt x="27" y="708"/>
                  </a:cubicBezTo>
                  <a:cubicBezTo>
                    <a:pt x="1" y="726"/>
                    <a:pt x="1" y="762"/>
                    <a:pt x="27" y="789"/>
                  </a:cubicBezTo>
                  <a:cubicBezTo>
                    <a:pt x="36" y="798"/>
                    <a:pt x="54" y="798"/>
                    <a:pt x="63" y="798"/>
                  </a:cubicBezTo>
                  <a:cubicBezTo>
                    <a:pt x="81" y="798"/>
                    <a:pt x="99" y="798"/>
                    <a:pt x="108" y="789"/>
                  </a:cubicBezTo>
                  <a:cubicBezTo>
                    <a:pt x="179" y="717"/>
                    <a:pt x="250" y="637"/>
                    <a:pt x="322" y="566"/>
                  </a:cubicBezTo>
                  <a:cubicBezTo>
                    <a:pt x="500" y="396"/>
                    <a:pt x="661" y="227"/>
                    <a:pt x="830" y="102"/>
                  </a:cubicBezTo>
                  <a:cubicBezTo>
                    <a:pt x="857" y="84"/>
                    <a:pt x="857" y="48"/>
                    <a:pt x="839" y="21"/>
                  </a:cubicBezTo>
                  <a:cubicBezTo>
                    <a:pt x="829" y="7"/>
                    <a:pt x="814"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31"/>
            <p:cNvSpPr/>
            <p:nvPr/>
          </p:nvSpPr>
          <p:spPr>
            <a:xfrm>
              <a:off x="3651750" y="1719625"/>
              <a:ext cx="88125" cy="134375"/>
            </a:xfrm>
            <a:custGeom>
              <a:avLst/>
              <a:gdLst/>
              <a:ahLst/>
              <a:cxnLst/>
              <a:rect l="l" t="t" r="r" b="b"/>
              <a:pathLst>
                <a:path w="3525" h="5375" extrusionOk="0">
                  <a:moveTo>
                    <a:pt x="3459" y="1"/>
                  </a:moveTo>
                  <a:cubicBezTo>
                    <a:pt x="3442" y="1"/>
                    <a:pt x="3427" y="7"/>
                    <a:pt x="3417" y="22"/>
                  </a:cubicBezTo>
                  <a:cubicBezTo>
                    <a:pt x="2266" y="1476"/>
                    <a:pt x="1053" y="3349"/>
                    <a:pt x="18" y="5285"/>
                  </a:cubicBezTo>
                  <a:cubicBezTo>
                    <a:pt x="1" y="5312"/>
                    <a:pt x="9" y="5348"/>
                    <a:pt x="36" y="5366"/>
                  </a:cubicBezTo>
                  <a:cubicBezTo>
                    <a:pt x="45" y="5366"/>
                    <a:pt x="54" y="5374"/>
                    <a:pt x="63" y="5374"/>
                  </a:cubicBezTo>
                  <a:cubicBezTo>
                    <a:pt x="90" y="5374"/>
                    <a:pt x="108" y="5357"/>
                    <a:pt x="116" y="5339"/>
                  </a:cubicBezTo>
                  <a:cubicBezTo>
                    <a:pt x="1151" y="3412"/>
                    <a:pt x="2356" y="1538"/>
                    <a:pt x="3506" y="93"/>
                  </a:cubicBezTo>
                  <a:cubicBezTo>
                    <a:pt x="3524" y="66"/>
                    <a:pt x="3524" y="31"/>
                    <a:pt x="3498" y="13"/>
                  </a:cubicBezTo>
                  <a:cubicBezTo>
                    <a:pt x="3486" y="5"/>
                    <a:pt x="3472" y="1"/>
                    <a:pt x="3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31"/>
            <p:cNvSpPr/>
            <p:nvPr/>
          </p:nvSpPr>
          <p:spPr>
            <a:xfrm>
              <a:off x="3598225" y="1881225"/>
              <a:ext cx="41275" cy="106800"/>
            </a:xfrm>
            <a:custGeom>
              <a:avLst/>
              <a:gdLst/>
              <a:ahLst/>
              <a:cxnLst/>
              <a:rect l="l" t="t" r="r" b="b"/>
              <a:pathLst>
                <a:path w="1651" h="4272" extrusionOk="0">
                  <a:moveTo>
                    <a:pt x="1587" y="1"/>
                  </a:moveTo>
                  <a:cubicBezTo>
                    <a:pt x="1565" y="1"/>
                    <a:pt x="1548" y="15"/>
                    <a:pt x="1535" y="35"/>
                  </a:cubicBezTo>
                  <a:cubicBezTo>
                    <a:pt x="803" y="1533"/>
                    <a:pt x="286" y="2862"/>
                    <a:pt x="45" y="3888"/>
                  </a:cubicBezTo>
                  <a:cubicBezTo>
                    <a:pt x="18" y="3995"/>
                    <a:pt x="0" y="4103"/>
                    <a:pt x="0" y="4210"/>
                  </a:cubicBezTo>
                  <a:cubicBezTo>
                    <a:pt x="0" y="4245"/>
                    <a:pt x="27" y="4272"/>
                    <a:pt x="54" y="4272"/>
                  </a:cubicBezTo>
                  <a:cubicBezTo>
                    <a:pt x="90" y="4272"/>
                    <a:pt x="116" y="4245"/>
                    <a:pt x="116" y="4218"/>
                  </a:cubicBezTo>
                  <a:cubicBezTo>
                    <a:pt x="116" y="4111"/>
                    <a:pt x="134" y="4013"/>
                    <a:pt x="152" y="3915"/>
                  </a:cubicBezTo>
                  <a:cubicBezTo>
                    <a:pt x="393" y="2898"/>
                    <a:pt x="910" y="1578"/>
                    <a:pt x="1642" y="79"/>
                  </a:cubicBezTo>
                  <a:cubicBezTo>
                    <a:pt x="1651" y="52"/>
                    <a:pt x="1642" y="26"/>
                    <a:pt x="1615" y="8"/>
                  </a:cubicBezTo>
                  <a:cubicBezTo>
                    <a:pt x="1605" y="3"/>
                    <a:pt x="1596" y="1"/>
                    <a:pt x="1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31"/>
            <p:cNvSpPr/>
            <p:nvPr/>
          </p:nvSpPr>
          <p:spPr>
            <a:xfrm>
              <a:off x="3599575" y="2006925"/>
              <a:ext cx="29000" cy="33750"/>
            </a:xfrm>
            <a:custGeom>
              <a:avLst/>
              <a:gdLst/>
              <a:ahLst/>
              <a:cxnLst/>
              <a:rect l="l" t="t" r="r" b="b"/>
              <a:pathLst>
                <a:path w="1160" h="1350" extrusionOk="0">
                  <a:moveTo>
                    <a:pt x="130" y="0"/>
                  </a:moveTo>
                  <a:cubicBezTo>
                    <a:pt x="125" y="0"/>
                    <a:pt x="121" y="1"/>
                    <a:pt x="116" y="2"/>
                  </a:cubicBezTo>
                  <a:cubicBezTo>
                    <a:pt x="80" y="11"/>
                    <a:pt x="62" y="38"/>
                    <a:pt x="71" y="65"/>
                  </a:cubicBezTo>
                  <a:cubicBezTo>
                    <a:pt x="107" y="225"/>
                    <a:pt x="134" y="422"/>
                    <a:pt x="134" y="636"/>
                  </a:cubicBezTo>
                  <a:cubicBezTo>
                    <a:pt x="134" y="680"/>
                    <a:pt x="116" y="734"/>
                    <a:pt x="98" y="805"/>
                  </a:cubicBezTo>
                  <a:cubicBezTo>
                    <a:pt x="62" y="966"/>
                    <a:pt x="0" y="1189"/>
                    <a:pt x="205" y="1314"/>
                  </a:cubicBezTo>
                  <a:cubicBezTo>
                    <a:pt x="241" y="1332"/>
                    <a:pt x="285" y="1349"/>
                    <a:pt x="321" y="1349"/>
                  </a:cubicBezTo>
                  <a:cubicBezTo>
                    <a:pt x="464" y="1349"/>
                    <a:pt x="598" y="1233"/>
                    <a:pt x="705" y="1153"/>
                  </a:cubicBezTo>
                  <a:cubicBezTo>
                    <a:pt x="749" y="1117"/>
                    <a:pt x="794" y="1082"/>
                    <a:pt x="830" y="1064"/>
                  </a:cubicBezTo>
                  <a:cubicBezTo>
                    <a:pt x="919" y="1010"/>
                    <a:pt x="1008" y="975"/>
                    <a:pt x="1115" y="939"/>
                  </a:cubicBezTo>
                  <a:cubicBezTo>
                    <a:pt x="1142" y="930"/>
                    <a:pt x="1160" y="894"/>
                    <a:pt x="1151" y="868"/>
                  </a:cubicBezTo>
                  <a:cubicBezTo>
                    <a:pt x="1143" y="846"/>
                    <a:pt x="1118" y="830"/>
                    <a:pt x="1094" y="830"/>
                  </a:cubicBezTo>
                  <a:cubicBezTo>
                    <a:pt x="1089" y="830"/>
                    <a:pt x="1084" y="830"/>
                    <a:pt x="1079" y="832"/>
                  </a:cubicBezTo>
                  <a:cubicBezTo>
                    <a:pt x="972" y="868"/>
                    <a:pt x="865" y="912"/>
                    <a:pt x="776" y="957"/>
                  </a:cubicBezTo>
                  <a:cubicBezTo>
                    <a:pt x="732" y="984"/>
                    <a:pt x="687" y="1019"/>
                    <a:pt x="633" y="1064"/>
                  </a:cubicBezTo>
                  <a:cubicBezTo>
                    <a:pt x="533" y="1143"/>
                    <a:pt x="421" y="1233"/>
                    <a:pt x="325" y="1233"/>
                  </a:cubicBezTo>
                  <a:cubicBezTo>
                    <a:pt x="302" y="1233"/>
                    <a:pt x="280" y="1228"/>
                    <a:pt x="259" y="1216"/>
                  </a:cubicBezTo>
                  <a:cubicBezTo>
                    <a:pt x="143" y="1144"/>
                    <a:pt x="170" y="1019"/>
                    <a:pt x="214" y="832"/>
                  </a:cubicBezTo>
                  <a:cubicBezTo>
                    <a:pt x="232" y="761"/>
                    <a:pt x="250" y="689"/>
                    <a:pt x="250" y="636"/>
                  </a:cubicBezTo>
                  <a:cubicBezTo>
                    <a:pt x="250" y="413"/>
                    <a:pt x="214" y="207"/>
                    <a:pt x="178" y="47"/>
                  </a:cubicBezTo>
                  <a:cubicBezTo>
                    <a:pt x="178" y="17"/>
                    <a:pt x="154"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31"/>
            <p:cNvSpPr/>
            <p:nvPr/>
          </p:nvSpPr>
          <p:spPr>
            <a:xfrm>
              <a:off x="3643950" y="1993500"/>
              <a:ext cx="35475" cy="32000"/>
            </a:xfrm>
            <a:custGeom>
              <a:avLst/>
              <a:gdLst/>
              <a:ahLst/>
              <a:cxnLst/>
              <a:rect l="l" t="t" r="r" b="b"/>
              <a:pathLst>
                <a:path w="1419" h="1280" extrusionOk="0">
                  <a:moveTo>
                    <a:pt x="1360" y="1"/>
                  </a:moveTo>
                  <a:cubicBezTo>
                    <a:pt x="1344" y="1"/>
                    <a:pt x="1326" y="7"/>
                    <a:pt x="1312" y="22"/>
                  </a:cubicBezTo>
                  <a:cubicBezTo>
                    <a:pt x="1106" y="281"/>
                    <a:pt x="892" y="530"/>
                    <a:pt x="687" y="762"/>
                  </a:cubicBezTo>
                  <a:cubicBezTo>
                    <a:pt x="509" y="950"/>
                    <a:pt x="313" y="1075"/>
                    <a:pt x="45" y="1164"/>
                  </a:cubicBezTo>
                  <a:cubicBezTo>
                    <a:pt x="18" y="1173"/>
                    <a:pt x="0" y="1208"/>
                    <a:pt x="9" y="1235"/>
                  </a:cubicBezTo>
                  <a:cubicBezTo>
                    <a:pt x="18" y="1262"/>
                    <a:pt x="45" y="1280"/>
                    <a:pt x="63" y="1280"/>
                  </a:cubicBezTo>
                  <a:cubicBezTo>
                    <a:pt x="72" y="1280"/>
                    <a:pt x="81" y="1280"/>
                    <a:pt x="81" y="1271"/>
                  </a:cubicBezTo>
                  <a:cubicBezTo>
                    <a:pt x="375" y="1182"/>
                    <a:pt x="580" y="1048"/>
                    <a:pt x="767" y="834"/>
                  </a:cubicBezTo>
                  <a:cubicBezTo>
                    <a:pt x="973" y="602"/>
                    <a:pt x="1187" y="352"/>
                    <a:pt x="1401" y="93"/>
                  </a:cubicBezTo>
                  <a:cubicBezTo>
                    <a:pt x="1419" y="75"/>
                    <a:pt x="1419" y="31"/>
                    <a:pt x="1392" y="13"/>
                  </a:cubicBezTo>
                  <a:cubicBezTo>
                    <a:pt x="1384" y="5"/>
                    <a:pt x="1372" y="1"/>
                    <a:pt x="13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31"/>
            <p:cNvSpPr/>
            <p:nvPr/>
          </p:nvSpPr>
          <p:spPr>
            <a:xfrm>
              <a:off x="3659775" y="1962525"/>
              <a:ext cx="75625" cy="52725"/>
            </a:xfrm>
            <a:custGeom>
              <a:avLst/>
              <a:gdLst/>
              <a:ahLst/>
              <a:cxnLst/>
              <a:rect l="l" t="t" r="r" b="b"/>
              <a:pathLst>
                <a:path w="3025" h="2109" extrusionOk="0">
                  <a:moveTo>
                    <a:pt x="2961" y="1"/>
                  </a:moveTo>
                  <a:cubicBezTo>
                    <a:pt x="2947" y="1"/>
                    <a:pt x="2931" y="7"/>
                    <a:pt x="2918" y="21"/>
                  </a:cubicBezTo>
                  <a:cubicBezTo>
                    <a:pt x="2017" y="922"/>
                    <a:pt x="1044" y="1582"/>
                    <a:pt x="45" y="2001"/>
                  </a:cubicBezTo>
                  <a:cubicBezTo>
                    <a:pt x="19" y="2010"/>
                    <a:pt x="1" y="2046"/>
                    <a:pt x="19" y="2073"/>
                  </a:cubicBezTo>
                  <a:cubicBezTo>
                    <a:pt x="27" y="2099"/>
                    <a:pt x="45" y="2108"/>
                    <a:pt x="72" y="2108"/>
                  </a:cubicBezTo>
                  <a:lnTo>
                    <a:pt x="90" y="2108"/>
                  </a:lnTo>
                  <a:cubicBezTo>
                    <a:pt x="1107" y="1689"/>
                    <a:pt x="2088" y="1011"/>
                    <a:pt x="2998" y="101"/>
                  </a:cubicBezTo>
                  <a:cubicBezTo>
                    <a:pt x="3025" y="74"/>
                    <a:pt x="3025" y="39"/>
                    <a:pt x="2998" y="21"/>
                  </a:cubicBezTo>
                  <a:cubicBezTo>
                    <a:pt x="2989" y="7"/>
                    <a:pt x="2976" y="1"/>
                    <a:pt x="2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31"/>
            <p:cNvSpPr/>
            <p:nvPr/>
          </p:nvSpPr>
          <p:spPr>
            <a:xfrm>
              <a:off x="3598000" y="1931550"/>
              <a:ext cx="5150" cy="46450"/>
            </a:xfrm>
            <a:custGeom>
              <a:avLst/>
              <a:gdLst/>
              <a:ahLst/>
              <a:cxnLst/>
              <a:rect l="l" t="t" r="r" b="b"/>
              <a:pathLst>
                <a:path w="206" h="1858" extrusionOk="0">
                  <a:moveTo>
                    <a:pt x="138" y="0"/>
                  </a:moveTo>
                  <a:cubicBezTo>
                    <a:pt x="110" y="0"/>
                    <a:pt x="90" y="23"/>
                    <a:pt x="90" y="47"/>
                  </a:cubicBezTo>
                  <a:cubicBezTo>
                    <a:pt x="9" y="653"/>
                    <a:pt x="1" y="1251"/>
                    <a:pt x="54" y="1804"/>
                  </a:cubicBezTo>
                  <a:cubicBezTo>
                    <a:pt x="54" y="1840"/>
                    <a:pt x="81" y="1858"/>
                    <a:pt x="108" y="1858"/>
                  </a:cubicBezTo>
                  <a:lnTo>
                    <a:pt x="117" y="1858"/>
                  </a:lnTo>
                  <a:cubicBezTo>
                    <a:pt x="143" y="1858"/>
                    <a:pt x="170" y="1831"/>
                    <a:pt x="170" y="1795"/>
                  </a:cubicBezTo>
                  <a:cubicBezTo>
                    <a:pt x="117" y="1242"/>
                    <a:pt x="125" y="662"/>
                    <a:pt x="206" y="64"/>
                  </a:cubicBezTo>
                  <a:cubicBezTo>
                    <a:pt x="206" y="29"/>
                    <a:pt x="188" y="2"/>
                    <a:pt x="152" y="2"/>
                  </a:cubicBezTo>
                  <a:cubicBezTo>
                    <a:pt x="147" y="1"/>
                    <a:pt x="143"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31"/>
            <p:cNvSpPr/>
            <p:nvPr/>
          </p:nvSpPr>
          <p:spPr>
            <a:xfrm>
              <a:off x="3606700" y="1823550"/>
              <a:ext cx="33025" cy="77500"/>
            </a:xfrm>
            <a:custGeom>
              <a:avLst/>
              <a:gdLst/>
              <a:ahLst/>
              <a:cxnLst/>
              <a:rect l="l" t="t" r="r" b="b"/>
              <a:pathLst>
                <a:path w="1321" h="3100" extrusionOk="0">
                  <a:moveTo>
                    <a:pt x="1264" y="1"/>
                  </a:moveTo>
                  <a:cubicBezTo>
                    <a:pt x="1242" y="1"/>
                    <a:pt x="1218" y="11"/>
                    <a:pt x="1205" y="31"/>
                  </a:cubicBezTo>
                  <a:cubicBezTo>
                    <a:pt x="1062" y="316"/>
                    <a:pt x="928" y="602"/>
                    <a:pt x="803" y="852"/>
                  </a:cubicBezTo>
                  <a:cubicBezTo>
                    <a:pt x="464" y="1592"/>
                    <a:pt x="188" y="2315"/>
                    <a:pt x="0" y="3028"/>
                  </a:cubicBezTo>
                  <a:cubicBezTo>
                    <a:pt x="0" y="3055"/>
                    <a:pt x="18" y="3091"/>
                    <a:pt x="45" y="3100"/>
                  </a:cubicBezTo>
                  <a:lnTo>
                    <a:pt x="63" y="3100"/>
                  </a:lnTo>
                  <a:cubicBezTo>
                    <a:pt x="81" y="3100"/>
                    <a:pt x="108" y="3082"/>
                    <a:pt x="116" y="3055"/>
                  </a:cubicBezTo>
                  <a:cubicBezTo>
                    <a:pt x="304" y="2350"/>
                    <a:pt x="571" y="1628"/>
                    <a:pt x="910" y="905"/>
                  </a:cubicBezTo>
                  <a:cubicBezTo>
                    <a:pt x="1026" y="647"/>
                    <a:pt x="1160" y="370"/>
                    <a:pt x="1312" y="85"/>
                  </a:cubicBezTo>
                  <a:cubicBezTo>
                    <a:pt x="1321" y="58"/>
                    <a:pt x="1312" y="22"/>
                    <a:pt x="1285" y="4"/>
                  </a:cubicBezTo>
                  <a:cubicBezTo>
                    <a:pt x="1278" y="2"/>
                    <a:pt x="1271" y="1"/>
                    <a:pt x="1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31"/>
            <p:cNvSpPr/>
            <p:nvPr/>
          </p:nvSpPr>
          <p:spPr>
            <a:xfrm>
              <a:off x="3658450" y="1710475"/>
              <a:ext cx="49975" cy="75050"/>
            </a:xfrm>
            <a:custGeom>
              <a:avLst/>
              <a:gdLst/>
              <a:ahLst/>
              <a:cxnLst/>
              <a:rect l="l" t="t" r="r" b="b"/>
              <a:pathLst>
                <a:path w="1999" h="3002" extrusionOk="0">
                  <a:moveTo>
                    <a:pt x="1933" y="1"/>
                  </a:moveTo>
                  <a:cubicBezTo>
                    <a:pt x="1916" y="1"/>
                    <a:pt x="1901" y="7"/>
                    <a:pt x="1891" y="22"/>
                  </a:cubicBezTo>
                  <a:cubicBezTo>
                    <a:pt x="1294" y="789"/>
                    <a:pt x="660" y="1771"/>
                    <a:pt x="9" y="2921"/>
                  </a:cubicBezTo>
                  <a:cubicBezTo>
                    <a:pt x="0" y="2948"/>
                    <a:pt x="9" y="2975"/>
                    <a:pt x="36" y="2993"/>
                  </a:cubicBezTo>
                  <a:cubicBezTo>
                    <a:pt x="45" y="3002"/>
                    <a:pt x="54" y="3002"/>
                    <a:pt x="63" y="3002"/>
                  </a:cubicBezTo>
                  <a:cubicBezTo>
                    <a:pt x="80" y="3002"/>
                    <a:pt x="98" y="2993"/>
                    <a:pt x="107" y="2975"/>
                  </a:cubicBezTo>
                  <a:cubicBezTo>
                    <a:pt x="758" y="1824"/>
                    <a:pt x="1392" y="861"/>
                    <a:pt x="1981" y="93"/>
                  </a:cubicBezTo>
                  <a:cubicBezTo>
                    <a:pt x="1998" y="67"/>
                    <a:pt x="1998" y="31"/>
                    <a:pt x="1972" y="13"/>
                  </a:cubicBezTo>
                  <a:cubicBezTo>
                    <a:pt x="1960" y="5"/>
                    <a:pt x="1946" y="1"/>
                    <a:pt x="1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31"/>
            <p:cNvSpPr/>
            <p:nvPr/>
          </p:nvSpPr>
          <p:spPr>
            <a:xfrm>
              <a:off x="3731150" y="1654575"/>
              <a:ext cx="49100" cy="29700"/>
            </a:xfrm>
            <a:custGeom>
              <a:avLst/>
              <a:gdLst/>
              <a:ahLst/>
              <a:cxnLst/>
              <a:rect l="l" t="t" r="r" b="b"/>
              <a:pathLst>
                <a:path w="1964" h="1188" extrusionOk="0">
                  <a:moveTo>
                    <a:pt x="1898" y="0"/>
                  </a:moveTo>
                  <a:cubicBezTo>
                    <a:pt x="1887" y="0"/>
                    <a:pt x="1875" y="3"/>
                    <a:pt x="1865" y="10"/>
                  </a:cubicBezTo>
                  <a:cubicBezTo>
                    <a:pt x="1633" y="162"/>
                    <a:pt x="1455" y="304"/>
                    <a:pt x="1374" y="385"/>
                  </a:cubicBezTo>
                  <a:cubicBezTo>
                    <a:pt x="1285" y="456"/>
                    <a:pt x="1178" y="510"/>
                    <a:pt x="1071" y="519"/>
                  </a:cubicBezTo>
                  <a:cubicBezTo>
                    <a:pt x="866" y="545"/>
                    <a:pt x="554" y="635"/>
                    <a:pt x="250" y="893"/>
                  </a:cubicBezTo>
                  <a:cubicBezTo>
                    <a:pt x="170" y="956"/>
                    <a:pt x="99" y="1018"/>
                    <a:pt x="27" y="1089"/>
                  </a:cubicBezTo>
                  <a:cubicBezTo>
                    <a:pt x="0" y="1107"/>
                    <a:pt x="0" y="1143"/>
                    <a:pt x="27" y="1170"/>
                  </a:cubicBezTo>
                  <a:cubicBezTo>
                    <a:pt x="36" y="1179"/>
                    <a:pt x="54" y="1188"/>
                    <a:pt x="63" y="1188"/>
                  </a:cubicBezTo>
                  <a:cubicBezTo>
                    <a:pt x="81" y="1188"/>
                    <a:pt x="90" y="1179"/>
                    <a:pt x="107" y="1170"/>
                  </a:cubicBezTo>
                  <a:cubicBezTo>
                    <a:pt x="179" y="1107"/>
                    <a:pt x="250" y="1045"/>
                    <a:pt x="322" y="982"/>
                  </a:cubicBezTo>
                  <a:cubicBezTo>
                    <a:pt x="607" y="742"/>
                    <a:pt x="893" y="661"/>
                    <a:pt x="1080" y="635"/>
                  </a:cubicBezTo>
                  <a:cubicBezTo>
                    <a:pt x="1223" y="617"/>
                    <a:pt x="1347" y="554"/>
                    <a:pt x="1446" y="465"/>
                  </a:cubicBezTo>
                  <a:cubicBezTo>
                    <a:pt x="1526" y="394"/>
                    <a:pt x="1704" y="251"/>
                    <a:pt x="1927" y="99"/>
                  </a:cubicBezTo>
                  <a:cubicBezTo>
                    <a:pt x="1954" y="81"/>
                    <a:pt x="1963" y="46"/>
                    <a:pt x="1945" y="19"/>
                  </a:cubicBezTo>
                  <a:cubicBezTo>
                    <a:pt x="1934" y="8"/>
                    <a:pt x="1916" y="0"/>
                    <a:pt x="18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31"/>
            <p:cNvSpPr/>
            <p:nvPr/>
          </p:nvSpPr>
          <p:spPr>
            <a:xfrm>
              <a:off x="3797175" y="1630200"/>
              <a:ext cx="73175" cy="48500"/>
            </a:xfrm>
            <a:custGeom>
              <a:avLst/>
              <a:gdLst/>
              <a:ahLst/>
              <a:cxnLst/>
              <a:rect l="l" t="t" r="r" b="b"/>
              <a:pathLst>
                <a:path w="2927" h="1940" extrusionOk="0">
                  <a:moveTo>
                    <a:pt x="885" y="1"/>
                  </a:moveTo>
                  <a:cubicBezTo>
                    <a:pt x="632" y="1"/>
                    <a:pt x="351" y="70"/>
                    <a:pt x="45" y="209"/>
                  </a:cubicBezTo>
                  <a:cubicBezTo>
                    <a:pt x="18" y="218"/>
                    <a:pt x="0" y="254"/>
                    <a:pt x="18" y="280"/>
                  </a:cubicBezTo>
                  <a:cubicBezTo>
                    <a:pt x="25" y="308"/>
                    <a:pt x="47" y="319"/>
                    <a:pt x="69" y="319"/>
                  </a:cubicBezTo>
                  <a:cubicBezTo>
                    <a:pt x="76" y="319"/>
                    <a:pt x="83" y="318"/>
                    <a:pt x="89" y="316"/>
                  </a:cubicBezTo>
                  <a:cubicBezTo>
                    <a:pt x="381" y="180"/>
                    <a:pt x="645" y="113"/>
                    <a:pt x="881" y="113"/>
                  </a:cubicBezTo>
                  <a:cubicBezTo>
                    <a:pt x="1078" y="113"/>
                    <a:pt x="1255" y="160"/>
                    <a:pt x="1410" y="254"/>
                  </a:cubicBezTo>
                  <a:lnTo>
                    <a:pt x="2230" y="744"/>
                  </a:lnTo>
                  <a:cubicBezTo>
                    <a:pt x="2560" y="940"/>
                    <a:pt x="2757" y="1324"/>
                    <a:pt x="2810" y="1886"/>
                  </a:cubicBezTo>
                  <a:cubicBezTo>
                    <a:pt x="2810" y="1913"/>
                    <a:pt x="2837" y="1940"/>
                    <a:pt x="2864" y="1940"/>
                  </a:cubicBezTo>
                  <a:lnTo>
                    <a:pt x="2873" y="1940"/>
                  </a:lnTo>
                  <a:cubicBezTo>
                    <a:pt x="2899" y="1931"/>
                    <a:pt x="2926" y="1904"/>
                    <a:pt x="2926" y="1877"/>
                  </a:cubicBezTo>
                  <a:cubicBezTo>
                    <a:pt x="2864" y="1279"/>
                    <a:pt x="2650" y="869"/>
                    <a:pt x="2293" y="646"/>
                  </a:cubicBezTo>
                  <a:lnTo>
                    <a:pt x="1472" y="155"/>
                  </a:lnTo>
                  <a:cubicBezTo>
                    <a:pt x="1299" y="52"/>
                    <a:pt x="1102" y="1"/>
                    <a:pt x="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31"/>
            <p:cNvSpPr/>
            <p:nvPr/>
          </p:nvSpPr>
          <p:spPr>
            <a:xfrm>
              <a:off x="3848225" y="1703175"/>
              <a:ext cx="16550" cy="85475"/>
            </a:xfrm>
            <a:custGeom>
              <a:avLst/>
              <a:gdLst/>
              <a:ahLst/>
              <a:cxnLst/>
              <a:rect l="l" t="t" r="r" b="b"/>
              <a:pathLst>
                <a:path w="662" h="3419" extrusionOk="0">
                  <a:moveTo>
                    <a:pt x="532" y="0"/>
                  </a:moveTo>
                  <a:cubicBezTo>
                    <a:pt x="505" y="0"/>
                    <a:pt x="490" y="23"/>
                    <a:pt x="483" y="46"/>
                  </a:cubicBezTo>
                  <a:cubicBezTo>
                    <a:pt x="465" y="368"/>
                    <a:pt x="411" y="609"/>
                    <a:pt x="393" y="698"/>
                  </a:cubicBezTo>
                  <a:cubicBezTo>
                    <a:pt x="358" y="832"/>
                    <a:pt x="367" y="974"/>
                    <a:pt x="411" y="1099"/>
                  </a:cubicBezTo>
                  <a:cubicBezTo>
                    <a:pt x="483" y="1278"/>
                    <a:pt x="545" y="1572"/>
                    <a:pt x="465" y="1938"/>
                  </a:cubicBezTo>
                  <a:cubicBezTo>
                    <a:pt x="385" y="2339"/>
                    <a:pt x="233" y="2812"/>
                    <a:pt x="10" y="3338"/>
                  </a:cubicBezTo>
                  <a:cubicBezTo>
                    <a:pt x="1" y="3365"/>
                    <a:pt x="10" y="3401"/>
                    <a:pt x="37" y="3410"/>
                  </a:cubicBezTo>
                  <a:cubicBezTo>
                    <a:pt x="46" y="3419"/>
                    <a:pt x="54" y="3419"/>
                    <a:pt x="63" y="3419"/>
                  </a:cubicBezTo>
                  <a:cubicBezTo>
                    <a:pt x="81" y="3419"/>
                    <a:pt x="108" y="3401"/>
                    <a:pt x="117" y="3383"/>
                  </a:cubicBezTo>
                  <a:cubicBezTo>
                    <a:pt x="340" y="2848"/>
                    <a:pt x="492" y="2375"/>
                    <a:pt x="581" y="1965"/>
                  </a:cubicBezTo>
                  <a:cubicBezTo>
                    <a:pt x="661" y="1572"/>
                    <a:pt x="590" y="1260"/>
                    <a:pt x="518" y="1063"/>
                  </a:cubicBezTo>
                  <a:cubicBezTo>
                    <a:pt x="483" y="956"/>
                    <a:pt x="474" y="840"/>
                    <a:pt x="501" y="724"/>
                  </a:cubicBezTo>
                  <a:cubicBezTo>
                    <a:pt x="527" y="635"/>
                    <a:pt x="572" y="385"/>
                    <a:pt x="599" y="55"/>
                  </a:cubicBezTo>
                  <a:cubicBezTo>
                    <a:pt x="599" y="29"/>
                    <a:pt x="581" y="2"/>
                    <a:pt x="545" y="2"/>
                  </a:cubicBezTo>
                  <a:cubicBezTo>
                    <a:pt x="540" y="1"/>
                    <a:pt x="536"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31"/>
            <p:cNvSpPr/>
            <p:nvPr/>
          </p:nvSpPr>
          <p:spPr>
            <a:xfrm>
              <a:off x="3763475" y="1824350"/>
              <a:ext cx="69175" cy="105025"/>
            </a:xfrm>
            <a:custGeom>
              <a:avLst/>
              <a:gdLst/>
              <a:ahLst/>
              <a:cxnLst/>
              <a:rect l="l" t="t" r="r" b="b"/>
              <a:pathLst>
                <a:path w="2767" h="4201" extrusionOk="0">
                  <a:moveTo>
                    <a:pt x="2707" y="1"/>
                  </a:moveTo>
                  <a:cubicBezTo>
                    <a:pt x="2686" y="1"/>
                    <a:pt x="2663" y="15"/>
                    <a:pt x="2651" y="35"/>
                  </a:cubicBezTo>
                  <a:cubicBezTo>
                    <a:pt x="1830" y="1542"/>
                    <a:pt x="750" y="3130"/>
                    <a:pt x="19" y="4103"/>
                  </a:cubicBezTo>
                  <a:cubicBezTo>
                    <a:pt x="1" y="4129"/>
                    <a:pt x="10" y="4165"/>
                    <a:pt x="28" y="4183"/>
                  </a:cubicBezTo>
                  <a:cubicBezTo>
                    <a:pt x="37" y="4192"/>
                    <a:pt x="54" y="4201"/>
                    <a:pt x="63" y="4201"/>
                  </a:cubicBezTo>
                  <a:cubicBezTo>
                    <a:pt x="81" y="4201"/>
                    <a:pt x="99" y="4192"/>
                    <a:pt x="108" y="4174"/>
                  </a:cubicBezTo>
                  <a:cubicBezTo>
                    <a:pt x="848" y="3193"/>
                    <a:pt x="1928" y="1605"/>
                    <a:pt x="2749" y="88"/>
                  </a:cubicBezTo>
                  <a:cubicBezTo>
                    <a:pt x="2766" y="61"/>
                    <a:pt x="2758" y="26"/>
                    <a:pt x="2731" y="8"/>
                  </a:cubicBezTo>
                  <a:cubicBezTo>
                    <a:pt x="2723" y="3"/>
                    <a:pt x="2715" y="1"/>
                    <a:pt x="2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31"/>
            <p:cNvSpPr/>
            <p:nvPr/>
          </p:nvSpPr>
          <p:spPr>
            <a:xfrm>
              <a:off x="3617175" y="1979450"/>
              <a:ext cx="20550" cy="38700"/>
            </a:xfrm>
            <a:custGeom>
              <a:avLst/>
              <a:gdLst/>
              <a:ahLst/>
              <a:cxnLst/>
              <a:rect l="l" t="t" r="r" b="b"/>
              <a:pathLst>
                <a:path w="822" h="1548" extrusionOk="0">
                  <a:moveTo>
                    <a:pt x="764" y="1"/>
                  </a:moveTo>
                  <a:cubicBezTo>
                    <a:pt x="742" y="1"/>
                    <a:pt x="719" y="11"/>
                    <a:pt x="706" y="31"/>
                  </a:cubicBezTo>
                  <a:cubicBezTo>
                    <a:pt x="438" y="575"/>
                    <a:pt x="197" y="1075"/>
                    <a:pt x="19" y="1467"/>
                  </a:cubicBezTo>
                  <a:cubicBezTo>
                    <a:pt x="1" y="1503"/>
                    <a:pt x="19" y="1529"/>
                    <a:pt x="45" y="1547"/>
                  </a:cubicBezTo>
                  <a:lnTo>
                    <a:pt x="72" y="1547"/>
                  </a:lnTo>
                  <a:cubicBezTo>
                    <a:pt x="90" y="1547"/>
                    <a:pt x="108" y="1538"/>
                    <a:pt x="117" y="1521"/>
                  </a:cubicBezTo>
                  <a:cubicBezTo>
                    <a:pt x="295" y="1119"/>
                    <a:pt x="536" y="628"/>
                    <a:pt x="813" y="84"/>
                  </a:cubicBezTo>
                  <a:cubicBezTo>
                    <a:pt x="822" y="58"/>
                    <a:pt x="813" y="22"/>
                    <a:pt x="786" y="4"/>
                  </a:cubicBezTo>
                  <a:cubicBezTo>
                    <a:pt x="779" y="2"/>
                    <a:pt x="772"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31"/>
            <p:cNvSpPr/>
            <p:nvPr/>
          </p:nvSpPr>
          <p:spPr>
            <a:xfrm>
              <a:off x="3646175" y="1853300"/>
              <a:ext cx="60700" cy="106425"/>
            </a:xfrm>
            <a:custGeom>
              <a:avLst/>
              <a:gdLst/>
              <a:ahLst/>
              <a:cxnLst/>
              <a:rect l="l" t="t" r="r" b="b"/>
              <a:pathLst>
                <a:path w="2428" h="4257" extrusionOk="0">
                  <a:moveTo>
                    <a:pt x="2361" y="0"/>
                  </a:moveTo>
                  <a:cubicBezTo>
                    <a:pt x="2342" y="0"/>
                    <a:pt x="2323" y="10"/>
                    <a:pt x="2311" y="27"/>
                  </a:cubicBezTo>
                  <a:cubicBezTo>
                    <a:pt x="1490" y="1428"/>
                    <a:pt x="696" y="2855"/>
                    <a:pt x="18" y="4167"/>
                  </a:cubicBezTo>
                  <a:cubicBezTo>
                    <a:pt x="1" y="4203"/>
                    <a:pt x="9" y="4229"/>
                    <a:pt x="36" y="4247"/>
                  </a:cubicBezTo>
                  <a:cubicBezTo>
                    <a:pt x="45" y="4256"/>
                    <a:pt x="54" y="4256"/>
                    <a:pt x="63" y="4256"/>
                  </a:cubicBezTo>
                  <a:cubicBezTo>
                    <a:pt x="90" y="4256"/>
                    <a:pt x="108" y="4247"/>
                    <a:pt x="116" y="4220"/>
                  </a:cubicBezTo>
                  <a:cubicBezTo>
                    <a:pt x="803" y="2909"/>
                    <a:pt x="1588" y="1482"/>
                    <a:pt x="2409" y="90"/>
                  </a:cubicBezTo>
                  <a:cubicBezTo>
                    <a:pt x="2427" y="63"/>
                    <a:pt x="2418" y="27"/>
                    <a:pt x="2391" y="10"/>
                  </a:cubicBezTo>
                  <a:cubicBezTo>
                    <a:pt x="2382" y="3"/>
                    <a:pt x="2371" y="0"/>
                    <a:pt x="2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31"/>
            <p:cNvSpPr/>
            <p:nvPr/>
          </p:nvSpPr>
          <p:spPr>
            <a:xfrm>
              <a:off x="3728700" y="1704100"/>
              <a:ext cx="72500" cy="109750"/>
            </a:xfrm>
            <a:custGeom>
              <a:avLst/>
              <a:gdLst/>
              <a:ahLst/>
              <a:cxnLst/>
              <a:rect l="l" t="t" r="r" b="b"/>
              <a:pathLst>
                <a:path w="2900" h="4390" extrusionOk="0">
                  <a:moveTo>
                    <a:pt x="2833" y="0"/>
                  </a:moveTo>
                  <a:cubicBezTo>
                    <a:pt x="2814" y="0"/>
                    <a:pt x="2795" y="10"/>
                    <a:pt x="2784" y="27"/>
                  </a:cubicBezTo>
                  <a:cubicBezTo>
                    <a:pt x="1865" y="1374"/>
                    <a:pt x="928" y="2811"/>
                    <a:pt x="18" y="4300"/>
                  </a:cubicBezTo>
                  <a:cubicBezTo>
                    <a:pt x="0" y="4327"/>
                    <a:pt x="9" y="4363"/>
                    <a:pt x="36" y="4381"/>
                  </a:cubicBezTo>
                  <a:cubicBezTo>
                    <a:pt x="45" y="4390"/>
                    <a:pt x="63" y="4390"/>
                    <a:pt x="72" y="4390"/>
                  </a:cubicBezTo>
                  <a:cubicBezTo>
                    <a:pt x="89" y="4390"/>
                    <a:pt x="107" y="4381"/>
                    <a:pt x="116" y="4363"/>
                  </a:cubicBezTo>
                  <a:cubicBezTo>
                    <a:pt x="1026" y="2873"/>
                    <a:pt x="1954" y="1437"/>
                    <a:pt x="2882" y="90"/>
                  </a:cubicBezTo>
                  <a:cubicBezTo>
                    <a:pt x="2900" y="63"/>
                    <a:pt x="2891" y="27"/>
                    <a:pt x="2864" y="9"/>
                  </a:cubicBezTo>
                  <a:cubicBezTo>
                    <a:pt x="2854" y="3"/>
                    <a:pt x="2844" y="0"/>
                    <a:pt x="2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31"/>
            <p:cNvSpPr/>
            <p:nvPr/>
          </p:nvSpPr>
          <p:spPr>
            <a:xfrm>
              <a:off x="3825050" y="1640300"/>
              <a:ext cx="19650" cy="26350"/>
            </a:xfrm>
            <a:custGeom>
              <a:avLst/>
              <a:gdLst/>
              <a:ahLst/>
              <a:cxnLst/>
              <a:rect l="l" t="t" r="r" b="b"/>
              <a:pathLst>
                <a:path w="786" h="1054" extrusionOk="0">
                  <a:moveTo>
                    <a:pt x="725" y="0"/>
                  </a:moveTo>
                  <a:cubicBezTo>
                    <a:pt x="707" y="0"/>
                    <a:pt x="689" y="8"/>
                    <a:pt x="678" y="19"/>
                  </a:cubicBezTo>
                  <a:cubicBezTo>
                    <a:pt x="553" y="189"/>
                    <a:pt x="419" y="376"/>
                    <a:pt x="295" y="563"/>
                  </a:cubicBezTo>
                  <a:cubicBezTo>
                    <a:pt x="205" y="697"/>
                    <a:pt x="107" y="840"/>
                    <a:pt x="18" y="965"/>
                  </a:cubicBezTo>
                  <a:cubicBezTo>
                    <a:pt x="0" y="991"/>
                    <a:pt x="9" y="1027"/>
                    <a:pt x="36" y="1045"/>
                  </a:cubicBezTo>
                  <a:cubicBezTo>
                    <a:pt x="45" y="1045"/>
                    <a:pt x="54" y="1054"/>
                    <a:pt x="63" y="1054"/>
                  </a:cubicBezTo>
                  <a:cubicBezTo>
                    <a:pt x="80" y="1054"/>
                    <a:pt x="98" y="1045"/>
                    <a:pt x="116" y="1027"/>
                  </a:cubicBezTo>
                  <a:cubicBezTo>
                    <a:pt x="205" y="902"/>
                    <a:pt x="295" y="768"/>
                    <a:pt x="393" y="626"/>
                  </a:cubicBezTo>
                  <a:cubicBezTo>
                    <a:pt x="518" y="447"/>
                    <a:pt x="642" y="251"/>
                    <a:pt x="767" y="90"/>
                  </a:cubicBezTo>
                  <a:cubicBezTo>
                    <a:pt x="785" y="64"/>
                    <a:pt x="776" y="28"/>
                    <a:pt x="758" y="10"/>
                  </a:cubicBezTo>
                  <a:cubicBezTo>
                    <a:pt x="748" y="3"/>
                    <a:pt x="737"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8" name="Google Shape;3448;p31"/>
          <p:cNvGrpSpPr/>
          <p:nvPr/>
        </p:nvGrpSpPr>
        <p:grpSpPr>
          <a:xfrm rot="2413514">
            <a:off x="-549791" y="5501534"/>
            <a:ext cx="2176056" cy="1451559"/>
            <a:chOff x="2376275" y="2520600"/>
            <a:chExt cx="1018125" cy="679150"/>
          </a:xfrm>
        </p:grpSpPr>
        <p:sp>
          <p:nvSpPr>
            <p:cNvPr id="3449" name="Google Shape;3449;p31"/>
            <p:cNvSpPr/>
            <p:nvPr/>
          </p:nvSpPr>
          <p:spPr>
            <a:xfrm>
              <a:off x="2376275" y="2770375"/>
              <a:ext cx="752725" cy="395225"/>
            </a:xfrm>
            <a:custGeom>
              <a:avLst/>
              <a:gdLst/>
              <a:ahLst/>
              <a:cxnLst/>
              <a:rect l="l" t="t" r="r" b="b"/>
              <a:pathLst>
                <a:path w="30109" h="15809" extrusionOk="0">
                  <a:moveTo>
                    <a:pt x="0" y="1"/>
                  </a:moveTo>
                  <a:lnTo>
                    <a:pt x="937" y="3319"/>
                  </a:lnTo>
                  <a:cubicBezTo>
                    <a:pt x="2587" y="3685"/>
                    <a:pt x="4309" y="4426"/>
                    <a:pt x="6165" y="5559"/>
                  </a:cubicBezTo>
                  <a:cubicBezTo>
                    <a:pt x="7690" y="6486"/>
                    <a:pt x="9108" y="7548"/>
                    <a:pt x="10616" y="8672"/>
                  </a:cubicBezTo>
                  <a:cubicBezTo>
                    <a:pt x="11250" y="9154"/>
                    <a:pt x="11910" y="9644"/>
                    <a:pt x="12570" y="10117"/>
                  </a:cubicBezTo>
                  <a:cubicBezTo>
                    <a:pt x="13765" y="10983"/>
                    <a:pt x="15005" y="11812"/>
                    <a:pt x="16254" y="12597"/>
                  </a:cubicBezTo>
                  <a:cubicBezTo>
                    <a:pt x="17432" y="13347"/>
                    <a:pt x="18725" y="14114"/>
                    <a:pt x="20162" y="14667"/>
                  </a:cubicBezTo>
                  <a:cubicBezTo>
                    <a:pt x="22473" y="15556"/>
                    <a:pt x="24930" y="15808"/>
                    <a:pt x="27250" y="15808"/>
                  </a:cubicBezTo>
                  <a:cubicBezTo>
                    <a:pt x="28235" y="15808"/>
                    <a:pt x="29195" y="15763"/>
                    <a:pt x="30109" y="15702"/>
                  </a:cubicBezTo>
                  <a:lnTo>
                    <a:pt x="29903" y="12588"/>
                  </a:lnTo>
                  <a:cubicBezTo>
                    <a:pt x="29060" y="12643"/>
                    <a:pt x="28176" y="12685"/>
                    <a:pt x="27276" y="12685"/>
                  </a:cubicBezTo>
                  <a:cubicBezTo>
                    <a:pt x="25263" y="12685"/>
                    <a:pt x="23172" y="12477"/>
                    <a:pt x="21286" y="11750"/>
                  </a:cubicBezTo>
                  <a:cubicBezTo>
                    <a:pt x="20099" y="11295"/>
                    <a:pt x="18966" y="10617"/>
                    <a:pt x="17914" y="9957"/>
                  </a:cubicBezTo>
                  <a:cubicBezTo>
                    <a:pt x="16718" y="9207"/>
                    <a:pt x="15541" y="8413"/>
                    <a:pt x="14399" y="7593"/>
                  </a:cubicBezTo>
                  <a:cubicBezTo>
                    <a:pt x="13756" y="7129"/>
                    <a:pt x="13114" y="6638"/>
                    <a:pt x="12481" y="6174"/>
                  </a:cubicBezTo>
                  <a:cubicBezTo>
                    <a:pt x="10991" y="5050"/>
                    <a:pt x="9447" y="3899"/>
                    <a:pt x="7797" y="2891"/>
                  </a:cubicBezTo>
                  <a:cubicBezTo>
                    <a:pt x="5049" y="1214"/>
                    <a:pt x="2498" y="268"/>
                    <a:pt x="0" y="1"/>
                  </a:cubicBezTo>
                  <a:close/>
                </a:path>
              </a:pathLst>
            </a:custGeom>
            <a:solidFill>
              <a:srgbClr val="A561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31"/>
            <p:cNvSpPr/>
            <p:nvPr/>
          </p:nvSpPr>
          <p:spPr>
            <a:xfrm>
              <a:off x="2376275" y="2770375"/>
              <a:ext cx="752725" cy="395225"/>
            </a:xfrm>
            <a:custGeom>
              <a:avLst/>
              <a:gdLst/>
              <a:ahLst/>
              <a:cxnLst/>
              <a:rect l="l" t="t" r="r" b="b"/>
              <a:pathLst>
                <a:path w="30109" h="15809" extrusionOk="0">
                  <a:moveTo>
                    <a:pt x="0" y="1"/>
                  </a:moveTo>
                  <a:lnTo>
                    <a:pt x="937" y="3319"/>
                  </a:lnTo>
                  <a:cubicBezTo>
                    <a:pt x="2587" y="3685"/>
                    <a:pt x="4309" y="4426"/>
                    <a:pt x="6165" y="5559"/>
                  </a:cubicBezTo>
                  <a:cubicBezTo>
                    <a:pt x="7690" y="6486"/>
                    <a:pt x="9108" y="7548"/>
                    <a:pt x="10616" y="8672"/>
                  </a:cubicBezTo>
                  <a:cubicBezTo>
                    <a:pt x="11250" y="9154"/>
                    <a:pt x="11910" y="9644"/>
                    <a:pt x="12570" y="10117"/>
                  </a:cubicBezTo>
                  <a:cubicBezTo>
                    <a:pt x="13765" y="10983"/>
                    <a:pt x="15005" y="11812"/>
                    <a:pt x="16254" y="12597"/>
                  </a:cubicBezTo>
                  <a:cubicBezTo>
                    <a:pt x="17432" y="13347"/>
                    <a:pt x="18725" y="14114"/>
                    <a:pt x="20162" y="14667"/>
                  </a:cubicBezTo>
                  <a:cubicBezTo>
                    <a:pt x="22473" y="15556"/>
                    <a:pt x="24930" y="15808"/>
                    <a:pt x="27250" y="15808"/>
                  </a:cubicBezTo>
                  <a:cubicBezTo>
                    <a:pt x="28235" y="15808"/>
                    <a:pt x="29195" y="15763"/>
                    <a:pt x="30109" y="15702"/>
                  </a:cubicBezTo>
                  <a:lnTo>
                    <a:pt x="29903" y="12588"/>
                  </a:lnTo>
                  <a:cubicBezTo>
                    <a:pt x="29060" y="12643"/>
                    <a:pt x="28176" y="12685"/>
                    <a:pt x="27276" y="12685"/>
                  </a:cubicBezTo>
                  <a:cubicBezTo>
                    <a:pt x="25263" y="12685"/>
                    <a:pt x="23172" y="12477"/>
                    <a:pt x="21286" y="11750"/>
                  </a:cubicBezTo>
                  <a:cubicBezTo>
                    <a:pt x="20099" y="11295"/>
                    <a:pt x="18966" y="10617"/>
                    <a:pt x="17914" y="9957"/>
                  </a:cubicBezTo>
                  <a:cubicBezTo>
                    <a:pt x="16718" y="9207"/>
                    <a:pt x="15541" y="8413"/>
                    <a:pt x="14399" y="7593"/>
                  </a:cubicBezTo>
                  <a:cubicBezTo>
                    <a:pt x="13756" y="7129"/>
                    <a:pt x="13114" y="6638"/>
                    <a:pt x="12481" y="6174"/>
                  </a:cubicBezTo>
                  <a:cubicBezTo>
                    <a:pt x="10991" y="5050"/>
                    <a:pt x="9447" y="3899"/>
                    <a:pt x="7797" y="2891"/>
                  </a:cubicBezTo>
                  <a:cubicBezTo>
                    <a:pt x="5049" y="1214"/>
                    <a:pt x="2498"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31"/>
            <p:cNvSpPr/>
            <p:nvPr/>
          </p:nvSpPr>
          <p:spPr>
            <a:xfrm>
              <a:off x="2388300" y="2813200"/>
              <a:ext cx="737125" cy="323550"/>
            </a:xfrm>
            <a:custGeom>
              <a:avLst/>
              <a:gdLst/>
              <a:ahLst/>
              <a:cxnLst/>
              <a:rect l="l" t="t" r="r" b="b"/>
              <a:pathLst>
                <a:path w="29485" h="12942" extrusionOk="0">
                  <a:moveTo>
                    <a:pt x="1" y="1"/>
                  </a:moveTo>
                  <a:lnTo>
                    <a:pt x="54" y="170"/>
                  </a:lnTo>
                  <a:cubicBezTo>
                    <a:pt x="340" y="250"/>
                    <a:pt x="616" y="358"/>
                    <a:pt x="884" y="456"/>
                  </a:cubicBezTo>
                  <a:cubicBezTo>
                    <a:pt x="3578" y="1482"/>
                    <a:pt x="6370" y="2543"/>
                    <a:pt x="8815" y="4167"/>
                  </a:cubicBezTo>
                  <a:cubicBezTo>
                    <a:pt x="9841" y="4845"/>
                    <a:pt x="10813" y="5630"/>
                    <a:pt x="11750" y="6388"/>
                  </a:cubicBezTo>
                  <a:cubicBezTo>
                    <a:pt x="12401" y="6914"/>
                    <a:pt x="13070" y="7450"/>
                    <a:pt x="13757" y="7958"/>
                  </a:cubicBezTo>
                  <a:cubicBezTo>
                    <a:pt x="15818" y="9484"/>
                    <a:pt x="17602" y="10313"/>
                    <a:pt x="19368" y="10581"/>
                  </a:cubicBezTo>
                  <a:cubicBezTo>
                    <a:pt x="19600" y="10617"/>
                    <a:pt x="19832" y="10643"/>
                    <a:pt x="20064" y="10670"/>
                  </a:cubicBezTo>
                  <a:cubicBezTo>
                    <a:pt x="20724" y="10742"/>
                    <a:pt x="21411" y="10822"/>
                    <a:pt x="22000" y="11125"/>
                  </a:cubicBezTo>
                  <a:cubicBezTo>
                    <a:pt x="22357" y="11304"/>
                    <a:pt x="22669" y="11553"/>
                    <a:pt x="22972" y="11803"/>
                  </a:cubicBezTo>
                  <a:cubicBezTo>
                    <a:pt x="23231" y="12008"/>
                    <a:pt x="23490" y="12214"/>
                    <a:pt x="23775" y="12392"/>
                  </a:cubicBezTo>
                  <a:cubicBezTo>
                    <a:pt x="24388" y="12754"/>
                    <a:pt x="25123" y="12942"/>
                    <a:pt x="25910" y="12942"/>
                  </a:cubicBezTo>
                  <a:cubicBezTo>
                    <a:pt x="26246" y="12942"/>
                    <a:pt x="26592" y="12907"/>
                    <a:pt x="26942" y="12838"/>
                  </a:cubicBezTo>
                  <a:cubicBezTo>
                    <a:pt x="27736" y="12677"/>
                    <a:pt x="28557" y="12347"/>
                    <a:pt x="29485" y="11803"/>
                  </a:cubicBezTo>
                  <a:lnTo>
                    <a:pt x="29476" y="11634"/>
                  </a:lnTo>
                  <a:cubicBezTo>
                    <a:pt x="28530" y="12196"/>
                    <a:pt x="27710" y="12526"/>
                    <a:pt x="26916" y="12686"/>
                  </a:cubicBezTo>
                  <a:cubicBezTo>
                    <a:pt x="26569" y="12757"/>
                    <a:pt x="26227" y="12792"/>
                    <a:pt x="25895" y="12792"/>
                  </a:cubicBezTo>
                  <a:cubicBezTo>
                    <a:pt x="25141" y="12792"/>
                    <a:pt x="24438" y="12611"/>
                    <a:pt x="23856" y="12258"/>
                  </a:cubicBezTo>
                  <a:cubicBezTo>
                    <a:pt x="23579" y="12098"/>
                    <a:pt x="23320" y="11883"/>
                    <a:pt x="23071" y="11687"/>
                  </a:cubicBezTo>
                  <a:cubicBezTo>
                    <a:pt x="22758" y="11437"/>
                    <a:pt x="22437" y="11170"/>
                    <a:pt x="22071" y="10991"/>
                  </a:cubicBezTo>
                  <a:cubicBezTo>
                    <a:pt x="21456" y="10679"/>
                    <a:pt x="20751" y="10599"/>
                    <a:pt x="20082" y="10527"/>
                  </a:cubicBezTo>
                  <a:cubicBezTo>
                    <a:pt x="19850" y="10501"/>
                    <a:pt x="19618" y="10474"/>
                    <a:pt x="19395" y="10438"/>
                  </a:cubicBezTo>
                  <a:cubicBezTo>
                    <a:pt x="17656" y="10171"/>
                    <a:pt x="15889" y="9341"/>
                    <a:pt x="13837" y="7833"/>
                  </a:cubicBezTo>
                  <a:cubicBezTo>
                    <a:pt x="13159" y="7334"/>
                    <a:pt x="12490" y="6798"/>
                    <a:pt x="11848" y="6272"/>
                  </a:cubicBezTo>
                  <a:cubicBezTo>
                    <a:pt x="10902" y="5514"/>
                    <a:pt x="9930" y="4720"/>
                    <a:pt x="8904" y="4042"/>
                  </a:cubicBezTo>
                  <a:cubicBezTo>
                    <a:pt x="6442" y="2409"/>
                    <a:pt x="3641" y="1348"/>
                    <a:pt x="938" y="313"/>
                  </a:cubicBezTo>
                  <a:cubicBezTo>
                    <a:pt x="643" y="206"/>
                    <a:pt x="331" y="9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31"/>
            <p:cNvSpPr/>
            <p:nvPr/>
          </p:nvSpPr>
          <p:spPr>
            <a:xfrm>
              <a:off x="2829225" y="3108775"/>
              <a:ext cx="161500" cy="53500"/>
            </a:xfrm>
            <a:custGeom>
              <a:avLst/>
              <a:gdLst/>
              <a:ahLst/>
              <a:cxnLst/>
              <a:rect l="l" t="t" r="r" b="b"/>
              <a:pathLst>
                <a:path w="6460" h="2140" extrusionOk="0">
                  <a:moveTo>
                    <a:pt x="3168" y="1"/>
                  </a:moveTo>
                  <a:cubicBezTo>
                    <a:pt x="2807" y="1"/>
                    <a:pt x="2448" y="49"/>
                    <a:pt x="2097" y="96"/>
                  </a:cubicBezTo>
                  <a:cubicBezTo>
                    <a:pt x="1972" y="114"/>
                    <a:pt x="1856" y="132"/>
                    <a:pt x="1731" y="150"/>
                  </a:cubicBezTo>
                  <a:cubicBezTo>
                    <a:pt x="1431" y="186"/>
                    <a:pt x="1101" y="210"/>
                    <a:pt x="758" y="210"/>
                  </a:cubicBezTo>
                  <a:cubicBezTo>
                    <a:pt x="510" y="210"/>
                    <a:pt x="255" y="197"/>
                    <a:pt x="1" y="168"/>
                  </a:cubicBezTo>
                  <a:lnTo>
                    <a:pt x="1" y="168"/>
                  </a:lnTo>
                  <a:cubicBezTo>
                    <a:pt x="108" y="230"/>
                    <a:pt x="215" y="283"/>
                    <a:pt x="331" y="346"/>
                  </a:cubicBezTo>
                  <a:cubicBezTo>
                    <a:pt x="465" y="353"/>
                    <a:pt x="598" y="356"/>
                    <a:pt x="729" y="356"/>
                  </a:cubicBezTo>
                  <a:cubicBezTo>
                    <a:pt x="1089" y="356"/>
                    <a:pt x="1436" y="332"/>
                    <a:pt x="1749" y="292"/>
                  </a:cubicBezTo>
                  <a:cubicBezTo>
                    <a:pt x="1874" y="283"/>
                    <a:pt x="1990" y="266"/>
                    <a:pt x="2115" y="248"/>
                  </a:cubicBezTo>
                  <a:cubicBezTo>
                    <a:pt x="2470" y="199"/>
                    <a:pt x="2833" y="150"/>
                    <a:pt x="3194" y="150"/>
                  </a:cubicBezTo>
                  <a:cubicBezTo>
                    <a:pt x="3358" y="150"/>
                    <a:pt x="3523" y="160"/>
                    <a:pt x="3685" y="185"/>
                  </a:cubicBezTo>
                  <a:cubicBezTo>
                    <a:pt x="4577" y="337"/>
                    <a:pt x="5273" y="917"/>
                    <a:pt x="5692" y="1381"/>
                  </a:cubicBezTo>
                  <a:cubicBezTo>
                    <a:pt x="5898" y="1613"/>
                    <a:pt x="6094" y="1862"/>
                    <a:pt x="6263" y="2121"/>
                  </a:cubicBezTo>
                  <a:cubicBezTo>
                    <a:pt x="6326" y="2130"/>
                    <a:pt x="6397" y="2139"/>
                    <a:pt x="6460" y="2139"/>
                  </a:cubicBezTo>
                  <a:cubicBezTo>
                    <a:pt x="6263" y="1845"/>
                    <a:pt x="6049" y="1550"/>
                    <a:pt x="5799" y="1283"/>
                  </a:cubicBezTo>
                  <a:cubicBezTo>
                    <a:pt x="5362" y="801"/>
                    <a:pt x="4649" y="194"/>
                    <a:pt x="3712" y="43"/>
                  </a:cubicBezTo>
                  <a:cubicBezTo>
                    <a:pt x="3530" y="13"/>
                    <a:pt x="3349"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31"/>
            <p:cNvSpPr/>
            <p:nvPr/>
          </p:nvSpPr>
          <p:spPr>
            <a:xfrm>
              <a:off x="2523900" y="2905325"/>
              <a:ext cx="205875" cy="145425"/>
            </a:xfrm>
            <a:custGeom>
              <a:avLst/>
              <a:gdLst/>
              <a:ahLst/>
              <a:cxnLst/>
              <a:rect l="l" t="t" r="r" b="b"/>
              <a:pathLst>
                <a:path w="8235" h="5817" extrusionOk="0">
                  <a:moveTo>
                    <a:pt x="1" y="0"/>
                  </a:moveTo>
                  <a:cubicBezTo>
                    <a:pt x="81" y="54"/>
                    <a:pt x="170" y="107"/>
                    <a:pt x="260" y="161"/>
                  </a:cubicBezTo>
                  <a:cubicBezTo>
                    <a:pt x="304" y="187"/>
                    <a:pt x="349" y="214"/>
                    <a:pt x="393" y="241"/>
                  </a:cubicBezTo>
                  <a:cubicBezTo>
                    <a:pt x="1749" y="571"/>
                    <a:pt x="3105" y="1187"/>
                    <a:pt x="4345" y="2061"/>
                  </a:cubicBezTo>
                  <a:cubicBezTo>
                    <a:pt x="5603" y="2962"/>
                    <a:pt x="6781" y="4130"/>
                    <a:pt x="7860" y="5558"/>
                  </a:cubicBezTo>
                  <a:cubicBezTo>
                    <a:pt x="7985" y="5647"/>
                    <a:pt x="8110" y="5727"/>
                    <a:pt x="8235" y="5817"/>
                  </a:cubicBezTo>
                  <a:cubicBezTo>
                    <a:pt x="7075" y="4220"/>
                    <a:pt x="5808" y="2917"/>
                    <a:pt x="4426" y="1945"/>
                  </a:cubicBezTo>
                  <a:cubicBezTo>
                    <a:pt x="3052" y="964"/>
                    <a:pt x="1526" y="3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31"/>
            <p:cNvSpPr/>
            <p:nvPr/>
          </p:nvSpPr>
          <p:spPr>
            <a:xfrm>
              <a:off x="2990700" y="3083725"/>
              <a:ext cx="122025" cy="27250"/>
            </a:xfrm>
            <a:custGeom>
              <a:avLst/>
              <a:gdLst/>
              <a:ahLst/>
              <a:cxnLst/>
              <a:rect l="l" t="t" r="r" b="b"/>
              <a:pathLst>
                <a:path w="4881" h="1090" extrusionOk="0">
                  <a:moveTo>
                    <a:pt x="1" y="1"/>
                  </a:moveTo>
                  <a:cubicBezTo>
                    <a:pt x="554" y="652"/>
                    <a:pt x="1410" y="1071"/>
                    <a:pt x="2302" y="1089"/>
                  </a:cubicBezTo>
                  <a:cubicBezTo>
                    <a:pt x="2324" y="1090"/>
                    <a:pt x="2345" y="1090"/>
                    <a:pt x="2366" y="1090"/>
                  </a:cubicBezTo>
                  <a:cubicBezTo>
                    <a:pt x="3265" y="1090"/>
                    <a:pt x="4175" y="726"/>
                    <a:pt x="4880" y="81"/>
                  </a:cubicBezTo>
                  <a:lnTo>
                    <a:pt x="4880" y="81"/>
                  </a:lnTo>
                  <a:cubicBezTo>
                    <a:pt x="4800" y="90"/>
                    <a:pt x="4711" y="90"/>
                    <a:pt x="4631" y="90"/>
                  </a:cubicBezTo>
                  <a:cubicBezTo>
                    <a:pt x="3980" y="636"/>
                    <a:pt x="3178" y="938"/>
                    <a:pt x="2380" y="938"/>
                  </a:cubicBezTo>
                  <a:cubicBezTo>
                    <a:pt x="2357" y="938"/>
                    <a:pt x="2334" y="938"/>
                    <a:pt x="2311" y="938"/>
                  </a:cubicBezTo>
                  <a:cubicBezTo>
                    <a:pt x="1517" y="920"/>
                    <a:pt x="750" y="572"/>
                    <a:pt x="224" y="28"/>
                  </a:cubicBezTo>
                  <a:cubicBezTo>
                    <a:pt x="152" y="19"/>
                    <a:pt x="72" y="1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31"/>
            <p:cNvSpPr/>
            <p:nvPr/>
          </p:nvSpPr>
          <p:spPr>
            <a:xfrm>
              <a:off x="2883200" y="3132475"/>
              <a:ext cx="67375" cy="24000"/>
            </a:xfrm>
            <a:custGeom>
              <a:avLst/>
              <a:gdLst/>
              <a:ahLst/>
              <a:cxnLst/>
              <a:rect l="l" t="t" r="r" b="b"/>
              <a:pathLst>
                <a:path w="2695" h="960" extrusionOk="0">
                  <a:moveTo>
                    <a:pt x="835" y="1"/>
                  </a:moveTo>
                  <a:cubicBezTo>
                    <a:pt x="531" y="1"/>
                    <a:pt x="240" y="75"/>
                    <a:pt x="1" y="219"/>
                  </a:cubicBezTo>
                  <a:cubicBezTo>
                    <a:pt x="63" y="245"/>
                    <a:pt x="125" y="263"/>
                    <a:pt x="188" y="290"/>
                  </a:cubicBezTo>
                  <a:cubicBezTo>
                    <a:pt x="387" y="200"/>
                    <a:pt x="612" y="152"/>
                    <a:pt x="845" y="152"/>
                  </a:cubicBezTo>
                  <a:cubicBezTo>
                    <a:pt x="1030" y="152"/>
                    <a:pt x="1221" y="182"/>
                    <a:pt x="1410" y="245"/>
                  </a:cubicBezTo>
                  <a:cubicBezTo>
                    <a:pt x="1767" y="361"/>
                    <a:pt x="2106" y="593"/>
                    <a:pt x="2436" y="914"/>
                  </a:cubicBezTo>
                  <a:cubicBezTo>
                    <a:pt x="2525" y="932"/>
                    <a:pt x="2606" y="950"/>
                    <a:pt x="2695" y="959"/>
                  </a:cubicBezTo>
                  <a:cubicBezTo>
                    <a:pt x="2302" y="540"/>
                    <a:pt x="1883" y="245"/>
                    <a:pt x="1455" y="103"/>
                  </a:cubicBezTo>
                  <a:cubicBezTo>
                    <a:pt x="1250" y="34"/>
                    <a:pt x="1040" y="1"/>
                    <a:pt x="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31"/>
            <p:cNvSpPr/>
            <p:nvPr/>
          </p:nvSpPr>
          <p:spPr>
            <a:xfrm>
              <a:off x="2435375" y="2781750"/>
              <a:ext cx="414625" cy="253400"/>
            </a:xfrm>
            <a:custGeom>
              <a:avLst/>
              <a:gdLst/>
              <a:ahLst/>
              <a:cxnLst/>
              <a:rect l="l" t="t" r="r" b="b"/>
              <a:pathLst>
                <a:path w="16585" h="10136" extrusionOk="0">
                  <a:moveTo>
                    <a:pt x="0" y="1"/>
                  </a:moveTo>
                  <a:lnTo>
                    <a:pt x="0" y="1"/>
                  </a:lnTo>
                  <a:cubicBezTo>
                    <a:pt x="7298" y="4203"/>
                    <a:pt x="8823" y="5469"/>
                    <a:pt x="10429" y="6808"/>
                  </a:cubicBezTo>
                  <a:cubicBezTo>
                    <a:pt x="11178" y="7441"/>
                    <a:pt x="11954" y="8083"/>
                    <a:pt x="13355" y="9056"/>
                  </a:cubicBezTo>
                  <a:cubicBezTo>
                    <a:pt x="14345" y="9734"/>
                    <a:pt x="15487" y="10108"/>
                    <a:pt x="16584" y="10135"/>
                  </a:cubicBezTo>
                  <a:cubicBezTo>
                    <a:pt x="16486" y="10082"/>
                    <a:pt x="16397" y="10028"/>
                    <a:pt x="16308" y="9966"/>
                  </a:cubicBezTo>
                  <a:cubicBezTo>
                    <a:pt x="15326" y="9894"/>
                    <a:pt x="14318" y="9537"/>
                    <a:pt x="13444" y="8931"/>
                  </a:cubicBezTo>
                  <a:cubicBezTo>
                    <a:pt x="12044" y="7967"/>
                    <a:pt x="11267" y="7325"/>
                    <a:pt x="10518" y="6700"/>
                  </a:cubicBezTo>
                  <a:cubicBezTo>
                    <a:pt x="8957" y="5389"/>
                    <a:pt x="7467" y="4149"/>
                    <a:pt x="616" y="179"/>
                  </a:cubicBezTo>
                  <a:cubicBezTo>
                    <a:pt x="411" y="117"/>
                    <a:pt x="205" y="5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31"/>
            <p:cNvSpPr/>
            <p:nvPr/>
          </p:nvSpPr>
          <p:spPr>
            <a:xfrm>
              <a:off x="3057600" y="2760350"/>
              <a:ext cx="336800" cy="345500"/>
            </a:xfrm>
            <a:custGeom>
              <a:avLst/>
              <a:gdLst/>
              <a:ahLst/>
              <a:cxnLst/>
              <a:rect l="l" t="t" r="r" b="b"/>
              <a:pathLst>
                <a:path w="13472" h="13820" extrusionOk="0">
                  <a:moveTo>
                    <a:pt x="13472" y="0"/>
                  </a:moveTo>
                  <a:lnTo>
                    <a:pt x="13472" y="0"/>
                  </a:lnTo>
                  <a:cubicBezTo>
                    <a:pt x="8735" y="366"/>
                    <a:pt x="4417" y="3060"/>
                    <a:pt x="1937" y="7110"/>
                  </a:cubicBezTo>
                  <a:cubicBezTo>
                    <a:pt x="1" y="10268"/>
                    <a:pt x="170" y="13819"/>
                    <a:pt x="170" y="13819"/>
                  </a:cubicBezTo>
                  <a:cubicBezTo>
                    <a:pt x="2320" y="13667"/>
                    <a:pt x="4899" y="12998"/>
                    <a:pt x="6611" y="11705"/>
                  </a:cubicBezTo>
                  <a:cubicBezTo>
                    <a:pt x="12276" y="7432"/>
                    <a:pt x="13258" y="2552"/>
                    <a:pt x="13472" y="0"/>
                  </a:cubicBezTo>
                  <a:close/>
                </a:path>
              </a:pathLst>
            </a:custGeom>
            <a:solidFill>
              <a:srgbClr val="9CA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31"/>
            <p:cNvSpPr/>
            <p:nvPr/>
          </p:nvSpPr>
          <p:spPr>
            <a:xfrm>
              <a:off x="3064525" y="2760350"/>
              <a:ext cx="329875" cy="337300"/>
            </a:xfrm>
            <a:custGeom>
              <a:avLst/>
              <a:gdLst/>
              <a:ahLst/>
              <a:cxnLst/>
              <a:rect l="l" t="t" r="r" b="b"/>
              <a:pathLst>
                <a:path w="13195" h="13492" extrusionOk="0">
                  <a:moveTo>
                    <a:pt x="13195" y="0"/>
                  </a:moveTo>
                  <a:lnTo>
                    <a:pt x="13195" y="0"/>
                  </a:lnTo>
                  <a:cubicBezTo>
                    <a:pt x="13105" y="9"/>
                    <a:pt x="13007" y="18"/>
                    <a:pt x="12909" y="27"/>
                  </a:cubicBezTo>
                  <a:cubicBezTo>
                    <a:pt x="12677" y="232"/>
                    <a:pt x="12445" y="429"/>
                    <a:pt x="12222" y="634"/>
                  </a:cubicBezTo>
                  <a:cubicBezTo>
                    <a:pt x="11402" y="1347"/>
                    <a:pt x="10572" y="2070"/>
                    <a:pt x="9751" y="2802"/>
                  </a:cubicBezTo>
                  <a:cubicBezTo>
                    <a:pt x="9448" y="2204"/>
                    <a:pt x="9296" y="1526"/>
                    <a:pt x="9314" y="848"/>
                  </a:cubicBezTo>
                  <a:lnTo>
                    <a:pt x="9314" y="848"/>
                  </a:lnTo>
                  <a:cubicBezTo>
                    <a:pt x="9225" y="884"/>
                    <a:pt x="9136" y="910"/>
                    <a:pt x="9046" y="946"/>
                  </a:cubicBezTo>
                  <a:cubicBezTo>
                    <a:pt x="9055" y="1651"/>
                    <a:pt x="9225" y="2356"/>
                    <a:pt x="9555" y="2980"/>
                  </a:cubicBezTo>
                  <a:cubicBezTo>
                    <a:pt x="8779" y="3667"/>
                    <a:pt x="8012" y="4372"/>
                    <a:pt x="7253" y="5085"/>
                  </a:cubicBezTo>
                  <a:cubicBezTo>
                    <a:pt x="6763" y="4229"/>
                    <a:pt x="6486" y="3248"/>
                    <a:pt x="6441" y="2266"/>
                  </a:cubicBezTo>
                  <a:cubicBezTo>
                    <a:pt x="6352" y="2320"/>
                    <a:pt x="6272" y="2373"/>
                    <a:pt x="6192" y="2427"/>
                  </a:cubicBezTo>
                  <a:cubicBezTo>
                    <a:pt x="6263" y="3417"/>
                    <a:pt x="6548" y="4398"/>
                    <a:pt x="7057" y="5264"/>
                  </a:cubicBezTo>
                  <a:cubicBezTo>
                    <a:pt x="6334" y="5942"/>
                    <a:pt x="5621" y="6638"/>
                    <a:pt x="4934" y="7342"/>
                  </a:cubicBezTo>
                  <a:cubicBezTo>
                    <a:pt x="4354" y="6424"/>
                    <a:pt x="3988" y="5371"/>
                    <a:pt x="3872" y="4309"/>
                  </a:cubicBezTo>
                  <a:cubicBezTo>
                    <a:pt x="3801" y="4390"/>
                    <a:pt x="3720" y="4470"/>
                    <a:pt x="3649" y="4550"/>
                  </a:cubicBezTo>
                  <a:cubicBezTo>
                    <a:pt x="3792" y="5594"/>
                    <a:pt x="4167" y="6629"/>
                    <a:pt x="4746" y="7530"/>
                  </a:cubicBezTo>
                  <a:cubicBezTo>
                    <a:pt x="4158" y="8136"/>
                    <a:pt x="3587" y="8743"/>
                    <a:pt x="3034" y="9367"/>
                  </a:cubicBezTo>
                  <a:cubicBezTo>
                    <a:pt x="2489" y="8573"/>
                    <a:pt x="2097" y="7672"/>
                    <a:pt x="1892" y="6745"/>
                  </a:cubicBezTo>
                  <a:cubicBezTo>
                    <a:pt x="1820" y="6852"/>
                    <a:pt x="1758" y="6950"/>
                    <a:pt x="1695" y="7048"/>
                  </a:cubicBezTo>
                  <a:cubicBezTo>
                    <a:pt x="1927" y="7940"/>
                    <a:pt x="2320" y="8805"/>
                    <a:pt x="2864" y="9573"/>
                  </a:cubicBezTo>
                  <a:cubicBezTo>
                    <a:pt x="2275" y="10242"/>
                    <a:pt x="1704" y="10929"/>
                    <a:pt x="1160" y="11633"/>
                  </a:cubicBezTo>
                  <a:cubicBezTo>
                    <a:pt x="839" y="11054"/>
                    <a:pt x="607" y="10420"/>
                    <a:pt x="473" y="9787"/>
                  </a:cubicBezTo>
                  <a:cubicBezTo>
                    <a:pt x="420" y="9956"/>
                    <a:pt x="375" y="10126"/>
                    <a:pt x="330" y="10286"/>
                  </a:cubicBezTo>
                  <a:cubicBezTo>
                    <a:pt x="491" y="10830"/>
                    <a:pt x="705" y="11357"/>
                    <a:pt x="991" y="11856"/>
                  </a:cubicBezTo>
                  <a:cubicBezTo>
                    <a:pt x="678" y="12267"/>
                    <a:pt x="366" y="12686"/>
                    <a:pt x="72" y="13114"/>
                  </a:cubicBezTo>
                  <a:cubicBezTo>
                    <a:pt x="0" y="13221"/>
                    <a:pt x="27" y="13373"/>
                    <a:pt x="134" y="13444"/>
                  </a:cubicBezTo>
                  <a:cubicBezTo>
                    <a:pt x="179" y="13476"/>
                    <a:pt x="228" y="13491"/>
                    <a:pt x="276" y="13491"/>
                  </a:cubicBezTo>
                  <a:cubicBezTo>
                    <a:pt x="324" y="13491"/>
                    <a:pt x="371" y="13476"/>
                    <a:pt x="411" y="13444"/>
                  </a:cubicBezTo>
                  <a:cubicBezTo>
                    <a:pt x="438" y="13427"/>
                    <a:pt x="455" y="13409"/>
                    <a:pt x="473" y="13391"/>
                  </a:cubicBezTo>
                  <a:cubicBezTo>
                    <a:pt x="750" y="12989"/>
                    <a:pt x="1035" y="12588"/>
                    <a:pt x="1339" y="12195"/>
                  </a:cubicBezTo>
                  <a:cubicBezTo>
                    <a:pt x="2190" y="12545"/>
                    <a:pt x="3114" y="12722"/>
                    <a:pt x="4011" y="12722"/>
                  </a:cubicBezTo>
                  <a:cubicBezTo>
                    <a:pt x="4213" y="12722"/>
                    <a:pt x="4414" y="12713"/>
                    <a:pt x="4613" y="12695"/>
                  </a:cubicBezTo>
                  <a:cubicBezTo>
                    <a:pt x="4880" y="12570"/>
                    <a:pt x="5148" y="12445"/>
                    <a:pt x="5407" y="12302"/>
                  </a:cubicBezTo>
                  <a:lnTo>
                    <a:pt x="5407" y="12302"/>
                  </a:lnTo>
                  <a:cubicBezTo>
                    <a:pt x="4952" y="12410"/>
                    <a:pt x="4476" y="12464"/>
                    <a:pt x="3992" y="12464"/>
                  </a:cubicBezTo>
                  <a:cubicBezTo>
                    <a:pt x="3157" y="12464"/>
                    <a:pt x="2301" y="12303"/>
                    <a:pt x="1499" y="11981"/>
                  </a:cubicBezTo>
                  <a:cubicBezTo>
                    <a:pt x="2034" y="11285"/>
                    <a:pt x="2605" y="10599"/>
                    <a:pt x="3185" y="9929"/>
                  </a:cubicBezTo>
                  <a:cubicBezTo>
                    <a:pt x="4344" y="10582"/>
                    <a:pt x="5666" y="10929"/>
                    <a:pt x="6955" y="10929"/>
                  </a:cubicBezTo>
                  <a:cubicBezTo>
                    <a:pt x="7075" y="10929"/>
                    <a:pt x="7196" y="10926"/>
                    <a:pt x="7316" y="10920"/>
                  </a:cubicBezTo>
                  <a:cubicBezTo>
                    <a:pt x="7423" y="10822"/>
                    <a:pt x="7530" y="10732"/>
                    <a:pt x="7637" y="10634"/>
                  </a:cubicBezTo>
                  <a:lnTo>
                    <a:pt x="7637" y="10634"/>
                  </a:lnTo>
                  <a:cubicBezTo>
                    <a:pt x="7412" y="10657"/>
                    <a:pt x="7184" y="10668"/>
                    <a:pt x="6955" y="10668"/>
                  </a:cubicBezTo>
                  <a:cubicBezTo>
                    <a:pt x="5731" y="10668"/>
                    <a:pt x="4468" y="10348"/>
                    <a:pt x="3364" y="9724"/>
                  </a:cubicBezTo>
                  <a:cubicBezTo>
                    <a:pt x="3926" y="9091"/>
                    <a:pt x="4506" y="8466"/>
                    <a:pt x="5103" y="7851"/>
                  </a:cubicBezTo>
                  <a:cubicBezTo>
                    <a:pt x="6116" y="8357"/>
                    <a:pt x="7251" y="8612"/>
                    <a:pt x="8370" y="8612"/>
                  </a:cubicBezTo>
                  <a:cubicBezTo>
                    <a:pt x="8827" y="8612"/>
                    <a:pt x="9282" y="8570"/>
                    <a:pt x="9724" y="8484"/>
                  </a:cubicBezTo>
                  <a:cubicBezTo>
                    <a:pt x="9814" y="8368"/>
                    <a:pt x="9894" y="8261"/>
                    <a:pt x="9983" y="8154"/>
                  </a:cubicBezTo>
                  <a:lnTo>
                    <a:pt x="9983" y="8154"/>
                  </a:lnTo>
                  <a:cubicBezTo>
                    <a:pt x="9457" y="8287"/>
                    <a:pt x="8909" y="8352"/>
                    <a:pt x="8358" y="8352"/>
                  </a:cubicBezTo>
                  <a:cubicBezTo>
                    <a:pt x="7311" y="8352"/>
                    <a:pt x="6252" y="8116"/>
                    <a:pt x="5300" y="7655"/>
                  </a:cubicBezTo>
                  <a:cubicBezTo>
                    <a:pt x="5986" y="6959"/>
                    <a:pt x="6691" y="6272"/>
                    <a:pt x="7405" y="5603"/>
                  </a:cubicBezTo>
                  <a:cubicBezTo>
                    <a:pt x="8208" y="5945"/>
                    <a:pt x="9089" y="6119"/>
                    <a:pt x="9964" y="6119"/>
                  </a:cubicBezTo>
                  <a:cubicBezTo>
                    <a:pt x="10458" y="6119"/>
                    <a:pt x="10951" y="6063"/>
                    <a:pt x="11428" y="5951"/>
                  </a:cubicBezTo>
                  <a:cubicBezTo>
                    <a:pt x="11482" y="5853"/>
                    <a:pt x="11544" y="5746"/>
                    <a:pt x="11598" y="5638"/>
                  </a:cubicBezTo>
                  <a:lnTo>
                    <a:pt x="11598" y="5638"/>
                  </a:lnTo>
                  <a:cubicBezTo>
                    <a:pt x="11068" y="5785"/>
                    <a:pt x="10513" y="5858"/>
                    <a:pt x="9957" y="5858"/>
                  </a:cubicBezTo>
                  <a:cubicBezTo>
                    <a:pt x="9157" y="5858"/>
                    <a:pt x="8352" y="5707"/>
                    <a:pt x="7610" y="5407"/>
                  </a:cubicBezTo>
                  <a:cubicBezTo>
                    <a:pt x="8377" y="4684"/>
                    <a:pt x="9153" y="3979"/>
                    <a:pt x="9938" y="3283"/>
                  </a:cubicBezTo>
                  <a:cubicBezTo>
                    <a:pt x="10427" y="3471"/>
                    <a:pt x="10954" y="3562"/>
                    <a:pt x="11479" y="3562"/>
                  </a:cubicBezTo>
                  <a:cubicBezTo>
                    <a:pt x="11826" y="3562"/>
                    <a:pt x="12173" y="3522"/>
                    <a:pt x="12508" y="3444"/>
                  </a:cubicBezTo>
                  <a:cubicBezTo>
                    <a:pt x="12543" y="3346"/>
                    <a:pt x="12570" y="3248"/>
                    <a:pt x="12606" y="3150"/>
                  </a:cubicBezTo>
                  <a:lnTo>
                    <a:pt x="12606" y="3150"/>
                  </a:lnTo>
                  <a:cubicBezTo>
                    <a:pt x="12241" y="3252"/>
                    <a:pt x="11860" y="3304"/>
                    <a:pt x="11479" y="3304"/>
                  </a:cubicBezTo>
                  <a:cubicBezTo>
                    <a:pt x="11030" y="3304"/>
                    <a:pt x="10581" y="3232"/>
                    <a:pt x="10161" y="3087"/>
                  </a:cubicBezTo>
                  <a:cubicBezTo>
                    <a:pt x="10955" y="2382"/>
                    <a:pt x="11749" y="1686"/>
                    <a:pt x="12534" y="1000"/>
                  </a:cubicBezTo>
                  <a:cubicBezTo>
                    <a:pt x="12740" y="812"/>
                    <a:pt x="12945" y="634"/>
                    <a:pt x="13150" y="455"/>
                  </a:cubicBezTo>
                  <a:cubicBezTo>
                    <a:pt x="13168" y="295"/>
                    <a:pt x="13186" y="143"/>
                    <a:pt x="13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31"/>
            <p:cNvSpPr/>
            <p:nvPr/>
          </p:nvSpPr>
          <p:spPr>
            <a:xfrm>
              <a:off x="2484650" y="3019325"/>
              <a:ext cx="454775" cy="180425"/>
            </a:xfrm>
            <a:custGeom>
              <a:avLst/>
              <a:gdLst/>
              <a:ahLst/>
              <a:cxnLst/>
              <a:rect l="l" t="t" r="r" b="b"/>
              <a:pathLst>
                <a:path w="18191" h="7217" extrusionOk="0">
                  <a:moveTo>
                    <a:pt x="7264" y="0"/>
                  </a:moveTo>
                  <a:cubicBezTo>
                    <a:pt x="3870" y="0"/>
                    <a:pt x="1431" y="1106"/>
                    <a:pt x="1" y="1917"/>
                  </a:cubicBezTo>
                  <a:cubicBezTo>
                    <a:pt x="2711" y="5286"/>
                    <a:pt x="6885" y="7216"/>
                    <a:pt x="11189" y="7216"/>
                  </a:cubicBezTo>
                  <a:cubicBezTo>
                    <a:pt x="11432" y="7216"/>
                    <a:pt x="11676" y="7210"/>
                    <a:pt x="11919" y="7198"/>
                  </a:cubicBezTo>
                  <a:cubicBezTo>
                    <a:pt x="15470" y="7011"/>
                    <a:pt x="18191" y="4941"/>
                    <a:pt x="18191" y="4941"/>
                  </a:cubicBezTo>
                  <a:cubicBezTo>
                    <a:pt x="16906" y="3326"/>
                    <a:pt x="14970" y="1649"/>
                    <a:pt x="13016" y="989"/>
                  </a:cubicBezTo>
                  <a:cubicBezTo>
                    <a:pt x="10868" y="273"/>
                    <a:pt x="8948" y="0"/>
                    <a:pt x="7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31"/>
            <p:cNvSpPr/>
            <p:nvPr/>
          </p:nvSpPr>
          <p:spPr>
            <a:xfrm>
              <a:off x="2484650" y="3019950"/>
              <a:ext cx="444300" cy="179775"/>
            </a:xfrm>
            <a:custGeom>
              <a:avLst/>
              <a:gdLst/>
              <a:ahLst/>
              <a:cxnLst/>
              <a:rect l="l" t="t" r="r" b="b"/>
              <a:pathLst>
                <a:path w="17772" h="7191" extrusionOk="0">
                  <a:moveTo>
                    <a:pt x="8217" y="0"/>
                  </a:moveTo>
                  <a:lnTo>
                    <a:pt x="8217" y="0"/>
                  </a:lnTo>
                  <a:cubicBezTo>
                    <a:pt x="9341" y="1009"/>
                    <a:pt x="10135" y="2454"/>
                    <a:pt x="10367" y="3988"/>
                  </a:cubicBezTo>
                  <a:cubicBezTo>
                    <a:pt x="9439" y="3828"/>
                    <a:pt x="8520" y="3640"/>
                    <a:pt x="7593" y="3444"/>
                  </a:cubicBezTo>
                  <a:cubicBezTo>
                    <a:pt x="7334" y="2150"/>
                    <a:pt x="6638" y="937"/>
                    <a:pt x="5683" y="54"/>
                  </a:cubicBezTo>
                  <a:cubicBezTo>
                    <a:pt x="5567" y="72"/>
                    <a:pt x="5451" y="81"/>
                    <a:pt x="5344" y="99"/>
                  </a:cubicBezTo>
                  <a:cubicBezTo>
                    <a:pt x="6326" y="928"/>
                    <a:pt x="7039" y="2106"/>
                    <a:pt x="7325" y="3382"/>
                  </a:cubicBezTo>
                  <a:cubicBezTo>
                    <a:pt x="6335" y="3167"/>
                    <a:pt x="5353" y="2935"/>
                    <a:pt x="4372" y="2686"/>
                  </a:cubicBezTo>
                  <a:cubicBezTo>
                    <a:pt x="4176" y="1883"/>
                    <a:pt x="3721" y="1124"/>
                    <a:pt x="3096" y="562"/>
                  </a:cubicBezTo>
                  <a:cubicBezTo>
                    <a:pt x="3007" y="598"/>
                    <a:pt x="2909" y="625"/>
                    <a:pt x="2820" y="652"/>
                  </a:cubicBezTo>
                  <a:cubicBezTo>
                    <a:pt x="3426" y="1160"/>
                    <a:pt x="3881" y="1856"/>
                    <a:pt x="4095" y="2623"/>
                  </a:cubicBezTo>
                  <a:cubicBezTo>
                    <a:pt x="3105" y="2373"/>
                    <a:pt x="2124" y="2124"/>
                    <a:pt x="1152" y="1874"/>
                  </a:cubicBezTo>
                  <a:cubicBezTo>
                    <a:pt x="893" y="1811"/>
                    <a:pt x="643" y="1749"/>
                    <a:pt x="384" y="1678"/>
                  </a:cubicBezTo>
                  <a:cubicBezTo>
                    <a:pt x="250" y="1749"/>
                    <a:pt x="117" y="1820"/>
                    <a:pt x="1" y="1892"/>
                  </a:cubicBezTo>
                  <a:cubicBezTo>
                    <a:pt x="54" y="1963"/>
                    <a:pt x="117" y="2034"/>
                    <a:pt x="179" y="2106"/>
                  </a:cubicBezTo>
                  <a:cubicBezTo>
                    <a:pt x="465" y="2177"/>
                    <a:pt x="750" y="2249"/>
                    <a:pt x="1036" y="2329"/>
                  </a:cubicBezTo>
                  <a:cubicBezTo>
                    <a:pt x="2044" y="2588"/>
                    <a:pt x="3070" y="2846"/>
                    <a:pt x="4095" y="3096"/>
                  </a:cubicBezTo>
                  <a:cubicBezTo>
                    <a:pt x="3783" y="3667"/>
                    <a:pt x="3328" y="4158"/>
                    <a:pt x="2784" y="4514"/>
                  </a:cubicBezTo>
                  <a:cubicBezTo>
                    <a:pt x="2855" y="4568"/>
                    <a:pt x="2936" y="4613"/>
                    <a:pt x="3007" y="4666"/>
                  </a:cubicBezTo>
                  <a:cubicBezTo>
                    <a:pt x="3560" y="4283"/>
                    <a:pt x="4033" y="3756"/>
                    <a:pt x="4345" y="3158"/>
                  </a:cubicBezTo>
                  <a:cubicBezTo>
                    <a:pt x="5309" y="3399"/>
                    <a:pt x="6290" y="3631"/>
                    <a:pt x="7262" y="3845"/>
                  </a:cubicBezTo>
                  <a:cubicBezTo>
                    <a:pt x="6852" y="4702"/>
                    <a:pt x="6228" y="5451"/>
                    <a:pt x="5478" y="6022"/>
                  </a:cubicBezTo>
                  <a:cubicBezTo>
                    <a:pt x="5559" y="6058"/>
                    <a:pt x="5648" y="6093"/>
                    <a:pt x="5737" y="6129"/>
                  </a:cubicBezTo>
                  <a:cubicBezTo>
                    <a:pt x="6486" y="5531"/>
                    <a:pt x="7102" y="4764"/>
                    <a:pt x="7512" y="3899"/>
                  </a:cubicBezTo>
                  <a:cubicBezTo>
                    <a:pt x="8449" y="4104"/>
                    <a:pt x="9386" y="4291"/>
                    <a:pt x="10313" y="4452"/>
                  </a:cubicBezTo>
                  <a:cubicBezTo>
                    <a:pt x="9903" y="5407"/>
                    <a:pt x="9270" y="6272"/>
                    <a:pt x="8485" y="6941"/>
                  </a:cubicBezTo>
                  <a:cubicBezTo>
                    <a:pt x="8592" y="6959"/>
                    <a:pt x="8699" y="6977"/>
                    <a:pt x="8806" y="6995"/>
                  </a:cubicBezTo>
                  <a:cubicBezTo>
                    <a:pt x="9555" y="6308"/>
                    <a:pt x="10171" y="5451"/>
                    <a:pt x="10572" y="4497"/>
                  </a:cubicBezTo>
                  <a:cubicBezTo>
                    <a:pt x="11366" y="4630"/>
                    <a:pt x="12160" y="4755"/>
                    <a:pt x="12954" y="4853"/>
                  </a:cubicBezTo>
                  <a:cubicBezTo>
                    <a:pt x="12624" y="5719"/>
                    <a:pt x="12124" y="6522"/>
                    <a:pt x="11500" y="7191"/>
                  </a:cubicBezTo>
                  <a:cubicBezTo>
                    <a:pt x="11616" y="7182"/>
                    <a:pt x="11732" y="7182"/>
                    <a:pt x="11848" y="7173"/>
                  </a:cubicBezTo>
                  <a:cubicBezTo>
                    <a:pt x="12428" y="6513"/>
                    <a:pt x="12901" y="5728"/>
                    <a:pt x="13213" y="4880"/>
                  </a:cubicBezTo>
                  <a:cubicBezTo>
                    <a:pt x="14060" y="4987"/>
                    <a:pt x="14917" y="5059"/>
                    <a:pt x="15773" y="5112"/>
                  </a:cubicBezTo>
                  <a:cubicBezTo>
                    <a:pt x="15488" y="5674"/>
                    <a:pt x="15113" y="6201"/>
                    <a:pt x="14685" y="6656"/>
                  </a:cubicBezTo>
                  <a:cubicBezTo>
                    <a:pt x="14845" y="6602"/>
                    <a:pt x="15006" y="6548"/>
                    <a:pt x="15158" y="6495"/>
                  </a:cubicBezTo>
                  <a:cubicBezTo>
                    <a:pt x="15505" y="6076"/>
                    <a:pt x="15800" y="5612"/>
                    <a:pt x="16041" y="5121"/>
                  </a:cubicBezTo>
                  <a:cubicBezTo>
                    <a:pt x="16540" y="5148"/>
                    <a:pt x="17040" y="5157"/>
                    <a:pt x="17539" y="5166"/>
                  </a:cubicBezTo>
                  <a:cubicBezTo>
                    <a:pt x="17664" y="5166"/>
                    <a:pt x="17771" y="5059"/>
                    <a:pt x="17771" y="4934"/>
                  </a:cubicBezTo>
                  <a:cubicBezTo>
                    <a:pt x="17771" y="4827"/>
                    <a:pt x="17709" y="4746"/>
                    <a:pt x="17611" y="4711"/>
                  </a:cubicBezTo>
                  <a:cubicBezTo>
                    <a:pt x="17593" y="4702"/>
                    <a:pt x="17566" y="4702"/>
                    <a:pt x="17539" y="4702"/>
                  </a:cubicBezTo>
                  <a:cubicBezTo>
                    <a:pt x="17067" y="4693"/>
                    <a:pt x="16594" y="4684"/>
                    <a:pt x="16121" y="4657"/>
                  </a:cubicBezTo>
                  <a:cubicBezTo>
                    <a:pt x="15889" y="3596"/>
                    <a:pt x="15407" y="2596"/>
                    <a:pt x="14738" y="1794"/>
                  </a:cubicBezTo>
                  <a:cubicBezTo>
                    <a:pt x="14488" y="1642"/>
                    <a:pt x="14239" y="1508"/>
                    <a:pt x="13989" y="1374"/>
                  </a:cubicBezTo>
                  <a:lnTo>
                    <a:pt x="13989" y="1374"/>
                  </a:lnTo>
                  <a:cubicBezTo>
                    <a:pt x="14899" y="2195"/>
                    <a:pt x="15577" y="3373"/>
                    <a:pt x="15862" y="4648"/>
                  </a:cubicBezTo>
                  <a:cubicBezTo>
                    <a:pt x="15015" y="4604"/>
                    <a:pt x="14167" y="4523"/>
                    <a:pt x="13320" y="4425"/>
                  </a:cubicBezTo>
                  <a:cubicBezTo>
                    <a:pt x="13195" y="3034"/>
                    <a:pt x="12677" y="1687"/>
                    <a:pt x="11857" y="616"/>
                  </a:cubicBezTo>
                  <a:cubicBezTo>
                    <a:pt x="11723" y="580"/>
                    <a:pt x="11589" y="545"/>
                    <a:pt x="11455" y="509"/>
                  </a:cubicBezTo>
                  <a:lnTo>
                    <a:pt x="11455" y="509"/>
                  </a:lnTo>
                  <a:cubicBezTo>
                    <a:pt x="12347" y="1562"/>
                    <a:pt x="12927" y="2953"/>
                    <a:pt x="13061" y="4399"/>
                  </a:cubicBezTo>
                  <a:cubicBezTo>
                    <a:pt x="12249" y="4300"/>
                    <a:pt x="11437" y="4175"/>
                    <a:pt x="10626" y="4033"/>
                  </a:cubicBezTo>
                  <a:cubicBezTo>
                    <a:pt x="10412" y="2516"/>
                    <a:pt x="9680" y="1080"/>
                    <a:pt x="8610" y="36"/>
                  </a:cubicBezTo>
                  <a:cubicBezTo>
                    <a:pt x="8476" y="18"/>
                    <a:pt x="8351" y="9"/>
                    <a:pt x="8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31"/>
            <p:cNvSpPr/>
            <p:nvPr/>
          </p:nvSpPr>
          <p:spPr>
            <a:xfrm>
              <a:off x="2410375" y="2520600"/>
              <a:ext cx="338150" cy="457675"/>
            </a:xfrm>
            <a:custGeom>
              <a:avLst/>
              <a:gdLst/>
              <a:ahLst/>
              <a:cxnLst/>
              <a:rect l="l" t="t" r="r" b="b"/>
              <a:pathLst>
                <a:path w="13526" h="18307" extrusionOk="0">
                  <a:moveTo>
                    <a:pt x="706" y="0"/>
                  </a:moveTo>
                  <a:lnTo>
                    <a:pt x="706" y="0"/>
                  </a:lnTo>
                  <a:cubicBezTo>
                    <a:pt x="1" y="5442"/>
                    <a:pt x="2035" y="10964"/>
                    <a:pt x="6023" y="14729"/>
                  </a:cubicBezTo>
                  <a:cubicBezTo>
                    <a:pt x="9136" y="17664"/>
                    <a:pt x="13186" y="18306"/>
                    <a:pt x="13186" y="18306"/>
                  </a:cubicBezTo>
                  <a:cubicBezTo>
                    <a:pt x="13525" y="15853"/>
                    <a:pt x="13374" y="12775"/>
                    <a:pt x="12321" y="10527"/>
                  </a:cubicBezTo>
                  <a:cubicBezTo>
                    <a:pt x="8824" y="3114"/>
                    <a:pt x="3543" y="848"/>
                    <a:pt x="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31"/>
            <p:cNvSpPr/>
            <p:nvPr/>
          </p:nvSpPr>
          <p:spPr>
            <a:xfrm>
              <a:off x="2427125" y="2520600"/>
              <a:ext cx="309125" cy="450725"/>
            </a:xfrm>
            <a:custGeom>
              <a:avLst/>
              <a:gdLst/>
              <a:ahLst/>
              <a:cxnLst/>
              <a:rect l="l" t="t" r="r" b="b"/>
              <a:pathLst>
                <a:path w="12365" h="18029" extrusionOk="0">
                  <a:moveTo>
                    <a:pt x="36" y="0"/>
                  </a:moveTo>
                  <a:cubicBezTo>
                    <a:pt x="27" y="107"/>
                    <a:pt x="18" y="223"/>
                    <a:pt x="0" y="330"/>
                  </a:cubicBezTo>
                  <a:cubicBezTo>
                    <a:pt x="178" y="643"/>
                    <a:pt x="348" y="946"/>
                    <a:pt x="526" y="1258"/>
                  </a:cubicBezTo>
                  <a:cubicBezTo>
                    <a:pt x="1142" y="2355"/>
                    <a:pt x="1758" y="3453"/>
                    <a:pt x="2391" y="4559"/>
                  </a:cubicBezTo>
                  <a:cubicBezTo>
                    <a:pt x="1994" y="4668"/>
                    <a:pt x="1583" y="4721"/>
                    <a:pt x="1171" y="4721"/>
                  </a:cubicBezTo>
                  <a:cubicBezTo>
                    <a:pt x="804" y="4721"/>
                    <a:pt x="437" y="4679"/>
                    <a:pt x="80" y="4595"/>
                  </a:cubicBezTo>
                  <a:lnTo>
                    <a:pt x="80" y="4595"/>
                  </a:lnTo>
                  <a:cubicBezTo>
                    <a:pt x="89" y="4702"/>
                    <a:pt x="107" y="4809"/>
                    <a:pt x="125" y="4916"/>
                  </a:cubicBezTo>
                  <a:cubicBezTo>
                    <a:pt x="466" y="4984"/>
                    <a:pt x="813" y="5018"/>
                    <a:pt x="1159" y="5018"/>
                  </a:cubicBezTo>
                  <a:cubicBezTo>
                    <a:pt x="1628" y="5018"/>
                    <a:pt x="2096" y="4955"/>
                    <a:pt x="2543" y="4827"/>
                  </a:cubicBezTo>
                  <a:cubicBezTo>
                    <a:pt x="3140" y="5861"/>
                    <a:pt x="3756" y="6905"/>
                    <a:pt x="4380" y="7931"/>
                  </a:cubicBezTo>
                  <a:cubicBezTo>
                    <a:pt x="3665" y="8160"/>
                    <a:pt x="2915" y="8273"/>
                    <a:pt x="2166" y="8273"/>
                  </a:cubicBezTo>
                  <a:cubicBezTo>
                    <a:pt x="1775" y="8273"/>
                    <a:pt x="1385" y="8242"/>
                    <a:pt x="999" y="8181"/>
                  </a:cubicBezTo>
                  <a:lnTo>
                    <a:pt x="999" y="8181"/>
                  </a:lnTo>
                  <a:cubicBezTo>
                    <a:pt x="1044" y="8288"/>
                    <a:pt x="1080" y="8395"/>
                    <a:pt x="1124" y="8502"/>
                  </a:cubicBezTo>
                  <a:cubicBezTo>
                    <a:pt x="1467" y="8548"/>
                    <a:pt x="1813" y="8571"/>
                    <a:pt x="2160" y="8571"/>
                  </a:cubicBezTo>
                  <a:cubicBezTo>
                    <a:pt x="2966" y="8571"/>
                    <a:pt x="3773" y="8446"/>
                    <a:pt x="4541" y="8190"/>
                  </a:cubicBezTo>
                  <a:cubicBezTo>
                    <a:pt x="5139" y="9171"/>
                    <a:pt x="5754" y="10135"/>
                    <a:pt x="6388" y="11080"/>
                  </a:cubicBezTo>
                  <a:cubicBezTo>
                    <a:pt x="5462" y="11431"/>
                    <a:pt x="4477" y="11599"/>
                    <a:pt x="3504" y="11599"/>
                  </a:cubicBezTo>
                  <a:cubicBezTo>
                    <a:pt x="3239" y="11599"/>
                    <a:pt x="2974" y="11587"/>
                    <a:pt x="2712" y="11562"/>
                  </a:cubicBezTo>
                  <a:lnTo>
                    <a:pt x="2712" y="11562"/>
                  </a:lnTo>
                  <a:cubicBezTo>
                    <a:pt x="2775" y="11669"/>
                    <a:pt x="2846" y="11776"/>
                    <a:pt x="2917" y="11874"/>
                  </a:cubicBezTo>
                  <a:cubicBezTo>
                    <a:pt x="3121" y="11889"/>
                    <a:pt x="3326" y="11896"/>
                    <a:pt x="3531" y="11896"/>
                  </a:cubicBezTo>
                  <a:cubicBezTo>
                    <a:pt x="4556" y="11896"/>
                    <a:pt x="5591" y="11711"/>
                    <a:pt x="6557" y="11339"/>
                  </a:cubicBezTo>
                  <a:cubicBezTo>
                    <a:pt x="7101" y="12142"/>
                    <a:pt x="7654" y="12936"/>
                    <a:pt x="8225" y="13703"/>
                  </a:cubicBezTo>
                  <a:cubicBezTo>
                    <a:pt x="7199" y="14140"/>
                    <a:pt x="6084" y="14372"/>
                    <a:pt x="4996" y="14381"/>
                  </a:cubicBezTo>
                  <a:cubicBezTo>
                    <a:pt x="5094" y="14479"/>
                    <a:pt x="5192" y="14577"/>
                    <a:pt x="5290" y="14675"/>
                  </a:cubicBezTo>
                  <a:cubicBezTo>
                    <a:pt x="6352" y="14622"/>
                    <a:pt x="7422" y="14381"/>
                    <a:pt x="8413" y="13953"/>
                  </a:cubicBezTo>
                  <a:cubicBezTo>
                    <a:pt x="9037" y="14774"/>
                    <a:pt x="9679" y="15585"/>
                    <a:pt x="10348" y="16361"/>
                  </a:cubicBezTo>
                  <a:cubicBezTo>
                    <a:pt x="9608" y="16584"/>
                    <a:pt x="8850" y="16700"/>
                    <a:pt x="8100" y="16700"/>
                  </a:cubicBezTo>
                  <a:cubicBezTo>
                    <a:pt x="8279" y="16799"/>
                    <a:pt x="8457" y="16897"/>
                    <a:pt x="8636" y="16986"/>
                  </a:cubicBezTo>
                  <a:cubicBezTo>
                    <a:pt x="9278" y="16932"/>
                    <a:pt x="9929" y="16816"/>
                    <a:pt x="10554" y="16611"/>
                  </a:cubicBezTo>
                  <a:cubicBezTo>
                    <a:pt x="10946" y="17066"/>
                    <a:pt x="11348" y="17503"/>
                    <a:pt x="11758" y="17940"/>
                  </a:cubicBezTo>
                  <a:cubicBezTo>
                    <a:pt x="11813" y="18000"/>
                    <a:pt x="11886" y="18029"/>
                    <a:pt x="11960" y="18029"/>
                  </a:cubicBezTo>
                  <a:cubicBezTo>
                    <a:pt x="12031" y="18029"/>
                    <a:pt x="12103" y="18002"/>
                    <a:pt x="12159" y="17949"/>
                  </a:cubicBezTo>
                  <a:cubicBezTo>
                    <a:pt x="12249" y="17869"/>
                    <a:pt x="12267" y="17744"/>
                    <a:pt x="12222" y="17637"/>
                  </a:cubicBezTo>
                  <a:cubicBezTo>
                    <a:pt x="12204" y="17610"/>
                    <a:pt x="12186" y="17584"/>
                    <a:pt x="12168" y="17557"/>
                  </a:cubicBezTo>
                  <a:cubicBezTo>
                    <a:pt x="11776" y="17146"/>
                    <a:pt x="11401" y="16727"/>
                    <a:pt x="11026" y="16299"/>
                  </a:cubicBezTo>
                  <a:cubicBezTo>
                    <a:pt x="11758" y="15211"/>
                    <a:pt x="12222" y="13962"/>
                    <a:pt x="12365" y="12713"/>
                  </a:cubicBezTo>
                  <a:cubicBezTo>
                    <a:pt x="12293" y="12374"/>
                    <a:pt x="12204" y="12044"/>
                    <a:pt x="12106" y="11723"/>
                  </a:cubicBezTo>
                  <a:lnTo>
                    <a:pt x="12106" y="11723"/>
                  </a:lnTo>
                  <a:cubicBezTo>
                    <a:pt x="12151" y="13194"/>
                    <a:pt x="11687" y="14756"/>
                    <a:pt x="10821" y="16067"/>
                  </a:cubicBezTo>
                  <a:cubicBezTo>
                    <a:pt x="10161" y="15291"/>
                    <a:pt x="9519" y="14488"/>
                    <a:pt x="8894" y="13667"/>
                  </a:cubicBezTo>
                  <a:cubicBezTo>
                    <a:pt x="10009" y="12409"/>
                    <a:pt x="10741" y="10830"/>
                    <a:pt x="10991" y="9234"/>
                  </a:cubicBezTo>
                  <a:cubicBezTo>
                    <a:pt x="10911" y="9091"/>
                    <a:pt x="10830" y="8948"/>
                    <a:pt x="10750" y="8796"/>
                  </a:cubicBezTo>
                  <a:cubicBezTo>
                    <a:pt x="10580" y="10447"/>
                    <a:pt x="9858" y="12106"/>
                    <a:pt x="8716" y="13418"/>
                  </a:cubicBezTo>
                  <a:cubicBezTo>
                    <a:pt x="8127" y="12632"/>
                    <a:pt x="7556" y="11830"/>
                    <a:pt x="7003" y="11009"/>
                  </a:cubicBezTo>
                  <a:cubicBezTo>
                    <a:pt x="8145" y="9564"/>
                    <a:pt x="8787" y="7726"/>
                    <a:pt x="8805" y="5933"/>
                  </a:cubicBezTo>
                  <a:cubicBezTo>
                    <a:pt x="8707" y="5808"/>
                    <a:pt x="8600" y="5683"/>
                    <a:pt x="8502" y="5567"/>
                  </a:cubicBezTo>
                  <a:lnTo>
                    <a:pt x="8502" y="5567"/>
                  </a:lnTo>
                  <a:cubicBezTo>
                    <a:pt x="8573" y="7378"/>
                    <a:pt x="7967" y="9260"/>
                    <a:pt x="6834" y="10750"/>
                  </a:cubicBezTo>
                  <a:cubicBezTo>
                    <a:pt x="6200" y="9805"/>
                    <a:pt x="5594" y="8850"/>
                    <a:pt x="4996" y="7878"/>
                  </a:cubicBezTo>
                  <a:cubicBezTo>
                    <a:pt x="5906" y="6575"/>
                    <a:pt x="6388" y="4969"/>
                    <a:pt x="6352" y="3408"/>
                  </a:cubicBezTo>
                  <a:cubicBezTo>
                    <a:pt x="6245" y="3319"/>
                    <a:pt x="6147" y="3230"/>
                    <a:pt x="6040" y="3149"/>
                  </a:cubicBezTo>
                  <a:lnTo>
                    <a:pt x="6040" y="3149"/>
                  </a:lnTo>
                  <a:cubicBezTo>
                    <a:pt x="6129" y="4693"/>
                    <a:pt x="5701" y="6290"/>
                    <a:pt x="4826" y="7601"/>
                  </a:cubicBezTo>
                  <a:cubicBezTo>
                    <a:pt x="4193" y="6557"/>
                    <a:pt x="3577" y="5514"/>
                    <a:pt x="2980" y="4461"/>
                  </a:cubicBezTo>
                  <a:cubicBezTo>
                    <a:pt x="3524" y="3613"/>
                    <a:pt x="3800" y="2596"/>
                    <a:pt x="3765" y="1588"/>
                  </a:cubicBezTo>
                  <a:cubicBezTo>
                    <a:pt x="3658" y="1535"/>
                    <a:pt x="3560" y="1472"/>
                    <a:pt x="3453" y="1419"/>
                  </a:cubicBezTo>
                  <a:lnTo>
                    <a:pt x="3453" y="1419"/>
                  </a:lnTo>
                  <a:cubicBezTo>
                    <a:pt x="3524" y="2364"/>
                    <a:pt x="3292" y="3346"/>
                    <a:pt x="2810" y="4158"/>
                  </a:cubicBezTo>
                  <a:cubicBezTo>
                    <a:pt x="2204" y="3105"/>
                    <a:pt x="1606" y="2043"/>
                    <a:pt x="1008" y="982"/>
                  </a:cubicBezTo>
                  <a:cubicBezTo>
                    <a:pt x="856" y="705"/>
                    <a:pt x="696" y="437"/>
                    <a:pt x="544" y="161"/>
                  </a:cubicBezTo>
                  <a:cubicBezTo>
                    <a:pt x="366" y="98"/>
                    <a:pt x="196" y="45"/>
                    <a:pt x="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63" name="Google Shape;3463;p31"/>
          <p:cNvGrpSpPr/>
          <p:nvPr/>
        </p:nvGrpSpPr>
        <p:grpSpPr>
          <a:xfrm rot="9732750">
            <a:off x="-188841" y="-192021"/>
            <a:ext cx="1326153" cy="1619737"/>
            <a:chOff x="3510800" y="3330175"/>
            <a:chExt cx="491575" cy="600400"/>
          </a:xfrm>
        </p:grpSpPr>
        <p:sp>
          <p:nvSpPr>
            <p:cNvPr id="3464" name="Google Shape;3464;p31"/>
            <p:cNvSpPr/>
            <p:nvPr/>
          </p:nvSpPr>
          <p:spPr>
            <a:xfrm>
              <a:off x="3769500" y="3330175"/>
              <a:ext cx="181575" cy="405925"/>
            </a:xfrm>
            <a:custGeom>
              <a:avLst/>
              <a:gdLst/>
              <a:ahLst/>
              <a:cxnLst/>
              <a:rect l="l" t="t" r="r" b="b"/>
              <a:pathLst>
                <a:path w="7263" h="16237" extrusionOk="0">
                  <a:moveTo>
                    <a:pt x="3382" y="1"/>
                  </a:moveTo>
                  <a:cubicBezTo>
                    <a:pt x="857" y="3132"/>
                    <a:pt x="1" y="7369"/>
                    <a:pt x="1054" y="11250"/>
                  </a:cubicBezTo>
                  <a:cubicBezTo>
                    <a:pt x="1874" y="14283"/>
                    <a:pt x="4167" y="16237"/>
                    <a:pt x="4167" y="16237"/>
                  </a:cubicBezTo>
                  <a:cubicBezTo>
                    <a:pt x="5318" y="14827"/>
                    <a:pt x="6406" y="12847"/>
                    <a:pt x="6611" y="11045"/>
                  </a:cubicBezTo>
                  <a:cubicBezTo>
                    <a:pt x="7263" y="5068"/>
                    <a:pt x="4836" y="1615"/>
                    <a:pt x="3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31"/>
            <p:cNvSpPr/>
            <p:nvPr/>
          </p:nvSpPr>
          <p:spPr>
            <a:xfrm>
              <a:off x="3784900" y="3330175"/>
              <a:ext cx="152350" cy="397075"/>
            </a:xfrm>
            <a:custGeom>
              <a:avLst/>
              <a:gdLst/>
              <a:ahLst/>
              <a:cxnLst/>
              <a:rect l="l" t="t" r="r" b="b"/>
              <a:pathLst>
                <a:path w="6094" h="15883" extrusionOk="0">
                  <a:moveTo>
                    <a:pt x="2766" y="1"/>
                  </a:moveTo>
                  <a:cubicBezTo>
                    <a:pt x="2721" y="63"/>
                    <a:pt x="2668" y="134"/>
                    <a:pt x="2614" y="197"/>
                  </a:cubicBezTo>
                  <a:cubicBezTo>
                    <a:pt x="2605" y="456"/>
                    <a:pt x="2596" y="714"/>
                    <a:pt x="2587" y="973"/>
                  </a:cubicBezTo>
                  <a:cubicBezTo>
                    <a:pt x="2552" y="1892"/>
                    <a:pt x="2516" y="2820"/>
                    <a:pt x="2489" y="3756"/>
                  </a:cubicBezTo>
                  <a:cubicBezTo>
                    <a:pt x="1945" y="3596"/>
                    <a:pt x="1437" y="3292"/>
                    <a:pt x="1026" y="2891"/>
                  </a:cubicBezTo>
                  <a:cubicBezTo>
                    <a:pt x="1000" y="2962"/>
                    <a:pt x="973" y="3034"/>
                    <a:pt x="937" y="3105"/>
                  </a:cubicBezTo>
                  <a:cubicBezTo>
                    <a:pt x="1374" y="3515"/>
                    <a:pt x="1909" y="3828"/>
                    <a:pt x="2489" y="3979"/>
                  </a:cubicBezTo>
                  <a:cubicBezTo>
                    <a:pt x="2463" y="4863"/>
                    <a:pt x="2445" y="5746"/>
                    <a:pt x="2445" y="6620"/>
                  </a:cubicBezTo>
                  <a:cubicBezTo>
                    <a:pt x="1633" y="6424"/>
                    <a:pt x="866" y="6031"/>
                    <a:pt x="232" y="5487"/>
                  </a:cubicBezTo>
                  <a:cubicBezTo>
                    <a:pt x="214" y="5567"/>
                    <a:pt x="206" y="5648"/>
                    <a:pt x="188" y="5737"/>
                  </a:cubicBezTo>
                  <a:cubicBezTo>
                    <a:pt x="839" y="6263"/>
                    <a:pt x="1615" y="6656"/>
                    <a:pt x="2436" y="6852"/>
                  </a:cubicBezTo>
                  <a:cubicBezTo>
                    <a:pt x="2436" y="7690"/>
                    <a:pt x="2454" y="8529"/>
                    <a:pt x="2489" y="9368"/>
                  </a:cubicBezTo>
                  <a:cubicBezTo>
                    <a:pt x="1588" y="9189"/>
                    <a:pt x="723" y="8806"/>
                    <a:pt x="0" y="8252"/>
                  </a:cubicBezTo>
                  <a:lnTo>
                    <a:pt x="0" y="8252"/>
                  </a:lnTo>
                  <a:cubicBezTo>
                    <a:pt x="9" y="8351"/>
                    <a:pt x="9" y="8440"/>
                    <a:pt x="18" y="8538"/>
                  </a:cubicBezTo>
                  <a:cubicBezTo>
                    <a:pt x="750" y="9055"/>
                    <a:pt x="1597" y="9430"/>
                    <a:pt x="2498" y="9591"/>
                  </a:cubicBezTo>
                  <a:cubicBezTo>
                    <a:pt x="2525" y="10304"/>
                    <a:pt x="2570" y="11009"/>
                    <a:pt x="2632" y="11714"/>
                  </a:cubicBezTo>
                  <a:cubicBezTo>
                    <a:pt x="1820" y="11589"/>
                    <a:pt x="1035" y="11303"/>
                    <a:pt x="348" y="10893"/>
                  </a:cubicBezTo>
                  <a:lnTo>
                    <a:pt x="348" y="10893"/>
                  </a:lnTo>
                  <a:cubicBezTo>
                    <a:pt x="375" y="11000"/>
                    <a:pt x="402" y="11098"/>
                    <a:pt x="429" y="11196"/>
                  </a:cubicBezTo>
                  <a:cubicBezTo>
                    <a:pt x="1107" y="11571"/>
                    <a:pt x="1865" y="11830"/>
                    <a:pt x="2650" y="11937"/>
                  </a:cubicBezTo>
                  <a:cubicBezTo>
                    <a:pt x="2730" y="12695"/>
                    <a:pt x="2819" y="13444"/>
                    <a:pt x="2935" y="14185"/>
                  </a:cubicBezTo>
                  <a:cubicBezTo>
                    <a:pt x="2391" y="14051"/>
                    <a:pt x="1874" y="13828"/>
                    <a:pt x="1401" y="13543"/>
                  </a:cubicBezTo>
                  <a:lnTo>
                    <a:pt x="1401" y="13543"/>
                  </a:lnTo>
                  <a:cubicBezTo>
                    <a:pt x="1472" y="13668"/>
                    <a:pt x="1553" y="13792"/>
                    <a:pt x="1633" y="13917"/>
                  </a:cubicBezTo>
                  <a:cubicBezTo>
                    <a:pt x="2052" y="14140"/>
                    <a:pt x="2507" y="14310"/>
                    <a:pt x="2971" y="14426"/>
                  </a:cubicBezTo>
                  <a:cubicBezTo>
                    <a:pt x="3042" y="14854"/>
                    <a:pt x="3132" y="15291"/>
                    <a:pt x="3221" y="15719"/>
                  </a:cubicBezTo>
                  <a:cubicBezTo>
                    <a:pt x="3237" y="15815"/>
                    <a:pt x="3332" y="15883"/>
                    <a:pt x="3428" y="15883"/>
                  </a:cubicBezTo>
                  <a:cubicBezTo>
                    <a:pt x="3440" y="15883"/>
                    <a:pt x="3451" y="15882"/>
                    <a:pt x="3462" y="15880"/>
                  </a:cubicBezTo>
                  <a:cubicBezTo>
                    <a:pt x="3551" y="15862"/>
                    <a:pt x="3613" y="15791"/>
                    <a:pt x="3622" y="15702"/>
                  </a:cubicBezTo>
                  <a:cubicBezTo>
                    <a:pt x="3622" y="15684"/>
                    <a:pt x="3622" y="15657"/>
                    <a:pt x="3622" y="15630"/>
                  </a:cubicBezTo>
                  <a:cubicBezTo>
                    <a:pt x="3533" y="15229"/>
                    <a:pt x="3453" y="14818"/>
                    <a:pt x="3390" y="14408"/>
                  </a:cubicBezTo>
                  <a:cubicBezTo>
                    <a:pt x="4265" y="14015"/>
                    <a:pt x="5032" y="13400"/>
                    <a:pt x="5594" y="12677"/>
                  </a:cubicBezTo>
                  <a:cubicBezTo>
                    <a:pt x="5683" y="12436"/>
                    <a:pt x="5754" y="12204"/>
                    <a:pt x="5817" y="11964"/>
                  </a:cubicBezTo>
                  <a:lnTo>
                    <a:pt x="5817" y="11964"/>
                  </a:lnTo>
                  <a:cubicBezTo>
                    <a:pt x="5282" y="12900"/>
                    <a:pt x="4398" y="13694"/>
                    <a:pt x="3355" y="14185"/>
                  </a:cubicBezTo>
                  <a:cubicBezTo>
                    <a:pt x="3230" y="13444"/>
                    <a:pt x="3141" y="12695"/>
                    <a:pt x="3069" y="11946"/>
                  </a:cubicBezTo>
                  <a:cubicBezTo>
                    <a:pt x="4247" y="11589"/>
                    <a:pt x="5308" y="10884"/>
                    <a:pt x="6076" y="9983"/>
                  </a:cubicBezTo>
                  <a:cubicBezTo>
                    <a:pt x="6085" y="9858"/>
                    <a:pt x="6085" y="9733"/>
                    <a:pt x="6093" y="9617"/>
                  </a:cubicBezTo>
                  <a:lnTo>
                    <a:pt x="6093" y="9617"/>
                  </a:lnTo>
                  <a:cubicBezTo>
                    <a:pt x="5353" y="10581"/>
                    <a:pt x="4265" y="11339"/>
                    <a:pt x="3042" y="11723"/>
                  </a:cubicBezTo>
                  <a:cubicBezTo>
                    <a:pt x="2980" y="11009"/>
                    <a:pt x="2935" y="10286"/>
                    <a:pt x="2900" y="9555"/>
                  </a:cubicBezTo>
                  <a:cubicBezTo>
                    <a:pt x="4167" y="9091"/>
                    <a:pt x="5273" y="8190"/>
                    <a:pt x="5977" y="7075"/>
                  </a:cubicBezTo>
                  <a:cubicBezTo>
                    <a:pt x="5960" y="6959"/>
                    <a:pt x="5942" y="6843"/>
                    <a:pt x="5924" y="6727"/>
                  </a:cubicBezTo>
                  <a:cubicBezTo>
                    <a:pt x="5273" y="7887"/>
                    <a:pt x="4175" y="8832"/>
                    <a:pt x="2891" y="9332"/>
                  </a:cubicBezTo>
                  <a:cubicBezTo>
                    <a:pt x="2864" y="8502"/>
                    <a:pt x="2846" y="7664"/>
                    <a:pt x="2846" y="6834"/>
                  </a:cubicBezTo>
                  <a:cubicBezTo>
                    <a:pt x="3917" y="6370"/>
                    <a:pt x="4827" y="5549"/>
                    <a:pt x="5407" y="4550"/>
                  </a:cubicBezTo>
                  <a:cubicBezTo>
                    <a:pt x="5380" y="4461"/>
                    <a:pt x="5344" y="4363"/>
                    <a:pt x="5317" y="4274"/>
                  </a:cubicBezTo>
                  <a:cubicBezTo>
                    <a:pt x="4782" y="5273"/>
                    <a:pt x="3899" y="6111"/>
                    <a:pt x="2846" y="6593"/>
                  </a:cubicBezTo>
                  <a:cubicBezTo>
                    <a:pt x="2855" y="5701"/>
                    <a:pt x="2873" y="4809"/>
                    <a:pt x="2900" y="3917"/>
                  </a:cubicBezTo>
                  <a:cubicBezTo>
                    <a:pt x="3560" y="3596"/>
                    <a:pt x="4122" y="3069"/>
                    <a:pt x="4488" y="2427"/>
                  </a:cubicBezTo>
                  <a:cubicBezTo>
                    <a:pt x="4452" y="2347"/>
                    <a:pt x="4407" y="2275"/>
                    <a:pt x="4363" y="2195"/>
                  </a:cubicBezTo>
                  <a:cubicBezTo>
                    <a:pt x="4042" y="2820"/>
                    <a:pt x="3524" y="3346"/>
                    <a:pt x="2900" y="3667"/>
                  </a:cubicBezTo>
                  <a:cubicBezTo>
                    <a:pt x="2926" y="2766"/>
                    <a:pt x="2962" y="1874"/>
                    <a:pt x="2998" y="991"/>
                  </a:cubicBezTo>
                  <a:cubicBezTo>
                    <a:pt x="3007" y="759"/>
                    <a:pt x="3016" y="527"/>
                    <a:pt x="3025" y="295"/>
                  </a:cubicBezTo>
                  <a:cubicBezTo>
                    <a:pt x="2935" y="188"/>
                    <a:pt x="2855" y="90"/>
                    <a:pt x="2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31"/>
            <p:cNvSpPr/>
            <p:nvPr/>
          </p:nvSpPr>
          <p:spPr>
            <a:xfrm>
              <a:off x="3639700" y="3562125"/>
              <a:ext cx="362675" cy="368450"/>
            </a:xfrm>
            <a:custGeom>
              <a:avLst/>
              <a:gdLst/>
              <a:ahLst/>
              <a:cxnLst/>
              <a:rect l="l" t="t" r="r" b="b"/>
              <a:pathLst>
                <a:path w="14507" h="14738" extrusionOk="0">
                  <a:moveTo>
                    <a:pt x="13998" y="0"/>
                  </a:moveTo>
                  <a:cubicBezTo>
                    <a:pt x="12562" y="2275"/>
                    <a:pt x="10670" y="5023"/>
                    <a:pt x="8288" y="7325"/>
                  </a:cubicBezTo>
                  <a:cubicBezTo>
                    <a:pt x="5737" y="9787"/>
                    <a:pt x="2864" y="11464"/>
                    <a:pt x="1" y="12169"/>
                  </a:cubicBezTo>
                  <a:lnTo>
                    <a:pt x="634" y="14738"/>
                  </a:lnTo>
                  <a:cubicBezTo>
                    <a:pt x="3953" y="13926"/>
                    <a:pt x="7236" y="12017"/>
                    <a:pt x="10126" y="9225"/>
                  </a:cubicBezTo>
                  <a:cubicBezTo>
                    <a:pt x="11821" y="7583"/>
                    <a:pt x="13275" y="5763"/>
                    <a:pt x="14506" y="4015"/>
                  </a:cubicBezTo>
                  <a:lnTo>
                    <a:pt x="139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31"/>
            <p:cNvSpPr/>
            <p:nvPr/>
          </p:nvSpPr>
          <p:spPr>
            <a:xfrm>
              <a:off x="3651975" y="3650000"/>
              <a:ext cx="349725" cy="269425"/>
            </a:xfrm>
            <a:custGeom>
              <a:avLst/>
              <a:gdLst/>
              <a:ahLst/>
              <a:cxnLst/>
              <a:rect l="l" t="t" r="r" b="b"/>
              <a:pathLst>
                <a:path w="13989" h="10777" extrusionOk="0">
                  <a:moveTo>
                    <a:pt x="13953" y="0"/>
                  </a:moveTo>
                  <a:cubicBezTo>
                    <a:pt x="13748" y="634"/>
                    <a:pt x="13311" y="1222"/>
                    <a:pt x="12552" y="1847"/>
                  </a:cubicBezTo>
                  <a:cubicBezTo>
                    <a:pt x="12329" y="2034"/>
                    <a:pt x="12097" y="2213"/>
                    <a:pt x="11874" y="2382"/>
                  </a:cubicBezTo>
                  <a:cubicBezTo>
                    <a:pt x="11455" y="2703"/>
                    <a:pt x="11018" y="3033"/>
                    <a:pt x="10643" y="3417"/>
                  </a:cubicBezTo>
                  <a:cubicBezTo>
                    <a:pt x="10251" y="3818"/>
                    <a:pt x="9912" y="4291"/>
                    <a:pt x="9591" y="4746"/>
                  </a:cubicBezTo>
                  <a:cubicBezTo>
                    <a:pt x="9020" y="5540"/>
                    <a:pt x="8484" y="6290"/>
                    <a:pt x="7664" y="6736"/>
                  </a:cubicBezTo>
                  <a:cubicBezTo>
                    <a:pt x="7334" y="6914"/>
                    <a:pt x="6968" y="7030"/>
                    <a:pt x="6611" y="7146"/>
                  </a:cubicBezTo>
                  <a:cubicBezTo>
                    <a:pt x="6325" y="7235"/>
                    <a:pt x="6022" y="7333"/>
                    <a:pt x="5737" y="7467"/>
                  </a:cubicBezTo>
                  <a:cubicBezTo>
                    <a:pt x="5112" y="7753"/>
                    <a:pt x="4577" y="8199"/>
                    <a:pt x="4060" y="8636"/>
                  </a:cubicBezTo>
                  <a:cubicBezTo>
                    <a:pt x="3810" y="8841"/>
                    <a:pt x="3551" y="9055"/>
                    <a:pt x="3292" y="9251"/>
                  </a:cubicBezTo>
                  <a:cubicBezTo>
                    <a:pt x="2329" y="9956"/>
                    <a:pt x="1017" y="10429"/>
                    <a:pt x="0" y="10652"/>
                  </a:cubicBezTo>
                  <a:lnTo>
                    <a:pt x="36" y="10777"/>
                  </a:lnTo>
                  <a:cubicBezTo>
                    <a:pt x="1053" y="10545"/>
                    <a:pt x="2391" y="10072"/>
                    <a:pt x="3373" y="9349"/>
                  </a:cubicBezTo>
                  <a:cubicBezTo>
                    <a:pt x="3631" y="9153"/>
                    <a:pt x="3890" y="8939"/>
                    <a:pt x="4140" y="8734"/>
                  </a:cubicBezTo>
                  <a:cubicBezTo>
                    <a:pt x="4648" y="8306"/>
                    <a:pt x="5184" y="7860"/>
                    <a:pt x="5790" y="7583"/>
                  </a:cubicBezTo>
                  <a:cubicBezTo>
                    <a:pt x="6067" y="7449"/>
                    <a:pt x="6361" y="7360"/>
                    <a:pt x="6656" y="7262"/>
                  </a:cubicBezTo>
                  <a:cubicBezTo>
                    <a:pt x="7012" y="7146"/>
                    <a:pt x="7387" y="7030"/>
                    <a:pt x="7726" y="6843"/>
                  </a:cubicBezTo>
                  <a:cubicBezTo>
                    <a:pt x="8574" y="6388"/>
                    <a:pt x="9145" y="5585"/>
                    <a:pt x="9689" y="4818"/>
                  </a:cubicBezTo>
                  <a:cubicBezTo>
                    <a:pt x="10010" y="4363"/>
                    <a:pt x="10349" y="3899"/>
                    <a:pt x="10732" y="3506"/>
                  </a:cubicBezTo>
                  <a:cubicBezTo>
                    <a:pt x="11098" y="3132"/>
                    <a:pt x="11535" y="2801"/>
                    <a:pt x="11946" y="2480"/>
                  </a:cubicBezTo>
                  <a:cubicBezTo>
                    <a:pt x="12178" y="2311"/>
                    <a:pt x="12410" y="2132"/>
                    <a:pt x="12633" y="1945"/>
                  </a:cubicBezTo>
                  <a:cubicBezTo>
                    <a:pt x="13311" y="1383"/>
                    <a:pt x="13748" y="848"/>
                    <a:pt x="13989" y="277"/>
                  </a:cubicBezTo>
                  <a:lnTo>
                    <a:pt x="139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31"/>
            <p:cNvSpPr/>
            <p:nvPr/>
          </p:nvSpPr>
          <p:spPr>
            <a:xfrm>
              <a:off x="3643950" y="3577300"/>
              <a:ext cx="348600" cy="308900"/>
            </a:xfrm>
            <a:custGeom>
              <a:avLst/>
              <a:gdLst/>
              <a:ahLst/>
              <a:cxnLst/>
              <a:rect l="l" t="t" r="r" b="b"/>
              <a:pathLst>
                <a:path w="13944" h="12356" extrusionOk="0">
                  <a:moveTo>
                    <a:pt x="13899" y="0"/>
                  </a:moveTo>
                  <a:cubicBezTo>
                    <a:pt x="13516" y="1418"/>
                    <a:pt x="12775" y="2712"/>
                    <a:pt x="11731" y="3756"/>
                  </a:cubicBezTo>
                  <a:cubicBezTo>
                    <a:pt x="11419" y="4068"/>
                    <a:pt x="11071" y="4362"/>
                    <a:pt x="10732" y="4648"/>
                  </a:cubicBezTo>
                  <a:cubicBezTo>
                    <a:pt x="10384" y="4951"/>
                    <a:pt x="10019" y="5263"/>
                    <a:pt x="9689" y="5593"/>
                  </a:cubicBezTo>
                  <a:cubicBezTo>
                    <a:pt x="9260" y="6031"/>
                    <a:pt x="8868" y="6530"/>
                    <a:pt x="8484" y="7003"/>
                  </a:cubicBezTo>
                  <a:cubicBezTo>
                    <a:pt x="7690" y="8011"/>
                    <a:pt x="6869" y="9046"/>
                    <a:pt x="5692" y="9545"/>
                  </a:cubicBezTo>
                  <a:cubicBezTo>
                    <a:pt x="5415" y="9661"/>
                    <a:pt x="5112" y="9751"/>
                    <a:pt x="4827" y="9831"/>
                  </a:cubicBezTo>
                  <a:cubicBezTo>
                    <a:pt x="4505" y="9929"/>
                    <a:pt x="4184" y="10018"/>
                    <a:pt x="3881" y="10152"/>
                  </a:cubicBezTo>
                  <a:cubicBezTo>
                    <a:pt x="3364" y="10384"/>
                    <a:pt x="2900" y="10732"/>
                    <a:pt x="2454" y="11071"/>
                  </a:cubicBezTo>
                  <a:cubicBezTo>
                    <a:pt x="2284" y="11205"/>
                    <a:pt x="2106" y="11339"/>
                    <a:pt x="1927" y="11464"/>
                  </a:cubicBezTo>
                  <a:cubicBezTo>
                    <a:pt x="1214" y="11972"/>
                    <a:pt x="580" y="12222"/>
                    <a:pt x="0" y="12231"/>
                  </a:cubicBezTo>
                  <a:lnTo>
                    <a:pt x="27" y="12356"/>
                  </a:lnTo>
                  <a:cubicBezTo>
                    <a:pt x="625" y="12338"/>
                    <a:pt x="1276" y="12079"/>
                    <a:pt x="1999" y="11571"/>
                  </a:cubicBezTo>
                  <a:cubicBezTo>
                    <a:pt x="2177" y="11446"/>
                    <a:pt x="2355" y="11303"/>
                    <a:pt x="2534" y="11178"/>
                  </a:cubicBezTo>
                  <a:cubicBezTo>
                    <a:pt x="2971" y="10839"/>
                    <a:pt x="3426" y="10491"/>
                    <a:pt x="3934" y="10268"/>
                  </a:cubicBezTo>
                  <a:cubicBezTo>
                    <a:pt x="4229" y="10134"/>
                    <a:pt x="4550" y="10045"/>
                    <a:pt x="4862" y="9956"/>
                  </a:cubicBezTo>
                  <a:cubicBezTo>
                    <a:pt x="5157" y="9867"/>
                    <a:pt x="5460" y="9786"/>
                    <a:pt x="5745" y="9661"/>
                  </a:cubicBezTo>
                  <a:cubicBezTo>
                    <a:pt x="6950" y="9153"/>
                    <a:pt x="7779" y="8100"/>
                    <a:pt x="8582" y="7083"/>
                  </a:cubicBezTo>
                  <a:cubicBezTo>
                    <a:pt x="8966" y="6610"/>
                    <a:pt x="9358" y="6111"/>
                    <a:pt x="9787" y="5683"/>
                  </a:cubicBezTo>
                  <a:cubicBezTo>
                    <a:pt x="10108" y="5353"/>
                    <a:pt x="10465" y="5040"/>
                    <a:pt x="10813" y="4746"/>
                  </a:cubicBezTo>
                  <a:cubicBezTo>
                    <a:pt x="11152" y="4461"/>
                    <a:pt x="11500" y="4157"/>
                    <a:pt x="11821" y="3845"/>
                  </a:cubicBezTo>
                  <a:cubicBezTo>
                    <a:pt x="12811" y="2855"/>
                    <a:pt x="13534" y="1641"/>
                    <a:pt x="13944" y="312"/>
                  </a:cubicBezTo>
                  <a:lnTo>
                    <a:pt x="138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31"/>
            <p:cNvSpPr/>
            <p:nvPr/>
          </p:nvSpPr>
          <p:spPr>
            <a:xfrm>
              <a:off x="3901325" y="3734075"/>
              <a:ext cx="46175" cy="50200"/>
            </a:xfrm>
            <a:custGeom>
              <a:avLst/>
              <a:gdLst/>
              <a:ahLst/>
              <a:cxnLst/>
              <a:rect l="l" t="t" r="r" b="b"/>
              <a:pathLst>
                <a:path w="1847" h="2008" extrusionOk="0">
                  <a:moveTo>
                    <a:pt x="1847" y="0"/>
                  </a:moveTo>
                  <a:lnTo>
                    <a:pt x="1847" y="0"/>
                  </a:lnTo>
                  <a:cubicBezTo>
                    <a:pt x="1026" y="429"/>
                    <a:pt x="366" y="1151"/>
                    <a:pt x="0" y="2008"/>
                  </a:cubicBezTo>
                  <a:cubicBezTo>
                    <a:pt x="89" y="1927"/>
                    <a:pt x="179" y="1838"/>
                    <a:pt x="259" y="1749"/>
                  </a:cubicBezTo>
                  <a:cubicBezTo>
                    <a:pt x="571" y="1160"/>
                    <a:pt x="1035" y="652"/>
                    <a:pt x="1597" y="295"/>
                  </a:cubicBezTo>
                  <a:cubicBezTo>
                    <a:pt x="1677" y="197"/>
                    <a:pt x="1767" y="99"/>
                    <a:pt x="1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31"/>
            <p:cNvSpPr/>
            <p:nvPr/>
          </p:nvSpPr>
          <p:spPr>
            <a:xfrm>
              <a:off x="3647950" y="3614750"/>
              <a:ext cx="349075" cy="287500"/>
            </a:xfrm>
            <a:custGeom>
              <a:avLst/>
              <a:gdLst/>
              <a:ahLst/>
              <a:cxnLst/>
              <a:rect l="l" t="t" r="r" b="b"/>
              <a:pathLst>
                <a:path w="13963" h="11500" extrusionOk="0">
                  <a:moveTo>
                    <a:pt x="13936" y="1"/>
                  </a:moveTo>
                  <a:cubicBezTo>
                    <a:pt x="13374" y="1375"/>
                    <a:pt x="12508" y="2624"/>
                    <a:pt x="11429" y="3614"/>
                  </a:cubicBezTo>
                  <a:cubicBezTo>
                    <a:pt x="11152" y="3872"/>
                    <a:pt x="10849" y="4113"/>
                    <a:pt x="10563" y="4345"/>
                  </a:cubicBezTo>
                  <a:cubicBezTo>
                    <a:pt x="10207" y="4640"/>
                    <a:pt x="9832" y="4943"/>
                    <a:pt x="9502" y="5264"/>
                  </a:cubicBezTo>
                  <a:cubicBezTo>
                    <a:pt x="9163" y="5585"/>
                    <a:pt x="8859" y="5942"/>
                    <a:pt x="8556" y="6290"/>
                  </a:cubicBezTo>
                  <a:cubicBezTo>
                    <a:pt x="8083" y="6834"/>
                    <a:pt x="7602" y="7396"/>
                    <a:pt x="7022" y="7824"/>
                  </a:cubicBezTo>
                  <a:cubicBezTo>
                    <a:pt x="6370" y="8306"/>
                    <a:pt x="5612" y="8618"/>
                    <a:pt x="4872" y="8922"/>
                  </a:cubicBezTo>
                  <a:cubicBezTo>
                    <a:pt x="4363" y="9136"/>
                    <a:pt x="3837" y="9350"/>
                    <a:pt x="3355" y="9627"/>
                  </a:cubicBezTo>
                  <a:cubicBezTo>
                    <a:pt x="3007" y="9814"/>
                    <a:pt x="2668" y="10037"/>
                    <a:pt x="2347" y="10251"/>
                  </a:cubicBezTo>
                  <a:cubicBezTo>
                    <a:pt x="1598" y="10733"/>
                    <a:pt x="839" y="11232"/>
                    <a:pt x="1" y="11384"/>
                  </a:cubicBezTo>
                  <a:lnTo>
                    <a:pt x="28" y="11500"/>
                  </a:lnTo>
                  <a:cubicBezTo>
                    <a:pt x="893" y="11348"/>
                    <a:pt x="1660" y="10849"/>
                    <a:pt x="2410" y="10358"/>
                  </a:cubicBezTo>
                  <a:cubicBezTo>
                    <a:pt x="2740" y="10144"/>
                    <a:pt x="3079" y="9921"/>
                    <a:pt x="3409" y="9734"/>
                  </a:cubicBezTo>
                  <a:cubicBezTo>
                    <a:pt x="3890" y="9466"/>
                    <a:pt x="4417" y="9252"/>
                    <a:pt x="4916" y="9038"/>
                  </a:cubicBezTo>
                  <a:cubicBezTo>
                    <a:pt x="5666" y="8734"/>
                    <a:pt x="6433" y="8413"/>
                    <a:pt x="7093" y="7923"/>
                  </a:cubicBezTo>
                  <a:cubicBezTo>
                    <a:pt x="7682" y="7485"/>
                    <a:pt x="8173" y="6923"/>
                    <a:pt x="8654" y="6370"/>
                  </a:cubicBezTo>
                  <a:cubicBezTo>
                    <a:pt x="8949" y="6031"/>
                    <a:pt x="9261" y="5675"/>
                    <a:pt x="9582" y="5353"/>
                  </a:cubicBezTo>
                  <a:cubicBezTo>
                    <a:pt x="9921" y="5032"/>
                    <a:pt x="10287" y="4738"/>
                    <a:pt x="10644" y="4443"/>
                  </a:cubicBezTo>
                  <a:cubicBezTo>
                    <a:pt x="10929" y="4211"/>
                    <a:pt x="11232" y="3971"/>
                    <a:pt x="11509" y="3712"/>
                  </a:cubicBezTo>
                  <a:cubicBezTo>
                    <a:pt x="12562" y="2757"/>
                    <a:pt x="13400" y="1562"/>
                    <a:pt x="13962" y="242"/>
                  </a:cubicBezTo>
                  <a:lnTo>
                    <a:pt x="13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31"/>
            <p:cNvSpPr/>
            <p:nvPr/>
          </p:nvSpPr>
          <p:spPr>
            <a:xfrm>
              <a:off x="3640825" y="3854275"/>
              <a:ext cx="37725" cy="19650"/>
            </a:xfrm>
            <a:custGeom>
              <a:avLst/>
              <a:gdLst/>
              <a:ahLst/>
              <a:cxnLst/>
              <a:rect l="l" t="t" r="r" b="b"/>
              <a:pathLst>
                <a:path w="1509" h="786" extrusionOk="0">
                  <a:moveTo>
                    <a:pt x="1508" y="1"/>
                  </a:moveTo>
                  <a:cubicBezTo>
                    <a:pt x="1392" y="46"/>
                    <a:pt x="1276" y="90"/>
                    <a:pt x="1160" y="126"/>
                  </a:cubicBezTo>
                  <a:cubicBezTo>
                    <a:pt x="812" y="376"/>
                    <a:pt x="420" y="563"/>
                    <a:pt x="0" y="661"/>
                  </a:cubicBezTo>
                  <a:lnTo>
                    <a:pt x="36" y="786"/>
                  </a:lnTo>
                  <a:cubicBezTo>
                    <a:pt x="580" y="652"/>
                    <a:pt x="1089" y="385"/>
                    <a:pt x="1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31"/>
            <p:cNvSpPr/>
            <p:nvPr/>
          </p:nvSpPr>
          <p:spPr>
            <a:xfrm>
              <a:off x="3764150" y="3757500"/>
              <a:ext cx="69400" cy="53775"/>
            </a:xfrm>
            <a:custGeom>
              <a:avLst/>
              <a:gdLst/>
              <a:ahLst/>
              <a:cxnLst/>
              <a:rect l="l" t="t" r="r" b="b"/>
              <a:pathLst>
                <a:path w="2776" h="2151" extrusionOk="0">
                  <a:moveTo>
                    <a:pt x="2775" y="0"/>
                  </a:moveTo>
                  <a:lnTo>
                    <a:pt x="2775" y="0"/>
                  </a:lnTo>
                  <a:cubicBezTo>
                    <a:pt x="2704" y="72"/>
                    <a:pt x="2632" y="134"/>
                    <a:pt x="2561" y="196"/>
                  </a:cubicBezTo>
                  <a:cubicBezTo>
                    <a:pt x="2356" y="634"/>
                    <a:pt x="2035" y="1026"/>
                    <a:pt x="1624" y="1338"/>
                  </a:cubicBezTo>
                  <a:cubicBezTo>
                    <a:pt x="1241" y="1615"/>
                    <a:pt x="795" y="1829"/>
                    <a:pt x="304" y="1954"/>
                  </a:cubicBezTo>
                  <a:cubicBezTo>
                    <a:pt x="197" y="2016"/>
                    <a:pt x="99" y="2088"/>
                    <a:pt x="1" y="2150"/>
                  </a:cubicBezTo>
                  <a:cubicBezTo>
                    <a:pt x="643" y="2034"/>
                    <a:pt x="1223" y="1793"/>
                    <a:pt x="1696" y="1436"/>
                  </a:cubicBezTo>
                  <a:cubicBezTo>
                    <a:pt x="2204" y="1053"/>
                    <a:pt x="2579" y="553"/>
                    <a:pt x="2775" y="0"/>
                  </a:cubicBezTo>
                  <a:close/>
                </a:path>
              </a:pathLst>
            </a:custGeom>
            <a:solidFill>
              <a:srgbClr val="794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31"/>
            <p:cNvSpPr/>
            <p:nvPr/>
          </p:nvSpPr>
          <p:spPr>
            <a:xfrm>
              <a:off x="3914700" y="3597350"/>
              <a:ext cx="52000" cy="72300"/>
            </a:xfrm>
            <a:custGeom>
              <a:avLst/>
              <a:gdLst/>
              <a:ahLst/>
              <a:cxnLst/>
              <a:rect l="l" t="t" r="r" b="b"/>
              <a:pathLst>
                <a:path w="2080" h="2892" extrusionOk="0">
                  <a:moveTo>
                    <a:pt x="2079" y="1"/>
                  </a:moveTo>
                  <a:lnTo>
                    <a:pt x="2079" y="1"/>
                  </a:lnTo>
                  <a:cubicBezTo>
                    <a:pt x="2017" y="99"/>
                    <a:pt x="1954" y="197"/>
                    <a:pt x="1883" y="295"/>
                  </a:cubicBezTo>
                  <a:cubicBezTo>
                    <a:pt x="1633" y="1223"/>
                    <a:pt x="1026" y="2062"/>
                    <a:pt x="223" y="2597"/>
                  </a:cubicBezTo>
                  <a:cubicBezTo>
                    <a:pt x="152" y="2695"/>
                    <a:pt x="72" y="2793"/>
                    <a:pt x="0" y="2891"/>
                  </a:cubicBezTo>
                  <a:cubicBezTo>
                    <a:pt x="1071" y="2294"/>
                    <a:pt x="1856" y="1205"/>
                    <a:pt x="20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31"/>
            <p:cNvSpPr/>
            <p:nvPr/>
          </p:nvSpPr>
          <p:spPr>
            <a:xfrm>
              <a:off x="3749225" y="3846675"/>
              <a:ext cx="79850" cy="49125"/>
            </a:xfrm>
            <a:custGeom>
              <a:avLst/>
              <a:gdLst/>
              <a:ahLst/>
              <a:cxnLst/>
              <a:rect l="l" t="t" r="r" b="b"/>
              <a:pathLst>
                <a:path w="3194" h="1965" extrusionOk="0">
                  <a:moveTo>
                    <a:pt x="3119" y="0"/>
                  </a:moveTo>
                  <a:cubicBezTo>
                    <a:pt x="2462" y="0"/>
                    <a:pt x="1747" y="340"/>
                    <a:pt x="1008" y="1019"/>
                  </a:cubicBezTo>
                  <a:cubicBezTo>
                    <a:pt x="856" y="1152"/>
                    <a:pt x="714" y="1295"/>
                    <a:pt x="562" y="1438"/>
                  </a:cubicBezTo>
                  <a:cubicBezTo>
                    <a:pt x="384" y="1616"/>
                    <a:pt x="196" y="1795"/>
                    <a:pt x="0" y="1964"/>
                  </a:cubicBezTo>
                  <a:cubicBezTo>
                    <a:pt x="143" y="1893"/>
                    <a:pt x="285" y="1821"/>
                    <a:pt x="419" y="1750"/>
                  </a:cubicBezTo>
                  <a:cubicBezTo>
                    <a:pt x="500" y="1679"/>
                    <a:pt x="580" y="1598"/>
                    <a:pt x="651" y="1527"/>
                  </a:cubicBezTo>
                  <a:cubicBezTo>
                    <a:pt x="794" y="1384"/>
                    <a:pt x="946" y="1242"/>
                    <a:pt x="1088" y="1108"/>
                  </a:cubicBezTo>
                  <a:cubicBezTo>
                    <a:pt x="1775" y="483"/>
                    <a:pt x="2418" y="162"/>
                    <a:pt x="3024" y="126"/>
                  </a:cubicBezTo>
                  <a:cubicBezTo>
                    <a:pt x="3078" y="91"/>
                    <a:pt x="3140" y="46"/>
                    <a:pt x="3194" y="2"/>
                  </a:cubicBezTo>
                  <a:cubicBezTo>
                    <a:pt x="3169" y="1"/>
                    <a:pt x="3144"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31"/>
            <p:cNvSpPr/>
            <p:nvPr/>
          </p:nvSpPr>
          <p:spPr>
            <a:xfrm>
              <a:off x="3510800" y="3664125"/>
              <a:ext cx="297325" cy="167325"/>
            </a:xfrm>
            <a:custGeom>
              <a:avLst/>
              <a:gdLst/>
              <a:ahLst/>
              <a:cxnLst/>
              <a:rect l="l" t="t" r="r" b="b"/>
              <a:pathLst>
                <a:path w="11893" h="6693" extrusionOk="0">
                  <a:moveTo>
                    <a:pt x="2263" y="0"/>
                  </a:moveTo>
                  <a:cubicBezTo>
                    <a:pt x="1348" y="0"/>
                    <a:pt x="580" y="122"/>
                    <a:pt x="0" y="247"/>
                  </a:cubicBezTo>
                  <a:cubicBezTo>
                    <a:pt x="1214" y="3316"/>
                    <a:pt x="3890" y="5635"/>
                    <a:pt x="7084" y="6456"/>
                  </a:cubicBezTo>
                  <a:cubicBezTo>
                    <a:pt x="7766" y="6630"/>
                    <a:pt x="8436" y="6693"/>
                    <a:pt x="9048" y="6693"/>
                  </a:cubicBezTo>
                  <a:cubicBezTo>
                    <a:pt x="10670" y="6693"/>
                    <a:pt x="11892" y="6251"/>
                    <a:pt x="11892" y="6251"/>
                  </a:cubicBezTo>
                  <a:cubicBezTo>
                    <a:pt x="11348" y="4859"/>
                    <a:pt x="10385" y="3289"/>
                    <a:pt x="9171" y="2415"/>
                  </a:cubicBezTo>
                  <a:cubicBezTo>
                    <a:pt x="6507" y="488"/>
                    <a:pt x="4092" y="0"/>
                    <a:pt x="2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31"/>
            <p:cNvSpPr/>
            <p:nvPr/>
          </p:nvSpPr>
          <p:spPr>
            <a:xfrm>
              <a:off x="3510800" y="3664050"/>
              <a:ext cx="290400" cy="167500"/>
            </a:xfrm>
            <a:custGeom>
              <a:avLst/>
              <a:gdLst/>
              <a:ahLst/>
              <a:cxnLst/>
              <a:rect l="l" t="t" r="r" b="b"/>
              <a:pathLst>
                <a:path w="11616" h="6700" extrusionOk="0">
                  <a:moveTo>
                    <a:pt x="2213" y="0"/>
                  </a:moveTo>
                  <a:cubicBezTo>
                    <a:pt x="2525" y="482"/>
                    <a:pt x="2686" y="1062"/>
                    <a:pt x="2668" y="1633"/>
                  </a:cubicBezTo>
                  <a:cubicBezTo>
                    <a:pt x="2043" y="1258"/>
                    <a:pt x="1419" y="866"/>
                    <a:pt x="794" y="491"/>
                  </a:cubicBezTo>
                  <a:cubicBezTo>
                    <a:pt x="634" y="384"/>
                    <a:pt x="473" y="286"/>
                    <a:pt x="313" y="188"/>
                  </a:cubicBezTo>
                  <a:cubicBezTo>
                    <a:pt x="206" y="205"/>
                    <a:pt x="99" y="232"/>
                    <a:pt x="0" y="250"/>
                  </a:cubicBezTo>
                  <a:cubicBezTo>
                    <a:pt x="27" y="313"/>
                    <a:pt x="54" y="375"/>
                    <a:pt x="81" y="437"/>
                  </a:cubicBezTo>
                  <a:cubicBezTo>
                    <a:pt x="259" y="544"/>
                    <a:pt x="438" y="660"/>
                    <a:pt x="625" y="776"/>
                  </a:cubicBezTo>
                  <a:cubicBezTo>
                    <a:pt x="1267" y="1169"/>
                    <a:pt x="1910" y="1570"/>
                    <a:pt x="2561" y="1963"/>
                  </a:cubicBezTo>
                  <a:cubicBezTo>
                    <a:pt x="2231" y="2293"/>
                    <a:pt x="1811" y="2534"/>
                    <a:pt x="1356" y="2659"/>
                  </a:cubicBezTo>
                  <a:cubicBezTo>
                    <a:pt x="1401" y="2712"/>
                    <a:pt x="1437" y="2757"/>
                    <a:pt x="1481" y="2810"/>
                  </a:cubicBezTo>
                  <a:cubicBezTo>
                    <a:pt x="1945" y="2668"/>
                    <a:pt x="2382" y="2409"/>
                    <a:pt x="2721" y="2061"/>
                  </a:cubicBezTo>
                  <a:cubicBezTo>
                    <a:pt x="3337" y="2436"/>
                    <a:pt x="3961" y="2801"/>
                    <a:pt x="4586" y="3158"/>
                  </a:cubicBezTo>
                  <a:cubicBezTo>
                    <a:pt x="4122" y="3658"/>
                    <a:pt x="3524" y="4041"/>
                    <a:pt x="2891" y="4273"/>
                  </a:cubicBezTo>
                  <a:cubicBezTo>
                    <a:pt x="2935" y="4318"/>
                    <a:pt x="2989" y="4363"/>
                    <a:pt x="3043" y="4407"/>
                  </a:cubicBezTo>
                  <a:cubicBezTo>
                    <a:pt x="3685" y="4157"/>
                    <a:pt x="4283" y="3765"/>
                    <a:pt x="4746" y="3256"/>
                  </a:cubicBezTo>
                  <a:cubicBezTo>
                    <a:pt x="5353" y="3595"/>
                    <a:pt x="5951" y="3926"/>
                    <a:pt x="6566" y="4238"/>
                  </a:cubicBezTo>
                  <a:cubicBezTo>
                    <a:pt x="6076" y="4809"/>
                    <a:pt x="5451" y="5264"/>
                    <a:pt x="4764" y="5558"/>
                  </a:cubicBezTo>
                  <a:cubicBezTo>
                    <a:pt x="4836" y="5594"/>
                    <a:pt x="4907" y="5629"/>
                    <a:pt x="4969" y="5665"/>
                  </a:cubicBezTo>
                  <a:cubicBezTo>
                    <a:pt x="5639" y="5353"/>
                    <a:pt x="6245" y="4889"/>
                    <a:pt x="6727" y="4318"/>
                  </a:cubicBezTo>
                  <a:cubicBezTo>
                    <a:pt x="7244" y="4586"/>
                    <a:pt x="7771" y="4844"/>
                    <a:pt x="8297" y="5085"/>
                  </a:cubicBezTo>
                  <a:cubicBezTo>
                    <a:pt x="7878" y="5612"/>
                    <a:pt x="7360" y="6049"/>
                    <a:pt x="6789" y="6379"/>
                  </a:cubicBezTo>
                  <a:cubicBezTo>
                    <a:pt x="6870" y="6397"/>
                    <a:pt x="6950" y="6423"/>
                    <a:pt x="7030" y="6441"/>
                  </a:cubicBezTo>
                  <a:cubicBezTo>
                    <a:pt x="7574" y="6111"/>
                    <a:pt x="8065" y="5674"/>
                    <a:pt x="8466" y="5157"/>
                  </a:cubicBezTo>
                  <a:cubicBezTo>
                    <a:pt x="9029" y="5415"/>
                    <a:pt x="9599" y="5647"/>
                    <a:pt x="10179" y="5861"/>
                  </a:cubicBezTo>
                  <a:cubicBezTo>
                    <a:pt x="9858" y="6191"/>
                    <a:pt x="9492" y="6477"/>
                    <a:pt x="9100" y="6700"/>
                  </a:cubicBezTo>
                  <a:cubicBezTo>
                    <a:pt x="9225" y="6700"/>
                    <a:pt x="9341" y="6691"/>
                    <a:pt x="9457" y="6691"/>
                  </a:cubicBezTo>
                  <a:cubicBezTo>
                    <a:pt x="9787" y="6477"/>
                    <a:pt x="10090" y="6218"/>
                    <a:pt x="10367" y="5933"/>
                  </a:cubicBezTo>
                  <a:cubicBezTo>
                    <a:pt x="10706" y="6058"/>
                    <a:pt x="11045" y="6174"/>
                    <a:pt x="11384" y="6281"/>
                  </a:cubicBezTo>
                  <a:cubicBezTo>
                    <a:pt x="11401" y="6286"/>
                    <a:pt x="11419" y="6288"/>
                    <a:pt x="11436" y="6288"/>
                  </a:cubicBezTo>
                  <a:cubicBezTo>
                    <a:pt x="11508" y="6288"/>
                    <a:pt x="11576" y="6245"/>
                    <a:pt x="11598" y="6174"/>
                  </a:cubicBezTo>
                  <a:cubicBezTo>
                    <a:pt x="11616" y="6102"/>
                    <a:pt x="11589" y="6031"/>
                    <a:pt x="11535" y="5986"/>
                  </a:cubicBezTo>
                  <a:cubicBezTo>
                    <a:pt x="11517" y="5977"/>
                    <a:pt x="11509" y="5968"/>
                    <a:pt x="11491" y="5960"/>
                  </a:cubicBezTo>
                  <a:cubicBezTo>
                    <a:pt x="11161" y="5861"/>
                    <a:pt x="10839" y="5745"/>
                    <a:pt x="10518" y="5629"/>
                  </a:cubicBezTo>
                  <a:cubicBezTo>
                    <a:pt x="10590" y="4844"/>
                    <a:pt x="10465" y="4050"/>
                    <a:pt x="10179" y="3355"/>
                  </a:cubicBezTo>
                  <a:cubicBezTo>
                    <a:pt x="10046" y="3203"/>
                    <a:pt x="9903" y="3051"/>
                    <a:pt x="9760" y="2909"/>
                  </a:cubicBezTo>
                  <a:lnTo>
                    <a:pt x="9760" y="2909"/>
                  </a:lnTo>
                  <a:cubicBezTo>
                    <a:pt x="10206" y="3676"/>
                    <a:pt x="10420" y="4621"/>
                    <a:pt x="10340" y="5567"/>
                  </a:cubicBezTo>
                  <a:cubicBezTo>
                    <a:pt x="9769" y="5353"/>
                    <a:pt x="9198" y="5121"/>
                    <a:pt x="8636" y="4862"/>
                  </a:cubicBezTo>
                  <a:cubicBezTo>
                    <a:pt x="8850" y="3881"/>
                    <a:pt x="8779" y="2837"/>
                    <a:pt x="8449" y="1927"/>
                  </a:cubicBezTo>
                  <a:cubicBezTo>
                    <a:pt x="8368" y="1874"/>
                    <a:pt x="8279" y="1820"/>
                    <a:pt x="8199" y="1767"/>
                  </a:cubicBezTo>
                  <a:lnTo>
                    <a:pt x="8199" y="1767"/>
                  </a:lnTo>
                  <a:cubicBezTo>
                    <a:pt x="8582" y="2686"/>
                    <a:pt x="8690" y="3765"/>
                    <a:pt x="8466" y="4791"/>
                  </a:cubicBezTo>
                  <a:cubicBezTo>
                    <a:pt x="7931" y="4550"/>
                    <a:pt x="7396" y="4291"/>
                    <a:pt x="6870" y="4015"/>
                  </a:cubicBezTo>
                  <a:cubicBezTo>
                    <a:pt x="7048" y="2926"/>
                    <a:pt x="6852" y="1776"/>
                    <a:pt x="6343" y="821"/>
                  </a:cubicBezTo>
                  <a:cubicBezTo>
                    <a:pt x="6254" y="785"/>
                    <a:pt x="6165" y="750"/>
                    <a:pt x="6076" y="723"/>
                  </a:cubicBezTo>
                  <a:lnTo>
                    <a:pt x="6076" y="723"/>
                  </a:lnTo>
                  <a:cubicBezTo>
                    <a:pt x="6638" y="1651"/>
                    <a:pt x="6861" y="2819"/>
                    <a:pt x="6700" y="3934"/>
                  </a:cubicBezTo>
                  <a:cubicBezTo>
                    <a:pt x="6093" y="3622"/>
                    <a:pt x="5496" y="3292"/>
                    <a:pt x="4898" y="2953"/>
                  </a:cubicBezTo>
                  <a:cubicBezTo>
                    <a:pt x="5005" y="2008"/>
                    <a:pt x="4791" y="1026"/>
                    <a:pt x="4309" y="205"/>
                  </a:cubicBezTo>
                  <a:cubicBezTo>
                    <a:pt x="4229" y="197"/>
                    <a:pt x="4149" y="179"/>
                    <a:pt x="4077" y="161"/>
                  </a:cubicBezTo>
                  <a:lnTo>
                    <a:pt x="4077" y="161"/>
                  </a:lnTo>
                  <a:cubicBezTo>
                    <a:pt x="4568" y="946"/>
                    <a:pt x="4809" y="1918"/>
                    <a:pt x="4729" y="2855"/>
                  </a:cubicBezTo>
                  <a:cubicBezTo>
                    <a:pt x="4095" y="2489"/>
                    <a:pt x="3471" y="2123"/>
                    <a:pt x="2846" y="1740"/>
                  </a:cubicBezTo>
                  <a:cubicBezTo>
                    <a:pt x="2882" y="1142"/>
                    <a:pt x="2730" y="527"/>
                    <a:pt x="2427" y="9"/>
                  </a:cubicBezTo>
                  <a:cubicBezTo>
                    <a:pt x="2356" y="0"/>
                    <a:pt x="2284" y="0"/>
                    <a:pt x="2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488119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9.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118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6F03F55-051D-411D-B076-EEE696BD8CF7}" type="datetimeFigureOut">
              <a:rPr lang="zh-CN" altLang="en-US" smtClean="0"/>
              <a:t>2024/8/1</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7083653-667E-442B-889B-3B8AF0E0F233}" type="slidenum">
              <a:rPr lang="zh-CN" altLang="en-US" smtClean="0"/>
              <a:t>‹#›</a:t>
            </a:fld>
            <a:endParaRPr lang="zh-CN" altLang="en-US"/>
          </a:p>
        </p:txBody>
      </p:sp>
    </p:spTree>
    <p:extLst>
      <p:ext uri="{BB962C8B-B14F-4D97-AF65-F5344CB8AC3E}">
        <p14:creationId xmlns:p14="http://schemas.microsoft.com/office/powerpoint/2010/main" val="2869748610"/>
      </p:ext>
    </p:extLst>
  </p:cSld>
  <p:clrMap bg1="lt1" tx1="dk1" bg2="lt2" tx2="dk2" accent1="accent1" accent2="accent2" accent3="accent3" accent4="accent4" accent5="accent5" accent6="accent6" hlink="hlink" folHlink="folHlink"/>
  <p:sldLayoutIdLst>
    <p:sldLayoutId id="2147483666" r:id="rId1"/>
    <p:sldLayoutId id="21474836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Lilita One"/>
              <a:buNone/>
              <a:defRPr sz="3500" b="1">
                <a:solidFill>
                  <a:schemeClr val="accent2"/>
                </a:solidFill>
                <a:latin typeface="Lilita One"/>
                <a:ea typeface="Lilita One"/>
                <a:cs typeface="Lilita One"/>
                <a:sym typeface="Lilit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15842769"/>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095561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7331354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1/8/2024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142584665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5.png"/><Relationship Id="rId7"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2.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2.png"/><Relationship Id="rId4" Type="http://schemas.openxmlformats.org/officeDocument/2006/relationships/notesSlide" Target="../notesSlides/notesSlide1.xml"/><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44.png"/><Relationship Id="rId7" Type="http://schemas.openxmlformats.org/officeDocument/2006/relationships/slide" Target="slide31.xml"/><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slide" Target="slide32.xml"/><Relationship Id="rId5" Type="http://schemas.openxmlformats.org/officeDocument/2006/relationships/slide" Target="slide29.xml"/><Relationship Id="rId10" Type="http://schemas.openxmlformats.org/officeDocument/2006/relationships/slide" Target="slide33.xml"/><Relationship Id="rId4" Type="http://schemas.openxmlformats.org/officeDocument/2006/relationships/slide" Target="slide28.xml"/><Relationship Id="rId9" Type="http://schemas.openxmlformats.org/officeDocument/2006/relationships/image" Target="../media/image45.gif"/></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g"/><Relationship Id="rId7"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g"/><Relationship Id="rId7"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g"/><Relationship Id="rId7"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g"/><Relationship Id="rId7"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g"/><Relationship Id="rId7"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2.png"/><Relationship Id="rId4" Type="http://schemas.openxmlformats.org/officeDocument/2006/relationships/notesSlide" Target="../notesSlides/notesSlide3.xml"/><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851" y="846937"/>
            <a:ext cx="11726620" cy="4154984"/>
          </a:xfrm>
          <a:prstGeom prst="rect">
            <a:avLst/>
          </a:prstGeom>
          <a:solidFill>
            <a:srgbClr val="FFEBCD"/>
          </a:solidFill>
        </p:spPr>
        <p:txBody>
          <a:bodyPr wrap="square">
            <a:spAutoFit/>
          </a:bodyPr>
          <a:lstStyle/>
          <a:p>
            <a:r>
              <a:rPr lang="en-US" sz="4400" b="1" dirty="0" err="1">
                <a:solidFill>
                  <a:srgbClr val="0070C0"/>
                </a:solidFill>
                <a:latin typeface="Times New Roman" panose="02020603050405020304" pitchFamily="18" charset="0"/>
                <a:cs typeface="Times New Roman" panose="02020603050405020304" pitchFamily="18" charset="0"/>
              </a:rPr>
              <a:t>Kính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gửi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thầy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cô</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2 </a:t>
            </a:r>
            <a:r>
              <a:rPr lang="en-US" sz="4400" b="1" dirty="0" err="1">
                <a:solidFill>
                  <a:srgbClr val="0070C0"/>
                </a:solidFill>
                <a:latin typeface="Times New Roman" panose="02020603050405020304" pitchFamily="18" charset="0"/>
                <a:cs typeface="Times New Roman" panose="02020603050405020304" pitchFamily="18" charset="0"/>
              </a:rPr>
              <a:t>bộ</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CTST LỚP 9 . </a:t>
            </a:r>
            <a:endParaRPr lang="en-US" sz="4400" b="1" dirty="0" smtClean="0">
              <a:solidFill>
                <a:srgbClr val="0070C0"/>
              </a:solidFill>
              <a:latin typeface="Times New Roman" panose="02020603050405020304" pitchFamily="18" charset="0"/>
              <a:cs typeface="Times New Roman" panose="02020603050405020304" pitchFamily="18" charset="0"/>
            </a:endParaRPr>
          </a:p>
          <a:p>
            <a:r>
              <a:rPr lang="en-US" sz="4400" b="1" dirty="0" err="1" smtClean="0">
                <a:solidFill>
                  <a:srgbClr val="0070C0"/>
                </a:solidFill>
                <a:latin typeface="Times New Roman" panose="02020603050405020304" pitchFamily="18" charset="0"/>
                <a:cs typeface="Times New Roman" panose="02020603050405020304" pitchFamily="18" charset="0"/>
              </a:rPr>
              <a:t>Mong</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thầy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cô</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nhận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thực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hiện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đúng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như</a:t>
            </a:r>
            <a:r>
              <a:rPr lang="en-US" sz="4400" b="1" dirty="0">
                <a:solidFill>
                  <a:srgbClr val="0070C0"/>
                </a:solidFill>
                <a:latin typeface="Times New Roman" panose="02020603050405020304" pitchFamily="18" charset="0"/>
                <a:cs typeface="Times New Roman" panose="02020603050405020304" pitchFamily="18" charset="0"/>
              </a:rPr>
              <a:t> cam </a:t>
            </a:r>
            <a:r>
              <a:rPr lang="en-US" sz="4400" b="1" dirty="0" err="1">
                <a:solidFill>
                  <a:srgbClr val="0070C0"/>
                </a:solidFill>
                <a:latin typeface="Times New Roman" panose="02020603050405020304" pitchFamily="18" charset="0"/>
                <a:cs typeface="Times New Roman" panose="02020603050405020304" pitchFamily="18" charset="0"/>
              </a:rPr>
              <a:t>kết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bảo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mật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liệu</a:t>
            </a:r>
            <a:r>
              <a:rPr lang="en-US" sz="3600" b="1" dirty="0" smtClean="0">
                <a:solidFill>
                  <a:srgbClr val="0070C0"/>
                </a:solidFill>
                <a:latin typeface="Times New Roman" panose="02020603050405020304" pitchFamily="18" charset="0"/>
                <a:cs typeface="Times New Roman" panose="02020603050405020304" pitchFamily="18" charset="0"/>
              </a:rPr>
              <a:t>.</a:t>
            </a:r>
            <a:r>
              <a:rPr lang="en-US" sz="3600" b="1" dirty="0">
                <a:solidFill>
                  <a:srgbClr val="0070C0"/>
                </a:solidFill>
              </a:rPr>
              <a:t> </a:t>
            </a:r>
            <a:endParaRPr lang="en-US" sz="4400" b="1" dirty="0" smtClean="0">
              <a:solidFill>
                <a:srgbClr val="0070C0"/>
              </a:solidFill>
              <a:latin typeface="Times New Roman" panose="02020603050405020304" pitchFamily="18" charset="0"/>
              <a:cs typeface="Times New Roman" panose="02020603050405020304" pitchFamily="18" charset="0"/>
            </a:endParaRPr>
          </a:p>
          <a:p>
            <a:pPr algn="ct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Trân</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trọng</a:t>
            </a:r>
            <a:r>
              <a:rPr lang="en-US" sz="4400" b="1" dirty="0" smtClean="0">
                <a:solidFill>
                  <a:srgbClr val="0070C0"/>
                </a:solidFill>
                <a:latin typeface="Times New Roman" panose="02020603050405020304" pitchFamily="18" charset="0"/>
                <a:cs typeface="Times New Roman" panose="02020603050405020304" pitchFamily="18" charset="0"/>
              </a:rPr>
              <a:t>!</a:t>
            </a:r>
          </a:p>
          <a:p>
            <a:pPr algn="ctr"/>
            <a:r>
              <a:rPr lang="en-US" sz="4400" b="1" dirty="0" err="1">
                <a:solidFill>
                  <a:srgbClr val="0070C0"/>
                </a:solidFill>
                <a:latin typeface="Times New Roman" panose="02020603050405020304" pitchFamily="18" charset="0"/>
                <a:cs typeface="Times New Roman" panose="02020603050405020304" pitchFamily="18" charset="0"/>
              </a:rPr>
              <a:t>Nguyễn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Nhâm-0981.713.891.</a:t>
            </a:r>
            <a:endParaRPr lang="en-US" sz="4400" dirty="0">
              <a:solidFill>
                <a:srgbClr val="0070C0"/>
              </a:solidFill>
              <a:latin typeface="Times New Roman" panose="02020603050405020304" pitchFamily="18" charset="0"/>
              <a:cs typeface="Times New Roman" panose="02020603050405020304" pitchFamily="18" charset="0"/>
            </a:endParaRPr>
          </a:p>
          <a:p>
            <a:pPr algn="ctr"/>
            <a:endParaRPr lang="en-US" sz="4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972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E7332E-5DB4-F928-C29B-8C8B0133EBBF}"/>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图片 4" descr="5a094962eca1e">
            <a:extLst>
              <a:ext uri="{FF2B5EF4-FFF2-40B4-BE49-F238E27FC236}">
                <a16:creationId xmlns:a16="http://schemas.microsoft.com/office/drawing/2014/main" id="{7F683DB1-81BA-F09D-747A-25FE764599E6}"/>
              </a:ext>
            </a:extLst>
          </p:cNvPr>
          <p:cNvPicPr>
            <a:picLocks noChangeAspect="1"/>
          </p:cNvPicPr>
          <p:nvPr/>
        </p:nvPicPr>
        <p:blipFill rotWithShape="1">
          <a:blip r:embed="rId3"/>
          <a:srcRect l="16101" t="26300" b="3324"/>
          <a:stretch/>
        </p:blipFill>
        <p:spPr>
          <a:xfrm>
            <a:off x="-370821" y="4337993"/>
            <a:ext cx="3004253" cy="2520007"/>
          </a:xfrm>
          <a:custGeom>
            <a:avLst/>
            <a:gdLst>
              <a:gd name="connsiteX0" fmla="*/ 5769261 w 5769261"/>
              <a:gd name="connsiteY0" fmla="*/ 0 h 6647815"/>
              <a:gd name="connsiteX1" fmla="*/ 3256093 w 5769261"/>
              <a:gd name="connsiteY1" fmla="*/ 0 h 6647815"/>
              <a:gd name="connsiteX2" fmla="*/ 0 w 5769261"/>
              <a:gd name="connsiteY2" fmla="*/ 6647815 h 6647815"/>
              <a:gd name="connsiteX3" fmla="*/ 5769261 w 5769261"/>
              <a:gd name="connsiteY3" fmla="*/ 6647815 h 6647815"/>
            </a:gdLst>
            <a:ahLst/>
            <a:cxnLst>
              <a:cxn ang="0">
                <a:pos x="connsiteX0" y="connsiteY0"/>
              </a:cxn>
              <a:cxn ang="0">
                <a:pos x="connsiteX1" y="connsiteY1"/>
              </a:cxn>
              <a:cxn ang="0">
                <a:pos x="connsiteX2" y="connsiteY2"/>
              </a:cxn>
              <a:cxn ang="0">
                <a:pos x="connsiteX3" y="connsiteY3"/>
              </a:cxn>
            </a:cxnLst>
            <a:rect l="l" t="t" r="r" b="b"/>
            <a:pathLst>
              <a:path w="5769261" h="6647815">
                <a:moveTo>
                  <a:pt x="5769261" y="0"/>
                </a:moveTo>
                <a:lnTo>
                  <a:pt x="3256093" y="0"/>
                </a:lnTo>
                <a:lnTo>
                  <a:pt x="0" y="6647815"/>
                </a:lnTo>
                <a:lnTo>
                  <a:pt x="5769261" y="6647815"/>
                </a:lnTo>
                <a:close/>
              </a:path>
            </a:pathLst>
          </a:custGeom>
        </p:spPr>
      </p:pic>
      <p:pic>
        <p:nvPicPr>
          <p:cNvPr id="4" name="图片 20">
            <a:extLst>
              <a:ext uri="{FF2B5EF4-FFF2-40B4-BE49-F238E27FC236}">
                <a16:creationId xmlns:a16="http://schemas.microsoft.com/office/drawing/2014/main" id="{03237C1C-A8B0-B66E-68C5-1FC4A3A14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15904" y="-366724"/>
            <a:ext cx="3930971" cy="3146363"/>
          </a:xfrm>
          <a:prstGeom prst="rect">
            <a:avLst/>
          </a:prstGeom>
        </p:spPr>
      </p:pic>
      <p:sp>
        <p:nvSpPr>
          <p:cNvPr id="6" name="矩形 13">
            <a:extLst>
              <a:ext uri="{FF2B5EF4-FFF2-40B4-BE49-F238E27FC236}">
                <a16:creationId xmlns:a16="http://schemas.microsoft.com/office/drawing/2014/main" id="{FE836472-D2B5-920A-D22B-7C8A4397FC0A}"/>
              </a:ext>
            </a:extLst>
          </p:cNvPr>
          <p:cNvSpPr/>
          <p:nvPr/>
        </p:nvSpPr>
        <p:spPr>
          <a:xfrm>
            <a:off x="1286181" y="1992866"/>
            <a:ext cx="9938659" cy="330847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zh-CN" altLang="en-US" dirty="0">
              <a:solidFill>
                <a:prstClr val="white"/>
              </a:solidFill>
              <a:latin typeface="等线"/>
              <a:ea typeface="楷体" panose="02010609060101010101" pitchFamily="49" charset="-122"/>
              <a:sym typeface="Arial"/>
            </a:endParaRPr>
          </a:p>
        </p:txBody>
      </p:sp>
      <p:cxnSp>
        <p:nvCxnSpPr>
          <p:cNvPr id="7" name="直接连接符 26">
            <a:extLst>
              <a:ext uri="{FF2B5EF4-FFF2-40B4-BE49-F238E27FC236}">
                <a16:creationId xmlns:a16="http://schemas.microsoft.com/office/drawing/2014/main" id="{D34F5113-7A0B-E86A-7087-44495D6F5A6E}"/>
              </a:ext>
            </a:extLst>
          </p:cNvPr>
          <p:cNvCxnSpPr/>
          <p:nvPr/>
        </p:nvCxnSpPr>
        <p:spPr>
          <a:xfrm>
            <a:off x="8455680" y="2391165"/>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文本框 5">
            <a:extLst>
              <a:ext uri="{FF2B5EF4-FFF2-40B4-BE49-F238E27FC236}">
                <a16:creationId xmlns:a16="http://schemas.microsoft.com/office/drawing/2014/main" id="{BF10D4E2-64A8-1B09-7AC3-E785340737CA}"/>
              </a:ext>
            </a:extLst>
          </p:cNvPr>
          <p:cNvSpPr txBox="1"/>
          <p:nvPr/>
        </p:nvSpPr>
        <p:spPr>
          <a:xfrm>
            <a:off x="507365" y="-1060788"/>
            <a:ext cx="731520" cy="4708853"/>
          </a:xfrm>
          <a:prstGeom prst="rect">
            <a:avLst/>
          </a:prstGeom>
          <a:noFill/>
        </p:spPr>
        <p:txBody>
          <a:bodyPr wrap="square" rtlCol="0">
            <a:spAutoFit/>
          </a:bodyPr>
          <a:lstStyle/>
          <a:p>
            <a:pPr defTabSz="914377">
              <a:defRPr/>
            </a:pPr>
            <a:r>
              <a:rPr lang="en-US" altLang="zh-CN" sz="29999" b="1" dirty="0">
                <a:solidFill>
                  <a:srgbClr val="A39A8B"/>
                </a:solidFill>
                <a:latin typeface="楷体" panose="02010609060101010101" pitchFamily="49" charset="-122"/>
                <a:ea typeface="楷体" panose="02010609060101010101" pitchFamily="49" charset="-122"/>
                <a:cs typeface="Arial"/>
                <a:sym typeface="Arial"/>
              </a:rPr>
              <a:t>1</a:t>
            </a:r>
          </a:p>
        </p:txBody>
      </p:sp>
      <p:pic>
        <p:nvPicPr>
          <p:cNvPr id="9" name="图片 1">
            <a:extLst>
              <a:ext uri="{FF2B5EF4-FFF2-40B4-BE49-F238E27FC236}">
                <a16:creationId xmlns:a16="http://schemas.microsoft.com/office/drawing/2014/main" id="{039676B3-5400-CA20-4865-D6F7127595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9057" y="-129268"/>
            <a:ext cx="2417395" cy="3371851"/>
          </a:xfrm>
          <a:prstGeom prst="rect">
            <a:avLst/>
          </a:prstGeom>
          <a:effectLst>
            <a:outerShdw blurRad="50800" dist="101600" dir="2700000" algn="tl" rotWithShape="0">
              <a:prstClr val="black">
                <a:alpha val="40000"/>
              </a:prstClr>
            </a:outerShdw>
          </a:effectLst>
        </p:spPr>
      </p:pic>
      <p:sp>
        <p:nvSpPr>
          <p:cNvPr id="10" name="TextBox 9">
            <a:extLst>
              <a:ext uri="{FF2B5EF4-FFF2-40B4-BE49-F238E27FC236}">
                <a16:creationId xmlns:a16="http://schemas.microsoft.com/office/drawing/2014/main" id="{0899EB57-0C91-CAE2-C7EC-C69999F79FA6}"/>
              </a:ext>
            </a:extLst>
          </p:cNvPr>
          <p:cNvSpPr txBox="1"/>
          <p:nvPr/>
        </p:nvSpPr>
        <p:spPr>
          <a:xfrm>
            <a:off x="1325430" y="3195375"/>
            <a:ext cx="6487160" cy="2215991"/>
          </a:xfrm>
          <a:prstGeom prst="rect">
            <a:avLst/>
          </a:prstGeom>
          <a:noFill/>
        </p:spPr>
        <p:txBody>
          <a:bodyPr wrap="square">
            <a:spAutoFit/>
          </a:bodyPr>
          <a:lstStyle/>
          <a:p>
            <a:pPr defTabSz="914377"/>
            <a:r>
              <a:rPr lang="en-US" sz="13800" b="1" kern="0" dirty="0" err="1">
                <a:solidFill>
                  <a:srgbClr val="000000"/>
                </a:solidFill>
                <a:latin typeface="Times New Roman" panose="02020603050405020304" pitchFamily="18" charset="0"/>
                <a:cs typeface="Arial"/>
                <a:sym typeface="Arial"/>
              </a:rPr>
              <a:t>Câu</a:t>
            </a:r>
            <a:r>
              <a:rPr lang="en-US" sz="13800" b="1" kern="0" dirty="0">
                <a:solidFill>
                  <a:srgbClr val="000000"/>
                </a:solidFill>
                <a:latin typeface="Times New Roman" panose="02020603050405020304" pitchFamily="18" charset="0"/>
                <a:cs typeface="Arial"/>
                <a:sym typeface="Arial"/>
              </a:rPr>
              <a:t> 1</a:t>
            </a:r>
            <a:endParaRPr lang="en-SG" sz="71400" dirty="0">
              <a:solidFill>
                <a:prstClr val="black"/>
              </a:solidFill>
              <a:latin typeface="等线 Light" panose="020F0302020204030204"/>
              <a:cs typeface="Arial"/>
              <a:sym typeface="Arial"/>
            </a:endParaRPr>
          </a:p>
        </p:txBody>
      </p:sp>
      <p:pic>
        <p:nvPicPr>
          <p:cNvPr id="11" name="Picture 10" descr="A person with long hair and a flower&#10;&#10;Description automatically generated">
            <a:extLst>
              <a:ext uri="{FF2B5EF4-FFF2-40B4-BE49-F238E27FC236}">
                <a16:creationId xmlns:a16="http://schemas.microsoft.com/office/drawing/2014/main" id="{B1B25FE9-69A6-F490-72F4-DF7A2E570F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4951" y="1534144"/>
            <a:ext cx="4000500" cy="5657850"/>
          </a:xfrm>
          <a:prstGeom prst="rect">
            <a:avLst/>
          </a:prstGeom>
        </p:spPr>
      </p:pic>
      <p:pic>
        <p:nvPicPr>
          <p:cNvPr id="12" name="Picture 11" descr="A plate of food and a plant&#10;&#10;Description automatically generated">
            <a:extLst>
              <a:ext uri="{FF2B5EF4-FFF2-40B4-BE49-F238E27FC236}">
                <a16:creationId xmlns:a16="http://schemas.microsoft.com/office/drawing/2014/main" id="{AA85A036-00FF-CEFF-1105-1765B3C94C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649" y="1800543"/>
            <a:ext cx="1650620" cy="1650620"/>
          </a:xfrm>
          <a:prstGeom prst="rect">
            <a:avLst/>
          </a:prstGeom>
        </p:spPr>
      </p:pic>
    </p:spTree>
    <p:extLst>
      <p:ext uri="{BB962C8B-B14F-4D97-AF65-F5344CB8AC3E}">
        <p14:creationId xmlns:p14="http://schemas.microsoft.com/office/powerpoint/2010/main" val="2283526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2"/>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847E0DC-45A4-8F99-07AC-690DEA0F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87280" y="-1102360"/>
            <a:ext cx="2204720" cy="2204720"/>
          </a:xfrm>
          <a:prstGeom prst="rect">
            <a:avLst/>
          </a:prstGeom>
        </p:spPr>
      </p:pic>
      <p:sp>
        <p:nvSpPr>
          <p:cNvPr id="6" name="TextBox 14">
            <a:extLst>
              <a:ext uri="{FF2B5EF4-FFF2-40B4-BE49-F238E27FC236}">
                <a16:creationId xmlns:a16="http://schemas.microsoft.com/office/drawing/2014/main" id="{2BE100C4-15BE-FDB4-2707-4854BDAB4743}"/>
              </a:ext>
            </a:extLst>
          </p:cNvPr>
          <p:cNvSpPr txBox="1"/>
          <p:nvPr/>
        </p:nvSpPr>
        <p:spPr>
          <a:xfrm>
            <a:off x="2011904" y="150471"/>
            <a:ext cx="7616238" cy="646331"/>
          </a:xfrm>
          <a:custGeom>
            <a:avLst/>
            <a:gdLst>
              <a:gd name="connsiteX0" fmla="*/ 0 w 7616238"/>
              <a:gd name="connsiteY0" fmla="*/ 0 h 646331"/>
              <a:gd name="connsiteX1" fmla="*/ 357377 w 7616238"/>
              <a:gd name="connsiteY1" fmla="*/ 0 h 646331"/>
              <a:gd name="connsiteX2" fmla="*/ 1095567 w 7616238"/>
              <a:gd name="connsiteY2" fmla="*/ 0 h 646331"/>
              <a:gd name="connsiteX3" fmla="*/ 1529106 w 7616238"/>
              <a:gd name="connsiteY3" fmla="*/ 0 h 646331"/>
              <a:gd name="connsiteX4" fmla="*/ 2267295 w 7616238"/>
              <a:gd name="connsiteY4" fmla="*/ 0 h 646331"/>
              <a:gd name="connsiteX5" fmla="*/ 2624673 w 7616238"/>
              <a:gd name="connsiteY5" fmla="*/ 0 h 646331"/>
              <a:gd name="connsiteX6" fmla="*/ 3286700 w 7616238"/>
              <a:gd name="connsiteY6" fmla="*/ 0 h 646331"/>
              <a:gd name="connsiteX7" fmla="*/ 3644077 w 7616238"/>
              <a:gd name="connsiteY7" fmla="*/ 0 h 646331"/>
              <a:gd name="connsiteX8" fmla="*/ 4306104 w 7616238"/>
              <a:gd name="connsiteY8" fmla="*/ 0 h 646331"/>
              <a:gd name="connsiteX9" fmla="*/ 4815806 w 7616238"/>
              <a:gd name="connsiteY9" fmla="*/ 0 h 646331"/>
              <a:gd name="connsiteX10" fmla="*/ 5553995 w 7616238"/>
              <a:gd name="connsiteY10" fmla="*/ 0 h 646331"/>
              <a:gd name="connsiteX11" fmla="*/ 5987535 w 7616238"/>
              <a:gd name="connsiteY11" fmla="*/ 0 h 646331"/>
              <a:gd name="connsiteX12" fmla="*/ 6344912 w 7616238"/>
              <a:gd name="connsiteY12" fmla="*/ 0 h 646331"/>
              <a:gd name="connsiteX13" fmla="*/ 6778452 w 7616238"/>
              <a:gd name="connsiteY13" fmla="*/ 0 h 646331"/>
              <a:gd name="connsiteX14" fmla="*/ 7616238 w 7616238"/>
              <a:gd name="connsiteY14" fmla="*/ 0 h 646331"/>
              <a:gd name="connsiteX15" fmla="*/ 7616238 w 7616238"/>
              <a:gd name="connsiteY15" fmla="*/ 329629 h 646331"/>
              <a:gd name="connsiteX16" fmla="*/ 7616238 w 7616238"/>
              <a:gd name="connsiteY16" fmla="*/ 646331 h 646331"/>
              <a:gd name="connsiteX17" fmla="*/ 6954211 w 7616238"/>
              <a:gd name="connsiteY17" fmla="*/ 646331 h 646331"/>
              <a:gd name="connsiteX18" fmla="*/ 6216022 w 7616238"/>
              <a:gd name="connsiteY18" fmla="*/ 646331 h 646331"/>
              <a:gd name="connsiteX19" fmla="*/ 5858645 w 7616238"/>
              <a:gd name="connsiteY19" fmla="*/ 646331 h 646331"/>
              <a:gd name="connsiteX20" fmla="*/ 5348943 w 7616238"/>
              <a:gd name="connsiteY20" fmla="*/ 646331 h 646331"/>
              <a:gd name="connsiteX21" fmla="*/ 4686916 w 7616238"/>
              <a:gd name="connsiteY21" fmla="*/ 646331 h 646331"/>
              <a:gd name="connsiteX22" fmla="*/ 4253376 w 7616238"/>
              <a:gd name="connsiteY22" fmla="*/ 646331 h 646331"/>
              <a:gd name="connsiteX23" fmla="*/ 3667512 w 7616238"/>
              <a:gd name="connsiteY23" fmla="*/ 646331 h 646331"/>
              <a:gd name="connsiteX24" fmla="*/ 3310134 w 7616238"/>
              <a:gd name="connsiteY24" fmla="*/ 646331 h 646331"/>
              <a:gd name="connsiteX25" fmla="*/ 2724270 w 7616238"/>
              <a:gd name="connsiteY25" fmla="*/ 646331 h 646331"/>
              <a:gd name="connsiteX26" fmla="*/ 2062243 w 7616238"/>
              <a:gd name="connsiteY26" fmla="*/ 646331 h 646331"/>
              <a:gd name="connsiteX27" fmla="*/ 1552541 w 7616238"/>
              <a:gd name="connsiteY27" fmla="*/ 646331 h 646331"/>
              <a:gd name="connsiteX28" fmla="*/ 890514 w 7616238"/>
              <a:gd name="connsiteY28" fmla="*/ 646331 h 646331"/>
              <a:gd name="connsiteX29" fmla="*/ 0 w 7616238"/>
              <a:gd name="connsiteY29" fmla="*/ 646331 h 646331"/>
              <a:gd name="connsiteX30" fmla="*/ 0 w 7616238"/>
              <a:gd name="connsiteY30" fmla="*/ 342555 h 646331"/>
              <a:gd name="connsiteX31" fmla="*/ 0 w 7616238"/>
              <a:gd name="connsiteY3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16238" h="646331" extrusionOk="0">
                <a:moveTo>
                  <a:pt x="0" y="0"/>
                </a:moveTo>
                <a:cubicBezTo>
                  <a:pt x="113934" y="-22828"/>
                  <a:pt x="214399" y="29146"/>
                  <a:pt x="357377" y="0"/>
                </a:cubicBezTo>
                <a:cubicBezTo>
                  <a:pt x="500355" y="-29146"/>
                  <a:pt x="788393" y="85996"/>
                  <a:pt x="1095567" y="0"/>
                </a:cubicBezTo>
                <a:cubicBezTo>
                  <a:pt x="1402741" y="-85996"/>
                  <a:pt x="1363762" y="31163"/>
                  <a:pt x="1529106" y="0"/>
                </a:cubicBezTo>
                <a:cubicBezTo>
                  <a:pt x="1694450" y="-31163"/>
                  <a:pt x="2078151" y="47612"/>
                  <a:pt x="2267295" y="0"/>
                </a:cubicBezTo>
                <a:cubicBezTo>
                  <a:pt x="2456439" y="-47612"/>
                  <a:pt x="2523112" y="5124"/>
                  <a:pt x="2624673" y="0"/>
                </a:cubicBezTo>
                <a:cubicBezTo>
                  <a:pt x="2726234" y="-5124"/>
                  <a:pt x="2963258" y="7493"/>
                  <a:pt x="3286700" y="0"/>
                </a:cubicBezTo>
                <a:cubicBezTo>
                  <a:pt x="3610142" y="-7493"/>
                  <a:pt x="3553322" y="18712"/>
                  <a:pt x="3644077" y="0"/>
                </a:cubicBezTo>
                <a:cubicBezTo>
                  <a:pt x="3734832" y="-18712"/>
                  <a:pt x="4013669" y="897"/>
                  <a:pt x="4306104" y="0"/>
                </a:cubicBezTo>
                <a:cubicBezTo>
                  <a:pt x="4598539" y="-897"/>
                  <a:pt x="4660914" y="2596"/>
                  <a:pt x="4815806" y="0"/>
                </a:cubicBezTo>
                <a:cubicBezTo>
                  <a:pt x="4970698" y="-2596"/>
                  <a:pt x="5195299" y="26034"/>
                  <a:pt x="5553995" y="0"/>
                </a:cubicBezTo>
                <a:cubicBezTo>
                  <a:pt x="5912691" y="-26034"/>
                  <a:pt x="5792564" y="40989"/>
                  <a:pt x="5987535" y="0"/>
                </a:cubicBezTo>
                <a:cubicBezTo>
                  <a:pt x="6182506" y="-40989"/>
                  <a:pt x="6221183" y="37809"/>
                  <a:pt x="6344912" y="0"/>
                </a:cubicBezTo>
                <a:cubicBezTo>
                  <a:pt x="6468641" y="-37809"/>
                  <a:pt x="6629040" y="13404"/>
                  <a:pt x="6778452" y="0"/>
                </a:cubicBezTo>
                <a:cubicBezTo>
                  <a:pt x="6927864" y="-13404"/>
                  <a:pt x="7362918" y="16069"/>
                  <a:pt x="7616238" y="0"/>
                </a:cubicBezTo>
                <a:cubicBezTo>
                  <a:pt x="7619359" y="161699"/>
                  <a:pt x="7577388" y="184655"/>
                  <a:pt x="7616238" y="329629"/>
                </a:cubicBezTo>
                <a:cubicBezTo>
                  <a:pt x="7655088" y="474603"/>
                  <a:pt x="7592827" y="516935"/>
                  <a:pt x="7616238" y="646331"/>
                </a:cubicBezTo>
                <a:cubicBezTo>
                  <a:pt x="7477054" y="692220"/>
                  <a:pt x="7087375" y="584637"/>
                  <a:pt x="6954211" y="646331"/>
                </a:cubicBezTo>
                <a:cubicBezTo>
                  <a:pt x="6821047" y="708025"/>
                  <a:pt x="6523688" y="621373"/>
                  <a:pt x="6216022" y="646331"/>
                </a:cubicBezTo>
                <a:cubicBezTo>
                  <a:pt x="5908356" y="671289"/>
                  <a:pt x="5938995" y="621838"/>
                  <a:pt x="5858645" y="646331"/>
                </a:cubicBezTo>
                <a:cubicBezTo>
                  <a:pt x="5778295" y="670824"/>
                  <a:pt x="5537615" y="627563"/>
                  <a:pt x="5348943" y="646331"/>
                </a:cubicBezTo>
                <a:cubicBezTo>
                  <a:pt x="5160271" y="665099"/>
                  <a:pt x="4963211" y="618422"/>
                  <a:pt x="4686916" y="646331"/>
                </a:cubicBezTo>
                <a:cubicBezTo>
                  <a:pt x="4410621" y="674240"/>
                  <a:pt x="4344211" y="608284"/>
                  <a:pt x="4253376" y="646331"/>
                </a:cubicBezTo>
                <a:cubicBezTo>
                  <a:pt x="4162541" y="684378"/>
                  <a:pt x="3945652" y="581818"/>
                  <a:pt x="3667512" y="646331"/>
                </a:cubicBezTo>
                <a:cubicBezTo>
                  <a:pt x="3389372" y="710844"/>
                  <a:pt x="3486103" y="616395"/>
                  <a:pt x="3310134" y="646331"/>
                </a:cubicBezTo>
                <a:cubicBezTo>
                  <a:pt x="3134165" y="676267"/>
                  <a:pt x="2960530" y="609976"/>
                  <a:pt x="2724270" y="646331"/>
                </a:cubicBezTo>
                <a:cubicBezTo>
                  <a:pt x="2488010" y="682686"/>
                  <a:pt x="2302782" y="572462"/>
                  <a:pt x="2062243" y="646331"/>
                </a:cubicBezTo>
                <a:cubicBezTo>
                  <a:pt x="1821704" y="720200"/>
                  <a:pt x="1750976" y="595269"/>
                  <a:pt x="1552541" y="646331"/>
                </a:cubicBezTo>
                <a:cubicBezTo>
                  <a:pt x="1354106" y="697393"/>
                  <a:pt x="1193692" y="579569"/>
                  <a:pt x="890514" y="646331"/>
                </a:cubicBezTo>
                <a:cubicBezTo>
                  <a:pt x="587336" y="713093"/>
                  <a:pt x="314180" y="633600"/>
                  <a:pt x="0" y="646331"/>
                </a:cubicBezTo>
                <a:cubicBezTo>
                  <a:pt x="-23402" y="514584"/>
                  <a:pt x="21862" y="478041"/>
                  <a:pt x="0" y="342555"/>
                </a:cubicBezTo>
                <a:cubicBezTo>
                  <a:pt x="-21862" y="207069"/>
                  <a:pt x="3408" y="101807"/>
                  <a:pt x="0" y="0"/>
                </a:cubicBezTo>
                <a:close/>
              </a:path>
            </a:pathLst>
          </a:custGeom>
          <a:noFill/>
          <a:ln w="28575">
            <a:solidFill>
              <a:srgbClr val="002060"/>
            </a:solidFill>
            <a:extLst>
              <a:ext uri="{C807C97D-BFC1-408E-A445-0C87EB9F89A2}">
                <ask:lineSketchStyleProps xmlns="" xmlns:ask="http://schemas.microsoft.com/office/drawing/2018/sketchyshapes" sd="3675571373">
                  <a:prstGeom prst="rect">
                    <a:avLst/>
                  </a:prstGeom>
                  <ask:type>
                    <ask:lineSketchScribble/>
                  </ask:type>
                </ask:lineSketchStyleProps>
              </a:ext>
            </a:extLst>
          </a:ln>
        </p:spPr>
        <p:txBody>
          <a:bodyPr wrap="square" rtlCol="0">
            <a:spAutoFit/>
          </a:bodyPr>
          <a:lstStyle/>
          <a:p>
            <a:pPr algn="ctr" defTabSz="1219140">
              <a:defRPr/>
            </a:pP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1. </a:t>
            </a:r>
            <a:r>
              <a:rPr lang="en-US" sz="36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Câu</a:t>
            </a: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 1</a:t>
            </a:r>
            <a:endParaRPr lang="zh-CN" altLang="en-US" sz="16600" b="1" dirty="0">
              <a:solidFill>
                <a:srgbClr val="4472C4">
                  <a:lumMod val="50000"/>
                </a:srgbClr>
              </a:solidFill>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 name="Picture 1" descr="A plate of food and a plant&#10;&#10;Description automatically generated">
            <a:extLst>
              <a:ext uri="{FF2B5EF4-FFF2-40B4-BE49-F238E27FC236}">
                <a16:creationId xmlns:a16="http://schemas.microsoft.com/office/drawing/2014/main" id="{F378B207-3BEC-1DA7-2B60-04A287B73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237" y="-136605"/>
            <a:ext cx="1517779" cy="1517779"/>
          </a:xfrm>
          <a:prstGeom prst="rect">
            <a:avLst/>
          </a:prstGeom>
        </p:spPr>
      </p:pic>
      <p:pic>
        <p:nvPicPr>
          <p:cNvPr id="7" name="图片 8">
            <a:extLst>
              <a:ext uri="{FF2B5EF4-FFF2-40B4-BE49-F238E27FC236}">
                <a16:creationId xmlns:a16="http://schemas.microsoft.com/office/drawing/2014/main" id="{C7E16367-6E3E-0F3B-7A03-AD675F1FF24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a:off x="0" y="0"/>
            <a:ext cx="2627453" cy="3373936"/>
          </a:xfrm>
          <a:prstGeom prst="rect">
            <a:avLst/>
          </a:prstGeom>
        </p:spPr>
      </p:pic>
      <p:pic>
        <p:nvPicPr>
          <p:cNvPr id="4" name="Picture 3" descr="A person kneeling on her knees writing on a table&#10;&#10;Description automatically generated">
            <a:extLst>
              <a:ext uri="{FF2B5EF4-FFF2-40B4-BE49-F238E27FC236}">
                <a16:creationId xmlns:a16="http://schemas.microsoft.com/office/drawing/2014/main" id="{7AB68517-8E4E-BC8F-E220-A239094E14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2182057"/>
            <a:ext cx="5114081" cy="4826414"/>
          </a:xfrm>
          <a:prstGeom prst="rect">
            <a:avLst/>
          </a:prstGeom>
        </p:spPr>
      </p:pic>
      <p:grpSp>
        <p:nvGrpSpPr>
          <p:cNvPr id="8" name="Group 7">
            <a:extLst>
              <a:ext uri="{FF2B5EF4-FFF2-40B4-BE49-F238E27FC236}">
                <a16:creationId xmlns:a16="http://schemas.microsoft.com/office/drawing/2014/main" id="{A0420413-1D6B-A967-89E8-CD2EEB3E6A75}"/>
              </a:ext>
            </a:extLst>
          </p:cNvPr>
          <p:cNvGrpSpPr/>
          <p:nvPr/>
        </p:nvGrpSpPr>
        <p:grpSpPr>
          <a:xfrm>
            <a:off x="5086555" y="934367"/>
            <a:ext cx="6515509" cy="5233146"/>
            <a:chOff x="5359078" y="1200436"/>
            <a:chExt cx="5812058" cy="4917497"/>
          </a:xfrm>
        </p:grpSpPr>
        <p:pic>
          <p:nvPicPr>
            <p:cNvPr id="9" name="图片 10245" descr="22">
              <a:extLst>
                <a:ext uri="{FF2B5EF4-FFF2-40B4-BE49-F238E27FC236}">
                  <a16:creationId xmlns:a16="http://schemas.microsoft.com/office/drawing/2014/main" id="{2470F41C-1705-CFEE-EE21-F98D0058530A}"/>
                </a:ext>
              </a:extLst>
            </p:cNvPr>
            <p:cNvPicPr>
              <a:picLocks noChangeAspect="1"/>
            </p:cNvPicPr>
            <p:nvPr/>
          </p:nvPicPr>
          <p:blipFill>
            <a:blip r:embed="rId7"/>
            <a:stretch>
              <a:fillRect/>
            </a:stretch>
          </p:blipFill>
          <p:spPr>
            <a:xfrm>
              <a:off x="5359078" y="1200436"/>
              <a:ext cx="5812058" cy="4917497"/>
            </a:xfrm>
            <a:prstGeom prst="rect">
              <a:avLst/>
            </a:prstGeom>
            <a:noFill/>
            <a:ln w="9525">
              <a:noFill/>
            </a:ln>
          </p:spPr>
        </p:pic>
        <p:sp>
          <p:nvSpPr>
            <p:cNvPr id="10" name="TextBox 9">
              <a:extLst>
                <a:ext uri="{FF2B5EF4-FFF2-40B4-BE49-F238E27FC236}">
                  <a16:creationId xmlns:a16="http://schemas.microsoft.com/office/drawing/2014/main" id="{4B50FBB5-7136-2495-6954-14A283D8E79B}"/>
                </a:ext>
              </a:extLst>
            </p:cNvPr>
            <p:cNvSpPr txBox="1"/>
            <p:nvPr/>
          </p:nvSpPr>
          <p:spPr>
            <a:xfrm>
              <a:off x="5691521" y="2560621"/>
              <a:ext cx="5171725" cy="3557312"/>
            </a:xfrm>
            <a:prstGeom prst="rect">
              <a:avLst/>
            </a:prstGeom>
            <a:noFill/>
          </p:spPr>
          <p:txBody>
            <a:bodyPr wrap="square">
              <a:spAutoFit/>
            </a:bodyPr>
            <a:lstStyle/>
            <a:p>
              <a:pPr algn="just">
                <a:spcAft>
                  <a:spcPts val="800"/>
                </a:spcAft>
              </a:pPr>
              <a:r>
                <a:rPr lang="vi-VN" sz="4000" dirty="0">
                  <a:solidFill>
                    <a:srgbClr val="100101"/>
                  </a:solidFill>
                  <a:effectLst/>
                  <a:latin typeface="Times New Roman" panose="02020603050405020304" pitchFamily="18" charset="0"/>
                  <a:ea typeface="Calibri" panose="020F0502020204030204" pitchFamily="34" charset="0"/>
                  <a:cs typeface="Times New Roman" panose="02020603050405020304" pitchFamily="18" charset="0"/>
                </a:rPr>
                <a:t>Cách trình bày vấn đề khách quan và chủ quan được thể hiện như thế nào trong đoạn văn: “Nghĩa thứ nhất,… của biết bao người”?.</a:t>
              </a:r>
              <a:endParaRPr lang="en-SG" sz="4000" dirty="0">
                <a:solidFill>
                  <a:srgbClr val="10010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5346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250588" y="1983120"/>
            <a:ext cx="5706047" cy="4735862"/>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232496" y="1231551"/>
            <a:ext cx="5706047" cy="606255"/>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331545" y="1307866"/>
            <a:ext cx="5606998" cy="478464"/>
          </a:xfrm>
          <a:prstGeom prst="rect">
            <a:avLst/>
          </a:prstGeom>
        </p:spPr>
        <p:txBody>
          <a:bodyPr wrap="square" lIns="0" tIns="0" rIns="0" bIns="0" rtlCol="0" anchor="t">
            <a:spAutoFit/>
          </a:bodyPr>
          <a:lstStyle/>
          <a:p>
            <a:pPr marL="0" marR="0" lvl="0" indent="0" algn="l" defTabSz="609615" rtl="0" eaLnBrk="1" fontAlgn="auto" latinLnBrk="0" hangingPunct="1">
              <a:lnSpc>
                <a:spcPts val="4107"/>
              </a:lnSpc>
              <a:spcBef>
                <a:spcPct val="0"/>
              </a:spcBef>
              <a:spcAft>
                <a:spcPts val="0"/>
              </a:spcAft>
              <a:buClrTx/>
              <a:buSzTx/>
              <a:buFontTx/>
              <a:buNone/>
              <a:tabLst/>
              <a:defRPr/>
            </a:pPr>
            <a:r>
              <a:rPr lang="vi-VN" sz="2800" b="1" dirty="0">
                <a:effectLst/>
                <a:latin typeface="Times New Roman" panose="02020603050405020304" pitchFamily="18" charset="0"/>
                <a:ea typeface="Calibri" panose="020F0502020204030204" pitchFamily="34" charset="0"/>
              </a:rPr>
              <a:t>Cách trình bày vấn đề khách quan</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2" name="Group 22"/>
          <p:cNvGrpSpPr/>
          <p:nvPr/>
        </p:nvGrpSpPr>
        <p:grpSpPr>
          <a:xfrm>
            <a:off x="6591359" y="1614894"/>
            <a:ext cx="5401823" cy="4999257"/>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5" name="Group 25"/>
          <p:cNvGrpSpPr/>
          <p:nvPr/>
        </p:nvGrpSpPr>
        <p:grpSpPr>
          <a:xfrm>
            <a:off x="7072132" y="1168143"/>
            <a:ext cx="4578712" cy="1065100"/>
            <a:chOff x="0" y="0"/>
            <a:chExt cx="812800" cy="508500"/>
          </a:xfrm>
        </p:grpSpPr>
        <p:sp>
          <p:nvSpPr>
            <p:cNvPr id="26" name="Freeform 26"/>
            <p:cNvSpPr/>
            <p:nvPr/>
          </p:nvSpPr>
          <p:spPr>
            <a:xfrm>
              <a:off x="0" y="0"/>
              <a:ext cx="812800" cy="499817"/>
            </a:xfrm>
            <a:custGeom>
              <a:avLst/>
              <a:gdLst/>
              <a:ahLst/>
              <a:cxnLst/>
              <a:rect l="l" t="t" r="r" b="b"/>
              <a:pathLst>
                <a:path w="812800" h="499817">
                  <a:moveTo>
                    <a:pt x="406400" y="0"/>
                  </a:moveTo>
                  <a:cubicBezTo>
                    <a:pt x="181951" y="0"/>
                    <a:pt x="0" y="111888"/>
                    <a:pt x="0" y="249909"/>
                  </a:cubicBezTo>
                  <a:cubicBezTo>
                    <a:pt x="0" y="387929"/>
                    <a:pt x="181951" y="499817"/>
                    <a:pt x="406400" y="499817"/>
                  </a:cubicBezTo>
                  <a:cubicBezTo>
                    <a:pt x="630849" y="499817"/>
                    <a:pt x="812800" y="387929"/>
                    <a:pt x="812800" y="249909"/>
                  </a:cubicBezTo>
                  <a:cubicBezTo>
                    <a:pt x="812800" y="111888"/>
                    <a:pt x="630849" y="0"/>
                    <a:pt x="406400" y="0"/>
                  </a:cubicBezTo>
                  <a:close/>
                </a:path>
              </a:pathLst>
            </a:custGeom>
            <a:solidFill>
              <a:schemeClr val="accent6">
                <a:lumMod val="40000"/>
                <a:lumOff val="60000"/>
              </a:schemeClr>
            </a:solidFill>
            <a:ln w="19050" cap="sq">
              <a:solidFill>
                <a:srgbClr val="000000"/>
              </a:solidFill>
              <a:prstDash val="solid"/>
              <a:miter/>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TextBox 27"/>
            <p:cNvSpPr txBox="1"/>
            <p:nvPr/>
          </p:nvSpPr>
          <p:spPr>
            <a:xfrm>
              <a:off x="76200" y="75017"/>
              <a:ext cx="660400" cy="433483"/>
            </a:xfrm>
            <a:prstGeom prst="rect">
              <a:avLst/>
            </a:prstGeom>
          </p:spPr>
          <p:txBody>
            <a:bodyPr lIns="0" tIns="0" rIns="0" bIns="0" rtlCol="0" anchor="ctr"/>
            <a:lstStyle/>
            <a:p>
              <a:pPr marL="0" marR="0" lvl="0" indent="0" algn="ctr" defTabSz="609615" rtl="0" eaLnBrk="1" fontAlgn="auto" latinLnBrk="0" hangingPunct="1">
                <a:lnSpc>
                  <a:spcPts val="3285"/>
                </a:lnSpc>
                <a:spcBef>
                  <a:spcPts val="0"/>
                </a:spcBef>
                <a:spcAft>
                  <a:spcPts val="0"/>
                </a:spcAft>
                <a:buClrTx/>
                <a:buSzTx/>
                <a:buFontTx/>
                <a:buNone/>
                <a:tabLst/>
                <a:defRPr/>
              </a:pPr>
              <a:r>
                <a:rPr lang="vi-VN" sz="2800" b="1" dirty="0">
                  <a:effectLst/>
                  <a:latin typeface="Times New Roman" panose="02020603050405020304" pitchFamily="18" charset="0"/>
                  <a:ea typeface="Calibri" panose="020F0502020204030204" pitchFamily="34" charset="0"/>
                </a:rPr>
                <a:t>Cách trình bày vấn đề chủ quan </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1" name="Freeform 8">
            <a:extLst>
              <a:ext uri="{FF2B5EF4-FFF2-40B4-BE49-F238E27FC236}">
                <a16:creationId xmlns:a16="http://schemas.microsoft.com/office/drawing/2014/main" id="{DF4A488D-7E3F-2B95-B8E6-BEE289E2724B}"/>
              </a:ext>
            </a:extLst>
          </p:cNvPr>
          <p:cNvSpPr/>
          <p:nvPr/>
        </p:nvSpPr>
        <p:spPr>
          <a:xfrm rot="20719017">
            <a:off x="5556311" y="925672"/>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2" name="TextBox 61">
            <a:extLst>
              <a:ext uri="{FF2B5EF4-FFF2-40B4-BE49-F238E27FC236}">
                <a16:creationId xmlns:a16="http://schemas.microsoft.com/office/drawing/2014/main" id="{979834AF-1788-EBFE-280C-72B3E7E79408}"/>
              </a:ext>
            </a:extLst>
          </p:cNvPr>
          <p:cNvSpPr txBox="1"/>
          <p:nvPr/>
        </p:nvSpPr>
        <p:spPr>
          <a:xfrm>
            <a:off x="229297" y="2149935"/>
            <a:ext cx="5706047" cy="3603551"/>
          </a:xfrm>
          <a:prstGeom prst="rect">
            <a:avLst/>
          </a:prstGeom>
          <a:noFill/>
        </p:spPr>
        <p:txBody>
          <a:bodyPr wrap="square">
            <a:spAutoFit/>
          </a:bodyPr>
          <a:lstStyle/>
          <a:p>
            <a:pPr marL="285750" lvl="0" indent="-285750" algn="just" defTabSz="609615">
              <a:spcAft>
                <a:spcPts val="533"/>
              </a:spcAft>
              <a:buFont typeface="Wingdings" panose="05000000000000000000" pitchFamily="2" charset="2"/>
              <a:buChar char="Ø"/>
              <a:defRPr/>
            </a:pPr>
            <a:r>
              <a:rPr lang="vi-VN" sz="2800" dirty="0">
                <a:latin typeface="+mj-lt"/>
              </a:rPr>
              <a:t>thông tin về bánh trôi nước - tầng nghĩa tả thực của bài thơ (bánh trôi mang màu trắng của bột nếp, nếu người làm bánh nhào nhiều bột nhiều nước quá thì bánh </a:t>
            </a:r>
            <a:r>
              <a:rPr lang="vi-VN" sz="2800" b="1" dirty="0">
                <a:latin typeface="+mj-lt"/>
              </a:rPr>
              <a:t>“nát”, </a:t>
            </a:r>
            <a:r>
              <a:rPr lang="vi-VN" sz="2800" dirty="0">
                <a:latin typeface="+mj-lt"/>
              </a:rPr>
              <a:t>ít nước quá thì </a:t>
            </a:r>
            <a:r>
              <a:rPr lang="vi-VN" sz="2800" b="1" dirty="0">
                <a:latin typeface="+mj-lt"/>
              </a:rPr>
              <a:t>“rắn”,…);</a:t>
            </a:r>
            <a:endParaRPr lang="en-US" sz="2800" b="1" dirty="0">
              <a:latin typeface="+mj-lt"/>
            </a:endParaRPr>
          </a:p>
          <a:p>
            <a:pPr marL="285750" lvl="0" indent="-285750" algn="just" defTabSz="609615">
              <a:spcAft>
                <a:spcPts val="533"/>
              </a:spcAft>
              <a:buFont typeface="Wingdings" panose="05000000000000000000" pitchFamily="2" charset="2"/>
              <a:buChar char="Ø"/>
              <a:defRPr/>
            </a:pPr>
            <a:r>
              <a:rPr lang="vi-VN" sz="2800" dirty="0">
                <a:latin typeface="+mj-lt"/>
              </a:rPr>
              <a:t> các từ ngữ trích từ bài thơ </a:t>
            </a:r>
            <a:r>
              <a:rPr lang="vi-VN" sz="2800" b="1" dirty="0">
                <a:latin typeface="+mj-lt"/>
              </a:rPr>
              <a:t>“Thân em…”, “Mà em…”</a:t>
            </a:r>
            <a:r>
              <a:rPr lang="en-US" sz="2800" b="1" dirty="0">
                <a:latin typeface="+mj-lt"/>
              </a:rPr>
              <a:t>.</a:t>
            </a:r>
            <a:endParaRPr kumimoji="0" lang="en-SG" sz="5400" b="1" i="0" u="none" strike="noStrike" kern="1200" cap="none" spc="0" normalizeH="0" baseline="0" noProof="0" dirty="0">
              <a:ln>
                <a:noFill/>
              </a:ln>
              <a:solidFill>
                <a:prstClr val="black">
                  <a:lumMod val="75000"/>
                </a:prstClr>
              </a:solidFill>
              <a:effectLst/>
              <a:uLnTx/>
              <a:uFillTx/>
              <a:latin typeface="+mj-lt"/>
              <a:ea typeface="Calibri" panose="020F0502020204030204" pitchFamily="34" charset="0"/>
              <a:cs typeface="Times New Roman" panose="02020603050405020304" pitchFamily="18" charset="0"/>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5776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897380" y="84164"/>
            <a:ext cx="8538209" cy="82063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Times New Roman" panose="02020603050405020304" pitchFamily="18" charset="0"/>
                <a:cs typeface="+mn-cs"/>
              </a:rPr>
              <a:t>NHẬN XÉT</a:t>
            </a:r>
            <a:endParaRPr kumimoji="0" lang="en-SG" sz="44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3DC7A838-2E7F-FF9B-5E03-D0C264282EB4}"/>
              </a:ext>
            </a:extLst>
          </p:cNvPr>
          <p:cNvSpPr txBox="1"/>
          <p:nvPr/>
        </p:nvSpPr>
        <p:spPr>
          <a:xfrm>
            <a:off x="6730679" y="2485721"/>
            <a:ext cx="5210733" cy="3970318"/>
          </a:xfrm>
          <a:prstGeom prst="rect">
            <a:avLst/>
          </a:prstGeom>
          <a:noFill/>
        </p:spPr>
        <p:txBody>
          <a:bodyPr wrap="square">
            <a:spAutoFit/>
          </a:bodyPr>
          <a:lstStyle/>
          <a:p>
            <a:pPr algn="just"/>
            <a:r>
              <a:rPr lang="vi-VN" sz="2800" dirty="0">
                <a:effectLst/>
                <a:latin typeface="+mj-lt"/>
                <a:ea typeface="Calibri" panose="020F0502020204030204" pitchFamily="34" charset="0"/>
              </a:rPr>
              <a:t>những từ ngữ, hình ảnh, câu văn cho thấy tình cảm ngợi ca, thán phục với tài năng thơ của Hồ Xuân Hương, tình cảm trân trọng với hình ảnh bánh trôi nước trong bài thơ (“Hồ Xuân Hương quả là một người biết miêu tả sự vật”, </a:t>
            </a:r>
            <a:r>
              <a:rPr lang="en-US" sz="2800" dirty="0">
                <a:effectLst/>
                <a:latin typeface="+mj-lt"/>
                <a:ea typeface="Calibri" panose="020F0502020204030204" pitchFamily="34" charset="0"/>
              </a:rPr>
              <a:t>“</a:t>
            </a:r>
            <a:r>
              <a:rPr lang="vi-VN" sz="2800" dirty="0">
                <a:effectLst/>
                <a:latin typeface="+mj-lt"/>
                <a:ea typeface="Calibri" panose="020F0502020204030204" pitchFamily="34" charset="0"/>
              </a:rPr>
              <a:t>hình ảnh chiếc bánh trôi hiện ra thật đáng yêu”, …).</a:t>
            </a:r>
            <a:endParaRPr lang="en-SG" sz="2800" dirty="0">
              <a:latin typeface="+mj-lt"/>
            </a:endParaRPr>
          </a:p>
        </p:txBody>
      </p:sp>
      <p:pic>
        <p:nvPicPr>
          <p:cNvPr id="12" name="Picture 11" descr="A plate of food and a plant&#10;&#10;Description automatically generated">
            <a:extLst>
              <a:ext uri="{FF2B5EF4-FFF2-40B4-BE49-F238E27FC236}">
                <a16:creationId xmlns:a16="http://schemas.microsoft.com/office/drawing/2014/main" id="{5865D93F-96CE-5C8B-D33A-75014EDD3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3" y="-206852"/>
            <a:ext cx="1650620" cy="1650620"/>
          </a:xfrm>
          <a:prstGeom prst="rect">
            <a:avLst/>
          </a:prstGeom>
        </p:spPr>
      </p:pic>
    </p:spTree>
    <p:extLst>
      <p:ext uri="{BB962C8B-B14F-4D97-AF65-F5344CB8AC3E}">
        <p14:creationId xmlns:p14="http://schemas.microsoft.com/office/powerpoint/2010/main" val="282857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barn(inVertical)">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xEl>
                                              <p:pRg st="1" end="1"/>
                                            </p:txEl>
                                          </p:spTgt>
                                        </p:tgtEl>
                                        <p:attrNameLst>
                                          <p:attrName>style.visibility</p:attrName>
                                        </p:attrNameLst>
                                      </p:cBhvr>
                                      <p:to>
                                        <p:strVal val="visible"/>
                                      </p:to>
                                    </p:set>
                                    <p:animEffect transition="in" filter="barn(inVertical)">
                                      <p:cBhvr>
                                        <p:cTn id="12" dur="500"/>
                                        <p:tgtEl>
                                          <p:spTgt spid="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E7332E-5DB4-F928-C29B-8C8B0133EBBF}"/>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图片 4" descr="5a094962eca1e">
            <a:extLst>
              <a:ext uri="{FF2B5EF4-FFF2-40B4-BE49-F238E27FC236}">
                <a16:creationId xmlns:a16="http://schemas.microsoft.com/office/drawing/2014/main" id="{7F683DB1-81BA-F09D-747A-25FE764599E6}"/>
              </a:ext>
            </a:extLst>
          </p:cNvPr>
          <p:cNvPicPr>
            <a:picLocks noChangeAspect="1"/>
          </p:cNvPicPr>
          <p:nvPr/>
        </p:nvPicPr>
        <p:blipFill rotWithShape="1">
          <a:blip r:embed="rId3"/>
          <a:srcRect l="16101" t="26300" b="3324"/>
          <a:stretch/>
        </p:blipFill>
        <p:spPr>
          <a:xfrm>
            <a:off x="-370821" y="4337993"/>
            <a:ext cx="3004253" cy="2520007"/>
          </a:xfrm>
          <a:custGeom>
            <a:avLst/>
            <a:gdLst>
              <a:gd name="connsiteX0" fmla="*/ 5769261 w 5769261"/>
              <a:gd name="connsiteY0" fmla="*/ 0 h 6647815"/>
              <a:gd name="connsiteX1" fmla="*/ 3256093 w 5769261"/>
              <a:gd name="connsiteY1" fmla="*/ 0 h 6647815"/>
              <a:gd name="connsiteX2" fmla="*/ 0 w 5769261"/>
              <a:gd name="connsiteY2" fmla="*/ 6647815 h 6647815"/>
              <a:gd name="connsiteX3" fmla="*/ 5769261 w 5769261"/>
              <a:gd name="connsiteY3" fmla="*/ 6647815 h 6647815"/>
            </a:gdLst>
            <a:ahLst/>
            <a:cxnLst>
              <a:cxn ang="0">
                <a:pos x="connsiteX0" y="connsiteY0"/>
              </a:cxn>
              <a:cxn ang="0">
                <a:pos x="connsiteX1" y="connsiteY1"/>
              </a:cxn>
              <a:cxn ang="0">
                <a:pos x="connsiteX2" y="connsiteY2"/>
              </a:cxn>
              <a:cxn ang="0">
                <a:pos x="connsiteX3" y="connsiteY3"/>
              </a:cxn>
            </a:cxnLst>
            <a:rect l="l" t="t" r="r" b="b"/>
            <a:pathLst>
              <a:path w="5769261" h="6647815">
                <a:moveTo>
                  <a:pt x="5769261" y="0"/>
                </a:moveTo>
                <a:lnTo>
                  <a:pt x="3256093" y="0"/>
                </a:lnTo>
                <a:lnTo>
                  <a:pt x="0" y="6647815"/>
                </a:lnTo>
                <a:lnTo>
                  <a:pt x="5769261" y="6647815"/>
                </a:lnTo>
                <a:close/>
              </a:path>
            </a:pathLst>
          </a:custGeom>
        </p:spPr>
      </p:pic>
      <p:pic>
        <p:nvPicPr>
          <p:cNvPr id="4" name="图片 20">
            <a:extLst>
              <a:ext uri="{FF2B5EF4-FFF2-40B4-BE49-F238E27FC236}">
                <a16:creationId xmlns:a16="http://schemas.microsoft.com/office/drawing/2014/main" id="{03237C1C-A8B0-B66E-68C5-1FC4A3A14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15904" y="-366724"/>
            <a:ext cx="3930971" cy="3146363"/>
          </a:xfrm>
          <a:prstGeom prst="rect">
            <a:avLst/>
          </a:prstGeom>
        </p:spPr>
      </p:pic>
      <p:sp>
        <p:nvSpPr>
          <p:cNvPr id="6" name="矩形 13">
            <a:extLst>
              <a:ext uri="{FF2B5EF4-FFF2-40B4-BE49-F238E27FC236}">
                <a16:creationId xmlns:a16="http://schemas.microsoft.com/office/drawing/2014/main" id="{FE836472-D2B5-920A-D22B-7C8A4397FC0A}"/>
              </a:ext>
            </a:extLst>
          </p:cNvPr>
          <p:cNvSpPr/>
          <p:nvPr/>
        </p:nvSpPr>
        <p:spPr>
          <a:xfrm>
            <a:off x="1286181" y="1992866"/>
            <a:ext cx="9938659" cy="330847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zh-CN" altLang="en-US" dirty="0">
              <a:solidFill>
                <a:prstClr val="white"/>
              </a:solidFill>
              <a:latin typeface="等线"/>
              <a:ea typeface="楷体" panose="02010609060101010101" pitchFamily="49" charset="-122"/>
              <a:sym typeface="Arial"/>
            </a:endParaRPr>
          </a:p>
        </p:txBody>
      </p:sp>
      <p:cxnSp>
        <p:nvCxnSpPr>
          <p:cNvPr id="7" name="直接连接符 26">
            <a:extLst>
              <a:ext uri="{FF2B5EF4-FFF2-40B4-BE49-F238E27FC236}">
                <a16:creationId xmlns:a16="http://schemas.microsoft.com/office/drawing/2014/main" id="{D34F5113-7A0B-E86A-7087-44495D6F5A6E}"/>
              </a:ext>
            </a:extLst>
          </p:cNvPr>
          <p:cNvCxnSpPr/>
          <p:nvPr/>
        </p:nvCxnSpPr>
        <p:spPr>
          <a:xfrm>
            <a:off x="8455680" y="2391165"/>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文本框 5">
            <a:extLst>
              <a:ext uri="{FF2B5EF4-FFF2-40B4-BE49-F238E27FC236}">
                <a16:creationId xmlns:a16="http://schemas.microsoft.com/office/drawing/2014/main" id="{BF10D4E2-64A8-1B09-7AC3-E785340737CA}"/>
              </a:ext>
            </a:extLst>
          </p:cNvPr>
          <p:cNvSpPr txBox="1"/>
          <p:nvPr/>
        </p:nvSpPr>
        <p:spPr>
          <a:xfrm>
            <a:off x="507365" y="-1060788"/>
            <a:ext cx="731520" cy="4708853"/>
          </a:xfrm>
          <a:prstGeom prst="rect">
            <a:avLst/>
          </a:prstGeom>
          <a:noFill/>
        </p:spPr>
        <p:txBody>
          <a:bodyPr wrap="square" rtlCol="0">
            <a:spAutoFit/>
          </a:bodyPr>
          <a:lstStyle/>
          <a:p>
            <a:pPr defTabSz="914377">
              <a:defRPr/>
            </a:pPr>
            <a:r>
              <a:rPr lang="en-US" altLang="zh-CN" sz="29999" b="1" dirty="0">
                <a:solidFill>
                  <a:srgbClr val="A39A8B"/>
                </a:solidFill>
                <a:latin typeface="楷体" panose="02010609060101010101" pitchFamily="49" charset="-122"/>
                <a:ea typeface="楷体" panose="02010609060101010101" pitchFamily="49" charset="-122"/>
                <a:cs typeface="Arial"/>
                <a:sym typeface="Arial"/>
              </a:rPr>
              <a:t>2</a:t>
            </a:r>
          </a:p>
        </p:txBody>
      </p:sp>
      <p:pic>
        <p:nvPicPr>
          <p:cNvPr id="9" name="图片 1">
            <a:extLst>
              <a:ext uri="{FF2B5EF4-FFF2-40B4-BE49-F238E27FC236}">
                <a16:creationId xmlns:a16="http://schemas.microsoft.com/office/drawing/2014/main" id="{039676B3-5400-CA20-4865-D6F7127595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9057" y="-129268"/>
            <a:ext cx="2417395" cy="3371851"/>
          </a:xfrm>
          <a:prstGeom prst="rect">
            <a:avLst/>
          </a:prstGeom>
          <a:effectLst>
            <a:outerShdw blurRad="50800" dist="101600" dir="2700000" algn="tl" rotWithShape="0">
              <a:prstClr val="black">
                <a:alpha val="40000"/>
              </a:prstClr>
            </a:outerShdw>
          </a:effectLst>
        </p:spPr>
      </p:pic>
      <p:sp>
        <p:nvSpPr>
          <p:cNvPr id="10" name="TextBox 9">
            <a:extLst>
              <a:ext uri="{FF2B5EF4-FFF2-40B4-BE49-F238E27FC236}">
                <a16:creationId xmlns:a16="http://schemas.microsoft.com/office/drawing/2014/main" id="{0899EB57-0C91-CAE2-C7EC-C69999F79FA6}"/>
              </a:ext>
            </a:extLst>
          </p:cNvPr>
          <p:cNvSpPr txBox="1"/>
          <p:nvPr/>
        </p:nvSpPr>
        <p:spPr>
          <a:xfrm>
            <a:off x="1325430" y="3195375"/>
            <a:ext cx="6487160" cy="2215991"/>
          </a:xfrm>
          <a:prstGeom prst="rect">
            <a:avLst/>
          </a:prstGeom>
          <a:noFill/>
        </p:spPr>
        <p:txBody>
          <a:bodyPr wrap="square">
            <a:spAutoFit/>
          </a:bodyPr>
          <a:lstStyle/>
          <a:p>
            <a:pPr defTabSz="914377"/>
            <a:r>
              <a:rPr lang="en-US" sz="13800" b="1" kern="0" dirty="0" err="1">
                <a:solidFill>
                  <a:srgbClr val="000000"/>
                </a:solidFill>
                <a:latin typeface="Times New Roman" panose="02020603050405020304" pitchFamily="18" charset="0"/>
                <a:cs typeface="Arial"/>
                <a:sym typeface="Arial"/>
              </a:rPr>
              <a:t>Câu</a:t>
            </a:r>
            <a:r>
              <a:rPr lang="en-US" sz="13800" b="1" kern="0" dirty="0">
                <a:solidFill>
                  <a:srgbClr val="000000"/>
                </a:solidFill>
                <a:latin typeface="Times New Roman" panose="02020603050405020304" pitchFamily="18" charset="0"/>
                <a:cs typeface="Arial"/>
                <a:sym typeface="Arial"/>
              </a:rPr>
              <a:t> 2</a:t>
            </a:r>
            <a:endParaRPr lang="en-SG" sz="71400" dirty="0">
              <a:solidFill>
                <a:prstClr val="black"/>
              </a:solidFill>
              <a:latin typeface="等线 Light" panose="020F0302020204030204"/>
              <a:cs typeface="Arial"/>
              <a:sym typeface="Arial"/>
            </a:endParaRPr>
          </a:p>
        </p:txBody>
      </p:sp>
      <p:pic>
        <p:nvPicPr>
          <p:cNvPr id="11" name="Picture 10" descr="A person with long hair and a flower&#10;&#10;Description automatically generated">
            <a:extLst>
              <a:ext uri="{FF2B5EF4-FFF2-40B4-BE49-F238E27FC236}">
                <a16:creationId xmlns:a16="http://schemas.microsoft.com/office/drawing/2014/main" id="{B1B25FE9-69A6-F490-72F4-DF7A2E570F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4951" y="1534144"/>
            <a:ext cx="4000500" cy="5657850"/>
          </a:xfrm>
          <a:prstGeom prst="rect">
            <a:avLst/>
          </a:prstGeom>
        </p:spPr>
      </p:pic>
      <p:pic>
        <p:nvPicPr>
          <p:cNvPr id="12" name="Picture 11" descr="A plate of food and a plant&#10;&#10;Description automatically generated">
            <a:extLst>
              <a:ext uri="{FF2B5EF4-FFF2-40B4-BE49-F238E27FC236}">
                <a16:creationId xmlns:a16="http://schemas.microsoft.com/office/drawing/2014/main" id="{AA85A036-00FF-CEFF-1105-1765B3C94C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649" y="1800543"/>
            <a:ext cx="1650620" cy="1650620"/>
          </a:xfrm>
          <a:prstGeom prst="rect">
            <a:avLst/>
          </a:prstGeom>
        </p:spPr>
      </p:pic>
    </p:spTree>
    <p:extLst>
      <p:ext uri="{BB962C8B-B14F-4D97-AF65-F5344CB8AC3E}">
        <p14:creationId xmlns:p14="http://schemas.microsoft.com/office/powerpoint/2010/main" val="226501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2"/>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847E0DC-45A4-8F99-07AC-690DEA0F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87280" y="-1102360"/>
            <a:ext cx="2204720" cy="2204720"/>
          </a:xfrm>
          <a:prstGeom prst="rect">
            <a:avLst/>
          </a:prstGeom>
        </p:spPr>
      </p:pic>
      <p:sp>
        <p:nvSpPr>
          <p:cNvPr id="6" name="TextBox 14">
            <a:extLst>
              <a:ext uri="{FF2B5EF4-FFF2-40B4-BE49-F238E27FC236}">
                <a16:creationId xmlns:a16="http://schemas.microsoft.com/office/drawing/2014/main" id="{2BE100C4-15BE-FDB4-2707-4854BDAB4743}"/>
              </a:ext>
            </a:extLst>
          </p:cNvPr>
          <p:cNvSpPr txBox="1"/>
          <p:nvPr/>
        </p:nvSpPr>
        <p:spPr>
          <a:xfrm>
            <a:off x="2011904" y="150471"/>
            <a:ext cx="7616238" cy="646331"/>
          </a:xfrm>
          <a:custGeom>
            <a:avLst/>
            <a:gdLst>
              <a:gd name="connsiteX0" fmla="*/ 0 w 7616238"/>
              <a:gd name="connsiteY0" fmla="*/ 0 h 646331"/>
              <a:gd name="connsiteX1" fmla="*/ 357377 w 7616238"/>
              <a:gd name="connsiteY1" fmla="*/ 0 h 646331"/>
              <a:gd name="connsiteX2" fmla="*/ 1095567 w 7616238"/>
              <a:gd name="connsiteY2" fmla="*/ 0 h 646331"/>
              <a:gd name="connsiteX3" fmla="*/ 1529106 w 7616238"/>
              <a:gd name="connsiteY3" fmla="*/ 0 h 646331"/>
              <a:gd name="connsiteX4" fmla="*/ 2267295 w 7616238"/>
              <a:gd name="connsiteY4" fmla="*/ 0 h 646331"/>
              <a:gd name="connsiteX5" fmla="*/ 2624673 w 7616238"/>
              <a:gd name="connsiteY5" fmla="*/ 0 h 646331"/>
              <a:gd name="connsiteX6" fmla="*/ 3286700 w 7616238"/>
              <a:gd name="connsiteY6" fmla="*/ 0 h 646331"/>
              <a:gd name="connsiteX7" fmla="*/ 3644077 w 7616238"/>
              <a:gd name="connsiteY7" fmla="*/ 0 h 646331"/>
              <a:gd name="connsiteX8" fmla="*/ 4306104 w 7616238"/>
              <a:gd name="connsiteY8" fmla="*/ 0 h 646331"/>
              <a:gd name="connsiteX9" fmla="*/ 4815806 w 7616238"/>
              <a:gd name="connsiteY9" fmla="*/ 0 h 646331"/>
              <a:gd name="connsiteX10" fmla="*/ 5553995 w 7616238"/>
              <a:gd name="connsiteY10" fmla="*/ 0 h 646331"/>
              <a:gd name="connsiteX11" fmla="*/ 5987535 w 7616238"/>
              <a:gd name="connsiteY11" fmla="*/ 0 h 646331"/>
              <a:gd name="connsiteX12" fmla="*/ 6344912 w 7616238"/>
              <a:gd name="connsiteY12" fmla="*/ 0 h 646331"/>
              <a:gd name="connsiteX13" fmla="*/ 6778452 w 7616238"/>
              <a:gd name="connsiteY13" fmla="*/ 0 h 646331"/>
              <a:gd name="connsiteX14" fmla="*/ 7616238 w 7616238"/>
              <a:gd name="connsiteY14" fmla="*/ 0 h 646331"/>
              <a:gd name="connsiteX15" fmla="*/ 7616238 w 7616238"/>
              <a:gd name="connsiteY15" fmla="*/ 329629 h 646331"/>
              <a:gd name="connsiteX16" fmla="*/ 7616238 w 7616238"/>
              <a:gd name="connsiteY16" fmla="*/ 646331 h 646331"/>
              <a:gd name="connsiteX17" fmla="*/ 6954211 w 7616238"/>
              <a:gd name="connsiteY17" fmla="*/ 646331 h 646331"/>
              <a:gd name="connsiteX18" fmla="*/ 6216022 w 7616238"/>
              <a:gd name="connsiteY18" fmla="*/ 646331 h 646331"/>
              <a:gd name="connsiteX19" fmla="*/ 5858645 w 7616238"/>
              <a:gd name="connsiteY19" fmla="*/ 646331 h 646331"/>
              <a:gd name="connsiteX20" fmla="*/ 5348943 w 7616238"/>
              <a:gd name="connsiteY20" fmla="*/ 646331 h 646331"/>
              <a:gd name="connsiteX21" fmla="*/ 4686916 w 7616238"/>
              <a:gd name="connsiteY21" fmla="*/ 646331 h 646331"/>
              <a:gd name="connsiteX22" fmla="*/ 4253376 w 7616238"/>
              <a:gd name="connsiteY22" fmla="*/ 646331 h 646331"/>
              <a:gd name="connsiteX23" fmla="*/ 3667512 w 7616238"/>
              <a:gd name="connsiteY23" fmla="*/ 646331 h 646331"/>
              <a:gd name="connsiteX24" fmla="*/ 3310134 w 7616238"/>
              <a:gd name="connsiteY24" fmla="*/ 646331 h 646331"/>
              <a:gd name="connsiteX25" fmla="*/ 2724270 w 7616238"/>
              <a:gd name="connsiteY25" fmla="*/ 646331 h 646331"/>
              <a:gd name="connsiteX26" fmla="*/ 2062243 w 7616238"/>
              <a:gd name="connsiteY26" fmla="*/ 646331 h 646331"/>
              <a:gd name="connsiteX27" fmla="*/ 1552541 w 7616238"/>
              <a:gd name="connsiteY27" fmla="*/ 646331 h 646331"/>
              <a:gd name="connsiteX28" fmla="*/ 890514 w 7616238"/>
              <a:gd name="connsiteY28" fmla="*/ 646331 h 646331"/>
              <a:gd name="connsiteX29" fmla="*/ 0 w 7616238"/>
              <a:gd name="connsiteY29" fmla="*/ 646331 h 646331"/>
              <a:gd name="connsiteX30" fmla="*/ 0 w 7616238"/>
              <a:gd name="connsiteY30" fmla="*/ 342555 h 646331"/>
              <a:gd name="connsiteX31" fmla="*/ 0 w 7616238"/>
              <a:gd name="connsiteY3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16238" h="646331" extrusionOk="0">
                <a:moveTo>
                  <a:pt x="0" y="0"/>
                </a:moveTo>
                <a:cubicBezTo>
                  <a:pt x="113934" y="-22828"/>
                  <a:pt x="214399" y="29146"/>
                  <a:pt x="357377" y="0"/>
                </a:cubicBezTo>
                <a:cubicBezTo>
                  <a:pt x="500355" y="-29146"/>
                  <a:pt x="788393" y="85996"/>
                  <a:pt x="1095567" y="0"/>
                </a:cubicBezTo>
                <a:cubicBezTo>
                  <a:pt x="1402741" y="-85996"/>
                  <a:pt x="1363762" y="31163"/>
                  <a:pt x="1529106" y="0"/>
                </a:cubicBezTo>
                <a:cubicBezTo>
                  <a:pt x="1694450" y="-31163"/>
                  <a:pt x="2078151" y="47612"/>
                  <a:pt x="2267295" y="0"/>
                </a:cubicBezTo>
                <a:cubicBezTo>
                  <a:pt x="2456439" y="-47612"/>
                  <a:pt x="2523112" y="5124"/>
                  <a:pt x="2624673" y="0"/>
                </a:cubicBezTo>
                <a:cubicBezTo>
                  <a:pt x="2726234" y="-5124"/>
                  <a:pt x="2963258" y="7493"/>
                  <a:pt x="3286700" y="0"/>
                </a:cubicBezTo>
                <a:cubicBezTo>
                  <a:pt x="3610142" y="-7493"/>
                  <a:pt x="3553322" y="18712"/>
                  <a:pt x="3644077" y="0"/>
                </a:cubicBezTo>
                <a:cubicBezTo>
                  <a:pt x="3734832" y="-18712"/>
                  <a:pt x="4013669" y="897"/>
                  <a:pt x="4306104" y="0"/>
                </a:cubicBezTo>
                <a:cubicBezTo>
                  <a:pt x="4598539" y="-897"/>
                  <a:pt x="4660914" y="2596"/>
                  <a:pt x="4815806" y="0"/>
                </a:cubicBezTo>
                <a:cubicBezTo>
                  <a:pt x="4970698" y="-2596"/>
                  <a:pt x="5195299" y="26034"/>
                  <a:pt x="5553995" y="0"/>
                </a:cubicBezTo>
                <a:cubicBezTo>
                  <a:pt x="5912691" y="-26034"/>
                  <a:pt x="5792564" y="40989"/>
                  <a:pt x="5987535" y="0"/>
                </a:cubicBezTo>
                <a:cubicBezTo>
                  <a:pt x="6182506" y="-40989"/>
                  <a:pt x="6221183" y="37809"/>
                  <a:pt x="6344912" y="0"/>
                </a:cubicBezTo>
                <a:cubicBezTo>
                  <a:pt x="6468641" y="-37809"/>
                  <a:pt x="6629040" y="13404"/>
                  <a:pt x="6778452" y="0"/>
                </a:cubicBezTo>
                <a:cubicBezTo>
                  <a:pt x="6927864" y="-13404"/>
                  <a:pt x="7362918" y="16069"/>
                  <a:pt x="7616238" y="0"/>
                </a:cubicBezTo>
                <a:cubicBezTo>
                  <a:pt x="7619359" y="161699"/>
                  <a:pt x="7577388" y="184655"/>
                  <a:pt x="7616238" y="329629"/>
                </a:cubicBezTo>
                <a:cubicBezTo>
                  <a:pt x="7655088" y="474603"/>
                  <a:pt x="7592827" y="516935"/>
                  <a:pt x="7616238" y="646331"/>
                </a:cubicBezTo>
                <a:cubicBezTo>
                  <a:pt x="7477054" y="692220"/>
                  <a:pt x="7087375" y="584637"/>
                  <a:pt x="6954211" y="646331"/>
                </a:cubicBezTo>
                <a:cubicBezTo>
                  <a:pt x="6821047" y="708025"/>
                  <a:pt x="6523688" y="621373"/>
                  <a:pt x="6216022" y="646331"/>
                </a:cubicBezTo>
                <a:cubicBezTo>
                  <a:pt x="5908356" y="671289"/>
                  <a:pt x="5938995" y="621838"/>
                  <a:pt x="5858645" y="646331"/>
                </a:cubicBezTo>
                <a:cubicBezTo>
                  <a:pt x="5778295" y="670824"/>
                  <a:pt x="5537615" y="627563"/>
                  <a:pt x="5348943" y="646331"/>
                </a:cubicBezTo>
                <a:cubicBezTo>
                  <a:pt x="5160271" y="665099"/>
                  <a:pt x="4963211" y="618422"/>
                  <a:pt x="4686916" y="646331"/>
                </a:cubicBezTo>
                <a:cubicBezTo>
                  <a:pt x="4410621" y="674240"/>
                  <a:pt x="4344211" y="608284"/>
                  <a:pt x="4253376" y="646331"/>
                </a:cubicBezTo>
                <a:cubicBezTo>
                  <a:pt x="4162541" y="684378"/>
                  <a:pt x="3945652" y="581818"/>
                  <a:pt x="3667512" y="646331"/>
                </a:cubicBezTo>
                <a:cubicBezTo>
                  <a:pt x="3389372" y="710844"/>
                  <a:pt x="3486103" y="616395"/>
                  <a:pt x="3310134" y="646331"/>
                </a:cubicBezTo>
                <a:cubicBezTo>
                  <a:pt x="3134165" y="676267"/>
                  <a:pt x="2960530" y="609976"/>
                  <a:pt x="2724270" y="646331"/>
                </a:cubicBezTo>
                <a:cubicBezTo>
                  <a:pt x="2488010" y="682686"/>
                  <a:pt x="2302782" y="572462"/>
                  <a:pt x="2062243" y="646331"/>
                </a:cubicBezTo>
                <a:cubicBezTo>
                  <a:pt x="1821704" y="720200"/>
                  <a:pt x="1750976" y="595269"/>
                  <a:pt x="1552541" y="646331"/>
                </a:cubicBezTo>
                <a:cubicBezTo>
                  <a:pt x="1354106" y="697393"/>
                  <a:pt x="1193692" y="579569"/>
                  <a:pt x="890514" y="646331"/>
                </a:cubicBezTo>
                <a:cubicBezTo>
                  <a:pt x="587336" y="713093"/>
                  <a:pt x="314180" y="633600"/>
                  <a:pt x="0" y="646331"/>
                </a:cubicBezTo>
                <a:cubicBezTo>
                  <a:pt x="-23402" y="514584"/>
                  <a:pt x="21862" y="478041"/>
                  <a:pt x="0" y="342555"/>
                </a:cubicBezTo>
                <a:cubicBezTo>
                  <a:pt x="-21862" y="207069"/>
                  <a:pt x="3408" y="101807"/>
                  <a:pt x="0" y="0"/>
                </a:cubicBezTo>
                <a:close/>
              </a:path>
            </a:pathLst>
          </a:custGeom>
          <a:noFill/>
          <a:ln w="28575">
            <a:solidFill>
              <a:srgbClr val="002060"/>
            </a:solidFill>
            <a:extLst>
              <a:ext uri="{C807C97D-BFC1-408E-A445-0C87EB9F89A2}">
                <ask:lineSketchStyleProps xmlns="" xmlns:ask="http://schemas.microsoft.com/office/drawing/2018/sketchyshapes" sd="3675571373">
                  <a:prstGeom prst="rect">
                    <a:avLst/>
                  </a:prstGeom>
                  <ask:type>
                    <ask:lineSketchScribble/>
                  </ask:type>
                </ask:lineSketchStyleProps>
              </a:ext>
            </a:extLst>
          </a:ln>
        </p:spPr>
        <p:txBody>
          <a:bodyPr wrap="square" rtlCol="0">
            <a:spAutoFit/>
          </a:bodyPr>
          <a:lstStyle/>
          <a:p>
            <a:pPr algn="ctr" defTabSz="1219140">
              <a:defRPr/>
            </a:pP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2. </a:t>
            </a:r>
            <a:r>
              <a:rPr lang="en-US" sz="36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Câu</a:t>
            </a: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 2</a:t>
            </a:r>
            <a:endParaRPr lang="zh-CN" altLang="en-US" sz="16600" b="1" dirty="0">
              <a:solidFill>
                <a:srgbClr val="4472C4">
                  <a:lumMod val="50000"/>
                </a:srgbClr>
              </a:solidFill>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 name="Picture 1" descr="A plate of food and a plant&#10;&#10;Description automatically generated">
            <a:extLst>
              <a:ext uri="{FF2B5EF4-FFF2-40B4-BE49-F238E27FC236}">
                <a16:creationId xmlns:a16="http://schemas.microsoft.com/office/drawing/2014/main" id="{F378B207-3BEC-1DA7-2B60-04A287B73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237" y="-136605"/>
            <a:ext cx="1517779" cy="1517779"/>
          </a:xfrm>
          <a:prstGeom prst="rect">
            <a:avLst/>
          </a:prstGeom>
        </p:spPr>
      </p:pic>
      <p:pic>
        <p:nvPicPr>
          <p:cNvPr id="7" name="图片 8">
            <a:extLst>
              <a:ext uri="{FF2B5EF4-FFF2-40B4-BE49-F238E27FC236}">
                <a16:creationId xmlns:a16="http://schemas.microsoft.com/office/drawing/2014/main" id="{C7E16367-6E3E-0F3B-7A03-AD675F1FF24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a:off x="0" y="0"/>
            <a:ext cx="2627453" cy="3373936"/>
          </a:xfrm>
          <a:prstGeom prst="rect">
            <a:avLst/>
          </a:prstGeom>
        </p:spPr>
      </p:pic>
      <p:sp>
        <p:nvSpPr>
          <p:cNvPr id="4" name="Freeform 11">
            <a:extLst>
              <a:ext uri="{FF2B5EF4-FFF2-40B4-BE49-F238E27FC236}">
                <a16:creationId xmlns:a16="http://schemas.microsoft.com/office/drawing/2014/main" id="{58C5DC43-34DD-33C0-C856-2EAB382307D0}"/>
              </a:ext>
            </a:extLst>
          </p:cNvPr>
          <p:cNvSpPr/>
          <p:nvPr/>
        </p:nvSpPr>
        <p:spPr>
          <a:xfrm flipH="1">
            <a:off x="4432253" y="1301462"/>
            <a:ext cx="6895180" cy="4485880"/>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12">
            <a:extLst>
              <a:ext uri="{FF2B5EF4-FFF2-40B4-BE49-F238E27FC236}">
                <a16:creationId xmlns:a16="http://schemas.microsoft.com/office/drawing/2014/main" id="{AB35CEFA-8316-4E26-9772-4F35C84A1655}"/>
              </a:ext>
            </a:extLst>
          </p:cNvPr>
          <p:cNvSpPr/>
          <p:nvPr/>
        </p:nvSpPr>
        <p:spPr>
          <a:xfrm flipH="1">
            <a:off x="228329" y="3484065"/>
            <a:ext cx="3660581" cy="3390249"/>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214154D-6D45-BDAA-7133-EBB3B3B6DBF1}"/>
              </a:ext>
            </a:extLst>
          </p:cNvPr>
          <p:cNvSpPr txBox="1"/>
          <p:nvPr/>
        </p:nvSpPr>
        <p:spPr>
          <a:xfrm>
            <a:off x="5278005" y="2111009"/>
            <a:ext cx="5127636" cy="3170099"/>
          </a:xfrm>
          <a:prstGeom prst="rect">
            <a:avLst/>
          </a:prstGeom>
          <a:noFill/>
        </p:spPr>
        <p:txBody>
          <a:bodyPr wrap="square">
            <a:spAutoFit/>
          </a:bodyPr>
          <a:lstStyle/>
          <a:p>
            <a:pPr algn="ctr"/>
            <a:r>
              <a:rPr lang="vi-VN" sz="4000" dirty="0">
                <a:solidFill>
                  <a:srgbClr val="100101"/>
                </a:solidFill>
                <a:latin typeface="+mj-lt"/>
              </a:rPr>
              <a:t>Xác định mối quan hệ giữa luận đề, luận điểm, lí lẽ và bằng chứng trong văn bản theo </a:t>
            </a:r>
            <a:r>
              <a:rPr lang="vi-VN" sz="4000" b="1" dirty="0">
                <a:solidFill>
                  <a:srgbClr val="100101"/>
                </a:solidFill>
                <a:latin typeface="+mj-lt"/>
              </a:rPr>
              <a:t>PHT số 1</a:t>
            </a:r>
            <a:endParaRPr lang="en-SG" sz="4000" dirty="0">
              <a:solidFill>
                <a:srgbClr val="100101"/>
              </a:solidFill>
              <a:latin typeface="+mj-lt"/>
            </a:endParaRPr>
          </a:p>
        </p:txBody>
      </p:sp>
    </p:spTree>
    <p:extLst>
      <p:ext uri="{BB962C8B-B14F-4D97-AF65-F5344CB8AC3E}">
        <p14:creationId xmlns:p14="http://schemas.microsoft.com/office/powerpoint/2010/main" val="36845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B9BB8-12FA-2406-642B-6E7BB242B4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96209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2"/>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847E0DC-45A4-8F99-07AC-690DEA0F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87280" y="-1102360"/>
            <a:ext cx="2204720" cy="2204720"/>
          </a:xfrm>
          <a:prstGeom prst="rect">
            <a:avLst/>
          </a:prstGeom>
        </p:spPr>
      </p:pic>
      <p:pic>
        <p:nvPicPr>
          <p:cNvPr id="7" name="图片 8">
            <a:extLst>
              <a:ext uri="{FF2B5EF4-FFF2-40B4-BE49-F238E27FC236}">
                <a16:creationId xmlns:a16="http://schemas.microsoft.com/office/drawing/2014/main" id="{C7E16367-6E3E-0F3B-7A03-AD675F1FF24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62916"/>
          <a:stretch/>
        </p:blipFill>
        <p:spPr>
          <a:xfrm>
            <a:off x="0" y="-1"/>
            <a:ext cx="1939636" cy="2490703"/>
          </a:xfrm>
          <a:prstGeom prst="rect">
            <a:avLst/>
          </a:prstGeom>
        </p:spPr>
      </p:pic>
      <p:sp>
        <p:nvSpPr>
          <p:cNvPr id="12" name="Freeform: Shape 11">
            <a:extLst>
              <a:ext uri="{FF2B5EF4-FFF2-40B4-BE49-F238E27FC236}">
                <a16:creationId xmlns:a16="http://schemas.microsoft.com/office/drawing/2014/main" id="{5DDB14F1-DBF5-8E9F-38AC-E2598866B43F}"/>
              </a:ext>
            </a:extLst>
          </p:cNvPr>
          <p:cNvSpPr/>
          <p:nvPr/>
        </p:nvSpPr>
        <p:spPr>
          <a:xfrm>
            <a:off x="4984170" y="4663095"/>
            <a:ext cx="750856" cy="807171"/>
          </a:xfrm>
          <a:custGeom>
            <a:avLst/>
            <a:gdLst/>
            <a:ahLst/>
            <a:cxnLst/>
            <a:rect l="0" t="0" r="0" b="0"/>
            <a:pathLst>
              <a:path>
                <a:moveTo>
                  <a:pt x="0" y="0"/>
                </a:moveTo>
                <a:lnTo>
                  <a:pt x="375428" y="0"/>
                </a:lnTo>
                <a:lnTo>
                  <a:pt x="375428" y="807171"/>
                </a:lnTo>
                <a:lnTo>
                  <a:pt x="750856" y="807171"/>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3" name="Freeform: Shape 12">
            <a:extLst>
              <a:ext uri="{FF2B5EF4-FFF2-40B4-BE49-F238E27FC236}">
                <a16:creationId xmlns:a16="http://schemas.microsoft.com/office/drawing/2014/main" id="{872D5368-51E6-067C-624F-8D2724B5A098}"/>
              </a:ext>
            </a:extLst>
          </p:cNvPr>
          <p:cNvSpPr/>
          <p:nvPr/>
        </p:nvSpPr>
        <p:spPr>
          <a:xfrm>
            <a:off x="4984170" y="3855924"/>
            <a:ext cx="750856" cy="807171"/>
          </a:xfrm>
          <a:custGeom>
            <a:avLst/>
            <a:gdLst/>
            <a:ahLst/>
            <a:cxnLst/>
            <a:rect l="0" t="0" r="0" b="0"/>
            <a:pathLst>
              <a:path>
                <a:moveTo>
                  <a:pt x="0" y="807171"/>
                </a:moveTo>
                <a:lnTo>
                  <a:pt x="375428" y="807171"/>
                </a:lnTo>
                <a:lnTo>
                  <a:pt x="375428" y="0"/>
                </a:lnTo>
                <a:lnTo>
                  <a:pt x="750856" y="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4" name="Freeform: Shape 13">
            <a:extLst>
              <a:ext uri="{FF2B5EF4-FFF2-40B4-BE49-F238E27FC236}">
                <a16:creationId xmlns:a16="http://schemas.microsoft.com/office/drawing/2014/main" id="{5DF78A41-4D9F-158F-20BD-5D00FB62204E}"/>
              </a:ext>
            </a:extLst>
          </p:cNvPr>
          <p:cNvSpPr/>
          <p:nvPr/>
        </p:nvSpPr>
        <p:spPr>
          <a:xfrm>
            <a:off x="1605856" y="3127370"/>
            <a:ext cx="750856" cy="1568127"/>
          </a:xfrm>
          <a:custGeom>
            <a:avLst/>
            <a:gdLst/>
            <a:ahLst/>
            <a:cxnLst/>
            <a:rect l="0" t="0" r="0" b="0"/>
            <a:pathLst>
              <a:path>
                <a:moveTo>
                  <a:pt x="0" y="0"/>
                </a:moveTo>
                <a:lnTo>
                  <a:pt x="375428" y="0"/>
                </a:lnTo>
                <a:lnTo>
                  <a:pt x="375428" y="1568127"/>
                </a:lnTo>
                <a:lnTo>
                  <a:pt x="750856" y="1568127"/>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5" name="Freeform: Shape 14">
            <a:extLst>
              <a:ext uri="{FF2B5EF4-FFF2-40B4-BE49-F238E27FC236}">
                <a16:creationId xmlns:a16="http://schemas.microsoft.com/office/drawing/2014/main" id="{5F06435A-A5CF-5862-ABBB-C3E7FC830006}"/>
              </a:ext>
            </a:extLst>
          </p:cNvPr>
          <p:cNvSpPr/>
          <p:nvPr/>
        </p:nvSpPr>
        <p:spPr>
          <a:xfrm>
            <a:off x="4984170" y="1337425"/>
            <a:ext cx="750856" cy="807171"/>
          </a:xfrm>
          <a:custGeom>
            <a:avLst/>
            <a:gdLst/>
            <a:ahLst/>
            <a:cxnLst/>
            <a:rect l="0" t="0" r="0" b="0"/>
            <a:pathLst>
              <a:path>
                <a:moveTo>
                  <a:pt x="0" y="0"/>
                </a:moveTo>
                <a:lnTo>
                  <a:pt x="375428" y="0"/>
                </a:lnTo>
                <a:lnTo>
                  <a:pt x="375428" y="807171"/>
                </a:lnTo>
                <a:lnTo>
                  <a:pt x="750856" y="807171"/>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6" name="Freeform: Shape 15">
            <a:extLst>
              <a:ext uri="{FF2B5EF4-FFF2-40B4-BE49-F238E27FC236}">
                <a16:creationId xmlns:a16="http://schemas.microsoft.com/office/drawing/2014/main" id="{79E21F83-5EF6-572E-6AAD-BB101173D9E3}"/>
              </a:ext>
            </a:extLst>
          </p:cNvPr>
          <p:cNvSpPr/>
          <p:nvPr/>
        </p:nvSpPr>
        <p:spPr>
          <a:xfrm>
            <a:off x="4984170" y="530254"/>
            <a:ext cx="750856" cy="807171"/>
          </a:xfrm>
          <a:custGeom>
            <a:avLst/>
            <a:gdLst/>
            <a:ahLst/>
            <a:cxnLst/>
            <a:rect l="0" t="0" r="0" b="0"/>
            <a:pathLst>
              <a:path>
                <a:moveTo>
                  <a:pt x="0" y="807171"/>
                </a:moveTo>
                <a:lnTo>
                  <a:pt x="375428" y="807171"/>
                </a:lnTo>
                <a:lnTo>
                  <a:pt x="375428" y="0"/>
                </a:lnTo>
                <a:lnTo>
                  <a:pt x="750856" y="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7" name="Freeform: Shape 16">
            <a:extLst>
              <a:ext uri="{FF2B5EF4-FFF2-40B4-BE49-F238E27FC236}">
                <a16:creationId xmlns:a16="http://schemas.microsoft.com/office/drawing/2014/main" id="{48AC0922-3924-659F-0B8C-000194A3076F}"/>
              </a:ext>
            </a:extLst>
          </p:cNvPr>
          <p:cNvSpPr/>
          <p:nvPr/>
        </p:nvSpPr>
        <p:spPr>
          <a:xfrm>
            <a:off x="1605856" y="1466813"/>
            <a:ext cx="750856" cy="1660556"/>
          </a:xfrm>
          <a:custGeom>
            <a:avLst/>
            <a:gdLst/>
            <a:ahLst/>
            <a:cxnLst/>
            <a:rect l="0" t="0" r="0" b="0"/>
            <a:pathLst>
              <a:path>
                <a:moveTo>
                  <a:pt x="0" y="1660556"/>
                </a:moveTo>
                <a:lnTo>
                  <a:pt x="375428" y="1660556"/>
                </a:lnTo>
                <a:lnTo>
                  <a:pt x="375428" y="0"/>
                </a:lnTo>
                <a:lnTo>
                  <a:pt x="750856" y="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8" name="Freeform: Shape 17">
            <a:extLst>
              <a:ext uri="{FF2B5EF4-FFF2-40B4-BE49-F238E27FC236}">
                <a16:creationId xmlns:a16="http://schemas.microsoft.com/office/drawing/2014/main" id="{4C4100A9-37C8-D737-4D4B-BB8B0D2E9D9D}"/>
              </a:ext>
            </a:extLst>
          </p:cNvPr>
          <p:cNvSpPr/>
          <p:nvPr/>
        </p:nvSpPr>
        <p:spPr>
          <a:xfrm>
            <a:off x="67558" y="1337425"/>
            <a:ext cx="1704557" cy="3445210"/>
          </a:xfrm>
          <a:custGeom>
            <a:avLst/>
            <a:gdLst>
              <a:gd name="connsiteX0" fmla="*/ 0 w 1704557"/>
              <a:gd name="connsiteY0" fmla="*/ 0 h 3310530"/>
              <a:gd name="connsiteX1" fmla="*/ 1704557 w 1704557"/>
              <a:gd name="connsiteY1" fmla="*/ 0 h 3310530"/>
              <a:gd name="connsiteX2" fmla="*/ 1704557 w 1704557"/>
              <a:gd name="connsiteY2" fmla="*/ 3310530 h 3310530"/>
              <a:gd name="connsiteX3" fmla="*/ 0 w 1704557"/>
              <a:gd name="connsiteY3" fmla="*/ 3310530 h 3310530"/>
              <a:gd name="connsiteX4" fmla="*/ 0 w 1704557"/>
              <a:gd name="connsiteY4" fmla="*/ 0 h 3310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557" h="3310530">
                <a:moveTo>
                  <a:pt x="0" y="0"/>
                </a:moveTo>
                <a:lnTo>
                  <a:pt x="1704557" y="0"/>
                </a:lnTo>
                <a:lnTo>
                  <a:pt x="1704557" y="3310530"/>
                </a:lnTo>
                <a:lnTo>
                  <a:pt x="0" y="3310530"/>
                </a:lnTo>
                <a:lnTo>
                  <a:pt x="0" y="0"/>
                </a:lnTo>
                <a:close/>
              </a:path>
            </a:pathLst>
          </a:custGeom>
          <a:solidFill>
            <a:schemeClr val="accent4">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SG" sz="3200" kern="1200" dirty="0">
              <a:solidFill>
                <a:schemeClr val="bg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44D6AE3D-3F44-A17E-BDF6-359A22D321EA}"/>
              </a:ext>
            </a:extLst>
          </p:cNvPr>
          <p:cNvSpPr/>
          <p:nvPr/>
        </p:nvSpPr>
        <p:spPr>
          <a:xfrm>
            <a:off x="2356714" y="795724"/>
            <a:ext cx="2627454" cy="1342178"/>
          </a:xfrm>
          <a:custGeom>
            <a:avLst/>
            <a:gdLst>
              <a:gd name="connsiteX0" fmla="*/ 0 w 3754283"/>
              <a:gd name="connsiteY0" fmla="*/ 0 h 1342178"/>
              <a:gd name="connsiteX1" fmla="*/ 3754283 w 3754283"/>
              <a:gd name="connsiteY1" fmla="*/ 0 h 1342178"/>
              <a:gd name="connsiteX2" fmla="*/ 3754283 w 3754283"/>
              <a:gd name="connsiteY2" fmla="*/ 1342178 h 1342178"/>
              <a:gd name="connsiteX3" fmla="*/ 0 w 3754283"/>
              <a:gd name="connsiteY3" fmla="*/ 1342178 h 1342178"/>
              <a:gd name="connsiteX4" fmla="*/ 0 w 3754283"/>
              <a:gd name="connsiteY4" fmla="*/ 0 h 13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283" h="1342178">
                <a:moveTo>
                  <a:pt x="0" y="0"/>
                </a:moveTo>
                <a:lnTo>
                  <a:pt x="3754283" y="0"/>
                </a:lnTo>
                <a:lnTo>
                  <a:pt x="3754283" y="1342178"/>
                </a:lnTo>
                <a:lnTo>
                  <a:pt x="0" y="1342178"/>
                </a:lnTo>
                <a:lnTo>
                  <a:pt x="0" y="0"/>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SG" sz="2600" kern="1200" dirty="0">
              <a:solidFill>
                <a:srgbClr val="100101"/>
              </a:solidFill>
              <a:latin typeface="+mj-lt"/>
            </a:endParaRPr>
          </a:p>
        </p:txBody>
      </p:sp>
      <p:sp>
        <p:nvSpPr>
          <p:cNvPr id="20" name="Freeform: Shape 19">
            <a:extLst>
              <a:ext uri="{FF2B5EF4-FFF2-40B4-BE49-F238E27FC236}">
                <a16:creationId xmlns:a16="http://schemas.microsoft.com/office/drawing/2014/main" id="{A9F589F3-648A-A411-BBBE-05555CBC6FC5}"/>
              </a:ext>
            </a:extLst>
          </p:cNvPr>
          <p:cNvSpPr/>
          <p:nvPr/>
        </p:nvSpPr>
        <p:spPr>
          <a:xfrm>
            <a:off x="5568767" y="87114"/>
            <a:ext cx="6555673" cy="807171"/>
          </a:xfrm>
          <a:custGeom>
            <a:avLst/>
            <a:gdLst>
              <a:gd name="connsiteX0" fmla="*/ 0 w 5096327"/>
              <a:gd name="connsiteY0" fmla="*/ 0 h 1145056"/>
              <a:gd name="connsiteX1" fmla="*/ 5096327 w 5096327"/>
              <a:gd name="connsiteY1" fmla="*/ 0 h 1145056"/>
              <a:gd name="connsiteX2" fmla="*/ 5096327 w 5096327"/>
              <a:gd name="connsiteY2" fmla="*/ 1145056 h 1145056"/>
              <a:gd name="connsiteX3" fmla="*/ 0 w 5096327"/>
              <a:gd name="connsiteY3" fmla="*/ 1145056 h 1145056"/>
              <a:gd name="connsiteX4" fmla="*/ 0 w 5096327"/>
              <a:gd name="connsiteY4" fmla="*/ 0 h 114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327" h="1145056">
                <a:moveTo>
                  <a:pt x="0" y="0"/>
                </a:moveTo>
                <a:lnTo>
                  <a:pt x="5096327" y="0"/>
                </a:lnTo>
                <a:lnTo>
                  <a:pt x="5096327" y="1145056"/>
                </a:lnTo>
                <a:lnTo>
                  <a:pt x="0" y="1145056"/>
                </a:lnTo>
                <a:lnTo>
                  <a:pt x="0" y="0"/>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SG" sz="2400" kern="1200" dirty="0">
              <a:solidFill>
                <a:srgbClr val="100101"/>
              </a:solidFill>
              <a:latin typeface="+mj-lt"/>
            </a:endParaRPr>
          </a:p>
        </p:txBody>
      </p:sp>
      <p:sp>
        <p:nvSpPr>
          <p:cNvPr id="21" name="Freeform: Shape 20">
            <a:extLst>
              <a:ext uri="{FF2B5EF4-FFF2-40B4-BE49-F238E27FC236}">
                <a16:creationId xmlns:a16="http://schemas.microsoft.com/office/drawing/2014/main" id="{5D68D5DB-18AA-9F19-F388-47AB9686D79A}"/>
              </a:ext>
            </a:extLst>
          </p:cNvPr>
          <p:cNvSpPr/>
          <p:nvPr/>
        </p:nvSpPr>
        <p:spPr>
          <a:xfrm>
            <a:off x="5568766" y="1006045"/>
            <a:ext cx="6555673" cy="1278716"/>
          </a:xfrm>
          <a:custGeom>
            <a:avLst/>
            <a:gdLst>
              <a:gd name="connsiteX0" fmla="*/ 0 w 5096327"/>
              <a:gd name="connsiteY0" fmla="*/ 0 h 1145056"/>
              <a:gd name="connsiteX1" fmla="*/ 5096327 w 5096327"/>
              <a:gd name="connsiteY1" fmla="*/ 0 h 1145056"/>
              <a:gd name="connsiteX2" fmla="*/ 5096327 w 5096327"/>
              <a:gd name="connsiteY2" fmla="*/ 1145056 h 1145056"/>
              <a:gd name="connsiteX3" fmla="*/ 0 w 5096327"/>
              <a:gd name="connsiteY3" fmla="*/ 1145056 h 1145056"/>
              <a:gd name="connsiteX4" fmla="*/ 0 w 5096327"/>
              <a:gd name="connsiteY4" fmla="*/ 0 h 114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327" h="1145056">
                <a:moveTo>
                  <a:pt x="0" y="0"/>
                </a:moveTo>
                <a:lnTo>
                  <a:pt x="5096327" y="0"/>
                </a:lnTo>
                <a:lnTo>
                  <a:pt x="5096327" y="1145056"/>
                </a:lnTo>
                <a:lnTo>
                  <a:pt x="0" y="1145056"/>
                </a:lnTo>
                <a:lnTo>
                  <a:pt x="0" y="0"/>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SG" sz="2400" kern="1200" dirty="0">
              <a:solidFill>
                <a:srgbClr val="100101"/>
              </a:solidFill>
              <a:latin typeface="+mj-lt"/>
            </a:endParaRPr>
          </a:p>
        </p:txBody>
      </p:sp>
      <p:sp>
        <p:nvSpPr>
          <p:cNvPr id="22" name="Freeform: Shape 21">
            <a:extLst>
              <a:ext uri="{FF2B5EF4-FFF2-40B4-BE49-F238E27FC236}">
                <a16:creationId xmlns:a16="http://schemas.microsoft.com/office/drawing/2014/main" id="{F352B66A-6F56-AEDB-3C94-18EE30F78F43}"/>
              </a:ext>
            </a:extLst>
          </p:cNvPr>
          <p:cNvSpPr/>
          <p:nvPr/>
        </p:nvSpPr>
        <p:spPr>
          <a:xfrm>
            <a:off x="2356714" y="3599932"/>
            <a:ext cx="2627454" cy="2462344"/>
          </a:xfrm>
          <a:custGeom>
            <a:avLst/>
            <a:gdLst>
              <a:gd name="connsiteX0" fmla="*/ 0 w 3754283"/>
              <a:gd name="connsiteY0" fmla="*/ 0 h 1527036"/>
              <a:gd name="connsiteX1" fmla="*/ 3754283 w 3754283"/>
              <a:gd name="connsiteY1" fmla="*/ 0 h 1527036"/>
              <a:gd name="connsiteX2" fmla="*/ 3754283 w 3754283"/>
              <a:gd name="connsiteY2" fmla="*/ 1527036 h 1527036"/>
              <a:gd name="connsiteX3" fmla="*/ 0 w 3754283"/>
              <a:gd name="connsiteY3" fmla="*/ 1527036 h 1527036"/>
              <a:gd name="connsiteX4" fmla="*/ 0 w 3754283"/>
              <a:gd name="connsiteY4" fmla="*/ 0 h 152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283" h="1527036">
                <a:moveTo>
                  <a:pt x="0" y="0"/>
                </a:moveTo>
                <a:lnTo>
                  <a:pt x="3754283" y="0"/>
                </a:lnTo>
                <a:lnTo>
                  <a:pt x="3754283" y="1527036"/>
                </a:lnTo>
                <a:lnTo>
                  <a:pt x="0" y="1527036"/>
                </a:lnTo>
                <a:lnTo>
                  <a:pt x="0" y="0"/>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SG" sz="2600" kern="1200" dirty="0">
              <a:solidFill>
                <a:srgbClr val="100101"/>
              </a:solidFill>
              <a:latin typeface="+mj-lt"/>
            </a:endParaRPr>
          </a:p>
        </p:txBody>
      </p:sp>
      <p:sp>
        <p:nvSpPr>
          <p:cNvPr id="23" name="Freeform: Shape 22">
            <a:extLst>
              <a:ext uri="{FF2B5EF4-FFF2-40B4-BE49-F238E27FC236}">
                <a16:creationId xmlns:a16="http://schemas.microsoft.com/office/drawing/2014/main" id="{EF9E7190-382C-DBD9-2AC2-285A5909EE95}"/>
              </a:ext>
            </a:extLst>
          </p:cNvPr>
          <p:cNvSpPr/>
          <p:nvPr/>
        </p:nvSpPr>
        <p:spPr>
          <a:xfrm>
            <a:off x="5568767" y="2393656"/>
            <a:ext cx="6555674" cy="1885387"/>
          </a:xfrm>
          <a:custGeom>
            <a:avLst/>
            <a:gdLst>
              <a:gd name="connsiteX0" fmla="*/ 0 w 5096327"/>
              <a:gd name="connsiteY0" fmla="*/ 0 h 1145056"/>
              <a:gd name="connsiteX1" fmla="*/ 5096327 w 5096327"/>
              <a:gd name="connsiteY1" fmla="*/ 0 h 1145056"/>
              <a:gd name="connsiteX2" fmla="*/ 5096327 w 5096327"/>
              <a:gd name="connsiteY2" fmla="*/ 1145056 h 1145056"/>
              <a:gd name="connsiteX3" fmla="*/ 0 w 5096327"/>
              <a:gd name="connsiteY3" fmla="*/ 1145056 h 1145056"/>
              <a:gd name="connsiteX4" fmla="*/ 0 w 5096327"/>
              <a:gd name="connsiteY4" fmla="*/ 0 h 114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327" h="1145056">
                <a:moveTo>
                  <a:pt x="0" y="0"/>
                </a:moveTo>
                <a:lnTo>
                  <a:pt x="5096327" y="0"/>
                </a:lnTo>
                <a:lnTo>
                  <a:pt x="5096327" y="1145056"/>
                </a:lnTo>
                <a:lnTo>
                  <a:pt x="0" y="1145056"/>
                </a:lnTo>
                <a:lnTo>
                  <a:pt x="0" y="0"/>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SG" sz="2400" kern="1200" dirty="0">
              <a:solidFill>
                <a:srgbClr val="100101"/>
              </a:solidFill>
              <a:latin typeface="+mj-lt"/>
            </a:endParaRPr>
          </a:p>
        </p:txBody>
      </p:sp>
      <p:sp>
        <p:nvSpPr>
          <p:cNvPr id="24" name="Freeform: Shape 23">
            <a:extLst>
              <a:ext uri="{FF2B5EF4-FFF2-40B4-BE49-F238E27FC236}">
                <a16:creationId xmlns:a16="http://schemas.microsoft.com/office/drawing/2014/main" id="{DAC330B0-80BC-AE88-A96C-37F914EECAB3}"/>
              </a:ext>
            </a:extLst>
          </p:cNvPr>
          <p:cNvSpPr/>
          <p:nvPr/>
        </p:nvSpPr>
        <p:spPr>
          <a:xfrm>
            <a:off x="5568767" y="4427587"/>
            <a:ext cx="6555673" cy="2356099"/>
          </a:xfrm>
          <a:custGeom>
            <a:avLst/>
            <a:gdLst>
              <a:gd name="connsiteX0" fmla="*/ 0 w 5096327"/>
              <a:gd name="connsiteY0" fmla="*/ 0 h 1145056"/>
              <a:gd name="connsiteX1" fmla="*/ 5096327 w 5096327"/>
              <a:gd name="connsiteY1" fmla="*/ 0 h 1145056"/>
              <a:gd name="connsiteX2" fmla="*/ 5096327 w 5096327"/>
              <a:gd name="connsiteY2" fmla="*/ 1145056 h 1145056"/>
              <a:gd name="connsiteX3" fmla="*/ 0 w 5096327"/>
              <a:gd name="connsiteY3" fmla="*/ 1145056 h 1145056"/>
              <a:gd name="connsiteX4" fmla="*/ 0 w 5096327"/>
              <a:gd name="connsiteY4" fmla="*/ 0 h 114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327" h="1145056">
                <a:moveTo>
                  <a:pt x="0" y="0"/>
                </a:moveTo>
                <a:lnTo>
                  <a:pt x="5096327" y="0"/>
                </a:lnTo>
                <a:lnTo>
                  <a:pt x="5096327" y="1145056"/>
                </a:lnTo>
                <a:lnTo>
                  <a:pt x="0" y="1145056"/>
                </a:lnTo>
                <a:lnTo>
                  <a:pt x="0" y="0"/>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SG" sz="2400" kern="1200" dirty="0">
              <a:solidFill>
                <a:srgbClr val="100101"/>
              </a:solidFill>
              <a:latin typeface="+mj-lt"/>
            </a:endParaRPr>
          </a:p>
        </p:txBody>
      </p:sp>
      <p:sp>
        <p:nvSpPr>
          <p:cNvPr id="26" name="TextBox 25">
            <a:extLst>
              <a:ext uri="{FF2B5EF4-FFF2-40B4-BE49-F238E27FC236}">
                <a16:creationId xmlns:a16="http://schemas.microsoft.com/office/drawing/2014/main" id="{45D17F1F-1A0F-01A2-C6DC-52F9A21E1F44}"/>
              </a:ext>
            </a:extLst>
          </p:cNvPr>
          <p:cNvSpPr txBox="1"/>
          <p:nvPr/>
        </p:nvSpPr>
        <p:spPr>
          <a:xfrm>
            <a:off x="5534985" y="4432671"/>
            <a:ext cx="6690793" cy="2474524"/>
          </a:xfrm>
          <a:prstGeom prst="rect">
            <a:avLst/>
          </a:prstGeom>
          <a:noFill/>
        </p:spPr>
        <p:txBody>
          <a:bodyPr wrap="square">
            <a:spAutoFit/>
          </a:bodyPr>
          <a:lstStyle/>
          <a:p>
            <a:pPr marL="0" marR="0" lvl="0" indent="0" algn="just" defTabSz="889000" rtl="0" eaLnBrk="1" fontAlgn="auto" latinLnBrk="0" hangingPunct="1">
              <a:lnSpc>
                <a:spcPct val="90000"/>
              </a:lnSpc>
              <a:spcBef>
                <a:spcPct val="0"/>
              </a:spcBef>
              <a:spcAft>
                <a:spcPct val="35000"/>
              </a:spcAft>
              <a:buClrTx/>
              <a:buSzTx/>
              <a:buFontTx/>
              <a:buNone/>
              <a:tabLst/>
              <a:defRPr/>
            </a:pPr>
            <a:r>
              <a:rPr kumimoji="0" lang="vi-VN" sz="2400" b="1"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Bằng chứng:  </a:t>
            </a:r>
            <a:endParaRPr kumimoji="0" lang="en-US" sz="2400" b="1" i="0" u="none" strike="noStrike" kern="1200" cap="none" spc="0" normalizeH="0" baseline="0" noProof="0" dirty="0">
              <a:ln>
                <a:noFill/>
              </a:ln>
              <a:solidFill>
                <a:srgbClr val="100101"/>
              </a:solidFill>
              <a:effectLst/>
              <a:uLnTx/>
              <a:uFillTx/>
              <a:latin typeface="Arial"/>
              <a:ea typeface="+mn-ea"/>
              <a:cs typeface="+mn-cs"/>
            </a:endParaRPr>
          </a:p>
          <a:p>
            <a:pPr marL="342900" marR="0" lvl="0" indent="-342900" defTabSz="889000" rtl="0" eaLnBrk="1" fontAlgn="auto" latinLnBrk="0" hangingPunct="1">
              <a:lnSpc>
                <a:spcPct val="90000"/>
              </a:lnSpc>
              <a:spcBef>
                <a:spcPct val="0"/>
              </a:spcBef>
              <a:spcAft>
                <a:spcPct val="35000"/>
              </a:spcAft>
              <a:buClrTx/>
              <a:buSzTx/>
              <a:buFont typeface="Wingdings" panose="05000000000000000000" pitchFamily="2" charset="2"/>
              <a:buChar char="Ø"/>
              <a:tabLst/>
              <a:defRPr/>
            </a:pPr>
            <a:r>
              <a:rPr kumimoji="0" lang="vi-VN"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Thân em vừa trắng lại vừa tròn,</a:t>
            </a:r>
            <a:r>
              <a:rPr kumimoji="0" lang="en-US"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Bảy nổi ba chìm với nước non.</a:t>
            </a:r>
            <a:endParaRPr kumimoji="0" lang="en-US"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endParaRPr>
          </a:p>
          <a:p>
            <a:pPr marL="342900" marR="0" lvl="0" indent="-342900" defTabSz="889000" rtl="0" eaLnBrk="1" fontAlgn="auto" latinLnBrk="0" hangingPunct="1">
              <a:lnSpc>
                <a:spcPct val="90000"/>
              </a:lnSpc>
              <a:spcBef>
                <a:spcPct val="0"/>
              </a:spcBef>
              <a:spcAft>
                <a:spcPct val="35000"/>
              </a:spcAft>
              <a:buClrTx/>
              <a:buSzTx/>
              <a:buFont typeface="Wingdings" panose="05000000000000000000" pitchFamily="2" charset="2"/>
              <a:buChar char="Ø"/>
              <a:tabLst/>
              <a:defRPr/>
            </a:pPr>
            <a:r>
              <a:rPr kumimoji="0" lang="vi-VN"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Rắn nát mặc dầu tay kẻ nặn</a:t>
            </a:r>
            <a:r>
              <a:rPr lang="en-US" sz="2400" dirty="0">
                <a:solidFill>
                  <a:srgbClr val="100101"/>
                </a:solidFill>
                <a:latin typeface="Times New Roman" panose="02020603050405020304" pitchFamily="18" charset="0"/>
              </a:rPr>
              <a:t>                                 </a:t>
            </a:r>
            <a:r>
              <a:rPr kumimoji="0" lang="vi-VN"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Mà em vẫn giữ tấm lòng son.</a:t>
            </a:r>
            <a:endParaRPr kumimoji="0" lang="en-US"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endParaRPr>
          </a:p>
          <a:p>
            <a:pPr marL="342900" marR="0" lvl="0" indent="-342900" defTabSz="889000" rtl="0" eaLnBrk="1" fontAlgn="auto" latinLnBrk="0" hangingPunct="1">
              <a:lnSpc>
                <a:spcPct val="90000"/>
              </a:lnSpc>
              <a:spcBef>
                <a:spcPct val="0"/>
              </a:spcBef>
              <a:spcAft>
                <a:spcPct val="35000"/>
              </a:spcAft>
              <a:buClrTx/>
              <a:buSzTx/>
              <a:buFont typeface="Wingdings" panose="05000000000000000000" pitchFamily="2" charset="2"/>
              <a:buChar char="Ø"/>
              <a:tabLst/>
              <a:defRPr/>
            </a:pPr>
            <a:r>
              <a:rPr kumimoji="0" lang="vi-VN"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Thành ngữ “Ba chìm bảy nổi chín lênh đênh”</a:t>
            </a:r>
            <a:endParaRPr kumimoji="0" lang="en-SG" sz="2400" b="0" i="0" u="none" strike="noStrike" kern="1200" cap="none" spc="0" normalizeH="0" baseline="0" noProof="0" dirty="0">
              <a:ln>
                <a:noFill/>
              </a:ln>
              <a:solidFill>
                <a:srgbClr val="100101"/>
              </a:solidFill>
              <a:effectLst/>
              <a:uLnTx/>
              <a:uFillTx/>
              <a:latin typeface="Arial"/>
              <a:ea typeface="+mn-ea"/>
              <a:cs typeface="+mn-cs"/>
            </a:endParaRPr>
          </a:p>
        </p:txBody>
      </p:sp>
      <p:sp>
        <p:nvSpPr>
          <p:cNvPr id="28" name="TextBox 27">
            <a:extLst>
              <a:ext uri="{FF2B5EF4-FFF2-40B4-BE49-F238E27FC236}">
                <a16:creationId xmlns:a16="http://schemas.microsoft.com/office/drawing/2014/main" id="{32CB5352-4BDA-2EBD-3F72-12A1F665BC7B}"/>
              </a:ext>
            </a:extLst>
          </p:cNvPr>
          <p:cNvSpPr txBox="1"/>
          <p:nvPr/>
        </p:nvSpPr>
        <p:spPr>
          <a:xfrm>
            <a:off x="5568764" y="2342817"/>
            <a:ext cx="6623236" cy="2012859"/>
          </a:xfrm>
          <a:prstGeom prst="rect">
            <a:avLst/>
          </a:prstGeom>
          <a:noFill/>
        </p:spPr>
        <p:txBody>
          <a:bodyPr wrap="square">
            <a:spAutoFit/>
          </a:bodyPr>
          <a:lstStyle/>
          <a:p>
            <a:pPr marL="0" marR="0" lvl="0" indent="0" algn="just" defTabSz="889000" rtl="0" eaLnBrk="1" fontAlgn="auto" latinLnBrk="0" hangingPunct="1">
              <a:lnSpc>
                <a:spcPct val="90000"/>
              </a:lnSpc>
              <a:spcBef>
                <a:spcPct val="0"/>
              </a:spcBef>
              <a:spcAft>
                <a:spcPct val="35000"/>
              </a:spcAft>
              <a:buClrTx/>
              <a:buSzTx/>
              <a:buFontTx/>
              <a:buNone/>
              <a:tabLst/>
              <a:defRPr/>
            </a:pPr>
            <a:r>
              <a:rPr kumimoji="0" lang="vi-VN" sz="2400" b="1"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Lí lẽ:</a:t>
            </a:r>
            <a:r>
              <a:rPr kumimoji="0" lang="vi-VN"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 </a:t>
            </a:r>
            <a:endParaRPr kumimoji="0" lang="en-US"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endParaRPr>
          </a:p>
          <a:p>
            <a:pPr marL="342900" marR="0" lvl="0" indent="-342900" algn="just" defTabSz="889000" rtl="0" eaLnBrk="1" fontAlgn="auto" latinLnBrk="0" hangingPunct="1">
              <a:lnSpc>
                <a:spcPct val="90000"/>
              </a:lnSpc>
              <a:spcBef>
                <a:spcPct val="0"/>
              </a:spcBef>
              <a:spcAft>
                <a:spcPct val="35000"/>
              </a:spcAft>
              <a:buClrTx/>
              <a:buSzTx/>
              <a:buFont typeface="Wingdings" panose="05000000000000000000" pitchFamily="2" charset="2"/>
              <a:buChar char="Ø"/>
              <a:tabLst/>
              <a:defRPr/>
            </a:pPr>
            <a:r>
              <a:rPr kumimoji="0" lang="vi-VN"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Hai câu đầu nói về nhan sắc và thân phận người phụ nữ; </a:t>
            </a:r>
            <a:r>
              <a:rPr kumimoji="0" lang="en-US"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                                                      </a:t>
            </a:r>
          </a:p>
          <a:p>
            <a:pPr marL="342900" marR="0" lvl="0" indent="-342900" algn="just" defTabSz="889000" rtl="0" eaLnBrk="1" fontAlgn="auto" latinLnBrk="0" hangingPunct="1">
              <a:lnSpc>
                <a:spcPct val="90000"/>
              </a:lnSpc>
              <a:spcBef>
                <a:spcPct val="0"/>
              </a:spcBef>
              <a:spcAft>
                <a:spcPct val="350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Hai câu sau nhấn mạnh thân phận và đề cao phẩm hạnh người phụ nữ.</a:t>
            </a:r>
            <a:endParaRPr kumimoji="0" lang="en-SG" sz="2400" b="0" i="0" u="none" strike="noStrike" kern="1200" cap="none" spc="0" normalizeH="0" baseline="0" noProof="0" dirty="0">
              <a:ln>
                <a:noFill/>
              </a:ln>
              <a:solidFill>
                <a:srgbClr val="100101"/>
              </a:solidFill>
              <a:effectLst/>
              <a:uLnTx/>
              <a:uFillTx/>
              <a:latin typeface="Arial"/>
              <a:ea typeface="+mn-ea"/>
              <a:cs typeface="+mn-cs"/>
            </a:endParaRPr>
          </a:p>
        </p:txBody>
      </p:sp>
      <p:pic>
        <p:nvPicPr>
          <p:cNvPr id="29" name="Picture 28" descr="A person kneeling on her knees writing on a table&#10;&#10;Description automatically generated">
            <a:extLst>
              <a:ext uri="{FF2B5EF4-FFF2-40B4-BE49-F238E27FC236}">
                <a16:creationId xmlns:a16="http://schemas.microsoft.com/office/drawing/2014/main" id="{14A65600-EF1A-41FF-2055-72B9609B33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0861" y="3975928"/>
            <a:ext cx="3518971" cy="3321029"/>
          </a:xfrm>
          <a:prstGeom prst="rect">
            <a:avLst/>
          </a:prstGeom>
        </p:spPr>
      </p:pic>
      <p:pic>
        <p:nvPicPr>
          <p:cNvPr id="2" name="Picture 1" descr="A plate of food and a plant&#10;&#10;Description automatically generated">
            <a:extLst>
              <a:ext uri="{FF2B5EF4-FFF2-40B4-BE49-F238E27FC236}">
                <a16:creationId xmlns:a16="http://schemas.microsoft.com/office/drawing/2014/main" id="{F378B207-3BEC-1DA7-2B60-04A287B73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33" y="-92589"/>
            <a:ext cx="1704557" cy="1704557"/>
          </a:xfrm>
          <a:prstGeom prst="rect">
            <a:avLst/>
          </a:prstGeom>
        </p:spPr>
      </p:pic>
      <p:sp>
        <p:nvSpPr>
          <p:cNvPr id="31" name="TextBox 30">
            <a:extLst>
              <a:ext uri="{FF2B5EF4-FFF2-40B4-BE49-F238E27FC236}">
                <a16:creationId xmlns:a16="http://schemas.microsoft.com/office/drawing/2014/main" id="{2F836905-90D3-1A72-61D9-2104BAAB69B6}"/>
              </a:ext>
            </a:extLst>
          </p:cNvPr>
          <p:cNvSpPr txBox="1"/>
          <p:nvPr/>
        </p:nvSpPr>
        <p:spPr>
          <a:xfrm>
            <a:off x="-39850" y="1430562"/>
            <a:ext cx="1904494" cy="2923877"/>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FFF4E8"/>
                </a:solidFill>
                <a:effectLst/>
                <a:uLnTx/>
                <a:uFillTx/>
                <a:latin typeface="Times New Roman" panose="02020603050405020304" pitchFamily="18" charset="0"/>
                <a:ea typeface="+mn-ea"/>
                <a:cs typeface="Times New Roman" panose="02020603050405020304" pitchFamily="18" charset="0"/>
              </a:rPr>
              <a:t>Luận đề: </a:t>
            </a:r>
            <a:endParaRPr kumimoji="0" lang="en-US" sz="3200" b="1" i="0" u="none" strike="noStrike" kern="1200" cap="none" spc="0" normalizeH="0" baseline="0" noProof="0" dirty="0">
              <a:ln>
                <a:noFill/>
              </a:ln>
              <a:solidFill>
                <a:srgbClr val="FFF4E8"/>
              </a:solidFill>
              <a:effectLst/>
              <a:uLnTx/>
              <a:uFillTx/>
              <a:latin typeface="Times New Roman" panose="02020603050405020304" pitchFamily="18" charset="0"/>
              <a:ea typeface="+mn-ea"/>
              <a:cs typeface="Times New Roman" panose="02020603050405020304" pitchFamily="18" charset="0"/>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rgbClr val="FFF4E8"/>
                </a:solidFill>
                <a:effectLst/>
                <a:uLnTx/>
                <a:uFillTx/>
                <a:latin typeface="Times New Roman" panose="02020603050405020304" pitchFamily="18" charset="0"/>
                <a:ea typeface="+mn-ea"/>
                <a:cs typeface="Times New Roman" panose="02020603050405020304" pitchFamily="18" charset="0"/>
              </a:rPr>
              <a:t>T</a:t>
            </a:r>
            <a:r>
              <a:rPr kumimoji="0" lang="vi-VN" sz="3200" b="0" i="0" u="none" strike="noStrike" kern="1200" cap="none" spc="0" normalizeH="0" baseline="0" noProof="0" dirty="0">
                <a:ln>
                  <a:noFill/>
                </a:ln>
                <a:solidFill>
                  <a:srgbClr val="FFF4E8"/>
                </a:solidFill>
                <a:effectLst/>
                <a:uLnTx/>
                <a:uFillTx/>
                <a:latin typeface="Times New Roman" panose="02020603050405020304" pitchFamily="18" charset="0"/>
                <a:ea typeface="+mn-ea"/>
                <a:cs typeface="Times New Roman" panose="02020603050405020304" pitchFamily="18" charset="0"/>
              </a:rPr>
              <a:t>ính đa nghĩa trong bài thơ </a:t>
            </a:r>
            <a:r>
              <a:rPr kumimoji="0" lang="vi-VN" sz="3200" b="0" i="1" u="none" strike="noStrike" kern="1200" cap="none" spc="0" normalizeH="0" baseline="0" noProof="0" dirty="0">
                <a:ln>
                  <a:noFill/>
                </a:ln>
                <a:solidFill>
                  <a:srgbClr val="FFF4E8"/>
                </a:solidFill>
                <a:effectLst/>
                <a:uLnTx/>
                <a:uFillTx/>
                <a:latin typeface="Times New Roman" panose="02020603050405020304" pitchFamily="18" charset="0"/>
                <a:ea typeface="+mn-ea"/>
                <a:cs typeface="Times New Roman" panose="02020603050405020304" pitchFamily="18" charset="0"/>
              </a:rPr>
              <a:t>Bánh trôi nước</a:t>
            </a:r>
            <a:r>
              <a:rPr kumimoji="0" lang="en-US" sz="3200" b="0" i="1" u="none" strike="noStrike" kern="1200" cap="none" spc="0" normalizeH="0" baseline="0" noProof="0" dirty="0">
                <a:ln>
                  <a:noFill/>
                </a:ln>
                <a:solidFill>
                  <a:srgbClr val="FFF4E8"/>
                </a:solidFill>
                <a:effectLst/>
                <a:uLnTx/>
                <a:uFillTx/>
                <a:latin typeface="Times New Roman" panose="02020603050405020304" pitchFamily="18" charset="0"/>
                <a:ea typeface="+mn-ea"/>
                <a:cs typeface="Times New Roman" panose="02020603050405020304" pitchFamily="18" charset="0"/>
              </a:rPr>
              <a:t>.</a:t>
            </a:r>
            <a:endParaRPr kumimoji="0" lang="en-SG" sz="3200" b="0" i="0" u="none" strike="noStrike" kern="1200" cap="none" spc="0" normalizeH="0" baseline="0" noProof="0" dirty="0">
              <a:ln>
                <a:noFill/>
              </a:ln>
              <a:solidFill>
                <a:srgbClr val="FFF4E8"/>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C1E82D9C-3124-4929-325B-ED98322BEBE3}"/>
              </a:ext>
            </a:extLst>
          </p:cNvPr>
          <p:cNvSpPr txBox="1"/>
          <p:nvPr/>
        </p:nvSpPr>
        <p:spPr>
          <a:xfrm>
            <a:off x="2173185" y="820482"/>
            <a:ext cx="2978505" cy="1312667"/>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vi-VN" sz="2600" b="1"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Luận điểm 1: </a:t>
            </a:r>
            <a:endParaRPr kumimoji="0" lang="en-US" sz="2600" b="1" i="0" u="none" strike="noStrike" kern="1200" cap="none" spc="0" normalizeH="0" baseline="0" noProof="0" dirty="0">
              <a:ln>
                <a:noFill/>
              </a:ln>
              <a:solidFill>
                <a:srgbClr val="100101"/>
              </a:solidFill>
              <a:effectLst/>
              <a:uLnTx/>
              <a:uFillTx/>
              <a:latin typeface="Arial"/>
              <a:ea typeface="+mn-ea"/>
              <a:cs typeface="+mn-cs"/>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vi-VN" sz="26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Nghĩa thứ nhất là nghĩa tả thực</a:t>
            </a:r>
            <a:endParaRPr kumimoji="0" lang="en-SG" sz="2600" b="0" i="0" u="none" strike="noStrike" kern="1200" cap="none" spc="0" normalizeH="0" baseline="0" noProof="0" dirty="0">
              <a:ln>
                <a:noFill/>
              </a:ln>
              <a:solidFill>
                <a:srgbClr val="100101"/>
              </a:solidFill>
              <a:effectLst/>
              <a:uLnTx/>
              <a:uFillTx/>
              <a:latin typeface="Arial"/>
              <a:ea typeface="+mn-ea"/>
              <a:cs typeface="+mn-cs"/>
            </a:endParaRPr>
          </a:p>
        </p:txBody>
      </p:sp>
      <p:sp>
        <p:nvSpPr>
          <p:cNvPr id="35" name="TextBox 34">
            <a:extLst>
              <a:ext uri="{FF2B5EF4-FFF2-40B4-BE49-F238E27FC236}">
                <a16:creationId xmlns:a16="http://schemas.microsoft.com/office/drawing/2014/main" id="{13CF71C6-DE72-F174-889D-81DFE5005C99}"/>
              </a:ext>
            </a:extLst>
          </p:cNvPr>
          <p:cNvSpPr txBox="1"/>
          <p:nvPr/>
        </p:nvSpPr>
        <p:spPr>
          <a:xfrm>
            <a:off x="2234569" y="3644555"/>
            <a:ext cx="2842127" cy="2392963"/>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vi-VN" sz="2600" b="1"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Luận điểm 2:</a:t>
            </a:r>
            <a:endParaRPr kumimoji="0" lang="en-US" sz="2600" b="1" i="0" u="none" strike="noStrike" kern="1200" cap="none" spc="0" normalizeH="0" baseline="0" noProof="0" dirty="0">
              <a:ln>
                <a:noFill/>
              </a:ln>
              <a:solidFill>
                <a:srgbClr val="100101"/>
              </a:solidFill>
              <a:effectLst/>
              <a:uLnTx/>
              <a:uFillTx/>
              <a:latin typeface="Arial"/>
              <a:ea typeface="+mn-ea"/>
              <a:cs typeface="+mn-cs"/>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vi-VN" sz="26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 Nghĩa thứ hai của bài thơ nói về nhan sắc, thân phận và phẩm chất người phụ nữ.</a:t>
            </a:r>
            <a:endParaRPr kumimoji="0" lang="en-SG" sz="2600" b="0" i="0" u="none" strike="noStrike" kern="1200" cap="none" spc="0" normalizeH="0" baseline="0" noProof="0" dirty="0">
              <a:ln>
                <a:noFill/>
              </a:ln>
              <a:solidFill>
                <a:srgbClr val="100101"/>
              </a:solidFill>
              <a:effectLst/>
              <a:uLnTx/>
              <a:uFillTx/>
              <a:latin typeface="Arial"/>
              <a:ea typeface="+mn-ea"/>
              <a:cs typeface="+mn-cs"/>
            </a:endParaRPr>
          </a:p>
        </p:txBody>
      </p:sp>
      <p:sp>
        <p:nvSpPr>
          <p:cNvPr id="39" name="TextBox 38">
            <a:extLst>
              <a:ext uri="{FF2B5EF4-FFF2-40B4-BE49-F238E27FC236}">
                <a16:creationId xmlns:a16="http://schemas.microsoft.com/office/drawing/2014/main" id="{E6B537E3-370A-0667-889D-C88925829011}"/>
              </a:ext>
            </a:extLst>
          </p:cNvPr>
          <p:cNvSpPr txBox="1"/>
          <p:nvPr/>
        </p:nvSpPr>
        <p:spPr>
          <a:xfrm>
            <a:off x="5568764" y="63466"/>
            <a:ext cx="6324600" cy="886397"/>
          </a:xfrm>
          <a:prstGeom prst="rect">
            <a:avLst/>
          </a:prstGeom>
          <a:noFill/>
        </p:spPr>
        <p:txBody>
          <a:bodyPr wrap="square">
            <a:spAutoFit/>
          </a:bodyPr>
          <a:lstStyle/>
          <a:p>
            <a:pPr marL="0" marR="0" lvl="0" indent="0" algn="just" defTabSz="889000" rtl="0" eaLnBrk="1" fontAlgn="auto" latinLnBrk="0" hangingPunct="1">
              <a:lnSpc>
                <a:spcPct val="90000"/>
              </a:lnSpc>
              <a:spcBef>
                <a:spcPct val="0"/>
              </a:spcBef>
              <a:spcAft>
                <a:spcPct val="35000"/>
              </a:spcAft>
              <a:buClrTx/>
              <a:buSzTx/>
              <a:buFontTx/>
              <a:buNone/>
              <a:tabLst/>
              <a:defRPr/>
            </a:pPr>
            <a:r>
              <a:rPr kumimoji="0" lang="vi-VN" sz="2400" b="1"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Lí lẽ: </a:t>
            </a:r>
            <a:endParaRPr kumimoji="0" lang="en-US" sz="2400" b="1" i="0" u="none" strike="noStrike" kern="1200" cap="none" spc="0" normalizeH="0" baseline="0" noProof="0" dirty="0">
              <a:ln>
                <a:noFill/>
              </a:ln>
              <a:solidFill>
                <a:srgbClr val="100101"/>
              </a:solidFill>
              <a:effectLst/>
              <a:uLnTx/>
              <a:uFillTx/>
              <a:latin typeface="Arial"/>
              <a:ea typeface="+mn-ea"/>
              <a:cs typeface="+mn-cs"/>
            </a:endParaRPr>
          </a:p>
          <a:p>
            <a:pPr marL="0" marR="0" lvl="0" indent="0" algn="just" defTabSz="88900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Quá trình hình thành của chiếc bánh trôi</a:t>
            </a:r>
            <a:endParaRPr kumimoji="0" lang="en-SG" sz="2400" b="0" i="0" u="none" strike="noStrike" kern="1200" cap="none" spc="0" normalizeH="0" baseline="0" noProof="0" dirty="0">
              <a:ln>
                <a:noFill/>
              </a:ln>
              <a:solidFill>
                <a:srgbClr val="100101"/>
              </a:solidFill>
              <a:effectLst/>
              <a:uLnTx/>
              <a:uFillTx/>
              <a:latin typeface="Arial"/>
              <a:ea typeface="+mn-ea"/>
              <a:cs typeface="+mn-cs"/>
            </a:endParaRPr>
          </a:p>
        </p:txBody>
      </p:sp>
      <p:sp>
        <p:nvSpPr>
          <p:cNvPr id="41" name="TextBox 40">
            <a:extLst>
              <a:ext uri="{FF2B5EF4-FFF2-40B4-BE49-F238E27FC236}">
                <a16:creationId xmlns:a16="http://schemas.microsoft.com/office/drawing/2014/main" id="{24C594BD-006D-5357-2990-421EEBA89EB2}"/>
              </a:ext>
            </a:extLst>
          </p:cNvPr>
          <p:cNvSpPr txBox="1"/>
          <p:nvPr/>
        </p:nvSpPr>
        <p:spPr>
          <a:xfrm>
            <a:off x="5568764" y="973511"/>
            <a:ext cx="6555672" cy="1421928"/>
          </a:xfrm>
          <a:prstGeom prst="rect">
            <a:avLst/>
          </a:prstGeom>
          <a:noFill/>
        </p:spPr>
        <p:txBody>
          <a:bodyPr wrap="square">
            <a:spAutoFit/>
          </a:bodyPr>
          <a:lstStyle/>
          <a:p>
            <a:pPr marL="0" marR="0" lvl="0" indent="0" defTabSz="889000" rtl="0" eaLnBrk="1" fontAlgn="auto" latinLnBrk="0" hangingPunct="1">
              <a:lnSpc>
                <a:spcPct val="90000"/>
              </a:lnSpc>
              <a:spcBef>
                <a:spcPct val="0"/>
              </a:spcBef>
              <a:spcAft>
                <a:spcPct val="35000"/>
              </a:spcAft>
              <a:buClrTx/>
              <a:buSzTx/>
              <a:buFontTx/>
              <a:buNone/>
              <a:tabLst/>
              <a:defRPr/>
            </a:pPr>
            <a:r>
              <a:rPr kumimoji="0" lang="vi-VN" sz="2400" b="1"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Bằng chứng:</a:t>
            </a:r>
            <a:r>
              <a:rPr lang="en-US" sz="2400" b="1" dirty="0">
                <a:solidFill>
                  <a:srgbClr val="100101"/>
                </a:solidFill>
                <a:latin typeface="Times New Roman" panose="02020603050405020304" pitchFamily="18" charset="0"/>
              </a:rPr>
              <a:t>                                                             </a:t>
            </a:r>
            <a:r>
              <a:rPr kumimoji="0" lang="vi-VN" sz="24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Tác giả đưa ra cách làm bánh trôi qua việc miêu tả quá trình ấy, qua đó thấy được Hồ Xuân Hương là một người am hiểu về miêu tả sự vật.</a:t>
            </a:r>
            <a:endParaRPr kumimoji="0" lang="en-SG" sz="2400" b="0" i="0" u="none" strike="noStrike" kern="1200" cap="none" spc="0" normalizeH="0" baseline="0" noProof="0" dirty="0">
              <a:ln>
                <a:noFill/>
              </a:ln>
              <a:solidFill>
                <a:srgbClr val="100101"/>
              </a:solidFill>
              <a:effectLst/>
              <a:uLnTx/>
              <a:uFillTx/>
              <a:latin typeface="Arial"/>
              <a:ea typeface="+mn-ea"/>
              <a:cs typeface="+mn-cs"/>
            </a:endParaRPr>
          </a:p>
        </p:txBody>
      </p:sp>
    </p:spTree>
    <p:extLst>
      <p:ext uri="{BB962C8B-B14F-4D97-AF65-F5344CB8AC3E}">
        <p14:creationId xmlns:p14="http://schemas.microsoft.com/office/powerpoint/2010/main" val="324428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animEffect transition="in" filter="barn(inVertical)">
                                      <p:cBhvr>
                                        <p:cTn id="7" dur="500"/>
                                        <p:tgtEl>
                                          <p:spTgt spid="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barn(inVertical)">
                                      <p:cBhvr>
                                        <p:cTn id="12" dur="500"/>
                                        <p:tgtEl>
                                          <p:spTgt spid="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xEl>
                                              <p:pRg st="1" end="1"/>
                                            </p:txEl>
                                          </p:spTgt>
                                        </p:tgtEl>
                                        <p:attrNameLst>
                                          <p:attrName>style.visibility</p:attrName>
                                        </p:attrNameLst>
                                      </p:cBhvr>
                                      <p:to>
                                        <p:strVal val="visible"/>
                                      </p:to>
                                    </p:set>
                                    <p:animEffect transition="in" filter="barn(inVertical)">
                                      <p:cBhvr>
                                        <p:cTn id="17" dur="500"/>
                                        <p:tgtEl>
                                          <p:spTgt spid="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1">
                                            <p:txEl>
                                              <p:pRg st="0" end="0"/>
                                            </p:txEl>
                                          </p:spTgt>
                                        </p:tgtEl>
                                        <p:attrNameLst>
                                          <p:attrName>style.visibility</p:attrName>
                                        </p:attrNameLst>
                                      </p:cBhvr>
                                      <p:to>
                                        <p:strVal val="visible"/>
                                      </p:to>
                                    </p:set>
                                    <p:animEffect transition="in" filter="barn(inVertical)">
                                      <p:cBhvr>
                                        <p:cTn id="22" dur="500"/>
                                        <p:tgtEl>
                                          <p:spTgt spid="4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5">
                                            <p:txEl>
                                              <p:pRg st="1" end="1"/>
                                            </p:txEl>
                                          </p:spTgt>
                                        </p:tgtEl>
                                        <p:attrNameLst>
                                          <p:attrName>style.visibility</p:attrName>
                                        </p:attrNameLst>
                                      </p:cBhvr>
                                      <p:to>
                                        <p:strVal val="visible"/>
                                      </p:to>
                                    </p:set>
                                    <p:animEffect transition="in" filter="fade">
                                      <p:cBhvr>
                                        <p:cTn id="27" dur="1000"/>
                                        <p:tgtEl>
                                          <p:spTgt spid="35">
                                            <p:txEl>
                                              <p:pRg st="1" end="1"/>
                                            </p:txEl>
                                          </p:spTgt>
                                        </p:tgtEl>
                                      </p:cBhvr>
                                    </p:animEffect>
                                    <p:anim calcmode="lin" valueType="num">
                                      <p:cBhvr>
                                        <p:cTn id="28"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8">
                                            <p:txEl>
                                              <p:pRg st="1" end="1"/>
                                            </p:txEl>
                                          </p:spTgt>
                                        </p:tgtEl>
                                        <p:attrNameLst>
                                          <p:attrName>style.visibility</p:attrName>
                                        </p:attrNameLst>
                                      </p:cBhvr>
                                      <p:to>
                                        <p:strVal val="visible"/>
                                      </p:to>
                                    </p:set>
                                    <p:animEffect transition="in" filter="barn(inVertical)">
                                      <p:cBhvr>
                                        <p:cTn id="34" dur="500"/>
                                        <p:tgtEl>
                                          <p:spTgt spid="2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8">
                                            <p:txEl>
                                              <p:pRg st="2" end="2"/>
                                            </p:txEl>
                                          </p:spTgt>
                                        </p:tgtEl>
                                        <p:attrNameLst>
                                          <p:attrName>style.visibility</p:attrName>
                                        </p:attrNameLst>
                                      </p:cBhvr>
                                      <p:to>
                                        <p:strVal val="visible"/>
                                      </p:to>
                                    </p:set>
                                    <p:animEffect transition="in" filter="barn(inVertical)">
                                      <p:cBhvr>
                                        <p:cTn id="39" dur="500"/>
                                        <p:tgtEl>
                                          <p:spTgt spid="2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6">
                                            <p:txEl>
                                              <p:pRg st="1" end="1"/>
                                            </p:txEl>
                                          </p:spTgt>
                                        </p:tgtEl>
                                        <p:attrNameLst>
                                          <p:attrName>style.visibility</p:attrName>
                                        </p:attrNameLst>
                                      </p:cBhvr>
                                      <p:to>
                                        <p:strVal val="visible"/>
                                      </p:to>
                                    </p:set>
                                    <p:anim calcmode="lin" valueType="num">
                                      <p:cBhvr additive="base">
                                        <p:cTn id="44"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6">
                                            <p:txEl>
                                              <p:pRg st="2" end="2"/>
                                            </p:txEl>
                                          </p:spTgt>
                                        </p:tgtEl>
                                        <p:attrNameLst>
                                          <p:attrName>style.visibility</p:attrName>
                                        </p:attrNameLst>
                                      </p:cBhvr>
                                      <p:to>
                                        <p:strVal val="visible"/>
                                      </p:to>
                                    </p:set>
                                    <p:animEffect transition="in" filter="wipe(down)">
                                      <p:cBhvr>
                                        <p:cTn id="50" dur="500"/>
                                        <p:tgtEl>
                                          <p:spTgt spid="2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6">
                                            <p:txEl>
                                              <p:pRg st="3" end="3"/>
                                            </p:txEl>
                                          </p:spTgt>
                                        </p:tgtEl>
                                        <p:attrNameLst>
                                          <p:attrName>style.visibility</p:attrName>
                                        </p:attrNameLst>
                                      </p:cBhvr>
                                      <p:to>
                                        <p:strVal val="visible"/>
                                      </p:to>
                                    </p:set>
                                    <p:animEffect transition="in" filter="barn(inVertical)">
                                      <p:cBhvr>
                                        <p:cTn id="55"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E7332E-5DB4-F928-C29B-8C8B0133EBBF}"/>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图片 4" descr="5a094962eca1e">
            <a:extLst>
              <a:ext uri="{FF2B5EF4-FFF2-40B4-BE49-F238E27FC236}">
                <a16:creationId xmlns:a16="http://schemas.microsoft.com/office/drawing/2014/main" id="{7F683DB1-81BA-F09D-747A-25FE764599E6}"/>
              </a:ext>
            </a:extLst>
          </p:cNvPr>
          <p:cNvPicPr>
            <a:picLocks noChangeAspect="1"/>
          </p:cNvPicPr>
          <p:nvPr/>
        </p:nvPicPr>
        <p:blipFill rotWithShape="1">
          <a:blip r:embed="rId3"/>
          <a:srcRect l="16101" t="26300" b="3324"/>
          <a:stretch/>
        </p:blipFill>
        <p:spPr>
          <a:xfrm>
            <a:off x="-370821" y="4337993"/>
            <a:ext cx="3004253" cy="2520007"/>
          </a:xfrm>
          <a:custGeom>
            <a:avLst/>
            <a:gdLst>
              <a:gd name="connsiteX0" fmla="*/ 5769261 w 5769261"/>
              <a:gd name="connsiteY0" fmla="*/ 0 h 6647815"/>
              <a:gd name="connsiteX1" fmla="*/ 3256093 w 5769261"/>
              <a:gd name="connsiteY1" fmla="*/ 0 h 6647815"/>
              <a:gd name="connsiteX2" fmla="*/ 0 w 5769261"/>
              <a:gd name="connsiteY2" fmla="*/ 6647815 h 6647815"/>
              <a:gd name="connsiteX3" fmla="*/ 5769261 w 5769261"/>
              <a:gd name="connsiteY3" fmla="*/ 6647815 h 6647815"/>
            </a:gdLst>
            <a:ahLst/>
            <a:cxnLst>
              <a:cxn ang="0">
                <a:pos x="connsiteX0" y="connsiteY0"/>
              </a:cxn>
              <a:cxn ang="0">
                <a:pos x="connsiteX1" y="connsiteY1"/>
              </a:cxn>
              <a:cxn ang="0">
                <a:pos x="connsiteX2" y="connsiteY2"/>
              </a:cxn>
              <a:cxn ang="0">
                <a:pos x="connsiteX3" y="connsiteY3"/>
              </a:cxn>
            </a:cxnLst>
            <a:rect l="l" t="t" r="r" b="b"/>
            <a:pathLst>
              <a:path w="5769261" h="6647815">
                <a:moveTo>
                  <a:pt x="5769261" y="0"/>
                </a:moveTo>
                <a:lnTo>
                  <a:pt x="3256093" y="0"/>
                </a:lnTo>
                <a:lnTo>
                  <a:pt x="0" y="6647815"/>
                </a:lnTo>
                <a:lnTo>
                  <a:pt x="5769261" y="6647815"/>
                </a:lnTo>
                <a:close/>
              </a:path>
            </a:pathLst>
          </a:custGeom>
        </p:spPr>
      </p:pic>
      <p:pic>
        <p:nvPicPr>
          <p:cNvPr id="4" name="图片 20">
            <a:extLst>
              <a:ext uri="{FF2B5EF4-FFF2-40B4-BE49-F238E27FC236}">
                <a16:creationId xmlns:a16="http://schemas.microsoft.com/office/drawing/2014/main" id="{03237C1C-A8B0-B66E-68C5-1FC4A3A14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15904" y="-366724"/>
            <a:ext cx="3930971" cy="3146363"/>
          </a:xfrm>
          <a:prstGeom prst="rect">
            <a:avLst/>
          </a:prstGeom>
        </p:spPr>
      </p:pic>
      <p:sp>
        <p:nvSpPr>
          <p:cNvPr id="6" name="矩形 13">
            <a:extLst>
              <a:ext uri="{FF2B5EF4-FFF2-40B4-BE49-F238E27FC236}">
                <a16:creationId xmlns:a16="http://schemas.microsoft.com/office/drawing/2014/main" id="{FE836472-D2B5-920A-D22B-7C8A4397FC0A}"/>
              </a:ext>
            </a:extLst>
          </p:cNvPr>
          <p:cNvSpPr/>
          <p:nvPr/>
        </p:nvSpPr>
        <p:spPr>
          <a:xfrm>
            <a:off x="1286181" y="1992866"/>
            <a:ext cx="9938659" cy="330847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zh-CN" altLang="en-US" dirty="0">
              <a:solidFill>
                <a:prstClr val="white"/>
              </a:solidFill>
              <a:latin typeface="等线"/>
              <a:ea typeface="楷体" panose="02010609060101010101" pitchFamily="49" charset="-122"/>
              <a:sym typeface="Arial"/>
            </a:endParaRPr>
          </a:p>
        </p:txBody>
      </p:sp>
      <p:cxnSp>
        <p:nvCxnSpPr>
          <p:cNvPr id="7" name="直接连接符 26">
            <a:extLst>
              <a:ext uri="{FF2B5EF4-FFF2-40B4-BE49-F238E27FC236}">
                <a16:creationId xmlns:a16="http://schemas.microsoft.com/office/drawing/2014/main" id="{D34F5113-7A0B-E86A-7087-44495D6F5A6E}"/>
              </a:ext>
            </a:extLst>
          </p:cNvPr>
          <p:cNvCxnSpPr/>
          <p:nvPr/>
        </p:nvCxnSpPr>
        <p:spPr>
          <a:xfrm>
            <a:off x="8455680" y="2391165"/>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文本框 5">
            <a:extLst>
              <a:ext uri="{FF2B5EF4-FFF2-40B4-BE49-F238E27FC236}">
                <a16:creationId xmlns:a16="http://schemas.microsoft.com/office/drawing/2014/main" id="{BF10D4E2-64A8-1B09-7AC3-E785340737CA}"/>
              </a:ext>
            </a:extLst>
          </p:cNvPr>
          <p:cNvSpPr txBox="1"/>
          <p:nvPr/>
        </p:nvSpPr>
        <p:spPr>
          <a:xfrm>
            <a:off x="507365" y="-1060788"/>
            <a:ext cx="731520" cy="4708853"/>
          </a:xfrm>
          <a:prstGeom prst="rect">
            <a:avLst/>
          </a:prstGeom>
          <a:noFill/>
        </p:spPr>
        <p:txBody>
          <a:bodyPr wrap="square" rtlCol="0">
            <a:spAutoFit/>
          </a:bodyPr>
          <a:lstStyle/>
          <a:p>
            <a:pPr defTabSz="914377">
              <a:defRPr/>
            </a:pPr>
            <a:r>
              <a:rPr lang="en-US" altLang="zh-CN" sz="29999" b="1" dirty="0">
                <a:solidFill>
                  <a:srgbClr val="A39A8B"/>
                </a:solidFill>
                <a:latin typeface="楷体" panose="02010609060101010101" pitchFamily="49" charset="-122"/>
                <a:ea typeface="楷体" panose="02010609060101010101" pitchFamily="49" charset="-122"/>
                <a:cs typeface="Arial"/>
                <a:sym typeface="Arial"/>
              </a:rPr>
              <a:t>3</a:t>
            </a:r>
          </a:p>
        </p:txBody>
      </p:sp>
      <p:pic>
        <p:nvPicPr>
          <p:cNvPr id="9" name="图片 1">
            <a:extLst>
              <a:ext uri="{FF2B5EF4-FFF2-40B4-BE49-F238E27FC236}">
                <a16:creationId xmlns:a16="http://schemas.microsoft.com/office/drawing/2014/main" id="{039676B3-5400-CA20-4865-D6F7127595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9057" y="-129268"/>
            <a:ext cx="2417395" cy="3371851"/>
          </a:xfrm>
          <a:prstGeom prst="rect">
            <a:avLst/>
          </a:prstGeom>
          <a:effectLst>
            <a:outerShdw blurRad="50800" dist="101600" dir="2700000" algn="tl" rotWithShape="0">
              <a:prstClr val="black">
                <a:alpha val="40000"/>
              </a:prstClr>
            </a:outerShdw>
          </a:effectLst>
        </p:spPr>
      </p:pic>
      <p:sp>
        <p:nvSpPr>
          <p:cNvPr id="10" name="TextBox 9">
            <a:extLst>
              <a:ext uri="{FF2B5EF4-FFF2-40B4-BE49-F238E27FC236}">
                <a16:creationId xmlns:a16="http://schemas.microsoft.com/office/drawing/2014/main" id="{0899EB57-0C91-CAE2-C7EC-C69999F79FA6}"/>
              </a:ext>
            </a:extLst>
          </p:cNvPr>
          <p:cNvSpPr txBox="1"/>
          <p:nvPr/>
        </p:nvSpPr>
        <p:spPr>
          <a:xfrm>
            <a:off x="1325430" y="3195375"/>
            <a:ext cx="6487160" cy="2215991"/>
          </a:xfrm>
          <a:prstGeom prst="rect">
            <a:avLst/>
          </a:prstGeom>
          <a:noFill/>
        </p:spPr>
        <p:txBody>
          <a:bodyPr wrap="square">
            <a:spAutoFit/>
          </a:bodyPr>
          <a:lstStyle/>
          <a:p>
            <a:pPr defTabSz="914377"/>
            <a:r>
              <a:rPr lang="en-US" sz="13800" b="1" kern="0" dirty="0" err="1">
                <a:solidFill>
                  <a:srgbClr val="000000"/>
                </a:solidFill>
                <a:latin typeface="Times New Roman" panose="02020603050405020304" pitchFamily="18" charset="0"/>
                <a:cs typeface="Arial"/>
                <a:sym typeface="Arial"/>
              </a:rPr>
              <a:t>Câu</a:t>
            </a:r>
            <a:r>
              <a:rPr lang="en-US" sz="13800" b="1" kern="0" dirty="0">
                <a:solidFill>
                  <a:srgbClr val="000000"/>
                </a:solidFill>
                <a:latin typeface="Times New Roman" panose="02020603050405020304" pitchFamily="18" charset="0"/>
                <a:cs typeface="Arial"/>
                <a:sym typeface="Arial"/>
              </a:rPr>
              <a:t> 3</a:t>
            </a:r>
            <a:endParaRPr lang="en-SG" sz="71400" dirty="0">
              <a:solidFill>
                <a:prstClr val="black"/>
              </a:solidFill>
              <a:latin typeface="等线 Light" panose="020F0302020204030204"/>
              <a:cs typeface="Arial"/>
              <a:sym typeface="Arial"/>
            </a:endParaRPr>
          </a:p>
        </p:txBody>
      </p:sp>
      <p:pic>
        <p:nvPicPr>
          <p:cNvPr id="11" name="Picture 10" descr="A person with long hair and a flower&#10;&#10;Description automatically generated">
            <a:extLst>
              <a:ext uri="{FF2B5EF4-FFF2-40B4-BE49-F238E27FC236}">
                <a16:creationId xmlns:a16="http://schemas.microsoft.com/office/drawing/2014/main" id="{B1B25FE9-69A6-F490-72F4-DF7A2E570F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4951" y="1534144"/>
            <a:ext cx="4000500" cy="5657850"/>
          </a:xfrm>
          <a:prstGeom prst="rect">
            <a:avLst/>
          </a:prstGeom>
        </p:spPr>
      </p:pic>
      <p:pic>
        <p:nvPicPr>
          <p:cNvPr id="12" name="Picture 11" descr="A plate of food and a plant&#10;&#10;Description automatically generated">
            <a:extLst>
              <a:ext uri="{FF2B5EF4-FFF2-40B4-BE49-F238E27FC236}">
                <a16:creationId xmlns:a16="http://schemas.microsoft.com/office/drawing/2014/main" id="{AA85A036-00FF-CEFF-1105-1765B3C94C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649" y="1800543"/>
            <a:ext cx="1650620" cy="1650620"/>
          </a:xfrm>
          <a:prstGeom prst="rect">
            <a:avLst/>
          </a:prstGeom>
        </p:spPr>
      </p:pic>
    </p:spTree>
    <p:extLst>
      <p:ext uri="{BB962C8B-B14F-4D97-AF65-F5344CB8AC3E}">
        <p14:creationId xmlns:p14="http://schemas.microsoft.com/office/powerpoint/2010/main" val="2396535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2"/>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847E0DC-45A4-8F99-07AC-690DEA0F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87280" y="-1102360"/>
            <a:ext cx="2204720" cy="2204720"/>
          </a:xfrm>
          <a:prstGeom prst="rect">
            <a:avLst/>
          </a:prstGeom>
        </p:spPr>
      </p:pic>
      <p:sp>
        <p:nvSpPr>
          <p:cNvPr id="6" name="TextBox 14">
            <a:extLst>
              <a:ext uri="{FF2B5EF4-FFF2-40B4-BE49-F238E27FC236}">
                <a16:creationId xmlns:a16="http://schemas.microsoft.com/office/drawing/2014/main" id="{2BE100C4-15BE-FDB4-2707-4854BDAB4743}"/>
              </a:ext>
            </a:extLst>
          </p:cNvPr>
          <p:cNvSpPr txBox="1"/>
          <p:nvPr/>
        </p:nvSpPr>
        <p:spPr>
          <a:xfrm>
            <a:off x="2011904" y="150471"/>
            <a:ext cx="7616238" cy="646331"/>
          </a:xfrm>
          <a:custGeom>
            <a:avLst/>
            <a:gdLst>
              <a:gd name="connsiteX0" fmla="*/ 0 w 7616238"/>
              <a:gd name="connsiteY0" fmla="*/ 0 h 646331"/>
              <a:gd name="connsiteX1" fmla="*/ 357377 w 7616238"/>
              <a:gd name="connsiteY1" fmla="*/ 0 h 646331"/>
              <a:gd name="connsiteX2" fmla="*/ 1095567 w 7616238"/>
              <a:gd name="connsiteY2" fmla="*/ 0 h 646331"/>
              <a:gd name="connsiteX3" fmla="*/ 1529106 w 7616238"/>
              <a:gd name="connsiteY3" fmla="*/ 0 h 646331"/>
              <a:gd name="connsiteX4" fmla="*/ 2267295 w 7616238"/>
              <a:gd name="connsiteY4" fmla="*/ 0 h 646331"/>
              <a:gd name="connsiteX5" fmla="*/ 2624673 w 7616238"/>
              <a:gd name="connsiteY5" fmla="*/ 0 h 646331"/>
              <a:gd name="connsiteX6" fmla="*/ 3286700 w 7616238"/>
              <a:gd name="connsiteY6" fmla="*/ 0 h 646331"/>
              <a:gd name="connsiteX7" fmla="*/ 3644077 w 7616238"/>
              <a:gd name="connsiteY7" fmla="*/ 0 h 646331"/>
              <a:gd name="connsiteX8" fmla="*/ 4306104 w 7616238"/>
              <a:gd name="connsiteY8" fmla="*/ 0 h 646331"/>
              <a:gd name="connsiteX9" fmla="*/ 4815806 w 7616238"/>
              <a:gd name="connsiteY9" fmla="*/ 0 h 646331"/>
              <a:gd name="connsiteX10" fmla="*/ 5553995 w 7616238"/>
              <a:gd name="connsiteY10" fmla="*/ 0 h 646331"/>
              <a:gd name="connsiteX11" fmla="*/ 5987535 w 7616238"/>
              <a:gd name="connsiteY11" fmla="*/ 0 h 646331"/>
              <a:gd name="connsiteX12" fmla="*/ 6344912 w 7616238"/>
              <a:gd name="connsiteY12" fmla="*/ 0 h 646331"/>
              <a:gd name="connsiteX13" fmla="*/ 6778452 w 7616238"/>
              <a:gd name="connsiteY13" fmla="*/ 0 h 646331"/>
              <a:gd name="connsiteX14" fmla="*/ 7616238 w 7616238"/>
              <a:gd name="connsiteY14" fmla="*/ 0 h 646331"/>
              <a:gd name="connsiteX15" fmla="*/ 7616238 w 7616238"/>
              <a:gd name="connsiteY15" fmla="*/ 329629 h 646331"/>
              <a:gd name="connsiteX16" fmla="*/ 7616238 w 7616238"/>
              <a:gd name="connsiteY16" fmla="*/ 646331 h 646331"/>
              <a:gd name="connsiteX17" fmla="*/ 6954211 w 7616238"/>
              <a:gd name="connsiteY17" fmla="*/ 646331 h 646331"/>
              <a:gd name="connsiteX18" fmla="*/ 6216022 w 7616238"/>
              <a:gd name="connsiteY18" fmla="*/ 646331 h 646331"/>
              <a:gd name="connsiteX19" fmla="*/ 5858645 w 7616238"/>
              <a:gd name="connsiteY19" fmla="*/ 646331 h 646331"/>
              <a:gd name="connsiteX20" fmla="*/ 5348943 w 7616238"/>
              <a:gd name="connsiteY20" fmla="*/ 646331 h 646331"/>
              <a:gd name="connsiteX21" fmla="*/ 4686916 w 7616238"/>
              <a:gd name="connsiteY21" fmla="*/ 646331 h 646331"/>
              <a:gd name="connsiteX22" fmla="*/ 4253376 w 7616238"/>
              <a:gd name="connsiteY22" fmla="*/ 646331 h 646331"/>
              <a:gd name="connsiteX23" fmla="*/ 3667512 w 7616238"/>
              <a:gd name="connsiteY23" fmla="*/ 646331 h 646331"/>
              <a:gd name="connsiteX24" fmla="*/ 3310134 w 7616238"/>
              <a:gd name="connsiteY24" fmla="*/ 646331 h 646331"/>
              <a:gd name="connsiteX25" fmla="*/ 2724270 w 7616238"/>
              <a:gd name="connsiteY25" fmla="*/ 646331 h 646331"/>
              <a:gd name="connsiteX26" fmla="*/ 2062243 w 7616238"/>
              <a:gd name="connsiteY26" fmla="*/ 646331 h 646331"/>
              <a:gd name="connsiteX27" fmla="*/ 1552541 w 7616238"/>
              <a:gd name="connsiteY27" fmla="*/ 646331 h 646331"/>
              <a:gd name="connsiteX28" fmla="*/ 890514 w 7616238"/>
              <a:gd name="connsiteY28" fmla="*/ 646331 h 646331"/>
              <a:gd name="connsiteX29" fmla="*/ 0 w 7616238"/>
              <a:gd name="connsiteY29" fmla="*/ 646331 h 646331"/>
              <a:gd name="connsiteX30" fmla="*/ 0 w 7616238"/>
              <a:gd name="connsiteY30" fmla="*/ 342555 h 646331"/>
              <a:gd name="connsiteX31" fmla="*/ 0 w 7616238"/>
              <a:gd name="connsiteY3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16238" h="646331" extrusionOk="0">
                <a:moveTo>
                  <a:pt x="0" y="0"/>
                </a:moveTo>
                <a:cubicBezTo>
                  <a:pt x="113934" y="-22828"/>
                  <a:pt x="214399" y="29146"/>
                  <a:pt x="357377" y="0"/>
                </a:cubicBezTo>
                <a:cubicBezTo>
                  <a:pt x="500355" y="-29146"/>
                  <a:pt x="788393" y="85996"/>
                  <a:pt x="1095567" y="0"/>
                </a:cubicBezTo>
                <a:cubicBezTo>
                  <a:pt x="1402741" y="-85996"/>
                  <a:pt x="1363762" y="31163"/>
                  <a:pt x="1529106" y="0"/>
                </a:cubicBezTo>
                <a:cubicBezTo>
                  <a:pt x="1694450" y="-31163"/>
                  <a:pt x="2078151" y="47612"/>
                  <a:pt x="2267295" y="0"/>
                </a:cubicBezTo>
                <a:cubicBezTo>
                  <a:pt x="2456439" y="-47612"/>
                  <a:pt x="2523112" y="5124"/>
                  <a:pt x="2624673" y="0"/>
                </a:cubicBezTo>
                <a:cubicBezTo>
                  <a:pt x="2726234" y="-5124"/>
                  <a:pt x="2963258" y="7493"/>
                  <a:pt x="3286700" y="0"/>
                </a:cubicBezTo>
                <a:cubicBezTo>
                  <a:pt x="3610142" y="-7493"/>
                  <a:pt x="3553322" y="18712"/>
                  <a:pt x="3644077" y="0"/>
                </a:cubicBezTo>
                <a:cubicBezTo>
                  <a:pt x="3734832" y="-18712"/>
                  <a:pt x="4013669" y="897"/>
                  <a:pt x="4306104" y="0"/>
                </a:cubicBezTo>
                <a:cubicBezTo>
                  <a:pt x="4598539" y="-897"/>
                  <a:pt x="4660914" y="2596"/>
                  <a:pt x="4815806" y="0"/>
                </a:cubicBezTo>
                <a:cubicBezTo>
                  <a:pt x="4970698" y="-2596"/>
                  <a:pt x="5195299" y="26034"/>
                  <a:pt x="5553995" y="0"/>
                </a:cubicBezTo>
                <a:cubicBezTo>
                  <a:pt x="5912691" y="-26034"/>
                  <a:pt x="5792564" y="40989"/>
                  <a:pt x="5987535" y="0"/>
                </a:cubicBezTo>
                <a:cubicBezTo>
                  <a:pt x="6182506" y="-40989"/>
                  <a:pt x="6221183" y="37809"/>
                  <a:pt x="6344912" y="0"/>
                </a:cubicBezTo>
                <a:cubicBezTo>
                  <a:pt x="6468641" y="-37809"/>
                  <a:pt x="6629040" y="13404"/>
                  <a:pt x="6778452" y="0"/>
                </a:cubicBezTo>
                <a:cubicBezTo>
                  <a:pt x="6927864" y="-13404"/>
                  <a:pt x="7362918" y="16069"/>
                  <a:pt x="7616238" y="0"/>
                </a:cubicBezTo>
                <a:cubicBezTo>
                  <a:pt x="7619359" y="161699"/>
                  <a:pt x="7577388" y="184655"/>
                  <a:pt x="7616238" y="329629"/>
                </a:cubicBezTo>
                <a:cubicBezTo>
                  <a:pt x="7655088" y="474603"/>
                  <a:pt x="7592827" y="516935"/>
                  <a:pt x="7616238" y="646331"/>
                </a:cubicBezTo>
                <a:cubicBezTo>
                  <a:pt x="7477054" y="692220"/>
                  <a:pt x="7087375" y="584637"/>
                  <a:pt x="6954211" y="646331"/>
                </a:cubicBezTo>
                <a:cubicBezTo>
                  <a:pt x="6821047" y="708025"/>
                  <a:pt x="6523688" y="621373"/>
                  <a:pt x="6216022" y="646331"/>
                </a:cubicBezTo>
                <a:cubicBezTo>
                  <a:pt x="5908356" y="671289"/>
                  <a:pt x="5938995" y="621838"/>
                  <a:pt x="5858645" y="646331"/>
                </a:cubicBezTo>
                <a:cubicBezTo>
                  <a:pt x="5778295" y="670824"/>
                  <a:pt x="5537615" y="627563"/>
                  <a:pt x="5348943" y="646331"/>
                </a:cubicBezTo>
                <a:cubicBezTo>
                  <a:pt x="5160271" y="665099"/>
                  <a:pt x="4963211" y="618422"/>
                  <a:pt x="4686916" y="646331"/>
                </a:cubicBezTo>
                <a:cubicBezTo>
                  <a:pt x="4410621" y="674240"/>
                  <a:pt x="4344211" y="608284"/>
                  <a:pt x="4253376" y="646331"/>
                </a:cubicBezTo>
                <a:cubicBezTo>
                  <a:pt x="4162541" y="684378"/>
                  <a:pt x="3945652" y="581818"/>
                  <a:pt x="3667512" y="646331"/>
                </a:cubicBezTo>
                <a:cubicBezTo>
                  <a:pt x="3389372" y="710844"/>
                  <a:pt x="3486103" y="616395"/>
                  <a:pt x="3310134" y="646331"/>
                </a:cubicBezTo>
                <a:cubicBezTo>
                  <a:pt x="3134165" y="676267"/>
                  <a:pt x="2960530" y="609976"/>
                  <a:pt x="2724270" y="646331"/>
                </a:cubicBezTo>
                <a:cubicBezTo>
                  <a:pt x="2488010" y="682686"/>
                  <a:pt x="2302782" y="572462"/>
                  <a:pt x="2062243" y="646331"/>
                </a:cubicBezTo>
                <a:cubicBezTo>
                  <a:pt x="1821704" y="720200"/>
                  <a:pt x="1750976" y="595269"/>
                  <a:pt x="1552541" y="646331"/>
                </a:cubicBezTo>
                <a:cubicBezTo>
                  <a:pt x="1354106" y="697393"/>
                  <a:pt x="1193692" y="579569"/>
                  <a:pt x="890514" y="646331"/>
                </a:cubicBezTo>
                <a:cubicBezTo>
                  <a:pt x="587336" y="713093"/>
                  <a:pt x="314180" y="633600"/>
                  <a:pt x="0" y="646331"/>
                </a:cubicBezTo>
                <a:cubicBezTo>
                  <a:pt x="-23402" y="514584"/>
                  <a:pt x="21862" y="478041"/>
                  <a:pt x="0" y="342555"/>
                </a:cubicBezTo>
                <a:cubicBezTo>
                  <a:pt x="-21862" y="207069"/>
                  <a:pt x="3408" y="101807"/>
                  <a:pt x="0" y="0"/>
                </a:cubicBezTo>
                <a:close/>
              </a:path>
            </a:pathLst>
          </a:custGeom>
          <a:noFill/>
          <a:ln w="28575">
            <a:solidFill>
              <a:srgbClr val="002060"/>
            </a:solidFill>
            <a:extLst>
              <a:ext uri="{C807C97D-BFC1-408E-A445-0C87EB9F89A2}">
                <ask:lineSketchStyleProps xmlns="" xmlns:ask="http://schemas.microsoft.com/office/drawing/2018/sketchyshapes" sd="3675571373">
                  <a:prstGeom prst="rect">
                    <a:avLst/>
                  </a:prstGeom>
                  <ask:type>
                    <ask:lineSketchScribble/>
                  </ask:type>
                </ask:lineSketchStyleProps>
              </a:ext>
            </a:extLst>
          </a:ln>
        </p:spPr>
        <p:txBody>
          <a:bodyPr wrap="square" rtlCol="0">
            <a:spAutoFit/>
          </a:bodyPr>
          <a:lstStyle/>
          <a:p>
            <a:pPr algn="ctr" defTabSz="1219140">
              <a:defRPr/>
            </a:pP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3. </a:t>
            </a:r>
            <a:r>
              <a:rPr lang="en-US" sz="36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Câu</a:t>
            </a: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 3</a:t>
            </a:r>
            <a:endParaRPr lang="zh-CN" altLang="en-US" sz="16600" b="1" dirty="0">
              <a:solidFill>
                <a:srgbClr val="4472C4">
                  <a:lumMod val="50000"/>
                </a:srgbClr>
              </a:solidFill>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 name="Picture 1" descr="A plate of food and a plant&#10;&#10;Description automatically generated">
            <a:extLst>
              <a:ext uri="{FF2B5EF4-FFF2-40B4-BE49-F238E27FC236}">
                <a16:creationId xmlns:a16="http://schemas.microsoft.com/office/drawing/2014/main" id="{F378B207-3BEC-1DA7-2B60-04A287B73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237" y="-136605"/>
            <a:ext cx="1517779" cy="1517779"/>
          </a:xfrm>
          <a:prstGeom prst="rect">
            <a:avLst/>
          </a:prstGeom>
        </p:spPr>
      </p:pic>
      <p:pic>
        <p:nvPicPr>
          <p:cNvPr id="7" name="图片 8">
            <a:extLst>
              <a:ext uri="{FF2B5EF4-FFF2-40B4-BE49-F238E27FC236}">
                <a16:creationId xmlns:a16="http://schemas.microsoft.com/office/drawing/2014/main" id="{C7E16367-6E3E-0F3B-7A03-AD675F1FF24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a:off x="0" y="0"/>
            <a:ext cx="2627453" cy="3373936"/>
          </a:xfrm>
          <a:prstGeom prst="rect">
            <a:avLst/>
          </a:prstGeom>
        </p:spPr>
      </p:pic>
      <p:grpSp>
        <p:nvGrpSpPr>
          <p:cNvPr id="4" name="组合 25">
            <a:extLst>
              <a:ext uri="{FF2B5EF4-FFF2-40B4-BE49-F238E27FC236}">
                <a16:creationId xmlns:a16="http://schemas.microsoft.com/office/drawing/2014/main" id="{D3FFA16B-2DB5-07C2-F618-31E9CF249C29}"/>
              </a:ext>
            </a:extLst>
          </p:cNvPr>
          <p:cNvGrpSpPr/>
          <p:nvPr/>
        </p:nvGrpSpPr>
        <p:grpSpPr>
          <a:xfrm>
            <a:off x="4645577" y="796801"/>
            <a:ext cx="7055743" cy="5306825"/>
            <a:chOff x="4594158" y="1669137"/>
            <a:chExt cx="2917537" cy="2246197"/>
          </a:xfrm>
        </p:grpSpPr>
        <p:sp>
          <p:nvSpPr>
            <p:cNvPr id="8" name="十角星 5">
              <a:extLst>
                <a:ext uri="{FF2B5EF4-FFF2-40B4-BE49-F238E27FC236}">
                  <a16:creationId xmlns:a16="http://schemas.microsoft.com/office/drawing/2014/main" id="{ABA4D9B8-885C-778F-DDE2-C1AF697EC263}"/>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9" name="组合 27">
              <a:extLst>
                <a:ext uri="{FF2B5EF4-FFF2-40B4-BE49-F238E27FC236}">
                  <a16:creationId xmlns:a16="http://schemas.microsoft.com/office/drawing/2014/main" id="{B8DE24F9-A54D-82DB-48B5-A1BDF7159288}"/>
                </a:ext>
              </a:extLst>
            </p:cNvPr>
            <p:cNvGrpSpPr/>
            <p:nvPr/>
          </p:nvGrpSpPr>
          <p:grpSpPr>
            <a:xfrm>
              <a:off x="4594158" y="1669137"/>
              <a:ext cx="2917537" cy="2246197"/>
              <a:chOff x="4594158" y="1669137"/>
              <a:chExt cx="2917537" cy="2246197"/>
            </a:xfrm>
          </p:grpSpPr>
          <p:pic>
            <p:nvPicPr>
              <p:cNvPr id="10" name="图片 28">
                <a:extLst>
                  <a:ext uri="{FF2B5EF4-FFF2-40B4-BE49-F238E27FC236}">
                    <a16:creationId xmlns:a16="http://schemas.microsoft.com/office/drawing/2014/main" id="{4D2CF731-B783-82A0-2FE7-692228EB15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94158" y="1669137"/>
                <a:ext cx="2917537" cy="2246197"/>
              </a:xfrm>
              <a:prstGeom prst="rect">
                <a:avLst/>
              </a:prstGeom>
            </p:spPr>
          </p:pic>
          <p:sp>
            <p:nvSpPr>
              <p:cNvPr id="11" name="文本框 31">
                <a:extLst>
                  <a:ext uri="{FF2B5EF4-FFF2-40B4-BE49-F238E27FC236}">
                    <a16:creationId xmlns:a16="http://schemas.microsoft.com/office/drawing/2014/main" id="{32C4B00D-DC2B-22B6-E225-B2826C37B4EB}"/>
                  </a:ext>
                </a:extLst>
              </p:cNvPr>
              <p:cNvSpPr txBox="1"/>
              <p:nvPr/>
            </p:nvSpPr>
            <p:spPr>
              <a:xfrm>
                <a:off x="5111088" y="2305048"/>
                <a:ext cx="2055579" cy="1081251"/>
              </a:xfrm>
              <a:prstGeom prst="rect">
                <a:avLst/>
              </a:prstGeom>
              <a:noFill/>
            </p:spPr>
            <p:txBody>
              <a:bodyPr wrap="square" rtlCol="0">
                <a:spAutoFit/>
              </a:bodyPr>
              <a:lstStyle/>
              <a:p>
                <a:pPr algn="ctr">
                  <a:spcAft>
                    <a:spcPts val="800"/>
                  </a:spcAft>
                </a:pPr>
                <a:r>
                  <a:rPr lang="vi-VN" sz="4000" dirty="0">
                    <a:solidFill>
                      <a:srgbClr val="100101"/>
                    </a:solidFill>
                    <a:effectLst/>
                    <a:latin typeface="Times New Roman" panose="02020603050405020304" pitchFamily="18" charset="0"/>
                    <a:ea typeface="Calibri" panose="020F0502020204030204" pitchFamily="34" charset="0"/>
                    <a:cs typeface="Times New Roman" panose="02020603050405020304" pitchFamily="18" charset="0"/>
                  </a:rPr>
                  <a:t>Phân tích tác dụng của một số lí lẽ, bằng chứng em cho là tiêu biểu.</a:t>
                </a:r>
                <a:endParaRPr lang="en-SG" sz="4000" dirty="0">
                  <a:solidFill>
                    <a:srgbClr val="10010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12" name="Google Shape;897;p36">
            <a:extLst>
              <a:ext uri="{FF2B5EF4-FFF2-40B4-BE49-F238E27FC236}">
                <a16:creationId xmlns:a16="http://schemas.microsoft.com/office/drawing/2014/main" id="{065C05EC-1BDB-EA16-5136-6258E27B0FEB}"/>
              </a:ext>
            </a:extLst>
          </p:cNvPr>
          <p:cNvGrpSpPr/>
          <p:nvPr/>
        </p:nvGrpSpPr>
        <p:grpSpPr>
          <a:xfrm>
            <a:off x="490679" y="3707207"/>
            <a:ext cx="3569231" cy="3182111"/>
            <a:chOff x="698048" y="2449711"/>
            <a:chExt cx="2518653" cy="2339916"/>
          </a:xfrm>
        </p:grpSpPr>
        <p:sp>
          <p:nvSpPr>
            <p:cNvPr id="13" name="Google Shape;902;p36">
              <a:extLst>
                <a:ext uri="{FF2B5EF4-FFF2-40B4-BE49-F238E27FC236}">
                  <a16:creationId xmlns:a16="http://schemas.microsoft.com/office/drawing/2014/main" id="{9668C2D3-2EA8-5E6A-5BA7-25526D15D327}"/>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03;p36">
              <a:extLst>
                <a:ext uri="{FF2B5EF4-FFF2-40B4-BE49-F238E27FC236}">
                  <a16:creationId xmlns:a16="http://schemas.microsoft.com/office/drawing/2014/main" id="{CBC4DE38-8233-41B2-9C6B-2EE5F8DE8A2A}"/>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4;p36">
              <a:extLst>
                <a:ext uri="{FF2B5EF4-FFF2-40B4-BE49-F238E27FC236}">
                  <a16:creationId xmlns:a16="http://schemas.microsoft.com/office/drawing/2014/main" id="{C72E11C3-1B8B-2A0A-1B0C-EC6B45776551}"/>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05;p36">
              <a:extLst>
                <a:ext uri="{FF2B5EF4-FFF2-40B4-BE49-F238E27FC236}">
                  <a16:creationId xmlns:a16="http://schemas.microsoft.com/office/drawing/2014/main" id="{CBECCBB0-E3E7-DC2E-9E17-4AAC2DC48F0D}"/>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06;p36">
              <a:extLst>
                <a:ext uri="{FF2B5EF4-FFF2-40B4-BE49-F238E27FC236}">
                  <a16:creationId xmlns:a16="http://schemas.microsoft.com/office/drawing/2014/main" id="{A583B4B9-6FF6-4BB2-9E34-7A2C6E2891FC}"/>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07;p36">
              <a:extLst>
                <a:ext uri="{FF2B5EF4-FFF2-40B4-BE49-F238E27FC236}">
                  <a16:creationId xmlns:a16="http://schemas.microsoft.com/office/drawing/2014/main" id="{1CB23D19-57D7-2916-70BC-7FA7F0981A5B}"/>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08;p36">
              <a:extLst>
                <a:ext uri="{FF2B5EF4-FFF2-40B4-BE49-F238E27FC236}">
                  <a16:creationId xmlns:a16="http://schemas.microsoft.com/office/drawing/2014/main" id="{964AC0FE-B044-9E50-F82F-B0FE5D068038}"/>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10;p36">
              <a:extLst>
                <a:ext uri="{FF2B5EF4-FFF2-40B4-BE49-F238E27FC236}">
                  <a16:creationId xmlns:a16="http://schemas.microsoft.com/office/drawing/2014/main" id="{C7A429CE-7C90-3FF6-033E-B7F2A95ED9AE}"/>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11;p36">
              <a:extLst>
                <a:ext uri="{FF2B5EF4-FFF2-40B4-BE49-F238E27FC236}">
                  <a16:creationId xmlns:a16="http://schemas.microsoft.com/office/drawing/2014/main" id="{05C45F47-AA90-B854-314E-73ADB4C8A356}"/>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2;p36">
              <a:extLst>
                <a:ext uri="{FF2B5EF4-FFF2-40B4-BE49-F238E27FC236}">
                  <a16:creationId xmlns:a16="http://schemas.microsoft.com/office/drawing/2014/main" id="{F0BFEE70-70AA-E6E6-1712-F99373022994}"/>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3;p36">
              <a:extLst>
                <a:ext uri="{FF2B5EF4-FFF2-40B4-BE49-F238E27FC236}">
                  <a16:creationId xmlns:a16="http://schemas.microsoft.com/office/drawing/2014/main" id="{CC35FD91-7DBF-269D-148C-096893036597}"/>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14;p36">
              <a:extLst>
                <a:ext uri="{FF2B5EF4-FFF2-40B4-BE49-F238E27FC236}">
                  <a16:creationId xmlns:a16="http://schemas.microsoft.com/office/drawing/2014/main" id="{8ACE8EEC-E772-694E-737D-95C6ACD7A5B5}"/>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5;p36">
              <a:extLst>
                <a:ext uri="{FF2B5EF4-FFF2-40B4-BE49-F238E27FC236}">
                  <a16:creationId xmlns:a16="http://schemas.microsoft.com/office/drawing/2014/main" id="{441F9564-4F62-6255-F44B-75708D91B207}"/>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16;p36">
              <a:extLst>
                <a:ext uri="{FF2B5EF4-FFF2-40B4-BE49-F238E27FC236}">
                  <a16:creationId xmlns:a16="http://schemas.microsoft.com/office/drawing/2014/main" id="{C8F5550E-3856-3D35-2563-C8DAF3F5FE04}"/>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17;p36">
              <a:extLst>
                <a:ext uri="{FF2B5EF4-FFF2-40B4-BE49-F238E27FC236}">
                  <a16:creationId xmlns:a16="http://schemas.microsoft.com/office/drawing/2014/main" id="{99F03C5F-827E-7AEE-D5E5-9ABB8F9244E8}"/>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8;p36">
              <a:extLst>
                <a:ext uri="{FF2B5EF4-FFF2-40B4-BE49-F238E27FC236}">
                  <a16:creationId xmlns:a16="http://schemas.microsoft.com/office/drawing/2014/main" id="{02242C73-529D-18B5-CBAC-FD5F671C5960}"/>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19;p36">
              <a:extLst>
                <a:ext uri="{FF2B5EF4-FFF2-40B4-BE49-F238E27FC236}">
                  <a16:creationId xmlns:a16="http://schemas.microsoft.com/office/drawing/2014/main" id="{370A37B6-ADBD-15BA-A9C6-D4E19F57DC82}"/>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0;p36">
              <a:extLst>
                <a:ext uri="{FF2B5EF4-FFF2-40B4-BE49-F238E27FC236}">
                  <a16:creationId xmlns:a16="http://schemas.microsoft.com/office/drawing/2014/main" id="{4B8057EE-FEC9-F0C3-4888-D75D5648B355}"/>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4;p36">
              <a:extLst>
                <a:ext uri="{FF2B5EF4-FFF2-40B4-BE49-F238E27FC236}">
                  <a16:creationId xmlns:a16="http://schemas.microsoft.com/office/drawing/2014/main" id="{CBF25E49-CB05-155C-16FA-1441609D303F}"/>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5;p36">
              <a:extLst>
                <a:ext uri="{FF2B5EF4-FFF2-40B4-BE49-F238E27FC236}">
                  <a16:creationId xmlns:a16="http://schemas.microsoft.com/office/drawing/2014/main" id="{4D22BFDE-E178-1A29-1D9B-4115E96EB3AA}"/>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6;p36">
              <a:extLst>
                <a:ext uri="{FF2B5EF4-FFF2-40B4-BE49-F238E27FC236}">
                  <a16:creationId xmlns:a16="http://schemas.microsoft.com/office/drawing/2014/main" id="{BED25435-9EF1-416E-D7C5-F7629FB893E5}"/>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27;p36">
              <a:extLst>
                <a:ext uri="{FF2B5EF4-FFF2-40B4-BE49-F238E27FC236}">
                  <a16:creationId xmlns:a16="http://schemas.microsoft.com/office/drawing/2014/main" id="{774CF077-348A-6541-0F53-4BD455F7B8B9}"/>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28;p36">
              <a:extLst>
                <a:ext uri="{FF2B5EF4-FFF2-40B4-BE49-F238E27FC236}">
                  <a16:creationId xmlns:a16="http://schemas.microsoft.com/office/drawing/2014/main" id="{0FFE7940-584E-5E5A-0E9B-E256E86EEDB2}"/>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29;p36">
              <a:extLst>
                <a:ext uri="{FF2B5EF4-FFF2-40B4-BE49-F238E27FC236}">
                  <a16:creationId xmlns:a16="http://schemas.microsoft.com/office/drawing/2014/main" id="{A91ABA00-3F60-BE75-26A4-08E62601DC7F}"/>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30;p36">
              <a:extLst>
                <a:ext uri="{FF2B5EF4-FFF2-40B4-BE49-F238E27FC236}">
                  <a16:creationId xmlns:a16="http://schemas.microsoft.com/office/drawing/2014/main" id="{0ACC4C6A-F45C-2152-DC17-E041E8E4C546}"/>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31;p36">
              <a:extLst>
                <a:ext uri="{FF2B5EF4-FFF2-40B4-BE49-F238E27FC236}">
                  <a16:creationId xmlns:a16="http://schemas.microsoft.com/office/drawing/2014/main" id="{2970CBC3-14E4-E01E-C5C9-2D37048C5C5B}"/>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32;p36">
              <a:extLst>
                <a:ext uri="{FF2B5EF4-FFF2-40B4-BE49-F238E27FC236}">
                  <a16:creationId xmlns:a16="http://schemas.microsoft.com/office/drawing/2014/main" id="{82053F8C-9659-1F64-CB41-EA53FF045B35}"/>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33;p36">
              <a:extLst>
                <a:ext uri="{FF2B5EF4-FFF2-40B4-BE49-F238E27FC236}">
                  <a16:creationId xmlns:a16="http://schemas.microsoft.com/office/drawing/2014/main" id="{BFAD43D2-6279-56B7-5A16-1FB5E3CB40A0}"/>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34;p36">
              <a:extLst>
                <a:ext uri="{FF2B5EF4-FFF2-40B4-BE49-F238E27FC236}">
                  <a16:creationId xmlns:a16="http://schemas.microsoft.com/office/drawing/2014/main" id="{1ED189DB-1C70-61F3-E3CB-E6E485B3D96D}"/>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35;p36">
              <a:extLst>
                <a:ext uri="{FF2B5EF4-FFF2-40B4-BE49-F238E27FC236}">
                  <a16:creationId xmlns:a16="http://schemas.microsoft.com/office/drawing/2014/main" id="{62B5CD91-67AA-3EDF-0C62-825FF062F0D2}"/>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36;p36">
              <a:extLst>
                <a:ext uri="{FF2B5EF4-FFF2-40B4-BE49-F238E27FC236}">
                  <a16:creationId xmlns:a16="http://schemas.microsoft.com/office/drawing/2014/main" id="{512699E6-B6FE-17F4-8562-C523CF8C6BFB}"/>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37;p36">
              <a:extLst>
                <a:ext uri="{FF2B5EF4-FFF2-40B4-BE49-F238E27FC236}">
                  <a16:creationId xmlns:a16="http://schemas.microsoft.com/office/drawing/2014/main" id="{BA07DF04-B092-E55F-76E6-7F63D7C39A88}"/>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38;p36">
              <a:extLst>
                <a:ext uri="{FF2B5EF4-FFF2-40B4-BE49-F238E27FC236}">
                  <a16:creationId xmlns:a16="http://schemas.microsoft.com/office/drawing/2014/main" id="{C174DE03-D960-EA49-20C7-3EA82072CB98}"/>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39;p36">
              <a:extLst>
                <a:ext uri="{FF2B5EF4-FFF2-40B4-BE49-F238E27FC236}">
                  <a16:creationId xmlns:a16="http://schemas.microsoft.com/office/drawing/2014/main" id="{2E0B1526-DD1A-8A66-09D4-6ECE15D69E51}"/>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chemeClr val="accent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40;p36">
              <a:extLst>
                <a:ext uri="{FF2B5EF4-FFF2-40B4-BE49-F238E27FC236}">
                  <a16:creationId xmlns:a16="http://schemas.microsoft.com/office/drawing/2014/main" id="{13C15437-003B-38FA-FF44-80A79D3972FD}"/>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41;p36">
              <a:extLst>
                <a:ext uri="{FF2B5EF4-FFF2-40B4-BE49-F238E27FC236}">
                  <a16:creationId xmlns:a16="http://schemas.microsoft.com/office/drawing/2014/main" id="{879DBE60-A4C1-60B0-34CB-0F2D099487F3}"/>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42;p36">
              <a:extLst>
                <a:ext uri="{FF2B5EF4-FFF2-40B4-BE49-F238E27FC236}">
                  <a16:creationId xmlns:a16="http://schemas.microsoft.com/office/drawing/2014/main" id="{E9B05208-E1D9-8F7A-A9E8-57E4535070C9}"/>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43;p36">
              <a:extLst>
                <a:ext uri="{FF2B5EF4-FFF2-40B4-BE49-F238E27FC236}">
                  <a16:creationId xmlns:a16="http://schemas.microsoft.com/office/drawing/2014/main" id="{FCD70749-F73D-0F46-E752-ABE315389B5C}"/>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44;p36">
              <a:extLst>
                <a:ext uri="{FF2B5EF4-FFF2-40B4-BE49-F238E27FC236}">
                  <a16:creationId xmlns:a16="http://schemas.microsoft.com/office/drawing/2014/main" id="{F86AC716-C815-39B4-4C3F-8FD60277A4F8}"/>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45;p36">
              <a:extLst>
                <a:ext uri="{FF2B5EF4-FFF2-40B4-BE49-F238E27FC236}">
                  <a16:creationId xmlns:a16="http://schemas.microsoft.com/office/drawing/2014/main" id="{6562A3DD-9328-8461-7A54-E068B9B66375}"/>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46;p36">
              <a:extLst>
                <a:ext uri="{FF2B5EF4-FFF2-40B4-BE49-F238E27FC236}">
                  <a16:creationId xmlns:a16="http://schemas.microsoft.com/office/drawing/2014/main" id="{F5FC904A-7F5C-7DED-5CF0-31530764CBE0}"/>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47;p36">
              <a:extLst>
                <a:ext uri="{FF2B5EF4-FFF2-40B4-BE49-F238E27FC236}">
                  <a16:creationId xmlns:a16="http://schemas.microsoft.com/office/drawing/2014/main" id="{25E176D3-D119-1B47-624F-379A775D19D0}"/>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48;p36">
              <a:extLst>
                <a:ext uri="{FF2B5EF4-FFF2-40B4-BE49-F238E27FC236}">
                  <a16:creationId xmlns:a16="http://schemas.microsoft.com/office/drawing/2014/main" id="{79AFDDF9-2E7C-C458-CD97-2EA3C810C196}"/>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49;p36">
              <a:extLst>
                <a:ext uri="{FF2B5EF4-FFF2-40B4-BE49-F238E27FC236}">
                  <a16:creationId xmlns:a16="http://schemas.microsoft.com/office/drawing/2014/main" id="{A8AB0A2E-CA2C-D6CE-B716-6C73D386BD7F}"/>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50;p36">
              <a:extLst>
                <a:ext uri="{FF2B5EF4-FFF2-40B4-BE49-F238E27FC236}">
                  <a16:creationId xmlns:a16="http://schemas.microsoft.com/office/drawing/2014/main" id="{C5502434-48E7-C5DE-F0FC-021B25CAF91F}"/>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51;p36">
              <a:extLst>
                <a:ext uri="{FF2B5EF4-FFF2-40B4-BE49-F238E27FC236}">
                  <a16:creationId xmlns:a16="http://schemas.microsoft.com/office/drawing/2014/main" id="{C5A7F493-8224-90FE-99F0-691852B0D6EE}"/>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52;p36">
              <a:extLst>
                <a:ext uri="{FF2B5EF4-FFF2-40B4-BE49-F238E27FC236}">
                  <a16:creationId xmlns:a16="http://schemas.microsoft.com/office/drawing/2014/main" id="{857895FC-BC6C-C52B-95DD-033D6D4630B5}"/>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53;p36">
              <a:extLst>
                <a:ext uri="{FF2B5EF4-FFF2-40B4-BE49-F238E27FC236}">
                  <a16:creationId xmlns:a16="http://schemas.microsoft.com/office/drawing/2014/main" id="{32A081C8-6D01-CECA-A0DF-1845209B7CBC}"/>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54;p36">
              <a:extLst>
                <a:ext uri="{FF2B5EF4-FFF2-40B4-BE49-F238E27FC236}">
                  <a16:creationId xmlns:a16="http://schemas.microsoft.com/office/drawing/2014/main" id="{79792AE5-BAD8-F8B7-D25E-06DDCFF792C7}"/>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55;p36">
              <a:extLst>
                <a:ext uri="{FF2B5EF4-FFF2-40B4-BE49-F238E27FC236}">
                  <a16:creationId xmlns:a16="http://schemas.microsoft.com/office/drawing/2014/main" id="{3BC9D606-74E4-4156-29E8-1A81FE9623E8}"/>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56;p36">
              <a:extLst>
                <a:ext uri="{FF2B5EF4-FFF2-40B4-BE49-F238E27FC236}">
                  <a16:creationId xmlns:a16="http://schemas.microsoft.com/office/drawing/2014/main" id="{61CF331F-2768-18CA-9B00-14F730198D75}"/>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57;p36">
              <a:extLst>
                <a:ext uri="{FF2B5EF4-FFF2-40B4-BE49-F238E27FC236}">
                  <a16:creationId xmlns:a16="http://schemas.microsoft.com/office/drawing/2014/main" id="{2DC0699F-053A-E599-5A80-6590915A5A79}"/>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58;p36">
              <a:extLst>
                <a:ext uri="{FF2B5EF4-FFF2-40B4-BE49-F238E27FC236}">
                  <a16:creationId xmlns:a16="http://schemas.microsoft.com/office/drawing/2014/main" id="{16429FA9-C0A3-C72F-169B-3843906F9246}"/>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59;p36">
              <a:extLst>
                <a:ext uri="{FF2B5EF4-FFF2-40B4-BE49-F238E27FC236}">
                  <a16:creationId xmlns:a16="http://schemas.microsoft.com/office/drawing/2014/main" id="{6AE510C1-4745-D57A-BB85-FDEB0785027F}"/>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5643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2"/>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847E0DC-45A4-8F99-07AC-690DEA0F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87280" y="-1102360"/>
            <a:ext cx="2204720" cy="2204720"/>
          </a:xfrm>
          <a:prstGeom prst="rect">
            <a:avLst/>
          </a:prstGeom>
        </p:spPr>
      </p:pic>
      <p:sp>
        <p:nvSpPr>
          <p:cNvPr id="6" name="TextBox 14">
            <a:extLst>
              <a:ext uri="{FF2B5EF4-FFF2-40B4-BE49-F238E27FC236}">
                <a16:creationId xmlns:a16="http://schemas.microsoft.com/office/drawing/2014/main" id="{2BE100C4-15BE-FDB4-2707-4854BDAB4743}"/>
              </a:ext>
            </a:extLst>
          </p:cNvPr>
          <p:cNvSpPr txBox="1"/>
          <p:nvPr/>
        </p:nvSpPr>
        <p:spPr>
          <a:xfrm>
            <a:off x="2011904" y="150471"/>
            <a:ext cx="7616238" cy="646331"/>
          </a:xfrm>
          <a:custGeom>
            <a:avLst/>
            <a:gdLst>
              <a:gd name="connsiteX0" fmla="*/ 0 w 7616238"/>
              <a:gd name="connsiteY0" fmla="*/ 0 h 646331"/>
              <a:gd name="connsiteX1" fmla="*/ 357377 w 7616238"/>
              <a:gd name="connsiteY1" fmla="*/ 0 h 646331"/>
              <a:gd name="connsiteX2" fmla="*/ 1095567 w 7616238"/>
              <a:gd name="connsiteY2" fmla="*/ 0 h 646331"/>
              <a:gd name="connsiteX3" fmla="*/ 1529106 w 7616238"/>
              <a:gd name="connsiteY3" fmla="*/ 0 h 646331"/>
              <a:gd name="connsiteX4" fmla="*/ 2267295 w 7616238"/>
              <a:gd name="connsiteY4" fmla="*/ 0 h 646331"/>
              <a:gd name="connsiteX5" fmla="*/ 2624673 w 7616238"/>
              <a:gd name="connsiteY5" fmla="*/ 0 h 646331"/>
              <a:gd name="connsiteX6" fmla="*/ 3286700 w 7616238"/>
              <a:gd name="connsiteY6" fmla="*/ 0 h 646331"/>
              <a:gd name="connsiteX7" fmla="*/ 3644077 w 7616238"/>
              <a:gd name="connsiteY7" fmla="*/ 0 h 646331"/>
              <a:gd name="connsiteX8" fmla="*/ 4306104 w 7616238"/>
              <a:gd name="connsiteY8" fmla="*/ 0 h 646331"/>
              <a:gd name="connsiteX9" fmla="*/ 4815806 w 7616238"/>
              <a:gd name="connsiteY9" fmla="*/ 0 h 646331"/>
              <a:gd name="connsiteX10" fmla="*/ 5553995 w 7616238"/>
              <a:gd name="connsiteY10" fmla="*/ 0 h 646331"/>
              <a:gd name="connsiteX11" fmla="*/ 5987535 w 7616238"/>
              <a:gd name="connsiteY11" fmla="*/ 0 h 646331"/>
              <a:gd name="connsiteX12" fmla="*/ 6344912 w 7616238"/>
              <a:gd name="connsiteY12" fmla="*/ 0 h 646331"/>
              <a:gd name="connsiteX13" fmla="*/ 6778452 w 7616238"/>
              <a:gd name="connsiteY13" fmla="*/ 0 h 646331"/>
              <a:gd name="connsiteX14" fmla="*/ 7616238 w 7616238"/>
              <a:gd name="connsiteY14" fmla="*/ 0 h 646331"/>
              <a:gd name="connsiteX15" fmla="*/ 7616238 w 7616238"/>
              <a:gd name="connsiteY15" fmla="*/ 329629 h 646331"/>
              <a:gd name="connsiteX16" fmla="*/ 7616238 w 7616238"/>
              <a:gd name="connsiteY16" fmla="*/ 646331 h 646331"/>
              <a:gd name="connsiteX17" fmla="*/ 6954211 w 7616238"/>
              <a:gd name="connsiteY17" fmla="*/ 646331 h 646331"/>
              <a:gd name="connsiteX18" fmla="*/ 6216022 w 7616238"/>
              <a:gd name="connsiteY18" fmla="*/ 646331 h 646331"/>
              <a:gd name="connsiteX19" fmla="*/ 5858645 w 7616238"/>
              <a:gd name="connsiteY19" fmla="*/ 646331 h 646331"/>
              <a:gd name="connsiteX20" fmla="*/ 5348943 w 7616238"/>
              <a:gd name="connsiteY20" fmla="*/ 646331 h 646331"/>
              <a:gd name="connsiteX21" fmla="*/ 4686916 w 7616238"/>
              <a:gd name="connsiteY21" fmla="*/ 646331 h 646331"/>
              <a:gd name="connsiteX22" fmla="*/ 4253376 w 7616238"/>
              <a:gd name="connsiteY22" fmla="*/ 646331 h 646331"/>
              <a:gd name="connsiteX23" fmla="*/ 3667512 w 7616238"/>
              <a:gd name="connsiteY23" fmla="*/ 646331 h 646331"/>
              <a:gd name="connsiteX24" fmla="*/ 3310134 w 7616238"/>
              <a:gd name="connsiteY24" fmla="*/ 646331 h 646331"/>
              <a:gd name="connsiteX25" fmla="*/ 2724270 w 7616238"/>
              <a:gd name="connsiteY25" fmla="*/ 646331 h 646331"/>
              <a:gd name="connsiteX26" fmla="*/ 2062243 w 7616238"/>
              <a:gd name="connsiteY26" fmla="*/ 646331 h 646331"/>
              <a:gd name="connsiteX27" fmla="*/ 1552541 w 7616238"/>
              <a:gd name="connsiteY27" fmla="*/ 646331 h 646331"/>
              <a:gd name="connsiteX28" fmla="*/ 890514 w 7616238"/>
              <a:gd name="connsiteY28" fmla="*/ 646331 h 646331"/>
              <a:gd name="connsiteX29" fmla="*/ 0 w 7616238"/>
              <a:gd name="connsiteY29" fmla="*/ 646331 h 646331"/>
              <a:gd name="connsiteX30" fmla="*/ 0 w 7616238"/>
              <a:gd name="connsiteY30" fmla="*/ 342555 h 646331"/>
              <a:gd name="connsiteX31" fmla="*/ 0 w 7616238"/>
              <a:gd name="connsiteY3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16238" h="646331" extrusionOk="0">
                <a:moveTo>
                  <a:pt x="0" y="0"/>
                </a:moveTo>
                <a:cubicBezTo>
                  <a:pt x="113934" y="-22828"/>
                  <a:pt x="214399" y="29146"/>
                  <a:pt x="357377" y="0"/>
                </a:cubicBezTo>
                <a:cubicBezTo>
                  <a:pt x="500355" y="-29146"/>
                  <a:pt x="788393" y="85996"/>
                  <a:pt x="1095567" y="0"/>
                </a:cubicBezTo>
                <a:cubicBezTo>
                  <a:pt x="1402741" y="-85996"/>
                  <a:pt x="1363762" y="31163"/>
                  <a:pt x="1529106" y="0"/>
                </a:cubicBezTo>
                <a:cubicBezTo>
                  <a:pt x="1694450" y="-31163"/>
                  <a:pt x="2078151" y="47612"/>
                  <a:pt x="2267295" y="0"/>
                </a:cubicBezTo>
                <a:cubicBezTo>
                  <a:pt x="2456439" y="-47612"/>
                  <a:pt x="2523112" y="5124"/>
                  <a:pt x="2624673" y="0"/>
                </a:cubicBezTo>
                <a:cubicBezTo>
                  <a:pt x="2726234" y="-5124"/>
                  <a:pt x="2963258" y="7493"/>
                  <a:pt x="3286700" y="0"/>
                </a:cubicBezTo>
                <a:cubicBezTo>
                  <a:pt x="3610142" y="-7493"/>
                  <a:pt x="3553322" y="18712"/>
                  <a:pt x="3644077" y="0"/>
                </a:cubicBezTo>
                <a:cubicBezTo>
                  <a:pt x="3734832" y="-18712"/>
                  <a:pt x="4013669" y="897"/>
                  <a:pt x="4306104" y="0"/>
                </a:cubicBezTo>
                <a:cubicBezTo>
                  <a:pt x="4598539" y="-897"/>
                  <a:pt x="4660914" y="2596"/>
                  <a:pt x="4815806" y="0"/>
                </a:cubicBezTo>
                <a:cubicBezTo>
                  <a:pt x="4970698" y="-2596"/>
                  <a:pt x="5195299" y="26034"/>
                  <a:pt x="5553995" y="0"/>
                </a:cubicBezTo>
                <a:cubicBezTo>
                  <a:pt x="5912691" y="-26034"/>
                  <a:pt x="5792564" y="40989"/>
                  <a:pt x="5987535" y="0"/>
                </a:cubicBezTo>
                <a:cubicBezTo>
                  <a:pt x="6182506" y="-40989"/>
                  <a:pt x="6221183" y="37809"/>
                  <a:pt x="6344912" y="0"/>
                </a:cubicBezTo>
                <a:cubicBezTo>
                  <a:pt x="6468641" y="-37809"/>
                  <a:pt x="6629040" y="13404"/>
                  <a:pt x="6778452" y="0"/>
                </a:cubicBezTo>
                <a:cubicBezTo>
                  <a:pt x="6927864" y="-13404"/>
                  <a:pt x="7362918" y="16069"/>
                  <a:pt x="7616238" y="0"/>
                </a:cubicBezTo>
                <a:cubicBezTo>
                  <a:pt x="7619359" y="161699"/>
                  <a:pt x="7577388" y="184655"/>
                  <a:pt x="7616238" y="329629"/>
                </a:cubicBezTo>
                <a:cubicBezTo>
                  <a:pt x="7655088" y="474603"/>
                  <a:pt x="7592827" y="516935"/>
                  <a:pt x="7616238" y="646331"/>
                </a:cubicBezTo>
                <a:cubicBezTo>
                  <a:pt x="7477054" y="692220"/>
                  <a:pt x="7087375" y="584637"/>
                  <a:pt x="6954211" y="646331"/>
                </a:cubicBezTo>
                <a:cubicBezTo>
                  <a:pt x="6821047" y="708025"/>
                  <a:pt x="6523688" y="621373"/>
                  <a:pt x="6216022" y="646331"/>
                </a:cubicBezTo>
                <a:cubicBezTo>
                  <a:pt x="5908356" y="671289"/>
                  <a:pt x="5938995" y="621838"/>
                  <a:pt x="5858645" y="646331"/>
                </a:cubicBezTo>
                <a:cubicBezTo>
                  <a:pt x="5778295" y="670824"/>
                  <a:pt x="5537615" y="627563"/>
                  <a:pt x="5348943" y="646331"/>
                </a:cubicBezTo>
                <a:cubicBezTo>
                  <a:pt x="5160271" y="665099"/>
                  <a:pt x="4963211" y="618422"/>
                  <a:pt x="4686916" y="646331"/>
                </a:cubicBezTo>
                <a:cubicBezTo>
                  <a:pt x="4410621" y="674240"/>
                  <a:pt x="4344211" y="608284"/>
                  <a:pt x="4253376" y="646331"/>
                </a:cubicBezTo>
                <a:cubicBezTo>
                  <a:pt x="4162541" y="684378"/>
                  <a:pt x="3945652" y="581818"/>
                  <a:pt x="3667512" y="646331"/>
                </a:cubicBezTo>
                <a:cubicBezTo>
                  <a:pt x="3389372" y="710844"/>
                  <a:pt x="3486103" y="616395"/>
                  <a:pt x="3310134" y="646331"/>
                </a:cubicBezTo>
                <a:cubicBezTo>
                  <a:pt x="3134165" y="676267"/>
                  <a:pt x="2960530" y="609976"/>
                  <a:pt x="2724270" y="646331"/>
                </a:cubicBezTo>
                <a:cubicBezTo>
                  <a:pt x="2488010" y="682686"/>
                  <a:pt x="2302782" y="572462"/>
                  <a:pt x="2062243" y="646331"/>
                </a:cubicBezTo>
                <a:cubicBezTo>
                  <a:pt x="1821704" y="720200"/>
                  <a:pt x="1750976" y="595269"/>
                  <a:pt x="1552541" y="646331"/>
                </a:cubicBezTo>
                <a:cubicBezTo>
                  <a:pt x="1354106" y="697393"/>
                  <a:pt x="1193692" y="579569"/>
                  <a:pt x="890514" y="646331"/>
                </a:cubicBezTo>
                <a:cubicBezTo>
                  <a:pt x="587336" y="713093"/>
                  <a:pt x="314180" y="633600"/>
                  <a:pt x="0" y="646331"/>
                </a:cubicBezTo>
                <a:cubicBezTo>
                  <a:pt x="-23402" y="514584"/>
                  <a:pt x="21862" y="478041"/>
                  <a:pt x="0" y="342555"/>
                </a:cubicBezTo>
                <a:cubicBezTo>
                  <a:pt x="-21862" y="207069"/>
                  <a:pt x="3408" y="101807"/>
                  <a:pt x="0" y="0"/>
                </a:cubicBezTo>
                <a:close/>
              </a:path>
            </a:pathLst>
          </a:custGeom>
          <a:noFill/>
          <a:ln w="28575">
            <a:solidFill>
              <a:srgbClr val="002060"/>
            </a:solidFill>
            <a:extLst>
              <a:ext uri="{C807C97D-BFC1-408E-A445-0C87EB9F89A2}">
                <ask:lineSketchStyleProps xmlns="" xmlns:ask="http://schemas.microsoft.com/office/drawing/2018/sketchyshapes" sd="3675571373">
                  <a:prstGeom prst="rect">
                    <a:avLst/>
                  </a:prstGeom>
                  <ask:type>
                    <ask:lineSketchScribble/>
                  </ask:type>
                </ask:lineSketchStyleProps>
              </a:ext>
            </a:extLst>
          </a:ln>
        </p:spPr>
        <p:txBody>
          <a:bodyPr wrap="square" rtlCol="0">
            <a:spAutoFit/>
          </a:bodyPr>
          <a:lstStyle/>
          <a:p>
            <a:pPr algn="ctr" defTabSz="1219140">
              <a:defRPr/>
            </a:pP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3. </a:t>
            </a:r>
            <a:r>
              <a:rPr lang="en-US" sz="36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Câu</a:t>
            </a: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 3</a:t>
            </a:r>
            <a:endParaRPr lang="zh-CN" altLang="en-US" sz="16600" b="1" dirty="0">
              <a:solidFill>
                <a:srgbClr val="4472C4">
                  <a:lumMod val="50000"/>
                </a:srgbClr>
              </a:solidFill>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 name="Picture 1" descr="A plate of food and a plant&#10;&#10;Description automatically generated">
            <a:extLst>
              <a:ext uri="{FF2B5EF4-FFF2-40B4-BE49-F238E27FC236}">
                <a16:creationId xmlns:a16="http://schemas.microsoft.com/office/drawing/2014/main" id="{F378B207-3BEC-1DA7-2B60-04A287B73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237" y="-136605"/>
            <a:ext cx="1517779" cy="1517779"/>
          </a:xfrm>
          <a:prstGeom prst="rect">
            <a:avLst/>
          </a:prstGeom>
        </p:spPr>
      </p:pic>
      <p:pic>
        <p:nvPicPr>
          <p:cNvPr id="7" name="图片 8">
            <a:extLst>
              <a:ext uri="{FF2B5EF4-FFF2-40B4-BE49-F238E27FC236}">
                <a16:creationId xmlns:a16="http://schemas.microsoft.com/office/drawing/2014/main" id="{C7E16367-6E3E-0F3B-7A03-AD675F1FF24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a:off x="0" y="0"/>
            <a:ext cx="2627453" cy="3373936"/>
          </a:xfrm>
          <a:prstGeom prst="rect">
            <a:avLst/>
          </a:prstGeom>
        </p:spPr>
      </p:pic>
      <p:sp>
        <p:nvSpPr>
          <p:cNvPr id="67" name="Freeform: Shape 66">
            <a:extLst>
              <a:ext uri="{FF2B5EF4-FFF2-40B4-BE49-F238E27FC236}">
                <a16:creationId xmlns:a16="http://schemas.microsoft.com/office/drawing/2014/main" id="{3E2BBDE5-AE0F-3415-2F4C-C0AE97B74699}"/>
              </a:ext>
            </a:extLst>
          </p:cNvPr>
          <p:cNvSpPr/>
          <p:nvPr/>
        </p:nvSpPr>
        <p:spPr>
          <a:xfrm>
            <a:off x="2836713" y="3422638"/>
            <a:ext cx="750856" cy="807171"/>
          </a:xfrm>
          <a:custGeom>
            <a:avLst/>
            <a:gdLst/>
            <a:ahLst/>
            <a:cxnLst/>
            <a:rect l="0" t="0" r="0" b="0"/>
            <a:pathLst>
              <a:path>
                <a:moveTo>
                  <a:pt x="0" y="0"/>
                </a:moveTo>
                <a:lnTo>
                  <a:pt x="375428" y="0"/>
                </a:lnTo>
                <a:lnTo>
                  <a:pt x="375428" y="807171"/>
                </a:lnTo>
                <a:lnTo>
                  <a:pt x="750856" y="807171"/>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8" name="Freeform: Shape 67">
            <a:extLst>
              <a:ext uri="{FF2B5EF4-FFF2-40B4-BE49-F238E27FC236}">
                <a16:creationId xmlns:a16="http://schemas.microsoft.com/office/drawing/2014/main" id="{73DDF6A8-B426-8274-2177-39DF0AC28EEA}"/>
              </a:ext>
            </a:extLst>
          </p:cNvPr>
          <p:cNvSpPr/>
          <p:nvPr/>
        </p:nvSpPr>
        <p:spPr>
          <a:xfrm>
            <a:off x="2836713" y="2615467"/>
            <a:ext cx="750856" cy="807171"/>
          </a:xfrm>
          <a:custGeom>
            <a:avLst/>
            <a:gdLst/>
            <a:ahLst/>
            <a:cxnLst/>
            <a:rect l="0" t="0" r="0" b="0"/>
            <a:pathLst>
              <a:path>
                <a:moveTo>
                  <a:pt x="0" y="807171"/>
                </a:moveTo>
                <a:lnTo>
                  <a:pt x="375428" y="807171"/>
                </a:lnTo>
                <a:lnTo>
                  <a:pt x="375428" y="0"/>
                </a:lnTo>
                <a:lnTo>
                  <a:pt x="750856" y="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9" name="Freeform: Shape 68">
            <a:extLst>
              <a:ext uri="{FF2B5EF4-FFF2-40B4-BE49-F238E27FC236}">
                <a16:creationId xmlns:a16="http://schemas.microsoft.com/office/drawing/2014/main" id="{B435CB2A-667D-F7F5-771E-4AF2ABCBD37B}"/>
              </a:ext>
            </a:extLst>
          </p:cNvPr>
          <p:cNvSpPr/>
          <p:nvPr/>
        </p:nvSpPr>
        <p:spPr>
          <a:xfrm>
            <a:off x="90724" y="1899162"/>
            <a:ext cx="2745987" cy="3500757"/>
          </a:xfrm>
          <a:custGeom>
            <a:avLst/>
            <a:gdLst>
              <a:gd name="connsiteX0" fmla="*/ 0 w 3754283"/>
              <a:gd name="connsiteY0" fmla="*/ 0 h 1527036"/>
              <a:gd name="connsiteX1" fmla="*/ 3754283 w 3754283"/>
              <a:gd name="connsiteY1" fmla="*/ 0 h 1527036"/>
              <a:gd name="connsiteX2" fmla="*/ 3754283 w 3754283"/>
              <a:gd name="connsiteY2" fmla="*/ 1527036 h 1527036"/>
              <a:gd name="connsiteX3" fmla="*/ 0 w 3754283"/>
              <a:gd name="connsiteY3" fmla="*/ 1527036 h 1527036"/>
              <a:gd name="connsiteX4" fmla="*/ 0 w 3754283"/>
              <a:gd name="connsiteY4" fmla="*/ 0 h 152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283" h="1527036">
                <a:moveTo>
                  <a:pt x="0" y="0"/>
                </a:moveTo>
                <a:lnTo>
                  <a:pt x="3754283" y="0"/>
                </a:lnTo>
                <a:lnTo>
                  <a:pt x="3754283" y="1527036"/>
                </a:lnTo>
                <a:lnTo>
                  <a:pt x="0" y="1527036"/>
                </a:lnTo>
                <a:lnTo>
                  <a:pt x="0" y="0"/>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SG" sz="2600" kern="1200" dirty="0">
              <a:solidFill>
                <a:srgbClr val="100101"/>
              </a:solidFill>
              <a:latin typeface="+mj-lt"/>
            </a:endParaRPr>
          </a:p>
        </p:txBody>
      </p:sp>
      <p:sp>
        <p:nvSpPr>
          <p:cNvPr id="70" name="Freeform: Shape 69">
            <a:extLst>
              <a:ext uri="{FF2B5EF4-FFF2-40B4-BE49-F238E27FC236}">
                <a16:creationId xmlns:a16="http://schemas.microsoft.com/office/drawing/2014/main" id="{CF79B8EC-CF81-D17B-5B4D-D2EC71F2C327}"/>
              </a:ext>
            </a:extLst>
          </p:cNvPr>
          <p:cNvSpPr/>
          <p:nvPr/>
        </p:nvSpPr>
        <p:spPr>
          <a:xfrm>
            <a:off x="3421310" y="1153199"/>
            <a:ext cx="8498722" cy="1885387"/>
          </a:xfrm>
          <a:custGeom>
            <a:avLst/>
            <a:gdLst>
              <a:gd name="connsiteX0" fmla="*/ 0 w 5096327"/>
              <a:gd name="connsiteY0" fmla="*/ 0 h 1145056"/>
              <a:gd name="connsiteX1" fmla="*/ 5096327 w 5096327"/>
              <a:gd name="connsiteY1" fmla="*/ 0 h 1145056"/>
              <a:gd name="connsiteX2" fmla="*/ 5096327 w 5096327"/>
              <a:gd name="connsiteY2" fmla="*/ 1145056 h 1145056"/>
              <a:gd name="connsiteX3" fmla="*/ 0 w 5096327"/>
              <a:gd name="connsiteY3" fmla="*/ 1145056 h 1145056"/>
              <a:gd name="connsiteX4" fmla="*/ 0 w 5096327"/>
              <a:gd name="connsiteY4" fmla="*/ 0 h 114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327" h="1145056">
                <a:moveTo>
                  <a:pt x="0" y="0"/>
                </a:moveTo>
                <a:lnTo>
                  <a:pt x="5096327" y="0"/>
                </a:lnTo>
                <a:lnTo>
                  <a:pt x="5096327" y="1145056"/>
                </a:lnTo>
                <a:lnTo>
                  <a:pt x="0" y="1145056"/>
                </a:lnTo>
                <a:lnTo>
                  <a:pt x="0" y="0"/>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SG" sz="2400" kern="1200" dirty="0">
              <a:solidFill>
                <a:srgbClr val="100101"/>
              </a:solidFill>
              <a:latin typeface="+mj-lt"/>
            </a:endParaRPr>
          </a:p>
        </p:txBody>
      </p:sp>
      <p:sp>
        <p:nvSpPr>
          <p:cNvPr id="71" name="Freeform: Shape 70">
            <a:extLst>
              <a:ext uri="{FF2B5EF4-FFF2-40B4-BE49-F238E27FC236}">
                <a16:creationId xmlns:a16="http://schemas.microsoft.com/office/drawing/2014/main" id="{F7FA536E-A207-53E7-4556-2E4EC37AC256}"/>
              </a:ext>
            </a:extLst>
          </p:cNvPr>
          <p:cNvSpPr/>
          <p:nvPr/>
        </p:nvSpPr>
        <p:spPr>
          <a:xfrm>
            <a:off x="3421310" y="3422638"/>
            <a:ext cx="8498722" cy="2832754"/>
          </a:xfrm>
          <a:custGeom>
            <a:avLst/>
            <a:gdLst>
              <a:gd name="connsiteX0" fmla="*/ 0 w 5096327"/>
              <a:gd name="connsiteY0" fmla="*/ 0 h 1145056"/>
              <a:gd name="connsiteX1" fmla="*/ 5096327 w 5096327"/>
              <a:gd name="connsiteY1" fmla="*/ 0 h 1145056"/>
              <a:gd name="connsiteX2" fmla="*/ 5096327 w 5096327"/>
              <a:gd name="connsiteY2" fmla="*/ 1145056 h 1145056"/>
              <a:gd name="connsiteX3" fmla="*/ 0 w 5096327"/>
              <a:gd name="connsiteY3" fmla="*/ 1145056 h 1145056"/>
              <a:gd name="connsiteX4" fmla="*/ 0 w 5096327"/>
              <a:gd name="connsiteY4" fmla="*/ 0 h 114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327" h="1145056">
                <a:moveTo>
                  <a:pt x="0" y="0"/>
                </a:moveTo>
                <a:lnTo>
                  <a:pt x="5096327" y="0"/>
                </a:lnTo>
                <a:lnTo>
                  <a:pt x="5096327" y="1145056"/>
                </a:lnTo>
                <a:lnTo>
                  <a:pt x="0" y="1145056"/>
                </a:lnTo>
                <a:lnTo>
                  <a:pt x="0" y="0"/>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SG" sz="2400" kern="1200" dirty="0">
              <a:solidFill>
                <a:srgbClr val="100101"/>
              </a:solidFill>
              <a:latin typeface="+mj-lt"/>
            </a:endParaRPr>
          </a:p>
        </p:txBody>
      </p:sp>
      <p:sp>
        <p:nvSpPr>
          <p:cNvPr id="72" name="TextBox 71">
            <a:extLst>
              <a:ext uri="{FF2B5EF4-FFF2-40B4-BE49-F238E27FC236}">
                <a16:creationId xmlns:a16="http://schemas.microsoft.com/office/drawing/2014/main" id="{BF3ECE08-2188-4709-EC7C-CF59F1336053}"/>
              </a:ext>
            </a:extLst>
          </p:cNvPr>
          <p:cNvSpPr txBox="1"/>
          <p:nvPr/>
        </p:nvSpPr>
        <p:spPr>
          <a:xfrm>
            <a:off x="3471008" y="3445560"/>
            <a:ext cx="7390956" cy="2871555"/>
          </a:xfrm>
          <a:prstGeom prst="rect">
            <a:avLst/>
          </a:prstGeom>
          <a:noFill/>
        </p:spPr>
        <p:txBody>
          <a:bodyPr wrap="square">
            <a:spAutoFit/>
          </a:bodyPr>
          <a:lstStyle/>
          <a:p>
            <a:pPr marL="0" marR="0" lvl="0" indent="0" algn="just" defTabSz="889000" rtl="0" eaLnBrk="1" fontAlgn="auto" latinLnBrk="0" hangingPunct="1">
              <a:lnSpc>
                <a:spcPct val="90000"/>
              </a:lnSpc>
              <a:spcBef>
                <a:spcPct val="0"/>
              </a:spcBef>
              <a:spcAft>
                <a:spcPct val="35000"/>
              </a:spcAft>
              <a:buClrTx/>
              <a:buSzTx/>
              <a:buFontTx/>
              <a:buNone/>
              <a:tabLst/>
              <a:defRPr/>
            </a:pPr>
            <a:r>
              <a:rPr kumimoji="0" lang="vi-VN" sz="2800" b="1" i="0" u="none" strike="noStrike" kern="1200" cap="none" spc="0" normalizeH="0" baseline="0" noProof="0" dirty="0">
                <a:ln>
                  <a:noFill/>
                </a:ln>
                <a:solidFill>
                  <a:srgbClr val="100101"/>
                </a:solidFill>
                <a:effectLst/>
                <a:uLnTx/>
                <a:uFillTx/>
                <a:latin typeface="Times New Roman" panose="02020603050405020304" pitchFamily="18" charset="0"/>
              </a:rPr>
              <a:t>Bằng chứng:  </a:t>
            </a:r>
            <a:endParaRPr kumimoji="0" lang="en-US" sz="2800" b="1" i="0" u="none" strike="noStrike" kern="1200" cap="none" spc="0" normalizeH="0" baseline="0" noProof="0" dirty="0">
              <a:ln>
                <a:noFill/>
              </a:ln>
              <a:solidFill>
                <a:srgbClr val="100101"/>
              </a:solidFill>
              <a:effectLst/>
              <a:uLnTx/>
              <a:uFillTx/>
              <a:latin typeface="Arial"/>
            </a:endParaRPr>
          </a:p>
          <a:p>
            <a:pPr marL="342900" marR="0" lvl="0" indent="-342900" defTabSz="889000" rtl="0" eaLnBrk="1" fontAlgn="auto" latinLnBrk="0" hangingPunct="1">
              <a:lnSpc>
                <a:spcPct val="90000"/>
              </a:lnSpc>
              <a:spcBef>
                <a:spcPct val="0"/>
              </a:spcBef>
              <a:spcAft>
                <a:spcPct val="35000"/>
              </a:spcAft>
              <a:buClrTx/>
              <a:buSzTx/>
              <a:buFont typeface="Wingdings" panose="05000000000000000000" pitchFamily="2" charset="2"/>
              <a:buChar char="Ø"/>
              <a:tabLst/>
              <a:defRPr/>
            </a:pPr>
            <a:r>
              <a:rPr kumimoji="0" lang="vi-VN" sz="2800" b="0" i="0" u="none" strike="noStrike" kern="1200" cap="none" spc="0" normalizeH="0" baseline="0" noProof="0" dirty="0">
                <a:ln>
                  <a:noFill/>
                </a:ln>
                <a:solidFill>
                  <a:srgbClr val="100101"/>
                </a:solidFill>
                <a:effectLst/>
                <a:uLnTx/>
                <a:uFillTx/>
                <a:latin typeface="Times New Roman" panose="02020603050405020304" pitchFamily="18" charset="0"/>
              </a:rPr>
              <a:t>Thân em vừa trắng lại vừa tròn,</a:t>
            </a:r>
            <a:r>
              <a:rPr kumimoji="0" lang="en-US" sz="2800" b="0" i="0" u="none" strike="noStrike" kern="1200" cap="none" spc="0" normalizeH="0" baseline="0" noProof="0" dirty="0">
                <a:ln>
                  <a:noFill/>
                </a:ln>
                <a:solidFill>
                  <a:srgbClr val="100101"/>
                </a:solidFill>
                <a:effectLst/>
                <a:uLnTx/>
                <a:uFillTx/>
                <a:latin typeface="Times New Roman" panose="02020603050405020304" pitchFamily="18" charset="0"/>
              </a:rPr>
              <a:t>                         </a:t>
            </a:r>
            <a:r>
              <a:rPr kumimoji="0" lang="vi-VN" sz="2800" b="0" i="0" u="none" strike="noStrike" kern="1200" cap="none" spc="0" normalizeH="0" baseline="0" noProof="0" dirty="0">
                <a:ln>
                  <a:noFill/>
                </a:ln>
                <a:solidFill>
                  <a:srgbClr val="100101"/>
                </a:solidFill>
                <a:effectLst/>
                <a:uLnTx/>
                <a:uFillTx/>
                <a:latin typeface="Times New Roman" panose="02020603050405020304" pitchFamily="18" charset="0"/>
              </a:rPr>
              <a:t>Bảy nổi ba chìm với nước non.</a:t>
            </a:r>
            <a:endParaRPr kumimoji="0" lang="en-US" sz="2800" b="0" i="0" u="none" strike="noStrike" kern="1200" cap="none" spc="0" normalizeH="0" baseline="0" noProof="0" dirty="0">
              <a:ln>
                <a:noFill/>
              </a:ln>
              <a:solidFill>
                <a:srgbClr val="100101"/>
              </a:solidFill>
              <a:effectLst/>
              <a:uLnTx/>
              <a:uFillTx/>
              <a:latin typeface="Times New Roman" panose="02020603050405020304" pitchFamily="18" charset="0"/>
            </a:endParaRPr>
          </a:p>
          <a:p>
            <a:pPr marL="342900" marR="0" lvl="0" indent="-342900" defTabSz="889000" rtl="0" eaLnBrk="1" fontAlgn="auto" latinLnBrk="0" hangingPunct="1">
              <a:lnSpc>
                <a:spcPct val="90000"/>
              </a:lnSpc>
              <a:spcBef>
                <a:spcPct val="0"/>
              </a:spcBef>
              <a:spcAft>
                <a:spcPct val="35000"/>
              </a:spcAft>
              <a:buClrTx/>
              <a:buSzTx/>
              <a:buFont typeface="Wingdings" panose="05000000000000000000" pitchFamily="2" charset="2"/>
              <a:buChar char="Ø"/>
              <a:tabLst/>
              <a:defRPr/>
            </a:pPr>
            <a:r>
              <a:rPr kumimoji="0" lang="vi-VN" sz="2800" b="0" i="0" u="none" strike="noStrike" kern="1200" cap="none" spc="0" normalizeH="0" baseline="0" noProof="0" dirty="0">
                <a:ln>
                  <a:noFill/>
                </a:ln>
                <a:solidFill>
                  <a:srgbClr val="100101"/>
                </a:solidFill>
                <a:effectLst/>
                <a:uLnTx/>
                <a:uFillTx/>
                <a:latin typeface="Times New Roman" panose="02020603050405020304" pitchFamily="18" charset="0"/>
              </a:rPr>
              <a:t>Rắn nát mặc dầu tay kẻ nặn</a:t>
            </a:r>
            <a:r>
              <a:rPr lang="en-US" sz="2800" dirty="0">
                <a:solidFill>
                  <a:srgbClr val="100101"/>
                </a:solidFill>
                <a:latin typeface="Times New Roman" panose="02020603050405020304" pitchFamily="18" charset="0"/>
              </a:rPr>
              <a:t>                                 </a:t>
            </a:r>
            <a:r>
              <a:rPr kumimoji="0" lang="vi-VN" sz="2800" b="0" i="0" u="none" strike="noStrike" kern="1200" cap="none" spc="0" normalizeH="0" baseline="0" noProof="0" dirty="0">
                <a:ln>
                  <a:noFill/>
                </a:ln>
                <a:solidFill>
                  <a:srgbClr val="100101"/>
                </a:solidFill>
                <a:effectLst/>
                <a:uLnTx/>
                <a:uFillTx/>
                <a:latin typeface="Times New Roman" panose="02020603050405020304" pitchFamily="18" charset="0"/>
              </a:rPr>
              <a:t>Mà em vẫn giữ tấm lòng son.</a:t>
            </a:r>
            <a:endParaRPr kumimoji="0" lang="en-US" sz="2800" b="0" i="0" u="none" strike="noStrike" kern="1200" cap="none" spc="0" normalizeH="0" baseline="0" noProof="0" dirty="0">
              <a:ln>
                <a:noFill/>
              </a:ln>
              <a:solidFill>
                <a:srgbClr val="100101"/>
              </a:solidFill>
              <a:effectLst/>
              <a:uLnTx/>
              <a:uFillTx/>
              <a:latin typeface="Times New Roman" panose="02020603050405020304" pitchFamily="18" charset="0"/>
            </a:endParaRPr>
          </a:p>
          <a:p>
            <a:pPr marL="342900" marR="0" lvl="0" indent="-342900" defTabSz="889000" rtl="0" eaLnBrk="1" fontAlgn="auto" latinLnBrk="0" hangingPunct="1">
              <a:lnSpc>
                <a:spcPct val="90000"/>
              </a:lnSpc>
              <a:spcBef>
                <a:spcPct val="0"/>
              </a:spcBef>
              <a:spcAft>
                <a:spcPct val="35000"/>
              </a:spcAft>
              <a:buClrTx/>
              <a:buSzTx/>
              <a:buFont typeface="Wingdings" panose="05000000000000000000" pitchFamily="2" charset="2"/>
              <a:buChar char="Ø"/>
              <a:tabLst/>
              <a:defRPr/>
            </a:pPr>
            <a:r>
              <a:rPr kumimoji="0" lang="vi-VN" sz="2800" b="0" i="0" u="none" strike="noStrike" kern="1200" cap="none" spc="0" normalizeH="0" baseline="0" noProof="0" dirty="0">
                <a:ln>
                  <a:noFill/>
                </a:ln>
                <a:solidFill>
                  <a:srgbClr val="100101"/>
                </a:solidFill>
                <a:effectLst/>
                <a:uLnTx/>
                <a:uFillTx/>
                <a:latin typeface="Times New Roman" panose="02020603050405020304" pitchFamily="18" charset="0"/>
              </a:rPr>
              <a:t>Thành ngữ “Ba chìm bảy nổi chín lênh đênh”</a:t>
            </a:r>
            <a:endParaRPr kumimoji="0" lang="en-SG" sz="2800" b="0" i="0" u="none" strike="noStrike" kern="1200" cap="none" spc="0" normalizeH="0" baseline="0" noProof="0" dirty="0">
              <a:ln>
                <a:noFill/>
              </a:ln>
              <a:solidFill>
                <a:srgbClr val="100101"/>
              </a:solidFill>
              <a:effectLst/>
              <a:uLnTx/>
              <a:uFillTx/>
              <a:latin typeface="Arial"/>
            </a:endParaRPr>
          </a:p>
        </p:txBody>
      </p:sp>
      <p:sp>
        <p:nvSpPr>
          <p:cNvPr id="73" name="TextBox 72">
            <a:extLst>
              <a:ext uri="{FF2B5EF4-FFF2-40B4-BE49-F238E27FC236}">
                <a16:creationId xmlns:a16="http://schemas.microsoft.com/office/drawing/2014/main" id="{733CB06E-7BDD-8F61-2526-243FCC54913E}"/>
              </a:ext>
            </a:extLst>
          </p:cNvPr>
          <p:cNvSpPr txBox="1"/>
          <p:nvPr/>
        </p:nvSpPr>
        <p:spPr>
          <a:xfrm>
            <a:off x="3396016" y="1125282"/>
            <a:ext cx="8524016" cy="1945148"/>
          </a:xfrm>
          <a:prstGeom prst="rect">
            <a:avLst/>
          </a:prstGeom>
          <a:noFill/>
        </p:spPr>
        <p:txBody>
          <a:bodyPr wrap="square">
            <a:spAutoFit/>
          </a:bodyPr>
          <a:lstStyle/>
          <a:p>
            <a:pPr marL="0" marR="0" lvl="0" indent="0" algn="just" defTabSz="889000" rtl="0" eaLnBrk="1" fontAlgn="auto" latinLnBrk="0" hangingPunct="1">
              <a:lnSpc>
                <a:spcPct val="90000"/>
              </a:lnSpc>
              <a:spcBef>
                <a:spcPct val="0"/>
              </a:spcBef>
              <a:spcAft>
                <a:spcPct val="35000"/>
              </a:spcAft>
              <a:buClrTx/>
              <a:buSzTx/>
              <a:buFontTx/>
              <a:buNone/>
              <a:tabLst/>
              <a:defRPr/>
            </a:pPr>
            <a:r>
              <a:rPr kumimoji="0" lang="vi-VN" sz="2800" b="1"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Lí lẽ:</a:t>
            </a:r>
            <a:r>
              <a:rPr kumimoji="0" lang="vi-VN" sz="28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 </a:t>
            </a:r>
            <a:endParaRPr kumimoji="0" lang="en-US" sz="28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endParaRPr>
          </a:p>
          <a:p>
            <a:pPr marL="342900" marR="0" lvl="0" indent="-342900" algn="just" defTabSz="889000" rtl="0" eaLnBrk="1" fontAlgn="auto" latinLnBrk="0" hangingPunct="1">
              <a:lnSpc>
                <a:spcPct val="90000"/>
              </a:lnSpc>
              <a:spcBef>
                <a:spcPct val="0"/>
              </a:spcBef>
              <a:spcAft>
                <a:spcPct val="35000"/>
              </a:spcAft>
              <a:buClrTx/>
              <a:buSzTx/>
              <a:buFont typeface="Wingdings" panose="05000000000000000000" pitchFamily="2" charset="2"/>
              <a:buChar char="Ø"/>
              <a:tabLst/>
              <a:defRPr/>
            </a:pPr>
            <a:r>
              <a:rPr kumimoji="0" lang="vi-VN" sz="28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Hai câu đầu nói về nhan sắc và thân phận người phụ nữ; </a:t>
            </a:r>
            <a:r>
              <a:rPr kumimoji="0" lang="en-US" sz="28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                                                      </a:t>
            </a:r>
          </a:p>
          <a:p>
            <a:pPr marL="342900" marR="0" lvl="0" indent="-342900" algn="just" defTabSz="889000" rtl="0" eaLnBrk="1" fontAlgn="auto" latinLnBrk="0" hangingPunct="1">
              <a:lnSpc>
                <a:spcPct val="90000"/>
              </a:lnSpc>
              <a:spcBef>
                <a:spcPct val="0"/>
              </a:spcBef>
              <a:spcAft>
                <a:spcPct val="350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srgbClr val="100101"/>
                </a:solidFill>
                <a:effectLst/>
                <a:uLnTx/>
                <a:uFillTx/>
                <a:latin typeface="Times New Roman" panose="02020603050405020304" pitchFamily="18" charset="0"/>
                <a:ea typeface="+mn-ea"/>
                <a:cs typeface="+mn-cs"/>
              </a:rPr>
              <a:t>Hai câu sau nhấn mạnh thân phận và đề cao phẩm hạnh người phụ nữ.</a:t>
            </a:r>
            <a:endParaRPr kumimoji="0" lang="en-SG" sz="2800" b="0" i="0" u="none" strike="noStrike" kern="1200" cap="none" spc="0" normalizeH="0" baseline="0" noProof="0" dirty="0">
              <a:ln>
                <a:noFill/>
              </a:ln>
              <a:solidFill>
                <a:srgbClr val="100101"/>
              </a:solidFill>
              <a:effectLst/>
              <a:uLnTx/>
              <a:uFillTx/>
              <a:latin typeface="Arial"/>
              <a:ea typeface="+mn-ea"/>
              <a:cs typeface="+mn-cs"/>
            </a:endParaRPr>
          </a:p>
        </p:txBody>
      </p:sp>
      <p:sp>
        <p:nvSpPr>
          <p:cNvPr id="74" name="TextBox 73">
            <a:extLst>
              <a:ext uri="{FF2B5EF4-FFF2-40B4-BE49-F238E27FC236}">
                <a16:creationId xmlns:a16="http://schemas.microsoft.com/office/drawing/2014/main" id="{A2438996-7E72-B8EC-B51F-519EC700832A}"/>
              </a:ext>
            </a:extLst>
          </p:cNvPr>
          <p:cNvSpPr txBox="1"/>
          <p:nvPr/>
        </p:nvSpPr>
        <p:spPr>
          <a:xfrm>
            <a:off x="90724" y="2030475"/>
            <a:ext cx="2842127" cy="3277820"/>
          </a:xfrm>
          <a:prstGeom prst="rect">
            <a:avLst/>
          </a:prstGeom>
          <a:noFill/>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vi-VN" sz="3600" b="1" i="0" u="none" strike="noStrike" kern="1200" cap="none" spc="0" normalizeH="0" baseline="0" noProof="0" dirty="0">
                <a:ln>
                  <a:noFill/>
                </a:ln>
                <a:solidFill>
                  <a:srgbClr val="100101"/>
                </a:solidFill>
                <a:effectLst/>
                <a:uLnTx/>
                <a:uFillTx/>
                <a:latin typeface="+mj-lt"/>
              </a:rPr>
              <a:t>Luận điểm 2:</a:t>
            </a:r>
            <a:endParaRPr kumimoji="0" lang="en-US" sz="3600" b="1" i="0" u="none" strike="noStrike" kern="1200" cap="none" spc="0" normalizeH="0" baseline="0" noProof="0" dirty="0">
              <a:ln>
                <a:noFill/>
              </a:ln>
              <a:solidFill>
                <a:srgbClr val="100101"/>
              </a:solidFill>
              <a:effectLst/>
              <a:uLnTx/>
              <a:uFillTx/>
              <a:latin typeface="+mj-lt"/>
            </a:endParaRPr>
          </a:p>
          <a:p>
            <a:pPr lvl="0" algn="ctr" defTabSz="889000">
              <a:lnSpc>
                <a:spcPct val="90000"/>
              </a:lnSpc>
              <a:spcBef>
                <a:spcPct val="0"/>
              </a:spcBef>
              <a:spcAft>
                <a:spcPct val="35000"/>
              </a:spcAft>
              <a:defRPr/>
            </a:pPr>
            <a:r>
              <a:rPr kumimoji="0" lang="vi-VN" sz="3600" b="0" i="0" u="none" strike="noStrike" kern="1200" cap="none" spc="0" normalizeH="0" baseline="0" noProof="0" dirty="0">
                <a:ln>
                  <a:noFill/>
                </a:ln>
                <a:solidFill>
                  <a:srgbClr val="100101"/>
                </a:solidFill>
                <a:effectLst/>
                <a:uLnTx/>
                <a:uFillTx/>
                <a:latin typeface="+mj-lt"/>
              </a:rPr>
              <a:t> </a:t>
            </a:r>
            <a:r>
              <a:rPr lang="vi-VN" sz="3600" b="1" dirty="0">
                <a:solidFill>
                  <a:srgbClr val="100101"/>
                </a:solidFill>
                <a:latin typeface="+mj-lt"/>
              </a:rPr>
              <a:t>Nhan sắc, thân phận và phẩm chất của người phụ nữ</a:t>
            </a:r>
            <a:endParaRPr kumimoji="0" lang="en-SG" sz="3600" b="0" i="0" u="none" strike="noStrike" kern="1200" cap="none" spc="0" normalizeH="0" baseline="0" noProof="0" dirty="0">
              <a:ln>
                <a:noFill/>
              </a:ln>
              <a:solidFill>
                <a:srgbClr val="100101"/>
              </a:solidFill>
              <a:effectLst/>
              <a:uLnTx/>
              <a:uFillTx/>
              <a:latin typeface="+mj-lt"/>
            </a:endParaRPr>
          </a:p>
        </p:txBody>
      </p:sp>
      <p:pic>
        <p:nvPicPr>
          <p:cNvPr id="75" name="Picture 74" descr="A person with long hair and a flower&#10;&#10;Description automatically generated">
            <a:extLst>
              <a:ext uri="{FF2B5EF4-FFF2-40B4-BE49-F238E27FC236}">
                <a16:creationId xmlns:a16="http://schemas.microsoft.com/office/drawing/2014/main" id="{673A4077-EB96-7658-5F8B-35A879B86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128" y="3873783"/>
            <a:ext cx="2234570" cy="3160321"/>
          </a:xfrm>
          <a:prstGeom prst="rect">
            <a:avLst/>
          </a:prstGeom>
        </p:spPr>
      </p:pic>
    </p:spTree>
    <p:extLst>
      <p:ext uri="{BB962C8B-B14F-4D97-AF65-F5344CB8AC3E}">
        <p14:creationId xmlns:p14="http://schemas.microsoft.com/office/powerpoint/2010/main" val="228659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xEl>
                                              <p:pRg st="1" end="1"/>
                                            </p:txEl>
                                          </p:spTgt>
                                        </p:tgtEl>
                                        <p:attrNameLst>
                                          <p:attrName>style.visibility</p:attrName>
                                        </p:attrNameLst>
                                      </p:cBhvr>
                                      <p:to>
                                        <p:strVal val="visible"/>
                                      </p:to>
                                    </p:set>
                                    <p:animEffect transition="in" filter="fade">
                                      <p:cBhvr>
                                        <p:cTn id="7" dur="1000"/>
                                        <p:tgtEl>
                                          <p:spTgt spid="74">
                                            <p:txEl>
                                              <p:pRg st="1" end="1"/>
                                            </p:txEl>
                                          </p:spTgt>
                                        </p:tgtEl>
                                      </p:cBhvr>
                                    </p:animEffect>
                                    <p:anim calcmode="lin" valueType="num">
                                      <p:cBhvr>
                                        <p:cTn id="8" dur="1000" fill="hold"/>
                                        <p:tgtEl>
                                          <p:spTgt spid="7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3">
                                            <p:txEl>
                                              <p:pRg st="1" end="1"/>
                                            </p:txEl>
                                          </p:spTgt>
                                        </p:tgtEl>
                                        <p:attrNameLst>
                                          <p:attrName>style.visibility</p:attrName>
                                        </p:attrNameLst>
                                      </p:cBhvr>
                                      <p:to>
                                        <p:strVal val="visible"/>
                                      </p:to>
                                    </p:set>
                                    <p:animEffect transition="in" filter="barn(inVertical)">
                                      <p:cBhvr>
                                        <p:cTn id="14" dur="500"/>
                                        <p:tgtEl>
                                          <p:spTgt spid="7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3">
                                            <p:txEl>
                                              <p:pRg st="2" end="2"/>
                                            </p:txEl>
                                          </p:spTgt>
                                        </p:tgtEl>
                                        <p:attrNameLst>
                                          <p:attrName>style.visibility</p:attrName>
                                        </p:attrNameLst>
                                      </p:cBhvr>
                                      <p:to>
                                        <p:strVal val="visible"/>
                                      </p:to>
                                    </p:set>
                                    <p:animEffect transition="in" filter="barn(inVertical)">
                                      <p:cBhvr>
                                        <p:cTn id="19" dur="500"/>
                                        <p:tgtEl>
                                          <p:spTgt spid="7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2">
                                            <p:txEl>
                                              <p:pRg st="1" end="1"/>
                                            </p:txEl>
                                          </p:spTgt>
                                        </p:tgtEl>
                                        <p:attrNameLst>
                                          <p:attrName>style.visibility</p:attrName>
                                        </p:attrNameLst>
                                      </p:cBhvr>
                                      <p:to>
                                        <p:strVal val="visible"/>
                                      </p:to>
                                    </p:set>
                                    <p:anim calcmode="lin" valueType="num">
                                      <p:cBhvr additive="base">
                                        <p:cTn id="24" dur="500" fill="hold"/>
                                        <p:tgtEl>
                                          <p:spTgt spid="7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2">
                                            <p:txEl>
                                              <p:pRg st="2" end="2"/>
                                            </p:txEl>
                                          </p:spTgt>
                                        </p:tgtEl>
                                        <p:attrNameLst>
                                          <p:attrName>style.visibility</p:attrName>
                                        </p:attrNameLst>
                                      </p:cBhvr>
                                      <p:to>
                                        <p:strVal val="visible"/>
                                      </p:to>
                                    </p:set>
                                    <p:animEffect transition="in" filter="wipe(down)">
                                      <p:cBhvr>
                                        <p:cTn id="30" dur="500"/>
                                        <p:tgtEl>
                                          <p:spTgt spid="7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2">
                                            <p:txEl>
                                              <p:pRg st="3" end="3"/>
                                            </p:txEl>
                                          </p:spTgt>
                                        </p:tgtEl>
                                        <p:attrNameLst>
                                          <p:attrName>style.visibility</p:attrName>
                                        </p:attrNameLst>
                                      </p:cBhvr>
                                      <p:to>
                                        <p:strVal val="visible"/>
                                      </p:to>
                                    </p:set>
                                    <p:animEffect transition="in" filter="barn(inVertical)">
                                      <p:cBhvr>
                                        <p:cTn id="35" dur="500"/>
                                        <p:tgtEl>
                                          <p:spTgt spid="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E3B06F-6862-CC12-A638-CBCBCD2B762A}"/>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6C0D1E1-2B56-DD59-11C5-982A15B8CD4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11109" y="445938"/>
            <a:ext cx="8169782" cy="5456468"/>
          </a:xfrm>
          <a:prstGeom prst="rect">
            <a:avLst/>
          </a:prstGeom>
        </p:spPr>
      </p:pic>
      <p:sp>
        <p:nvSpPr>
          <p:cNvPr id="4" name="Google Shape;1888;p33">
            <a:extLst>
              <a:ext uri="{FF2B5EF4-FFF2-40B4-BE49-F238E27FC236}">
                <a16:creationId xmlns:a16="http://schemas.microsoft.com/office/drawing/2014/main" id="{91AC8897-A561-7585-E081-4174F1D8EB38}"/>
              </a:ext>
            </a:extLst>
          </p:cNvPr>
          <p:cNvSpPr/>
          <p:nvPr/>
        </p:nvSpPr>
        <p:spPr>
          <a:xfrm>
            <a:off x="3275736" y="5935621"/>
            <a:ext cx="3952566" cy="806067"/>
          </a:xfrm>
          <a:prstGeom prst="roundRect">
            <a:avLst>
              <a:gd name="adj" fmla="val 50000"/>
            </a:avLst>
          </a:prstGeom>
          <a:solidFill>
            <a:srgbClr val="FDEF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rgbClr val="0070C0"/>
                </a:solidFill>
                <a:latin typeface="Times New Roman" panose="02020603050405020304" pitchFamily="18" charset="0"/>
                <a:ea typeface="Nunito"/>
                <a:cs typeface="Times New Roman" panose="02020603050405020304" pitchFamily="18" charset="0"/>
                <a:sym typeface="Nunito"/>
              </a:rPr>
              <a:t>Giáo </a:t>
            </a:r>
            <a:r>
              <a:rPr lang="en-US" sz="2400" b="1" dirty="0" err="1" smtClean="0">
                <a:solidFill>
                  <a:srgbClr val="0070C0"/>
                </a:solidFill>
                <a:latin typeface="Times New Roman" panose="02020603050405020304" pitchFamily="18" charset="0"/>
                <a:ea typeface="Nunito"/>
                <a:cs typeface="Times New Roman" panose="02020603050405020304" pitchFamily="18" charset="0"/>
                <a:sym typeface="Nunito"/>
              </a:rPr>
              <a:t>Viên</a:t>
            </a:r>
            <a:r>
              <a:rPr lang="vi-VN" sz="2400" b="1" dirty="0" smtClean="0">
                <a:solidFill>
                  <a:srgbClr val="0070C0"/>
                </a:solidFill>
                <a:latin typeface="Times New Roman" panose="02020603050405020304" pitchFamily="18" charset="0"/>
                <a:ea typeface="Nunito"/>
                <a:cs typeface="Times New Roman" panose="02020603050405020304" pitchFamily="18" charset="0"/>
                <a:sym typeface="Nunito"/>
              </a:rPr>
              <a:t>: </a:t>
            </a:r>
            <a:r>
              <a:rPr lang="en-US" sz="2400" b="1" dirty="0" err="1">
                <a:solidFill>
                  <a:srgbClr val="0070C0"/>
                </a:solidFill>
                <a:latin typeface="Times New Roman" panose="02020603050405020304" pitchFamily="18" charset="0"/>
                <a:ea typeface="Nunito"/>
                <a:cs typeface="Times New Roman" panose="02020603050405020304" pitchFamily="18" charset="0"/>
                <a:sym typeface="Nunito"/>
              </a:rPr>
              <a:t>Nguyễn</a:t>
            </a:r>
            <a:r>
              <a:rPr lang="en-US" sz="2400" b="1" dirty="0">
                <a:solidFill>
                  <a:srgbClr val="0070C0"/>
                </a:solidFill>
                <a:latin typeface="Times New Roman" panose="02020603050405020304" pitchFamily="18" charset="0"/>
                <a:ea typeface="Nunito"/>
                <a:cs typeface="Times New Roman" panose="02020603050405020304" pitchFamily="18" charset="0"/>
                <a:sym typeface="Nunito"/>
              </a:rPr>
              <a:t> </a:t>
            </a:r>
            <a:r>
              <a:rPr lang="en-US" sz="2400" b="1" dirty="0" err="1">
                <a:solidFill>
                  <a:srgbClr val="0070C0"/>
                </a:solidFill>
                <a:latin typeface="Times New Roman" panose="02020603050405020304" pitchFamily="18" charset="0"/>
                <a:ea typeface="Nunito"/>
                <a:cs typeface="Times New Roman" panose="02020603050405020304" pitchFamily="18" charset="0"/>
                <a:sym typeface="Nunito"/>
              </a:rPr>
              <a:t>Nhâm</a:t>
            </a:r>
            <a:endParaRPr lang="en-US" sz="2400" b="1" dirty="0">
              <a:solidFill>
                <a:srgbClr val="0070C0"/>
              </a:solidFill>
              <a:latin typeface="Times New Roman" panose="02020603050405020304" pitchFamily="18" charset="0"/>
              <a:ea typeface="Nunito"/>
              <a:cs typeface="Times New Roman" panose="02020603050405020304" pitchFamily="18" charset="0"/>
              <a:sym typeface="Nunito"/>
            </a:endParaRPr>
          </a:p>
          <a:p>
            <a:pPr marL="0" lvl="0" indent="0" algn="ctr" rtl="0">
              <a:spcBef>
                <a:spcPts val="0"/>
              </a:spcBef>
              <a:spcAft>
                <a:spcPts val="0"/>
              </a:spcAft>
              <a:buNone/>
            </a:pPr>
            <a:r>
              <a:rPr lang="en-US" sz="2400" b="1" dirty="0" err="1" smtClean="0">
                <a:solidFill>
                  <a:srgbClr val="0070C0"/>
                </a:solidFill>
                <a:latin typeface="Times New Roman" panose="02020603050405020304" pitchFamily="18" charset="0"/>
                <a:ea typeface="Nunito"/>
                <a:cs typeface="Times New Roman" panose="02020603050405020304" pitchFamily="18" charset="0"/>
                <a:sym typeface="Nunito"/>
              </a:rPr>
              <a:t>Zalo</a:t>
            </a:r>
            <a:r>
              <a:rPr lang="en-US" sz="2400" b="1" dirty="0">
                <a:solidFill>
                  <a:srgbClr val="0070C0"/>
                </a:solidFill>
                <a:latin typeface="Times New Roman" panose="02020603050405020304" pitchFamily="18" charset="0"/>
                <a:ea typeface="Nunito"/>
                <a:cs typeface="Times New Roman" panose="02020603050405020304" pitchFamily="18" charset="0"/>
                <a:sym typeface="Nunito"/>
              </a:rPr>
              <a:t>: 0981.713.891</a:t>
            </a:r>
            <a:endParaRPr sz="2400" dirty="0">
              <a:solidFill>
                <a:srgbClr val="0070C0"/>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97694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E7332E-5DB4-F928-C29B-8C8B0133EBBF}"/>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图片 4" descr="5a094962eca1e">
            <a:extLst>
              <a:ext uri="{FF2B5EF4-FFF2-40B4-BE49-F238E27FC236}">
                <a16:creationId xmlns:a16="http://schemas.microsoft.com/office/drawing/2014/main" id="{7F683DB1-81BA-F09D-747A-25FE764599E6}"/>
              </a:ext>
            </a:extLst>
          </p:cNvPr>
          <p:cNvPicPr>
            <a:picLocks noChangeAspect="1"/>
          </p:cNvPicPr>
          <p:nvPr/>
        </p:nvPicPr>
        <p:blipFill rotWithShape="1">
          <a:blip r:embed="rId3"/>
          <a:srcRect l="16101" t="26300" b="3324"/>
          <a:stretch/>
        </p:blipFill>
        <p:spPr>
          <a:xfrm>
            <a:off x="-370821" y="4337993"/>
            <a:ext cx="3004253" cy="2520007"/>
          </a:xfrm>
          <a:custGeom>
            <a:avLst/>
            <a:gdLst>
              <a:gd name="connsiteX0" fmla="*/ 5769261 w 5769261"/>
              <a:gd name="connsiteY0" fmla="*/ 0 h 6647815"/>
              <a:gd name="connsiteX1" fmla="*/ 3256093 w 5769261"/>
              <a:gd name="connsiteY1" fmla="*/ 0 h 6647815"/>
              <a:gd name="connsiteX2" fmla="*/ 0 w 5769261"/>
              <a:gd name="connsiteY2" fmla="*/ 6647815 h 6647815"/>
              <a:gd name="connsiteX3" fmla="*/ 5769261 w 5769261"/>
              <a:gd name="connsiteY3" fmla="*/ 6647815 h 6647815"/>
            </a:gdLst>
            <a:ahLst/>
            <a:cxnLst>
              <a:cxn ang="0">
                <a:pos x="connsiteX0" y="connsiteY0"/>
              </a:cxn>
              <a:cxn ang="0">
                <a:pos x="connsiteX1" y="connsiteY1"/>
              </a:cxn>
              <a:cxn ang="0">
                <a:pos x="connsiteX2" y="connsiteY2"/>
              </a:cxn>
              <a:cxn ang="0">
                <a:pos x="connsiteX3" y="connsiteY3"/>
              </a:cxn>
            </a:cxnLst>
            <a:rect l="l" t="t" r="r" b="b"/>
            <a:pathLst>
              <a:path w="5769261" h="6647815">
                <a:moveTo>
                  <a:pt x="5769261" y="0"/>
                </a:moveTo>
                <a:lnTo>
                  <a:pt x="3256093" y="0"/>
                </a:lnTo>
                <a:lnTo>
                  <a:pt x="0" y="6647815"/>
                </a:lnTo>
                <a:lnTo>
                  <a:pt x="5769261" y="6647815"/>
                </a:lnTo>
                <a:close/>
              </a:path>
            </a:pathLst>
          </a:custGeom>
        </p:spPr>
      </p:pic>
      <p:pic>
        <p:nvPicPr>
          <p:cNvPr id="4" name="图片 20">
            <a:extLst>
              <a:ext uri="{FF2B5EF4-FFF2-40B4-BE49-F238E27FC236}">
                <a16:creationId xmlns:a16="http://schemas.microsoft.com/office/drawing/2014/main" id="{03237C1C-A8B0-B66E-68C5-1FC4A3A14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15904" y="-366724"/>
            <a:ext cx="3930971" cy="3146363"/>
          </a:xfrm>
          <a:prstGeom prst="rect">
            <a:avLst/>
          </a:prstGeom>
        </p:spPr>
      </p:pic>
      <p:sp>
        <p:nvSpPr>
          <p:cNvPr id="6" name="矩形 13">
            <a:extLst>
              <a:ext uri="{FF2B5EF4-FFF2-40B4-BE49-F238E27FC236}">
                <a16:creationId xmlns:a16="http://schemas.microsoft.com/office/drawing/2014/main" id="{FE836472-D2B5-920A-D22B-7C8A4397FC0A}"/>
              </a:ext>
            </a:extLst>
          </p:cNvPr>
          <p:cNvSpPr/>
          <p:nvPr/>
        </p:nvSpPr>
        <p:spPr>
          <a:xfrm>
            <a:off x="1286181" y="1992866"/>
            <a:ext cx="9938659" cy="330847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zh-CN" altLang="en-US" dirty="0">
              <a:solidFill>
                <a:prstClr val="white"/>
              </a:solidFill>
              <a:latin typeface="等线"/>
              <a:ea typeface="楷体" panose="02010609060101010101" pitchFamily="49" charset="-122"/>
              <a:sym typeface="Arial"/>
            </a:endParaRPr>
          </a:p>
        </p:txBody>
      </p:sp>
      <p:cxnSp>
        <p:nvCxnSpPr>
          <p:cNvPr id="7" name="直接连接符 26">
            <a:extLst>
              <a:ext uri="{FF2B5EF4-FFF2-40B4-BE49-F238E27FC236}">
                <a16:creationId xmlns:a16="http://schemas.microsoft.com/office/drawing/2014/main" id="{D34F5113-7A0B-E86A-7087-44495D6F5A6E}"/>
              </a:ext>
            </a:extLst>
          </p:cNvPr>
          <p:cNvCxnSpPr/>
          <p:nvPr/>
        </p:nvCxnSpPr>
        <p:spPr>
          <a:xfrm>
            <a:off x="8455680" y="2391165"/>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文本框 5">
            <a:extLst>
              <a:ext uri="{FF2B5EF4-FFF2-40B4-BE49-F238E27FC236}">
                <a16:creationId xmlns:a16="http://schemas.microsoft.com/office/drawing/2014/main" id="{BF10D4E2-64A8-1B09-7AC3-E785340737CA}"/>
              </a:ext>
            </a:extLst>
          </p:cNvPr>
          <p:cNvSpPr txBox="1"/>
          <p:nvPr/>
        </p:nvSpPr>
        <p:spPr>
          <a:xfrm>
            <a:off x="507365" y="-1060788"/>
            <a:ext cx="731520" cy="4708853"/>
          </a:xfrm>
          <a:prstGeom prst="rect">
            <a:avLst/>
          </a:prstGeom>
          <a:noFill/>
        </p:spPr>
        <p:txBody>
          <a:bodyPr wrap="square" rtlCol="0">
            <a:spAutoFit/>
          </a:bodyPr>
          <a:lstStyle/>
          <a:p>
            <a:pPr defTabSz="914377">
              <a:defRPr/>
            </a:pPr>
            <a:r>
              <a:rPr lang="en-US" altLang="zh-CN" sz="29999" b="1" dirty="0">
                <a:solidFill>
                  <a:srgbClr val="A39A8B"/>
                </a:solidFill>
                <a:latin typeface="楷体" panose="02010609060101010101" pitchFamily="49" charset="-122"/>
                <a:ea typeface="楷体" panose="02010609060101010101" pitchFamily="49" charset="-122"/>
                <a:cs typeface="Arial"/>
                <a:sym typeface="Arial"/>
              </a:rPr>
              <a:t>4</a:t>
            </a:r>
          </a:p>
        </p:txBody>
      </p:sp>
      <p:pic>
        <p:nvPicPr>
          <p:cNvPr id="9" name="图片 1">
            <a:extLst>
              <a:ext uri="{FF2B5EF4-FFF2-40B4-BE49-F238E27FC236}">
                <a16:creationId xmlns:a16="http://schemas.microsoft.com/office/drawing/2014/main" id="{039676B3-5400-CA20-4865-D6F7127595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9057" y="-129268"/>
            <a:ext cx="2417395" cy="3371851"/>
          </a:xfrm>
          <a:prstGeom prst="rect">
            <a:avLst/>
          </a:prstGeom>
          <a:effectLst>
            <a:outerShdw blurRad="50800" dist="101600" dir="2700000" algn="tl" rotWithShape="0">
              <a:prstClr val="black">
                <a:alpha val="40000"/>
              </a:prstClr>
            </a:outerShdw>
          </a:effectLst>
        </p:spPr>
      </p:pic>
      <p:sp>
        <p:nvSpPr>
          <p:cNvPr id="10" name="TextBox 9">
            <a:extLst>
              <a:ext uri="{FF2B5EF4-FFF2-40B4-BE49-F238E27FC236}">
                <a16:creationId xmlns:a16="http://schemas.microsoft.com/office/drawing/2014/main" id="{0899EB57-0C91-CAE2-C7EC-C69999F79FA6}"/>
              </a:ext>
            </a:extLst>
          </p:cNvPr>
          <p:cNvSpPr txBox="1"/>
          <p:nvPr/>
        </p:nvSpPr>
        <p:spPr>
          <a:xfrm>
            <a:off x="1325430" y="3195375"/>
            <a:ext cx="6487160" cy="2215991"/>
          </a:xfrm>
          <a:prstGeom prst="rect">
            <a:avLst/>
          </a:prstGeom>
          <a:noFill/>
        </p:spPr>
        <p:txBody>
          <a:bodyPr wrap="square">
            <a:spAutoFit/>
          </a:bodyPr>
          <a:lstStyle/>
          <a:p>
            <a:pPr defTabSz="914377"/>
            <a:r>
              <a:rPr lang="en-US" sz="13800" b="1" kern="0" dirty="0" err="1">
                <a:solidFill>
                  <a:srgbClr val="000000"/>
                </a:solidFill>
                <a:latin typeface="Times New Roman" panose="02020603050405020304" pitchFamily="18" charset="0"/>
                <a:cs typeface="Arial"/>
                <a:sym typeface="Arial"/>
              </a:rPr>
              <a:t>Câu</a:t>
            </a:r>
            <a:r>
              <a:rPr lang="en-US" sz="13800" b="1" kern="0" dirty="0">
                <a:solidFill>
                  <a:srgbClr val="000000"/>
                </a:solidFill>
                <a:latin typeface="Times New Roman" panose="02020603050405020304" pitchFamily="18" charset="0"/>
                <a:cs typeface="Arial"/>
                <a:sym typeface="Arial"/>
              </a:rPr>
              <a:t> 4</a:t>
            </a:r>
            <a:endParaRPr lang="en-SG" sz="71400" dirty="0">
              <a:solidFill>
                <a:prstClr val="black"/>
              </a:solidFill>
              <a:latin typeface="等线 Light" panose="020F0302020204030204"/>
              <a:cs typeface="Arial"/>
              <a:sym typeface="Arial"/>
            </a:endParaRPr>
          </a:p>
        </p:txBody>
      </p:sp>
      <p:pic>
        <p:nvPicPr>
          <p:cNvPr id="11" name="Picture 10" descr="A person with long hair and a flower&#10;&#10;Description automatically generated">
            <a:extLst>
              <a:ext uri="{FF2B5EF4-FFF2-40B4-BE49-F238E27FC236}">
                <a16:creationId xmlns:a16="http://schemas.microsoft.com/office/drawing/2014/main" id="{B1B25FE9-69A6-F490-72F4-DF7A2E570F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4951" y="1534144"/>
            <a:ext cx="4000500" cy="5657850"/>
          </a:xfrm>
          <a:prstGeom prst="rect">
            <a:avLst/>
          </a:prstGeom>
        </p:spPr>
      </p:pic>
      <p:pic>
        <p:nvPicPr>
          <p:cNvPr id="12" name="Picture 11" descr="A plate of food and a plant&#10;&#10;Description automatically generated">
            <a:extLst>
              <a:ext uri="{FF2B5EF4-FFF2-40B4-BE49-F238E27FC236}">
                <a16:creationId xmlns:a16="http://schemas.microsoft.com/office/drawing/2014/main" id="{AA85A036-00FF-CEFF-1105-1765B3C94C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649" y="1800543"/>
            <a:ext cx="1650620" cy="1650620"/>
          </a:xfrm>
          <a:prstGeom prst="rect">
            <a:avLst/>
          </a:prstGeom>
        </p:spPr>
      </p:pic>
    </p:spTree>
    <p:extLst>
      <p:ext uri="{BB962C8B-B14F-4D97-AF65-F5344CB8AC3E}">
        <p14:creationId xmlns:p14="http://schemas.microsoft.com/office/powerpoint/2010/main" val="2181983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5"/>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847E0DC-45A4-8F99-07AC-690DEA0FCA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987280" y="-1102360"/>
            <a:ext cx="2204720" cy="2204720"/>
          </a:xfrm>
          <a:prstGeom prst="rect">
            <a:avLst/>
          </a:prstGeom>
        </p:spPr>
      </p:pic>
      <p:sp>
        <p:nvSpPr>
          <p:cNvPr id="6" name="TextBox 14">
            <a:extLst>
              <a:ext uri="{FF2B5EF4-FFF2-40B4-BE49-F238E27FC236}">
                <a16:creationId xmlns:a16="http://schemas.microsoft.com/office/drawing/2014/main" id="{2BE100C4-15BE-FDB4-2707-4854BDAB4743}"/>
              </a:ext>
            </a:extLst>
          </p:cNvPr>
          <p:cNvSpPr txBox="1"/>
          <p:nvPr/>
        </p:nvSpPr>
        <p:spPr>
          <a:xfrm>
            <a:off x="2011904" y="150471"/>
            <a:ext cx="7616238" cy="646331"/>
          </a:xfrm>
          <a:custGeom>
            <a:avLst/>
            <a:gdLst>
              <a:gd name="connsiteX0" fmla="*/ 0 w 7616238"/>
              <a:gd name="connsiteY0" fmla="*/ 0 h 646331"/>
              <a:gd name="connsiteX1" fmla="*/ 357377 w 7616238"/>
              <a:gd name="connsiteY1" fmla="*/ 0 h 646331"/>
              <a:gd name="connsiteX2" fmla="*/ 1095567 w 7616238"/>
              <a:gd name="connsiteY2" fmla="*/ 0 h 646331"/>
              <a:gd name="connsiteX3" fmla="*/ 1529106 w 7616238"/>
              <a:gd name="connsiteY3" fmla="*/ 0 h 646331"/>
              <a:gd name="connsiteX4" fmla="*/ 2267295 w 7616238"/>
              <a:gd name="connsiteY4" fmla="*/ 0 h 646331"/>
              <a:gd name="connsiteX5" fmla="*/ 2624673 w 7616238"/>
              <a:gd name="connsiteY5" fmla="*/ 0 h 646331"/>
              <a:gd name="connsiteX6" fmla="*/ 3286700 w 7616238"/>
              <a:gd name="connsiteY6" fmla="*/ 0 h 646331"/>
              <a:gd name="connsiteX7" fmla="*/ 3644077 w 7616238"/>
              <a:gd name="connsiteY7" fmla="*/ 0 h 646331"/>
              <a:gd name="connsiteX8" fmla="*/ 4306104 w 7616238"/>
              <a:gd name="connsiteY8" fmla="*/ 0 h 646331"/>
              <a:gd name="connsiteX9" fmla="*/ 4815806 w 7616238"/>
              <a:gd name="connsiteY9" fmla="*/ 0 h 646331"/>
              <a:gd name="connsiteX10" fmla="*/ 5553995 w 7616238"/>
              <a:gd name="connsiteY10" fmla="*/ 0 h 646331"/>
              <a:gd name="connsiteX11" fmla="*/ 5987535 w 7616238"/>
              <a:gd name="connsiteY11" fmla="*/ 0 h 646331"/>
              <a:gd name="connsiteX12" fmla="*/ 6344912 w 7616238"/>
              <a:gd name="connsiteY12" fmla="*/ 0 h 646331"/>
              <a:gd name="connsiteX13" fmla="*/ 6778452 w 7616238"/>
              <a:gd name="connsiteY13" fmla="*/ 0 h 646331"/>
              <a:gd name="connsiteX14" fmla="*/ 7616238 w 7616238"/>
              <a:gd name="connsiteY14" fmla="*/ 0 h 646331"/>
              <a:gd name="connsiteX15" fmla="*/ 7616238 w 7616238"/>
              <a:gd name="connsiteY15" fmla="*/ 329629 h 646331"/>
              <a:gd name="connsiteX16" fmla="*/ 7616238 w 7616238"/>
              <a:gd name="connsiteY16" fmla="*/ 646331 h 646331"/>
              <a:gd name="connsiteX17" fmla="*/ 6954211 w 7616238"/>
              <a:gd name="connsiteY17" fmla="*/ 646331 h 646331"/>
              <a:gd name="connsiteX18" fmla="*/ 6216022 w 7616238"/>
              <a:gd name="connsiteY18" fmla="*/ 646331 h 646331"/>
              <a:gd name="connsiteX19" fmla="*/ 5858645 w 7616238"/>
              <a:gd name="connsiteY19" fmla="*/ 646331 h 646331"/>
              <a:gd name="connsiteX20" fmla="*/ 5348943 w 7616238"/>
              <a:gd name="connsiteY20" fmla="*/ 646331 h 646331"/>
              <a:gd name="connsiteX21" fmla="*/ 4686916 w 7616238"/>
              <a:gd name="connsiteY21" fmla="*/ 646331 h 646331"/>
              <a:gd name="connsiteX22" fmla="*/ 4253376 w 7616238"/>
              <a:gd name="connsiteY22" fmla="*/ 646331 h 646331"/>
              <a:gd name="connsiteX23" fmla="*/ 3667512 w 7616238"/>
              <a:gd name="connsiteY23" fmla="*/ 646331 h 646331"/>
              <a:gd name="connsiteX24" fmla="*/ 3310134 w 7616238"/>
              <a:gd name="connsiteY24" fmla="*/ 646331 h 646331"/>
              <a:gd name="connsiteX25" fmla="*/ 2724270 w 7616238"/>
              <a:gd name="connsiteY25" fmla="*/ 646331 h 646331"/>
              <a:gd name="connsiteX26" fmla="*/ 2062243 w 7616238"/>
              <a:gd name="connsiteY26" fmla="*/ 646331 h 646331"/>
              <a:gd name="connsiteX27" fmla="*/ 1552541 w 7616238"/>
              <a:gd name="connsiteY27" fmla="*/ 646331 h 646331"/>
              <a:gd name="connsiteX28" fmla="*/ 890514 w 7616238"/>
              <a:gd name="connsiteY28" fmla="*/ 646331 h 646331"/>
              <a:gd name="connsiteX29" fmla="*/ 0 w 7616238"/>
              <a:gd name="connsiteY29" fmla="*/ 646331 h 646331"/>
              <a:gd name="connsiteX30" fmla="*/ 0 w 7616238"/>
              <a:gd name="connsiteY30" fmla="*/ 342555 h 646331"/>
              <a:gd name="connsiteX31" fmla="*/ 0 w 7616238"/>
              <a:gd name="connsiteY3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16238" h="646331" extrusionOk="0">
                <a:moveTo>
                  <a:pt x="0" y="0"/>
                </a:moveTo>
                <a:cubicBezTo>
                  <a:pt x="113934" y="-22828"/>
                  <a:pt x="214399" y="29146"/>
                  <a:pt x="357377" y="0"/>
                </a:cubicBezTo>
                <a:cubicBezTo>
                  <a:pt x="500355" y="-29146"/>
                  <a:pt x="788393" y="85996"/>
                  <a:pt x="1095567" y="0"/>
                </a:cubicBezTo>
                <a:cubicBezTo>
                  <a:pt x="1402741" y="-85996"/>
                  <a:pt x="1363762" y="31163"/>
                  <a:pt x="1529106" y="0"/>
                </a:cubicBezTo>
                <a:cubicBezTo>
                  <a:pt x="1694450" y="-31163"/>
                  <a:pt x="2078151" y="47612"/>
                  <a:pt x="2267295" y="0"/>
                </a:cubicBezTo>
                <a:cubicBezTo>
                  <a:pt x="2456439" y="-47612"/>
                  <a:pt x="2523112" y="5124"/>
                  <a:pt x="2624673" y="0"/>
                </a:cubicBezTo>
                <a:cubicBezTo>
                  <a:pt x="2726234" y="-5124"/>
                  <a:pt x="2963258" y="7493"/>
                  <a:pt x="3286700" y="0"/>
                </a:cubicBezTo>
                <a:cubicBezTo>
                  <a:pt x="3610142" y="-7493"/>
                  <a:pt x="3553322" y="18712"/>
                  <a:pt x="3644077" y="0"/>
                </a:cubicBezTo>
                <a:cubicBezTo>
                  <a:pt x="3734832" y="-18712"/>
                  <a:pt x="4013669" y="897"/>
                  <a:pt x="4306104" y="0"/>
                </a:cubicBezTo>
                <a:cubicBezTo>
                  <a:pt x="4598539" y="-897"/>
                  <a:pt x="4660914" y="2596"/>
                  <a:pt x="4815806" y="0"/>
                </a:cubicBezTo>
                <a:cubicBezTo>
                  <a:pt x="4970698" y="-2596"/>
                  <a:pt x="5195299" y="26034"/>
                  <a:pt x="5553995" y="0"/>
                </a:cubicBezTo>
                <a:cubicBezTo>
                  <a:pt x="5912691" y="-26034"/>
                  <a:pt x="5792564" y="40989"/>
                  <a:pt x="5987535" y="0"/>
                </a:cubicBezTo>
                <a:cubicBezTo>
                  <a:pt x="6182506" y="-40989"/>
                  <a:pt x="6221183" y="37809"/>
                  <a:pt x="6344912" y="0"/>
                </a:cubicBezTo>
                <a:cubicBezTo>
                  <a:pt x="6468641" y="-37809"/>
                  <a:pt x="6629040" y="13404"/>
                  <a:pt x="6778452" y="0"/>
                </a:cubicBezTo>
                <a:cubicBezTo>
                  <a:pt x="6927864" y="-13404"/>
                  <a:pt x="7362918" y="16069"/>
                  <a:pt x="7616238" y="0"/>
                </a:cubicBezTo>
                <a:cubicBezTo>
                  <a:pt x="7619359" y="161699"/>
                  <a:pt x="7577388" y="184655"/>
                  <a:pt x="7616238" y="329629"/>
                </a:cubicBezTo>
                <a:cubicBezTo>
                  <a:pt x="7655088" y="474603"/>
                  <a:pt x="7592827" y="516935"/>
                  <a:pt x="7616238" y="646331"/>
                </a:cubicBezTo>
                <a:cubicBezTo>
                  <a:pt x="7477054" y="692220"/>
                  <a:pt x="7087375" y="584637"/>
                  <a:pt x="6954211" y="646331"/>
                </a:cubicBezTo>
                <a:cubicBezTo>
                  <a:pt x="6821047" y="708025"/>
                  <a:pt x="6523688" y="621373"/>
                  <a:pt x="6216022" y="646331"/>
                </a:cubicBezTo>
                <a:cubicBezTo>
                  <a:pt x="5908356" y="671289"/>
                  <a:pt x="5938995" y="621838"/>
                  <a:pt x="5858645" y="646331"/>
                </a:cubicBezTo>
                <a:cubicBezTo>
                  <a:pt x="5778295" y="670824"/>
                  <a:pt x="5537615" y="627563"/>
                  <a:pt x="5348943" y="646331"/>
                </a:cubicBezTo>
                <a:cubicBezTo>
                  <a:pt x="5160271" y="665099"/>
                  <a:pt x="4963211" y="618422"/>
                  <a:pt x="4686916" y="646331"/>
                </a:cubicBezTo>
                <a:cubicBezTo>
                  <a:pt x="4410621" y="674240"/>
                  <a:pt x="4344211" y="608284"/>
                  <a:pt x="4253376" y="646331"/>
                </a:cubicBezTo>
                <a:cubicBezTo>
                  <a:pt x="4162541" y="684378"/>
                  <a:pt x="3945652" y="581818"/>
                  <a:pt x="3667512" y="646331"/>
                </a:cubicBezTo>
                <a:cubicBezTo>
                  <a:pt x="3389372" y="710844"/>
                  <a:pt x="3486103" y="616395"/>
                  <a:pt x="3310134" y="646331"/>
                </a:cubicBezTo>
                <a:cubicBezTo>
                  <a:pt x="3134165" y="676267"/>
                  <a:pt x="2960530" y="609976"/>
                  <a:pt x="2724270" y="646331"/>
                </a:cubicBezTo>
                <a:cubicBezTo>
                  <a:pt x="2488010" y="682686"/>
                  <a:pt x="2302782" y="572462"/>
                  <a:pt x="2062243" y="646331"/>
                </a:cubicBezTo>
                <a:cubicBezTo>
                  <a:pt x="1821704" y="720200"/>
                  <a:pt x="1750976" y="595269"/>
                  <a:pt x="1552541" y="646331"/>
                </a:cubicBezTo>
                <a:cubicBezTo>
                  <a:pt x="1354106" y="697393"/>
                  <a:pt x="1193692" y="579569"/>
                  <a:pt x="890514" y="646331"/>
                </a:cubicBezTo>
                <a:cubicBezTo>
                  <a:pt x="587336" y="713093"/>
                  <a:pt x="314180" y="633600"/>
                  <a:pt x="0" y="646331"/>
                </a:cubicBezTo>
                <a:cubicBezTo>
                  <a:pt x="-23402" y="514584"/>
                  <a:pt x="21862" y="478041"/>
                  <a:pt x="0" y="342555"/>
                </a:cubicBezTo>
                <a:cubicBezTo>
                  <a:pt x="-21862" y="207069"/>
                  <a:pt x="3408" y="101807"/>
                  <a:pt x="0" y="0"/>
                </a:cubicBezTo>
                <a:close/>
              </a:path>
            </a:pathLst>
          </a:custGeom>
          <a:noFill/>
          <a:ln w="28575">
            <a:solidFill>
              <a:srgbClr val="002060"/>
            </a:solidFill>
            <a:extLst>
              <a:ext uri="{C807C97D-BFC1-408E-A445-0C87EB9F89A2}">
                <ask:lineSketchStyleProps xmlns="" xmlns:ask="http://schemas.microsoft.com/office/drawing/2018/sketchyshapes" sd="3675571373">
                  <a:prstGeom prst="rect">
                    <a:avLst/>
                  </a:prstGeom>
                  <ask:type>
                    <ask:lineSketchScribble/>
                  </ask:type>
                </ask:lineSketchStyleProps>
              </a:ext>
            </a:extLst>
          </a:ln>
        </p:spPr>
        <p:txBody>
          <a:bodyPr wrap="square" rtlCol="0">
            <a:spAutoFit/>
          </a:bodyPr>
          <a:lstStyle/>
          <a:p>
            <a:pPr algn="ctr" defTabSz="1219140">
              <a:defRPr/>
            </a:pP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4. </a:t>
            </a:r>
            <a:r>
              <a:rPr lang="en-US" sz="36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Câu</a:t>
            </a: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 4</a:t>
            </a:r>
            <a:endParaRPr lang="zh-CN" altLang="en-US" sz="16600" b="1" dirty="0">
              <a:solidFill>
                <a:srgbClr val="4472C4">
                  <a:lumMod val="50000"/>
                </a:srgbClr>
              </a:solidFill>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 name="Picture 1" descr="A plate of food and a plant&#10;&#10;Description automatically generated">
            <a:extLst>
              <a:ext uri="{FF2B5EF4-FFF2-40B4-BE49-F238E27FC236}">
                <a16:creationId xmlns:a16="http://schemas.microsoft.com/office/drawing/2014/main" id="{F378B207-3BEC-1DA7-2B60-04A287B73F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7237" y="-136605"/>
            <a:ext cx="1517779" cy="1517779"/>
          </a:xfrm>
          <a:prstGeom prst="rect">
            <a:avLst/>
          </a:prstGeom>
        </p:spPr>
      </p:pic>
      <p:pic>
        <p:nvPicPr>
          <p:cNvPr id="7" name="图片 8">
            <a:extLst>
              <a:ext uri="{FF2B5EF4-FFF2-40B4-BE49-F238E27FC236}">
                <a16:creationId xmlns:a16="http://schemas.microsoft.com/office/drawing/2014/main" id="{C7E16367-6E3E-0F3B-7A03-AD675F1FF24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62916"/>
          <a:stretch/>
        </p:blipFill>
        <p:spPr>
          <a:xfrm>
            <a:off x="0" y="0"/>
            <a:ext cx="2627453" cy="3373936"/>
          </a:xfrm>
          <a:prstGeom prst="rect">
            <a:avLst/>
          </a:prstGeom>
        </p:spPr>
      </p:pic>
      <p:grpSp>
        <p:nvGrpSpPr>
          <p:cNvPr id="4" name="组合 2">
            <a:extLst>
              <a:ext uri="{FF2B5EF4-FFF2-40B4-BE49-F238E27FC236}">
                <a16:creationId xmlns:a16="http://schemas.microsoft.com/office/drawing/2014/main" id="{E085395F-4342-EE88-8073-71097BC4B8DF}"/>
              </a:ext>
            </a:extLst>
          </p:cNvPr>
          <p:cNvGrpSpPr/>
          <p:nvPr/>
        </p:nvGrpSpPr>
        <p:grpSpPr>
          <a:xfrm>
            <a:off x="180109" y="976768"/>
            <a:ext cx="4003964" cy="5188183"/>
            <a:chOff x="-154423" y="1859224"/>
            <a:chExt cx="4830474" cy="4806289"/>
          </a:xfrm>
        </p:grpSpPr>
        <p:pic>
          <p:nvPicPr>
            <p:cNvPr id="8" name="图片 9">
              <a:extLst>
                <a:ext uri="{FF2B5EF4-FFF2-40B4-BE49-F238E27FC236}">
                  <a16:creationId xmlns:a16="http://schemas.microsoft.com/office/drawing/2014/main" id="{73FCA857-2F64-B8A0-1E6E-D72FDAE931F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9" name="文本框 11">
              <a:extLst>
                <a:ext uri="{FF2B5EF4-FFF2-40B4-BE49-F238E27FC236}">
                  <a16:creationId xmlns:a16="http://schemas.microsoft.com/office/drawing/2014/main" id="{7ECDABE7-628B-E67A-8AEF-AB6C71FCDE95}"/>
                </a:ext>
              </a:extLst>
            </p:cNvPr>
            <p:cNvSpPr txBox="1"/>
            <p:nvPr/>
          </p:nvSpPr>
          <p:spPr>
            <a:xfrm>
              <a:off x="1458595" y="2795834"/>
              <a:ext cx="1358900" cy="693856"/>
            </a:xfrm>
            <a:prstGeom prst="rect">
              <a:avLst/>
            </a:prstGeom>
            <a:noFill/>
          </p:spPr>
          <p:txBody>
            <a:bodyPr wrap="square">
              <a:spAutoFit/>
            </a:bodyPr>
            <a:lstStyle/>
            <a:p>
              <a:pPr algn="ctr" defTabSz="1219170">
                <a:defRPr/>
              </a:pPr>
              <a:r>
                <a:rPr lang="vi-VN" altLang="zh-CN" sz="4267" kern="0" dirty="0">
                  <a:solidFill>
                    <a:srgbClr val="264E4E"/>
                  </a:solidFill>
                  <a:latin typeface="微软雅黑"/>
                  <a:cs typeface="+mn-ea"/>
                  <a:sym typeface="+mn-lt"/>
                </a:rPr>
                <a:t>01</a:t>
              </a:r>
              <a:endParaRPr lang="zh-CN" altLang="en-US" sz="4267" dirty="0">
                <a:solidFill>
                  <a:srgbClr val="264E4E"/>
                </a:solidFill>
                <a:latin typeface="微软雅黑"/>
                <a:cs typeface="+mn-ea"/>
                <a:sym typeface="+mn-lt"/>
              </a:endParaRPr>
            </a:p>
          </p:txBody>
        </p:sp>
        <p:sp>
          <p:nvSpPr>
            <p:cNvPr id="10" name="MH_Text_1">
              <a:extLst>
                <a:ext uri="{FF2B5EF4-FFF2-40B4-BE49-F238E27FC236}">
                  <a16:creationId xmlns:a16="http://schemas.microsoft.com/office/drawing/2014/main" id="{797CDA1D-2572-A046-3824-D5AA701731DA}"/>
                </a:ext>
              </a:extLst>
            </p:cNvPr>
            <p:cNvSpPr txBox="1">
              <a:spLocks noChangeArrowheads="1"/>
            </p:cNvSpPr>
            <p:nvPr>
              <p:custDataLst>
                <p:tags r:id="rId2"/>
              </p:custDataLst>
            </p:nvPr>
          </p:nvSpPr>
          <p:spPr bwMode="auto">
            <a:xfrm>
              <a:off x="-154423" y="3539927"/>
              <a:ext cx="4830474" cy="312558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1219170">
                <a:spcAft>
                  <a:spcPts val="1067"/>
                </a:spcAft>
                <a:buClr>
                  <a:srgbClr val="000000"/>
                </a:buClr>
              </a:pPr>
              <a:r>
                <a:rPr lang="vi-VN" sz="3200" dirty="0">
                  <a:solidFill>
                    <a:srgbClr val="100101"/>
                  </a:solidFill>
                  <a:effectLst/>
                  <a:latin typeface="Times New Roman" panose="02020603050405020304" pitchFamily="18" charset="0"/>
                  <a:ea typeface="Calibri" panose="020F0502020204030204" pitchFamily="34" charset="0"/>
                </a:rPr>
                <a:t>Em có đồng tình với ý kiến của tác giả về bài thơ Bánh trôi nước: “Lời một chiếc bánh nói hộ biết bao con người” hay không? Vì sao? </a:t>
              </a:r>
              <a:endParaRPr lang="en-SG" sz="24400" kern="0" dirty="0">
                <a:solidFill>
                  <a:srgbClr val="100101"/>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1" name="组合 4">
            <a:extLst>
              <a:ext uri="{FF2B5EF4-FFF2-40B4-BE49-F238E27FC236}">
                <a16:creationId xmlns:a16="http://schemas.microsoft.com/office/drawing/2014/main" id="{DB23B0F6-AF23-BBE1-905D-13FF7A77689B}"/>
              </a:ext>
            </a:extLst>
          </p:cNvPr>
          <p:cNvGrpSpPr/>
          <p:nvPr/>
        </p:nvGrpSpPr>
        <p:grpSpPr>
          <a:xfrm>
            <a:off x="8276243" y="796802"/>
            <a:ext cx="3422073" cy="5094084"/>
            <a:chOff x="3122521" y="1803400"/>
            <a:chExt cx="4128466" cy="4719116"/>
          </a:xfrm>
        </p:grpSpPr>
        <p:pic>
          <p:nvPicPr>
            <p:cNvPr id="12" name="图片 13">
              <a:extLst>
                <a:ext uri="{FF2B5EF4-FFF2-40B4-BE49-F238E27FC236}">
                  <a16:creationId xmlns:a16="http://schemas.microsoft.com/office/drawing/2014/main" id="{98E1D17B-238C-97A0-AE7D-482893D6FF8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3" name="MH_Text_1">
              <a:extLst>
                <a:ext uri="{FF2B5EF4-FFF2-40B4-BE49-F238E27FC236}">
                  <a16:creationId xmlns:a16="http://schemas.microsoft.com/office/drawing/2014/main" id="{19F1BD99-9E0B-E882-CF98-ADE72566C5A6}"/>
                </a:ext>
              </a:extLst>
            </p:cNvPr>
            <p:cNvSpPr txBox="1">
              <a:spLocks noChangeArrowheads="1"/>
            </p:cNvSpPr>
            <p:nvPr>
              <p:custDataLst>
                <p:tags r:id="rId1"/>
              </p:custDataLst>
            </p:nvPr>
          </p:nvSpPr>
          <p:spPr bwMode="auto">
            <a:xfrm>
              <a:off x="3122521" y="3650822"/>
              <a:ext cx="4128466" cy="28716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vi-VN" sz="3200" dirty="0">
                  <a:solidFill>
                    <a:srgbClr val="100101"/>
                  </a:solidFill>
                  <a:effectLst/>
                  <a:latin typeface="Times New Roman" panose="02020603050405020304" pitchFamily="18" charset="0"/>
                  <a:ea typeface="Calibri" panose="020F0502020204030204" pitchFamily="34" charset="0"/>
                  <a:cs typeface="Times New Roman" panose="02020603050405020304" pitchFamily="18" charset="0"/>
                </a:rPr>
                <a:t>Từ đó, em hiểu thêm điều gì về thân phận và phẩm chất của người phụ nữ trong xã hội phong kiến?</a:t>
              </a:r>
              <a:endParaRPr lang="en-SG" sz="3200" dirty="0">
                <a:solidFill>
                  <a:srgbClr val="10010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文本框 24">
              <a:extLst>
                <a:ext uri="{FF2B5EF4-FFF2-40B4-BE49-F238E27FC236}">
                  <a16:creationId xmlns:a16="http://schemas.microsoft.com/office/drawing/2014/main" id="{5883194E-6DB8-0511-89E4-872B00425D9C}"/>
                </a:ext>
              </a:extLst>
            </p:cNvPr>
            <p:cNvSpPr txBox="1"/>
            <p:nvPr/>
          </p:nvSpPr>
          <p:spPr>
            <a:xfrm>
              <a:off x="4001601" y="2785328"/>
              <a:ext cx="1358900" cy="693856"/>
            </a:xfrm>
            <a:prstGeom prst="rect">
              <a:avLst/>
            </a:prstGeom>
            <a:noFill/>
          </p:spPr>
          <p:txBody>
            <a:bodyPr wrap="square">
              <a:spAutoFit/>
            </a:bodyPr>
            <a:lstStyle/>
            <a:p>
              <a:pPr algn="ctr" defTabSz="1219170">
                <a:defRPr/>
              </a:pPr>
              <a:r>
                <a:rPr lang="vi-VN" altLang="zh-CN" sz="4267" dirty="0">
                  <a:solidFill>
                    <a:srgbClr val="264E4E"/>
                  </a:solidFill>
                  <a:latin typeface="微软雅黑"/>
                  <a:cs typeface="+mn-ea"/>
                  <a:sym typeface="+mn-lt"/>
                </a:rPr>
                <a:t>02</a:t>
              </a:r>
              <a:endParaRPr lang="zh-CN" altLang="en-US" sz="4267" dirty="0">
                <a:solidFill>
                  <a:srgbClr val="264E4E"/>
                </a:solidFill>
                <a:latin typeface="微软雅黑"/>
                <a:cs typeface="+mn-ea"/>
                <a:sym typeface="+mn-lt"/>
              </a:endParaRPr>
            </a:p>
          </p:txBody>
        </p:sp>
      </p:grpSp>
      <p:pic>
        <p:nvPicPr>
          <p:cNvPr id="15" name="Picture 14" descr="A person kneeling on her knees writing on a table&#10;&#10;Description automatically generated">
            <a:extLst>
              <a:ext uri="{FF2B5EF4-FFF2-40B4-BE49-F238E27FC236}">
                <a16:creationId xmlns:a16="http://schemas.microsoft.com/office/drawing/2014/main" id="{67040C62-4E88-56C2-52E8-EFDB9F9217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4243" y="2693646"/>
            <a:ext cx="4572000" cy="4314825"/>
          </a:xfrm>
          <a:prstGeom prst="rect">
            <a:avLst/>
          </a:prstGeom>
        </p:spPr>
      </p:pic>
    </p:spTree>
    <p:extLst>
      <p:ext uri="{BB962C8B-B14F-4D97-AF65-F5344CB8AC3E}">
        <p14:creationId xmlns:p14="http://schemas.microsoft.com/office/powerpoint/2010/main" val="239984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2"/>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847E0DC-45A4-8F99-07AC-690DEA0F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87280" y="-1102360"/>
            <a:ext cx="2204720" cy="2204720"/>
          </a:xfrm>
          <a:prstGeom prst="rect">
            <a:avLst/>
          </a:prstGeom>
        </p:spPr>
      </p:pic>
      <p:sp>
        <p:nvSpPr>
          <p:cNvPr id="6" name="TextBox 14">
            <a:extLst>
              <a:ext uri="{FF2B5EF4-FFF2-40B4-BE49-F238E27FC236}">
                <a16:creationId xmlns:a16="http://schemas.microsoft.com/office/drawing/2014/main" id="{2BE100C4-15BE-FDB4-2707-4854BDAB4743}"/>
              </a:ext>
            </a:extLst>
          </p:cNvPr>
          <p:cNvSpPr txBox="1"/>
          <p:nvPr/>
        </p:nvSpPr>
        <p:spPr>
          <a:xfrm>
            <a:off x="2011904" y="150471"/>
            <a:ext cx="7616238" cy="646331"/>
          </a:xfrm>
          <a:custGeom>
            <a:avLst/>
            <a:gdLst>
              <a:gd name="connsiteX0" fmla="*/ 0 w 7616238"/>
              <a:gd name="connsiteY0" fmla="*/ 0 h 646331"/>
              <a:gd name="connsiteX1" fmla="*/ 357377 w 7616238"/>
              <a:gd name="connsiteY1" fmla="*/ 0 h 646331"/>
              <a:gd name="connsiteX2" fmla="*/ 1095567 w 7616238"/>
              <a:gd name="connsiteY2" fmla="*/ 0 h 646331"/>
              <a:gd name="connsiteX3" fmla="*/ 1529106 w 7616238"/>
              <a:gd name="connsiteY3" fmla="*/ 0 h 646331"/>
              <a:gd name="connsiteX4" fmla="*/ 2267295 w 7616238"/>
              <a:gd name="connsiteY4" fmla="*/ 0 h 646331"/>
              <a:gd name="connsiteX5" fmla="*/ 2624673 w 7616238"/>
              <a:gd name="connsiteY5" fmla="*/ 0 h 646331"/>
              <a:gd name="connsiteX6" fmla="*/ 3286700 w 7616238"/>
              <a:gd name="connsiteY6" fmla="*/ 0 h 646331"/>
              <a:gd name="connsiteX7" fmla="*/ 3644077 w 7616238"/>
              <a:gd name="connsiteY7" fmla="*/ 0 h 646331"/>
              <a:gd name="connsiteX8" fmla="*/ 4306104 w 7616238"/>
              <a:gd name="connsiteY8" fmla="*/ 0 h 646331"/>
              <a:gd name="connsiteX9" fmla="*/ 4815806 w 7616238"/>
              <a:gd name="connsiteY9" fmla="*/ 0 h 646331"/>
              <a:gd name="connsiteX10" fmla="*/ 5553995 w 7616238"/>
              <a:gd name="connsiteY10" fmla="*/ 0 h 646331"/>
              <a:gd name="connsiteX11" fmla="*/ 5987535 w 7616238"/>
              <a:gd name="connsiteY11" fmla="*/ 0 h 646331"/>
              <a:gd name="connsiteX12" fmla="*/ 6344912 w 7616238"/>
              <a:gd name="connsiteY12" fmla="*/ 0 h 646331"/>
              <a:gd name="connsiteX13" fmla="*/ 6778452 w 7616238"/>
              <a:gd name="connsiteY13" fmla="*/ 0 h 646331"/>
              <a:gd name="connsiteX14" fmla="*/ 7616238 w 7616238"/>
              <a:gd name="connsiteY14" fmla="*/ 0 h 646331"/>
              <a:gd name="connsiteX15" fmla="*/ 7616238 w 7616238"/>
              <a:gd name="connsiteY15" fmla="*/ 329629 h 646331"/>
              <a:gd name="connsiteX16" fmla="*/ 7616238 w 7616238"/>
              <a:gd name="connsiteY16" fmla="*/ 646331 h 646331"/>
              <a:gd name="connsiteX17" fmla="*/ 6954211 w 7616238"/>
              <a:gd name="connsiteY17" fmla="*/ 646331 h 646331"/>
              <a:gd name="connsiteX18" fmla="*/ 6216022 w 7616238"/>
              <a:gd name="connsiteY18" fmla="*/ 646331 h 646331"/>
              <a:gd name="connsiteX19" fmla="*/ 5858645 w 7616238"/>
              <a:gd name="connsiteY19" fmla="*/ 646331 h 646331"/>
              <a:gd name="connsiteX20" fmla="*/ 5348943 w 7616238"/>
              <a:gd name="connsiteY20" fmla="*/ 646331 h 646331"/>
              <a:gd name="connsiteX21" fmla="*/ 4686916 w 7616238"/>
              <a:gd name="connsiteY21" fmla="*/ 646331 h 646331"/>
              <a:gd name="connsiteX22" fmla="*/ 4253376 w 7616238"/>
              <a:gd name="connsiteY22" fmla="*/ 646331 h 646331"/>
              <a:gd name="connsiteX23" fmla="*/ 3667512 w 7616238"/>
              <a:gd name="connsiteY23" fmla="*/ 646331 h 646331"/>
              <a:gd name="connsiteX24" fmla="*/ 3310134 w 7616238"/>
              <a:gd name="connsiteY24" fmla="*/ 646331 h 646331"/>
              <a:gd name="connsiteX25" fmla="*/ 2724270 w 7616238"/>
              <a:gd name="connsiteY25" fmla="*/ 646331 h 646331"/>
              <a:gd name="connsiteX26" fmla="*/ 2062243 w 7616238"/>
              <a:gd name="connsiteY26" fmla="*/ 646331 h 646331"/>
              <a:gd name="connsiteX27" fmla="*/ 1552541 w 7616238"/>
              <a:gd name="connsiteY27" fmla="*/ 646331 h 646331"/>
              <a:gd name="connsiteX28" fmla="*/ 890514 w 7616238"/>
              <a:gd name="connsiteY28" fmla="*/ 646331 h 646331"/>
              <a:gd name="connsiteX29" fmla="*/ 0 w 7616238"/>
              <a:gd name="connsiteY29" fmla="*/ 646331 h 646331"/>
              <a:gd name="connsiteX30" fmla="*/ 0 w 7616238"/>
              <a:gd name="connsiteY30" fmla="*/ 342555 h 646331"/>
              <a:gd name="connsiteX31" fmla="*/ 0 w 7616238"/>
              <a:gd name="connsiteY3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16238" h="646331" extrusionOk="0">
                <a:moveTo>
                  <a:pt x="0" y="0"/>
                </a:moveTo>
                <a:cubicBezTo>
                  <a:pt x="113934" y="-22828"/>
                  <a:pt x="214399" y="29146"/>
                  <a:pt x="357377" y="0"/>
                </a:cubicBezTo>
                <a:cubicBezTo>
                  <a:pt x="500355" y="-29146"/>
                  <a:pt x="788393" y="85996"/>
                  <a:pt x="1095567" y="0"/>
                </a:cubicBezTo>
                <a:cubicBezTo>
                  <a:pt x="1402741" y="-85996"/>
                  <a:pt x="1363762" y="31163"/>
                  <a:pt x="1529106" y="0"/>
                </a:cubicBezTo>
                <a:cubicBezTo>
                  <a:pt x="1694450" y="-31163"/>
                  <a:pt x="2078151" y="47612"/>
                  <a:pt x="2267295" y="0"/>
                </a:cubicBezTo>
                <a:cubicBezTo>
                  <a:pt x="2456439" y="-47612"/>
                  <a:pt x="2523112" y="5124"/>
                  <a:pt x="2624673" y="0"/>
                </a:cubicBezTo>
                <a:cubicBezTo>
                  <a:pt x="2726234" y="-5124"/>
                  <a:pt x="2963258" y="7493"/>
                  <a:pt x="3286700" y="0"/>
                </a:cubicBezTo>
                <a:cubicBezTo>
                  <a:pt x="3610142" y="-7493"/>
                  <a:pt x="3553322" y="18712"/>
                  <a:pt x="3644077" y="0"/>
                </a:cubicBezTo>
                <a:cubicBezTo>
                  <a:pt x="3734832" y="-18712"/>
                  <a:pt x="4013669" y="897"/>
                  <a:pt x="4306104" y="0"/>
                </a:cubicBezTo>
                <a:cubicBezTo>
                  <a:pt x="4598539" y="-897"/>
                  <a:pt x="4660914" y="2596"/>
                  <a:pt x="4815806" y="0"/>
                </a:cubicBezTo>
                <a:cubicBezTo>
                  <a:pt x="4970698" y="-2596"/>
                  <a:pt x="5195299" y="26034"/>
                  <a:pt x="5553995" y="0"/>
                </a:cubicBezTo>
                <a:cubicBezTo>
                  <a:pt x="5912691" y="-26034"/>
                  <a:pt x="5792564" y="40989"/>
                  <a:pt x="5987535" y="0"/>
                </a:cubicBezTo>
                <a:cubicBezTo>
                  <a:pt x="6182506" y="-40989"/>
                  <a:pt x="6221183" y="37809"/>
                  <a:pt x="6344912" y="0"/>
                </a:cubicBezTo>
                <a:cubicBezTo>
                  <a:pt x="6468641" y="-37809"/>
                  <a:pt x="6629040" y="13404"/>
                  <a:pt x="6778452" y="0"/>
                </a:cubicBezTo>
                <a:cubicBezTo>
                  <a:pt x="6927864" y="-13404"/>
                  <a:pt x="7362918" y="16069"/>
                  <a:pt x="7616238" y="0"/>
                </a:cubicBezTo>
                <a:cubicBezTo>
                  <a:pt x="7619359" y="161699"/>
                  <a:pt x="7577388" y="184655"/>
                  <a:pt x="7616238" y="329629"/>
                </a:cubicBezTo>
                <a:cubicBezTo>
                  <a:pt x="7655088" y="474603"/>
                  <a:pt x="7592827" y="516935"/>
                  <a:pt x="7616238" y="646331"/>
                </a:cubicBezTo>
                <a:cubicBezTo>
                  <a:pt x="7477054" y="692220"/>
                  <a:pt x="7087375" y="584637"/>
                  <a:pt x="6954211" y="646331"/>
                </a:cubicBezTo>
                <a:cubicBezTo>
                  <a:pt x="6821047" y="708025"/>
                  <a:pt x="6523688" y="621373"/>
                  <a:pt x="6216022" y="646331"/>
                </a:cubicBezTo>
                <a:cubicBezTo>
                  <a:pt x="5908356" y="671289"/>
                  <a:pt x="5938995" y="621838"/>
                  <a:pt x="5858645" y="646331"/>
                </a:cubicBezTo>
                <a:cubicBezTo>
                  <a:pt x="5778295" y="670824"/>
                  <a:pt x="5537615" y="627563"/>
                  <a:pt x="5348943" y="646331"/>
                </a:cubicBezTo>
                <a:cubicBezTo>
                  <a:pt x="5160271" y="665099"/>
                  <a:pt x="4963211" y="618422"/>
                  <a:pt x="4686916" y="646331"/>
                </a:cubicBezTo>
                <a:cubicBezTo>
                  <a:pt x="4410621" y="674240"/>
                  <a:pt x="4344211" y="608284"/>
                  <a:pt x="4253376" y="646331"/>
                </a:cubicBezTo>
                <a:cubicBezTo>
                  <a:pt x="4162541" y="684378"/>
                  <a:pt x="3945652" y="581818"/>
                  <a:pt x="3667512" y="646331"/>
                </a:cubicBezTo>
                <a:cubicBezTo>
                  <a:pt x="3389372" y="710844"/>
                  <a:pt x="3486103" y="616395"/>
                  <a:pt x="3310134" y="646331"/>
                </a:cubicBezTo>
                <a:cubicBezTo>
                  <a:pt x="3134165" y="676267"/>
                  <a:pt x="2960530" y="609976"/>
                  <a:pt x="2724270" y="646331"/>
                </a:cubicBezTo>
                <a:cubicBezTo>
                  <a:pt x="2488010" y="682686"/>
                  <a:pt x="2302782" y="572462"/>
                  <a:pt x="2062243" y="646331"/>
                </a:cubicBezTo>
                <a:cubicBezTo>
                  <a:pt x="1821704" y="720200"/>
                  <a:pt x="1750976" y="595269"/>
                  <a:pt x="1552541" y="646331"/>
                </a:cubicBezTo>
                <a:cubicBezTo>
                  <a:pt x="1354106" y="697393"/>
                  <a:pt x="1193692" y="579569"/>
                  <a:pt x="890514" y="646331"/>
                </a:cubicBezTo>
                <a:cubicBezTo>
                  <a:pt x="587336" y="713093"/>
                  <a:pt x="314180" y="633600"/>
                  <a:pt x="0" y="646331"/>
                </a:cubicBezTo>
                <a:cubicBezTo>
                  <a:pt x="-23402" y="514584"/>
                  <a:pt x="21862" y="478041"/>
                  <a:pt x="0" y="342555"/>
                </a:cubicBezTo>
                <a:cubicBezTo>
                  <a:pt x="-21862" y="207069"/>
                  <a:pt x="3408" y="101807"/>
                  <a:pt x="0" y="0"/>
                </a:cubicBezTo>
                <a:close/>
              </a:path>
            </a:pathLst>
          </a:custGeom>
          <a:noFill/>
          <a:ln w="28575">
            <a:solidFill>
              <a:srgbClr val="002060"/>
            </a:solidFill>
            <a:extLst>
              <a:ext uri="{C807C97D-BFC1-408E-A445-0C87EB9F89A2}">
                <ask:lineSketchStyleProps xmlns="" xmlns:ask="http://schemas.microsoft.com/office/drawing/2018/sketchyshapes" sd="3675571373">
                  <a:prstGeom prst="rect">
                    <a:avLst/>
                  </a:prstGeom>
                  <ask:type>
                    <ask:lineSketchScribble/>
                  </ask:type>
                </ask:lineSketchStyleProps>
              </a:ext>
            </a:extLst>
          </a:ln>
        </p:spPr>
        <p:txBody>
          <a:bodyPr wrap="square" rtlCol="0">
            <a:spAutoFit/>
          </a:bodyPr>
          <a:lstStyle/>
          <a:p>
            <a:pPr algn="ctr" defTabSz="1219140">
              <a:defRPr/>
            </a:pP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4. </a:t>
            </a:r>
            <a:r>
              <a:rPr lang="en-US" sz="36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Câu</a:t>
            </a: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 4</a:t>
            </a:r>
            <a:endParaRPr lang="zh-CN" altLang="en-US" sz="16600" b="1" dirty="0">
              <a:solidFill>
                <a:srgbClr val="4472C4">
                  <a:lumMod val="50000"/>
                </a:srgbClr>
              </a:solidFill>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 name="Picture 1" descr="A plate of food and a plant&#10;&#10;Description automatically generated">
            <a:extLst>
              <a:ext uri="{FF2B5EF4-FFF2-40B4-BE49-F238E27FC236}">
                <a16:creationId xmlns:a16="http://schemas.microsoft.com/office/drawing/2014/main" id="{F378B207-3BEC-1DA7-2B60-04A287B73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237" y="-136605"/>
            <a:ext cx="1517779" cy="1517779"/>
          </a:xfrm>
          <a:prstGeom prst="rect">
            <a:avLst/>
          </a:prstGeom>
        </p:spPr>
      </p:pic>
      <p:pic>
        <p:nvPicPr>
          <p:cNvPr id="7" name="图片 8">
            <a:extLst>
              <a:ext uri="{FF2B5EF4-FFF2-40B4-BE49-F238E27FC236}">
                <a16:creationId xmlns:a16="http://schemas.microsoft.com/office/drawing/2014/main" id="{C7E16367-6E3E-0F3B-7A03-AD675F1FF24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a:off x="0" y="0"/>
            <a:ext cx="2627453" cy="3373936"/>
          </a:xfrm>
          <a:prstGeom prst="rect">
            <a:avLst/>
          </a:prstGeom>
        </p:spPr>
      </p:pic>
      <p:grpSp>
        <p:nvGrpSpPr>
          <p:cNvPr id="4" name="组合 24">
            <a:extLst>
              <a:ext uri="{FF2B5EF4-FFF2-40B4-BE49-F238E27FC236}">
                <a16:creationId xmlns:a16="http://schemas.microsoft.com/office/drawing/2014/main" id="{922FDADF-831E-8D33-AF53-0EA496CEF39A}"/>
              </a:ext>
            </a:extLst>
          </p:cNvPr>
          <p:cNvGrpSpPr/>
          <p:nvPr/>
        </p:nvGrpSpPr>
        <p:grpSpPr>
          <a:xfrm>
            <a:off x="160951" y="1381174"/>
            <a:ext cx="2744808" cy="3258612"/>
            <a:chOff x="954879" y="2204864"/>
            <a:chExt cx="3001788" cy="3258614"/>
          </a:xfrm>
        </p:grpSpPr>
        <p:sp>
          <p:nvSpPr>
            <p:cNvPr id="8" name="卷形: 垂直 2">
              <a:extLst>
                <a:ext uri="{FF2B5EF4-FFF2-40B4-BE49-F238E27FC236}">
                  <a16:creationId xmlns:a16="http://schemas.microsoft.com/office/drawing/2014/main" id="{2309B681-EF5D-7D6F-1835-473BFDE58E5C}"/>
                </a:ext>
              </a:extLst>
            </p:cNvPr>
            <p:cNvSpPr/>
            <p:nvPr/>
          </p:nvSpPr>
          <p:spPr>
            <a:xfrm>
              <a:off x="954879" y="2204864"/>
              <a:ext cx="3001788"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5867"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0" name="文本框 43">
              <a:extLst>
                <a:ext uri="{FF2B5EF4-FFF2-40B4-BE49-F238E27FC236}">
                  <a16:creationId xmlns:a16="http://schemas.microsoft.com/office/drawing/2014/main" id="{8629D3A1-4798-6073-FF99-7F76FFE5ADA6}"/>
                </a:ext>
              </a:extLst>
            </p:cNvPr>
            <p:cNvSpPr txBox="1"/>
            <p:nvPr/>
          </p:nvSpPr>
          <p:spPr>
            <a:xfrm>
              <a:off x="1331369" y="2639221"/>
              <a:ext cx="2227091" cy="17543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8414" algn="ctr" defTabSz="914377">
                <a:spcAft>
                  <a:spcPts val="800"/>
                </a:spcAft>
                <a:tabLst>
                  <a:tab pos="0" algn="l"/>
                </a:tabLst>
              </a:pPr>
              <a:r>
                <a:rPr lang="vi-VN" sz="3600" b="1" dirty="0">
                  <a:solidFill>
                    <a:srgbClr val="100101"/>
                  </a:solidFill>
                  <a:effectLst/>
                  <a:latin typeface="Times New Roman" panose="02020603050405020304" pitchFamily="18" charset="0"/>
                  <a:ea typeface="Calibri" panose="020F0502020204030204" pitchFamily="34" charset="0"/>
                </a:rPr>
                <a:t>Giải thích ý kiến của tác giả</a:t>
              </a:r>
              <a:endParaRPr lang="en-SG" sz="8000" b="1" dirty="0">
                <a:solidFill>
                  <a:srgbClr val="100101"/>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12" name="思想气泡: 云 25">
            <a:extLst>
              <a:ext uri="{FF2B5EF4-FFF2-40B4-BE49-F238E27FC236}">
                <a16:creationId xmlns:a16="http://schemas.microsoft.com/office/drawing/2014/main" id="{24959542-C2CA-1701-7F72-66E9FDD2E645}"/>
              </a:ext>
            </a:extLst>
          </p:cNvPr>
          <p:cNvSpPr/>
          <p:nvPr/>
        </p:nvSpPr>
        <p:spPr>
          <a:xfrm>
            <a:off x="3713018" y="1343975"/>
            <a:ext cx="6274262" cy="4627334"/>
          </a:xfrm>
          <a:prstGeom prst="cloudCallout">
            <a:avLst>
              <a:gd name="adj1" fmla="val 53366"/>
              <a:gd name="adj2" fmla="val 48887"/>
            </a:avLst>
          </a:prstGeom>
          <a:solidFill>
            <a:schemeClr val="bg1"/>
          </a:solidFill>
          <a:ln>
            <a:solidFill>
              <a:srgbClr val="FFD33C"/>
            </a:solid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libri"/>
              <a:ea typeface="宋体" panose="02010600030101010101" pitchFamily="2" charset="-122"/>
              <a:sym typeface="Arial"/>
            </a:endParaRPr>
          </a:p>
        </p:txBody>
      </p:sp>
      <p:sp>
        <p:nvSpPr>
          <p:cNvPr id="13" name="TextBox 12">
            <a:extLst>
              <a:ext uri="{FF2B5EF4-FFF2-40B4-BE49-F238E27FC236}">
                <a16:creationId xmlns:a16="http://schemas.microsoft.com/office/drawing/2014/main" id="{D5FB355C-C8B9-F121-CD46-6D5957311E1B}"/>
              </a:ext>
            </a:extLst>
          </p:cNvPr>
          <p:cNvSpPr txBox="1"/>
          <p:nvPr/>
        </p:nvSpPr>
        <p:spPr>
          <a:xfrm>
            <a:off x="4256244" y="1899162"/>
            <a:ext cx="5187809" cy="3539430"/>
          </a:xfrm>
          <a:prstGeom prst="rect">
            <a:avLst/>
          </a:prstGeom>
          <a:noFill/>
        </p:spPr>
        <p:txBody>
          <a:bodyPr wrap="square">
            <a:spAutoFit/>
          </a:bodyPr>
          <a:lstStyle/>
          <a:p>
            <a:pPr algn="ctr"/>
            <a:r>
              <a:rPr lang="vi-VN" sz="3200" dirty="0">
                <a:solidFill>
                  <a:srgbClr val="100101"/>
                </a:solidFill>
                <a:latin typeface="+mj-lt"/>
              </a:rPr>
              <a:t>thông qua hình ảnh bánh trôi nước (hàm ý nói về thân phận, phẩm chất người phụ nữ), Hồ Xuân Hương đã khái quát lên nỗi lòng, thân phận của người phụ nữ trong xã hội phong kiến.</a:t>
            </a:r>
            <a:endParaRPr lang="en-SG" sz="3200" dirty="0">
              <a:solidFill>
                <a:srgbClr val="100101"/>
              </a:solidFill>
              <a:latin typeface="+mj-lt"/>
            </a:endParaRPr>
          </a:p>
        </p:txBody>
      </p:sp>
      <p:pic>
        <p:nvPicPr>
          <p:cNvPr id="14" name="Picture 13" descr="A person with long hair and a flower&#10;&#10;Description automatically generated">
            <a:extLst>
              <a:ext uri="{FF2B5EF4-FFF2-40B4-BE49-F238E27FC236}">
                <a16:creationId xmlns:a16="http://schemas.microsoft.com/office/drawing/2014/main" id="{B03A7171-F56D-E839-E173-5AB665E899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7553" y="3365553"/>
            <a:ext cx="2587059" cy="3658840"/>
          </a:xfrm>
          <a:prstGeom prst="rect">
            <a:avLst/>
          </a:prstGeom>
        </p:spPr>
      </p:pic>
      <p:pic>
        <p:nvPicPr>
          <p:cNvPr id="15" name="Picture 14" descr="A plate of food and a plant&#10;&#10;Description automatically generated">
            <a:extLst>
              <a:ext uri="{FF2B5EF4-FFF2-40B4-BE49-F238E27FC236}">
                <a16:creationId xmlns:a16="http://schemas.microsoft.com/office/drawing/2014/main" id="{A3CA2234-A771-0048-B402-D009A66C0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87279" y="4442211"/>
            <a:ext cx="2657404" cy="2657404"/>
          </a:xfrm>
          <a:prstGeom prst="rect">
            <a:avLst/>
          </a:prstGeom>
        </p:spPr>
      </p:pic>
    </p:spTree>
    <p:extLst>
      <p:ext uri="{BB962C8B-B14F-4D97-AF65-F5344CB8AC3E}">
        <p14:creationId xmlns:p14="http://schemas.microsoft.com/office/powerpoint/2010/main" val="123034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barn(inVertical)">
                                      <p:cBhvr>
                                        <p:cTn id="2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E7332E-5DB4-F928-C29B-8C8B0133EBBF}"/>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图片 4" descr="5a094962eca1e">
            <a:extLst>
              <a:ext uri="{FF2B5EF4-FFF2-40B4-BE49-F238E27FC236}">
                <a16:creationId xmlns:a16="http://schemas.microsoft.com/office/drawing/2014/main" id="{7F683DB1-81BA-F09D-747A-25FE764599E6}"/>
              </a:ext>
            </a:extLst>
          </p:cNvPr>
          <p:cNvPicPr>
            <a:picLocks noChangeAspect="1"/>
          </p:cNvPicPr>
          <p:nvPr/>
        </p:nvPicPr>
        <p:blipFill rotWithShape="1">
          <a:blip r:embed="rId3"/>
          <a:srcRect l="16101" t="26300" b="3324"/>
          <a:stretch/>
        </p:blipFill>
        <p:spPr>
          <a:xfrm>
            <a:off x="-370821" y="4337993"/>
            <a:ext cx="3004253" cy="2520007"/>
          </a:xfrm>
          <a:custGeom>
            <a:avLst/>
            <a:gdLst>
              <a:gd name="connsiteX0" fmla="*/ 5769261 w 5769261"/>
              <a:gd name="connsiteY0" fmla="*/ 0 h 6647815"/>
              <a:gd name="connsiteX1" fmla="*/ 3256093 w 5769261"/>
              <a:gd name="connsiteY1" fmla="*/ 0 h 6647815"/>
              <a:gd name="connsiteX2" fmla="*/ 0 w 5769261"/>
              <a:gd name="connsiteY2" fmla="*/ 6647815 h 6647815"/>
              <a:gd name="connsiteX3" fmla="*/ 5769261 w 5769261"/>
              <a:gd name="connsiteY3" fmla="*/ 6647815 h 6647815"/>
            </a:gdLst>
            <a:ahLst/>
            <a:cxnLst>
              <a:cxn ang="0">
                <a:pos x="connsiteX0" y="connsiteY0"/>
              </a:cxn>
              <a:cxn ang="0">
                <a:pos x="connsiteX1" y="connsiteY1"/>
              </a:cxn>
              <a:cxn ang="0">
                <a:pos x="connsiteX2" y="connsiteY2"/>
              </a:cxn>
              <a:cxn ang="0">
                <a:pos x="connsiteX3" y="connsiteY3"/>
              </a:cxn>
            </a:cxnLst>
            <a:rect l="l" t="t" r="r" b="b"/>
            <a:pathLst>
              <a:path w="5769261" h="6647815">
                <a:moveTo>
                  <a:pt x="5769261" y="0"/>
                </a:moveTo>
                <a:lnTo>
                  <a:pt x="3256093" y="0"/>
                </a:lnTo>
                <a:lnTo>
                  <a:pt x="0" y="6647815"/>
                </a:lnTo>
                <a:lnTo>
                  <a:pt x="5769261" y="6647815"/>
                </a:lnTo>
                <a:close/>
              </a:path>
            </a:pathLst>
          </a:custGeom>
        </p:spPr>
      </p:pic>
      <p:pic>
        <p:nvPicPr>
          <p:cNvPr id="4" name="图片 20">
            <a:extLst>
              <a:ext uri="{FF2B5EF4-FFF2-40B4-BE49-F238E27FC236}">
                <a16:creationId xmlns:a16="http://schemas.microsoft.com/office/drawing/2014/main" id="{03237C1C-A8B0-B66E-68C5-1FC4A3A14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15904" y="-366724"/>
            <a:ext cx="3930971" cy="3146363"/>
          </a:xfrm>
          <a:prstGeom prst="rect">
            <a:avLst/>
          </a:prstGeom>
        </p:spPr>
      </p:pic>
      <p:sp>
        <p:nvSpPr>
          <p:cNvPr id="6" name="矩形 13">
            <a:extLst>
              <a:ext uri="{FF2B5EF4-FFF2-40B4-BE49-F238E27FC236}">
                <a16:creationId xmlns:a16="http://schemas.microsoft.com/office/drawing/2014/main" id="{FE836472-D2B5-920A-D22B-7C8A4397FC0A}"/>
              </a:ext>
            </a:extLst>
          </p:cNvPr>
          <p:cNvSpPr/>
          <p:nvPr/>
        </p:nvSpPr>
        <p:spPr>
          <a:xfrm>
            <a:off x="1286181" y="1992866"/>
            <a:ext cx="9938659" cy="330847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zh-CN" altLang="en-US" dirty="0">
              <a:solidFill>
                <a:prstClr val="white"/>
              </a:solidFill>
              <a:latin typeface="等线"/>
              <a:ea typeface="楷体" panose="02010609060101010101" pitchFamily="49" charset="-122"/>
              <a:sym typeface="Arial"/>
            </a:endParaRPr>
          </a:p>
        </p:txBody>
      </p:sp>
      <p:cxnSp>
        <p:nvCxnSpPr>
          <p:cNvPr id="7" name="直接连接符 26">
            <a:extLst>
              <a:ext uri="{FF2B5EF4-FFF2-40B4-BE49-F238E27FC236}">
                <a16:creationId xmlns:a16="http://schemas.microsoft.com/office/drawing/2014/main" id="{D34F5113-7A0B-E86A-7087-44495D6F5A6E}"/>
              </a:ext>
            </a:extLst>
          </p:cNvPr>
          <p:cNvCxnSpPr/>
          <p:nvPr/>
        </p:nvCxnSpPr>
        <p:spPr>
          <a:xfrm>
            <a:off x="8455680" y="2391165"/>
            <a:ext cx="1" cy="251187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文本框 5">
            <a:extLst>
              <a:ext uri="{FF2B5EF4-FFF2-40B4-BE49-F238E27FC236}">
                <a16:creationId xmlns:a16="http://schemas.microsoft.com/office/drawing/2014/main" id="{BF10D4E2-64A8-1B09-7AC3-E785340737CA}"/>
              </a:ext>
            </a:extLst>
          </p:cNvPr>
          <p:cNvSpPr txBox="1"/>
          <p:nvPr/>
        </p:nvSpPr>
        <p:spPr>
          <a:xfrm>
            <a:off x="507365" y="-1060788"/>
            <a:ext cx="731520" cy="4708853"/>
          </a:xfrm>
          <a:prstGeom prst="rect">
            <a:avLst/>
          </a:prstGeom>
          <a:noFill/>
        </p:spPr>
        <p:txBody>
          <a:bodyPr wrap="square" rtlCol="0">
            <a:spAutoFit/>
          </a:bodyPr>
          <a:lstStyle/>
          <a:p>
            <a:pPr defTabSz="914377">
              <a:defRPr/>
            </a:pPr>
            <a:r>
              <a:rPr lang="en-US" altLang="zh-CN" sz="29999" b="1" dirty="0">
                <a:solidFill>
                  <a:srgbClr val="A39A8B"/>
                </a:solidFill>
                <a:latin typeface="楷体" panose="02010609060101010101" pitchFamily="49" charset="-122"/>
                <a:ea typeface="楷体" panose="02010609060101010101" pitchFamily="49" charset="-122"/>
                <a:cs typeface="Arial"/>
                <a:sym typeface="Arial"/>
              </a:rPr>
              <a:t>5</a:t>
            </a:r>
          </a:p>
        </p:txBody>
      </p:sp>
      <p:pic>
        <p:nvPicPr>
          <p:cNvPr id="9" name="图片 1">
            <a:extLst>
              <a:ext uri="{FF2B5EF4-FFF2-40B4-BE49-F238E27FC236}">
                <a16:creationId xmlns:a16="http://schemas.microsoft.com/office/drawing/2014/main" id="{039676B3-5400-CA20-4865-D6F7127595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9057" y="-129268"/>
            <a:ext cx="2417395" cy="3371851"/>
          </a:xfrm>
          <a:prstGeom prst="rect">
            <a:avLst/>
          </a:prstGeom>
          <a:effectLst>
            <a:outerShdw blurRad="50800" dist="101600" dir="2700000" algn="tl" rotWithShape="0">
              <a:prstClr val="black">
                <a:alpha val="40000"/>
              </a:prstClr>
            </a:outerShdw>
          </a:effectLst>
        </p:spPr>
      </p:pic>
      <p:sp>
        <p:nvSpPr>
          <p:cNvPr id="10" name="TextBox 9">
            <a:extLst>
              <a:ext uri="{FF2B5EF4-FFF2-40B4-BE49-F238E27FC236}">
                <a16:creationId xmlns:a16="http://schemas.microsoft.com/office/drawing/2014/main" id="{0899EB57-0C91-CAE2-C7EC-C69999F79FA6}"/>
              </a:ext>
            </a:extLst>
          </p:cNvPr>
          <p:cNvSpPr txBox="1"/>
          <p:nvPr/>
        </p:nvSpPr>
        <p:spPr>
          <a:xfrm>
            <a:off x="1325430" y="3195375"/>
            <a:ext cx="6487160" cy="2215991"/>
          </a:xfrm>
          <a:prstGeom prst="rect">
            <a:avLst/>
          </a:prstGeom>
          <a:noFill/>
        </p:spPr>
        <p:txBody>
          <a:bodyPr wrap="square">
            <a:spAutoFit/>
          </a:bodyPr>
          <a:lstStyle/>
          <a:p>
            <a:pPr defTabSz="914377"/>
            <a:r>
              <a:rPr lang="en-US" sz="13800" b="1" kern="0" dirty="0" err="1">
                <a:solidFill>
                  <a:srgbClr val="000000"/>
                </a:solidFill>
                <a:latin typeface="Times New Roman" panose="02020603050405020304" pitchFamily="18" charset="0"/>
                <a:cs typeface="Arial"/>
                <a:sym typeface="Arial"/>
              </a:rPr>
              <a:t>Câu</a:t>
            </a:r>
            <a:r>
              <a:rPr lang="en-US" sz="13800" b="1" kern="0" dirty="0">
                <a:solidFill>
                  <a:srgbClr val="000000"/>
                </a:solidFill>
                <a:latin typeface="Times New Roman" panose="02020603050405020304" pitchFamily="18" charset="0"/>
                <a:cs typeface="Arial"/>
                <a:sym typeface="Arial"/>
              </a:rPr>
              <a:t> 5</a:t>
            </a:r>
            <a:endParaRPr lang="en-SG" sz="71400" dirty="0">
              <a:solidFill>
                <a:prstClr val="black"/>
              </a:solidFill>
              <a:latin typeface="等线 Light" panose="020F0302020204030204"/>
              <a:cs typeface="Arial"/>
              <a:sym typeface="Arial"/>
            </a:endParaRPr>
          </a:p>
        </p:txBody>
      </p:sp>
      <p:pic>
        <p:nvPicPr>
          <p:cNvPr id="11" name="Picture 10" descr="A person with long hair and a flower&#10;&#10;Description automatically generated">
            <a:extLst>
              <a:ext uri="{FF2B5EF4-FFF2-40B4-BE49-F238E27FC236}">
                <a16:creationId xmlns:a16="http://schemas.microsoft.com/office/drawing/2014/main" id="{B1B25FE9-69A6-F490-72F4-DF7A2E570F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4951" y="1534144"/>
            <a:ext cx="4000500" cy="5657850"/>
          </a:xfrm>
          <a:prstGeom prst="rect">
            <a:avLst/>
          </a:prstGeom>
        </p:spPr>
      </p:pic>
      <p:pic>
        <p:nvPicPr>
          <p:cNvPr id="12" name="Picture 11" descr="A plate of food and a plant&#10;&#10;Description automatically generated">
            <a:extLst>
              <a:ext uri="{FF2B5EF4-FFF2-40B4-BE49-F238E27FC236}">
                <a16:creationId xmlns:a16="http://schemas.microsoft.com/office/drawing/2014/main" id="{AA85A036-00FF-CEFF-1105-1765B3C94C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649" y="1800543"/>
            <a:ext cx="1650620" cy="1650620"/>
          </a:xfrm>
          <a:prstGeom prst="rect">
            <a:avLst/>
          </a:prstGeom>
        </p:spPr>
      </p:pic>
    </p:spTree>
    <p:extLst>
      <p:ext uri="{BB962C8B-B14F-4D97-AF65-F5344CB8AC3E}">
        <p14:creationId xmlns:p14="http://schemas.microsoft.com/office/powerpoint/2010/main" val="33870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2"/>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847E0DC-45A4-8F99-07AC-690DEA0F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87280" y="-1102360"/>
            <a:ext cx="2204720" cy="2204720"/>
          </a:xfrm>
          <a:prstGeom prst="rect">
            <a:avLst/>
          </a:prstGeom>
        </p:spPr>
      </p:pic>
      <p:sp>
        <p:nvSpPr>
          <p:cNvPr id="6" name="TextBox 14">
            <a:extLst>
              <a:ext uri="{FF2B5EF4-FFF2-40B4-BE49-F238E27FC236}">
                <a16:creationId xmlns:a16="http://schemas.microsoft.com/office/drawing/2014/main" id="{2BE100C4-15BE-FDB4-2707-4854BDAB4743}"/>
              </a:ext>
            </a:extLst>
          </p:cNvPr>
          <p:cNvSpPr txBox="1"/>
          <p:nvPr/>
        </p:nvSpPr>
        <p:spPr>
          <a:xfrm>
            <a:off x="2011904" y="150471"/>
            <a:ext cx="7616238" cy="646331"/>
          </a:xfrm>
          <a:custGeom>
            <a:avLst/>
            <a:gdLst>
              <a:gd name="connsiteX0" fmla="*/ 0 w 7616238"/>
              <a:gd name="connsiteY0" fmla="*/ 0 h 646331"/>
              <a:gd name="connsiteX1" fmla="*/ 357377 w 7616238"/>
              <a:gd name="connsiteY1" fmla="*/ 0 h 646331"/>
              <a:gd name="connsiteX2" fmla="*/ 1095567 w 7616238"/>
              <a:gd name="connsiteY2" fmla="*/ 0 h 646331"/>
              <a:gd name="connsiteX3" fmla="*/ 1529106 w 7616238"/>
              <a:gd name="connsiteY3" fmla="*/ 0 h 646331"/>
              <a:gd name="connsiteX4" fmla="*/ 2267295 w 7616238"/>
              <a:gd name="connsiteY4" fmla="*/ 0 h 646331"/>
              <a:gd name="connsiteX5" fmla="*/ 2624673 w 7616238"/>
              <a:gd name="connsiteY5" fmla="*/ 0 h 646331"/>
              <a:gd name="connsiteX6" fmla="*/ 3286700 w 7616238"/>
              <a:gd name="connsiteY6" fmla="*/ 0 h 646331"/>
              <a:gd name="connsiteX7" fmla="*/ 3644077 w 7616238"/>
              <a:gd name="connsiteY7" fmla="*/ 0 h 646331"/>
              <a:gd name="connsiteX8" fmla="*/ 4306104 w 7616238"/>
              <a:gd name="connsiteY8" fmla="*/ 0 h 646331"/>
              <a:gd name="connsiteX9" fmla="*/ 4815806 w 7616238"/>
              <a:gd name="connsiteY9" fmla="*/ 0 h 646331"/>
              <a:gd name="connsiteX10" fmla="*/ 5553995 w 7616238"/>
              <a:gd name="connsiteY10" fmla="*/ 0 h 646331"/>
              <a:gd name="connsiteX11" fmla="*/ 5987535 w 7616238"/>
              <a:gd name="connsiteY11" fmla="*/ 0 h 646331"/>
              <a:gd name="connsiteX12" fmla="*/ 6344912 w 7616238"/>
              <a:gd name="connsiteY12" fmla="*/ 0 h 646331"/>
              <a:gd name="connsiteX13" fmla="*/ 6778452 w 7616238"/>
              <a:gd name="connsiteY13" fmla="*/ 0 h 646331"/>
              <a:gd name="connsiteX14" fmla="*/ 7616238 w 7616238"/>
              <a:gd name="connsiteY14" fmla="*/ 0 h 646331"/>
              <a:gd name="connsiteX15" fmla="*/ 7616238 w 7616238"/>
              <a:gd name="connsiteY15" fmla="*/ 329629 h 646331"/>
              <a:gd name="connsiteX16" fmla="*/ 7616238 w 7616238"/>
              <a:gd name="connsiteY16" fmla="*/ 646331 h 646331"/>
              <a:gd name="connsiteX17" fmla="*/ 6954211 w 7616238"/>
              <a:gd name="connsiteY17" fmla="*/ 646331 h 646331"/>
              <a:gd name="connsiteX18" fmla="*/ 6216022 w 7616238"/>
              <a:gd name="connsiteY18" fmla="*/ 646331 h 646331"/>
              <a:gd name="connsiteX19" fmla="*/ 5858645 w 7616238"/>
              <a:gd name="connsiteY19" fmla="*/ 646331 h 646331"/>
              <a:gd name="connsiteX20" fmla="*/ 5348943 w 7616238"/>
              <a:gd name="connsiteY20" fmla="*/ 646331 h 646331"/>
              <a:gd name="connsiteX21" fmla="*/ 4686916 w 7616238"/>
              <a:gd name="connsiteY21" fmla="*/ 646331 h 646331"/>
              <a:gd name="connsiteX22" fmla="*/ 4253376 w 7616238"/>
              <a:gd name="connsiteY22" fmla="*/ 646331 h 646331"/>
              <a:gd name="connsiteX23" fmla="*/ 3667512 w 7616238"/>
              <a:gd name="connsiteY23" fmla="*/ 646331 h 646331"/>
              <a:gd name="connsiteX24" fmla="*/ 3310134 w 7616238"/>
              <a:gd name="connsiteY24" fmla="*/ 646331 h 646331"/>
              <a:gd name="connsiteX25" fmla="*/ 2724270 w 7616238"/>
              <a:gd name="connsiteY25" fmla="*/ 646331 h 646331"/>
              <a:gd name="connsiteX26" fmla="*/ 2062243 w 7616238"/>
              <a:gd name="connsiteY26" fmla="*/ 646331 h 646331"/>
              <a:gd name="connsiteX27" fmla="*/ 1552541 w 7616238"/>
              <a:gd name="connsiteY27" fmla="*/ 646331 h 646331"/>
              <a:gd name="connsiteX28" fmla="*/ 890514 w 7616238"/>
              <a:gd name="connsiteY28" fmla="*/ 646331 h 646331"/>
              <a:gd name="connsiteX29" fmla="*/ 0 w 7616238"/>
              <a:gd name="connsiteY29" fmla="*/ 646331 h 646331"/>
              <a:gd name="connsiteX30" fmla="*/ 0 w 7616238"/>
              <a:gd name="connsiteY30" fmla="*/ 342555 h 646331"/>
              <a:gd name="connsiteX31" fmla="*/ 0 w 7616238"/>
              <a:gd name="connsiteY3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16238" h="646331" extrusionOk="0">
                <a:moveTo>
                  <a:pt x="0" y="0"/>
                </a:moveTo>
                <a:cubicBezTo>
                  <a:pt x="113934" y="-22828"/>
                  <a:pt x="214399" y="29146"/>
                  <a:pt x="357377" y="0"/>
                </a:cubicBezTo>
                <a:cubicBezTo>
                  <a:pt x="500355" y="-29146"/>
                  <a:pt x="788393" y="85996"/>
                  <a:pt x="1095567" y="0"/>
                </a:cubicBezTo>
                <a:cubicBezTo>
                  <a:pt x="1402741" y="-85996"/>
                  <a:pt x="1363762" y="31163"/>
                  <a:pt x="1529106" y="0"/>
                </a:cubicBezTo>
                <a:cubicBezTo>
                  <a:pt x="1694450" y="-31163"/>
                  <a:pt x="2078151" y="47612"/>
                  <a:pt x="2267295" y="0"/>
                </a:cubicBezTo>
                <a:cubicBezTo>
                  <a:pt x="2456439" y="-47612"/>
                  <a:pt x="2523112" y="5124"/>
                  <a:pt x="2624673" y="0"/>
                </a:cubicBezTo>
                <a:cubicBezTo>
                  <a:pt x="2726234" y="-5124"/>
                  <a:pt x="2963258" y="7493"/>
                  <a:pt x="3286700" y="0"/>
                </a:cubicBezTo>
                <a:cubicBezTo>
                  <a:pt x="3610142" y="-7493"/>
                  <a:pt x="3553322" y="18712"/>
                  <a:pt x="3644077" y="0"/>
                </a:cubicBezTo>
                <a:cubicBezTo>
                  <a:pt x="3734832" y="-18712"/>
                  <a:pt x="4013669" y="897"/>
                  <a:pt x="4306104" y="0"/>
                </a:cubicBezTo>
                <a:cubicBezTo>
                  <a:pt x="4598539" y="-897"/>
                  <a:pt x="4660914" y="2596"/>
                  <a:pt x="4815806" y="0"/>
                </a:cubicBezTo>
                <a:cubicBezTo>
                  <a:pt x="4970698" y="-2596"/>
                  <a:pt x="5195299" y="26034"/>
                  <a:pt x="5553995" y="0"/>
                </a:cubicBezTo>
                <a:cubicBezTo>
                  <a:pt x="5912691" y="-26034"/>
                  <a:pt x="5792564" y="40989"/>
                  <a:pt x="5987535" y="0"/>
                </a:cubicBezTo>
                <a:cubicBezTo>
                  <a:pt x="6182506" y="-40989"/>
                  <a:pt x="6221183" y="37809"/>
                  <a:pt x="6344912" y="0"/>
                </a:cubicBezTo>
                <a:cubicBezTo>
                  <a:pt x="6468641" y="-37809"/>
                  <a:pt x="6629040" y="13404"/>
                  <a:pt x="6778452" y="0"/>
                </a:cubicBezTo>
                <a:cubicBezTo>
                  <a:pt x="6927864" y="-13404"/>
                  <a:pt x="7362918" y="16069"/>
                  <a:pt x="7616238" y="0"/>
                </a:cubicBezTo>
                <a:cubicBezTo>
                  <a:pt x="7619359" y="161699"/>
                  <a:pt x="7577388" y="184655"/>
                  <a:pt x="7616238" y="329629"/>
                </a:cubicBezTo>
                <a:cubicBezTo>
                  <a:pt x="7655088" y="474603"/>
                  <a:pt x="7592827" y="516935"/>
                  <a:pt x="7616238" y="646331"/>
                </a:cubicBezTo>
                <a:cubicBezTo>
                  <a:pt x="7477054" y="692220"/>
                  <a:pt x="7087375" y="584637"/>
                  <a:pt x="6954211" y="646331"/>
                </a:cubicBezTo>
                <a:cubicBezTo>
                  <a:pt x="6821047" y="708025"/>
                  <a:pt x="6523688" y="621373"/>
                  <a:pt x="6216022" y="646331"/>
                </a:cubicBezTo>
                <a:cubicBezTo>
                  <a:pt x="5908356" y="671289"/>
                  <a:pt x="5938995" y="621838"/>
                  <a:pt x="5858645" y="646331"/>
                </a:cubicBezTo>
                <a:cubicBezTo>
                  <a:pt x="5778295" y="670824"/>
                  <a:pt x="5537615" y="627563"/>
                  <a:pt x="5348943" y="646331"/>
                </a:cubicBezTo>
                <a:cubicBezTo>
                  <a:pt x="5160271" y="665099"/>
                  <a:pt x="4963211" y="618422"/>
                  <a:pt x="4686916" y="646331"/>
                </a:cubicBezTo>
                <a:cubicBezTo>
                  <a:pt x="4410621" y="674240"/>
                  <a:pt x="4344211" y="608284"/>
                  <a:pt x="4253376" y="646331"/>
                </a:cubicBezTo>
                <a:cubicBezTo>
                  <a:pt x="4162541" y="684378"/>
                  <a:pt x="3945652" y="581818"/>
                  <a:pt x="3667512" y="646331"/>
                </a:cubicBezTo>
                <a:cubicBezTo>
                  <a:pt x="3389372" y="710844"/>
                  <a:pt x="3486103" y="616395"/>
                  <a:pt x="3310134" y="646331"/>
                </a:cubicBezTo>
                <a:cubicBezTo>
                  <a:pt x="3134165" y="676267"/>
                  <a:pt x="2960530" y="609976"/>
                  <a:pt x="2724270" y="646331"/>
                </a:cubicBezTo>
                <a:cubicBezTo>
                  <a:pt x="2488010" y="682686"/>
                  <a:pt x="2302782" y="572462"/>
                  <a:pt x="2062243" y="646331"/>
                </a:cubicBezTo>
                <a:cubicBezTo>
                  <a:pt x="1821704" y="720200"/>
                  <a:pt x="1750976" y="595269"/>
                  <a:pt x="1552541" y="646331"/>
                </a:cubicBezTo>
                <a:cubicBezTo>
                  <a:pt x="1354106" y="697393"/>
                  <a:pt x="1193692" y="579569"/>
                  <a:pt x="890514" y="646331"/>
                </a:cubicBezTo>
                <a:cubicBezTo>
                  <a:pt x="587336" y="713093"/>
                  <a:pt x="314180" y="633600"/>
                  <a:pt x="0" y="646331"/>
                </a:cubicBezTo>
                <a:cubicBezTo>
                  <a:pt x="-23402" y="514584"/>
                  <a:pt x="21862" y="478041"/>
                  <a:pt x="0" y="342555"/>
                </a:cubicBezTo>
                <a:cubicBezTo>
                  <a:pt x="-21862" y="207069"/>
                  <a:pt x="3408" y="101807"/>
                  <a:pt x="0" y="0"/>
                </a:cubicBezTo>
                <a:close/>
              </a:path>
            </a:pathLst>
          </a:custGeom>
          <a:noFill/>
          <a:ln w="28575">
            <a:solidFill>
              <a:srgbClr val="002060"/>
            </a:solidFill>
            <a:extLst>
              <a:ext uri="{C807C97D-BFC1-408E-A445-0C87EB9F89A2}">
                <ask:lineSketchStyleProps xmlns="" xmlns:ask="http://schemas.microsoft.com/office/drawing/2018/sketchyshapes" sd="3675571373">
                  <a:prstGeom prst="rect">
                    <a:avLst/>
                  </a:prstGeom>
                  <ask:type>
                    <ask:lineSketchScribble/>
                  </ask:type>
                </ask:lineSketchStyleProps>
              </a:ext>
            </a:extLst>
          </a:ln>
        </p:spPr>
        <p:txBody>
          <a:bodyPr wrap="square" rtlCol="0">
            <a:spAutoFit/>
          </a:bodyPr>
          <a:lstStyle/>
          <a:p>
            <a:pPr algn="ctr" defTabSz="1219140">
              <a:defRPr/>
            </a:pP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5. </a:t>
            </a:r>
            <a:r>
              <a:rPr lang="en-US" sz="36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Câu</a:t>
            </a: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 5</a:t>
            </a:r>
            <a:endParaRPr lang="zh-CN" altLang="en-US" sz="16600" b="1" dirty="0">
              <a:solidFill>
                <a:srgbClr val="4472C4">
                  <a:lumMod val="50000"/>
                </a:srgbClr>
              </a:solidFill>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 name="Picture 1" descr="A plate of food and a plant&#10;&#10;Description automatically generated">
            <a:extLst>
              <a:ext uri="{FF2B5EF4-FFF2-40B4-BE49-F238E27FC236}">
                <a16:creationId xmlns:a16="http://schemas.microsoft.com/office/drawing/2014/main" id="{F378B207-3BEC-1DA7-2B60-04A287B73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237" y="-136605"/>
            <a:ext cx="1517779" cy="1517779"/>
          </a:xfrm>
          <a:prstGeom prst="rect">
            <a:avLst/>
          </a:prstGeom>
        </p:spPr>
      </p:pic>
      <p:pic>
        <p:nvPicPr>
          <p:cNvPr id="7" name="图片 8">
            <a:extLst>
              <a:ext uri="{FF2B5EF4-FFF2-40B4-BE49-F238E27FC236}">
                <a16:creationId xmlns:a16="http://schemas.microsoft.com/office/drawing/2014/main" id="{C7E16367-6E3E-0F3B-7A03-AD675F1FF24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a:off x="0" y="0"/>
            <a:ext cx="2627453" cy="3373936"/>
          </a:xfrm>
          <a:prstGeom prst="rect">
            <a:avLst/>
          </a:prstGeom>
        </p:spPr>
      </p:pic>
      <p:pic>
        <p:nvPicPr>
          <p:cNvPr id="4" name="图片 1">
            <a:extLst>
              <a:ext uri="{FF2B5EF4-FFF2-40B4-BE49-F238E27FC236}">
                <a16:creationId xmlns:a16="http://schemas.microsoft.com/office/drawing/2014/main" id="{64AA6FFA-D7C4-E36B-6D66-77BF5D010A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2476248"/>
            <a:ext cx="3720540" cy="4275075"/>
          </a:xfrm>
          <a:prstGeom prst="rect">
            <a:avLst/>
          </a:prstGeom>
        </p:spPr>
      </p:pic>
      <p:grpSp>
        <p:nvGrpSpPr>
          <p:cNvPr id="8" name="组合 9">
            <a:extLst>
              <a:ext uri="{FF2B5EF4-FFF2-40B4-BE49-F238E27FC236}">
                <a16:creationId xmlns:a16="http://schemas.microsoft.com/office/drawing/2014/main" id="{8F6E11FD-DBC7-B347-8CA2-69BFEDD9AB04}"/>
              </a:ext>
            </a:extLst>
          </p:cNvPr>
          <p:cNvGrpSpPr/>
          <p:nvPr/>
        </p:nvGrpSpPr>
        <p:grpSpPr>
          <a:xfrm>
            <a:off x="4084690" y="622284"/>
            <a:ext cx="8206593" cy="5955679"/>
            <a:chOff x="1712508" y="3774914"/>
            <a:chExt cx="3059592" cy="2355562"/>
          </a:xfrm>
        </p:grpSpPr>
        <p:sp>
          <p:nvSpPr>
            <p:cNvPr id="9" name="十角星 5">
              <a:extLst>
                <a:ext uri="{FF2B5EF4-FFF2-40B4-BE49-F238E27FC236}">
                  <a16:creationId xmlns:a16="http://schemas.microsoft.com/office/drawing/2014/main" id="{D25DC2FC-646B-4C6C-8617-6FFF92D69DCF}"/>
                </a:ext>
              </a:extLst>
            </p:cNvPr>
            <p:cNvSpPr/>
            <p:nvPr/>
          </p:nvSpPr>
          <p:spPr>
            <a:xfrm rot="20096755">
              <a:off x="2027318" y="3927178"/>
              <a:ext cx="2545855" cy="2051036"/>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zh-CN" altLang="en-US" sz="1867" kern="0">
                <a:solidFill>
                  <a:srgbClr val="FFFFFF"/>
                </a:solidFill>
                <a:latin typeface="Arial"/>
                <a:ea typeface="宋体" panose="02010600030101010101" pitchFamily="2" charset="-122"/>
                <a:cs typeface="+mn-ea"/>
                <a:sym typeface="+mn-lt"/>
              </a:endParaRPr>
            </a:p>
          </p:txBody>
        </p:sp>
        <p:grpSp>
          <p:nvGrpSpPr>
            <p:cNvPr id="10" name="组合 11">
              <a:extLst>
                <a:ext uri="{FF2B5EF4-FFF2-40B4-BE49-F238E27FC236}">
                  <a16:creationId xmlns:a16="http://schemas.microsoft.com/office/drawing/2014/main" id="{090DE1FC-F1E7-3A8D-A32D-50C79EF7D82E}"/>
                </a:ext>
              </a:extLst>
            </p:cNvPr>
            <p:cNvGrpSpPr/>
            <p:nvPr/>
          </p:nvGrpSpPr>
          <p:grpSpPr>
            <a:xfrm>
              <a:off x="1712508" y="3774914"/>
              <a:ext cx="3059592" cy="2355562"/>
              <a:chOff x="1712508" y="3774914"/>
              <a:chExt cx="3059592" cy="2355562"/>
            </a:xfrm>
          </p:grpSpPr>
          <p:pic>
            <p:nvPicPr>
              <p:cNvPr id="11" name="图片 12">
                <a:extLst>
                  <a:ext uri="{FF2B5EF4-FFF2-40B4-BE49-F238E27FC236}">
                    <a16:creationId xmlns:a16="http://schemas.microsoft.com/office/drawing/2014/main" id="{B8FA0AE5-63D2-20F5-F04F-756E534BB8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2508" y="3774914"/>
                <a:ext cx="3059592" cy="2355562"/>
              </a:xfrm>
              <a:prstGeom prst="rect">
                <a:avLst/>
              </a:prstGeom>
            </p:spPr>
          </p:pic>
          <p:sp>
            <p:nvSpPr>
              <p:cNvPr id="12" name="文本框 14">
                <a:extLst>
                  <a:ext uri="{FF2B5EF4-FFF2-40B4-BE49-F238E27FC236}">
                    <a16:creationId xmlns:a16="http://schemas.microsoft.com/office/drawing/2014/main" id="{B70E7096-0329-629D-A1E1-7CB8E5DED015}"/>
                  </a:ext>
                </a:extLst>
              </p:cNvPr>
              <p:cNvSpPr txBox="1"/>
              <p:nvPr/>
            </p:nvSpPr>
            <p:spPr>
              <a:xfrm rot="21287494">
                <a:off x="2169196" y="4394357"/>
                <a:ext cx="2171469" cy="1253823"/>
              </a:xfrm>
              <a:prstGeom prst="rect">
                <a:avLst/>
              </a:prstGeom>
              <a:noFill/>
            </p:spPr>
            <p:txBody>
              <a:bodyPr wrap="square" rtlCol="0">
                <a:spAutoFit/>
              </a:bodyPr>
              <a:lstStyle/>
              <a:p>
                <a:pPr algn="ctr">
                  <a:spcAft>
                    <a:spcPts val="800"/>
                  </a:spcAft>
                </a:pPr>
                <a:r>
                  <a:rPr lang="vi-VN" sz="4000" dirty="0">
                    <a:solidFill>
                      <a:srgbClr val="100101"/>
                    </a:solidFill>
                    <a:effectLst/>
                    <a:latin typeface="Times New Roman" panose="02020603050405020304" pitchFamily="18" charset="0"/>
                    <a:ea typeface="Calibri" panose="020F0502020204030204" pitchFamily="34" charset="0"/>
                    <a:cs typeface="Times New Roman" panose="02020603050405020304" pitchFamily="18" charset="0"/>
                  </a:rPr>
                  <a:t>Từ những cách hiểu về bài thơ </a:t>
                </a:r>
                <a:r>
                  <a:rPr lang="vi-VN" sz="4000" b="1" dirty="0">
                    <a:solidFill>
                      <a:srgbClr val="100101"/>
                    </a:solidFill>
                    <a:effectLst/>
                    <a:latin typeface="Times New Roman" panose="02020603050405020304" pitchFamily="18" charset="0"/>
                    <a:ea typeface="Calibri" panose="020F0502020204030204" pitchFamily="34" charset="0"/>
                    <a:cs typeface="Times New Roman" panose="02020603050405020304" pitchFamily="18" charset="0"/>
                  </a:rPr>
                  <a:t>Bánh trôi nước </a:t>
                </a:r>
                <a:r>
                  <a:rPr lang="vi-VN" sz="4000" dirty="0">
                    <a:solidFill>
                      <a:srgbClr val="100101"/>
                    </a:solidFill>
                    <a:effectLst/>
                    <a:latin typeface="Times New Roman" panose="02020603050405020304" pitchFamily="18" charset="0"/>
                    <a:ea typeface="Calibri" panose="020F0502020204030204" pitchFamily="34" charset="0"/>
                    <a:cs typeface="Times New Roman" panose="02020603050405020304" pitchFamily="18" charset="0"/>
                  </a:rPr>
                  <a:t>được nêu trong văn bản, em có suy nghĩ gì về cách tiếp nhận một bài thơ?</a:t>
                </a:r>
                <a:endParaRPr lang="en-SG" sz="4000" dirty="0">
                  <a:solidFill>
                    <a:srgbClr val="10010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239283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2"/>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847E0DC-45A4-8F99-07AC-690DEA0F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87280" y="-1102360"/>
            <a:ext cx="2204720" cy="2204720"/>
          </a:xfrm>
          <a:prstGeom prst="rect">
            <a:avLst/>
          </a:prstGeom>
        </p:spPr>
      </p:pic>
      <p:sp>
        <p:nvSpPr>
          <p:cNvPr id="6" name="TextBox 14">
            <a:extLst>
              <a:ext uri="{FF2B5EF4-FFF2-40B4-BE49-F238E27FC236}">
                <a16:creationId xmlns:a16="http://schemas.microsoft.com/office/drawing/2014/main" id="{2BE100C4-15BE-FDB4-2707-4854BDAB4743}"/>
              </a:ext>
            </a:extLst>
          </p:cNvPr>
          <p:cNvSpPr txBox="1"/>
          <p:nvPr/>
        </p:nvSpPr>
        <p:spPr>
          <a:xfrm>
            <a:off x="2011904" y="150471"/>
            <a:ext cx="7616238" cy="646331"/>
          </a:xfrm>
          <a:custGeom>
            <a:avLst/>
            <a:gdLst>
              <a:gd name="connsiteX0" fmla="*/ 0 w 7616238"/>
              <a:gd name="connsiteY0" fmla="*/ 0 h 646331"/>
              <a:gd name="connsiteX1" fmla="*/ 357377 w 7616238"/>
              <a:gd name="connsiteY1" fmla="*/ 0 h 646331"/>
              <a:gd name="connsiteX2" fmla="*/ 1095567 w 7616238"/>
              <a:gd name="connsiteY2" fmla="*/ 0 h 646331"/>
              <a:gd name="connsiteX3" fmla="*/ 1529106 w 7616238"/>
              <a:gd name="connsiteY3" fmla="*/ 0 h 646331"/>
              <a:gd name="connsiteX4" fmla="*/ 2267295 w 7616238"/>
              <a:gd name="connsiteY4" fmla="*/ 0 h 646331"/>
              <a:gd name="connsiteX5" fmla="*/ 2624673 w 7616238"/>
              <a:gd name="connsiteY5" fmla="*/ 0 h 646331"/>
              <a:gd name="connsiteX6" fmla="*/ 3286700 w 7616238"/>
              <a:gd name="connsiteY6" fmla="*/ 0 h 646331"/>
              <a:gd name="connsiteX7" fmla="*/ 3644077 w 7616238"/>
              <a:gd name="connsiteY7" fmla="*/ 0 h 646331"/>
              <a:gd name="connsiteX8" fmla="*/ 4306104 w 7616238"/>
              <a:gd name="connsiteY8" fmla="*/ 0 h 646331"/>
              <a:gd name="connsiteX9" fmla="*/ 4815806 w 7616238"/>
              <a:gd name="connsiteY9" fmla="*/ 0 h 646331"/>
              <a:gd name="connsiteX10" fmla="*/ 5553995 w 7616238"/>
              <a:gd name="connsiteY10" fmla="*/ 0 h 646331"/>
              <a:gd name="connsiteX11" fmla="*/ 5987535 w 7616238"/>
              <a:gd name="connsiteY11" fmla="*/ 0 h 646331"/>
              <a:gd name="connsiteX12" fmla="*/ 6344912 w 7616238"/>
              <a:gd name="connsiteY12" fmla="*/ 0 h 646331"/>
              <a:gd name="connsiteX13" fmla="*/ 6778452 w 7616238"/>
              <a:gd name="connsiteY13" fmla="*/ 0 h 646331"/>
              <a:gd name="connsiteX14" fmla="*/ 7616238 w 7616238"/>
              <a:gd name="connsiteY14" fmla="*/ 0 h 646331"/>
              <a:gd name="connsiteX15" fmla="*/ 7616238 w 7616238"/>
              <a:gd name="connsiteY15" fmla="*/ 329629 h 646331"/>
              <a:gd name="connsiteX16" fmla="*/ 7616238 w 7616238"/>
              <a:gd name="connsiteY16" fmla="*/ 646331 h 646331"/>
              <a:gd name="connsiteX17" fmla="*/ 6954211 w 7616238"/>
              <a:gd name="connsiteY17" fmla="*/ 646331 h 646331"/>
              <a:gd name="connsiteX18" fmla="*/ 6216022 w 7616238"/>
              <a:gd name="connsiteY18" fmla="*/ 646331 h 646331"/>
              <a:gd name="connsiteX19" fmla="*/ 5858645 w 7616238"/>
              <a:gd name="connsiteY19" fmla="*/ 646331 h 646331"/>
              <a:gd name="connsiteX20" fmla="*/ 5348943 w 7616238"/>
              <a:gd name="connsiteY20" fmla="*/ 646331 h 646331"/>
              <a:gd name="connsiteX21" fmla="*/ 4686916 w 7616238"/>
              <a:gd name="connsiteY21" fmla="*/ 646331 h 646331"/>
              <a:gd name="connsiteX22" fmla="*/ 4253376 w 7616238"/>
              <a:gd name="connsiteY22" fmla="*/ 646331 h 646331"/>
              <a:gd name="connsiteX23" fmla="*/ 3667512 w 7616238"/>
              <a:gd name="connsiteY23" fmla="*/ 646331 h 646331"/>
              <a:gd name="connsiteX24" fmla="*/ 3310134 w 7616238"/>
              <a:gd name="connsiteY24" fmla="*/ 646331 h 646331"/>
              <a:gd name="connsiteX25" fmla="*/ 2724270 w 7616238"/>
              <a:gd name="connsiteY25" fmla="*/ 646331 h 646331"/>
              <a:gd name="connsiteX26" fmla="*/ 2062243 w 7616238"/>
              <a:gd name="connsiteY26" fmla="*/ 646331 h 646331"/>
              <a:gd name="connsiteX27" fmla="*/ 1552541 w 7616238"/>
              <a:gd name="connsiteY27" fmla="*/ 646331 h 646331"/>
              <a:gd name="connsiteX28" fmla="*/ 890514 w 7616238"/>
              <a:gd name="connsiteY28" fmla="*/ 646331 h 646331"/>
              <a:gd name="connsiteX29" fmla="*/ 0 w 7616238"/>
              <a:gd name="connsiteY29" fmla="*/ 646331 h 646331"/>
              <a:gd name="connsiteX30" fmla="*/ 0 w 7616238"/>
              <a:gd name="connsiteY30" fmla="*/ 342555 h 646331"/>
              <a:gd name="connsiteX31" fmla="*/ 0 w 7616238"/>
              <a:gd name="connsiteY3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16238" h="646331" extrusionOk="0">
                <a:moveTo>
                  <a:pt x="0" y="0"/>
                </a:moveTo>
                <a:cubicBezTo>
                  <a:pt x="113934" y="-22828"/>
                  <a:pt x="214399" y="29146"/>
                  <a:pt x="357377" y="0"/>
                </a:cubicBezTo>
                <a:cubicBezTo>
                  <a:pt x="500355" y="-29146"/>
                  <a:pt x="788393" y="85996"/>
                  <a:pt x="1095567" y="0"/>
                </a:cubicBezTo>
                <a:cubicBezTo>
                  <a:pt x="1402741" y="-85996"/>
                  <a:pt x="1363762" y="31163"/>
                  <a:pt x="1529106" y="0"/>
                </a:cubicBezTo>
                <a:cubicBezTo>
                  <a:pt x="1694450" y="-31163"/>
                  <a:pt x="2078151" y="47612"/>
                  <a:pt x="2267295" y="0"/>
                </a:cubicBezTo>
                <a:cubicBezTo>
                  <a:pt x="2456439" y="-47612"/>
                  <a:pt x="2523112" y="5124"/>
                  <a:pt x="2624673" y="0"/>
                </a:cubicBezTo>
                <a:cubicBezTo>
                  <a:pt x="2726234" y="-5124"/>
                  <a:pt x="2963258" y="7493"/>
                  <a:pt x="3286700" y="0"/>
                </a:cubicBezTo>
                <a:cubicBezTo>
                  <a:pt x="3610142" y="-7493"/>
                  <a:pt x="3553322" y="18712"/>
                  <a:pt x="3644077" y="0"/>
                </a:cubicBezTo>
                <a:cubicBezTo>
                  <a:pt x="3734832" y="-18712"/>
                  <a:pt x="4013669" y="897"/>
                  <a:pt x="4306104" y="0"/>
                </a:cubicBezTo>
                <a:cubicBezTo>
                  <a:pt x="4598539" y="-897"/>
                  <a:pt x="4660914" y="2596"/>
                  <a:pt x="4815806" y="0"/>
                </a:cubicBezTo>
                <a:cubicBezTo>
                  <a:pt x="4970698" y="-2596"/>
                  <a:pt x="5195299" y="26034"/>
                  <a:pt x="5553995" y="0"/>
                </a:cubicBezTo>
                <a:cubicBezTo>
                  <a:pt x="5912691" y="-26034"/>
                  <a:pt x="5792564" y="40989"/>
                  <a:pt x="5987535" y="0"/>
                </a:cubicBezTo>
                <a:cubicBezTo>
                  <a:pt x="6182506" y="-40989"/>
                  <a:pt x="6221183" y="37809"/>
                  <a:pt x="6344912" y="0"/>
                </a:cubicBezTo>
                <a:cubicBezTo>
                  <a:pt x="6468641" y="-37809"/>
                  <a:pt x="6629040" y="13404"/>
                  <a:pt x="6778452" y="0"/>
                </a:cubicBezTo>
                <a:cubicBezTo>
                  <a:pt x="6927864" y="-13404"/>
                  <a:pt x="7362918" y="16069"/>
                  <a:pt x="7616238" y="0"/>
                </a:cubicBezTo>
                <a:cubicBezTo>
                  <a:pt x="7619359" y="161699"/>
                  <a:pt x="7577388" y="184655"/>
                  <a:pt x="7616238" y="329629"/>
                </a:cubicBezTo>
                <a:cubicBezTo>
                  <a:pt x="7655088" y="474603"/>
                  <a:pt x="7592827" y="516935"/>
                  <a:pt x="7616238" y="646331"/>
                </a:cubicBezTo>
                <a:cubicBezTo>
                  <a:pt x="7477054" y="692220"/>
                  <a:pt x="7087375" y="584637"/>
                  <a:pt x="6954211" y="646331"/>
                </a:cubicBezTo>
                <a:cubicBezTo>
                  <a:pt x="6821047" y="708025"/>
                  <a:pt x="6523688" y="621373"/>
                  <a:pt x="6216022" y="646331"/>
                </a:cubicBezTo>
                <a:cubicBezTo>
                  <a:pt x="5908356" y="671289"/>
                  <a:pt x="5938995" y="621838"/>
                  <a:pt x="5858645" y="646331"/>
                </a:cubicBezTo>
                <a:cubicBezTo>
                  <a:pt x="5778295" y="670824"/>
                  <a:pt x="5537615" y="627563"/>
                  <a:pt x="5348943" y="646331"/>
                </a:cubicBezTo>
                <a:cubicBezTo>
                  <a:pt x="5160271" y="665099"/>
                  <a:pt x="4963211" y="618422"/>
                  <a:pt x="4686916" y="646331"/>
                </a:cubicBezTo>
                <a:cubicBezTo>
                  <a:pt x="4410621" y="674240"/>
                  <a:pt x="4344211" y="608284"/>
                  <a:pt x="4253376" y="646331"/>
                </a:cubicBezTo>
                <a:cubicBezTo>
                  <a:pt x="4162541" y="684378"/>
                  <a:pt x="3945652" y="581818"/>
                  <a:pt x="3667512" y="646331"/>
                </a:cubicBezTo>
                <a:cubicBezTo>
                  <a:pt x="3389372" y="710844"/>
                  <a:pt x="3486103" y="616395"/>
                  <a:pt x="3310134" y="646331"/>
                </a:cubicBezTo>
                <a:cubicBezTo>
                  <a:pt x="3134165" y="676267"/>
                  <a:pt x="2960530" y="609976"/>
                  <a:pt x="2724270" y="646331"/>
                </a:cubicBezTo>
                <a:cubicBezTo>
                  <a:pt x="2488010" y="682686"/>
                  <a:pt x="2302782" y="572462"/>
                  <a:pt x="2062243" y="646331"/>
                </a:cubicBezTo>
                <a:cubicBezTo>
                  <a:pt x="1821704" y="720200"/>
                  <a:pt x="1750976" y="595269"/>
                  <a:pt x="1552541" y="646331"/>
                </a:cubicBezTo>
                <a:cubicBezTo>
                  <a:pt x="1354106" y="697393"/>
                  <a:pt x="1193692" y="579569"/>
                  <a:pt x="890514" y="646331"/>
                </a:cubicBezTo>
                <a:cubicBezTo>
                  <a:pt x="587336" y="713093"/>
                  <a:pt x="314180" y="633600"/>
                  <a:pt x="0" y="646331"/>
                </a:cubicBezTo>
                <a:cubicBezTo>
                  <a:pt x="-23402" y="514584"/>
                  <a:pt x="21862" y="478041"/>
                  <a:pt x="0" y="342555"/>
                </a:cubicBezTo>
                <a:cubicBezTo>
                  <a:pt x="-21862" y="207069"/>
                  <a:pt x="3408" y="101807"/>
                  <a:pt x="0" y="0"/>
                </a:cubicBezTo>
                <a:close/>
              </a:path>
            </a:pathLst>
          </a:custGeom>
          <a:noFill/>
          <a:ln w="28575">
            <a:solidFill>
              <a:srgbClr val="002060"/>
            </a:solidFill>
            <a:extLst>
              <a:ext uri="{C807C97D-BFC1-408E-A445-0C87EB9F89A2}">
                <ask:lineSketchStyleProps xmlns="" xmlns:ask="http://schemas.microsoft.com/office/drawing/2018/sketchyshapes" sd="3675571373">
                  <a:prstGeom prst="rect">
                    <a:avLst/>
                  </a:prstGeom>
                  <ask:type>
                    <ask:lineSketchScribble/>
                  </ask:type>
                </ask:lineSketchStyleProps>
              </a:ext>
            </a:extLst>
          </a:ln>
        </p:spPr>
        <p:txBody>
          <a:bodyPr wrap="square" rtlCol="0">
            <a:spAutoFit/>
          </a:bodyPr>
          <a:lstStyle/>
          <a:p>
            <a:pPr algn="ctr" defTabSz="1219140">
              <a:defRPr/>
            </a:pP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5. </a:t>
            </a:r>
            <a:r>
              <a:rPr lang="en-US" sz="36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Câu</a:t>
            </a:r>
            <a:r>
              <a:rPr lang="en-US" sz="3600" b="1" dirty="0">
                <a:solidFill>
                  <a:srgbClr val="4472C4">
                    <a:lumMod val="50000"/>
                  </a:srgbClr>
                </a:solidFill>
                <a:latin typeface="Times New Roman" panose="02020603050405020304" pitchFamily="18" charset="0"/>
                <a:ea typeface="Calibri" panose="020F0502020204030204" pitchFamily="34" charset="0"/>
                <a:cs typeface="Arial"/>
                <a:sym typeface="Arial"/>
              </a:rPr>
              <a:t> 5</a:t>
            </a:r>
            <a:endParaRPr lang="zh-CN" altLang="en-US" sz="16600" b="1" dirty="0">
              <a:solidFill>
                <a:srgbClr val="4472C4">
                  <a:lumMod val="50000"/>
                </a:srgbClr>
              </a:solidFill>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 name="Picture 1" descr="A plate of food and a plant&#10;&#10;Description automatically generated">
            <a:extLst>
              <a:ext uri="{FF2B5EF4-FFF2-40B4-BE49-F238E27FC236}">
                <a16:creationId xmlns:a16="http://schemas.microsoft.com/office/drawing/2014/main" id="{F378B207-3BEC-1DA7-2B60-04A287B73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237" y="-136605"/>
            <a:ext cx="1517779" cy="1517779"/>
          </a:xfrm>
          <a:prstGeom prst="rect">
            <a:avLst/>
          </a:prstGeom>
        </p:spPr>
      </p:pic>
      <p:pic>
        <p:nvPicPr>
          <p:cNvPr id="7" name="图片 8">
            <a:extLst>
              <a:ext uri="{FF2B5EF4-FFF2-40B4-BE49-F238E27FC236}">
                <a16:creationId xmlns:a16="http://schemas.microsoft.com/office/drawing/2014/main" id="{C7E16367-6E3E-0F3B-7A03-AD675F1FF24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a:off x="0" y="0"/>
            <a:ext cx="2627453" cy="3373936"/>
          </a:xfrm>
          <a:prstGeom prst="rect">
            <a:avLst/>
          </a:prstGeom>
        </p:spPr>
      </p:pic>
      <p:grpSp>
        <p:nvGrpSpPr>
          <p:cNvPr id="86" name="Google Shape;3607;p43">
            <a:extLst>
              <a:ext uri="{FF2B5EF4-FFF2-40B4-BE49-F238E27FC236}">
                <a16:creationId xmlns:a16="http://schemas.microsoft.com/office/drawing/2014/main" id="{22934FBF-BCAE-DD4F-92FF-9FE1297497D0}"/>
              </a:ext>
            </a:extLst>
          </p:cNvPr>
          <p:cNvGrpSpPr/>
          <p:nvPr/>
        </p:nvGrpSpPr>
        <p:grpSpPr>
          <a:xfrm>
            <a:off x="62174" y="1346624"/>
            <a:ext cx="3219505" cy="4514965"/>
            <a:chOff x="9933811" y="2171394"/>
            <a:chExt cx="2082599" cy="2952243"/>
          </a:xfrm>
        </p:grpSpPr>
        <p:sp>
          <p:nvSpPr>
            <p:cNvPr id="87" name="Google Shape;3608;p43">
              <a:extLst>
                <a:ext uri="{FF2B5EF4-FFF2-40B4-BE49-F238E27FC236}">
                  <a16:creationId xmlns:a16="http://schemas.microsoft.com/office/drawing/2014/main" id="{8FC9D33B-8CCF-6744-95D8-77C711A72AFD}"/>
                </a:ext>
              </a:extLst>
            </p:cNvPr>
            <p:cNvSpPr/>
            <p:nvPr/>
          </p:nvSpPr>
          <p:spPr>
            <a:xfrm>
              <a:off x="10064953" y="2171394"/>
              <a:ext cx="1951457" cy="1811227"/>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Google Shape;3609;p43">
              <a:extLst>
                <a:ext uri="{FF2B5EF4-FFF2-40B4-BE49-F238E27FC236}">
                  <a16:creationId xmlns:a16="http://schemas.microsoft.com/office/drawing/2014/main" id="{CC7517B9-7F00-6F9E-BE8C-D91CB04F3C31}"/>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3610;p43">
              <a:extLst>
                <a:ext uri="{FF2B5EF4-FFF2-40B4-BE49-F238E27FC236}">
                  <a16:creationId xmlns:a16="http://schemas.microsoft.com/office/drawing/2014/main" id="{30FB3BE3-2B06-6D6D-BB44-7DDCF596A7D7}"/>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3611;p43">
              <a:extLst>
                <a:ext uri="{FF2B5EF4-FFF2-40B4-BE49-F238E27FC236}">
                  <a16:creationId xmlns:a16="http://schemas.microsoft.com/office/drawing/2014/main" id="{117280FF-F8A6-6C47-F2A4-BE60A348DF64}"/>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3612;p43">
              <a:extLst>
                <a:ext uri="{FF2B5EF4-FFF2-40B4-BE49-F238E27FC236}">
                  <a16:creationId xmlns:a16="http://schemas.microsoft.com/office/drawing/2014/main" id="{F9EFB5A4-8A3B-3C1F-96D6-F5DD3A3AC732}"/>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3613;p43">
              <a:extLst>
                <a:ext uri="{FF2B5EF4-FFF2-40B4-BE49-F238E27FC236}">
                  <a16:creationId xmlns:a16="http://schemas.microsoft.com/office/drawing/2014/main" id="{8857226C-61BD-02F5-4D1C-990B11D49E3C}"/>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3614;p43">
              <a:extLst>
                <a:ext uri="{FF2B5EF4-FFF2-40B4-BE49-F238E27FC236}">
                  <a16:creationId xmlns:a16="http://schemas.microsoft.com/office/drawing/2014/main" id="{343B7D61-4F32-1555-EE39-672E98CE7E19}"/>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3615;p43">
              <a:extLst>
                <a:ext uri="{FF2B5EF4-FFF2-40B4-BE49-F238E27FC236}">
                  <a16:creationId xmlns:a16="http://schemas.microsoft.com/office/drawing/2014/main" id="{4D1DEBE2-2744-C0AA-32B9-51DC8EE98BBA}"/>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3616;p43">
              <a:extLst>
                <a:ext uri="{FF2B5EF4-FFF2-40B4-BE49-F238E27FC236}">
                  <a16:creationId xmlns:a16="http://schemas.microsoft.com/office/drawing/2014/main" id="{74230257-20AE-0539-FC7E-4B7EE409BD80}"/>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3617;p43">
              <a:extLst>
                <a:ext uri="{FF2B5EF4-FFF2-40B4-BE49-F238E27FC236}">
                  <a16:creationId xmlns:a16="http://schemas.microsoft.com/office/drawing/2014/main" id="{77757247-CDF9-27E0-2A5C-460704B521D6}"/>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3618;p43">
              <a:extLst>
                <a:ext uri="{FF2B5EF4-FFF2-40B4-BE49-F238E27FC236}">
                  <a16:creationId xmlns:a16="http://schemas.microsoft.com/office/drawing/2014/main" id="{4C04E934-7907-7F30-D7A7-BCE164EBD335}"/>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3619;p43">
              <a:extLst>
                <a:ext uri="{FF2B5EF4-FFF2-40B4-BE49-F238E27FC236}">
                  <a16:creationId xmlns:a16="http://schemas.microsoft.com/office/drawing/2014/main" id="{E33091E5-31F0-B218-9063-867FCFA42D10}"/>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3620;p43">
              <a:extLst>
                <a:ext uri="{FF2B5EF4-FFF2-40B4-BE49-F238E27FC236}">
                  <a16:creationId xmlns:a16="http://schemas.microsoft.com/office/drawing/2014/main" id="{E7BEF8CB-998B-529B-C174-C881DBB00DA1}"/>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3621;p43">
              <a:extLst>
                <a:ext uri="{FF2B5EF4-FFF2-40B4-BE49-F238E27FC236}">
                  <a16:creationId xmlns:a16="http://schemas.microsoft.com/office/drawing/2014/main" id="{EB51B968-E951-309D-A1D7-83D6D571DCF8}"/>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3622;p43">
              <a:extLst>
                <a:ext uri="{FF2B5EF4-FFF2-40B4-BE49-F238E27FC236}">
                  <a16:creationId xmlns:a16="http://schemas.microsoft.com/office/drawing/2014/main" id="{C6621138-BDB7-522F-55D0-ABA4FB954DD8}"/>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3623;p43">
              <a:extLst>
                <a:ext uri="{FF2B5EF4-FFF2-40B4-BE49-F238E27FC236}">
                  <a16:creationId xmlns:a16="http://schemas.microsoft.com/office/drawing/2014/main" id="{A02D1780-5EFE-E399-BC5A-0B623A3A5983}"/>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3624;p43">
              <a:extLst>
                <a:ext uri="{FF2B5EF4-FFF2-40B4-BE49-F238E27FC236}">
                  <a16:creationId xmlns:a16="http://schemas.microsoft.com/office/drawing/2014/main" id="{CC495655-FAA6-67F1-E696-47D535A26DF6}"/>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3625;p43">
              <a:extLst>
                <a:ext uri="{FF2B5EF4-FFF2-40B4-BE49-F238E27FC236}">
                  <a16:creationId xmlns:a16="http://schemas.microsoft.com/office/drawing/2014/main" id="{D4DE1BAA-1BD9-E504-7FE4-A435BC539352}"/>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3626;p43">
              <a:extLst>
                <a:ext uri="{FF2B5EF4-FFF2-40B4-BE49-F238E27FC236}">
                  <a16:creationId xmlns:a16="http://schemas.microsoft.com/office/drawing/2014/main" id="{2FD7C355-A05A-F5AF-5D41-936B60A03AD6}"/>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3627;p43">
              <a:extLst>
                <a:ext uri="{FF2B5EF4-FFF2-40B4-BE49-F238E27FC236}">
                  <a16:creationId xmlns:a16="http://schemas.microsoft.com/office/drawing/2014/main" id="{4C52E3A5-CEE0-D093-16BC-E3DD40162353}"/>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3628;p43">
              <a:extLst>
                <a:ext uri="{FF2B5EF4-FFF2-40B4-BE49-F238E27FC236}">
                  <a16:creationId xmlns:a16="http://schemas.microsoft.com/office/drawing/2014/main" id="{34F7BA6D-CAD7-7D3C-C162-2A9AB8A349C3}"/>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3629;p43">
              <a:extLst>
                <a:ext uri="{FF2B5EF4-FFF2-40B4-BE49-F238E27FC236}">
                  <a16:creationId xmlns:a16="http://schemas.microsoft.com/office/drawing/2014/main" id="{B0FE89F3-3B69-6023-40AF-BBF4B944D4B5}"/>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9" name="Google Shape;3630;p43">
            <a:extLst>
              <a:ext uri="{FF2B5EF4-FFF2-40B4-BE49-F238E27FC236}">
                <a16:creationId xmlns:a16="http://schemas.microsoft.com/office/drawing/2014/main" id="{D35A0E0B-E38A-7F72-C7EF-5B40CBB23568}"/>
              </a:ext>
            </a:extLst>
          </p:cNvPr>
          <p:cNvSpPr txBox="1"/>
          <p:nvPr/>
        </p:nvSpPr>
        <p:spPr>
          <a:xfrm>
            <a:off x="1127345" y="1918145"/>
            <a:ext cx="1702400" cy="980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dirty="0">
              <a:ln>
                <a:noFill/>
              </a:ln>
              <a:solidFill>
                <a:srgbClr val="85200C"/>
              </a:solidFill>
              <a:effectLst/>
              <a:uLnTx/>
              <a:uFillTx/>
              <a:latin typeface="Times New Roman" panose="02020603050405020304" pitchFamily="18" charset="0"/>
              <a:ea typeface="Viga"/>
              <a:cs typeface="Times New Roman" panose="02020603050405020304" pitchFamily="18" charset="0"/>
              <a:sym typeface="Viga"/>
            </a:endParaRPr>
          </a:p>
        </p:txBody>
      </p:sp>
      <p:cxnSp>
        <p:nvCxnSpPr>
          <p:cNvPr id="110" name="Google Shape;3631;p43">
            <a:extLst>
              <a:ext uri="{FF2B5EF4-FFF2-40B4-BE49-F238E27FC236}">
                <a16:creationId xmlns:a16="http://schemas.microsoft.com/office/drawing/2014/main" id="{EFCA6794-198D-AF49-3994-37A1E5C11C3D}"/>
              </a:ext>
            </a:extLst>
          </p:cNvPr>
          <p:cNvCxnSpPr/>
          <p:nvPr/>
        </p:nvCxnSpPr>
        <p:spPr>
          <a:xfrm>
            <a:off x="4861943" y="2530606"/>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111" name="Google Shape;3632;p43">
            <a:extLst>
              <a:ext uri="{FF2B5EF4-FFF2-40B4-BE49-F238E27FC236}">
                <a16:creationId xmlns:a16="http://schemas.microsoft.com/office/drawing/2014/main" id="{CB1A47A8-C82C-608A-1953-141CB0B45D81}"/>
              </a:ext>
            </a:extLst>
          </p:cNvPr>
          <p:cNvCxnSpPr/>
          <p:nvPr/>
        </p:nvCxnSpPr>
        <p:spPr>
          <a:xfrm>
            <a:off x="4861943" y="4015990"/>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112" name="Google Shape;3634;p43">
            <a:extLst>
              <a:ext uri="{FF2B5EF4-FFF2-40B4-BE49-F238E27FC236}">
                <a16:creationId xmlns:a16="http://schemas.microsoft.com/office/drawing/2014/main" id="{A8B512F1-ED52-D448-D8F6-FF445AD87F23}"/>
              </a:ext>
            </a:extLst>
          </p:cNvPr>
          <p:cNvCxnSpPr/>
          <p:nvPr/>
        </p:nvCxnSpPr>
        <p:spPr>
          <a:xfrm rot="10800000">
            <a:off x="5407920" y="1988179"/>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113" name="Google Shape;3635;p43">
            <a:extLst>
              <a:ext uri="{FF2B5EF4-FFF2-40B4-BE49-F238E27FC236}">
                <a16:creationId xmlns:a16="http://schemas.microsoft.com/office/drawing/2014/main" id="{D798B118-2CF5-5609-D31E-861BCE361F27}"/>
              </a:ext>
            </a:extLst>
          </p:cNvPr>
          <p:cNvCxnSpPr/>
          <p:nvPr/>
        </p:nvCxnSpPr>
        <p:spPr>
          <a:xfrm rot="10800000">
            <a:off x="5407920" y="3473546"/>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114" name="Google Shape;3638;p43">
            <a:extLst>
              <a:ext uri="{FF2B5EF4-FFF2-40B4-BE49-F238E27FC236}">
                <a16:creationId xmlns:a16="http://schemas.microsoft.com/office/drawing/2014/main" id="{56A719E9-0B7C-9FC7-3C81-1070C052D310}"/>
              </a:ext>
            </a:extLst>
          </p:cNvPr>
          <p:cNvCxnSpPr/>
          <p:nvPr/>
        </p:nvCxnSpPr>
        <p:spPr>
          <a:xfrm rot="10800000">
            <a:off x="5407920" y="4958913"/>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115" name="Google Shape;3639;p43">
            <a:extLst>
              <a:ext uri="{FF2B5EF4-FFF2-40B4-BE49-F238E27FC236}">
                <a16:creationId xmlns:a16="http://schemas.microsoft.com/office/drawing/2014/main" id="{CAD95996-EF43-A1E8-4DCF-9DFAEB11AD86}"/>
              </a:ext>
            </a:extLst>
          </p:cNvPr>
          <p:cNvGrpSpPr/>
          <p:nvPr/>
        </p:nvGrpSpPr>
        <p:grpSpPr>
          <a:xfrm>
            <a:off x="4641997" y="4732395"/>
            <a:ext cx="439864" cy="452952"/>
            <a:chOff x="5484825" y="2154975"/>
            <a:chExt cx="409150" cy="421325"/>
          </a:xfrm>
          <a:solidFill>
            <a:schemeClr val="tx2">
              <a:lumMod val="10000"/>
            </a:schemeClr>
          </a:solidFill>
        </p:grpSpPr>
        <p:sp>
          <p:nvSpPr>
            <p:cNvPr id="116" name="Google Shape;3640;p43">
              <a:extLst>
                <a:ext uri="{FF2B5EF4-FFF2-40B4-BE49-F238E27FC236}">
                  <a16:creationId xmlns:a16="http://schemas.microsoft.com/office/drawing/2014/main" id="{C00C0E4F-8184-4F7E-BEAF-809443140E7B}"/>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7" name="Google Shape;3641;p43">
              <a:extLst>
                <a:ext uri="{FF2B5EF4-FFF2-40B4-BE49-F238E27FC236}">
                  <a16:creationId xmlns:a16="http://schemas.microsoft.com/office/drawing/2014/main" id="{3BB63B1E-95DF-B118-845A-8B3155363F69}"/>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8" name="Google Shape;3642;p43">
              <a:extLst>
                <a:ext uri="{FF2B5EF4-FFF2-40B4-BE49-F238E27FC236}">
                  <a16:creationId xmlns:a16="http://schemas.microsoft.com/office/drawing/2014/main" id="{EBA556A0-0E10-9560-790C-28FCEE66094A}"/>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19" name="Google Shape;3643;p43">
              <a:extLst>
                <a:ext uri="{FF2B5EF4-FFF2-40B4-BE49-F238E27FC236}">
                  <a16:creationId xmlns:a16="http://schemas.microsoft.com/office/drawing/2014/main" id="{7C4D0FAB-1122-52C1-519F-C9BB3801A023}"/>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0" name="Google Shape;3644;p43">
              <a:extLst>
                <a:ext uri="{FF2B5EF4-FFF2-40B4-BE49-F238E27FC236}">
                  <a16:creationId xmlns:a16="http://schemas.microsoft.com/office/drawing/2014/main" id="{E208EB06-BE28-2D68-E160-2E6751DBEF31}"/>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1" name="Google Shape;3645;p43">
              <a:extLst>
                <a:ext uri="{FF2B5EF4-FFF2-40B4-BE49-F238E27FC236}">
                  <a16:creationId xmlns:a16="http://schemas.microsoft.com/office/drawing/2014/main" id="{F4FF10B7-8C55-CAA2-E3DB-1807047037E8}"/>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2" name="Google Shape;3646;p43">
              <a:extLst>
                <a:ext uri="{FF2B5EF4-FFF2-40B4-BE49-F238E27FC236}">
                  <a16:creationId xmlns:a16="http://schemas.microsoft.com/office/drawing/2014/main" id="{7E0B4B58-FF4F-5B28-5249-9D388466741C}"/>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3" name="Google Shape;3647;p43">
              <a:extLst>
                <a:ext uri="{FF2B5EF4-FFF2-40B4-BE49-F238E27FC236}">
                  <a16:creationId xmlns:a16="http://schemas.microsoft.com/office/drawing/2014/main" id="{ABF1AB02-067D-8F55-D9FE-BA41F14627E7}"/>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124" name="Google Shape;3648;p43">
            <a:extLst>
              <a:ext uri="{FF2B5EF4-FFF2-40B4-BE49-F238E27FC236}">
                <a16:creationId xmlns:a16="http://schemas.microsoft.com/office/drawing/2014/main" id="{DD9BB995-72D6-DE43-932A-D90F9F75E258}"/>
              </a:ext>
            </a:extLst>
          </p:cNvPr>
          <p:cNvGrpSpPr/>
          <p:nvPr/>
        </p:nvGrpSpPr>
        <p:grpSpPr>
          <a:xfrm>
            <a:off x="4634837" y="3267029"/>
            <a:ext cx="454184" cy="412963"/>
            <a:chOff x="4731725" y="2173975"/>
            <a:chExt cx="421425" cy="383225"/>
          </a:xfrm>
          <a:solidFill>
            <a:schemeClr val="tx2">
              <a:lumMod val="10000"/>
            </a:schemeClr>
          </a:solidFill>
        </p:grpSpPr>
        <p:sp>
          <p:nvSpPr>
            <p:cNvPr id="125" name="Google Shape;3649;p43">
              <a:extLst>
                <a:ext uri="{FF2B5EF4-FFF2-40B4-BE49-F238E27FC236}">
                  <a16:creationId xmlns:a16="http://schemas.microsoft.com/office/drawing/2014/main" id="{C431AA98-C8EC-0C2C-2F59-1F1CEAE9D52B}"/>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6" name="Google Shape;3650;p43">
              <a:extLst>
                <a:ext uri="{FF2B5EF4-FFF2-40B4-BE49-F238E27FC236}">
                  <a16:creationId xmlns:a16="http://schemas.microsoft.com/office/drawing/2014/main" id="{25B4A4E6-AC98-B7AE-E67B-FEB657C3DC12}"/>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7" name="Google Shape;3651;p43">
              <a:extLst>
                <a:ext uri="{FF2B5EF4-FFF2-40B4-BE49-F238E27FC236}">
                  <a16:creationId xmlns:a16="http://schemas.microsoft.com/office/drawing/2014/main" id="{8037C530-6585-7F4D-4FCA-8D412676AB3E}"/>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8" name="Google Shape;3652;p43">
              <a:extLst>
                <a:ext uri="{FF2B5EF4-FFF2-40B4-BE49-F238E27FC236}">
                  <a16:creationId xmlns:a16="http://schemas.microsoft.com/office/drawing/2014/main" id="{92D99CCA-A3DA-B21C-4CF4-9BC327E039DD}"/>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29" name="Google Shape;3653;p43">
              <a:extLst>
                <a:ext uri="{FF2B5EF4-FFF2-40B4-BE49-F238E27FC236}">
                  <a16:creationId xmlns:a16="http://schemas.microsoft.com/office/drawing/2014/main" id="{669B2710-133B-FF50-6FD6-E225F28CB8A1}"/>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0" name="Google Shape;3654;p43">
              <a:extLst>
                <a:ext uri="{FF2B5EF4-FFF2-40B4-BE49-F238E27FC236}">
                  <a16:creationId xmlns:a16="http://schemas.microsoft.com/office/drawing/2014/main" id="{3A7F004C-FC35-69A6-9B6C-E2D5118A4D35}"/>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1" name="Google Shape;3655;p43">
              <a:extLst>
                <a:ext uri="{FF2B5EF4-FFF2-40B4-BE49-F238E27FC236}">
                  <a16:creationId xmlns:a16="http://schemas.microsoft.com/office/drawing/2014/main" id="{54BB6F13-2FB6-F78E-2785-93F4D7DF1C43}"/>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2" name="Google Shape;3656;p43">
              <a:extLst>
                <a:ext uri="{FF2B5EF4-FFF2-40B4-BE49-F238E27FC236}">
                  <a16:creationId xmlns:a16="http://schemas.microsoft.com/office/drawing/2014/main" id="{A8B768EE-C6E9-0C0B-3B14-CADF403799CC}"/>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3" name="Google Shape;3657;p43">
              <a:extLst>
                <a:ext uri="{FF2B5EF4-FFF2-40B4-BE49-F238E27FC236}">
                  <a16:creationId xmlns:a16="http://schemas.microsoft.com/office/drawing/2014/main" id="{884ED5DA-3730-F6B9-3917-DDA5D26AF167}"/>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4" name="Google Shape;3658;p43">
              <a:extLst>
                <a:ext uri="{FF2B5EF4-FFF2-40B4-BE49-F238E27FC236}">
                  <a16:creationId xmlns:a16="http://schemas.microsoft.com/office/drawing/2014/main" id="{81CA5221-0156-D142-0AF8-12835BBB80E5}"/>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5" name="Google Shape;3659;p43">
              <a:extLst>
                <a:ext uri="{FF2B5EF4-FFF2-40B4-BE49-F238E27FC236}">
                  <a16:creationId xmlns:a16="http://schemas.microsoft.com/office/drawing/2014/main" id="{63EE5D1D-4909-7C4C-1086-A9620BD6DD73}"/>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6" name="Google Shape;3660;p43">
              <a:extLst>
                <a:ext uri="{FF2B5EF4-FFF2-40B4-BE49-F238E27FC236}">
                  <a16:creationId xmlns:a16="http://schemas.microsoft.com/office/drawing/2014/main" id="{0F1AFBFA-0732-A613-E5C3-C4945C052BDC}"/>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7" name="Google Shape;3661;p43">
              <a:extLst>
                <a:ext uri="{FF2B5EF4-FFF2-40B4-BE49-F238E27FC236}">
                  <a16:creationId xmlns:a16="http://schemas.microsoft.com/office/drawing/2014/main" id="{4FB4E79F-48D6-05E4-9F2B-187F65AFC38A}"/>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8" name="Google Shape;3662;p43">
              <a:extLst>
                <a:ext uri="{FF2B5EF4-FFF2-40B4-BE49-F238E27FC236}">
                  <a16:creationId xmlns:a16="http://schemas.microsoft.com/office/drawing/2014/main" id="{94DD6BF8-8E41-B473-09D5-2071D03540F8}"/>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39" name="Google Shape;3663;p43">
              <a:extLst>
                <a:ext uri="{FF2B5EF4-FFF2-40B4-BE49-F238E27FC236}">
                  <a16:creationId xmlns:a16="http://schemas.microsoft.com/office/drawing/2014/main" id="{81050228-5FDE-AC57-D157-9E1249B0B8DE}"/>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40" name="Google Shape;3664;p43">
              <a:extLst>
                <a:ext uri="{FF2B5EF4-FFF2-40B4-BE49-F238E27FC236}">
                  <a16:creationId xmlns:a16="http://schemas.microsoft.com/office/drawing/2014/main" id="{79E5F17A-F3B0-114A-BFB3-7C478B010982}"/>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41" name="Google Shape;3665;p43">
              <a:extLst>
                <a:ext uri="{FF2B5EF4-FFF2-40B4-BE49-F238E27FC236}">
                  <a16:creationId xmlns:a16="http://schemas.microsoft.com/office/drawing/2014/main" id="{C5D0533F-760F-8E4E-DD74-871184DF1CF0}"/>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42" name="Google Shape;3666;p43">
              <a:extLst>
                <a:ext uri="{FF2B5EF4-FFF2-40B4-BE49-F238E27FC236}">
                  <a16:creationId xmlns:a16="http://schemas.microsoft.com/office/drawing/2014/main" id="{6DD37044-ED37-69B5-2D6A-78981F331629}"/>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43" name="Google Shape;3667;p43">
              <a:extLst>
                <a:ext uri="{FF2B5EF4-FFF2-40B4-BE49-F238E27FC236}">
                  <a16:creationId xmlns:a16="http://schemas.microsoft.com/office/drawing/2014/main" id="{44FB2723-9895-A9AB-6C1F-C4EAB329B57F}"/>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44" name="Google Shape;3668;p43">
              <a:extLst>
                <a:ext uri="{FF2B5EF4-FFF2-40B4-BE49-F238E27FC236}">
                  <a16:creationId xmlns:a16="http://schemas.microsoft.com/office/drawing/2014/main" id="{7EE4ADE9-AFE2-825B-4FD0-9C7D36415108}"/>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45" name="Google Shape;3669;p43">
              <a:extLst>
                <a:ext uri="{FF2B5EF4-FFF2-40B4-BE49-F238E27FC236}">
                  <a16:creationId xmlns:a16="http://schemas.microsoft.com/office/drawing/2014/main" id="{E29DD501-93A7-65A0-3687-450130D12A41}"/>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46" name="Google Shape;3670;p43">
              <a:extLst>
                <a:ext uri="{FF2B5EF4-FFF2-40B4-BE49-F238E27FC236}">
                  <a16:creationId xmlns:a16="http://schemas.microsoft.com/office/drawing/2014/main" id="{6F6769A7-A8F2-367D-87FF-88D501407384}"/>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47" name="Google Shape;3671;p43">
              <a:extLst>
                <a:ext uri="{FF2B5EF4-FFF2-40B4-BE49-F238E27FC236}">
                  <a16:creationId xmlns:a16="http://schemas.microsoft.com/office/drawing/2014/main" id="{AE0B240E-64F1-F540-BA53-1321BC766E6D}"/>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148" name="Google Shape;3672;p43">
            <a:extLst>
              <a:ext uri="{FF2B5EF4-FFF2-40B4-BE49-F238E27FC236}">
                <a16:creationId xmlns:a16="http://schemas.microsoft.com/office/drawing/2014/main" id="{2FFCD6B8-68E5-519A-EF8A-AFF7FC3A2C5D}"/>
              </a:ext>
            </a:extLst>
          </p:cNvPr>
          <p:cNvGrpSpPr/>
          <p:nvPr/>
        </p:nvGrpSpPr>
        <p:grpSpPr>
          <a:xfrm>
            <a:off x="4634845" y="1761652"/>
            <a:ext cx="454184" cy="453049"/>
            <a:chOff x="3984825" y="2155375"/>
            <a:chExt cx="421425" cy="420425"/>
          </a:xfrm>
          <a:solidFill>
            <a:schemeClr val="tx2">
              <a:lumMod val="10000"/>
            </a:schemeClr>
          </a:solidFill>
        </p:grpSpPr>
        <p:sp>
          <p:nvSpPr>
            <p:cNvPr id="149" name="Google Shape;3673;p43">
              <a:extLst>
                <a:ext uri="{FF2B5EF4-FFF2-40B4-BE49-F238E27FC236}">
                  <a16:creationId xmlns:a16="http://schemas.microsoft.com/office/drawing/2014/main" id="{2DCA095C-C6B6-B728-5D2F-455CD3D83A3C}"/>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50" name="Google Shape;3674;p43">
              <a:extLst>
                <a:ext uri="{FF2B5EF4-FFF2-40B4-BE49-F238E27FC236}">
                  <a16:creationId xmlns:a16="http://schemas.microsoft.com/office/drawing/2014/main" id="{810CF755-4ED7-34AF-9220-F551DCB42307}"/>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51" name="Google Shape;3675;p43">
              <a:extLst>
                <a:ext uri="{FF2B5EF4-FFF2-40B4-BE49-F238E27FC236}">
                  <a16:creationId xmlns:a16="http://schemas.microsoft.com/office/drawing/2014/main" id="{4BC7F850-7BA9-858A-5297-30713468651A}"/>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52" name="Google Shape;3676;p43">
              <a:extLst>
                <a:ext uri="{FF2B5EF4-FFF2-40B4-BE49-F238E27FC236}">
                  <a16:creationId xmlns:a16="http://schemas.microsoft.com/office/drawing/2014/main" id="{D1A4E772-BC5B-3987-A486-D8DF8C7EC5A0}"/>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53" name="Google Shape;3677;p43">
              <a:extLst>
                <a:ext uri="{FF2B5EF4-FFF2-40B4-BE49-F238E27FC236}">
                  <a16:creationId xmlns:a16="http://schemas.microsoft.com/office/drawing/2014/main" id="{CFECBC2A-3BFD-E030-2165-178185F77867}"/>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54" name="Google Shape;3678;p43">
              <a:extLst>
                <a:ext uri="{FF2B5EF4-FFF2-40B4-BE49-F238E27FC236}">
                  <a16:creationId xmlns:a16="http://schemas.microsoft.com/office/drawing/2014/main" id="{0ED5D5D9-1BAE-4EC1-669D-ED44D00726BE}"/>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55" name="Google Shape;3679;p43">
              <a:extLst>
                <a:ext uri="{FF2B5EF4-FFF2-40B4-BE49-F238E27FC236}">
                  <a16:creationId xmlns:a16="http://schemas.microsoft.com/office/drawing/2014/main" id="{DF3E3CF7-52B4-9887-DC5E-6EB26C83A383}"/>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56" name="Google Shape;3680;p43">
              <a:extLst>
                <a:ext uri="{FF2B5EF4-FFF2-40B4-BE49-F238E27FC236}">
                  <a16:creationId xmlns:a16="http://schemas.microsoft.com/office/drawing/2014/main" id="{7227079F-B6C9-9499-054E-8A44673E8AC3}"/>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57" name="Google Shape;3681;p43">
              <a:extLst>
                <a:ext uri="{FF2B5EF4-FFF2-40B4-BE49-F238E27FC236}">
                  <a16:creationId xmlns:a16="http://schemas.microsoft.com/office/drawing/2014/main" id="{D0F16FD7-1CC3-FC0D-4AFA-0072785F9F21}"/>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158" name="Google Shape;3682;p43">
              <a:extLst>
                <a:ext uri="{FF2B5EF4-FFF2-40B4-BE49-F238E27FC236}">
                  <a16:creationId xmlns:a16="http://schemas.microsoft.com/office/drawing/2014/main" id="{AB922182-B119-835F-3754-788A5A5D6C3D}"/>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cxnSp>
        <p:nvCxnSpPr>
          <p:cNvPr id="159" name="Google Shape;3683;p43">
            <a:extLst>
              <a:ext uri="{FF2B5EF4-FFF2-40B4-BE49-F238E27FC236}">
                <a16:creationId xmlns:a16="http://schemas.microsoft.com/office/drawing/2014/main" id="{D40E5B27-2F20-7830-7614-79A57337C1E9}"/>
              </a:ext>
            </a:extLst>
          </p:cNvPr>
          <p:cNvCxnSpPr>
            <a:cxnSpLocks/>
            <a:endCxn id="109" idx="3"/>
          </p:cNvCxnSpPr>
          <p:nvPr/>
        </p:nvCxnSpPr>
        <p:spPr>
          <a:xfrm flipH="1">
            <a:off x="2829676" y="1988175"/>
            <a:ext cx="1486400" cy="420000"/>
          </a:xfrm>
          <a:prstGeom prst="bentConnector3">
            <a:avLst>
              <a:gd name="adj1" fmla="val 49998"/>
            </a:avLst>
          </a:prstGeom>
          <a:noFill/>
          <a:ln w="19050" cap="flat" cmpd="sng">
            <a:solidFill>
              <a:srgbClr val="3C3C3C"/>
            </a:solidFill>
            <a:prstDash val="solid"/>
            <a:round/>
            <a:headEnd type="none" w="med" len="med"/>
            <a:tailEnd type="diamond" w="med" len="med"/>
          </a:ln>
        </p:spPr>
      </p:cxnSp>
      <p:cxnSp>
        <p:nvCxnSpPr>
          <p:cNvPr id="160" name="Google Shape;3684;p43">
            <a:extLst>
              <a:ext uri="{FF2B5EF4-FFF2-40B4-BE49-F238E27FC236}">
                <a16:creationId xmlns:a16="http://schemas.microsoft.com/office/drawing/2014/main" id="{9A7A6395-386A-2757-21FE-9DBC47F4878B}"/>
              </a:ext>
            </a:extLst>
          </p:cNvPr>
          <p:cNvCxnSpPr>
            <a:cxnSpLocks/>
            <a:endCxn id="109" idx="3"/>
          </p:cNvCxnSpPr>
          <p:nvPr/>
        </p:nvCxnSpPr>
        <p:spPr>
          <a:xfrm rot="10800000">
            <a:off x="2829676" y="2408142"/>
            <a:ext cx="1486400" cy="2550800"/>
          </a:xfrm>
          <a:prstGeom prst="bentConnector3">
            <a:avLst>
              <a:gd name="adj1" fmla="val 49998"/>
            </a:avLst>
          </a:prstGeom>
          <a:noFill/>
          <a:ln w="19050" cap="flat" cmpd="sng">
            <a:solidFill>
              <a:srgbClr val="3C3C3C"/>
            </a:solidFill>
            <a:prstDash val="solid"/>
            <a:round/>
            <a:headEnd type="none" w="med" len="med"/>
            <a:tailEnd type="diamond" w="med" len="med"/>
          </a:ln>
        </p:spPr>
      </p:cxnSp>
      <p:cxnSp>
        <p:nvCxnSpPr>
          <p:cNvPr id="161" name="Google Shape;3685;p43">
            <a:extLst>
              <a:ext uri="{FF2B5EF4-FFF2-40B4-BE49-F238E27FC236}">
                <a16:creationId xmlns:a16="http://schemas.microsoft.com/office/drawing/2014/main" id="{E94D8080-6213-69BF-C717-87A048DA61E8}"/>
              </a:ext>
            </a:extLst>
          </p:cNvPr>
          <p:cNvCxnSpPr>
            <a:cxnSpLocks/>
            <a:endCxn id="109" idx="3"/>
          </p:cNvCxnSpPr>
          <p:nvPr/>
        </p:nvCxnSpPr>
        <p:spPr>
          <a:xfrm rot="10800000">
            <a:off x="2829676" y="2407958"/>
            <a:ext cx="1486400" cy="1065600"/>
          </a:xfrm>
          <a:prstGeom prst="bentConnector3">
            <a:avLst>
              <a:gd name="adj1" fmla="val 49998"/>
            </a:avLst>
          </a:prstGeom>
          <a:noFill/>
          <a:ln w="19050" cap="flat" cmpd="sng">
            <a:solidFill>
              <a:srgbClr val="3C3C3C"/>
            </a:solidFill>
            <a:prstDash val="solid"/>
            <a:round/>
            <a:headEnd type="none" w="med" len="med"/>
            <a:tailEnd type="diamond" w="med" len="med"/>
          </a:ln>
        </p:spPr>
      </p:cxnSp>
      <p:sp>
        <p:nvSpPr>
          <p:cNvPr id="162" name="TextBox 161">
            <a:extLst>
              <a:ext uri="{FF2B5EF4-FFF2-40B4-BE49-F238E27FC236}">
                <a16:creationId xmlns:a16="http://schemas.microsoft.com/office/drawing/2014/main" id="{DC549956-71A4-0535-6268-8502FD40179B}"/>
              </a:ext>
            </a:extLst>
          </p:cNvPr>
          <p:cNvSpPr txBox="1"/>
          <p:nvPr/>
        </p:nvSpPr>
        <p:spPr>
          <a:xfrm>
            <a:off x="5816192" y="1346624"/>
            <a:ext cx="5885598" cy="1200329"/>
          </a:xfrm>
          <a:prstGeom prst="rect">
            <a:avLst/>
          </a:prstGeom>
          <a:solidFill>
            <a:schemeClr val="accent4">
              <a:lumMod val="20000"/>
              <a:lumOff val="80000"/>
            </a:schemeClr>
          </a:solidFill>
        </p:spPr>
        <p:txBody>
          <a:bodyPr wrap="square">
            <a:spAutoFit/>
          </a:bodyPr>
          <a:lstStyle/>
          <a:p>
            <a:pPr algn="just"/>
            <a:r>
              <a:rPr lang="vi-VN" sz="2400" dirty="0">
                <a:solidFill>
                  <a:srgbClr val="100101"/>
                </a:solidFill>
                <a:latin typeface="+mj-lt"/>
              </a:rPr>
              <a:t>Khi tiếp nhận một bài thơ, ta có thể có nhiều góc nhìn, nhiều cách hiểu khác nhau về ý nghĩa bài thơ. </a:t>
            </a:r>
            <a:endParaRPr lang="en-SG" sz="2400" dirty="0">
              <a:solidFill>
                <a:srgbClr val="100101"/>
              </a:solidFill>
              <a:latin typeface="+mj-lt"/>
            </a:endParaRPr>
          </a:p>
        </p:txBody>
      </p:sp>
      <p:sp>
        <p:nvSpPr>
          <p:cNvPr id="163" name="TextBox 162">
            <a:extLst>
              <a:ext uri="{FF2B5EF4-FFF2-40B4-BE49-F238E27FC236}">
                <a16:creationId xmlns:a16="http://schemas.microsoft.com/office/drawing/2014/main" id="{5A116176-3087-120B-C907-B12A13E170EF}"/>
              </a:ext>
            </a:extLst>
          </p:cNvPr>
          <p:cNvSpPr txBox="1"/>
          <p:nvPr/>
        </p:nvSpPr>
        <p:spPr>
          <a:xfrm>
            <a:off x="5826164" y="2897321"/>
            <a:ext cx="6166130" cy="1569660"/>
          </a:xfrm>
          <a:prstGeom prst="rect">
            <a:avLst/>
          </a:prstGeom>
          <a:solidFill>
            <a:schemeClr val="bg1"/>
          </a:solidFill>
        </p:spPr>
        <p:txBody>
          <a:bodyPr wrap="square">
            <a:spAutoFit/>
          </a:bodyPr>
          <a:lstStyle/>
          <a:p>
            <a:pPr algn="just"/>
            <a:r>
              <a:rPr lang="vi-VN" sz="2400" dirty="0">
                <a:solidFill>
                  <a:srgbClr val="100101"/>
                </a:solidFill>
                <a:latin typeface="+mj-lt"/>
              </a:rPr>
              <a:t>Tuy nhiên, những cách hiểu khác nhau về bài thơ phải xuất phát từ VB và phải được lí giải hợp lí, tránh tình trạng suy diễn tuỳ tiện các nội dung, ý nghĩa của bài thơ.</a:t>
            </a:r>
            <a:endParaRPr lang="en-SG" sz="2400" dirty="0">
              <a:solidFill>
                <a:srgbClr val="100101"/>
              </a:solidFill>
              <a:latin typeface="+mj-lt"/>
            </a:endParaRPr>
          </a:p>
        </p:txBody>
      </p:sp>
      <p:sp>
        <p:nvSpPr>
          <p:cNvPr id="164" name="TextBox 163">
            <a:extLst>
              <a:ext uri="{FF2B5EF4-FFF2-40B4-BE49-F238E27FC236}">
                <a16:creationId xmlns:a16="http://schemas.microsoft.com/office/drawing/2014/main" id="{099EAECD-1FC1-E639-F763-4C6230F17F0B}"/>
              </a:ext>
            </a:extLst>
          </p:cNvPr>
          <p:cNvSpPr txBox="1"/>
          <p:nvPr/>
        </p:nvSpPr>
        <p:spPr>
          <a:xfrm>
            <a:off x="5862405" y="4709073"/>
            <a:ext cx="6166130" cy="1569660"/>
          </a:xfrm>
          <a:prstGeom prst="rect">
            <a:avLst/>
          </a:prstGeom>
          <a:solidFill>
            <a:schemeClr val="accent1">
              <a:lumMod val="40000"/>
              <a:lumOff val="60000"/>
            </a:schemeClr>
          </a:solidFill>
        </p:spPr>
        <p:txBody>
          <a:bodyPr wrap="square">
            <a:spAutoFit/>
          </a:bodyPr>
          <a:lstStyle/>
          <a:p>
            <a:pPr lvl="0" algn="just"/>
            <a:r>
              <a:rPr lang="vi-VN" sz="2400" dirty="0">
                <a:solidFill>
                  <a:srgbClr val="100101"/>
                </a:solidFill>
                <a:latin typeface="+mj-lt"/>
              </a:rPr>
              <a:t>Tuy nhiên, những cách hiểu khác nhau về bài thơ phải xuất phát từ VB và phải được lí giải hợp lí, tránh tình trạng suy diễn tuỳ tiện các nội dung, ý nghĩa của bài thơ.</a:t>
            </a:r>
            <a:endParaRPr kumimoji="0" lang="en-SG" sz="3600" b="0" i="0" u="none" strike="noStrike" kern="1200" cap="none" spc="0" normalizeH="0" baseline="0" noProof="0" dirty="0">
              <a:ln>
                <a:noFill/>
              </a:ln>
              <a:solidFill>
                <a:srgbClr val="100101"/>
              </a:solidFill>
              <a:effectLst/>
              <a:uLnTx/>
              <a:uFillTx/>
              <a:latin typeface="+mj-lt"/>
            </a:endParaRPr>
          </a:p>
        </p:txBody>
      </p:sp>
      <p:sp>
        <p:nvSpPr>
          <p:cNvPr id="169" name="TextBox 168">
            <a:extLst>
              <a:ext uri="{FF2B5EF4-FFF2-40B4-BE49-F238E27FC236}">
                <a16:creationId xmlns:a16="http://schemas.microsoft.com/office/drawing/2014/main" id="{8719A7F5-C2EE-EFDA-A127-C9647A31A687}"/>
              </a:ext>
            </a:extLst>
          </p:cNvPr>
          <p:cNvSpPr txBox="1"/>
          <p:nvPr/>
        </p:nvSpPr>
        <p:spPr>
          <a:xfrm>
            <a:off x="349779" y="1709700"/>
            <a:ext cx="2553305" cy="175432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85200C"/>
                </a:solidFill>
                <a:effectLst/>
                <a:uLnTx/>
                <a:uFillTx/>
                <a:latin typeface="Times New Roman" panose="02020603050405020304" pitchFamily="18" charset="0"/>
                <a:ea typeface="Viga"/>
                <a:cs typeface="Times New Roman" panose="02020603050405020304" pitchFamily="18" charset="0"/>
                <a:sym typeface="Viga"/>
              </a:rPr>
              <a:t>Cách tiếp nhận một bài thơ</a:t>
            </a:r>
          </a:p>
        </p:txBody>
      </p:sp>
    </p:spTree>
    <p:extLst>
      <p:ext uri="{BB962C8B-B14F-4D97-AF65-F5344CB8AC3E}">
        <p14:creationId xmlns:p14="http://schemas.microsoft.com/office/powerpoint/2010/main" val="312860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anim calcmode="lin" valueType="num">
                                      <p:cBhvr>
                                        <p:cTn id="8" dur="1000" fill="hold"/>
                                        <p:tgtEl>
                                          <p:spTgt spid="86"/>
                                        </p:tgtEl>
                                        <p:attrNameLst>
                                          <p:attrName>ppt_x</p:attrName>
                                        </p:attrNameLst>
                                      </p:cBhvr>
                                      <p:tavLst>
                                        <p:tav tm="0">
                                          <p:val>
                                            <p:strVal val="#ppt_x"/>
                                          </p:val>
                                        </p:tav>
                                        <p:tav tm="100000">
                                          <p:val>
                                            <p:strVal val="#ppt_x"/>
                                          </p:val>
                                        </p:tav>
                                      </p:tavLst>
                                    </p:anim>
                                    <p:anim calcmode="lin" valueType="num">
                                      <p:cBhvr>
                                        <p:cTn id="9" dur="1000" fill="hold"/>
                                        <p:tgtEl>
                                          <p:spTgt spid="8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barn(inVertical)">
                                      <p:cBhvr>
                                        <p:cTn id="13" dur="500"/>
                                        <p:tgtEl>
                                          <p:spTgt spid="16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nodePh="1">
                                  <p:stCondLst>
                                    <p:cond delay="0"/>
                                  </p:stCondLst>
                                  <p:endCondLst>
                                    <p:cond evt="begin" delay="0">
                                      <p:tn val="16"/>
                                    </p:cond>
                                  </p:endCondLst>
                                  <p:childTnLst>
                                    <p:set>
                                      <p:cBhvr>
                                        <p:cTn id="17" dur="1" fill="hold">
                                          <p:stCondLst>
                                            <p:cond delay="0"/>
                                          </p:stCondLst>
                                        </p:cTn>
                                        <p:tgtEl>
                                          <p:spTgt spid="109"/>
                                        </p:tgtEl>
                                        <p:attrNameLst>
                                          <p:attrName>style.visibility</p:attrName>
                                        </p:attrNameLst>
                                      </p:cBhvr>
                                      <p:to>
                                        <p:strVal val="visible"/>
                                      </p:to>
                                    </p:set>
                                    <p:animEffect transition="in" filter="barn(inVertical)">
                                      <p:cBhvr>
                                        <p:cTn id="18" dur="500"/>
                                        <p:tgtEl>
                                          <p:spTgt spid="10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9"/>
                                        </p:tgtEl>
                                        <p:attrNameLst>
                                          <p:attrName>style.visibility</p:attrName>
                                        </p:attrNameLst>
                                      </p:cBhvr>
                                      <p:to>
                                        <p:strVal val="visible"/>
                                      </p:to>
                                    </p:set>
                                    <p:animEffect transition="in" filter="wipe(down)">
                                      <p:cBhvr>
                                        <p:cTn id="23" dur="500"/>
                                        <p:tgtEl>
                                          <p:spTgt spid="159"/>
                                        </p:tgtEl>
                                      </p:cBhvr>
                                    </p:animEffect>
                                  </p:childTnLst>
                                </p:cTn>
                              </p:par>
                              <p:par>
                                <p:cTn id="24" presetID="22" presetClass="entr" presetSubtype="4" fill="hold" nodeType="withEffect">
                                  <p:stCondLst>
                                    <p:cond delay="0"/>
                                  </p:stCondLst>
                                  <p:childTnLst>
                                    <p:set>
                                      <p:cBhvr>
                                        <p:cTn id="25" dur="1" fill="hold">
                                          <p:stCondLst>
                                            <p:cond delay="0"/>
                                          </p:stCondLst>
                                        </p:cTn>
                                        <p:tgtEl>
                                          <p:spTgt spid="112"/>
                                        </p:tgtEl>
                                        <p:attrNameLst>
                                          <p:attrName>style.visibility</p:attrName>
                                        </p:attrNameLst>
                                      </p:cBhvr>
                                      <p:to>
                                        <p:strVal val="visible"/>
                                      </p:to>
                                    </p:set>
                                    <p:animEffect transition="in" filter="wipe(down)">
                                      <p:cBhvr>
                                        <p:cTn id="26" dur="500"/>
                                        <p:tgtEl>
                                          <p:spTgt spid="112"/>
                                        </p:tgtEl>
                                      </p:cBhvr>
                                    </p:animEffect>
                                  </p:childTnLst>
                                </p:cTn>
                              </p:par>
                              <p:par>
                                <p:cTn id="27" presetID="22" presetClass="entr" presetSubtype="4" fill="hold" nodeType="withEffect">
                                  <p:stCondLst>
                                    <p:cond delay="0"/>
                                  </p:stCondLst>
                                  <p:childTnLst>
                                    <p:set>
                                      <p:cBhvr>
                                        <p:cTn id="28" dur="1" fill="hold">
                                          <p:stCondLst>
                                            <p:cond delay="0"/>
                                          </p:stCondLst>
                                        </p:cTn>
                                        <p:tgtEl>
                                          <p:spTgt spid="148"/>
                                        </p:tgtEl>
                                        <p:attrNameLst>
                                          <p:attrName>style.visibility</p:attrName>
                                        </p:attrNameLst>
                                      </p:cBhvr>
                                      <p:to>
                                        <p:strVal val="visible"/>
                                      </p:to>
                                    </p:set>
                                    <p:animEffect transition="in" filter="wipe(down)">
                                      <p:cBhvr>
                                        <p:cTn id="29" dur="500"/>
                                        <p:tgtEl>
                                          <p:spTgt spid="14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62"/>
                                        </p:tgtEl>
                                        <p:attrNameLst>
                                          <p:attrName>style.visibility</p:attrName>
                                        </p:attrNameLst>
                                      </p:cBhvr>
                                      <p:to>
                                        <p:strVal val="visible"/>
                                      </p:to>
                                    </p:set>
                                    <p:animEffect transition="in" filter="wipe(down)">
                                      <p:cBhvr>
                                        <p:cTn id="32" dur="500"/>
                                        <p:tgtEl>
                                          <p:spTgt spid="16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1"/>
                                        </p:tgtEl>
                                        <p:attrNameLst>
                                          <p:attrName>style.visibility</p:attrName>
                                        </p:attrNameLst>
                                      </p:cBhvr>
                                      <p:to>
                                        <p:strVal val="visible"/>
                                      </p:to>
                                    </p:set>
                                    <p:animEffect transition="in" filter="barn(inVertical)">
                                      <p:cBhvr>
                                        <p:cTn id="37" dur="500"/>
                                        <p:tgtEl>
                                          <p:spTgt spid="161"/>
                                        </p:tgtEl>
                                      </p:cBhvr>
                                    </p:animEffect>
                                  </p:childTnLst>
                                </p:cTn>
                              </p:par>
                              <p:par>
                                <p:cTn id="38" presetID="16" presetClass="entr" presetSubtype="21" fill="hold" nodeType="withEffect">
                                  <p:stCondLst>
                                    <p:cond delay="0"/>
                                  </p:stCondLst>
                                  <p:childTnLst>
                                    <p:set>
                                      <p:cBhvr>
                                        <p:cTn id="39" dur="1" fill="hold">
                                          <p:stCondLst>
                                            <p:cond delay="0"/>
                                          </p:stCondLst>
                                        </p:cTn>
                                        <p:tgtEl>
                                          <p:spTgt spid="110"/>
                                        </p:tgtEl>
                                        <p:attrNameLst>
                                          <p:attrName>style.visibility</p:attrName>
                                        </p:attrNameLst>
                                      </p:cBhvr>
                                      <p:to>
                                        <p:strVal val="visible"/>
                                      </p:to>
                                    </p:set>
                                    <p:animEffect transition="in" filter="barn(inVertical)">
                                      <p:cBhvr>
                                        <p:cTn id="40" dur="500"/>
                                        <p:tgtEl>
                                          <p:spTgt spid="110"/>
                                        </p:tgtEl>
                                      </p:cBhvr>
                                    </p:animEffect>
                                  </p:childTnLst>
                                </p:cTn>
                              </p:par>
                              <p:par>
                                <p:cTn id="41" presetID="16" presetClass="entr" presetSubtype="21" fill="hold" nodeType="withEffect">
                                  <p:stCondLst>
                                    <p:cond delay="0"/>
                                  </p:stCondLst>
                                  <p:childTnLst>
                                    <p:set>
                                      <p:cBhvr>
                                        <p:cTn id="42" dur="1" fill="hold">
                                          <p:stCondLst>
                                            <p:cond delay="0"/>
                                          </p:stCondLst>
                                        </p:cTn>
                                        <p:tgtEl>
                                          <p:spTgt spid="124"/>
                                        </p:tgtEl>
                                        <p:attrNameLst>
                                          <p:attrName>style.visibility</p:attrName>
                                        </p:attrNameLst>
                                      </p:cBhvr>
                                      <p:to>
                                        <p:strVal val="visible"/>
                                      </p:to>
                                    </p:set>
                                    <p:animEffect transition="in" filter="barn(inVertical)">
                                      <p:cBhvr>
                                        <p:cTn id="43" dur="500"/>
                                        <p:tgtEl>
                                          <p:spTgt spid="124"/>
                                        </p:tgtEl>
                                      </p:cBhvr>
                                    </p:animEffect>
                                  </p:childTnLst>
                                </p:cTn>
                              </p:par>
                              <p:par>
                                <p:cTn id="44" presetID="16" presetClass="entr" presetSubtype="21" fill="hold" nodeType="withEffect">
                                  <p:stCondLst>
                                    <p:cond delay="0"/>
                                  </p:stCondLst>
                                  <p:childTnLst>
                                    <p:set>
                                      <p:cBhvr>
                                        <p:cTn id="45" dur="1" fill="hold">
                                          <p:stCondLst>
                                            <p:cond delay="0"/>
                                          </p:stCondLst>
                                        </p:cTn>
                                        <p:tgtEl>
                                          <p:spTgt spid="113"/>
                                        </p:tgtEl>
                                        <p:attrNameLst>
                                          <p:attrName>style.visibility</p:attrName>
                                        </p:attrNameLst>
                                      </p:cBhvr>
                                      <p:to>
                                        <p:strVal val="visible"/>
                                      </p:to>
                                    </p:set>
                                    <p:animEffect transition="in" filter="barn(inVertical)">
                                      <p:cBhvr>
                                        <p:cTn id="46" dur="500"/>
                                        <p:tgtEl>
                                          <p:spTgt spid="1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3"/>
                                        </p:tgtEl>
                                        <p:attrNameLst>
                                          <p:attrName>style.visibility</p:attrName>
                                        </p:attrNameLst>
                                      </p:cBhvr>
                                      <p:to>
                                        <p:strVal val="visible"/>
                                      </p:to>
                                    </p:set>
                                    <p:animEffect transition="in" filter="barn(inVertical)">
                                      <p:cBhvr>
                                        <p:cTn id="49" dur="500"/>
                                        <p:tgtEl>
                                          <p:spTgt spid="16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60"/>
                                        </p:tgtEl>
                                        <p:attrNameLst>
                                          <p:attrName>style.visibility</p:attrName>
                                        </p:attrNameLst>
                                      </p:cBhvr>
                                      <p:to>
                                        <p:strVal val="visible"/>
                                      </p:to>
                                    </p:set>
                                    <p:animEffect transition="in" filter="barn(inVertical)">
                                      <p:cBhvr>
                                        <p:cTn id="54" dur="500"/>
                                        <p:tgtEl>
                                          <p:spTgt spid="160"/>
                                        </p:tgtEl>
                                      </p:cBhvr>
                                    </p:animEffect>
                                  </p:childTnLst>
                                </p:cTn>
                              </p:par>
                              <p:par>
                                <p:cTn id="55" presetID="16" presetClass="entr" presetSubtype="21" fill="hold" nodeType="withEffect">
                                  <p:stCondLst>
                                    <p:cond delay="0"/>
                                  </p:stCondLst>
                                  <p:childTnLst>
                                    <p:set>
                                      <p:cBhvr>
                                        <p:cTn id="56" dur="1" fill="hold">
                                          <p:stCondLst>
                                            <p:cond delay="0"/>
                                          </p:stCondLst>
                                        </p:cTn>
                                        <p:tgtEl>
                                          <p:spTgt spid="111"/>
                                        </p:tgtEl>
                                        <p:attrNameLst>
                                          <p:attrName>style.visibility</p:attrName>
                                        </p:attrNameLst>
                                      </p:cBhvr>
                                      <p:to>
                                        <p:strVal val="visible"/>
                                      </p:to>
                                    </p:set>
                                    <p:animEffect transition="in" filter="barn(inVertical)">
                                      <p:cBhvr>
                                        <p:cTn id="57" dur="500"/>
                                        <p:tgtEl>
                                          <p:spTgt spid="111"/>
                                        </p:tgtEl>
                                      </p:cBhvr>
                                    </p:animEffect>
                                  </p:childTnLst>
                                </p:cTn>
                              </p:par>
                              <p:par>
                                <p:cTn id="58" presetID="16" presetClass="entr" presetSubtype="21" fill="hold" nodeType="withEffect">
                                  <p:stCondLst>
                                    <p:cond delay="0"/>
                                  </p:stCondLst>
                                  <p:childTnLst>
                                    <p:set>
                                      <p:cBhvr>
                                        <p:cTn id="59" dur="1" fill="hold">
                                          <p:stCondLst>
                                            <p:cond delay="0"/>
                                          </p:stCondLst>
                                        </p:cTn>
                                        <p:tgtEl>
                                          <p:spTgt spid="115"/>
                                        </p:tgtEl>
                                        <p:attrNameLst>
                                          <p:attrName>style.visibility</p:attrName>
                                        </p:attrNameLst>
                                      </p:cBhvr>
                                      <p:to>
                                        <p:strVal val="visible"/>
                                      </p:to>
                                    </p:set>
                                    <p:animEffect transition="in" filter="barn(inVertical)">
                                      <p:cBhvr>
                                        <p:cTn id="60" dur="500"/>
                                        <p:tgtEl>
                                          <p:spTgt spid="115"/>
                                        </p:tgtEl>
                                      </p:cBhvr>
                                    </p:animEffect>
                                  </p:childTnLst>
                                </p:cTn>
                              </p:par>
                              <p:par>
                                <p:cTn id="61" presetID="16" presetClass="entr" presetSubtype="21" fill="hold" nodeType="withEffect">
                                  <p:stCondLst>
                                    <p:cond delay="0"/>
                                  </p:stCondLst>
                                  <p:childTnLst>
                                    <p:set>
                                      <p:cBhvr>
                                        <p:cTn id="62" dur="1" fill="hold">
                                          <p:stCondLst>
                                            <p:cond delay="0"/>
                                          </p:stCondLst>
                                        </p:cTn>
                                        <p:tgtEl>
                                          <p:spTgt spid="114"/>
                                        </p:tgtEl>
                                        <p:attrNameLst>
                                          <p:attrName>style.visibility</p:attrName>
                                        </p:attrNameLst>
                                      </p:cBhvr>
                                      <p:to>
                                        <p:strVal val="visible"/>
                                      </p:to>
                                    </p:set>
                                    <p:animEffect transition="in" filter="barn(inVertical)">
                                      <p:cBhvr>
                                        <p:cTn id="63" dur="500"/>
                                        <p:tgtEl>
                                          <p:spTgt spid="11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64"/>
                                        </p:tgtEl>
                                        <p:attrNameLst>
                                          <p:attrName>style.visibility</p:attrName>
                                        </p:attrNameLst>
                                      </p:cBhvr>
                                      <p:to>
                                        <p:strVal val="visible"/>
                                      </p:to>
                                    </p:set>
                                    <p:animEffect transition="in" filter="barn(inVertical)">
                                      <p:cBhvr>
                                        <p:cTn id="66"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62" grpId="0" animBg="1"/>
      <p:bldP spid="163" grpId="0" animBg="1"/>
      <p:bldP spid="164" grpId="0" animBg="1"/>
      <p:bldP spid="16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521CA2-925A-6BC0-1BE7-B78CB0DFDE3C}"/>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45B95B-C4D0-E8BD-D2EF-60770BC368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17706" y="279419"/>
            <a:ext cx="14104883" cy="7933997"/>
          </a:xfrm>
          <a:prstGeom prst="rect">
            <a:avLst/>
          </a:prstGeom>
        </p:spPr>
      </p:pic>
    </p:spTree>
    <p:extLst>
      <p:ext uri="{BB962C8B-B14F-4D97-AF65-F5344CB8AC3E}">
        <p14:creationId xmlns:p14="http://schemas.microsoft.com/office/powerpoint/2010/main" val="87328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7BCA34-B218-6657-2AA4-485C5F735D09}"/>
              </a:ext>
            </a:extLst>
          </p:cNvPr>
          <p:cNvPicPr>
            <a:picLocks noChangeAspect="1"/>
          </p:cNvPicPr>
          <p:nvPr/>
        </p:nvPicPr>
        <p:blipFill>
          <a:blip r:embed="rId3"/>
          <a:stretch>
            <a:fillRect/>
          </a:stretch>
        </p:blipFill>
        <p:spPr>
          <a:xfrm>
            <a:off x="0" y="3048"/>
            <a:ext cx="12192000" cy="6851904"/>
          </a:xfrm>
          <a:prstGeom prst="rect">
            <a:avLst/>
          </a:prstGeom>
        </p:spPr>
      </p:pic>
      <p:sp>
        <p:nvSpPr>
          <p:cNvPr id="29" name="TextBox 28"/>
          <p:cNvSpPr txBox="1"/>
          <p:nvPr/>
        </p:nvSpPr>
        <p:spPr>
          <a:xfrm>
            <a:off x="1253342" y="248085"/>
            <a:ext cx="497252" cy="830997"/>
          </a:xfrm>
          <a:prstGeom prst="rect">
            <a:avLst/>
          </a:prstGeom>
          <a:noFill/>
        </p:spPr>
        <p:txBody>
          <a:bodyPr wrap="none" rtlCol="0">
            <a:spAutoFit/>
          </a:bodyPr>
          <a:lstStyle/>
          <a:p>
            <a:pPr defTabSz="914377">
              <a:defRPr/>
            </a:pPr>
            <a:r>
              <a:rPr lang="en-US" sz="4800" b="1" dirty="0">
                <a:solidFill>
                  <a:prstClr val="white"/>
                </a:solidFill>
                <a:latin typeface="Calibri" panose="020F0502020204030204"/>
                <a:cs typeface="Arial"/>
                <a:sym typeface="Arial"/>
              </a:rPr>
              <a:t>1</a:t>
            </a:r>
          </a:p>
        </p:txBody>
      </p:sp>
      <p:sp>
        <p:nvSpPr>
          <p:cNvPr id="51" name="5-Point Star 50">
            <a:hlinkClick r:id="rId4" action="ppaction://hlinksldjump"/>
          </p:cNvPr>
          <p:cNvSpPr/>
          <p:nvPr/>
        </p:nvSpPr>
        <p:spPr>
          <a:xfrm>
            <a:off x="1057760" y="1119657"/>
            <a:ext cx="859140" cy="923694"/>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52" name="TextBox 51"/>
          <p:cNvSpPr txBox="1"/>
          <p:nvPr/>
        </p:nvSpPr>
        <p:spPr>
          <a:xfrm>
            <a:off x="5831921" y="-106236"/>
            <a:ext cx="497252" cy="830997"/>
          </a:xfrm>
          <a:prstGeom prst="rect">
            <a:avLst/>
          </a:prstGeom>
          <a:noFill/>
        </p:spPr>
        <p:txBody>
          <a:bodyPr wrap="none" rtlCol="0">
            <a:spAutoFit/>
          </a:bodyPr>
          <a:lstStyle/>
          <a:p>
            <a:pPr defTabSz="914377">
              <a:defRPr/>
            </a:pPr>
            <a:r>
              <a:rPr lang="en-US" sz="4800" b="1">
                <a:solidFill>
                  <a:prstClr val="white"/>
                </a:solidFill>
                <a:latin typeface="Calibri" panose="020F0502020204030204"/>
                <a:cs typeface="Arial"/>
                <a:sym typeface="Arial"/>
              </a:rPr>
              <a:t>2</a:t>
            </a:r>
          </a:p>
        </p:txBody>
      </p:sp>
      <p:sp>
        <p:nvSpPr>
          <p:cNvPr id="53" name="5-Point Star 52">
            <a:hlinkClick r:id="rId5" action="ppaction://hlinksldjump"/>
          </p:cNvPr>
          <p:cNvSpPr/>
          <p:nvPr/>
        </p:nvSpPr>
        <p:spPr>
          <a:xfrm>
            <a:off x="5557271" y="702202"/>
            <a:ext cx="1193917" cy="124842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54" name="TextBox 53"/>
          <p:cNvSpPr txBox="1"/>
          <p:nvPr/>
        </p:nvSpPr>
        <p:spPr>
          <a:xfrm>
            <a:off x="8806988" y="368536"/>
            <a:ext cx="497252" cy="830997"/>
          </a:xfrm>
          <a:prstGeom prst="rect">
            <a:avLst/>
          </a:prstGeom>
          <a:noFill/>
        </p:spPr>
        <p:txBody>
          <a:bodyPr wrap="none" rtlCol="0">
            <a:spAutoFit/>
          </a:bodyPr>
          <a:lstStyle/>
          <a:p>
            <a:pPr defTabSz="914377">
              <a:defRPr/>
            </a:pPr>
            <a:r>
              <a:rPr lang="en-US" sz="4800" b="1" dirty="0">
                <a:solidFill>
                  <a:prstClr val="white"/>
                </a:solidFill>
                <a:latin typeface="Calibri" panose="020F0502020204030204"/>
                <a:cs typeface="Arial"/>
                <a:sym typeface="Arial"/>
              </a:rPr>
              <a:t>5</a:t>
            </a:r>
          </a:p>
        </p:txBody>
      </p:sp>
      <p:sp>
        <p:nvSpPr>
          <p:cNvPr id="55" name="5-Point Star 54">
            <a:hlinkClick r:id="rId6" action="ppaction://hlinksldjump"/>
          </p:cNvPr>
          <p:cNvSpPr/>
          <p:nvPr/>
        </p:nvSpPr>
        <p:spPr>
          <a:xfrm>
            <a:off x="8332352" y="1252409"/>
            <a:ext cx="1395334" cy="1375729"/>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58" name="TextBox 57"/>
          <p:cNvSpPr txBox="1"/>
          <p:nvPr/>
        </p:nvSpPr>
        <p:spPr>
          <a:xfrm>
            <a:off x="9792748" y="3193260"/>
            <a:ext cx="497252" cy="830997"/>
          </a:xfrm>
          <a:prstGeom prst="rect">
            <a:avLst/>
          </a:prstGeom>
          <a:noFill/>
        </p:spPr>
        <p:txBody>
          <a:bodyPr wrap="none" rtlCol="0">
            <a:spAutoFit/>
          </a:bodyPr>
          <a:lstStyle/>
          <a:p>
            <a:pPr defTabSz="914377">
              <a:defRPr/>
            </a:pPr>
            <a:r>
              <a:rPr lang="en-US" sz="4800" b="1">
                <a:solidFill>
                  <a:prstClr val="white"/>
                </a:solidFill>
                <a:latin typeface="Calibri" panose="020F0502020204030204"/>
                <a:cs typeface="Arial"/>
                <a:sym typeface="Arial"/>
              </a:rPr>
              <a:t>4</a:t>
            </a:r>
          </a:p>
        </p:txBody>
      </p:sp>
      <p:sp>
        <p:nvSpPr>
          <p:cNvPr id="59" name="5-Point Star 58">
            <a:hlinkClick r:id="rId7" action="ppaction://hlinksldjump"/>
          </p:cNvPr>
          <p:cNvSpPr/>
          <p:nvPr/>
        </p:nvSpPr>
        <p:spPr>
          <a:xfrm>
            <a:off x="9546883" y="3985363"/>
            <a:ext cx="1050019" cy="120746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2" name="TextBox 61"/>
          <p:cNvSpPr txBox="1"/>
          <p:nvPr/>
        </p:nvSpPr>
        <p:spPr>
          <a:xfrm>
            <a:off x="1750594" y="2938907"/>
            <a:ext cx="497252" cy="830997"/>
          </a:xfrm>
          <a:prstGeom prst="rect">
            <a:avLst/>
          </a:prstGeom>
          <a:noFill/>
        </p:spPr>
        <p:txBody>
          <a:bodyPr wrap="none" rtlCol="0">
            <a:spAutoFit/>
          </a:bodyPr>
          <a:lstStyle/>
          <a:p>
            <a:pPr defTabSz="914377">
              <a:defRPr/>
            </a:pPr>
            <a:r>
              <a:rPr lang="en-US" sz="4800" b="1">
                <a:solidFill>
                  <a:prstClr val="white"/>
                </a:solidFill>
                <a:latin typeface="Calibri" panose="020F0502020204030204"/>
                <a:cs typeface="Arial"/>
                <a:sym typeface="Arial"/>
              </a:rPr>
              <a:t>3</a:t>
            </a:r>
          </a:p>
        </p:txBody>
      </p:sp>
      <p:sp>
        <p:nvSpPr>
          <p:cNvPr id="63" name="5-Point Star 62">
            <a:hlinkClick r:id="rId8" action="ppaction://hlinksldjump"/>
          </p:cNvPr>
          <p:cNvSpPr/>
          <p:nvPr/>
        </p:nvSpPr>
        <p:spPr>
          <a:xfrm>
            <a:off x="1431574" y="3797233"/>
            <a:ext cx="1206884" cy="128767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0" name="Pentagon 69">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a:solidFill>
                  <a:prstClr val="black"/>
                </a:solidFill>
                <a:latin typeface="Calibri" panose="020F0502020204030204"/>
                <a:sym typeface="Arial"/>
              </a:rPr>
              <a:t>pipi</a:t>
            </a:r>
          </a:p>
        </p:txBody>
      </p:sp>
      <p:sp>
        <p:nvSpPr>
          <p:cNvPr id="71" name="Rectangle 70"/>
          <p:cNvSpPr/>
          <p:nvPr/>
        </p:nvSpPr>
        <p:spPr>
          <a:xfrm>
            <a:off x="1254353" y="5356447"/>
            <a:ext cx="8787021" cy="1446550"/>
          </a:xfrm>
          <a:prstGeom prst="rect">
            <a:avLst/>
          </a:prstGeom>
          <a:noFill/>
        </p:spPr>
        <p:txBody>
          <a:bodyPr wrap="none" lIns="91440" tIns="45720" rIns="91440" bIns="45720">
            <a:spAutoFit/>
          </a:bodyPr>
          <a:lstStyle/>
          <a:p>
            <a:pPr algn="ctr" defTabSz="914377">
              <a:defRPr/>
            </a:pPr>
            <a:r>
              <a:rPr lang="en-US" sz="8800" b="1">
                <a:ln w="6600">
                  <a:solidFill>
                    <a:srgbClr val="ED7D31"/>
                  </a:solidFill>
                  <a:prstDash val="solid"/>
                </a:ln>
                <a:solidFill>
                  <a:srgbClr val="FFFFFF"/>
                </a:solidFill>
                <a:effectLst>
                  <a:outerShdw dist="38100" dir="2700000" algn="tl" rotWithShape="0">
                    <a:srgbClr val="ED7D31"/>
                  </a:outerShdw>
                </a:effectLst>
                <a:latin typeface="Calibri" panose="020F0502020204030204"/>
                <a:cs typeface="Arial"/>
                <a:sym typeface="Arial"/>
              </a:rPr>
              <a:t>Ngôi sao may mắn</a:t>
            </a:r>
          </a:p>
        </p:txBody>
      </p:sp>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3474" y="3081916"/>
            <a:ext cx="149975" cy="132669"/>
          </a:xfrm>
          <a:prstGeom prst="rect">
            <a:avLst/>
          </a:prstGeom>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7129" y="1336024"/>
            <a:ext cx="247651" cy="219075"/>
          </a:xfrm>
          <a:prstGeom prst="rect">
            <a:avLst/>
          </a:prstGeom>
        </p:spPr>
      </p:pic>
      <p:pic>
        <p:nvPicPr>
          <p:cNvPr id="79" name="Picture 7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8475" y="2216830"/>
            <a:ext cx="174279" cy="154171"/>
          </a:xfrm>
          <a:prstGeom prst="rect">
            <a:avLst/>
          </a:prstGeom>
        </p:spPr>
      </p:pic>
      <p:sp>
        <p:nvSpPr>
          <p:cNvPr id="2" name="Rectangle: Rounded Corners 1">
            <a:hlinkClick r:id="rId10" action="ppaction://hlinksldjump"/>
            <a:extLst>
              <a:ext uri="{FF2B5EF4-FFF2-40B4-BE49-F238E27FC236}">
                <a16:creationId xmlns:a16="http://schemas.microsoft.com/office/drawing/2014/main" id="{0480B393-4988-4D76-866F-5168E707A428}"/>
              </a:ext>
            </a:extLst>
          </p:cNvPr>
          <p:cNvSpPr/>
          <p:nvPr/>
        </p:nvSpPr>
        <p:spPr>
          <a:xfrm>
            <a:off x="10340004" y="128940"/>
            <a:ext cx="1693257" cy="583729"/>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r>
              <a:rPr lang="en-US" sz="2667" b="1" kern="0" dirty="0" err="1">
                <a:solidFill>
                  <a:prstClr val="black"/>
                </a:solidFill>
                <a:latin typeface="Calibri" panose="020F0502020204030204"/>
                <a:sym typeface="Arial"/>
              </a:rPr>
              <a:t>Vận</a:t>
            </a:r>
            <a:r>
              <a:rPr lang="en-US" sz="2667" b="1" kern="0" dirty="0">
                <a:solidFill>
                  <a:prstClr val="black"/>
                </a:solidFill>
                <a:latin typeface="Calibri" panose="020F0502020204030204"/>
                <a:sym typeface="Arial"/>
              </a:rPr>
              <a:t> </a:t>
            </a:r>
            <a:r>
              <a:rPr lang="en-US" sz="2667" b="1" kern="0" dirty="0" err="1">
                <a:solidFill>
                  <a:prstClr val="black"/>
                </a:solidFill>
                <a:latin typeface="Calibri" panose="020F0502020204030204"/>
                <a:sym typeface="Arial"/>
              </a:rPr>
              <a:t>dụng</a:t>
            </a:r>
            <a:endParaRPr lang="en-US" sz="2667" b="1" kern="0" dirty="0">
              <a:solidFill>
                <a:prstClr val="black"/>
              </a:solidFill>
              <a:latin typeface="Calibri" panose="020F0502020204030204"/>
              <a:sym typeface="Arial"/>
            </a:endParaRPr>
          </a:p>
        </p:txBody>
      </p:sp>
      <p:pic>
        <p:nvPicPr>
          <p:cNvPr id="4" name="Picture 3">
            <a:extLst>
              <a:ext uri="{FF2B5EF4-FFF2-40B4-BE49-F238E27FC236}">
                <a16:creationId xmlns:a16="http://schemas.microsoft.com/office/drawing/2014/main" id="{BD9FD9E9-74DD-47B1-4736-5810DCE9A3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4877" y="831881"/>
            <a:ext cx="206475" cy="182651"/>
          </a:xfrm>
          <a:prstGeom prst="rect">
            <a:avLst/>
          </a:prstGeom>
        </p:spPr>
      </p:pic>
    </p:spTree>
    <p:extLst>
      <p:ext uri="{BB962C8B-B14F-4D97-AF65-F5344CB8AC3E}">
        <p14:creationId xmlns:p14="http://schemas.microsoft.com/office/powerpoint/2010/main" val="172909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44444E-6 2.46914E-7 L -4.44444E-6 -0.07222 " pathEditMode="relative" rAng="0" ptsTypes="AA">
                                      <p:cBhvr>
                                        <p:cTn id="6" dur="250" accel="50000" decel="50000" autoRev="1" fill="hold">
                                          <p:stCondLst>
                                            <p:cond delay="0"/>
                                          </p:stCondLst>
                                        </p:cTn>
                                        <p:tgtEl>
                                          <p:spTgt spid="71"/>
                                        </p:tgtEl>
                                        <p:attrNameLst>
                                          <p:attrName>ppt_x</p:attrName>
                                          <p:attrName>ppt_y</p:attrName>
                                        </p:attrNameLst>
                                      </p:cBhvr>
                                      <p:rCtr x="0" y="-3611"/>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127EE9-68CD-74F8-3998-DCAC49D2FC76}"/>
              </a:ext>
            </a:extLst>
          </p:cNvPr>
          <p:cNvPicPr>
            <a:picLocks noChangeAspect="1"/>
          </p:cNvPicPr>
          <p:nvPr/>
        </p:nvPicPr>
        <p:blipFill>
          <a:blip r:embed="rId4"/>
          <a:stretch>
            <a:fillRect/>
          </a:stretch>
        </p:blipFill>
        <p:spPr>
          <a:xfrm>
            <a:off x="0" y="1674"/>
            <a:ext cx="12192000" cy="685465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7"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a:solidFill>
                  <a:prstClr val="black"/>
                </a:solidFill>
                <a:latin typeface="Calibri" panose="020F0502020204030204"/>
                <a:sym typeface="Arial"/>
              </a:rPr>
              <a:t>GO HOME</a:t>
            </a:r>
          </a:p>
        </p:txBody>
      </p:sp>
      <p:sp>
        <p:nvSpPr>
          <p:cNvPr id="12" name="Snip Diagonal Corner Rectangle 11"/>
          <p:cNvSpPr/>
          <p:nvPr/>
        </p:nvSpPr>
        <p:spPr>
          <a:xfrm>
            <a:off x="1302327" y="1063907"/>
            <a:ext cx="9697341" cy="1875151"/>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highlight>
                  <a:srgbClr val="800080"/>
                </a:highlight>
                <a:latin typeface="+mj-lt"/>
              </a:rPr>
              <a:t>Câu 1: Văn bản </a:t>
            </a:r>
            <a:r>
              <a:rPr lang="vi-VN" sz="4000" b="1" i="1" dirty="0">
                <a:highlight>
                  <a:srgbClr val="800080"/>
                </a:highlight>
                <a:latin typeface="+mj-lt"/>
              </a:rPr>
              <a:t>Tính đa nghĩa trong bài thơ “Bánh trôi nước”</a:t>
            </a:r>
            <a:r>
              <a:rPr lang="vi-VN" sz="4000" b="1" dirty="0">
                <a:highlight>
                  <a:srgbClr val="800080"/>
                </a:highlight>
                <a:latin typeface="+mj-lt"/>
              </a:rPr>
              <a:t> viết theo thể loại gì?</a:t>
            </a:r>
            <a:endParaRPr lang="en-SG" sz="4000" b="1" dirty="0">
              <a:highlight>
                <a:srgbClr val="800080"/>
              </a:highlight>
              <a:latin typeface="+mj-lt"/>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tx1"/>
                </a:solidFill>
                <a:latin typeface="+mj-lt"/>
              </a:rPr>
              <a:t>Văn bản nghị luận</a:t>
            </a:r>
            <a:endParaRPr lang="en-SG" sz="5400" b="1" dirty="0">
              <a:solidFill>
                <a:schemeClr val="tx1"/>
              </a:solidFill>
              <a:latin typeface="+mj-lt"/>
            </a:endParaRPr>
          </a:p>
        </p:txBody>
      </p:sp>
      <p:sp>
        <p:nvSpPr>
          <p:cNvPr id="15" name="Rectangle 14"/>
          <p:cNvSpPr/>
          <p:nvPr/>
        </p:nvSpPr>
        <p:spPr>
          <a:xfrm>
            <a:off x="3042953" y="3013504"/>
            <a:ext cx="6106095" cy="830997"/>
          </a:xfrm>
          <a:prstGeom prst="rect">
            <a:avLst/>
          </a:prstGeom>
          <a:noFill/>
        </p:spPr>
        <p:txBody>
          <a:bodyPr wrap="none" lIns="91440" tIns="45720" rIns="91440" bIns="45720">
            <a:spAutoFit/>
          </a:bodyPr>
          <a:lstStyle/>
          <a:p>
            <a:pPr algn="ctr" defTabSz="914377">
              <a:defRPr/>
            </a:pPr>
            <a:r>
              <a:rPr lang="en-US" sz="4800" b="1">
                <a:solidFill>
                  <a:srgbClr val="FF0000"/>
                </a:solidFill>
                <a:latin typeface="Calibri" panose="020F0502020204030204"/>
                <a:cs typeface="Arial"/>
                <a:sym typeface="Arial"/>
              </a:rPr>
              <a:t>You are given 3 candies</a:t>
            </a:r>
          </a:p>
        </p:txBody>
      </p:sp>
    </p:spTree>
    <p:extLst>
      <p:ext uri="{BB962C8B-B14F-4D97-AF65-F5344CB8AC3E}">
        <p14:creationId xmlns:p14="http://schemas.microsoft.com/office/powerpoint/2010/main" val="324406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E3D77-9385-4DE6-EE4A-9A631BE6B3B9}"/>
              </a:ext>
            </a:extLst>
          </p:cNvPr>
          <p:cNvPicPr>
            <a:picLocks noChangeAspect="1"/>
          </p:cNvPicPr>
          <p:nvPr/>
        </p:nvPicPr>
        <p:blipFill>
          <a:blip r:embed="rId4"/>
          <a:stretch>
            <a:fillRect/>
          </a:stretch>
        </p:blipFill>
        <p:spPr>
          <a:xfrm>
            <a:off x="0" y="1674"/>
            <a:ext cx="12192000" cy="685465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7"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a:solidFill>
                  <a:prstClr val="black"/>
                </a:solidFill>
                <a:latin typeface="Calibri" panose="020F0502020204030204"/>
                <a:sym typeface="Arial"/>
              </a:rPr>
              <a:t>GO HOME</a:t>
            </a:r>
          </a:p>
        </p:txBody>
      </p:sp>
      <p:sp>
        <p:nvSpPr>
          <p:cNvPr id="12" name="Snip Diagonal Corner Rectangle 11"/>
          <p:cNvSpPr/>
          <p:nvPr/>
        </p:nvSpPr>
        <p:spPr>
          <a:xfrm>
            <a:off x="1080655" y="1128938"/>
            <a:ext cx="10002981" cy="1875151"/>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highlight>
                  <a:srgbClr val="800080"/>
                </a:highlight>
                <a:latin typeface="+mj-lt"/>
              </a:rPr>
              <a:t>Câu 2: Xác định luận đề của văn bản </a:t>
            </a:r>
            <a:r>
              <a:rPr lang="vi-VN" sz="4000" b="1" i="1" dirty="0">
                <a:highlight>
                  <a:srgbClr val="800080"/>
                </a:highlight>
                <a:latin typeface="+mj-lt"/>
              </a:rPr>
              <a:t>Tính đa nghĩa trong bài thơ “Bánh trôi </a:t>
            </a:r>
            <a:r>
              <a:rPr lang="vi-VN" sz="4000" b="1" i="1">
                <a:highlight>
                  <a:srgbClr val="800080"/>
                </a:highlight>
                <a:latin typeface="+mj-lt"/>
              </a:rPr>
              <a:t>nước”</a:t>
            </a:r>
            <a:endParaRPr lang="en-SG" sz="4000" b="1" dirty="0">
              <a:highlight>
                <a:srgbClr val="800080"/>
              </a:highlight>
              <a:latin typeface="+mj-lt"/>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mj-lt"/>
              </a:rPr>
              <a:t>Tính đa nghĩa trong bài thơ “Bánh trôi nước”</a:t>
            </a:r>
            <a:endParaRPr lang="en-SG" sz="4400" b="1" dirty="0">
              <a:solidFill>
                <a:schemeClr val="tx1"/>
              </a:solidFill>
              <a:latin typeface="+mj-lt"/>
            </a:endParaRPr>
          </a:p>
        </p:txBody>
      </p:sp>
      <p:sp>
        <p:nvSpPr>
          <p:cNvPr id="15" name="Rectangle 14"/>
          <p:cNvSpPr/>
          <p:nvPr/>
        </p:nvSpPr>
        <p:spPr>
          <a:xfrm>
            <a:off x="3042953" y="3013504"/>
            <a:ext cx="6106095" cy="830997"/>
          </a:xfrm>
          <a:prstGeom prst="rect">
            <a:avLst/>
          </a:prstGeom>
          <a:noFill/>
        </p:spPr>
        <p:txBody>
          <a:bodyPr wrap="none" lIns="91440" tIns="45720" rIns="91440" bIns="45720">
            <a:spAutoFit/>
          </a:bodyPr>
          <a:lstStyle/>
          <a:p>
            <a:pPr algn="ctr" defTabSz="914377">
              <a:defRPr/>
            </a:pPr>
            <a:r>
              <a:rPr lang="en-US" sz="4800" b="1">
                <a:solidFill>
                  <a:srgbClr val="FF0000"/>
                </a:solidFill>
                <a:latin typeface="Calibri" panose="020F0502020204030204"/>
                <a:cs typeface="Arial"/>
                <a:sym typeface="Arial"/>
              </a:rPr>
              <a:t>You are given 1 candies</a:t>
            </a:r>
          </a:p>
        </p:txBody>
      </p:sp>
    </p:spTree>
    <p:extLst>
      <p:ext uri="{BB962C8B-B14F-4D97-AF65-F5344CB8AC3E}">
        <p14:creationId xmlns:p14="http://schemas.microsoft.com/office/powerpoint/2010/main" val="150935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521CA2-925A-6BC0-1BE7-B78CB0DFDE3C}"/>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4945B4E-3813-79D6-4CDE-6F3BECEACFE0}"/>
              </a:ext>
            </a:extLst>
          </p:cNvPr>
          <p:cNvPicPr>
            <a:picLocks noChangeAspect="1"/>
          </p:cNvPicPr>
          <p:nvPr/>
        </p:nvPicPr>
        <p:blipFill rotWithShape="1">
          <a:blip r:embed="rId3">
            <a:clrChange>
              <a:clrFrom>
                <a:srgbClr val="FFFFFF"/>
              </a:clrFrom>
              <a:clrTo>
                <a:srgbClr val="FFFFFF">
                  <a:alpha val="0"/>
                </a:srgbClr>
              </a:clrTo>
            </a:clrChange>
          </a:blip>
          <a:srcRect r="18712" b="41106"/>
          <a:stretch/>
        </p:blipFill>
        <p:spPr>
          <a:xfrm>
            <a:off x="-1600539" y="0"/>
            <a:ext cx="13037989" cy="5313498"/>
          </a:xfrm>
          <a:prstGeom prst="rect">
            <a:avLst/>
          </a:prstGeom>
        </p:spPr>
      </p:pic>
    </p:spTree>
    <p:extLst>
      <p:ext uri="{BB962C8B-B14F-4D97-AF65-F5344CB8AC3E}">
        <p14:creationId xmlns:p14="http://schemas.microsoft.com/office/powerpoint/2010/main" val="352379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691087-667C-7603-16A2-5F78B471B19C}"/>
              </a:ext>
            </a:extLst>
          </p:cNvPr>
          <p:cNvPicPr>
            <a:picLocks noChangeAspect="1"/>
          </p:cNvPicPr>
          <p:nvPr/>
        </p:nvPicPr>
        <p:blipFill>
          <a:blip r:embed="rId4"/>
          <a:stretch>
            <a:fillRect/>
          </a:stretch>
        </p:blipFill>
        <p:spPr>
          <a:xfrm>
            <a:off x="0" y="1674"/>
            <a:ext cx="12192000" cy="6854653"/>
          </a:xfrm>
          <a:prstGeom prst="rect">
            <a:avLst/>
          </a:prstGeom>
        </p:spPr>
      </p:pic>
      <p:pic>
        <p:nvPicPr>
          <p:cNvPr id="3" name="Picture 2">
            <a:extLst>
              <a:ext uri="{FF2B5EF4-FFF2-40B4-BE49-F238E27FC236}">
                <a16:creationId xmlns:a16="http://schemas.microsoft.com/office/drawing/2014/main" id="{6AE37E8A-4351-89A7-5288-2248E900CEBE}"/>
              </a:ext>
            </a:extLst>
          </p:cNvPr>
          <p:cNvPicPr>
            <a:picLocks noChangeAspect="1"/>
          </p:cNvPicPr>
          <p:nvPr/>
        </p:nvPicPr>
        <p:blipFill>
          <a:blip r:embed="rId4"/>
          <a:stretch>
            <a:fillRect/>
          </a:stretch>
        </p:blipFill>
        <p:spPr>
          <a:xfrm>
            <a:off x="0" y="1674"/>
            <a:ext cx="12192000" cy="685465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7"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a:solidFill>
                  <a:prstClr val="black"/>
                </a:solidFill>
                <a:latin typeface="Calibri" panose="020F0502020204030204"/>
                <a:sym typeface="Arial"/>
              </a:rPr>
              <a:t>GO HOME</a:t>
            </a:r>
          </a:p>
        </p:txBody>
      </p:sp>
      <p:sp>
        <p:nvSpPr>
          <p:cNvPr id="12" name="Snip Diagonal Corner Rectangle 11"/>
          <p:cNvSpPr/>
          <p:nvPr/>
        </p:nvSpPr>
        <p:spPr>
          <a:xfrm>
            <a:off x="1493553" y="1128938"/>
            <a:ext cx="9375819" cy="1875151"/>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highlight>
                  <a:srgbClr val="800080"/>
                </a:highlight>
                <a:latin typeface="+mj-lt"/>
              </a:rPr>
              <a:t>Câu 3: Văn bản </a:t>
            </a:r>
            <a:r>
              <a:rPr lang="vi-VN" sz="4000" b="1" i="1" dirty="0">
                <a:highlight>
                  <a:srgbClr val="800080"/>
                </a:highlight>
                <a:latin typeface="+mj-lt"/>
              </a:rPr>
              <a:t>Tính đa nghĩa trong bài thơ “Bánh trôi nước” </a:t>
            </a:r>
            <a:r>
              <a:rPr lang="vi-VN" sz="4000" b="1" dirty="0">
                <a:highlight>
                  <a:srgbClr val="800080"/>
                </a:highlight>
                <a:latin typeface="+mj-lt"/>
              </a:rPr>
              <a:t>có mấy luận điểm</a:t>
            </a:r>
            <a:endParaRPr lang="en-SG" sz="4000" b="1" dirty="0">
              <a:highlight>
                <a:srgbClr val="800080"/>
              </a:highlight>
              <a:latin typeface="+mj-lt"/>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tx1"/>
                </a:solidFill>
                <a:latin typeface="+mj-lt"/>
              </a:rPr>
              <a:t>2 luận điểm</a:t>
            </a:r>
            <a:endParaRPr lang="en-SG" sz="5400" b="1" dirty="0">
              <a:solidFill>
                <a:schemeClr val="tx1"/>
              </a:solidFill>
              <a:latin typeface="+mj-lt"/>
            </a:endParaRPr>
          </a:p>
        </p:txBody>
      </p:sp>
      <p:sp>
        <p:nvSpPr>
          <p:cNvPr id="15" name="Rectangle 14"/>
          <p:cNvSpPr/>
          <p:nvPr/>
        </p:nvSpPr>
        <p:spPr>
          <a:xfrm>
            <a:off x="3042953" y="3013504"/>
            <a:ext cx="6106095" cy="830997"/>
          </a:xfrm>
          <a:prstGeom prst="rect">
            <a:avLst/>
          </a:prstGeom>
          <a:noFill/>
        </p:spPr>
        <p:txBody>
          <a:bodyPr wrap="none" lIns="91440" tIns="45720" rIns="91440" bIns="45720">
            <a:spAutoFit/>
          </a:bodyPr>
          <a:lstStyle/>
          <a:p>
            <a:pPr algn="ctr" defTabSz="914377">
              <a:defRPr/>
            </a:pPr>
            <a:r>
              <a:rPr lang="en-US" sz="4800" b="1">
                <a:solidFill>
                  <a:srgbClr val="FF0000"/>
                </a:solidFill>
                <a:latin typeface="Calibri" panose="020F0502020204030204"/>
                <a:cs typeface="Arial"/>
                <a:sym typeface="Arial"/>
              </a:rPr>
              <a:t>You are given 5 candies</a:t>
            </a:r>
          </a:p>
        </p:txBody>
      </p:sp>
    </p:spTree>
    <p:extLst>
      <p:ext uri="{BB962C8B-B14F-4D97-AF65-F5344CB8AC3E}">
        <p14:creationId xmlns:p14="http://schemas.microsoft.com/office/powerpoint/2010/main" val="314501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9E3F1-9438-07D8-E1D3-17DFCBD3033E}"/>
              </a:ext>
            </a:extLst>
          </p:cNvPr>
          <p:cNvPicPr>
            <a:picLocks noChangeAspect="1"/>
          </p:cNvPicPr>
          <p:nvPr/>
        </p:nvPicPr>
        <p:blipFill>
          <a:blip r:embed="rId4"/>
          <a:stretch>
            <a:fillRect/>
          </a:stretch>
        </p:blipFill>
        <p:spPr>
          <a:xfrm>
            <a:off x="0" y="1674"/>
            <a:ext cx="12192000" cy="685465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7"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a:solidFill>
                  <a:prstClr val="black"/>
                </a:solidFill>
                <a:latin typeface="Calibri" panose="020F0502020204030204"/>
                <a:sym typeface="Arial"/>
              </a:rPr>
              <a:t>GO HOME</a:t>
            </a:r>
          </a:p>
        </p:txBody>
      </p:sp>
      <p:sp>
        <p:nvSpPr>
          <p:cNvPr id="12" name="Snip Diagonal Corner Rectangle 11"/>
          <p:cNvSpPr/>
          <p:nvPr/>
        </p:nvSpPr>
        <p:spPr>
          <a:xfrm>
            <a:off x="1493553" y="1128938"/>
            <a:ext cx="9375819" cy="1875151"/>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highlight>
                  <a:srgbClr val="800080"/>
                </a:highlight>
                <a:latin typeface="+mj-lt"/>
              </a:rPr>
              <a:t>Câu 4: Luận điểm thứ nhất của văn bản </a:t>
            </a:r>
            <a:r>
              <a:rPr lang="vi-VN" sz="4000" b="1" i="1" dirty="0">
                <a:highlight>
                  <a:srgbClr val="800080"/>
                </a:highlight>
                <a:latin typeface="+mj-lt"/>
              </a:rPr>
              <a:t>Tính đa nghĩa trong bài thơ “Bánh trôi nước” </a:t>
            </a:r>
            <a:r>
              <a:rPr lang="vi-VN" sz="4000" b="1" dirty="0">
                <a:highlight>
                  <a:srgbClr val="800080"/>
                </a:highlight>
                <a:latin typeface="+mj-lt"/>
              </a:rPr>
              <a:t>là gì?</a:t>
            </a:r>
            <a:endParaRPr lang="en-SG" sz="4000" b="1" dirty="0">
              <a:highlight>
                <a:srgbClr val="800080"/>
              </a:highlight>
              <a:latin typeface="+mj-lt"/>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mj-lt"/>
              </a:rPr>
              <a:t>Nghĩa thứ nhất là nghĩa thực</a:t>
            </a:r>
            <a:endParaRPr lang="en-SG" sz="4000" b="1" dirty="0">
              <a:solidFill>
                <a:schemeClr val="tx1"/>
              </a:solidFill>
              <a:latin typeface="+mj-lt"/>
            </a:endParaRPr>
          </a:p>
        </p:txBody>
      </p:sp>
      <p:sp>
        <p:nvSpPr>
          <p:cNvPr id="15" name="Rectangle 14"/>
          <p:cNvSpPr/>
          <p:nvPr/>
        </p:nvSpPr>
        <p:spPr>
          <a:xfrm>
            <a:off x="3042953" y="3013504"/>
            <a:ext cx="6106095" cy="830997"/>
          </a:xfrm>
          <a:prstGeom prst="rect">
            <a:avLst/>
          </a:prstGeom>
          <a:noFill/>
        </p:spPr>
        <p:txBody>
          <a:bodyPr wrap="none" lIns="91440" tIns="45720" rIns="91440" bIns="45720">
            <a:spAutoFit/>
          </a:bodyPr>
          <a:lstStyle/>
          <a:p>
            <a:pPr algn="ctr" defTabSz="914377">
              <a:defRPr/>
            </a:pPr>
            <a:r>
              <a:rPr lang="en-US" sz="4800" b="1">
                <a:solidFill>
                  <a:srgbClr val="FF0000"/>
                </a:solidFill>
                <a:latin typeface="Calibri" panose="020F0502020204030204"/>
                <a:cs typeface="Arial"/>
                <a:sym typeface="Arial"/>
              </a:rPr>
              <a:t>You are given 8 candies</a:t>
            </a:r>
          </a:p>
        </p:txBody>
      </p:sp>
    </p:spTree>
    <p:extLst>
      <p:ext uri="{BB962C8B-B14F-4D97-AF65-F5344CB8AC3E}">
        <p14:creationId xmlns:p14="http://schemas.microsoft.com/office/powerpoint/2010/main" val="2787012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99AFF-5BE4-A221-D19A-C32C1D6A417C}"/>
              </a:ext>
            </a:extLst>
          </p:cNvPr>
          <p:cNvPicPr>
            <a:picLocks noChangeAspect="1"/>
          </p:cNvPicPr>
          <p:nvPr/>
        </p:nvPicPr>
        <p:blipFill>
          <a:blip r:embed="rId4"/>
          <a:stretch>
            <a:fillRect/>
          </a:stretch>
        </p:blipFill>
        <p:spPr>
          <a:xfrm>
            <a:off x="0" y="1674"/>
            <a:ext cx="12192000" cy="685465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7"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a:solidFill>
                  <a:prstClr val="black"/>
                </a:solidFill>
                <a:latin typeface="Calibri" panose="020F0502020204030204"/>
                <a:sym typeface="Arial"/>
              </a:rPr>
              <a:t>GO HOME</a:t>
            </a:r>
          </a:p>
        </p:txBody>
      </p:sp>
      <p:sp>
        <p:nvSpPr>
          <p:cNvPr id="12" name="Snip Diagonal Corner Rectangle 11"/>
          <p:cNvSpPr/>
          <p:nvPr/>
        </p:nvSpPr>
        <p:spPr>
          <a:xfrm>
            <a:off x="1082428" y="854927"/>
            <a:ext cx="9375819" cy="1875151"/>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95000" kern="0" dirty="0">
              <a:solidFill>
                <a:schemeClr val="tx1"/>
              </a:solidFill>
              <a:latin typeface="+mj-lt"/>
              <a:cs typeface="Times New Roman" panose="02020603050405020304" pitchFamily="18" charset="0"/>
              <a:sym typeface="Arial"/>
            </a:endParaRPr>
          </a:p>
          <a:p>
            <a:pPr algn="ctr" defTabSz="1219170">
              <a:buClr>
                <a:srgbClr val="000000"/>
              </a:buClr>
              <a:defRPr/>
            </a:pPr>
            <a:endParaRPr lang="en-US" sz="11500" kern="0" dirty="0">
              <a:solidFill>
                <a:schemeClr val="tx1"/>
              </a:solidFill>
              <a:latin typeface="+mj-lt"/>
              <a:cs typeface="Times New Roman" panose="02020603050405020304" pitchFamily="18" charset="0"/>
              <a:sym typeface="Arial"/>
            </a:endParaRPr>
          </a:p>
          <a:p>
            <a:pPr algn="ctr" defTabSz="1219170">
              <a:buClr>
                <a:srgbClr val="000000"/>
              </a:buClr>
              <a:defRPr/>
            </a:pPr>
            <a:endParaRPr lang="en-US" sz="11500" kern="0" dirty="0">
              <a:solidFill>
                <a:schemeClr val="tx1"/>
              </a:solidFill>
              <a:latin typeface="+mj-lt"/>
              <a:cs typeface="Times New Roman" panose="02020603050405020304" pitchFamily="18" charset="0"/>
              <a:sym typeface="Arial"/>
            </a:endParaRPr>
          </a:p>
          <a:p>
            <a:pPr algn="ctr" defTabSz="1219170">
              <a:buClr>
                <a:srgbClr val="000000"/>
              </a:buClr>
              <a:defRPr/>
            </a:pPr>
            <a:endParaRPr lang="en-US" sz="11500" kern="0" dirty="0">
              <a:solidFill>
                <a:schemeClr val="tx1"/>
              </a:solidFill>
              <a:latin typeface="+mj-lt"/>
              <a:cs typeface="Times New Roman" panose="02020603050405020304" pitchFamily="18" charset="0"/>
              <a:sym typeface="Arial"/>
            </a:endParaRPr>
          </a:p>
          <a:p>
            <a:pPr algn="ctr" defTabSz="1219170">
              <a:buClr>
                <a:srgbClr val="000000"/>
              </a:buClr>
              <a:defRPr/>
            </a:pPr>
            <a:endParaRPr lang="en-US" sz="11500" kern="0" dirty="0">
              <a:solidFill>
                <a:schemeClr val="tx1"/>
              </a:solidFill>
              <a:latin typeface="+mj-lt"/>
              <a:cs typeface="Times New Roman" panose="02020603050405020304" pitchFamily="18" charset="0"/>
              <a:sym typeface="Arial"/>
            </a:endParaRPr>
          </a:p>
          <a:p>
            <a:pPr algn="ctr" defTabSz="1219170">
              <a:buClr>
                <a:srgbClr val="000000"/>
              </a:buClr>
            </a:pPr>
            <a:endParaRPr lang="en-US" sz="6000" i="1" kern="0" dirty="0">
              <a:solidFill>
                <a:schemeClr val="tx1"/>
              </a:solidFill>
              <a:latin typeface="+mj-lt"/>
              <a:cs typeface="Times New Roman" panose="02020603050405020304" pitchFamily="18" charset="0"/>
              <a:sym typeface="Arial"/>
            </a:endParaRPr>
          </a:p>
          <a:p>
            <a:pPr algn="ctr" defTabSz="1219170">
              <a:buClr>
                <a:srgbClr val="000000"/>
              </a:buClr>
            </a:pPr>
            <a:endParaRPr lang="en-US" sz="6000" i="1" kern="0" dirty="0">
              <a:solidFill>
                <a:schemeClr val="tx1"/>
              </a:solidFill>
              <a:latin typeface="+mj-lt"/>
              <a:cs typeface="Times New Roman" panose="02020603050405020304" pitchFamily="18" charset="0"/>
              <a:sym typeface="Arial"/>
            </a:endParaRPr>
          </a:p>
          <a:p>
            <a:pPr algn="ctr" defTabSz="1219170">
              <a:buClr>
                <a:srgbClr val="000000"/>
              </a:buClr>
            </a:pPr>
            <a:endParaRPr lang="en-US" sz="6000" i="1" kern="0" dirty="0">
              <a:solidFill>
                <a:schemeClr val="tx1"/>
              </a:solidFill>
              <a:latin typeface="+mj-lt"/>
              <a:cs typeface="Times New Roman" panose="02020603050405020304" pitchFamily="18" charset="0"/>
              <a:sym typeface="Arial"/>
            </a:endParaRPr>
          </a:p>
          <a:p>
            <a:pPr algn="ctr" defTabSz="1219170">
              <a:buClr>
                <a:srgbClr val="000000"/>
              </a:buClr>
            </a:pPr>
            <a:endParaRPr lang="en-US" sz="6000" i="1" kern="0" dirty="0">
              <a:solidFill>
                <a:schemeClr val="tx1"/>
              </a:solidFill>
              <a:latin typeface="+mj-lt"/>
              <a:cs typeface="Times New Roman" panose="02020603050405020304" pitchFamily="18" charset="0"/>
              <a:sym typeface="Arial"/>
            </a:endParaRPr>
          </a:p>
          <a:p>
            <a:pPr algn="ctr"/>
            <a:endParaRPr lang="en-US" sz="3200" dirty="0">
              <a:solidFill>
                <a:schemeClr val="tx1"/>
              </a:solidFill>
              <a:latin typeface="+mj-lt"/>
            </a:endParaRPr>
          </a:p>
          <a:p>
            <a:pPr algn="ctr"/>
            <a:endParaRPr lang="en-US" sz="3200" dirty="0">
              <a:solidFill>
                <a:schemeClr val="tx1"/>
              </a:solidFill>
              <a:latin typeface="+mj-lt"/>
            </a:endParaRPr>
          </a:p>
          <a:p>
            <a:pPr algn="ctr"/>
            <a:endParaRPr lang="en-US" sz="3200" dirty="0">
              <a:solidFill>
                <a:schemeClr val="tx1"/>
              </a:solidFill>
              <a:latin typeface="+mj-lt"/>
            </a:endParaRPr>
          </a:p>
          <a:p>
            <a:pPr algn="ctr"/>
            <a:endParaRPr lang="en-US" sz="3200" dirty="0">
              <a:solidFill>
                <a:schemeClr val="tx1"/>
              </a:solidFill>
              <a:latin typeface="+mj-lt"/>
            </a:endParaRPr>
          </a:p>
          <a:p>
            <a:pPr algn="ctr"/>
            <a:endParaRPr lang="en-US" sz="3200" dirty="0">
              <a:solidFill>
                <a:schemeClr val="tx1"/>
              </a:solidFill>
              <a:latin typeface="+mj-lt"/>
            </a:endParaRPr>
          </a:p>
          <a:p>
            <a:pPr algn="ctr"/>
            <a:endParaRPr lang="en-US" sz="3200" dirty="0">
              <a:solidFill>
                <a:schemeClr val="tx1"/>
              </a:solidFill>
              <a:latin typeface="+mj-lt"/>
            </a:endParaRPr>
          </a:p>
          <a:p>
            <a:pPr algn="ctr"/>
            <a:endParaRPr lang="en-US" sz="3200" dirty="0">
              <a:solidFill>
                <a:schemeClr val="tx1"/>
              </a:solidFill>
              <a:latin typeface="+mj-lt"/>
            </a:endParaRPr>
          </a:p>
          <a:p>
            <a:pPr algn="ctr"/>
            <a:endParaRPr lang="en-US" sz="3200" dirty="0">
              <a:solidFill>
                <a:schemeClr val="tx1"/>
              </a:solidFill>
              <a:latin typeface="+mj-lt"/>
            </a:endParaRPr>
          </a:p>
          <a:p>
            <a:pPr algn="ctr"/>
            <a:endParaRPr lang="en-US" sz="3200" dirty="0">
              <a:solidFill>
                <a:schemeClr val="tx1"/>
              </a:solidFill>
              <a:latin typeface="+mj-lt"/>
            </a:endParaRPr>
          </a:p>
          <a:p>
            <a:pPr algn="ctr"/>
            <a:endParaRPr lang="en-US" sz="3200" dirty="0">
              <a:solidFill>
                <a:schemeClr val="tx1"/>
              </a:solidFill>
              <a:latin typeface="+mj-lt"/>
            </a:endParaRPr>
          </a:p>
          <a:p>
            <a:pPr algn="ctr"/>
            <a:r>
              <a:rPr lang="vi-VN" sz="4800" b="1" dirty="0">
                <a:solidFill>
                  <a:schemeClr val="bg1"/>
                </a:solidFill>
                <a:highlight>
                  <a:srgbClr val="800080"/>
                </a:highlight>
                <a:latin typeface="+mj-lt"/>
              </a:rPr>
              <a:t>Câu 5: Em hãy đọc một bài ca dao bắt đầu bằng từ “Thân em”</a:t>
            </a:r>
          </a:p>
          <a:p>
            <a:pPr algn="ctr" defTabSz="914377">
              <a:defRPr/>
            </a:pPr>
            <a:endParaRPr lang="en-US" sz="197300" dirty="0">
              <a:solidFill>
                <a:schemeClr val="bg1"/>
              </a:solidFill>
              <a:latin typeface="+mj-lt"/>
              <a:cs typeface="Times New Roman" panose="02020603050405020304" pitchFamily="18" charset="0"/>
              <a:sym typeface="Arial"/>
            </a:endParaRPr>
          </a:p>
        </p:txBody>
      </p:sp>
      <p:sp>
        <p:nvSpPr>
          <p:cNvPr id="5" name="Rectangle 4"/>
          <p:cNvSpPr/>
          <p:nvPr/>
        </p:nvSpPr>
        <p:spPr>
          <a:xfrm>
            <a:off x="1623850" y="4052414"/>
            <a:ext cx="8961023"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mj-lt"/>
              </a:rPr>
              <a:t>Thân em như giếng giữa đàng</a:t>
            </a:r>
            <a:endParaRPr lang="en-SG" sz="3600" b="1" dirty="0">
              <a:solidFill>
                <a:schemeClr val="tx1"/>
              </a:solidFill>
              <a:latin typeface="+mj-lt"/>
            </a:endParaRPr>
          </a:p>
          <a:p>
            <a:pPr algn="ctr"/>
            <a:r>
              <a:rPr lang="vi-VN" sz="3600" b="1" dirty="0">
                <a:solidFill>
                  <a:schemeClr val="tx1"/>
                </a:solidFill>
                <a:latin typeface="+mj-lt"/>
              </a:rPr>
              <a:t>Người thanh rửa mặt, người phàm rửa chân</a:t>
            </a:r>
            <a:endParaRPr lang="en-US" sz="16600" b="1" dirty="0">
              <a:solidFill>
                <a:schemeClr val="tx1"/>
              </a:solidFill>
              <a:latin typeface="+mj-lt"/>
              <a:cs typeface="Times New Roman" panose="02020603050405020304" pitchFamily="18" charset="0"/>
              <a:sym typeface="Arial"/>
            </a:endParaRPr>
          </a:p>
        </p:txBody>
      </p:sp>
      <p:sp>
        <p:nvSpPr>
          <p:cNvPr id="15" name="Rectangle 14"/>
          <p:cNvSpPr/>
          <p:nvPr/>
        </p:nvSpPr>
        <p:spPr>
          <a:xfrm>
            <a:off x="2886661" y="3013504"/>
            <a:ext cx="6418680" cy="830997"/>
          </a:xfrm>
          <a:prstGeom prst="rect">
            <a:avLst/>
          </a:prstGeom>
          <a:noFill/>
        </p:spPr>
        <p:txBody>
          <a:bodyPr wrap="none" lIns="91440" tIns="45720" rIns="91440" bIns="45720">
            <a:spAutoFit/>
          </a:bodyPr>
          <a:lstStyle/>
          <a:p>
            <a:pPr algn="ctr" defTabSz="914377">
              <a:defRPr/>
            </a:pPr>
            <a:r>
              <a:rPr lang="en-US" sz="4800" b="1">
                <a:solidFill>
                  <a:srgbClr val="FF0000"/>
                </a:solidFill>
                <a:latin typeface="Calibri" panose="020F0502020204030204"/>
                <a:cs typeface="Arial"/>
                <a:sym typeface="Arial"/>
              </a:rPr>
              <a:t>You are given 10 candies</a:t>
            </a:r>
          </a:p>
        </p:txBody>
      </p:sp>
    </p:spTree>
    <p:extLst>
      <p:ext uri="{BB962C8B-B14F-4D97-AF65-F5344CB8AC3E}">
        <p14:creationId xmlns:p14="http://schemas.microsoft.com/office/powerpoint/2010/main" val="3905187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521CA2-925A-6BC0-1BE7-B78CB0DFDE3C}"/>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8452F0F-EF5B-2339-B8BF-FEAF6EC6F66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8705" y="0"/>
            <a:ext cx="15237664" cy="8571186"/>
          </a:xfrm>
          <a:prstGeom prst="rect">
            <a:avLst/>
          </a:prstGeom>
        </p:spPr>
      </p:pic>
      <p:sp>
        <p:nvSpPr>
          <p:cNvPr id="4" name="Rectangle 3"/>
          <p:cNvSpPr/>
          <p:nvPr/>
        </p:nvSpPr>
        <p:spPr>
          <a:xfrm>
            <a:off x="3479760" y="300270"/>
            <a:ext cx="2850702" cy="646331"/>
          </a:xfrm>
          <a:prstGeom prst="rect">
            <a:avLst/>
          </a:prstGeom>
        </p:spPr>
        <p:txBody>
          <a:bodyPr wrap="square">
            <a:spAutoFit/>
          </a:bodyPr>
          <a:lstStyle/>
          <a:p>
            <a:pPr marL="0" indent="0" algn="ctr"/>
            <a:r>
              <a:rPr lang="en-US" dirty="0" err="1">
                <a:solidFill>
                  <a:schemeClr val="bg2"/>
                </a:solidFill>
              </a:rPr>
              <a:t>Nguyễn</a:t>
            </a:r>
            <a:r>
              <a:rPr lang="en-US" dirty="0">
                <a:solidFill>
                  <a:schemeClr val="bg2"/>
                </a:solidFill>
              </a:rPr>
              <a:t> </a:t>
            </a:r>
            <a:r>
              <a:rPr lang="en-US" dirty="0" err="1">
                <a:solidFill>
                  <a:schemeClr val="bg2"/>
                </a:solidFill>
              </a:rPr>
              <a:t>Nhâm</a:t>
            </a:r>
            <a:endParaRPr lang="en-US" dirty="0">
              <a:solidFill>
                <a:schemeClr val="bg2"/>
              </a:solidFill>
            </a:endParaRPr>
          </a:p>
          <a:p>
            <a:pPr marL="0" indent="0" algn="ctr"/>
            <a:r>
              <a:rPr lang="en-US" dirty="0" err="1">
                <a:solidFill>
                  <a:schemeClr val="bg2"/>
                </a:solidFill>
              </a:rPr>
              <a:t>Zalo</a:t>
            </a:r>
            <a:r>
              <a:rPr lang="en-US" dirty="0">
                <a:solidFill>
                  <a:schemeClr val="bg2"/>
                </a:solidFill>
              </a:rPr>
              <a:t>: 0981.713.891</a:t>
            </a:r>
          </a:p>
        </p:txBody>
      </p:sp>
    </p:spTree>
    <p:extLst>
      <p:ext uri="{BB962C8B-B14F-4D97-AF65-F5344CB8AC3E}">
        <p14:creationId xmlns:p14="http://schemas.microsoft.com/office/powerpoint/2010/main" val="180836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5"/>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847E0DC-45A4-8F99-07AC-690DEA0FCA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987280" y="-1102360"/>
            <a:ext cx="2204720" cy="2204720"/>
          </a:xfrm>
          <a:prstGeom prst="rect">
            <a:avLst/>
          </a:prstGeom>
        </p:spPr>
      </p:pic>
      <p:sp>
        <p:nvSpPr>
          <p:cNvPr id="6" name="TextBox 14">
            <a:extLst>
              <a:ext uri="{FF2B5EF4-FFF2-40B4-BE49-F238E27FC236}">
                <a16:creationId xmlns:a16="http://schemas.microsoft.com/office/drawing/2014/main" id="{2BE100C4-15BE-FDB4-2707-4854BDAB4743}"/>
              </a:ext>
            </a:extLst>
          </p:cNvPr>
          <p:cNvSpPr txBox="1"/>
          <p:nvPr/>
        </p:nvSpPr>
        <p:spPr>
          <a:xfrm>
            <a:off x="2011904" y="150471"/>
            <a:ext cx="7616238" cy="646331"/>
          </a:xfrm>
          <a:custGeom>
            <a:avLst/>
            <a:gdLst>
              <a:gd name="connsiteX0" fmla="*/ 0 w 7616238"/>
              <a:gd name="connsiteY0" fmla="*/ 0 h 646331"/>
              <a:gd name="connsiteX1" fmla="*/ 357377 w 7616238"/>
              <a:gd name="connsiteY1" fmla="*/ 0 h 646331"/>
              <a:gd name="connsiteX2" fmla="*/ 1095567 w 7616238"/>
              <a:gd name="connsiteY2" fmla="*/ 0 h 646331"/>
              <a:gd name="connsiteX3" fmla="*/ 1529106 w 7616238"/>
              <a:gd name="connsiteY3" fmla="*/ 0 h 646331"/>
              <a:gd name="connsiteX4" fmla="*/ 2267295 w 7616238"/>
              <a:gd name="connsiteY4" fmla="*/ 0 h 646331"/>
              <a:gd name="connsiteX5" fmla="*/ 2624673 w 7616238"/>
              <a:gd name="connsiteY5" fmla="*/ 0 h 646331"/>
              <a:gd name="connsiteX6" fmla="*/ 3286700 w 7616238"/>
              <a:gd name="connsiteY6" fmla="*/ 0 h 646331"/>
              <a:gd name="connsiteX7" fmla="*/ 3644077 w 7616238"/>
              <a:gd name="connsiteY7" fmla="*/ 0 h 646331"/>
              <a:gd name="connsiteX8" fmla="*/ 4306104 w 7616238"/>
              <a:gd name="connsiteY8" fmla="*/ 0 h 646331"/>
              <a:gd name="connsiteX9" fmla="*/ 4815806 w 7616238"/>
              <a:gd name="connsiteY9" fmla="*/ 0 h 646331"/>
              <a:gd name="connsiteX10" fmla="*/ 5553995 w 7616238"/>
              <a:gd name="connsiteY10" fmla="*/ 0 h 646331"/>
              <a:gd name="connsiteX11" fmla="*/ 5987535 w 7616238"/>
              <a:gd name="connsiteY11" fmla="*/ 0 h 646331"/>
              <a:gd name="connsiteX12" fmla="*/ 6344912 w 7616238"/>
              <a:gd name="connsiteY12" fmla="*/ 0 h 646331"/>
              <a:gd name="connsiteX13" fmla="*/ 6778452 w 7616238"/>
              <a:gd name="connsiteY13" fmla="*/ 0 h 646331"/>
              <a:gd name="connsiteX14" fmla="*/ 7616238 w 7616238"/>
              <a:gd name="connsiteY14" fmla="*/ 0 h 646331"/>
              <a:gd name="connsiteX15" fmla="*/ 7616238 w 7616238"/>
              <a:gd name="connsiteY15" fmla="*/ 329629 h 646331"/>
              <a:gd name="connsiteX16" fmla="*/ 7616238 w 7616238"/>
              <a:gd name="connsiteY16" fmla="*/ 646331 h 646331"/>
              <a:gd name="connsiteX17" fmla="*/ 6954211 w 7616238"/>
              <a:gd name="connsiteY17" fmla="*/ 646331 h 646331"/>
              <a:gd name="connsiteX18" fmla="*/ 6216022 w 7616238"/>
              <a:gd name="connsiteY18" fmla="*/ 646331 h 646331"/>
              <a:gd name="connsiteX19" fmla="*/ 5858645 w 7616238"/>
              <a:gd name="connsiteY19" fmla="*/ 646331 h 646331"/>
              <a:gd name="connsiteX20" fmla="*/ 5348943 w 7616238"/>
              <a:gd name="connsiteY20" fmla="*/ 646331 h 646331"/>
              <a:gd name="connsiteX21" fmla="*/ 4686916 w 7616238"/>
              <a:gd name="connsiteY21" fmla="*/ 646331 h 646331"/>
              <a:gd name="connsiteX22" fmla="*/ 4253376 w 7616238"/>
              <a:gd name="connsiteY22" fmla="*/ 646331 h 646331"/>
              <a:gd name="connsiteX23" fmla="*/ 3667512 w 7616238"/>
              <a:gd name="connsiteY23" fmla="*/ 646331 h 646331"/>
              <a:gd name="connsiteX24" fmla="*/ 3310134 w 7616238"/>
              <a:gd name="connsiteY24" fmla="*/ 646331 h 646331"/>
              <a:gd name="connsiteX25" fmla="*/ 2724270 w 7616238"/>
              <a:gd name="connsiteY25" fmla="*/ 646331 h 646331"/>
              <a:gd name="connsiteX26" fmla="*/ 2062243 w 7616238"/>
              <a:gd name="connsiteY26" fmla="*/ 646331 h 646331"/>
              <a:gd name="connsiteX27" fmla="*/ 1552541 w 7616238"/>
              <a:gd name="connsiteY27" fmla="*/ 646331 h 646331"/>
              <a:gd name="connsiteX28" fmla="*/ 890514 w 7616238"/>
              <a:gd name="connsiteY28" fmla="*/ 646331 h 646331"/>
              <a:gd name="connsiteX29" fmla="*/ 0 w 7616238"/>
              <a:gd name="connsiteY29" fmla="*/ 646331 h 646331"/>
              <a:gd name="connsiteX30" fmla="*/ 0 w 7616238"/>
              <a:gd name="connsiteY30" fmla="*/ 342555 h 646331"/>
              <a:gd name="connsiteX31" fmla="*/ 0 w 7616238"/>
              <a:gd name="connsiteY3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16238" h="646331" extrusionOk="0">
                <a:moveTo>
                  <a:pt x="0" y="0"/>
                </a:moveTo>
                <a:cubicBezTo>
                  <a:pt x="113934" y="-22828"/>
                  <a:pt x="214399" y="29146"/>
                  <a:pt x="357377" y="0"/>
                </a:cubicBezTo>
                <a:cubicBezTo>
                  <a:pt x="500355" y="-29146"/>
                  <a:pt x="788393" y="85996"/>
                  <a:pt x="1095567" y="0"/>
                </a:cubicBezTo>
                <a:cubicBezTo>
                  <a:pt x="1402741" y="-85996"/>
                  <a:pt x="1363762" y="31163"/>
                  <a:pt x="1529106" y="0"/>
                </a:cubicBezTo>
                <a:cubicBezTo>
                  <a:pt x="1694450" y="-31163"/>
                  <a:pt x="2078151" y="47612"/>
                  <a:pt x="2267295" y="0"/>
                </a:cubicBezTo>
                <a:cubicBezTo>
                  <a:pt x="2456439" y="-47612"/>
                  <a:pt x="2523112" y="5124"/>
                  <a:pt x="2624673" y="0"/>
                </a:cubicBezTo>
                <a:cubicBezTo>
                  <a:pt x="2726234" y="-5124"/>
                  <a:pt x="2963258" y="7493"/>
                  <a:pt x="3286700" y="0"/>
                </a:cubicBezTo>
                <a:cubicBezTo>
                  <a:pt x="3610142" y="-7493"/>
                  <a:pt x="3553322" y="18712"/>
                  <a:pt x="3644077" y="0"/>
                </a:cubicBezTo>
                <a:cubicBezTo>
                  <a:pt x="3734832" y="-18712"/>
                  <a:pt x="4013669" y="897"/>
                  <a:pt x="4306104" y="0"/>
                </a:cubicBezTo>
                <a:cubicBezTo>
                  <a:pt x="4598539" y="-897"/>
                  <a:pt x="4660914" y="2596"/>
                  <a:pt x="4815806" y="0"/>
                </a:cubicBezTo>
                <a:cubicBezTo>
                  <a:pt x="4970698" y="-2596"/>
                  <a:pt x="5195299" y="26034"/>
                  <a:pt x="5553995" y="0"/>
                </a:cubicBezTo>
                <a:cubicBezTo>
                  <a:pt x="5912691" y="-26034"/>
                  <a:pt x="5792564" y="40989"/>
                  <a:pt x="5987535" y="0"/>
                </a:cubicBezTo>
                <a:cubicBezTo>
                  <a:pt x="6182506" y="-40989"/>
                  <a:pt x="6221183" y="37809"/>
                  <a:pt x="6344912" y="0"/>
                </a:cubicBezTo>
                <a:cubicBezTo>
                  <a:pt x="6468641" y="-37809"/>
                  <a:pt x="6629040" y="13404"/>
                  <a:pt x="6778452" y="0"/>
                </a:cubicBezTo>
                <a:cubicBezTo>
                  <a:pt x="6927864" y="-13404"/>
                  <a:pt x="7362918" y="16069"/>
                  <a:pt x="7616238" y="0"/>
                </a:cubicBezTo>
                <a:cubicBezTo>
                  <a:pt x="7619359" y="161699"/>
                  <a:pt x="7577388" y="184655"/>
                  <a:pt x="7616238" y="329629"/>
                </a:cubicBezTo>
                <a:cubicBezTo>
                  <a:pt x="7655088" y="474603"/>
                  <a:pt x="7592827" y="516935"/>
                  <a:pt x="7616238" y="646331"/>
                </a:cubicBezTo>
                <a:cubicBezTo>
                  <a:pt x="7477054" y="692220"/>
                  <a:pt x="7087375" y="584637"/>
                  <a:pt x="6954211" y="646331"/>
                </a:cubicBezTo>
                <a:cubicBezTo>
                  <a:pt x="6821047" y="708025"/>
                  <a:pt x="6523688" y="621373"/>
                  <a:pt x="6216022" y="646331"/>
                </a:cubicBezTo>
                <a:cubicBezTo>
                  <a:pt x="5908356" y="671289"/>
                  <a:pt x="5938995" y="621838"/>
                  <a:pt x="5858645" y="646331"/>
                </a:cubicBezTo>
                <a:cubicBezTo>
                  <a:pt x="5778295" y="670824"/>
                  <a:pt x="5537615" y="627563"/>
                  <a:pt x="5348943" y="646331"/>
                </a:cubicBezTo>
                <a:cubicBezTo>
                  <a:pt x="5160271" y="665099"/>
                  <a:pt x="4963211" y="618422"/>
                  <a:pt x="4686916" y="646331"/>
                </a:cubicBezTo>
                <a:cubicBezTo>
                  <a:pt x="4410621" y="674240"/>
                  <a:pt x="4344211" y="608284"/>
                  <a:pt x="4253376" y="646331"/>
                </a:cubicBezTo>
                <a:cubicBezTo>
                  <a:pt x="4162541" y="684378"/>
                  <a:pt x="3945652" y="581818"/>
                  <a:pt x="3667512" y="646331"/>
                </a:cubicBezTo>
                <a:cubicBezTo>
                  <a:pt x="3389372" y="710844"/>
                  <a:pt x="3486103" y="616395"/>
                  <a:pt x="3310134" y="646331"/>
                </a:cubicBezTo>
                <a:cubicBezTo>
                  <a:pt x="3134165" y="676267"/>
                  <a:pt x="2960530" y="609976"/>
                  <a:pt x="2724270" y="646331"/>
                </a:cubicBezTo>
                <a:cubicBezTo>
                  <a:pt x="2488010" y="682686"/>
                  <a:pt x="2302782" y="572462"/>
                  <a:pt x="2062243" y="646331"/>
                </a:cubicBezTo>
                <a:cubicBezTo>
                  <a:pt x="1821704" y="720200"/>
                  <a:pt x="1750976" y="595269"/>
                  <a:pt x="1552541" y="646331"/>
                </a:cubicBezTo>
                <a:cubicBezTo>
                  <a:pt x="1354106" y="697393"/>
                  <a:pt x="1193692" y="579569"/>
                  <a:pt x="890514" y="646331"/>
                </a:cubicBezTo>
                <a:cubicBezTo>
                  <a:pt x="587336" y="713093"/>
                  <a:pt x="314180" y="633600"/>
                  <a:pt x="0" y="646331"/>
                </a:cubicBezTo>
                <a:cubicBezTo>
                  <a:pt x="-23402" y="514584"/>
                  <a:pt x="21862" y="478041"/>
                  <a:pt x="0" y="342555"/>
                </a:cubicBezTo>
                <a:cubicBezTo>
                  <a:pt x="-21862" y="207069"/>
                  <a:pt x="3408" y="101807"/>
                  <a:pt x="0" y="0"/>
                </a:cubicBezTo>
                <a:close/>
              </a:path>
            </a:pathLst>
          </a:custGeom>
          <a:noFill/>
          <a:ln w="28575">
            <a:solidFill>
              <a:srgbClr val="002060"/>
            </a:solidFill>
            <a:extLst>
              <a:ext uri="{C807C97D-BFC1-408E-A445-0C87EB9F89A2}">
                <ask:lineSketchStyleProps xmlns="" xmlns:ask="http://schemas.microsoft.com/office/drawing/2018/sketchyshapes" sd="3675571373">
                  <a:prstGeom prst="rect">
                    <a:avLst/>
                  </a:prstGeom>
                  <ask:type>
                    <ask:lineSketchScribble/>
                  </ask:type>
                </ask:lineSketchStyleProps>
              </a:ext>
            </a:extLst>
          </a:ln>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a:sym typeface="Arial"/>
              </a:rPr>
              <a:t>Hoạt</a:t>
            </a:r>
            <a:r>
              <a:rPr kumimoji="0" lang="en-US" sz="3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a:sym typeface="Arial"/>
              </a:rPr>
              <a:t> </a:t>
            </a:r>
            <a:r>
              <a:rPr kumimoji="0" lang="en-US" sz="36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a:sym typeface="Arial"/>
              </a:rPr>
              <a:t>động</a:t>
            </a:r>
            <a:r>
              <a:rPr kumimoji="0" lang="en-US" sz="3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a:sym typeface="Arial"/>
              </a:rPr>
              <a:t> </a:t>
            </a:r>
            <a:r>
              <a:rPr kumimoji="0" lang="en-US" sz="36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a:sym typeface="Arial"/>
              </a:rPr>
              <a:t>vận</a:t>
            </a:r>
            <a:r>
              <a:rPr kumimoji="0" lang="en-US" sz="3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a:sym typeface="Arial"/>
              </a:rPr>
              <a:t> </a:t>
            </a:r>
            <a:r>
              <a:rPr kumimoji="0" lang="en-US" sz="36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Arial"/>
                <a:sym typeface="Arial"/>
              </a:rPr>
              <a:t>dụng</a:t>
            </a:r>
            <a:endParaRPr kumimoji="0" lang="zh-CN" altLang="en-US" sz="16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 name="Picture 1" descr="A plate of food and a plant&#10;&#10;Description automatically generated">
            <a:extLst>
              <a:ext uri="{FF2B5EF4-FFF2-40B4-BE49-F238E27FC236}">
                <a16:creationId xmlns:a16="http://schemas.microsoft.com/office/drawing/2014/main" id="{F378B207-3BEC-1DA7-2B60-04A287B73F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7237" y="-136605"/>
            <a:ext cx="1517779" cy="1517779"/>
          </a:xfrm>
          <a:prstGeom prst="rect">
            <a:avLst/>
          </a:prstGeom>
        </p:spPr>
      </p:pic>
      <p:pic>
        <p:nvPicPr>
          <p:cNvPr id="7" name="图片 8">
            <a:extLst>
              <a:ext uri="{FF2B5EF4-FFF2-40B4-BE49-F238E27FC236}">
                <a16:creationId xmlns:a16="http://schemas.microsoft.com/office/drawing/2014/main" id="{C7E16367-6E3E-0F3B-7A03-AD675F1FF24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62916"/>
          <a:stretch/>
        </p:blipFill>
        <p:spPr>
          <a:xfrm>
            <a:off x="0" y="0"/>
            <a:ext cx="2627453" cy="3373936"/>
          </a:xfrm>
          <a:prstGeom prst="rect">
            <a:avLst/>
          </a:prstGeom>
        </p:spPr>
      </p:pic>
      <p:grpSp>
        <p:nvGrpSpPr>
          <p:cNvPr id="4" name="组合 2">
            <a:extLst>
              <a:ext uri="{FF2B5EF4-FFF2-40B4-BE49-F238E27FC236}">
                <a16:creationId xmlns:a16="http://schemas.microsoft.com/office/drawing/2014/main" id="{E085395F-4342-EE88-8073-71097BC4B8DF}"/>
              </a:ext>
            </a:extLst>
          </p:cNvPr>
          <p:cNvGrpSpPr/>
          <p:nvPr/>
        </p:nvGrpSpPr>
        <p:grpSpPr>
          <a:xfrm>
            <a:off x="180109" y="976768"/>
            <a:ext cx="4003964" cy="5188183"/>
            <a:chOff x="-154423" y="1859224"/>
            <a:chExt cx="4830474" cy="4806289"/>
          </a:xfrm>
        </p:grpSpPr>
        <p:pic>
          <p:nvPicPr>
            <p:cNvPr id="8" name="图片 9">
              <a:extLst>
                <a:ext uri="{FF2B5EF4-FFF2-40B4-BE49-F238E27FC236}">
                  <a16:creationId xmlns:a16="http://schemas.microsoft.com/office/drawing/2014/main" id="{73FCA857-2F64-B8A0-1E6E-D72FDAE931F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9" name="文本框 11">
              <a:extLst>
                <a:ext uri="{FF2B5EF4-FFF2-40B4-BE49-F238E27FC236}">
                  <a16:creationId xmlns:a16="http://schemas.microsoft.com/office/drawing/2014/main" id="{7ECDABE7-628B-E67A-8AEF-AB6C71FCDE95}"/>
                </a:ext>
              </a:extLst>
            </p:cNvPr>
            <p:cNvSpPr txBox="1"/>
            <p:nvPr/>
          </p:nvSpPr>
          <p:spPr>
            <a:xfrm>
              <a:off x="1458595" y="2795834"/>
              <a:ext cx="1358900" cy="6938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4267" b="0" i="0" u="none" strike="noStrike" kern="0" cap="none" spc="0" normalizeH="0" baseline="0" noProof="0" dirty="0">
                  <a:ln>
                    <a:noFill/>
                  </a:ln>
                  <a:solidFill>
                    <a:srgbClr val="264E4E"/>
                  </a:solidFill>
                  <a:effectLst/>
                  <a:uLnTx/>
                  <a:uFillTx/>
                  <a:latin typeface="+mj-lt"/>
                  <a:ea typeface="宋体" panose="02010600030101010101" pitchFamily="2" charset="-122"/>
                  <a:cs typeface="+mn-ea"/>
                  <a:sym typeface="+mn-lt"/>
                </a:rPr>
                <a:t>01</a:t>
              </a:r>
              <a:endParaRPr kumimoji="0" lang="zh-CN" altLang="en-US" sz="4267" b="0" i="0" u="none" strike="noStrike" kern="1200" cap="none" spc="0" normalizeH="0" baseline="0" noProof="0" dirty="0">
                <a:ln>
                  <a:noFill/>
                </a:ln>
                <a:solidFill>
                  <a:srgbClr val="264E4E"/>
                </a:solidFill>
                <a:effectLst/>
                <a:uLnTx/>
                <a:uFillTx/>
                <a:latin typeface="+mj-lt"/>
                <a:ea typeface="宋体" panose="02010600030101010101" pitchFamily="2" charset="-122"/>
                <a:cs typeface="+mn-ea"/>
                <a:sym typeface="+mn-lt"/>
              </a:endParaRPr>
            </a:p>
          </p:txBody>
        </p:sp>
        <p:sp>
          <p:nvSpPr>
            <p:cNvPr id="10" name="MH_Text_1">
              <a:extLst>
                <a:ext uri="{FF2B5EF4-FFF2-40B4-BE49-F238E27FC236}">
                  <a16:creationId xmlns:a16="http://schemas.microsoft.com/office/drawing/2014/main" id="{797CDA1D-2572-A046-3824-D5AA701731DA}"/>
                </a:ext>
              </a:extLst>
            </p:cNvPr>
            <p:cNvSpPr txBox="1">
              <a:spLocks noChangeArrowheads="1"/>
            </p:cNvSpPr>
            <p:nvPr>
              <p:custDataLst>
                <p:tags r:id="rId2"/>
              </p:custDataLst>
            </p:nvPr>
          </p:nvSpPr>
          <p:spPr bwMode="auto">
            <a:xfrm>
              <a:off x="-154423" y="3539927"/>
              <a:ext cx="4830474" cy="312558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1219170" rtl="0" eaLnBrk="1" fontAlgn="auto" latinLnBrk="0" hangingPunct="1">
                <a:lnSpc>
                  <a:spcPct val="100000"/>
                </a:lnSpc>
                <a:spcBef>
                  <a:spcPts val="0"/>
                </a:spcBef>
                <a:spcAft>
                  <a:spcPts val="1067"/>
                </a:spcAft>
                <a:buClr>
                  <a:srgbClr val="000000"/>
                </a:buClr>
                <a:buSzTx/>
                <a:buFontTx/>
                <a:buNone/>
                <a:tabLst/>
                <a:defRPr/>
              </a:pPr>
              <a:r>
                <a:rPr lang="vi-VN" sz="3600" dirty="0">
                  <a:solidFill>
                    <a:srgbClr val="100101"/>
                  </a:solidFill>
                  <a:effectLst/>
                  <a:latin typeface="+mj-lt"/>
                  <a:ea typeface="Calibri" panose="020F0502020204030204" pitchFamily="34" charset="0"/>
                </a:rPr>
                <a:t>Em hãy viết một đoạn văn trình bày cảm nhận của em về vẻ đẹp của người phụ nữ ở câu thơ cuối cùng. </a:t>
              </a:r>
              <a:endParaRPr kumimoji="0" lang="en-SG" sz="60700" b="0" i="0" u="none" strike="noStrike" kern="0" cap="none" spc="0" normalizeH="0" baseline="0" noProof="0" dirty="0">
                <a:ln>
                  <a:noFill/>
                </a:ln>
                <a:solidFill>
                  <a:srgbClr val="100101"/>
                </a:solidFill>
                <a:effectLst/>
                <a:uLnTx/>
                <a:uFillTx/>
                <a:latin typeface="+mj-lt"/>
                <a:ea typeface="Calibri" panose="020F0502020204030204" pitchFamily="34" charset="0"/>
                <a:cs typeface="Times New Roman" panose="02020603050405020304" pitchFamily="18" charset="0"/>
                <a:sym typeface="Arial"/>
              </a:endParaRPr>
            </a:p>
          </p:txBody>
        </p:sp>
      </p:grpSp>
      <p:grpSp>
        <p:nvGrpSpPr>
          <p:cNvPr id="11" name="组合 4">
            <a:extLst>
              <a:ext uri="{FF2B5EF4-FFF2-40B4-BE49-F238E27FC236}">
                <a16:creationId xmlns:a16="http://schemas.microsoft.com/office/drawing/2014/main" id="{DB23B0F6-AF23-BBE1-905D-13FF7A77689B}"/>
              </a:ext>
            </a:extLst>
          </p:cNvPr>
          <p:cNvGrpSpPr/>
          <p:nvPr/>
        </p:nvGrpSpPr>
        <p:grpSpPr>
          <a:xfrm>
            <a:off x="8276243" y="796802"/>
            <a:ext cx="3422073" cy="5094084"/>
            <a:chOff x="3122521" y="1803400"/>
            <a:chExt cx="4128466" cy="4719116"/>
          </a:xfrm>
        </p:grpSpPr>
        <p:pic>
          <p:nvPicPr>
            <p:cNvPr id="12" name="图片 13">
              <a:extLst>
                <a:ext uri="{FF2B5EF4-FFF2-40B4-BE49-F238E27FC236}">
                  <a16:creationId xmlns:a16="http://schemas.microsoft.com/office/drawing/2014/main" id="{98E1D17B-238C-97A0-AE7D-482893D6FF8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3" name="MH_Text_1">
              <a:extLst>
                <a:ext uri="{FF2B5EF4-FFF2-40B4-BE49-F238E27FC236}">
                  <a16:creationId xmlns:a16="http://schemas.microsoft.com/office/drawing/2014/main" id="{19F1BD99-9E0B-E882-CF98-ADE72566C5A6}"/>
                </a:ext>
              </a:extLst>
            </p:cNvPr>
            <p:cNvSpPr txBox="1">
              <a:spLocks noChangeArrowheads="1"/>
            </p:cNvSpPr>
            <p:nvPr>
              <p:custDataLst>
                <p:tags r:id="rId1"/>
              </p:custDataLst>
            </p:nvPr>
          </p:nvSpPr>
          <p:spPr bwMode="auto">
            <a:xfrm>
              <a:off x="3122521" y="3650822"/>
              <a:ext cx="4128466" cy="28716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3600" dirty="0">
                  <a:solidFill>
                    <a:schemeClr val="tx2">
                      <a:lumMod val="50000"/>
                    </a:schemeClr>
                  </a:solidFill>
                  <a:effectLst/>
                  <a:latin typeface="+mj-lt"/>
                  <a:ea typeface="Calibri" panose="020F0502020204030204" pitchFamily="34" charset="0"/>
                </a:rPr>
                <a:t>Chỉ ra cách trình bày vấn đề khách quan và ý kiến chủ quan trong đoạn văn</a:t>
              </a:r>
              <a:r>
                <a:rPr lang="vi-VN" sz="3600" b="1" i="1" dirty="0">
                  <a:solidFill>
                    <a:schemeClr val="tx2">
                      <a:lumMod val="50000"/>
                    </a:schemeClr>
                  </a:solidFill>
                  <a:effectLst/>
                  <a:latin typeface="+mj-lt"/>
                  <a:ea typeface="Calibri" panose="020F0502020204030204" pitchFamily="34" charset="0"/>
                </a:rPr>
                <a:t> </a:t>
              </a:r>
              <a:endParaRPr kumimoji="0" lang="en-SG" sz="5400" b="0" i="0" u="none" strike="noStrike" kern="1200" cap="none" spc="0" normalizeH="0" baseline="0" noProof="0" dirty="0">
                <a:ln>
                  <a:noFill/>
                </a:ln>
                <a:solidFill>
                  <a:schemeClr val="tx2">
                    <a:lumMod val="50000"/>
                  </a:schemeClr>
                </a:solidFill>
                <a:effectLst/>
                <a:uLnTx/>
                <a:uFillTx/>
                <a:latin typeface="+mj-lt"/>
                <a:ea typeface="Calibri" panose="020F0502020204030204" pitchFamily="34" charset="0"/>
                <a:cs typeface="Times New Roman" panose="02020603050405020304" pitchFamily="18" charset="0"/>
              </a:endParaRPr>
            </a:p>
          </p:txBody>
        </p:sp>
        <p:sp>
          <p:nvSpPr>
            <p:cNvPr id="14" name="文本框 24">
              <a:extLst>
                <a:ext uri="{FF2B5EF4-FFF2-40B4-BE49-F238E27FC236}">
                  <a16:creationId xmlns:a16="http://schemas.microsoft.com/office/drawing/2014/main" id="{5883194E-6DB8-0511-89E4-872B00425D9C}"/>
                </a:ext>
              </a:extLst>
            </p:cNvPr>
            <p:cNvSpPr txBox="1"/>
            <p:nvPr/>
          </p:nvSpPr>
          <p:spPr>
            <a:xfrm>
              <a:off x="4001601" y="2785328"/>
              <a:ext cx="1358900" cy="6938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4267" b="0" i="0" u="none" strike="noStrike" kern="1200" cap="none" spc="0" normalizeH="0" baseline="0" noProof="0" dirty="0">
                  <a:ln>
                    <a:noFill/>
                  </a:ln>
                  <a:solidFill>
                    <a:srgbClr val="264E4E"/>
                  </a:solidFill>
                  <a:effectLst/>
                  <a:uLnTx/>
                  <a:uFillTx/>
                  <a:latin typeface="+mj-lt"/>
                  <a:ea typeface="宋体" panose="02010600030101010101" pitchFamily="2" charset="-122"/>
                  <a:cs typeface="+mn-ea"/>
                  <a:sym typeface="+mn-lt"/>
                </a:rPr>
                <a:t>02</a:t>
              </a:r>
              <a:endParaRPr kumimoji="0" lang="zh-CN" altLang="en-US" sz="4267" b="0" i="0" u="none" strike="noStrike" kern="1200" cap="none" spc="0" normalizeH="0" baseline="0" noProof="0" dirty="0">
                <a:ln>
                  <a:noFill/>
                </a:ln>
                <a:solidFill>
                  <a:srgbClr val="264E4E"/>
                </a:solidFill>
                <a:effectLst/>
                <a:uLnTx/>
                <a:uFillTx/>
                <a:latin typeface="+mj-lt"/>
                <a:ea typeface="宋体" panose="02010600030101010101" pitchFamily="2" charset="-122"/>
                <a:cs typeface="+mn-ea"/>
                <a:sym typeface="+mn-lt"/>
              </a:endParaRPr>
            </a:p>
          </p:txBody>
        </p:sp>
      </p:grpSp>
      <p:pic>
        <p:nvPicPr>
          <p:cNvPr id="15" name="Picture 14" descr="A person kneeling on her knees writing on a table&#10;&#10;Description automatically generated">
            <a:extLst>
              <a:ext uri="{FF2B5EF4-FFF2-40B4-BE49-F238E27FC236}">
                <a16:creationId xmlns:a16="http://schemas.microsoft.com/office/drawing/2014/main" id="{67040C62-4E88-56C2-52E8-EFDB9F9217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4243" y="2693646"/>
            <a:ext cx="4572000" cy="4314825"/>
          </a:xfrm>
          <a:prstGeom prst="rect">
            <a:avLst/>
          </a:prstGeom>
        </p:spPr>
      </p:pic>
    </p:spTree>
    <p:extLst>
      <p:ext uri="{BB962C8B-B14F-4D97-AF65-F5344CB8AC3E}">
        <p14:creationId xmlns:p14="http://schemas.microsoft.com/office/powerpoint/2010/main" val="26834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2"/>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847E0DC-45A4-8F99-07AC-690DEA0F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87280" y="-1102360"/>
            <a:ext cx="2204720" cy="2204720"/>
          </a:xfrm>
          <a:prstGeom prst="rect">
            <a:avLst/>
          </a:prstGeom>
        </p:spPr>
      </p:pic>
      <p:sp>
        <p:nvSpPr>
          <p:cNvPr id="6" name="TextBox 14">
            <a:extLst>
              <a:ext uri="{FF2B5EF4-FFF2-40B4-BE49-F238E27FC236}">
                <a16:creationId xmlns:a16="http://schemas.microsoft.com/office/drawing/2014/main" id="{2BE100C4-15BE-FDB4-2707-4854BDAB4743}"/>
              </a:ext>
            </a:extLst>
          </p:cNvPr>
          <p:cNvSpPr txBox="1"/>
          <p:nvPr/>
        </p:nvSpPr>
        <p:spPr>
          <a:xfrm>
            <a:off x="2011904" y="150471"/>
            <a:ext cx="7616238" cy="584775"/>
          </a:xfrm>
          <a:custGeom>
            <a:avLst/>
            <a:gdLst>
              <a:gd name="connsiteX0" fmla="*/ 0 w 7616238"/>
              <a:gd name="connsiteY0" fmla="*/ 0 h 584775"/>
              <a:gd name="connsiteX1" fmla="*/ 357377 w 7616238"/>
              <a:gd name="connsiteY1" fmla="*/ 0 h 584775"/>
              <a:gd name="connsiteX2" fmla="*/ 1095567 w 7616238"/>
              <a:gd name="connsiteY2" fmla="*/ 0 h 584775"/>
              <a:gd name="connsiteX3" fmla="*/ 1529106 w 7616238"/>
              <a:gd name="connsiteY3" fmla="*/ 0 h 584775"/>
              <a:gd name="connsiteX4" fmla="*/ 2267295 w 7616238"/>
              <a:gd name="connsiteY4" fmla="*/ 0 h 584775"/>
              <a:gd name="connsiteX5" fmla="*/ 2624673 w 7616238"/>
              <a:gd name="connsiteY5" fmla="*/ 0 h 584775"/>
              <a:gd name="connsiteX6" fmla="*/ 3286700 w 7616238"/>
              <a:gd name="connsiteY6" fmla="*/ 0 h 584775"/>
              <a:gd name="connsiteX7" fmla="*/ 3644077 w 7616238"/>
              <a:gd name="connsiteY7" fmla="*/ 0 h 584775"/>
              <a:gd name="connsiteX8" fmla="*/ 4306104 w 7616238"/>
              <a:gd name="connsiteY8" fmla="*/ 0 h 584775"/>
              <a:gd name="connsiteX9" fmla="*/ 4815806 w 7616238"/>
              <a:gd name="connsiteY9" fmla="*/ 0 h 584775"/>
              <a:gd name="connsiteX10" fmla="*/ 5553995 w 7616238"/>
              <a:gd name="connsiteY10" fmla="*/ 0 h 584775"/>
              <a:gd name="connsiteX11" fmla="*/ 5987535 w 7616238"/>
              <a:gd name="connsiteY11" fmla="*/ 0 h 584775"/>
              <a:gd name="connsiteX12" fmla="*/ 6344912 w 7616238"/>
              <a:gd name="connsiteY12" fmla="*/ 0 h 584775"/>
              <a:gd name="connsiteX13" fmla="*/ 6778452 w 7616238"/>
              <a:gd name="connsiteY13" fmla="*/ 0 h 584775"/>
              <a:gd name="connsiteX14" fmla="*/ 7616238 w 7616238"/>
              <a:gd name="connsiteY14" fmla="*/ 0 h 584775"/>
              <a:gd name="connsiteX15" fmla="*/ 7616238 w 7616238"/>
              <a:gd name="connsiteY15" fmla="*/ 584775 h 584775"/>
              <a:gd name="connsiteX16" fmla="*/ 6878049 w 7616238"/>
              <a:gd name="connsiteY16" fmla="*/ 584775 h 584775"/>
              <a:gd name="connsiteX17" fmla="*/ 6139860 w 7616238"/>
              <a:gd name="connsiteY17" fmla="*/ 584775 h 584775"/>
              <a:gd name="connsiteX18" fmla="*/ 5401670 w 7616238"/>
              <a:gd name="connsiteY18" fmla="*/ 584775 h 584775"/>
              <a:gd name="connsiteX19" fmla="*/ 5044293 w 7616238"/>
              <a:gd name="connsiteY19" fmla="*/ 584775 h 584775"/>
              <a:gd name="connsiteX20" fmla="*/ 4534591 w 7616238"/>
              <a:gd name="connsiteY20" fmla="*/ 584775 h 584775"/>
              <a:gd name="connsiteX21" fmla="*/ 3872564 w 7616238"/>
              <a:gd name="connsiteY21" fmla="*/ 584775 h 584775"/>
              <a:gd name="connsiteX22" fmla="*/ 3439024 w 7616238"/>
              <a:gd name="connsiteY22" fmla="*/ 584775 h 584775"/>
              <a:gd name="connsiteX23" fmla="*/ 2853160 w 7616238"/>
              <a:gd name="connsiteY23" fmla="*/ 584775 h 584775"/>
              <a:gd name="connsiteX24" fmla="*/ 2495783 w 7616238"/>
              <a:gd name="connsiteY24" fmla="*/ 584775 h 584775"/>
              <a:gd name="connsiteX25" fmla="*/ 1909918 w 7616238"/>
              <a:gd name="connsiteY25" fmla="*/ 584775 h 584775"/>
              <a:gd name="connsiteX26" fmla="*/ 1247891 w 7616238"/>
              <a:gd name="connsiteY26" fmla="*/ 584775 h 584775"/>
              <a:gd name="connsiteX27" fmla="*/ 738189 w 7616238"/>
              <a:gd name="connsiteY27" fmla="*/ 584775 h 584775"/>
              <a:gd name="connsiteX28" fmla="*/ 0 w 7616238"/>
              <a:gd name="connsiteY28" fmla="*/ 584775 h 584775"/>
              <a:gd name="connsiteX29" fmla="*/ 0 w 7616238"/>
              <a:gd name="connsiteY29"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6238" h="584775" extrusionOk="0">
                <a:moveTo>
                  <a:pt x="0" y="0"/>
                </a:moveTo>
                <a:cubicBezTo>
                  <a:pt x="113934" y="-22828"/>
                  <a:pt x="214399" y="29146"/>
                  <a:pt x="357377" y="0"/>
                </a:cubicBezTo>
                <a:cubicBezTo>
                  <a:pt x="500355" y="-29146"/>
                  <a:pt x="788393" y="85996"/>
                  <a:pt x="1095567" y="0"/>
                </a:cubicBezTo>
                <a:cubicBezTo>
                  <a:pt x="1402741" y="-85996"/>
                  <a:pt x="1363762" y="31163"/>
                  <a:pt x="1529106" y="0"/>
                </a:cubicBezTo>
                <a:cubicBezTo>
                  <a:pt x="1694450" y="-31163"/>
                  <a:pt x="2078151" y="47612"/>
                  <a:pt x="2267295" y="0"/>
                </a:cubicBezTo>
                <a:cubicBezTo>
                  <a:pt x="2456439" y="-47612"/>
                  <a:pt x="2523112" y="5124"/>
                  <a:pt x="2624673" y="0"/>
                </a:cubicBezTo>
                <a:cubicBezTo>
                  <a:pt x="2726234" y="-5124"/>
                  <a:pt x="2963258" y="7493"/>
                  <a:pt x="3286700" y="0"/>
                </a:cubicBezTo>
                <a:cubicBezTo>
                  <a:pt x="3610142" y="-7493"/>
                  <a:pt x="3553322" y="18712"/>
                  <a:pt x="3644077" y="0"/>
                </a:cubicBezTo>
                <a:cubicBezTo>
                  <a:pt x="3734832" y="-18712"/>
                  <a:pt x="4013669" y="897"/>
                  <a:pt x="4306104" y="0"/>
                </a:cubicBezTo>
                <a:cubicBezTo>
                  <a:pt x="4598539" y="-897"/>
                  <a:pt x="4660914" y="2596"/>
                  <a:pt x="4815806" y="0"/>
                </a:cubicBezTo>
                <a:cubicBezTo>
                  <a:pt x="4970698" y="-2596"/>
                  <a:pt x="5195299" y="26034"/>
                  <a:pt x="5553995" y="0"/>
                </a:cubicBezTo>
                <a:cubicBezTo>
                  <a:pt x="5912691" y="-26034"/>
                  <a:pt x="5792564" y="40989"/>
                  <a:pt x="5987535" y="0"/>
                </a:cubicBezTo>
                <a:cubicBezTo>
                  <a:pt x="6182506" y="-40989"/>
                  <a:pt x="6221183" y="37809"/>
                  <a:pt x="6344912" y="0"/>
                </a:cubicBezTo>
                <a:cubicBezTo>
                  <a:pt x="6468641" y="-37809"/>
                  <a:pt x="6629040" y="13404"/>
                  <a:pt x="6778452" y="0"/>
                </a:cubicBezTo>
                <a:cubicBezTo>
                  <a:pt x="6927864" y="-13404"/>
                  <a:pt x="7362918" y="16069"/>
                  <a:pt x="7616238" y="0"/>
                </a:cubicBezTo>
                <a:cubicBezTo>
                  <a:pt x="7649812" y="247800"/>
                  <a:pt x="7616030" y="456062"/>
                  <a:pt x="7616238" y="584775"/>
                </a:cubicBezTo>
                <a:cubicBezTo>
                  <a:pt x="7361221" y="635319"/>
                  <a:pt x="7046261" y="519583"/>
                  <a:pt x="6878049" y="584775"/>
                </a:cubicBezTo>
                <a:cubicBezTo>
                  <a:pt x="6709837" y="649967"/>
                  <a:pt x="6506269" y="538901"/>
                  <a:pt x="6139860" y="584775"/>
                </a:cubicBezTo>
                <a:cubicBezTo>
                  <a:pt x="5773451" y="630649"/>
                  <a:pt x="5714291" y="565177"/>
                  <a:pt x="5401670" y="584775"/>
                </a:cubicBezTo>
                <a:cubicBezTo>
                  <a:pt x="5089049" y="604373"/>
                  <a:pt x="5124643" y="560282"/>
                  <a:pt x="5044293" y="584775"/>
                </a:cubicBezTo>
                <a:cubicBezTo>
                  <a:pt x="4963943" y="609268"/>
                  <a:pt x="4723263" y="566007"/>
                  <a:pt x="4534591" y="584775"/>
                </a:cubicBezTo>
                <a:cubicBezTo>
                  <a:pt x="4345919" y="603543"/>
                  <a:pt x="4148859" y="556866"/>
                  <a:pt x="3872564" y="584775"/>
                </a:cubicBezTo>
                <a:cubicBezTo>
                  <a:pt x="3596269" y="612684"/>
                  <a:pt x="3529859" y="546728"/>
                  <a:pt x="3439024" y="584775"/>
                </a:cubicBezTo>
                <a:cubicBezTo>
                  <a:pt x="3348189" y="622822"/>
                  <a:pt x="3131300" y="520262"/>
                  <a:pt x="2853160" y="584775"/>
                </a:cubicBezTo>
                <a:cubicBezTo>
                  <a:pt x="2575020" y="649288"/>
                  <a:pt x="2669317" y="545035"/>
                  <a:pt x="2495783" y="584775"/>
                </a:cubicBezTo>
                <a:cubicBezTo>
                  <a:pt x="2322249" y="624515"/>
                  <a:pt x="2152363" y="551951"/>
                  <a:pt x="1909918" y="584775"/>
                </a:cubicBezTo>
                <a:cubicBezTo>
                  <a:pt x="1667473" y="617599"/>
                  <a:pt x="1488430" y="510906"/>
                  <a:pt x="1247891" y="584775"/>
                </a:cubicBezTo>
                <a:cubicBezTo>
                  <a:pt x="1007352" y="658644"/>
                  <a:pt x="936624" y="533713"/>
                  <a:pt x="738189" y="584775"/>
                </a:cubicBezTo>
                <a:cubicBezTo>
                  <a:pt x="539754" y="635837"/>
                  <a:pt x="233862" y="581482"/>
                  <a:pt x="0" y="584775"/>
                </a:cubicBezTo>
                <a:cubicBezTo>
                  <a:pt x="-1850" y="409417"/>
                  <a:pt x="8923" y="220282"/>
                  <a:pt x="0" y="0"/>
                </a:cubicBezTo>
                <a:close/>
              </a:path>
            </a:pathLst>
          </a:custGeom>
          <a:noFill/>
          <a:ln w="28575">
            <a:solidFill>
              <a:srgbClr val="002060"/>
            </a:solidFill>
            <a:extLst>
              <a:ext uri="{C807C97D-BFC1-408E-A445-0C87EB9F89A2}">
                <ask:lineSketchStyleProps xmlns="" xmlns:ask="http://schemas.microsoft.com/office/drawing/2018/sketchyshapes" sd="3675571373">
                  <a:prstGeom prst="rect">
                    <a:avLst/>
                  </a:prstGeom>
                  <ask:type>
                    <ask:lineSketchScribble/>
                  </ask:type>
                </ask:lineSketchStyleProps>
              </a:ext>
            </a:extLst>
          </a:ln>
        </p:spPr>
        <p:txBody>
          <a:bodyPr wrap="square" rtlCol="0">
            <a:spAutoFit/>
          </a:bodyPr>
          <a:lstStyle/>
          <a:p>
            <a:pPr algn="ctr" defTabSz="1219140">
              <a:defRPr/>
            </a:pPr>
            <a:r>
              <a:rPr lang="en-US" sz="32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Hoạt</a:t>
            </a:r>
            <a:r>
              <a:rPr lang="en-US" sz="3200" b="1" dirty="0">
                <a:solidFill>
                  <a:srgbClr val="4472C4">
                    <a:lumMod val="50000"/>
                  </a:srgbClr>
                </a:solidFill>
                <a:latin typeface="Times New Roman" panose="02020603050405020304" pitchFamily="18" charset="0"/>
                <a:ea typeface="Calibri" panose="020F0502020204030204" pitchFamily="34" charset="0"/>
                <a:cs typeface="Arial"/>
                <a:sym typeface="Arial"/>
              </a:rPr>
              <a:t> </a:t>
            </a:r>
            <a:r>
              <a:rPr lang="en-US" sz="32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động</a:t>
            </a:r>
            <a:r>
              <a:rPr lang="en-US" sz="3200" b="1" dirty="0">
                <a:solidFill>
                  <a:srgbClr val="4472C4">
                    <a:lumMod val="50000"/>
                  </a:srgbClr>
                </a:solidFill>
                <a:latin typeface="Times New Roman" panose="02020603050405020304" pitchFamily="18" charset="0"/>
                <a:ea typeface="Calibri" panose="020F0502020204030204" pitchFamily="34" charset="0"/>
                <a:cs typeface="Arial"/>
                <a:sym typeface="Arial"/>
              </a:rPr>
              <a:t> </a:t>
            </a:r>
            <a:r>
              <a:rPr lang="en-US" sz="32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mở</a:t>
            </a:r>
            <a:r>
              <a:rPr lang="en-US" sz="3200" b="1" dirty="0">
                <a:solidFill>
                  <a:srgbClr val="4472C4">
                    <a:lumMod val="50000"/>
                  </a:srgbClr>
                </a:solidFill>
                <a:latin typeface="Times New Roman" panose="02020603050405020304" pitchFamily="18" charset="0"/>
                <a:ea typeface="Calibri" panose="020F0502020204030204" pitchFamily="34" charset="0"/>
                <a:cs typeface="Arial"/>
                <a:sym typeface="Arial"/>
              </a:rPr>
              <a:t> </a:t>
            </a:r>
            <a:r>
              <a:rPr lang="en-US" sz="32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đầu</a:t>
            </a:r>
            <a:endParaRPr lang="zh-CN" altLang="en-US" sz="13800" b="1" dirty="0">
              <a:solidFill>
                <a:srgbClr val="4472C4">
                  <a:lumMod val="50000"/>
                </a:srgbClr>
              </a:solidFill>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 name="Picture 1" descr="A plate of food and a plant&#10;&#10;Description automatically generated">
            <a:extLst>
              <a:ext uri="{FF2B5EF4-FFF2-40B4-BE49-F238E27FC236}">
                <a16:creationId xmlns:a16="http://schemas.microsoft.com/office/drawing/2014/main" id="{F378B207-3BEC-1DA7-2B60-04A287B73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237" y="-136605"/>
            <a:ext cx="1517779" cy="1517779"/>
          </a:xfrm>
          <a:prstGeom prst="rect">
            <a:avLst/>
          </a:prstGeom>
        </p:spPr>
      </p:pic>
      <p:pic>
        <p:nvPicPr>
          <p:cNvPr id="7" name="图片 8">
            <a:extLst>
              <a:ext uri="{FF2B5EF4-FFF2-40B4-BE49-F238E27FC236}">
                <a16:creationId xmlns:a16="http://schemas.microsoft.com/office/drawing/2014/main" id="{C7E16367-6E3E-0F3B-7A03-AD675F1FF24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a:off x="0" y="0"/>
            <a:ext cx="2627453" cy="3373936"/>
          </a:xfrm>
          <a:prstGeom prst="rect">
            <a:avLst/>
          </a:prstGeom>
        </p:spPr>
      </p:pic>
      <p:sp>
        <p:nvSpPr>
          <p:cNvPr id="4" name="Freeform 7">
            <a:extLst>
              <a:ext uri="{FF2B5EF4-FFF2-40B4-BE49-F238E27FC236}">
                <a16:creationId xmlns:a16="http://schemas.microsoft.com/office/drawing/2014/main" id="{B05CE32E-3600-7B9D-BC42-5912F3F26F05}"/>
              </a:ext>
            </a:extLst>
          </p:cNvPr>
          <p:cNvSpPr/>
          <p:nvPr/>
        </p:nvSpPr>
        <p:spPr>
          <a:xfrm flipH="1">
            <a:off x="4735601" y="1204717"/>
            <a:ext cx="6354039" cy="456067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04B64ED-D71B-BE9E-FC92-1AFCEE4AC011}"/>
              </a:ext>
            </a:extLst>
          </p:cNvPr>
          <p:cNvSpPr txBox="1"/>
          <p:nvPr/>
        </p:nvSpPr>
        <p:spPr>
          <a:xfrm>
            <a:off x="5414129" y="1939963"/>
            <a:ext cx="5221297" cy="2800767"/>
          </a:xfrm>
          <a:prstGeom prst="rect">
            <a:avLst/>
          </a:prstGeom>
          <a:noFill/>
        </p:spPr>
        <p:txBody>
          <a:bodyPr wrap="square">
            <a:spAutoFit/>
          </a:bodyPr>
          <a:lstStyle/>
          <a:p>
            <a:pPr algn="ctr"/>
            <a:r>
              <a:rPr lang="vi-VN" sz="4400" dirty="0">
                <a:solidFill>
                  <a:srgbClr val="100101"/>
                </a:solidFill>
                <a:latin typeface="+mj-lt"/>
              </a:rPr>
              <a:t>Em hãy đọc bài thơ Bánh trôi nước và nêu ấn tượng của em về bài thơ này</a:t>
            </a:r>
            <a:endParaRPr lang="en-SG" sz="7200" dirty="0">
              <a:solidFill>
                <a:srgbClr val="100101"/>
              </a:solidFill>
              <a:latin typeface="+mj-lt"/>
            </a:endParaRPr>
          </a:p>
        </p:txBody>
      </p:sp>
      <p:pic>
        <p:nvPicPr>
          <p:cNvPr id="9" name="Picture 8" descr="A person writing on a piece of paper&#10;&#10;Description automatically generated">
            <a:extLst>
              <a:ext uri="{FF2B5EF4-FFF2-40B4-BE49-F238E27FC236}">
                <a16:creationId xmlns:a16="http://schemas.microsoft.com/office/drawing/2014/main" id="{1E80B3B8-8B2C-5A86-2BF5-F91C491F8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0" y="2716995"/>
            <a:ext cx="4560671" cy="4560671"/>
          </a:xfrm>
          <a:prstGeom prst="rect">
            <a:avLst/>
          </a:prstGeom>
        </p:spPr>
      </p:pic>
    </p:spTree>
    <p:extLst>
      <p:ext uri="{BB962C8B-B14F-4D97-AF65-F5344CB8AC3E}">
        <p14:creationId xmlns:p14="http://schemas.microsoft.com/office/powerpoint/2010/main" val="423031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2DB89-F5BE-1620-70CC-B33A21AA7B3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5826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521CA2-925A-6BC0-1BE7-B78CB0DFDE3C}"/>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DDD4B90-776A-AB99-A204-A1411C09D3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75630" y="0"/>
            <a:ext cx="15779531" cy="8875986"/>
          </a:xfrm>
          <a:prstGeom prst="rect">
            <a:avLst/>
          </a:prstGeom>
        </p:spPr>
      </p:pic>
    </p:spTree>
    <p:extLst>
      <p:ext uri="{BB962C8B-B14F-4D97-AF65-F5344CB8AC3E}">
        <p14:creationId xmlns:p14="http://schemas.microsoft.com/office/powerpoint/2010/main" val="2693235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0">
            <a:extLst>
              <a:ext uri="{FF2B5EF4-FFF2-40B4-BE49-F238E27FC236}">
                <a16:creationId xmlns:a16="http://schemas.microsoft.com/office/drawing/2014/main" id="{DFCD3244-3861-4BFC-7C2F-6CBC404118F6}"/>
              </a:ext>
            </a:extLst>
          </p:cNvPr>
          <p:cNvSpPr/>
          <p:nvPr/>
        </p:nvSpPr>
        <p:spPr>
          <a:xfrm>
            <a:off x="3368591" y="396791"/>
            <a:ext cx="5454820" cy="5454820"/>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zh-CN" altLang="en-US" dirty="0">
              <a:solidFill>
                <a:prstClr val="white"/>
              </a:solidFill>
              <a:latin typeface="等线"/>
              <a:ea typeface="楷体" panose="02010609060101010101" pitchFamily="49" charset="-122"/>
              <a:sym typeface="Arial"/>
            </a:endParaRPr>
          </a:p>
        </p:txBody>
      </p:sp>
      <p:pic>
        <p:nvPicPr>
          <p:cNvPr id="7" name="图片 8" descr="77">
            <a:extLst>
              <a:ext uri="{FF2B5EF4-FFF2-40B4-BE49-F238E27FC236}">
                <a16:creationId xmlns:a16="http://schemas.microsoft.com/office/drawing/2014/main" id="{9ED7D4FB-E410-BFC5-1FD8-B7B5BF3A876D}"/>
              </a:ext>
            </a:extLst>
          </p:cNvPr>
          <p:cNvPicPr>
            <a:picLocks noChangeAspect="1"/>
          </p:cNvPicPr>
          <p:nvPr/>
        </p:nvPicPr>
        <p:blipFill>
          <a:blip r:embed="rId2"/>
          <a:srcRect r="32797"/>
          <a:stretch>
            <a:fillRect/>
          </a:stretch>
        </p:blipFill>
        <p:spPr>
          <a:xfrm flipH="1">
            <a:off x="10078781" y="-59378"/>
            <a:ext cx="2113219" cy="2096599"/>
          </a:xfrm>
          <a:prstGeom prst="rect">
            <a:avLst/>
          </a:prstGeom>
        </p:spPr>
      </p:pic>
      <p:sp>
        <p:nvSpPr>
          <p:cNvPr id="10" name="矩形 15">
            <a:extLst>
              <a:ext uri="{FF2B5EF4-FFF2-40B4-BE49-F238E27FC236}">
                <a16:creationId xmlns:a16="http://schemas.microsoft.com/office/drawing/2014/main" id="{AAB4505F-A807-ADD2-ECF6-4317CA782746}"/>
              </a:ext>
            </a:extLst>
          </p:cNvPr>
          <p:cNvSpPr/>
          <p:nvPr/>
        </p:nvSpPr>
        <p:spPr>
          <a:xfrm>
            <a:off x="5395977" y="812141"/>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vi-VN" altLang="zh-CN" sz="7200" b="1" dirty="0">
                <a:solidFill>
                  <a:prstClr val="white"/>
                </a:solidFill>
                <a:latin typeface="Arial"/>
                <a:ea typeface="微软雅黑"/>
                <a:sym typeface="Arial"/>
              </a:rPr>
              <a:t>I</a:t>
            </a:r>
            <a:endParaRPr lang="zh-CN" altLang="en-US" sz="7200" b="1" dirty="0">
              <a:solidFill>
                <a:prstClr val="white"/>
              </a:solidFill>
              <a:latin typeface="Arial"/>
              <a:ea typeface="微软雅黑"/>
              <a:sym typeface="Arial"/>
            </a:endParaRPr>
          </a:p>
        </p:txBody>
      </p:sp>
      <p:pic>
        <p:nvPicPr>
          <p:cNvPr id="3" name="图片 22">
            <a:extLst>
              <a:ext uri="{FF2B5EF4-FFF2-40B4-BE49-F238E27FC236}">
                <a16:creationId xmlns:a16="http://schemas.microsoft.com/office/drawing/2014/main" id="{8BDAD9EC-CDE8-01DD-08D5-DABFA26A0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236662">
            <a:off x="6442775" y="-1811742"/>
            <a:ext cx="3078480" cy="5636260"/>
          </a:xfrm>
          <a:prstGeom prst="rect">
            <a:avLst/>
          </a:prstGeom>
          <a:effectLst>
            <a:outerShdw blurRad="50800" dist="101600" dir="2700000" algn="tl" rotWithShape="0">
              <a:prstClr val="black">
                <a:alpha val="40000"/>
              </a:prstClr>
            </a:outerShdw>
          </a:effectLst>
        </p:spPr>
      </p:pic>
      <p:sp>
        <p:nvSpPr>
          <p:cNvPr id="12" name="TextBox 11">
            <a:extLst>
              <a:ext uri="{FF2B5EF4-FFF2-40B4-BE49-F238E27FC236}">
                <a16:creationId xmlns:a16="http://schemas.microsoft.com/office/drawing/2014/main" id="{4E2B9AEE-8701-0351-A16B-80A0591CC357}"/>
              </a:ext>
            </a:extLst>
          </p:cNvPr>
          <p:cNvSpPr txBox="1"/>
          <p:nvPr/>
        </p:nvSpPr>
        <p:spPr>
          <a:xfrm>
            <a:off x="3952727" y="2542069"/>
            <a:ext cx="4496358" cy="2862322"/>
          </a:xfrm>
          <a:prstGeom prst="rect">
            <a:avLst/>
          </a:prstGeom>
          <a:noFill/>
        </p:spPr>
        <p:txBody>
          <a:bodyPr wrap="square">
            <a:spAutoFit/>
          </a:bodyPr>
          <a:lstStyle/>
          <a:p>
            <a:pPr indent="-6351" algn="ctr" defTabSz="914377">
              <a:defRPr/>
            </a:pPr>
            <a:r>
              <a:rPr lang="vi-VN" sz="6000" b="1" dirty="0">
                <a:latin typeface="Times New Roman" panose="02020603050405020304" pitchFamily="18" charset="0"/>
                <a:cs typeface="Times New Roman" panose="02020603050405020304" pitchFamily="18" charset="0"/>
              </a:rPr>
              <a:t>Trải nghiệm cùng văn bản</a:t>
            </a:r>
            <a:endParaRPr lang="en-SG" sz="13800" dirty="0">
              <a:solidFill>
                <a:srgbClr val="99BDB5">
                  <a:lumMod val="50000"/>
                </a:srgbClr>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4" name="Picture 3" descr="A person with long hair and a flower&#10;&#10;Description automatically generated">
            <a:extLst>
              <a:ext uri="{FF2B5EF4-FFF2-40B4-BE49-F238E27FC236}">
                <a16:creationId xmlns:a16="http://schemas.microsoft.com/office/drawing/2014/main" id="{C0509558-64FE-0028-CDA3-151257D4B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5045" y="2037221"/>
            <a:ext cx="3613400" cy="5110381"/>
          </a:xfrm>
          <a:prstGeom prst="rect">
            <a:avLst/>
          </a:prstGeom>
        </p:spPr>
      </p:pic>
      <p:pic>
        <p:nvPicPr>
          <p:cNvPr id="5" name="图片 10">
            <a:extLst>
              <a:ext uri="{FF2B5EF4-FFF2-40B4-BE49-F238E27FC236}">
                <a16:creationId xmlns:a16="http://schemas.microsoft.com/office/drawing/2014/main" id="{3ABDBA98-2050-EA47-FC66-962CA9FE1CC8}"/>
              </a:ext>
            </a:extLst>
          </p:cNvPr>
          <p:cNvPicPr>
            <a:picLocks noChangeAspect="1"/>
          </p:cNvPicPr>
          <p:nvPr/>
        </p:nvPicPr>
        <p:blipFill rotWithShape="1">
          <a:blip r:embed="rId5">
            <a:extLst>
              <a:ext uri="{28A0092B-C50C-407E-A947-70E740481C1C}">
                <a14:useLocalDpi xmlns:a14="http://schemas.microsoft.com/office/drawing/2010/main" val="0"/>
              </a:ext>
            </a:extLst>
          </a:blip>
          <a:srcRect t="53015" r="70463"/>
          <a:stretch/>
        </p:blipFill>
        <p:spPr>
          <a:xfrm>
            <a:off x="-14451" y="0"/>
            <a:ext cx="3601082" cy="2727851"/>
          </a:xfrm>
          <a:prstGeom prst="rect">
            <a:avLst/>
          </a:prstGeom>
        </p:spPr>
      </p:pic>
      <p:pic>
        <p:nvPicPr>
          <p:cNvPr id="9" name="Picture 8" descr="A plate of food and a plant&#10;&#10;Description automatically generated">
            <a:extLst>
              <a:ext uri="{FF2B5EF4-FFF2-40B4-BE49-F238E27FC236}">
                <a16:creationId xmlns:a16="http://schemas.microsoft.com/office/drawing/2014/main" id="{34FF74A6-2F75-CC98-9A86-85A253817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0779" y="4065607"/>
            <a:ext cx="2989932" cy="2989932"/>
          </a:xfrm>
          <a:prstGeom prst="rect">
            <a:avLst/>
          </a:prstGeom>
        </p:spPr>
      </p:pic>
    </p:spTree>
    <p:extLst>
      <p:ext uri="{BB962C8B-B14F-4D97-AF65-F5344CB8AC3E}">
        <p14:creationId xmlns:p14="http://schemas.microsoft.com/office/powerpoint/2010/main" val="3992366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2"/>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847E0DC-45A4-8F99-07AC-690DEA0FC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87280" y="-1102360"/>
            <a:ext cx="2204720" cy="2204720"/>
          </a:xfrm>
          <a:prstGeom prst="rect">
            <a:avLst/>
          </a:prstGeom>
        </p:spPr>
      </p:pic>
      <p:sp>
        <p:nvSpPr>
          <p:cNvPr id="6" name="TextBox 14">
            <a:extLst>
              <a:ext uri="{FF2B5EF4-FFF2-40B4-BE49-F238E27FC236}">
                <a16:creationId xmlns:a16="http://schemas.microsoft.com/office/drawing/2014/main" id="{2BE100C4-15BE-FDB4-2707-4854BDAB4743}"/>
              </a:ext>
            </a:extLst>
          </p:cNvPr>
          <p:cNvSpPr txBox="1"/>
          <p:nvPr/>
        </p:nvSpPr>
        <p:spPr>
          <a:xfrm>
            <a:off x="2011904" y="150471"/>
            <a:ext cx="7616238" cy="584775"/>
          </a:xfrm>
          <a:custGeom>
            <a:avLst/>
            <a:gdLst>
              <a:gd name="connsiteX0" fmla="*/ 0 w 7616238"/>
              <a:gd name="connsiteY0" fmla="*/ 0 h 584775"/>
              <a:gd name="connsiteX1" fmla="*/ 357377 w 7616238"/>
              <a:gd name="connsiteY1" fmla="*/ 0 h 584775"/>
              <a:gd name="connsiteX2" fmla="*/ 1095567 w 7616238"/>
              <a:gd name="connsiteY2" fmla="*/ 0 h 584775"/>
              <a:gd name="connsiteX3" fmla="*/ 1529106 w 7616238"/>
              <a:gd name="connsiteY3" fmla="*/ 0 h 584775"/>
              <a:gd name="connsiteX4" fmla="*/ 2267295 w 7616238"/>
              <a:gd name="connsiteY4" fmla="*/ 0 h 584775"/>
              <a:gd name="connsiteX5" fmla="*/ 2624673 w 7616238"/>
              <a:gd name="connsiteY5" fmla="*/ 0 h 584775"/>
              <a:gd name="connsiteX6" fmla="*/ 3286700 w 7616238"/>
              <a:gd name="connsiteY6" fmla="*/ 0 h 584775"/>
              <a:gd name="connsiteX7" fmla="*/ 3644077 w 7616238"/>
              <a:gd name="connsiteY7" fmla="*/ 0 h 584775"/>
              <a:gd name="connsiteX8" fmla="*/ 4306104 w 7616238"/>
              <a:gd name="connsiteY8" fmla="*/ 0 h 584775"/>
              <a:gd name="connsiteX9" fmla="*/ 4815806 w 7616238"/>
              <a:gd name="connsiteY9" fmla="*/ 0 h 584775"/>
              <a:gd name="connsiteX10" fmla="*/ 5553995 w 7616238"/>
              <a:gd name="connsiteY10" fmla="*/ 0 h 584775"/>
              <a:gd name="connsiteX11" fmla="*/ 5987535 w 7616238"/>
              <a:gd name="connsiteY11" fmla="*/ 0 h 584775"/>
              <a:gd name="connsiteX12" fmla="*/ 6344912 w 7616238"/>
              <a:gd name="connsiteY12" fmla="*/ 0 h 584775"/>
              <a:gd name="connsiteX13" fmla="*/ 6778452 w 7616238"/>
              <a:gd name="connsiteY13" fmla="*/ 0 h 584775"/>
              <a:gd name="connsiteX14" fmla="*/ 7616238 w 7616238"/>
              <a:gd name="connsiteY14" fmla="*/ 0 h 584775"/>
              <a:gd name="connsiteX15" fmla="*/ 7616238 w 7616238"/>
              <a:gd name="connsiteY15" fmla="*/ 584775 h 584775"/>
              <a:gd name="connsiteX16" fmla="*/ 6878049 w 7616238"/>
              <a:gd name="connsiteY16" fmla="*/ 584775 h 584775"/>
              <a:gd name="connsiteX17" fmla="*/ 6139860 w 7616238"/>
              <a:gd name="connsiteY17" fmla="*/ 584775 h 584775"/>
              <a:gd name="connsiteX18" fmla="*/ 5401670 w 7616238"/>
              <a:gd name="connsiteY18" fmla="*/ 584775 h 584775"/>
              <a:gd name="connsiteX19" fmla="*/ 5044293 w 7616238"/>
              <a:gd name="connsiteY19" fmla="*/ 584775 h 584775"/>
              <a:gd name="connsiteX20" fmla="*/ 4534591 w 7616238"/>
              <a:gd name="connsiteY20" fmla="*/ 584775 h 584775"/>
              <a:gd name="connsiteX21" fmla="*/ 3872564 w 7616238"/>
              <a:gd name="connsiteY21" fmla="*/ 584775 h 584775"/>
              <a:gd name="connsiteX22" fmla="*/ 3439024 w 7616238"/>
              <a:gd name="connsiteY22" fmla="*/ 584775 h 584775"/>
              <a:gd name="connsiteX23" fmla="*/ 2853160 w 7616238"/>
              <a:gd name="connsiteY23" fmla="*/ 584775 h 584775"/>
              <a:gd name="connsiteX24" fmla="*/ 2495783 w 7616238"/>
              <a:gd name="connsiteY24" fmla="*/ 584775 h 584775"/>
              <a:gd name="connsiteX25" fmla="*/ 1909918 w 7616238"/>
              <a:gd name="connsiteY25" fmla="*/ 584775 h 584775"/>
              <a:gd name="connsiteX26" fmla="*/ 1247891 w 7616238"/>
              <a:gd name="connsiteY26" fmla="*/ 584775 h 584775"/>
              <a:gd name="connsiteX27" fmla="*/ 738189 w 7616238"/>
              <a:gd name="connsiteY27" fmla="*/ 584775 h 584775"/>
              <a:gd name="connsiteX28" fmla="*/ 0 w 7616238"/>
              <a:gd name="connsiteY28" fmla="*/ 584775 h 584775"/>
              <a:gd name="connsiteX29" fmla="*/ 0 w 7616238"/>
              <a:gd name="connsiteY29"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16238" h="584775" extrusionOk="0">
                <a:moveTo>
                  <a:pt x="0" y="0"/>
                </a:moveTo>
                <a:cubicBezTo>
                  <a:pt x="113934" y="-22828"/>
                  <a:pt x="214399" y="29146"/>
                  <a:pt x="357377" y="0"/>
                </a:cubicBezTo>
                <a:cubicBezTo>
                  <a:pt x="500355" y="-29146"/>
                  <a:pt x="788393" y="85996"/>
                  <a:pt x="1095567" y="0"/>
                </a:cubicBezTo>
                <a:cubicBezTo>
                  <a:pt x="1402741" y="-85996"/>
                  <a:pt x="1363762" y="31163"/>
                  <a:pt x="1529106" y="0"/>
                </a:cubicBezTo>
                <a:cubicBezTo>
                  <a:pt x="1694450" y="-31163"/>
                  <a:pt x="2078151" y="47612"/>
                  <a:pt x="2267295" y="0"/>
                </a:cubicBezTo>
                <a:cubicBezTo>
                  <a:pt x="2456439" y="-47612"/>
                  <a:pt x="2523112" y="5124"/>
                  <a:pt x="2624673" y="0"/>
                </a:cubicBezTo>
                <a:cubicBezTo>
                  <a:pt x="2726234" y="-5124"/>
                  <a:pt x="2963258" y="7493"/>
                  <a:pt x="3286700" y="0"/>
                </a:cubicBezTo>
                <a:cubicBezTo>
                  <a:pt x="3610142" y="-7493"/>
                  <a:pt x="3553322" y="18712"/>
                  <a:pt x="3644077" y="0"/>
                </a:cubicBezTo>
                <a:cubicBezTo>
                  <a:pt x="3734832" y="-18712"/>
                  <a:pt x="4013669" y="897"/>
                  <a:pt x="4306104" y="0"/>
                </a:cubicBezTo>
                <a:cubicBezTo>
                  <a:pt x="4598539" y="-897"/>
                  <a:pt x="4660914" y="2596"/>
                  <a:pt x="4815806" y="0"/>
                </a:cubicBezTo>
                <a:cubicBezTo>
                  <a:pt x="4970698" y="-2596"/>
                  <a:pt x="5195299" y="26034"/>
                  <a:pt x="5553995" y="0"/>
                </a:cubicBezTo>
                <a:cubicBezTo>
                  <a:pt x="5912691" y="-26034"/>
                  <a:pt x="5792564" y="40989"/>
                  <a:pt x="5987535" y="0"/>
                </a:cubicBezTo>
                <a:cubicBezTo>
                  <a:pt x="6182506" y="-40989"/>
                  <a:pt x="6221183" y="37809"/>
                  <a:pt x="6344912" y="0"/>
                </a:cubicBezTo>
                <a:cubicBezTo>
                  <a:pt x="6468641" y="-37809"/>
                  <a:pt x="6629040" y="13404"/>
                  <a:pt x="6778452" y="0"/>
                </a:cubicBezTo>
                <a:cubicBezTo>
                  <a:pt x="6927864" y="-13404"/>
                  <a:pt x="7362918" y="16069"/>
                  <a:pt x="7616238" y="0"/>
                </a:cubicBezTo>
                <a:cubicBezTo>
                  <a:pt x="7649812" y="247800"/>
                  <a:pt x="7616030" y="456062"/>
                  <a:pt x="7616238" y="584775"/>
                </a:cubicBezTo>
                <a:cubicBezTo>
                  <a:pt x="7361221" y="635319"/>
                  <a:pt x="7046261" y="519583"/>
                  <a:pt x="6878049" y="584775"/>
                </a:cubicBezTo>
                <a:cubicBezTo>
                  <a:pt x="6709837" y="649967"/>
                  <a:pt x="6506269" y="538901"/>
                  <a:pt x="6139860" y="584775"/>
                </a:cubicBezTo>
                <a:cubicBezTo>
                  <a:pt x="5773451" y="630649"/>
                  <a:pt x="5714291" y="565177"/>
                  <a:pt x="5401670" y="584775"/>
                </a:cubicBezTo>
                <a:cubicBezTo>
                  <a:pt x="5089049" y="604373"/>
                  <a:pt x="5124643" y="560282"/>
                  <a:pt x="5044293" y="584775"/>
                </a:cubicBezTo>
                <a:cubicBezTo>
                  <a:pt x="4963943" y="609268"/>
                  <a:pt x="4723263" y="566007"/>
                  <a:pt x="4534591" y="584775"/>
                </a:cubicBezTo>
                <a:cubicBezTo>
                  <a:pt x="4345919" y="603543"/>
                  <a:pt x="4148859" y="556866"/>
                  <a:pt x="3872564" y="584775"/>
                </a:cubicBezTo>
                <a:cubicBezTo>
                  <a:pt x="3596269" y="612684"/>
                  <a:pt x="3529859" y="546728"/>
                  <a:pt x="3439024" y="584775"/>
                </a:cubicBezTo>
                <a:cubicBezTo>
                  <a:pt x="3348189" y="622822"/>
                  <a:pt x="3131300" y="520262"/>
                  <a:pt x="2853160" y="584775"/>
                </a:cubicBezTo>
                <a:cubicBezTo>
                  <a:pt x="2575020" y="649288"/>
                  <a:pt x="2669317" y="545035"/>
                  <a:pt x="2495783" y="584775"/>
                </a:cubicBezTo>
                <a:cubicBezTo>
                  <a:pt x="2322249" y="624515"/>
                  <a:pt x="2152363" y="551951"/>
                  <a:pt x="1909918" y="584775"/>
                </a:cubicBezTo>
                <a:cubicBezTo>
                  <a:pt x="1667473" y="617599"/>
                  <a:pt x="1488430" y="510906"/>
                  <a:pt x="1247891" y="584775"/>
                </a:cubicBezTo>
                <a:cubicBezTo>
                  <a:pt x="1007352" y="658644"/>
                  <a:pt x="936624" y="533713"/>
                  <a:pt x="738189" y="584775"/>
                </a:cubicBezTo>
                <a:cubicBezTo>
                  <a:pt x="539754" y="635837"/>
                  <a:pt x="233862" y="581482"/>
                  <a:pt x="0" y="584775"/>
                </a:cubicBezTo>
                <a:cubicBezTo>
                  <a:pt x="-1850" y="409417"/>
                  <a:pt x="8923" y="220282"/>
                  <a:pt x="0" y="0"/>
                </a:cubicBezTo>
                <a:close/>
              </a:path>
            </a:pathLst>
          </a:custGeom>
          <a:noFill/>
          <a:ln w="28575">
            <a:solidFill>
              <a:srgbClr val="002060"/>
            </a:solidFill>
            <a:extLst>
              <a:ext uri="{C807C97D-BFC1-408E-A445-0C87EB9F89A2}">
                <ask:lineSketchStyleProps xmlns="" xmlns:ask="http://schemas.microsoft.com/office/drawing/2018/sketchyshapes" sd="3675571373">
                  <a:prstGeom prst="rect">
                    <a:avLst/>
                  </a:prstGeom>
                  <ask:type>
                    <ask:lineSketchScribble/>
                  </ask:type>
                </ask:lineSketchStyleProps>
              </a:ext>
            </a:extLst>
          </a:ln>
        </p:spPr>
        <p:txBody>
          <a:bodyPr wrap="square" rtlCol="0">
            <a:spAutoFit/>
          </a:bodyPr>
          <a:lstStyle/>
          <a:p>
            <a:pPr algn="ctr" defTabSz="1219140">
              <a:defRPr/>
            </a:pPr>
            <a:r>
              <a:rPr lang="en-US" sz="3200" b="1" dirty="0">
                <a:solidFill>
                  <a:srgbClr val="4472C4">
                    <a:lumMod val="50000"/>
                  </a:srgbClr>
                </a:solidFill>
                <a:latin typeface="Times New Roman" panose="02020603050405020304" pitchFamily="18" charset="0"/>
                <a:ea typeface="Calibri" panose="020F0502020204030204" pitchFamily="34" charset="0"/>
                <a:cs typeface="Arial"/>
                <a:sym typeface="Arial"/>
              </a:rPr>
              <a:t>I. </a:t>
            </a:r>
            <a:r>
              <a:rPr lang="en-US" sz="32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Trải</a:t>
            </a:r>
            <a:r>
              <a:rPr lang="en-US" sz="3200" b="1" dirty="0">
                <a:solidFill>
                  <a:srgbClr val="4472C4">
                    <a:lumMod val="50000"/>
                  </a:srgbClr>
                </a:solidFill>
                <a:latin typeface="Times New Roman" panose="02020603050405020304" pitchFamily="18" charset="0"/>
                <a:ea typeface="Calibri" panose="020F0502020204030204" pitchFamily="34" charset="0"/>
                <a:cs typeface="Arial"/>
                <a:sym typeface="Arial"/>
              </a:rPr>
              <a:t> </a:t>
            </a:r>
            <a:r>
              <a:rPr lang="en-US" sz="32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nghiệm</a:t>
            </a:r>
            <a:r>
              <a:rPr lang="en-US" sz="3200" b="1" dirty="0">
                <a:solidFill>
                  <a:srgbClr val="4472C4">
                    <a:lumMod val="50000"/>
                  </a:srgbClr>
                </a:solidFill>
                <a:latin typeface="Times New Roman" panose="02020603050405020304" pitchFamily="18" charset="0"/>
                <a:ea typeface="Calibri" panose="020F0502020204030204" pitchFamily="34" charset="0"/>
                <a:cs typeface="Arial"/>
                <a:sym typeface="Arial"/>
              </a:rPr>
              <a:t> </a:t>
            </a:r>
            <a:r>
              <a:rPr lang="en-US" sz="32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cùng</a:t>
            </a:r>
            <a:r>
              <a:rPr lang="en-US" sz="3200" b="1" dirty="0">
                <a:solidFill>
                  <a:srgbClr val="4472C4">
                    <a:lumMod val="50000"/>
                  </a:srgbClr>
                </a:solidFill>
                <a:latin typeface="Times New Roman" panose="02020603050405020304" pitchFamily="18" charset="0"/>
                <a:ea typeface="Calibri" panose="020F0502020204030204" pitchFamily="34" charset="0"/>
                <a:cs typeface="Arial"/>
                <a:sym typeface="Arial"/>
              </a:rPr>
              <a:t> </a:t>
            </a:r>
            <a:r>
              <a:rPr lang="en-US" sz="32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văn</a:t>
            </a:r>
            <a:r>
              <a:rPr lang="en-US" sz="3200" b="1" dirty="0">
                <a:solidFill>
                  <a:srgbClr val="4472C4">
                    <a:lumMod val="50000"/>
                  </a:srgbClr>
                </a:solidFill>
                <a:latin typeface="Times New Roman" panose="02020603050405020304" pitchFamily="18" charset="0"/>
                <a:ea typeface="Calibri" panose="020F0502020204030204" pitchFamily="34" charset="0"/>
                <a:cs typeface="Arial"/>
                <a:sym typeface="Arial"/>
              </a:rPr>
              <a:t> </a:t>
            </a:r>
            <a:r>
              <a:rPr lang="en-US" sz="3200" b="1" dirty="0" err="1">
                <a:solidFill>
                  <a:srgbClr val="4472C4">
                    <a:lumMod val="50000"/>
                  </a:srgbClr>
                </a:solidFill>
                <a:latin typeface="Times New Roman" panose="02020603050405020304" pitchFamily="18" charset="0"/>
                <a:ea typeface="Calibri" panose="020F0502020204030204" pitchFamily="34" charset="0"/>
                <a:cs typeface="Arial"/>
                <a:sym typeface="Arial"/>
              </a:rPr>
              <a:t>bản</a:t>
            </a:r>
            <a:endParaRPr lang="zh-CN" altLang="en-US" sz="13800" b="1" dirty="0">
              <a:solidFill>
                <a:srgbClr val="4472C4">
                  <a:lumMod val="50000"/>
                </a:srgbClr>
              </a:solidFill>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 name="Picture 1" descr="A plate of food and a plant&#10;&#10;Description automatically generated">
            <a:extLst>
              <a:ext uri="{FF2B5EF4-FFF2-40B4-BE49-F238E27FC236}">
                <a16:creationId xmlns:a16="http://schemas.microsoft.com/office/drawing/2014/main" id="{F378B207-3BEC-1DA7-2B60-04A287B73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237" y="-136605"/>
            <a:ext cx="1517779" cy="1517779"/>
          </a:xfrm>
          <a:prstGeom prst="rect">
            <a:avLst/>
          </a:prstGeom>
        </p:spPr>
      </p:pic>
      <p:pic>
        <p:nvPicPr>
          <p:cNvPr id="7" name="图片 8">
            <a:extLst>
              <a:ext uri="{FF2B5EF4-FFF2-40B4-BE49-F238E27FC236}">
                <a16:creationId xmlns:a16="http://schemas.microsoft.com/office/drawing/2014/main" id="{C7E16367-6E3E-0F3B-7A03-AD675F1FF24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a:off x="0" y="0"/>
            <a:ext cx="2627453" cy="3373936"/>
          </a:xfrm>
          <a:prstGeom prst="rect">
            <a:avLst/>
          </a:prstGeom>
        </p:spPr>
      </p:pic>
      <p:pic>
        <p:nvPicPr>
          <p:cNvPr id="10" name="图片 3">
            <a:extLst>
              <a:ext uri="{FF2B5EF4-FFF2-40B4-BE49-F238E27FC236}">
                <a16:creationId xmlns:a16="http://schemas.microsoft.com/office/drawing/2014/main" id="{AB7A0F19-7365-4799-77EE-5FA8ADDF8A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7693" y="1517690"/>
            <a:ext cx="6029091" cy="4852908"/>
          </a:xfrm>
          <a:prstGeom prst="rect">
            <a:avLst/>
          </a:prstGeom>
        </p:spPr>
      </p:pic>
      <p:sp>
        <p:nvSpPr>
          <p:cNvPr id="11" name="TextBox 10">
            <a:extLst>
              <a:ext uri="{FF2B5EF4-FFF2-40B4-BE49-F238E27FC236}">
                <a16:creationId xmlns:a16="http://schemas.microsoft.com/office/drawing/2014/main" id="{1BE69F1F-1BCA-8A07-BEB9-EA43C9B7DB63}"/>
              </a:ext>
            </a:extLst>
          </p:cNvPr>
          <p:cNvSpPr txBox="1"/>
          <p:nvPr/>
        </p:nvSpPr>
        <p:spPr>
          <a:xfrm>
            <a:off x="5923234" y="3004604"/>
            <a:ext cx="4458007" cy="1569660"/>
          </a:xfrm>
          <a:prstGeom prst="rect">
            <a:avLst/>
          </a:prstGeom>
          <a:noFill/>
        </p:spPr>
        <p:txBody>
          <a:bodyPr wrap="square">
            <a:spAutoFit/>
          </a:bodyPr>
          <a:lstStyle/>
          <a:p>
            <a:pPr algn="ctr"/>
            <a:r>
              <a:rPr lang="en-US" sz="4800" dirty="0">
                <a:solidFill>
                  <a:srgbClr val="100101"/>
                </a:solidFill>
                <a:latin typeface="Times New Roman" panose="02020603050405020304" pitchFamily="18" charset="0"/>
                <a:cs typeface="Times New Roman" panose="02020603050405020304" pitchFamily="18" charset="0"/>
              </a:rPr>
              <a:t>HS </a:t>
            </a:r>
            <a:r>
              <a:rPr lang="en-US" sz="4800" dirty="0" err="1">
                <a:solidFill>
                  <a:srgbClr val="100101"/>
                </a:solidFill>
                <a:latin typeface="Times New Roman" panose="02020603050405020304" pitchFamily="18" charset="0"/>
                <a:cs typeface="Times New Roman" panose="02020603050405020304" pitchFamily="18" charset="0"/>
              </a:rPr>
              <a:t>đọc</a:t>
            </a:r>
            <a:r>
              <a:rPr lang="vi-VN" sz="4800" dirty="0">
                <a:solidFill>
                  <a:srgbClr val="100101"/>
                </a:solidFill>
                <a:latin typeface="Times New Roman" panose="02020603050405020304" pitchFamily="18" charset="0"/>
                <a:cs typeface="Times New Roman" panose="02020603050405020304" pitchFamily="18" charset="0"/>
              </a:rPr>
              <a:t> phù hợp với tốc độ đọc</a:t>
            </a:r>
            <a:endParaRPr lang="en-SG" sz="4800" dirty="0">
              <a:solidFill>
                <a:srgbClr val="100101"/>
              </a:solidFill>
              <a:latin typeface="Times New Roman" panose="02020603050405020304" pitchFamily="18" charset="0"/>
              <a:cs typeface="Times New Roman" panose="02020603050405020304" pitchFamily="18" charset="0"/>
            </a:endParaRPr>
          </a:p>
        </p:txBody>
      </p:sp>
      <p:sp>
        <p:nvSpPr>
          <p:cNvPr id="12" name="Freeform 6">
            <a:extLst>
              <a:ext uri="{FF2B5EF4-FFF2-40B4-BE49-F238E27FC236}">
                <a16:creationId xmlns:a16="http://schemas.microsoft.com/office/drawing/2014/main" id="{49EDA99A-8EB2-BDBB-D40B-438399EC1D15}"/>
              </a:ext>
            </a:extLst>
          </p:cNvPr>
          <p:cNvSpPr/>
          <p:nvPr/>
        </p:nvSpPr>
        <p:spPr>
          <a:xfrm>
            <a:off x="486437" y="3643193"/>
            <a:ext cx="3806089" cy="3070184"/>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1219170">
              <a:defRPr/>
            </a:pPr>
            <a:endParaRPr lang="en-SG" sz="2400">
              <a:solidFill>
                <a:prstClr val="black"/>
              </a:solidFill>
              <a:latin typeface="Calibri"/>
              <a:cs typeface="Arial"/>
              <a:sym typeface="Arial"/>
            </a:endParaRPr>
          </a:p>
        </p:txBody>
      </p:sp>
    </p:spTree>
    <p:extLst>
      <p:ext uri="{BB962C8B-B14F-4D97-AF65-F5344CB8AC3E}">
        <p14:creationId xmlns:p14="http://schemas.microsoft.com/office/powerpoint/2010/main" val="257616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0">
            <a:extLst>
              <a:ext uri="{FF2B5EF4-FFF2-40B4-BE49-F238E27FC236}">
                <a16:creationId xmlns:a16="http://schemas.microsoft.com/office/drawing/2014/main" id="{DFCD3244-3861-4BFC-7C2F-6CBC404118F6}"/>
              </a:ext>
            </a:extLst>
          </p:cNvPr>
          <p:cNvSpPr/>
          <p:nvPr/>
        </p:nvSpPr>
        <p:spPr>
          <a:xfrm>
            <a:off x="3368591" y="396791"/>
            <a:ext cx="5454820" cy="5454820"/>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zh-CN" altLang="en-US" dirty="0">
              <a:solidFill>
                <a:prstClr val="white"/>
              </a:solidFill>
              <a:latin typeface="等线"/>
              <a:ea typeface="楷体" panose="02010609060101010101" pitchFamily="49" charset="-122"/>
              <a:sym typeface="Arial"/>
            </a:endParaRPr>
          </a:p>
        </p:txBody>
      </p:sp>
      <p:pic>
        <p:nvPicPr>
          <p:cNvPr id="7" name="图片 8" descr="77">
            <a:extLst>
              <a:ext uri="{FF2B5EF4-FFF2-40B4-BE49-F238E27FC236}">
                <a16:creationId xmlns:a16="http://schemas.microsoft.com/office/drawing/2014/main" id="{9ED7D4FB-E410-BFC5-1FD8-B7B5BF3A876D}"/>
              </a:ext>
            </a:extLst>
          </p:cNvPr>
          <p:cNvPicPr>
            <a:picLocks noChangeAspect="1"/>
          </p:cNvPicPr>
          <p:nvPr/>
        </p:nvPicPr>
        <p:blipFill>
          <a:blip r:embed="rId2"/>
          <a:srcRect r="32797"/>
          <a:stretch>
            <a:fillRect/>
          </a:stretch>
        </p:blipFill>
        <p:spPr>
          <a:xfrm flipH="1">
            <a:off x="10078781" y="-59378"/>
            <a:ext cx="2113219" cy="2096599"/>
          </a:xfrm>
          <a:prstGeom prst="rect">
            <a:avLst/>
          </a:prstGeom>
        </p:spPr>
      </p:pic>
      <p:sp>
        <p:nvSpPr>
          <p:cNvPr id="10" name="矩形 15">
            <a:extLst>
              <a:ext uri="{FF2B5EF4-FFF2-40B4-BE49-F238E27FC236}">
                <a16:creationId xmlns:a16="http://schemas.microsoft.com/office/drawing/2014/main" id="{AAB4505F-A807-ADD2-ECF6-4317CA782746}"/>
              </a:ext>
            </a:extLst>
          </p:cNvPr>
          <p:cNvSpPr/>
          <p:nvPr/>
        </p:nvSpPr>
        <p:spPr>
          <a:xfrm>
            <a:off x="5395977" y="812141"/>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altLang="zh-CN" sz="7200" b="1" dirty="0">
                <a:solidFill>
                  <a:prstClr val="white"/>
                </a:solidFill>
                <a:latin typeface="Arial"/>
                <a:ea typeface="微软雅黑"/>
                <a:sym typeface="Arial"/>
              </a:rPr>
              <a:t>I</a:t>
            </a:r>
            <a:r>
              <a:rPr lang="vi-VN" altLang="zh-CN" sz="7200" b="1" dirty="0">
                <a:solidFill>
                  <a:prstClr val="white"/>
                </a:solidFill>
                <a:latin typeface="Arial"/>
                <a:ea typeface="微软雅黑"/>
                <a:sym typeface="Arial"/>
              </a:rPr>
              <a:t>I</a:t>
            </a:r>
            <a:endParaRPr lang="zh-CN" altLang="en-US" sz="7200" b="1" dirty="0">
              <a:solidFill>
                <a:prstClr val="white"/>
              </a:solidFill>
              <a:latin typeface="Arial"/>
              <a:ea typeface="微软雅黑"/>
              <a:sym typeface="Arial"/>
            </a:endParaRPr>
          </a:p>
        </p:txBody>
      </p:sp>
      <p:pic>
        <p:nvPicPr>
          <p:cNvPr id="3" name="图片 22">
            <a:extLst>
              <a:ext uri="{FF2B5EF4-FFF2-40B4-BE49-F238E27FC236}">
                <a16:creationId xmlns:a16="http://schemas.microsoft.com/office/drawing/2014/main" id="{8BDAD9EC-CDE8-01DD-08D5-DABFA26A0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236662">
            <a:off x="6442775" y="-1811742"/>
            <a:ext cx="3078480" cy="5636260"/>
          </a:xfrm>
          <a:prstGeom prst="rect">
            <a:avLst/>
          </a:prstGeom>
          <a:effectLst>
            <a:outerShdw blurRad="50800" dist="101600" dir="2700000" algn="tl" rotWithShape="0">
              <a:prstClr val="black">
                <a:alpha val="40000"/>
              </a:prstClr>
            </a:outerShdw>
          </a:effectLst>
        </p:spPr>
      </p:pic>
      <p:sp>
        <p:nvSpPr>
          <p:cNvPr id="12" name="TextBox 11">
            <a:extLst>
              <a:ext uri="{FF2B5EF4-FFF2-40B4-BE49-F238E27FC236}">
                <a16:creationId xmlns:a16="http://schemas.microsoft.com/office/drawing/2014/main" id="{4E2B9AEE-8701-0351-A16B-80A0591CC357}"/>
              </a:ext>
            </a:extLst>
          </p:cNvPr>
          <p:cNvSpPr txBox="1"/>
          <p:nvPr/>
        </p:nvSpPr>
        <p:spPr>
          <a:xfrm>
            <a:off x="3952727" y="2542069"/>
            <a:ext cx="4496358" cy="2123658"/>
          </a:xfrm>
          <a:prstGeom prst="rect">
            <a:avLst/>
          </a:prstGeom>
          <a:noFill/>
        </p:spPr>
        <p:txBody>
          <a:bodyPr wrap="square">
            <a:spAutoFit/>
          </a:bodyPr>
          <a:lstStyle/>
          <a:p>
            <a:pPr algn="ctr"/>
            <a:r>
              <a:rPr lang="vi-VN" sz="6600" b="1" dirty="0">
                <a:latin typeface="Times New Roman" panose="02020603050405020304" pitchFamily="18" charset="0"/>
                <a:cs typeface="Times New Roman" panose="02020603050405020304" pitchFamily="18" charset="0"/>
              </a:rPr>
              <a:t>Suy ngẫm và phản hồi</a:t>
            </a:r>
            <a:endParaRPr lang="en-SG" sz="6600" dirty="0">
              <a:latin typeface="Times New Roman" panose="02020603050405020304" pitchFamily="18" charset="0"/>
              <a:cs typeface="Times New Roman" panose="02020603050405020304" pitchFamily="18" charset="0"/>
            </a:endParaRPr>
          </a:p>
        </p:txBody>
      </p:sp>
      <p:pic>
        <p:nvPicPr>
          <p:cNvPr id="4" name="Picture 3" descr="A person with long hair and a flower&#10;&#10;Description automatically generated">
            <a:extLst>
              <a:ext uri="{FF2B5EF4-FFF2-40B4-BE49-F238E27FC236}">
                <a16:creationId xmlns:a16="http://schemas.microsoft.com/office/drawing/2014/main" id="{C0509558-64FE-0028-CDA3-151257D4B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5045" y="2037221"/>
            <a:ext cx="3613400" cy="5110381"/>
          </a:xfrm>
          <a:prstGeom prst="rect">
            <a:avLst/>
          </a:prstGeom>
        </p:spPr>
      </p:pic>
      <p:pic>
        <p:nvPicPr>
          <p:cNvPr id="5" name="图片 10">
            <a:extLst>
              <a:ext uri="{FF2B5EF4-FFF2-40B4-BE49-F238E27FC236}">
                <a16:creationId xmlns:a16="http://schemas.microsoft.com/office/drawing/2014/main" id="{3ABDBA98-2050-EA47-FC66-962CA9FE1CC8}"/>
              </a:ext>
            </a:extLst>
          </p:cNvPr>
          <p:cNvPicPr>
            <a:picLocks noChangeAspect="1"/>
          </p:cNvPicPr>
          <p:nvPr/>
        </p:nvPicPr>
        <p:blipFill rotWithShape="1">
          <a:blip r:embed="rId5">
            <a:extLst>
              <a:ext uri="{28A0092B-C50C-407E-A947-70E740481C1C}">
                <a14:useLocalDpi xmlns:a14="http://schemas.microsoft.com/office/drawing/2010/main" val="0"/>
              </a:ext>
            </a:extLst>
          </a:blip>
          <a:srcRect t="53015" r="70463"/>
          <a:stretch/>
        </p:blipFill>
        <p:spPr>
          <a:xfrm>
            <a:off x="-14451" y="0"/>
            <a:ext cx="3601082" cy="2727851"/>
          </a:xfrm>
          <a:prstGeom prst="rect">
            <a:avLst/>
          </a:prstGeom>
        </p:spPr>
      </p:pic>
      <p:pic>
        <p:nvPicPr>
          <p:cNvPr id="9" name="Picture 8" descr="A plate of food and a plant&#10;&#10;Description automatically generated">
            <a:extLst>
              <a:ext uri="{FF2B5EF4-FFF2-40B4-BE49-F238E27FC236}">
                <a16:creationId xmlns:a16="http://schemas.microsoft.com/office/drawing/2014/main" id="{34FF74A6-2F75-CC98-9A86-85A253817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0779" y="4065607"/>
            <a:ext cx="2989932" cy="2989932"/>
          </a:xfrm>
          <a:prstGeom prst="rect">
            <a:avLst/>
          </a:prstGeom>
        </p:spPr>
      </p:pic>
    </p:spTree>
    <p:extLst>
      <p:ext uri="{BB962C8B-B14F-4D97-AF65-F5344CB8AC3E}">
        <p14:creationId xmlns:p14="http://schemas.microsoft.com/office/powerpoint/2010/main" val="3303938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第一PPT，www.1ppt.com​">
  <a:themeElements>
    <a:clrScheme name="自定义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833C0B"/>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F7F4E1"/>
      </a:lt2>
      <a:accent1>
        <a:srgbClr val="99BDB5"/>
      </a:accent1>
      <a:accent2>
        <a:srgbClr val="DC541E"/>
      </a:accent2>
      <a:accent3>
        <a:srgbClr val="F3E3C1"/>
      </a:accent3>
      <a:accent4>
        <a:srgbClr val="48A1A9"/>
      </a:accent4>
      <a:accent5>
        <a:srgbClr val="77B8A6"/>
      </a:accent5>
      <a:accent6>
        <a:srgbClr val="FFFFFF"/>
      </a:accent6>
      <a:hlink>
        <a:srgbClr val="FFFFFF"/>
      </a:hlink>
      <a:folHlink>
        <a:srgbClr val="FFFFF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4355" r="-17645"/>
          </a:stretch>
        </a:blipFill>
        <a:ln>
          <a:noFill/>
        </a:ln>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Global Chocolate Day by Slidesgo">
  <a:themeElements>
    <a:clrScheme name="Simple Light">
      <a:dk1>
        <a:srgbClr val="794B2A"/>
      </a:dk1>
      <a:lt1>
        <a:srgbClr val="FFF4E8"/>
      </a:lt1>
      <a:dk2>
        <a:srgbClr val="A46534"/>
      </a:dk2>
      <a:lt2>
        <a:srgbClr val="F9E6D7"/>
      </a:lt2>
      <a:accent1>
        <a:srgbClr val="8D5229"/>
      </a:accent1>
      <a:accent2>
        <a:srgbClr val="6F4324"/>
      </a:accent2>
      <a:accent3>
        <a:srgbClr val="EC9F25"/>
      </a:accent3>
      <a:accent4>
        <a:srgbClr val="828C32"/>
      </a:accent4>
      <a:accent5>
        <a:srgbClr val="9CA356"/>
      </a:accent5>
      <a:accent6>
        <a:srgbClr val="F4C887"/>
      </a:accent6>
      <a:hlink>
        <a:srgbClr val="794B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137</TotalTime>
  <Words>1076</Words>
  <Application>Microsoft Office PowerPoint</Application>
  <PresentationFormat>Widescreen</PresentationFormat>
  <Paragraphs>134</Paragraphs>
  <Slides>34</Slides>
  <Notes>3</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34</vt:i4>
      </vt:variant>
    </vt:vector>
  </HeadingPairs>
  <TitlesOfParts>
    <vt:vector size="56" baseType="lpstr">
      <vt:lpstr>DengXian</vt:lpstr>
      <vt:lpstr>微软雅黑</vt:lpstr>
      <vt:lpstr>宋体</vt:lpstr>
      <vt:lpstr>Aptos</vt:lpstr>
      <vt:lpstr>Arial</vt:lpstr>
      <vt:lpstr>Calibri</vt:lpstr>
      <vt:lpstr>Calibri Light</vt:lpstr>
      <vt:lpstr>等线 Light</vt:lpstr>
      <vt:lpstr>inpin heiti</vt:lpstr>
      <vt:lpstr>Lilita One</vt:lpstr>
      <vt:lpstr>Nunito</vt:lpstr>
      <vt:lpstr>Open Sans</vt:lpstr>
      <vt:lpstr>Times New Roman</vt:lpstr>
      <vt:lpstr>Viga</vt:lpstr>
      <vt:lpstr>Wingdings</vt:lpstr>
      <vt:lpstr>楷体</vt:lpstr>
      <vt:lpstr>第一PPT，www.1ppt.com​</vt:lpstr>
      <vt:lpstr>Office 主题​​</vt:lpstr>
      <vt:lpstr>Global Chocolate Day by Slidesgo</vt:lpstr>
      <vt:lpstr>2_Office 主题</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cp:revision>
  <dcterms:created xsi:type="dcterms:W3CDTF">2024-07-02T02:10:02Z</dcterms:created>
  <dcterms:modified xsi:type="dcterms:W3CDTF">2024-08-01T16:46:42Z</dcterms:modified>
</cp:coreProperties>
</file>