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7"/>
  </p:notesMasterIdLst>
  <p:sldIdLst>
    <p:sldId id="258" r:id="rId3"/>
    <p:sldId id="282" r:id="rId4"/>
    <p:sldId id="268" r:id="rId5"/>
    <p:sldId id="2007577968" r:id="rId6"/>
    <p:sldId id="2007577969" r:id="rId7"/>
    <p:sldId id="2007577954" r:id="rId8"/>
    <p:sldId id="265" r:id="rId9"/>
    <p:sldId id="2007577959" r:id="rId10"/>
    <p:sldId id="2007577958" r:id="rId11"/>
    <p:sldId id="2007577971" r:id="rId12"/>
    <p:sldId id="2007577956" r:id="rId13"/>
    <p:sldId id="2007577896" r:id="rId14"/>
    <p:sldId id="2007577972" r:id="rId15"/>
    <p:sldId id="2007577973" r:id="rId16"/>
    <p:sldId id="2007577974" r:id="rId17"/>
    <p:sldId id="2007577975" r:id="rId18"/>
    <p:sldId id="2007577977" r:id="rId19"/>
    <p:sldId id="2007577978" r:id="rId20"/>
    <p:sldId id="2007577976" r:id="rId21"/>
    <p:sldId id="2007577979" r:id="rId22"/>
    <p:sldId id="2007577967" r:id="rId23"/>
    <p:sldId id="2007577955" r:id="rId24"/>
    <p:sldId id="2007577980" r:id="rId25"/>
    <p:sldId id="20075779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CC"/>
    <a:srgbClr val="FFE9AB"/>
    <a:srgbClr val="FBE7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9D7E3-C706-443D-B417-79ECC94D7C10}" type="datetimeFigureOut">
              <a:rPr lang="en-SG" smtClean="0"/>
              <a:t>25/4/2025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6235BB-ADB5-4AC7-B01C-38201DB79411}" type="slidenum">
              <a:rPr lang="en-SG" smtClean="0"/>
              <a:t>‹#›</a:t>
            </a:fld>
            <a:endParaRPr lang="en-SG"/>
          </a:p>
        </p:txBody>
      </p:sp>
    </p:spTree>
    <p:extLst>
      <p:ext uri="{BB962C8B-B14F-4D97-AF65-F5344CB8AC3E}">
        <p14:creationId xmlns:p14="http://schemas.microsoft.com/office/powerpoint/2010/main" val="3711157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E1416-FB0E-71B5-C19D-0BDFE57B55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BA5B74-1A23-FE6F-18F5-AEEA3BABB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6268FA-B352-9B34-9A13-E9CBF306CEC3}"/>
              </a:ext>
            </a:extLst>
          </p:cNvPr>
          <p:cNvSpPr>
            <a:spLocks noGrp="1"/>
          </p:cNvSpPr>
          <p:nvPr>
            <p:ph type="dt" sz="half" idx="10"/>
          </p:nvPr>
        </p:nvSpPr>
        <p:spPr/>
        <p:txBody>
          <a:bodyPr/>
          <a:lstStyle/>
          <a:p>
            <a:fld id="{B3D6F96B-7B0F-4A6D-A018-69361F875089}" type="datetimeFigureOut">
              <a:rPr lang="en-US" smtClean="0"/>
              <a:t>4/25/2025</a:t>
            </a:fld>
            <a:endParaRPr lang="en-US"/>
          </a:p>
        </p:txBody>
      </p:sp>
      <p:sp>
        <p:nvSpPr>
          <p:cNvPr id="5" name="Footer Placeholder 4">
            <a:extLst>
              <a:ext uri="{FF2B5EF4-FFF2-40B4-BE49-F238E27FC236}">
                <a16:creationId xmlns:a16="http://schemas.microsoft.com/office/drawing/2014/main" id="{EAFA8232-8803-F4AA-E10F-8096143DD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89CC3-D9AB-5F6A-6D29-FC3AA11D302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5281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BFC4-C1B7-A9B2-2EE8-AD342DBAE4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E12122-3F35-2E39-D053-4A15B00715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1C5BB-BDB9-D7B0-87AC-07F0C4C76C52}"/>
              </a:ext>
            </a:extLst>
          </p:cNvPr>
          <p:cNvSpPr>
            <a:spLocks noGrp="1"/>
          </p:cNvSpPr>
          <p:nvPr>
            <p:ph type="dt" sz="half" idx="10"/>
          </p:nvPr>
        </p:nvSpPr>
        <p:spPr/>
        <p:txBody>
          <a:bodyPr/>
          <a:lstStyle/>
          <a:p>
            <a:fld id="{B3D6F96B-7B0F-4A6D-A018-69361F875089}" type="datetimeFigureOut">
              <a:rPr lang="en-US" smtClean="0"/>
              <a:t>4/25/2025</a:t>
            </a:fld>
            <a:endParaRPr lang="en-US"/>
          </a:p>
        </p:txBody>
      </p:sp>
      <p:sp>
        <p:nvSpPr>
          <p:cNvPr id="5" name="Footer Placeholder 4">
            <a:extLst>
              <a:ext uri="{FF2B5EF4-FFF2-40B4-BE49-F238E27FC236}">
                <a16:creationId xmlns:a16="http://schemas.microsoft.com/office/drawing/2014/main" id="{E5B2F5C5-54AF-FE42-EE22-52B9C146D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9B594-7A9C-77AF-AF4F-1FBA35A1F2E0}"/>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6915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0E7BC5-CC96-4F50-DB57-B192EB8C6E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5B55D8-5357-FBE0-85BA-432932A600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53170-D9E2-D81B-ADF3-B41F982E2440}"/>
              </a:ext>
            </a:extLst>
          </p:cNvPr>
          <p:cNvSpPr>
            <a:spLocks noGrp="1"/>
          </p:cNvSpPr>
          <p:nvPr>
            <p:ph type="dt" sz="half" idx="10"/>
          </p:nvPr>
        </p:nvSpPr>
        <p:spPr/>
        <p:txBody>
          <a:bodyPr/>
          <a:lstStyle/>
          <a:p>
            <a:fld id="{B3D6F96B-7B0F-4A6D-A018-69361F875089}" type="datetimeFigureOut">
              <a:rPr lang="en-US" smtClean="0"/>
              <a:t>4/25/2025</a:t>
            </a:fld>
            <a:endParaRPr lang="en-US"/>
          </a:p>
        </p:txBody>
      </p:sp>
      <p:sp>
        <p:nvSpPr>
          <p:cNvPr id="5" name="Footer Placeholder 4">
            <a:extLst>
              <a:ext uri="{FF2B5EF4-FFF2-40B4-BE49-F238E27FC236}">
                <a16:creationId xmlns:a16="http://schemas.microsoft.com/office/drawing/2014/main" id="{B7476A61-C503-3D02-8DAA-730C250D4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8A27F-8D59-BE85-1BDF-23E24895174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747779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7942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5562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4187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0204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8077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0253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620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969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D07D4-0ECE-77F0-2DC1-D0A57A57B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221928-8B8D-70E9-05DB-16B55700D3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5108D-B830-CCAC-2FE7-3D56B646EA90}"/>
              </a:ext>
            </a:extLst>
          </p:cNvPr>
          <p:cNvSpPr>
            <a:spLocks noGrp="1"/>
          </p:cNvSpPr>
          <p:nvPr>
            <p:ph type="dt" sz="half" idx="10"/>
          </p:nvPr>
        </p:nvSpPr>
        <p:spPr/>
        <p:txBody>
          <a:bodyPr/>
          <a:lstStyle/>
          <a:p>
            <a:fld id="{B3D6F96B-7B0F-4A6D-A018-69361F875089}" type="datetimeFigureOut">
              <a:rPr lang="en-US" smtClean="0"/>
              <a:t>4/25/2025</a:t>
            </a:fld>
            <a:endParaRPr lang="en-US"/>
          </a:p>
        </p:txBody>
      </p:sp>
      <p:sp>
        <p:nvSpPr>
          <p:cNvPr id="5" name="Footer Placeholder 4">
            <a:extLst>
              <a:ext uri="{FF2B5EF4-FFF2-40B4-BE49-F238E27FC236}">
                <a16:creationId xmlns:a16="http://schemas.microsoft.com/office/drawing/2014/main" id="{A30361A1-6943-E9BB-C10D-13A84CE12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C7985-FBCC-21EB-493B-021D0F6E3A2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2701371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1193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2591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7671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5281-FBA7-E053-A6BC-115B427E9A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796A68-F120-CD78-2E03-ECE5CBE91F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02A341-493C-B709-A1CD-20F0407375F5}"/>
              </a:ext>
            </a:extLst>
          </p:cNvPr>
          <p:cNvSpPr>
            <a:spLocks noGrp="1"/>
          </p:cNvSpPr>
          <p:nvPr>
            <p:ph type="dt" sz="half" idx="10"/>
          </p:nvPr>
        </p:nvSpPr>
        <p:spPr/>
        <p:txBody>
          <a:bodyPr/>
          <a:lstStyle/>
          <a:p>
            <a:fld id="{B3D6F96B-7B0F-4A6D-A018-69361F875089}" type="datetimeFigureOut">
              <a:rPr lang="en-US" smtClean="0"/>
              <a:t>4/25/2025</a:t>
            </a:fld>
            <a:endParaRPr lang="en-US"/>
          </a:p>
        </p:txBody>
      </p:sp>
      <p:sp>
        <p:nvSpPr>
          <p:cNvPr id="5" name="Footer Placeholder 4">
            <a:extLst>
              <a:ext uri="{FF2B5EF4-FFF2-40B4-BE49-F238E27FC236}">
                <a16:creationId xmlns:a16="http://schemas.microsoft.com/office/drawing/2014/main" id="{B5DE4CD2-CA95-9E31-174D-BCA32A669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AB600-DBDA-D7B2-1C2F-DA995AFA90C3}"/>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498215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2B1B-D6DE-250F-404F-F0E7F07B83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AF14E8-AC8E-3C10-6FB0-D364FBD20E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552BA5-D0DD-B2AC-189F-E3CB588C06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3464DD-374D-DCE6-469F-0288DA77B1AA}"/>
              </a:ext>
            </a:extLst>
          </p:cNvPr>
          <p:cNvSpPr>
            <a:spLocks noGrp="1"/>
          </p:cNvSpPr>
          <p:nvPr>
            <p:ph type="dt" sz="half" idx="10"/>
          </p:nvPr>
        </p:nvSpPr>
        <p:spPr/>
        <p:txBody>
          <a:bodyPr/>
          <a:lstStyle/>
          <a:p>
            <a:fld id="{B3D6F96B-7B0F-4A6D-A018-69361F875089}" type="datetimeFigureOut">
              <a:rPr lang="en-US" smtClean="0"/>
              <a:t>4/25/2025</a:t>
            </a:fld>
            <a:endParaRPr lang="en-US"/>
          </a:p>
        </p:txBody>
      </p:sp>
      <p:sp>
        <p:nvSpPr>
          <p:cNvPr id="6" name="Footer Placeholder 5">
            <a:extLst>
              <a:ext uri="{FF2B5EF4-FFF2-40B4-BE49-F238E27FC236}">
                <a16:creationId xmlns:a16="http://schemas.microsoft.com/office/drawing/2014/main" id="{7BDF1854-815E-271F-C5E1-B43F84540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AE4CE7-B14C-DDDC-169B-3626A8E5F64A}"/>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86543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00C7-1E41-61AF-0BBD-409901397B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394653-BE97-6195-353B-33D21E146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5A797B-042F-AB20-83B1-145F232C24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04F536-EEE3-4837-F86C-F11429D1D1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C847E7-2496-FF02-6594-2D509D0FAB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9E4433-8A3D-CC27-6108-E97809FCBAC1}"/>
              </a:ext>
            </a:extLst>
          </p:cNvPr>
          <p:cNvSpPr>
            <a:spLocks noGrp="1"/>
          </p:cNvSpPr>
          <p:nvPr>
            <p:ph type="dt" sz="half" idx="10"/>
          </p:nvPr>
        </p:nvSpPr>
        <p:spPr/>
        <p:txBody>
          <a:bodyPr/>
          <a:lstStyle/>
          <a:p>
            <a:fld id="{B3D6F96B-7B0F-4A6D-A018-69361F875089}" type="datetimeFigureOut">
              <a:rPr lang="en-US" smtClean="0"/>
              <a:t>4/25/2025</a:t>
            </a:fld>
            <a:endParaRPr lang="en-US"/>
          </a:p>
        </p:txBody>
      </p:sp>
      <p:sp>
        <p:nvSpPr>
          <p:cNvPr id="8" name="Footer Placeholder 7">
            <a:extLst>
              <a:ext uri="{FF2B5EF4-FFF2-40B4-BE49-F238E27FC236}">
                <a16:creationId xmlns:a16="http://schemas.microsoft.com/office/drawing/2014/main" id="{E836EB13-79C7-7D9E-7226-3EED307674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F313EC-62BE-021A-AE06-C827C4ADA6A6}"/>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866483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811B2-29F4-DE26-2131-E79C979751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C5941C-2013-C43A-F421-588F05DF333B}"/>
              </a:ext>
            </a:extLst>
          </p:cNvPr>
          <p:cNvSpPr>
            <a:spLocks noGrp="1"/>
          </p:cNvSpPr>
          <p:nvPr>
            <p:ph type="dt" sz="half" idx="10"/>
          </p:nvPr>
        </p:nvSpPr>
        <p:spPr/>
        <p:txBody>
          <a:bodyPr/>
          <a:lstStyle/>
          <a:p>
            <a:fld id="{B3D6F96B-7B0F-4A6D-A018-69361F875089}" type="datetimeFigureOut">
              <a:rPr lang="en-US" smtClean="0"/>
              <a:t>4/25/2025</a:t>
            </a:fld>
            <a:endParaRPr lang="en-US"/>
          </a:p>
        </p:txBody>
      </p:sp>
      <p:sp>
        <p:nvSpPr>
          <p:cNvPr id="4" name="Footer Placeholder 3">
            <a:extLst>
              <a:ext uri="{FF2B5EF4-FFF2-40B4-BE49-F238E27FC236}">
                <a16:creationId xmlns:a16="http://schemas.microsoft.com/office/drawing/2014/main" id="{BBAE570F-5F3C-87A3-F232-D32502376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0BFD28-42A3-C656-88F8-59C6E8B7EA03}"/>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036524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6B0AEF-19A4-63C8-9E27-84C4771F74AE}"/>
              </a:ext>
            </a:extLst>
          </p:cNvPr>
          <p:cNvSpPr>
            <a:spLocks noGrp="1"/>
          </p:cNvSpPr>
          <p:nvPr>
            <p:ph type="dt" sz="half" idx="10"/>
          </p:nvPr>
        </p:nvSpPr>
        <p:spPr/>
        <p:txBody>
          <a:bodyPr/>
          <a:lstStyle/>
          <a:p>
            <a:fld id="{B3D6F96B-7B0F-4A6D-A018-69361F875089}" type="datetimeFigureOut">
              <a:rPr lang="en-US" smtClean="0"/>
              <a:t>4/25/2025</a:t>
            </a:fld>
            <a:endParaRPr lang="en-US"/>
          </a:p>
        </p:txBody>
      </p:sp>
      <p:sp>
        <p:nvSpPr>
          <p:cNvPr id="3" name="Footer Placeholder 2">
            <a:extLst>
              <a:ext uri="{FF2B5EF4-FFF2-40B4-BE49-F238E27FC236}">
                <a16:creationId xmlns:a16="http://schemas.microsoft.com/office/drawing/2014/main" id="{EA1DAF37-FDBE-4C16-ABC7-DDECB19749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7861EB-5BE1-3ACF-F61F-36818D7CE2BC}"/>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66859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2D86-D567-BBCE-4D64-15BF1D799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DA61A5-D588-BC47-20D8-24A15BA1E5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B31879-7A1D-99F4-70D5-BE1E64506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E1929F-05F4-457E-6B0A-FCE6AE87C0FB}"/>
              </a:ext>
            </a:extLst>
          </p:cNvPr>
          <p:cNvSpPr>
            <a:spLocks noGrp="1"/>
          </p:cNvSpPr>
          <p:nvPr>
            <p:ph type="dt" sz="half" idx="10"/>
          </p:nvPr>
        </p:nvSpPr>
        <p:spPr/>
        <p:txBody>
          <a:bodyPr/>
          <a:lstStyle/>
          <a:p>
            <a:fld id="{B3D6F96B-7B0F-4A6D-A018-69361F875089}" type="datetimeFigureOut">
              <a:rPr lang="en-US" smtClean="0"/>
              <a:t>4/25/2025</a:t>
            </a:fld>
            <a:endParaRPr lang="en-US"/>
          </a:p>
        </p:txBody>
      </p:sp>
      <p:sp>
        <p:nvSpPr>
          <p:cNvPr id="6" name="Footer Placeholder 5">
            <a:extLst>
              <a:ext uri="{FF2B5EF4-FFF2-40B4-BE49-F238E27FC236}">
                <a16:creationId xmlns:a16="http://schemas.microsoft.com/office/drawing/2014/main" id="{D6283C11-93D4-D371-CEFB-11FFE3388E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D1608-24CC-4B89-D3A3-07EFAE28C18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6613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7F99-BF02-90DF-6C8B-1B959FBBF3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3AA6EF-350B-D136-09DC-BEE43BD015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FE2903-4C2C-17AB-EC08-991A5741A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D336D-24A7-A007-0637-5A60001558C3}"/>
              </a:ext>
            </a:extLst>
          </p:cNvPr>
          <p:cNvSpPr>
            <a:spLocks noGrp="1"/>
          </p:cNvSpPr>
          <p:nvPr>
            <p:ph type="dt" sz="half" idx="10"/>
          </p:nvPr>
        </p:nvSpPr>
        <p:spPr/>
        <p:txBody>
          <a:bodyPr/>
          <a:lstStyle/>
          <a:p>
            <a:fld id="{B3D6F96B-7B0F-4A6D-A018-69361F875089}" type="datetimeFigureOut">
              <a:rPr lang="en-US" smtClean="0"/>
              <a:t>4/25/2025</a:t>
            </a:fld>
            <a:endParaRPr lang="en-US"/>
          </a:p>
        </p:txBody>
      </p:sp>
      <p:sp>
        <p:nvSpPr>
          <p:cNvPr id="6" name="Footer Placeholder 5">
            <a:extLst>
              <a:ext uri="{FF2B5EF4-FFF2-40B4-BE49-F238E27FC236}">
                <a16:creationId xmlns:a16="http://schemas.microsoft.com/office/drawing/2014/main" id="{7B470EA6-2950-C0B0-19EA-2143BB06AC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6B9F06-974F-C605-9F16-AC5C97A5422D}"/>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20993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9B1DED-BF50-23A2-DCC5-2B89A189BD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AB40C2-CE70-638F-9063-53C4D4B9D5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717CE-50D7-3DC9-36C1-A7DED00F7D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6F96B-7B0F-4A6D-A018-69361F875089}" type="datetimeFigureOut">
              <a:rPr lang="en-US" smtClean="0"/>
              <a:t>4/25/2025</a:t>
            </a:fld>
            <a:endParaRPr lang="en-US"/>
          </a:p>
        </p:txBody>
      </p:sp>
      <p:sp>
        <p:nvSpPr>
          <p:cNvPr id="5" name="Footer Placeholder 4">
            <a:extLst>
              <a:ext uri="{FF2B5EF4-FFF2-40B4-BE49-F238E27FC236}">
                <a16:creationId xmlns:a16="http://schemas.microsoft.com/office/drawing/2014/main" id="{B2E8482F-6995-92DF-73B8-7C5395392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0442F2-0909-E934-5C92-36DBD31BD9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6AE12-4A0D-426F-8F5D-16493ED4024D}" type="slidenum">
              <a:rPr lang="en-US" smtClean="0"/>
              <a:t>‹#›</a:t>
            </a:fld>
            <a:endParaRPr lang="en-US"/>
          </a:p>
        </p:txBody>
      </p:sp>
    </p:spTree>
    <p:extLst>
      <p:ext uri="{BB962C8B-B14F-4D97-AF65-F5344CB8AC3E}">
        <p14:creationId xmlns:p14="http://schemas.microsoft.com/office/powerpoint/2010/main" val="1066324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4/25/2025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50696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9.svg"/><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0.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7"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8.svg"/><Relationship Id="rId7"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0.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8.svg"/><Relationship Id="rId7" Type="http://schemas.openxmlformats.org/officeDocument/2006/relationships/image" Target="../media/image20.svg"/><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26.sv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2787C1-00F6-DA72-49C3-0A8BB59ABDD8}"/>
              </a:ext>
            </a:extLst>
          </p:cNvPr>
          <p:cNvPicPr>
            <a:picLocks noChangeAspect="1"/>
          </p:cNvPicPr>
          <p:nvPr/>
        </p:nvPicPr>
        <p:blipFill>
          <a:blip r:embed="rId2"/>
          <a:stretch>
            <a:fillRect/>
          </a:stretch>
        </p:blipFill>
        <p:spPr>
          <a:xfrm>
            <a:off x="0" y="0"/>
            <a:ext cx="12192000" cy="6854653"/>
          </a:xfrm>
          <a:prstGeom prst="rect">
            <a:avLst/>
          </a:prstGeom>
        </p:spPr>
      </p:pic>
      <p:sp>
        <p:nvSpPr>
          <p:cNvPr id="2" name="Rectangle 1">
            <a:extLst>
              <a:ext uri="{FF2B5EF4-FFF2-40B4-BE49-F238E27FC236}">
                <a16:creationId xmlns:a16="http://schemas.microsoft.com/office/drawing/2014/main" id="{9C760D3A-F630-05F0-352F-054A466455B6}"/>
              </a:ext>
            </a:extLst>
          </p:cNvPr>
          <p:cNvSpPr/>
          <p:nvPr/>
        </p:nvSpPr>
        <p:spPr>
          <a:xfrm>
            <a:off x="2245839" y="1481443"/>
            <a:ext cx="8265142" cy="2004651"/>
          </a:xfrm>
          <a:prstGeom prst="rect">
            <a:avLst/>
          </a:prstGeom>
          <a:noFill/>
        </p:spPr>
        <p:txBody>
          <a:bodyPr wrap="square" lIns="91440" tIns="45720" rIns="91440" bIns="45720">
            <a:spAutoFit/>
          </a:bodyPr>
          <a:lstStyle/>
          <a:p>
            <a:pPr algn="ctr">
              <a:lnSpc>
                <a:spcPct val="150000"/>
              </a:lnSpc>
            </a:pPr>
            <a:r>
              <a:rPr lang="vi-VN" sz="4400" b="1">
                <a:solidFill>
                  <a:srgbClr val="FFFF00"/>
                </a:solidFill>
                <a:latin typeface="Bahnschrift" panose="020B0502040204020203" pitchFamily="34" charset="0"/>
              </a:rPr>
              <a:t>CÁCH </a:t>
            </a:r>
            <a:r>
              <a:rPr lang="vi-VN" sz="4400" b="1" dirty="0">
                <a:solidFill>
                  <a:srgbClr val="FFFF00"/>
                </a:solidFill>
                <a:latin typeface="Bahnschrift" panose="020B0502040204020203" pitchFamily="34" charset="0"/>
              </a:rPr>
              <a:t>THAM KHẢO, TRÍCH DẪN TÀI LIỆU ĐỂ TRÁNH ĐẠO VĂN</a:t>
            </a:r>
            <a:endParaRPr lang="en-US" sz="4400" dirty="0">
              <a:solidFill>
                <a:srgbClr val="FFFF00"/>
              </a:solidFill>
              <a:latin typeface="Bahnschrift" panose="020B0502040204020203" pitchFamily="34" charset="0"/>
            </a:endParaRPr>
          </a:p>
        </p:txBody>
      </p:sp>
      <p:sp>
        <p:nvSpPr>
          <p:cNvPr id="5" name="Freeform 4">
            <a:extLst>
              <a:ext uri="{FF2B5EF4-FFF2-40B4-BE49-F238E27FC236}">
                <a16:creationId xmlns:a16="http://schemas.microsoft.com/office/drawing/2014/main" id="{FEFA7631-A5C6-F3F1-37B5-9AE7E75583E6}"/>
              </a:ext>
            </a:extLst>
          </p:cNvPr>
          <p:cNvSpPr/>
          <p:nvPr/>
        </p:nvSpPr>
        <p:spPr>
          <a:xfrm>
            <a:off x="162045" y="4722471"/>
            <a:ext cx="3090441" cy="2030475"/>
          </a:xfrm>
          <a:custGeom>
            <a:avLst/>
            <a:gdLst/>
            <a:ahLst/>
            <a:cxnLst/>
            <a:rect l="l" t="t" r="r" b="b"/>
            <a:pathLst>
              <a:path w="3964422" h="3185953">
                <a:moveTo>
                  <a:pt x="0" y="0"/>
                </a:moveTo>
                <a:lnTo>
                  <a:pt x="3964422" y="0"/>
                </a:lnTo>
                <a:lnTo>
                  <a:pt x="3964422" y="3185953"/>
                </a:lnTo>
                <a:lnTo>
                  <a:pt x="0" y="31859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1426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6901896" y="4494205"/>
            <a:ext cx="5290105" cy="2902945"/>
          </a:xfrm>
          <a:custGeom>
            <a:avLst/>
            <a:gdLst/>
            <a:ahLst/>
            <a:cxnLst/>
            <a:rect l="l" t="t" r="r" b="b"/>
            <a:pathLst>
              <a:path w="7935157" h="4354417">
                <a:moveTo>
                  <a:pt x="0" y="0"/>
                </a:moveTo>
                <a:lnTo>
                  <a:pt x="7935157" y="0"/>
                </a:lnTo>
                <a:lnTo>
                  <a:pt x="7935157" y="4354417"/>
                </a:lnTo>
                <a:lnTo>
                  <a:pt x="0" y="43544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37" name="Freeform 37"/>
          <p:cNvSpPr/>
          <p:nvPr/>
        </p:nvSpPr>
        <p:spPr>
          <a:xfrm rot="1532682">
            <a:off x="11220926" y="5774906"/>
            <a:ext cx="1063056" cy="1203556"/>
          </a:xfrm>
          <a:custGeom>
            <a:avLst/>
            <a:gdLst/>
            <a:ahLst/>
            <a:cxnLst/>
            <a:rect l="l" t="t" r="r" b="b"/>
            <a:pathLst>
              <a:path w="2563029" h="3144821">
                <a:moveTo>
                  <a:pt x="0" y="0"/>
                </a:moveTo>
                <a:lnTo>
                  <a:pt x="2563029" y="0"/>
                </a:lnTo>
                <a:lnTo>
                  <a:pt x="2563029" y="3144821"/>
                </a:lnTo>
                <a:lnTo>
                  <a:pt x="0" y="31448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10"/>
          <p:cNvSpPr/>
          <p:nvPr/>
        </p:nvSpPr>
        <p:spPr>
          <a:xfrm>
            <a:off x="487681" y="854095"/>
            <a:ext cx="5097338" cy="5126903"/>
          </a:xfrm>
          <a:custGeom>
            <a:avLst/>
            <a:gdLst/>
            <a:ahLst/>
            <a:cxnLst/>
            <a:rect l="l" t="t" r="r" b="b"/>
            <a:pathLst>
              <a:path w="2161891" h="2057400">
                <a:moveTo>
                  <a:pt x="0" y="0"/>
                </a:moveTo>
                <a:lnTo>
                  <a:pt x="2161892" y="0"/>
                </a:lnTo>
                <a:lnTo>
                  <a:pt x="2161892" y="2057400"/>
                </a:lnTo>
                <a:lnTo>
                  <a:pt x="0" y="20574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Rectangle 28"/>
          <p:cNvSpPr/>
          <p:nvPr/>
        </p:nvSpPr>
        <p:spPr>
          <a:xfrm>
            <a:off x="2735701" y="914966"/>
            <a:ext cx="569387" cy="1015663"/>
          </a:xfrm>
          <a:prstGeom prst="rect">
            <a:avLst/>
          </a:prstGeom>
        </p:spPr>
        <p:txBody>
          <a:bodyPr wrap="none">
            <a:spAutoFit/>
          </a:bodyPr>
          <a:lstStyle/>
          <a:p>
            <a:pPr algn="ctr">
              <a:spcAft>
                <a:spcPts val="1067"/>
              </a:spcAft>
            </a:pPr>
            <a:r>
              <a:rPr lang="en-US" sz="6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60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p:cNvSpPr/>
          <p:nvPr/>
        </p:nvSpPr>
        <p:spPr>
          <a:xfrm>
            <a:off x="661072" y="2940587"/>
            <a:ext cx="4718647" cy="2585323"/>
          </a:xfrm>
          <a:prstGeom prst="rect">
            <a:avLst/>
          </a:prstGeom>
        </p:spPr>
        <p:txBody>
          <a:bodyPr wrap="square">
            <a:spAutoFit/>
          </a:bodyPr>
          <a:lstStyle/>
          <a:p>
            <a:pPr algn="just">
              <a:lnSpc>
                <a:spcPct val="150000"/>
              </a:lnSpc>
            </a:pPr>
            <a:r>
              <a:rPr lang="vi-VN" sz="3600" b="1">
                <a:latin typeface="+mj-lt"/>
              </a:rPr>
              <a:t>Trình bày các nội dung thường có của phần trích dẫn.</a:t>
            </a:r>
            <a:endParaRPr lang="en-US" sz="3600" b="1">
              <a:latin typeface="+mj-lt"/>
            </a:endParaRPr>
          </a:p>
        </p:txBody>
      </p:sp>
      <p:sp>
        <p:nvSpPr>
          <p:cNvPr id="14" name="Rounded Rectangle 13"/>
          <p:cNvSpPr/>
          <p:nvPr/>
        </p:nvSpPr>
        <p:spPr>
          <a:xfrm>
            <a:off x="6403094" y="538547"/>
            <a:ext cx="5456037" cy="1808386"/>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400">
                <a:solidFill>
                  <a:schemeClr val="tx1"/>
                </a:solidFill>
                <a:latin typeface="Times New Roman" panose="02020603050405020304" pitchFamily="18" charset="0"/>
                <a:cs typeface="Times New Roman" panose="02020603050405020304" pitchFamily="18" charset="0"/>
              </a:rPr>
              <a:t>Ý</a:t>
            </a:r>
            <a:r>
              <a:rPr lang="vi-VN" sz="3400">
                <a:solidFill>
                  <a:schemeClr val="tx1"/>
                </a:solidFill>
                <a:latin typeface="Times New Roman" panose="02020603050405020304" pitchFamily="18" charset="0"/>
                <a:cs typeface="Times New Roman" panose="02020603050405020304" pitchFamily="18" charset="0"/>
              </a:rPr>
              <a:t> trích dẫn (lời nói, ý tưởng, quan điểm, …)</a:t>
            </a:r>
            <a:endParaRPr lang="en-US" sz="3400">
              <a:solidFill>
                <a:schemeClr val="tx1"/>
              </a:solidFill>
              <a:latin typeface="Times New Roman" panose="02020603050405020304" pitchFamily="18" charset="0"/>
              <a:cs typeface="Times New Roman" panose="02020603050405020304" pitchFamily="18" charset="0"/>
            </a:endParaRPr>
          </a:p>
        </p:txBody>
      </p:sp>
      <p:sp>
        <p:nvSpPr>
          <p:cNvPr id="35" name="Rounded Rectangle 34"/>
          <p:cNvSpPr/>
          <p:nvPr/>
        </p:nvSpPr>
        <p:spPr>
          <a:xfrm>
            <a:off x="6403094" y="2590205"/>
            <a:ext cx="5456037" cy="1808386"/>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400">
                <a:solidFill>
                  <a:schemeClr val="tx1"/>
                </a:solidFill>
                <a:latin typeface="Times New Roman" panose="02020603050405020304" pitchFamily="18" charset="0"/>
                <a:cs typeface="Times New Roman" panose="02020603050405020304" pitchFamily="18" charset="0"/>
              </a:rPr>
              <a:t>T</a:t>
            </a:r>
            <a:r>
              <a:rPr lang="vi-VN" sz="3400">
                <a:solidFill>
                  <a:schemeClr val="tx1"/>
                </a:solidFill>
                <a:latin typeface="Times New Roman" panose="02020603050405020304" pitchFamily="18" charset="0"/>
                <a:cs typeface="Times New Roman" panose="02020603050405020304" pitchFamily="18" charset="0"/>
              </a:rPr>
              <a:t>ác giả, tên tác phẩm/ </a:t>
            </a:r>
            <a:endParaRPr lang="en-US" sz="340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vi-VN" sz="3400">
                <a:solidFill>
                  <a:schemeClr val="tx1"/>
                </a:solidFill>
                <a:latin typeface="Times New Roman" panose="02020603050405020304" pitchFamily="18" charset="0"/>
                <a:cs typeface="Times New Roman" panose="02020603050405020304" pitchFamily="18" charset="0"/>
              </a:rPr>
              <a:t>công trình</a:t>
            </a:r>
            <a:endParaRPr lang="en-US" sz="3400">
              <a:solidFill>
                <a:schemeClr val="tx1"/>
              </a:solidFill>
              <a:latin typeface="Times New Roman" panose="02020603050405020304" pitchFamily="18" charset="0"/>
              <a:cs typeface="Times New Roman" panose="02020603050405020304" pitchFamily="18" charset="0"/>
            </a:endParaRPr>
          </a:p>
        </p:txBody>
      </p:sp>
      <p:sp>
        <p:nvSpPr>
          <p:cNvPr id="39" name="Rounded Rectangle 38"/>
          <p:cNvSpPr/>
          <p:nvPr/>
        </p:nvSpPr>
        <p:spPr>
          <a:xfrm>
            <a:off x="6403094" y="4648936"/>
            <a:ext cx="5456037" cy="1808386"/>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400">
                <a:solidFill>
                  <a:schemeClr val="tx1"/>
                </a:solidFill>
                <a:latin typeface="Times New Roman" panose="02020603050405020304" pitchFamily="18" charset="0"/>
                <a:cs typeface="Times New Roman" panose="02020603050405020304" pitchFamily="18" charset="0"/>
              </a:rPr>
              <a:t>N</a:t>
            </a:r>
            <a:r>
              <a:rPr lang="vi-VN" sz="3400">
                <a:solidFill>
                  <a:schemeClr val="tx1"/>
                </a:solidFill>
                <a:latin typeface="Times New Roman" panose="02020603050405020304" pitchFamily="18" charset="0"/>
                <a:cs typeface="Times New Roman" panose="02020603050405020304" pitchFamily="18" charset="0"/>
              </a:rPr>
              <a:t>hà xuất bản, nơi xuất bản, năm xuất bản.</a:t>
            </a:r>
            <a:endParaRPr lang="en-US" sz="3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40607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900" decel="100000" fill="hold"/>
                                        <p:tgtEl>
                                          <p:spTgt spid="14"/>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randombar(horizontal)">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barn(inVertical)">
                                      <p:cBhvr>
                                        <p:cTn id="3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14" grpId="0" animBg="1"/>
      <p:bldP spid="35"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4B06B96-9E85-0B2B-8001-B96CB139423D}"/>
              </a:ext>
            </a:extLst>
          </p:cNvPr>
          <p:cNvPicPr>
            <a:picLocks noChangeAspect="1"/>
          </p:cNvPicPr>
          <p:nvPr/>
        </p:nvPicPr>
        <p:blipFill>
          <a:blip r:embed="rId2"/>
          <a:stretch>
            <a:fillRect/>
          </a:stretch>
        </p:blipFill>
        <p:spPr>
          <a:xfrm>
            <a:off x="0" y="1673"/>
            <a:ext cx="12192000" cy="6854653"/>
          </a:xfrm>
          <a:prstGeom prst="rect">
            <a:avLst/>
          </a:prstGeom>
        </p:spPr>
      </p:pic>
      <p:sp>
        <p:nvSpPr>
          <p:cNvPr id="12" name="Google Shape;572;p37">
            <a:extLst>
              <a:ext uri="{FF2B5EF4-FFF2-40B4-BE49-F238E27FC236}">
                <a16:creationId xmlns:a16="http://schemas.microsoft.com/office/drawing/2014/main" id="{DDDA00B9-0641-FE60-56A1-CEB66BA9911F}"/>
              </a:ext>
            </a:extLst>
          </p:cNvPr>
          <p:cNvSpPr txBox="1">
            <a:spLocks/>
          </p:cNvSpPr>
          <p:nvPr/>
        </p:nvSpPr>
        <p:spPr>
          <a:xfrm>
            <a:off x="3760132" y="2543098"/>
            <a:ext cx="7102116" cy="993000"/>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HOẠT ĐỘNG LUYỆN TẬP</a:t>
            </a:r>
            <a:endParaRPr kumimoji="0" lang="en-US" sz="8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6" name="Group 5">
            <a:extLst>
              <a:ext uri="{FF2B5EF4-FFF2-40B4-BE49-F238E27FC236}">
                <a16:creationId xmlns:a16="http://schemas.microsoft.com/office/drawing/2014/main" id="{719BED07-6919-BEEF-D24E-F47626EF3C94}"/>
              </a:ext>
            </a:extLst>
          </p:cNvPr>
          <p:cNvGrpSpPr/>
          <p:nvPr/>
        </p:nvGrpSpPr>
        <p:grpSpPr>
          <a:xfrm>
            <a:off x="157375" y="2099131"/>
            <a:ext cx="3685421" cy="4757195"/>
            <a:chOff x="11604736" y="839607"/>
            <a:chExt cx="6309347" cy="8177673"/>
          </a:xfrm>
        </p:grpSpPr>
        <p:sp>
          <p:nvSpPr>
            <p:cNvPr id="2" name="Freeform 16">
              <a:extLst>
                <a:ext uri="{FF2B5EF4-FFF2-40B4-BE49-F238E27FC236}">
                  <a16:creationId xmlns:a16="http://schemas.microsoft.com/office/drawing/2014/main" id="{847FC567-EE76-9240-2CC0-9964AFB3678C}"/>
                </a:ext>
              </a:extLst>
            </p:cNvPr>
            <p:cNvSpPr/>
            <p:nvPr/>
          </p:nvSpPr>
          <p:spPr>
            <a:xfrm rot="-9800757">
              <a:off x="15541212" y="6452982"/>
              <a:ext cx="458368" cy="2564298"/>
            </a:xfrm>
            <a:custGeom>
              <a:avLst/>
              <a:gdLst/>
              <a:ahLst/>
              <a:cxnLst/>
              <a:rect l="l" t="t" r="r" b="b"/>
              <a:pathLst>
                <a:path w="458368" h="2564298">
                  <a:moveTo>
                    <a:pt x="0" y="0"/>
                  </a:moveTo>
                  <a:lnTo>
                    <a:pt x="458369" y="0"/>
                  </a:lnTo>
                  <a:lnTo>
                    <a:pt x="458369" y="2564298"/>
                  </a:lnTo>
                  <a:lnTo>
                    <a:pt x="0" y="25642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17">
              <a:extLst>
                <a:ext uri="{FF2B5EF4-FFF2-40B4-BE49-F238E27FC236}">
                  <a16:creationId xmlns:a16="http://schemas.microsoft.com/office/drawing/2014/main" id="{AE3C6927-DE6B-BD47-7D1F-40A7049A5CAB}"/>
                </a:ext>
              </a:extLst>
            </p:cNvPr>
            <p:cNvSpPr/>
            <p:nvPr/>
          </p:nvSpPr>
          <p:spPr>
            <a:xfrm rot="-890567">
              <a:off x="11604736" y="4324391"/>
              <a:ext cx="3946267" cy="3278989"/>
            </a:xfrm>
            <a:custGeom>
              <a:avLst/>
              <a:gdLst/>
              <a:ahLst/>
              <a:cxnLst/>
              <a:rect l="l" t="t" r="r" b="b"/>
              <a:pathLst>
                <a:path w="3946267" h="3278989">
                  <a:moveTo>
                    <a:pt x="0" y="0"/>
                  </a:moveTo>
                  <a:lnTo>
                    <a:pt x="3946267" y="0"/>
                  </a:lnTo>
                  <a:lnTo>
                    <a:pt x="3946267" y="3278989"/>
                  </a:lnTo>
                  <a:lnTo>
                    <a:pt x="0" y="32789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18">
              <a:extLst>
                <a:ext uri="{FF2B5EF4-FFF2-40B4-BE49-F238E27FC236}">
                  <a16:creationId xmlns:a16="http://schemas.microsoft.com/office/drawing/2014/main" id="{BF0D1AA5-A326-3C28-DCCA-89BE98CB7C68}"/>
                </a:ext>
              </a:extLst>
            </p:cNvPr>
            <p:cNvSpPr/>
            <p:nvPr/>
          </p:nvSpPr>
          <p:spPr>
            <a:xfrm rot="-3671378">
              <a:off x="14207454" y="258863"/>
              <a:ext cx="3125885" cy="4287373"/>
            </a:xfrm>
            <a:custGeom>
              <a:avLst/>
              <a:gdLst/>
              <a:ahLst/>
              <a:cxnLst/>
              <a:rect l="l" t="t" r="r" b="b"/>
              <a:pathLst>
                <a:path w="3125885" h="4287373">
                  <a:moveTo>
                    <a:pt x="0" y="0"/>
                  </a:moveTo>
                  <a:lnTo>
                    <a:pt x="3125885" y="0"/>
                  </a:lnTo>
                  <a:lnTo>
                    <a:pt x="3125885" y="4287373"/>
                  </a:lnTo>
                  <a:lnTo>
                    <a:pt x="0" y="42873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085984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0"/>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2" name="Rectangle 1"/>
          <p:cNvSpPr/>
          <p:nvPr/>
        </p:nvSpPr>
        <p:spPr>
          <a:xfrm>
            <a:off x="960120" y="446279"/>
            <a:ext cx="10271760" cy="6114494"/>
          </a:xfrm>
          <a:prstGeom prst="rect">
            <a:avLst/>
          </a:prstGeom>
        </p:spPr>
        <p:txBody>
          <a:bodyPr wrap="square">
            <a:spAutoFit/>
          </a:bodyPr>
          <a:lstStyle/>
          <a:p>
            <a:pPr algn="just">
              <a:lnSpc>
                <a:spcPct val="150000"/>
              </a:lnSpc>
              <a:spcAft>
                <a:spcPts val="800"/>
              </a:spcAft>
            </a:pPr>
            <a:r>
              <a:rPr lang="vi-VN" sz="2800" b="1">
                <a:latin typeface="+mj-lt"/>
                <a:ea typeface="Calibri" panose="020F0502020204030204" pitchFamily="34" charset="0"/>
                <a:cs typeface="Times New Roman" panose="02020603050405020304" pitchFamily="18" charset="0"/>
              </a:rPr>
              <a:t>Bài tập 1:</a:t>
            </a:r>
            <a:r>
              <a:rPr lang="vi-VN" sz="2800">
                <a:latin typeface="+mj-lt"/>
                <a:ea typeface="Calibri" panose="020F0502020204030204" pitchFamily="34" charset="0"/>
                <a:cs typeface="Times New Roman" panose="02020603050405020304" pitchFamily="18" charset="0"/>
              </a:rPr>
              <a:t> Xác định phần trích dẫn trong các trường hợp sau. Chỉ ra sự khác biệt giữa những phần trích dẫn đó.</a:t>
            </a:r>
            <a:endParaRPr lang="en-US" sz="2800">
              <a:latin typeface="+mj-lt"/>
              <a:ea typeface="Calibri" panose="020F0502020204030204" pitchFamily="34" charset="0"/>
              <a:cs typeface="Times New Roman" panose="02020603050405020304" pitchFamily="18" charset="0"/>
            </a:endParaRPr>
          </a:p>
          <a:p>
            <a:pPr algn="just">
              <a:lnSpc>
                <a:spcPct val="150000"/>
              </a:lnSpc>
              <a:spcAft>
                <a:spcPts val="800"/>
              </a:spcAft>
            </a:pPr>
            <a:r>
              <a:rPr lang="vi-VN" sz="2800" b="1">
                <a:solidFill>
                  <a:srgbClr val="FF0000"/>
                </a:solidFill>
                <a:latin typeface="+mj-lt"/>
                <a:ea typeface="Calibri" panose="020F0502020204030204" pitchFamily="34" charset="0"/>
                <a:cs typeface="Times New Roman" panose="02020603050405020304" pitchFamily="18" charset="0"/>
              </a:rPr>
              <a:t>a.</a:t>
            </a:r>
            <a:r>
              <a:rPr lang="vi-VN" sz="2800">
                <a:latin typeface="+mj-lt"/>
                <a:ea typeface="Calibri" panose="020F0502020204030204" pitchFamily="34" charset="0"/>
                <a:cs typeface="Times New Roman" panose="02020603050405020304" pitchFamily="18" charset="0"/>
              </a:rPr>
              <a:t> Tôi được biết những chiến công chống giặc, cứu nước của người anh hùng Nguyễn Trung Trực và nghĩa quân qua lời kể của cô giáo dạy Lịch sử. Câu nói nổi tiếng của ông khi bị giặc bắt và hành quyết: “Bao giờ người Tây nhổ hết cỏ nước Nam thì mới hết người Nam đánh Tây” khiến tôi rất háo hức chờ đợi chuyến đi này.</a:t>
            </a:r>
            <a:endParaRPr lang="en-US" sz="2800">
              <a:latin typeface="+mj-lt"/>
              <a:ea typeface="Calibri" panose="020F0502020204030204" pitchFamily="34" charset="0"/>
              <a:cs typeface="Times New Roman" panose="02020603050405020304" pitchFamily="18" charset="0"/>
            </a:endParaRPr>
          </a:p>
          <a:p>
            <a:pPr algn="just">
              <a:lnSpc>
                <a:spcPct val="150000"/>
              </a:lnSpc>
              <a:spcAft>
                <a:spcPts val="800"/>
              </a:spcAft>
            </a:pPr>
            <a:r>
              <a:rPr lang="vi-VN" sz="2800">
                <a:latin typeface="+mj-lt"/>
                <a:ea typeface="Calibri" panose="020F0502020204030204" pitchFamily="34" charset="0"/>
                <a:cs typeface="Times New Roman" panose="02020603050405020304" pitchFamily="18" charset="0"/>
              </a:rPr>
              <a:t>(Nhóm biên soạn, Thăm đền thờ Nguyễn Trung Trực ở Kiên Giang, Ngữ văn 7, tập một, bộ sách Chân trời sáng tạo)</a:t>
            </a:r>
            <a:endParaRPr lang="en-US" sz="2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42283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0"/>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2" name="Rectangle 1"/>
          <p:cNvSpPr/>
          <p:nvPr/>
        </p:nvSpPr>
        <p:spPr>
          <a:xfrm>
            <a:off x="960120" y="446279"/>
            <a:ext cx="10271760" cy="6196568"/>
          </a:xfrm>
          <a:prstGeom prst="rect">
            <a:avLst/>
          </a:prstGeom>
        </p:spPr>
        <p:txBody>
          <a:bodyPr wrap="square">
            <a:spAutoFit/>
          </a:bodyPr>
          <a:lstStyle/>
          <a:p>
            <a:pPr algn="just">
              <a:lnSpc>
                <a:spcPct val="150000"/>
              </a:lnSpc>
              <a:spcAft>
                <a:spcPts val="800"/>
              </a:spcAft>
            </a:pPr>
            <a:r>
              <a:rPr lang="vi-VN" sz="2600" b="1">
                <a:latin typeface="Times New Roman" panose="02020603050405020304" pitchFamily="18" charset="0"/>
                <a:ea typeface="Calibri" panose="020F0502020204030204" pitchFamily="34" charset="0"/>
                <a:cs typeface="Times New Roman" panose="02020603050405020304" pitchFamily="18" charset="0"/>
              </a:rPr>
              <a:t>Bài tập 1:</a:t>
            </a:r>
            <a:r>
              <a:rPr lang="vi-VN" sz="2600">
                <a:latin typeface="Times New Roman" panose="02020603050405020304" pitchFamily="18" charset="0"/>
                <a:ea typeface="Calibri" panose="020F0502020204030204" pitchFamily="34" charset="0"/>
                <a:cs typeface="Times New Roman" panose="02020603050405020304" pitchFamily="18" charset="0"/>
              </a:rPr>
              <a:t> Xác định phần trích dẫn trong các trường hợp sau. Chỉ ra sự khác biệt giữa những phần trích dẫn đó.</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vi-VN" sz="2600" b="1">
                <a:solidFill>
                  <a:srgbClr val="FF0000"/>
                </a:solidFill>
                <a:latin typeface="Times New Roman" panose="02020603050405020304" pitchFamily="18" charset="0"/>
                <a:cs typeface="Times New Roman" panose="02020603050405020304" pitchFamily="18" charset="0"/>
              </a:rPr>
              <a:t>b. </a:t>
            </a:r>
            <a:r>
              <a:rPr lang="vi-VN" sz="2600">
                <a:latin typeface="Times New Roman" panose="02020603050405020304" pitchFamily="18" charset="0"/>
                <a:cs typeface="Times New Roman" panose="02020603050405020304" pitchFamily="18" charset="0"/>
              </a:rPr>
              <a:t>Tài nguyên rừng đang bị thu hẹp từng ngày, diện tích rừng tự nhiên che phủ giảm dần do khai thác trái phép, đất rừng bị chuyển qua đất nông, công nghiệp, các loài sinh vật quý hiếm đứng trước nguy cơ tuyệt chủng. Theo báo cáo số liệu của năm 2005 của Tổ chức Lương thực và Nông nghiệp Liên hợp quốc (FAO), Việt Nam là nước phá rừng nguyên sinh đứng thứ hai thế giới.</a:t>
            </a:r>
            <a:endParaRPr lang="en-US" sz="2600">
              <a:latin typeface="Times New Roman" panose="02020603050405020304" pitchFamily="18" charset="0"/>
              <a:cs typeface="Times New Roman" panose="02020603050405020304" pitchFamily="18" charset="0"/>
            </a:endParaRPr>
          </a:p>
          <a:p>
            <a:pPr algn="just">
              <a:lnSpc>
                <a:spcPct val="150000"/>
              </a:lnSpc>
            </a:pPr>
            <a:r>
              <a:rPr lang="vi-VN" sz="2600">
                <a:latin typeface="Times New Roman" panose="02020603050405020304" pitchFamily="18" charset="0"/>
                <a:cs typeface="Times New Roman" panose="02020603050405020304" pitchFamily="18" charset="0"/>
              </a:rPr>
              <a:t>(Theo Hồ Quang Trung, Hãy yêu mến, bảo vệ thiên nhiên, ngày 6/6/2010, Ngữ văn 9, tập 1, bộ sách Chân trời sáng tạo)</a:t>
            </a:r>
            <a:endParaRPr lang="en-US" sz="2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953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0"/>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2" name="Rectangle 1"/>
          <p:cNvSpPr/>
          <p:nvPr/>
        </p:nvSpPr>
        <p:spPr>
          <a:xfrm>
            <a:off x="861060" y="415799"/>
            <a:ext cx="10469880" cy="6186309"/>
          </a:xfrm>
          <a:prstGeom prst="rect">
            <a:avLst/>
          </a:prstGeom>
        </p:spPr>
        <p:txBody>
          <a:bodyPr wrap="square">
            <a:spAutoFit/>
          </a:bodyPr>
          <a:lstStyle/>
          <a:p>
            <a:pPr algn="just">
              <a:lnSpc>
                <a:spcPct val="150000"/>
              </a:lnSpc>
            </a:pPr>
            <a:r>
              <a:rPr lang="vi-VN" sz="2400" b="1">
                <a:latin typeface="+mj-lt"/>
                <a:ea typeface="Calibri" panose="020F0502020204030204" pitchFamily="34" charset="0"/>
                <a:cs typeface="Times New Roman" panose="02020603050405020304" pitchFamily="18" charset="0"/>
              </a:rPr>
              <a:t>Bài tập 1:</a:t>
            </a:r>
            <a:r>
              <a:rPr lang="vi-VN" sz="2400">
                <a:latin typeface="+mj-lt"/>
                <a:ea typeface="Calibri" panose="020F0502020204030204" pitchFamily="34" charset="0"/>
                <a:cs typeface="Times New Roman" panose="02020603050405020304" pitchFamily="18" charset="0"/>
              </a:rPr>
              <a:t> Xác định phần trích dẫn trong các trường hợp sau. Chỉ ra sự khác biệt giữa những phần trích dẫn đó.</a:t>
            </a:r>
            <a:endParaRPr lang="en-US" sz="2400">
              <a:latin typeface="+mj-lt"/>
              <a:ea typeface="Calibri" panose="020F0502020204030204" pitchFamily="34" charset="0"/>
              <a:cs typeface="Times New Roman" panose="02020603050405020304" pitchFamily="18" charset="0"/>
            </a:endParaRPr>
          </a:p>
          <a:p>
            <a:pPr algn="just">
              <a:lnSpc>
                <a:spcPct val="150000"/>
              </a:lnSpc>
            </a:pPr>
            <a:r>
              <a:rPr lang="vi-VN" sz="2400" b="1">
                <a:solidFill>
                  <a:srgbClr val="FF0000"/>
                </a:solidFill>
                <a:latin typeface="+mj-lt"/>
              </a:rPr>
              <a:t>c.</a:t>
            </a:r>
            <a:r>
              <a:rPr lang="vi-VN" sz="2400">
                <a:latin typeface="+mj-lt"/>
              </a:rPr>
              <a:t> Năm 2000, khi sang thăm Việt Nam, trong buổi nói chuyện với sinh viên ở Hà Nội, tổng thống Mỹ Biu Clin-ton (Bill Clinton) đã đọc thơ Hồ Xuân Hương dịch sang tiếng Anh. Ông Hen-ri Lốp-Pơ (Henri Lopes), Phó Tổng Giám đốc UNESCO, trong bài tựa tập thơ Hồ Xuân Hương xuất bản ở Pa-ri (Paris) năm 1997, cũng đánh giá cao tài năng của nhà thơ bằng những lời nồng nhiệt: “Là nữ thi hay nữ nhạc sĩ, tôi không biết nữa, có điều nàng đã vĩnh viễn đổi thay vẻ đẹp những tiếng kêu thương của tâm hồn thoát ra trong bí mật những đêm tối hoặc những nơi cô tịch”.</a:t>
            </a:r>
            <a:endParaRPr lang="en-US" sz="2400">
              <a:latin typeface="+mj-lt"/>
            </a:endParaRPr>
          </a:p>
          <a:p>
            <a:pPr algn="just">
              <a:lnSpc>
                <a:spcPct val="150000"/>
              </a:lnSpc>
            </a:pPr>
            <a:r>
              <a:rPr lang="vi-VN" sz="2400">
                <a:latin typeface="+mj-lt"/>
              </a:rPr>
              <a:t>(Theo Lưu Khánh Thơ, Kì nữ Hồ Xuân Hương- Đời và thơ, https://ct.qdnd.vn/, ngày 24/12/2021)</a:t>
            </a:r>
            <a:endParaRPr lang="en-US" sz="2400">
              <a:latin typeface="+mj-lt"/>
            </a:endParaRPr>
          </a:p>
        </p:txBody>
      </p:sp>
    </p:spTree>
    <p:extLst>
      <p:ext uri="{BB962C8B-B14F-4D97-AF65-F5344CB8AC3E}">
        <p14:creationId xmlns:p14="http://schemas.microsoft.com/office/powerpoint/2010/main" val="177969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arn(inVertical)">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7" name="Oval 6">
            <a:extLst>
              <a:ext uri="{FF2B5EF4-FFF2-40B4-BE49-F238E27FC236}">
                <a16:creationId xmlns:a16="http://schemas.microsoft.com/office/drawing/2014/main" id="{3D40AD7B-DFE8-A5F5-2D73-55E92CCCFD13}"/>
              </a:ext>
            </a:extLst>
          </p:cNvPr>
          <p:cNvSpPr/>
          <p:nvPr/>
        </p:nvSpPr>
        <p:spPr>
          <a:xfrm>
            <a:off x="284658" y="289856"/>
            <a:ext cx="1715355" cy="1115219"/>
          </a:xfrm>
          <a:prstGeom prst="ellipse">
            <a:avLst/>
          </a:prstGeom>
          <a:solidFill>
            <a:srgbClr val="FFE9AB"/>
          </a:solidFill>
          <a:ln w="12700" cap="flat" cmpd="sng" algn="ctr">
            <a:solidFill>
              <a:sysClr val="windowText" lastClr="00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algn="ctr">
              <a:lnSpc>
                <a:spcPct val="107000"/>
              </a:lnSpc>
              <a:spcAft>
                <a:spcPts val="1067"/>
              </a:spcAft>
            </a:pPr>
            <a:r>
              <a:rPr lang="en-US" sz="2400" b="1" ker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 a</a:t>
            </a:r>
            <a:endParaRPr lang="en-SG" sz="2400" b="1" ker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ounded Rectangle 160">
            <a:extLst>
              <a:ext uri="{FF2B5EF4-FFF2-40B4-BE49-F238E27FC236}">
                <a16:creationId xmlns:a16="http://schemas.microsoft.com/office/drawing/2014/main" id="{A65C103A-048B-34CA-6278-DF66D3548A2B}"/>
              </a:ext>
            </a:extLst>
          </p:cNvPr>
          <p:cNvSpPr/>
          <p:nvPr/>
        </p:nvSpPr>
        <p:spPr>
          <a:xfrm>
            <a:off x="2427929" y="214872"/>
            <a:ext cx="9504992" cy="1247514"/>
          </a:xfrm>
          <a:prstGeom prst="roundRect">
            <a:avLst/>
          </a:prstGeom>
          <a:solidFill>
            <a:srgbClr val="FDEFE9"/>
          </a:solidFill>
          <a:ln w="12700" cap="flat" cmpd="sng" algn="ctr">
            <a:solidFill>
              <a:sysClr val="windowText" lastClr="00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algn="just">
              <a:lnSpc>
                <a:spcPct val="150000"/>
              </a:lnSpc>
            </a:pPr>
            <a:r>
              <a:rPr lang="en-US" sz="2400">
                <a:latin typeface="Times New Roman" panose="02020603050405020304" pitchFamily="18" charset="0"/>
                <a:cs typeface="Times New Roman" panose="02020603050405020304" pitchFamily="18" charset="0"/>
              </a:rPr>
              <a:t>Khi </a:t>
            </a:r>
            <a:r>
              <a:rPr lang="vi-VN" sz="2400">
                <a:latin typeface="Times New Roman" panose="02020603050405020304" pitchFamily="18" charset="0"/>
                <a:cs typeface="Times New Roman" panose="02020603050405020304" pitchFamily="18" charset="0"/>
              </a:rPr>
              <a:t>sử dụng câu nói của Nguyễn Trung Trực, người viết đã trích dẫn bằng cách đặt nguyên văn câu chữ của ông trong </a:t>
            </a:r>
            <a:r>
              <a:rPr lang="vi-VN" sz="2400" b="1">
                <a:solidFill>
                  <a:srgbClr val="00B050"/>
                </a:solidFill>
                <a:latin typeface="Times New Roman" panose="02020603050405020304" pitchFamily="18" charset="0"/>
                <a:cs typeface="Times New Roman" panose="02020603050405020304" pitchFamily="18" charset="0"/>
              </a:rPr>
              <a:t>dấu ngoặc kép</a:t>
            </a:r>
            <a:r>
              <a:rPr lang="vi-VN" sz="240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38E0B4A3-2C08-94B6-2301-A72F7947F179}"/>
              </a:ext>
            </a:extLst>
          </p:cNvPr>
          <p:cNvCxnSpPr>
            <a:stCxn id="7" idx="6"/>
            <a:endCxn id="8" idx="1"/>
          </p:cNvCxnSpPr>
          <p:nvPr/>
        </p:nvCxnSpPr>
        <p:spPr>
          <a:xfrm flipV="1">
            <a:off x="2000013" y="838629"/>
            <a:ext cx="427916" cy="8837"/>
          </a:xfrm>
          <a:prstGeom prst="line">
            <a:avLst/>
          </a:prstGeom>
          <a:noFill/>
          <a:ln w="6350" cap="flat" cmpd="sng" algn="ctr">
            <a:solidFill>
              <a:sysClr val="windowText" lastClr="000000"/>
            </a:solidFill>
            <a:prstDash val="solid"/>
            <a:miter lim="800000"/>
          </a:ln>
          <a:effectLst/>
        </p:spPr>
      </p:cxnSp>
      <p:sp>
        <p:nvSpPr>
          <p:cNvPr id="15" name="Oval 14">
            <a:extLst>
              <a:ext uri="{FF2B5EF4-FFF2-40B4-BE49-F238E27FC236}">
                <a16:creationId xmlns:a16="http://schemas.microsoft.com/office/drawing/2014/main" id="{F0BBA818-DF55-3918-114D-09F424B9D90F}"/>
              </a:ext>
            </a:extLst>
          </p:cNvPr>
          <p:cNvSpPr/>
          <p:nvPr/>
        </p:nvSpPr>
        <p:spPr>
          <a:xfrm>
            <a:off x="284658" y="2146412"/>
            <a:ext cx="1715355" cy="1115219"/>
          </a:xfrm>
          <a:prstGeom prst="ellipse">
            <a:avLst/>
          </a:prstGeom>
          <a:solidFill>
            <a:schemeClr val="accent2">
              <a:lumMod val="60000"/>
              <a:lumOff val="40000"/>
            </a:schemeClr>
          </a:solidFill>
          <a:ln w="12700" cap="flat" cmpd="sng" algn="ctr">
            <a:solidFill>
              <a:sysClr val="windowText" lastClr="00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algn="ctr">
              <a:lnSpc>
                <a:spcPct val="107000"/>
              </a:lnSpc>
              <a:spcAft>
                <a:spcPts val="1067"/>
              </a:spcAft>
            </a:pPr>
            <a:r>
              <a:rPr lang="en-US" sz="2400" b="1" ker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 b</a:t>
            </a:r>
            <a:endParaRPr lang="en-SG" sz="2400" b="1" ker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ounded Rectangle 165">
            <a:extLst>
              <a:ext uri="{FF2B5EF4-FFF2-40B4-BE49-F238E27FC236}">
                <a16:creationId xmlns:a16="http://schemas.microsoft.com/office/drawing/2014/main" id="{DF8A1612-D7D7-B624-522A-B0956C79AAE4}"/>
              </a:ext>
            </a:extLst>
          </p:cNvPr>
          <p:cNvSpPr/>
          <p:nvPr/>
        </p:nvSpPr>
        <p:spPr>
          <a:xfrm>
            <a:off x="2427929" y="1597811"/>
            <a:ext cx="9504992" cy="2212422"/>
          </a:xfrm>
          <a:prstGeom prst="roundRect">
            <a:avLst/>
          </a:prstGeom>
          <a:solidFill>
            <a:srgbClr val="E2ECFB"/>
          </a:solidFill>
          <a:ln w="12700" cap="flat" cmpd="sng" algn="ctr">
            <a:solidFill>
              <a:sysClr val="windowText" lastClr="00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algn="just">
              <a:lnSpc>
                <a:spcPct val="150000"/>
              </a:lnSpc>
            </a:pPr>
            <a:r>
              <a:rPr lang="en-US" sz="2400">
                <a:latin typeface="Times New Roman" panose="02020603050405020304" pitchFamily="18" charset="0"/>
                <a:cs typeface="Times New Roman" panose="02020603050405020304" pitchFamily="18" charset="0"/>
              </a:rPr>
              <a:t>N</a:t>
            </a:r>
            <a:r>
              <a:rPr lang="vi-VN" sz="2400">
                <a:latin typeface="Times New Roman" panose="02020603050405020304" pitchFamily="18" charset="0"/>
                <a:cs typeface="Times New Roman" panose="02020603050405020304" pitchFamily="18" charset="0"/>
              </a:rPr>
              <a:t>gười viết khi trích dẫn ý “Việt Nam là nước phá rừng nguyên sinh đứng thứ hai thế giới” đã viết rõ nguồn: thông tin về </a:t>
            </a:r>
            <a:r>
              <a:rPr lang="vi-VN" sz="2400" b="1">
                <a:solidFill>
                  <a:srgbClr val="00B050"/>
                </a:solidFill>
                <a:latin typeface="Times New Roman" panose="02020603050405020304" pitchFamily="18" charset="0"/>
                <a:cs typeface="Times New Roman" panose="02020603050405020304" pitchFamily="18" charset="0"/>
              </a:rPr>
              <a:t>tác giả </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Tổ chức Lương thực và Nông nghiệp Liên hợp quốc</a:t>
            </a:r>
            <a:r>
              <a:rPr lang="vi-VN" sz="2400">
                <a:latin typeface="Times New Roman" panose="02020603050405020304" pitchFamily="18" charset="0"/>
                <a:cs typeface="Times New Roman" panose="02020603050405020304" pitchFamily="18" charset="0"/>
              </a:rPr>
              <a:t>), </a:t>
            </a:r>
            <a:r>
              <a:rPr lang="vi-VN" sz="2400" b="1">
                <a:solidFill>
                  <a:srgbClr val="00B050"/>
                </a:solidFill>
                <a:latin typeface="Times New Roman" panose="02020603050405020304" pitchFamily="18" charset="0"/>
                <a:cs typeface="Times New Roman" panose="02020603050405020304" pitchFamily="18" charset="0"/>
              </a:rPr>
              <a:t>năm xuất bản </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2005</a:t>
            </a:r>
            <a:r>
              <a:rPr lang="vi-VN" sz="2400">
                <a:latin typeface="Times New Roman" panose="02020603050405020304" pitchFamily="18" charset="0"/>
                <a:cs typeface="Times New Roman" panose="02020603050405020304" pitchFamily="18" charset="0"/>
              </a:rPr>
              <a:t>). Phần trích dẫn này không được đặt trong dấu ngoặc kép.</a:t>
            </a:r>
            <a:endParaRPr lang="en-US" sz="2400">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3901BE48-3A70-893C-3BCB-DF4AA8725B57}"/>
              </a:ext>
            </a:extLst>
          </p:cNvPr>
          <p:cNvCxnSpPr>
            <a:stCxn id="15" idx="6"/>
            <a:endCxn id="16" idx="1"/>
          </p:cNvCxnSpPr>
          <p:nvPr/>
        </p:nvCxnSpPr>
        <p:spPr>
          <a:xfrm>
            <a:off x="2000013" y="2704022"/>
            <a:ext cx="427916" cy="0"/>
          </a:xfrm>
          <a:prstGeom prst="line">
            <a:avLst/>
          </a:prstGeom>
          <a:noFill/>
          <a:ln w="6350" cap="flat" cmpd="sng" algn="ctr">
            <a:solidFill>
              <a:sysClr val="windowText" lastClr="000000"/>
            </a:solidFill>
            <a:prstDash val="solid"/>
            <a:miter lim="800000"/>
          </a:ln>
          <a:effectLst/>
        </p:spPr>
      </p:cxnSp>
      <p:sp>
        <p:nvSpPr>
          <p:cNvPr id="25" name="Oval 24">
            <a:extLst>
              <a:ext uri="{FF2B5EF4-FFF2-40B4-BE49-F238E27FC236}">
                <a16:creationId xmlns:a16="http://schemas.microsoft.com/office/drawing/2014/main" id="{3D40AD7B-DFE8-A5F5-2D73-55E92CCCFD13}"/>
              </a:ext>
            </a:extLst>
          </p:cNvPr>
          <p:cNvSpPr/>
          <p:nvPr/>
        </p:nvSpPr>
        <p:spPr>
          <a:xfrm>
            <a:off x="284657" y="4752779"/>
            <a:ext cx="1715355" cy="1115219"/>
          </a:xfrm>
          <a:prstGeom prst="ellipse">
            <a:avLst/>
          </a:prstGeom>
          <a:solidFill>
            <a:schemeClr val="accent5">
              <a:lumMod val="40000"/>
              <a:lumOff val="60000"/>
            </a:schemeClr>
          </a:solidFill>
          <a:ln w="12700" cap="flat" cmpd="sng" algn="ctr">
            <a:solidFill>
              <a:sysClr val="windowText" lastClr="00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algn="ctr">
              <a:lnSpc>
                <a:spcPct val="107000"/>
              </a:lnSpc>
              <a:spcAft>
                <a:spcPts val="1067"/>
              </a:spcAft>
            </a:pPr>
            <a:r>
              <a:rPr lang="en-US" sz="2400" b="1" ker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 c</a:t>
            </a:r>
            <a:endParaRPr lang="en-SG" sz="2400" b="1" ker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ounded Rectangle 160">
            <a:extLst>
              <a:ext uri="{FF2B5EF4-FFF2-40B4-BE49-F238E27FC236}">
                <a16:creationId xmlns:a16="http://schemas.microsoft.com/office/drawing/2014/main" id="{A65C103A-048B-34CA-6278-DF66D3548A2B}"/>
              </a:ext>
            </a:extLst>
          </p:cNvPr>
          <p:cNvSpPr/>
          <p:nvPr/>
        </p:nvSpPr>
        <p:spPr>
          <a:xfrm>
            <a:off x="2427929" y="3945658"/>
            <a:ext cx="9428792" cy="2729462"/>
          </a:xfrm>
          <a:prstGeom prst="roundRect">
            <a:avLst/>
          </a:prstGeom>
          <a:solidFill>
            <a:schemeClr val="accent4">
              <a:lumMod val="20000"/>
              <a:lumOff val="80000"/>
            </a:schemeClr>
          </a:solidFill>
          <a:ln w="12700" cap="flat" cmpd="sng" algn="ctr">
            <a:solidFill>
              <a:sysClr val="windowText" lastClr="00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algn="just">
              <a:lnSpc>
                <a:spcPct val="150000"/>
              </a:lnSpc>
            </a:pPr>
            <a:r>
              <a:rPr lang="en-US" sz="2400">
                <a:latin typeface="Times New Roman" panose="02020603050405020304" pitchFamily="18" charset="0"/>
                <a:cs typeface="Times New Roman" panose="02020603050405020304" pitchFamily="18" charset="0"/>
              </a:rPr>
              <a:t>K</a:t>
            </a:r>
            <a:r>
              <a:rPr lang="vi-VN" sz="2400">
                <a:latin typeface="Times New Roman" panose="02020603050405020304" pitchFamily="18" charset="0"/>
                <a:cs typeface="Times New Roman" panose="02020603050405020304" pitchFamily="18" charset="0"/>
              </a:rPr>
              <a:t>hi sử dụng lời đánh giá của ông Hen-ri Lốp-pơ (Henri Lopes), Phó Tổng Giám đốc UNESCO, người viết đã trích dẫn bằng cách đặt nguyên văn câu chữ của ông Hen-ri Lốp-pơ trong </a:t>
            </a:r>
            <a:r>
              <a:rPr lang="vi-VN" sz="2400" b="1">
                <a:solidFill>
                  <a:srgbClr val="00B050"/>
                </a:solidFill>
                <a:latin typeface="Times New Roman" panose="02020603050405020304" pitchFamily="18" charset="0"/>
                <a:cs typeface="Times New Roman" panose="02020603050405020304" pitchFamily="18" charset="0"/>
              </a:rPr>
              <a:t>dấu ngoặc kép</a:t>
            </a:r>
            <a:r>
              <a:rPr lang="vi-VN" sz="2400">
                <a:latin typeface="Times New Roman" panose="02020603050405020304" pitchFamily="18" charset="0"/>
                <a:cs typeface="Times New Roman" panose="02020603050405020304" pitchFamily="18" charset="0"/>
              </a:rPr>
              <a:t>, đồng thời dẫn thêm một số thông tin về </a:t>
            </a:r>
            <a:r>
              <a:rPr lang="vi-VN" sz="2400" b="1">
                <a:solidFill>
                  <a:srgbClr val="00B050"/>
                </a:solidFill>
                <a:latin typeface="Times New Roman" panose="02020603050405020304" pitchFamily="18" charset="0"/>
                <a:cs typeface="Times New Roman" panose="02020603050405020304" pitchFamily="18" charset="0"/>
              </a:rPr>
              <a:t>tên tác phẩm </a:t>
            </a:r>
            <a:r>
              <a:rPr lang="vi-VN" sz="2400">
                <a:latin typeface="Times New Roman" panose="02020603050405020304" pitchFamily="18" charset="0"/>
                <a:cs typeface="Times New Roman" panose="02020603050405020304" pitchFamily="18" charset="0"/>
              </a:rPr>
              <a:t>(bài </a:t>
            </a:r>
            <a:r>
              <a:rPr lang="en-US" sz="2400" i="1">
                <a:latin typeface="Times New Roman" panose="02020603050405020304" pitchFamily="18" charset="0"/>
                <a:cs typeface="Times New Roman" panose="02020603050405020304" pitchFamily="18" charset="0"/>
              </a:rPr>
              <a:t>T</a:t>
            </a:r>
            <a:r>
              <a:rPr lang="vi-VN" sz="2400" i="1">
                <a:latin typeface="Times New Roman" panose="02020603050405020304" pitchFamily="18" charset="0"/>
                <a:cs typeface="Times New Roman" panose="02020603050405020304" pitchFamily="18" charset="0"/>
              </a:rPr>
              <a:t>ập thơ Hồ Xuân Hương</a:t>
            </a:r>
            <a:r>
              <a:rPr lang="vi-VN" sz="2400">
                <a:latin typeface="Times New Roman" panose="02020603050405020304" pitchFamily="18" charset="0"/>
                <a:cs typeface="Times New Roman" panose="02020603050405020304" pitchFamily="18" charset="0"/>
              </a:rPr>
              <a:t>), </a:t>
            </a:r>
            <a:r>
              <a:rPr lang="vi-VN" sz="2400" b="1">
                <a:solidFill>
                  <a:srgbClr val="00B050"/>
                </a:solidFill>
                <a:latin typeface="Times New Roman" panose="02020603050405020304" pitchFamily="18" charset="0"/>
                <a:cs typeface="Times New Roman" panose="02020603050405020304" pitchFamily="18" charset="0"/>
              </a:rPr>
              <a:t>năm xuất bản </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1987</a:t>
            </a:r>
            <a:r>
              <a:rPr lang="vi-VN" sz="2400">
                <a:latin typeface="Times New Roman" panose="02020603050405020304" pitchFamily="18" charset="0"/>
                <a:cs typeface="Times New Roman" panose="02020603050405020304" pitchFamily="18" charset="0"/>
              </a:rPr>
              <a:t>), </a:t>
            </a:r>
            <a:r>
              <a:rPr lang="vi-VN" sz="2400" b="1">
                <a:solidFill>
                  <a:srgbClr val="00B050"/>
                </a:solidFill>
                <a:latin typeface="Times New Roman" panose="02020603050405020304" pitchFamily="18" charset="0"/>
                <a:cs typeface="Times New Roman" panose="02020603050405020304" pitchFamily="18" charset="0"/>
              </a:rPr>
              <a:t>nơi xuất bản </a:t>
            </a:r>
            <a:r>
              <a:rPr lang="vi-VN" sz="2400">
                <a:latin typeface="Times New Roman" panose="02020603050405020304" pitchFamily="18" charset="0"/>
                <a:cs typeface="Times New Roman" panose="02020603050405020304" pitchFamily="18" charset="0"/>
              </a:rPr>
              <a:t>(</a:t>
            </a:r>
            <a:r>
              <a:rPr lang="vi-VN" sz="2400" i="1">
                <a:latin typeface="Times New Roman" panose="02020603050405020304" pitchFamily="18" charset="0"/>
                <a:cs typeface="Times New Roman" panose="02020603050405020304" pitchFamily="18" charset="0"/>
              </a:rPr>
              <a:t>Pa-ri)</a:t>
            </a:r>
            <a:r>
              <a:rPr lang="vi-VN" sz="240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38E0B4A3-2C08-94B6-2301-A72F7947F179}"/>
              </a:ext>
            </a:extLst>
          </p:cNvPr>
          <p:cNvCxnSpPr>
            <a:stCxn id="25" idx="6"/>
            <a:endCxn id="26" idx="1"/>
          </p:cNvCxnSpPr>
          <p:nvPr/>
        </p:nvCxnSpPr>
        <p:spPr>
          <a:xfrm>
            <a:off x="2000012" y="5310389"/>
            <a:ext cx="427917" cy="0"/>
          </a:xfrm>
          <a:prstGeom prst="line">
            <a:avLst/>
          </a:prstGeom>
          <a:noFill/>
          <a:ln w="6350" cap="flat" cmpd="sng" algn="ctr">
            <a:solidFill>
              <a:sysClr val="windowText" lastClr="000000"/>
            </a:solidFill>
            <a:prstDash val="solid"/>
            <a:miter lim="800000"/>
          </a:ln>
          <a:effectLst/>
        </p:spPr>
      </p:cxnSp>
    </p:spTree>
    <p:extLst>
      <p:ext uri="{BB962C8B-B14F-4D97-AF65-F5344CB8AC3E}">
        <p14:creationId xmlns:p14="http://schemas.microsoft.com/office/powerpoint/2010/main" val="39273268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heel(1)">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heel(1)">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inVertical)">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16"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0"/>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grpSp>
        <p:nvGrpSpPr>
          <p:cNvPr id="4" name="Group 3"/>
          <p:cNvGrpSpPr/>
          <p:nvPr/>
        </p:nvGrpSpPr>
        <p:grpSpPr>
          <a:xfrm>
            <a:off x="1661160" y="716280"/>
            <a:ext cx="9357360" cy="1097280"/>
            <a:chOff x="1661160" y="716280"/>
            <a:chExt cx="9357360" cy="1097280"/>
          </a:xfrm>
        </p:grpSpPr>
        <p:sp>
          <p:nvSpPr>
            <p:cNvPr id="7" name="Rectangle 6"/>
            <p:cNvSpPr/>
            <p:nvPr/>
          </p:nvSpPr>
          <p:spPr>
            <a:xfrm>
              <a:off x="1767840" y="838200"/>
              <a:ext cx="9250680" cy="975360"/>
            </a:xfrm>
            <a:prstGeom prst="rect">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mj-lt"/>
              </a:endParaRPr>
            </a:p>
          </p:txBody>
        </p:sp>
        <p:sp>
          <p:nvSpPr>
            <p:cNvPr id="3" name="Rectangle 2"/>
            <p:cNvSpPr/>
            <p:nvPr/>
          </p:nvSpPr>
          <p:spPr>
            <a:xfrm>
              <a:off x="1661160" y="716280"/>
              <a:ext cx="9250680" cy="975360"/>
            </a:xfrm>
            <a:prstGeom prst="rect">
              <a:avLst/>
            </a:prstGeom>
            <a:solidFill>
              <a:schemeClr val="bg1"/>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chemeClr val="tx1"/>
                  </a:solidFill>
                  <a:latin typeface="+mj-lt"/>
                </a:rPr>
                <a:t>Sự khác biệt giữa các phần tích dẫn: </a:t>
              </a:r>
              <a:endParaRPr lang="en-US" sz="3200" b="1">
                <a:solidFill>
                  <a:schemeClr val="tx1"/>
                </a:solidFill>
                <a:latin typeface="+mj-lt"/>
              </a:endParaRPr>
            </a:p>
          </p:txBody>
        </p:sp>
      </p:grpSp>
      <p:graphicFrame>
        <p:nvGraphicFramePr>
          <p:cNvPr id="8" name="Table 7"/>
          <p:cNvGraphicFramePr>
            <a:graphicFrameLocks noGrp="1"/>
          </p:cNvGraphicFramePr>
          <p:nvPr>
            <p:extLst>
              <p:ext uri="{D42A27DB-BD31-4B8C-83A1-F6EECF244321}">
                <p14:modId xmlns:p14="http://schemas.microsoft.com/office/powerpoint/2010/main" val="2400525122"/>
              </p:ext>
            </p:extLst>
          </p:nvPr>
        </p:nvGraphicFramePr>
        <p:xfrm>
          <a:off x="723900" y="2125876"/>
          <a:ext cx="10744200" cy="4142140"/>
        </p:xfrm>
        <a:graphic>
          <a:graphicData uri="http://schemas.openxmlformats.org/drawingml/2006/table">
            <a:tbl>
              <a:tblPr firstRow="1" bandRow="1">
                <a:tableStyleId>{5C22544A-7EE6-4342-B048-85BDC9FD1C3A}</a:tableStyleId>
              </a:tblPr>
              <a:tblGrid>
                <a:gridCol w="5372100">
                  <a:extLst>
                    <a:ext uri="{9D8B030D-6E8A-4147-A177-3AD203B41FA5}">
                      <a16:colId xmlns:a16="http://schemas.microsoft.com/office/drawing/2014/main" val="3805607595"/>
                    </a:ext>
                  </a:extLst>
                </a:gridCol>
                <a:gridCol w="5372100">
                  <a:extLst>
                    <a:ext uri="{9D8B030D-6E8A-4147-A177-3AD203B41FA5}">
                      <a16:colId xmlns:a16="http://schemas.microsoft.com/office/drawing/2014/main" val="1122629149"/>
                    </a:ext>
                  </a:extLst>
                </a:gridCol>
              </a:tblGrid>
              <a:tr h="703869">
                <a:tc>
                  <a:txBody>
                    <a:bodyPr/>
                    <a:lstStyle/>
                    <a:p>
                      <a:pPr algn="ctr"/>
                      <a:r>
                        <a:rPr lang="en-US" sz="3000">
                          <a:solidFill>
                            <a:schemeClr val="tx1"/>
                          </a:solidFill>
                          <a:latin typeface="Times New Roman" panose="02020603050405020304" pitchFamily="18" charset="0"/>
                          <a:cs typeface="Times New Roman" panose="02020603050405020304" pitchFamily="18" charset="0"/>
                        </a:rPr>
                        <a:t>Trường</a:t>
                      </a:r>
                      <a:r>
                        <a:rPr lang="en-US" sz="3000" baseline="0">
                          <a:solidFill>
                            <a:schemeClr val="tx1"/>
                          </a:solidFill>
                          <a:latin typeface="Times New Roman" panose="02020603050405020304" pitchFamily="18" charset="0"/>
                          <a:cs typeface="Times New Roman" panose="02020603050405020304" pitchFamily="18" charset="0"/>
                        </a:rPr>
                        <a:t> hợp a và c</a:t>
                      </a:r>
                      <a:endParaRPr lang="en-US" sz="30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3000">
                          <a:solidFill>
                            <a:schemeClr val="tx1"/>
                          </a:solidFill>
                          <a:latin typeface="Times New Roman" panose="02020603050405020304" pitchFamily="18" charset="0"/>
                          <a:cs typeface="Times New Roman" panose="02020603050405020304" pitchFamily="18" charset="0"/>
                        </a:rPr>
                        <a:t>Trường</a:t>
                      </a:r>
                      <a:r>
                        <a:rPr lang="en-US" sz="3000" baseline="0">
                          <a:solidFill>
                            <a:schemeClr val="tx1"/>
                          </a:solidFill>
                          <a:latin typeface="Times New Roman" panose="02020603050405020304" pitchFamily="18" charset="0"/>
                          <a:cs typeface="Times New Roman" panose="02020603050405020304" pitchFamily="18" charset="0"/>
                        </a:rPr>
                        <a:t> hợp b</a:t>
                      </a:r>
                      <a:endParaRPr lang="en-US" sz="30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758839160"/>
                  </a:ext>
                </a:extLst>
              </a:tr>
              <a:tr h="3349463">
                <a:tc>
                  <a:txBody>
                    <a:bodyPr/>
                    <a:lstStyle/>
                    <a:p>
                      <a:pPr algn="just">
                        <a:lnSpc>
                          <a:spcPct val="150000"/>
                        </a:lnSpc>
                      </a:pPr>
                      <a:r>
                        <a:rPr lang="en-US" sz="3000" kern="1200" dirty="0">
                          <a:solidFill>
                            <a:schemeClr val="tx1"/>
                          </a:solidFill>
                          <a:effectLst/>
                          <a:latin typeface="Times New Roman" panose="02020603050405020304" pitchFamily="18" charset="0"/>
                          <a:ea typeface="+mn-ea"/>
                          <a:cs typeface="Times New Roman" panose="02020603050405020304" pitchFamily="18" charset="0"/>
                        </a:rPr>
                        <a:t>N</a:t>
                      </a:r>
                      <a:r>
                        <a:rPr lang="vi-VN" sz="3000" kern="1200" dirty="0">
                          <a:solidFill>
                            <a:schemeClr val="tx1"/>
                          </a:solidFill>
                          <a:effectLst/>
                          <a:latin typeface="Times New Roman" panose="02020603050405020304" pitchFamily="18" charset="0"/>
                          <a:ea typeface="+mn-ea"/>
                          <a:cs typeface="Times New Roman" panose="02020603050405020304" pitchFamily="18" charset="0"/>
                        </a:rPr>
                        <a:t>gười viết trích dẫn nguyên văn câu nói/ lời đánh giá của người khác và đặt trong dấu ngoặc kép (trích dẫn trực tiếp). </a:t>
                      </a:r>
                      <a:endParaRPr lang="en-US" sz="3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3000" kern="1200" dirty="0">
                          <a:solidFill>
                            <a:schemeClr val="tx1"/>
                          </a:solidFill>
                          <a:effectLst/>
                          <a:latin typeface="Times New Roman" panose="02020603050405020304" pitchFamily="18" charset="0"/>
                          <a:ea typeface="+mn-ea"/>
                          <a:cs typeface="Times New Roman" panose="02020603050405020304" pitchFamily="18" charset="0"/>
                        </a:rPr>
                        <a:t>N</a:t>
                      </a:r>
                      <a:r>
                        <a:rPr lang="vi-VN" sz="3000" kern="1200" dirty="0">
                          <a:solidFill>
                            <a:schemeClr val="tx1"/>
                          </a:solidFill>
                          <a:effectLst/>
                          <a:latin typeface="Times New Roman" panose="02020603050405020304" pitchFamily="18" charset="0"/>
                          <a:ea typeface="+mn-ea"/>
                          <a:cs typeface="Times New Roman" panose="02020603050405020304" pitchFamily="18" charset="0"/>
                        </a:rPr>
                        <a:t>gười viết không đặt phần trích dẫn trong dấu ngoặc kép mà viết lại ý tưởng của người khác theo cách diễn đạt của mình (trích dẫn gián tiếp).</a:t>
                      </a:r>
                      <a:endParaRPr lang="en-US" sz="300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9203922"/>
                  </a:ext>
                </a:extLst>
              </a:tr>
            </a:tbl>
          </a:graphicData>
        </a:graphic>
      </p:graphicFrame>
    </p:spTree>
    <p:extLst>
      <p:ext uri="{BB962C8B-B14F-4D97-AF65-F5344CB8AC3E}">
        <p14:creationId xmlns:p14="http://schemas.microsoft.com/office/powerpoint/2010/main" val="1440244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plus(in)">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0"/>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9" name="Google Shape;1255;p65">
            <a:extLst>
              <a:ext uri="{FF2B5EF4-FFF2-40B4-BE49-F238E27FC236}">
                <a16:creationId xmlns:a16="http://schemas.microsoft.com/office/drawing/2014/main" id="{454C5D76-AA20-DE09-F6DC-76C3639236FF}"/>
              </a:ext>
            </a:extLst>
          </p:cNvPr>
          <p:cNvSpPr/>
          <p:nvPr/>
        </p:nvSpPr>
        <p:spPr>
          <a:xfrm rot="5400000">
            <a:off x="2316575" y="-223605"/>
            <a:ext cx="5301221" cy="7380186"/>
          </a:xfrm>
          <a:custGeom>
            <a:avLst/>
            <a:gdLst/>
            <a:ahLst/>
            <a:cxnLst/>
            <a:rect l="l" t="t" r="r" b="b"/>
            <a:pathLst>
              <a:path w="91009" h="74584" extrusionOk="0">
                <a:moveTo>
                  <a:pt x="1157" y="0"/>
                </a:moveTo>
                <a:lnTo>
                  <a:pt x="925" y="46"/>
                </a:lnTo>
                <a:lnTo>
                  <a:pt x="694" y="93"/>
                </a:lnTo>
                <a:lnTo>
                  <a:pt x="509" y="231"/>
                </a:lnTo>
                <a:lnTo>
                  <a:pt x="324" y="370"/>
                </a:lnTo>
                <a:lnTo>
                  <a:pt x="185" y="509"/>
                </a:lnTo>
                <a:lnTo>
                  <a:pt x="93" y="740"/>
                </a:lnTo>
                <a:lnTo>
                  <a:pt x="0" y="972"/>
                </a:lnTo>
                <a:lnTo>
                  <a:pt x="0" y="1203"/>
                </a:lnTo>
                <a:lnTo>
                  <a:pt x="0" y="8374"/>
                </a:lnTo>
                <a:lnTo>
                  <a:pt x="0" y="8606"/>
                </a:lnTo>
                <a:lnTo>
                  <a:pt x="93" y="8837"/>
                </a:lnTo>
                <a:lnTo>
                  <a:pt x="185" y="9022"/>
                </a:lnTo>
                <a:lnTo>
                  <a:pt x="324" y="9207"/>
                </a:lnTo>
                <a:lnTo>
                  <a:pt x="509" y="9346"/>
                </a:lnTo>
                <a:lnTo>
                  <a:pt x="694" y="9485"/>
                </a:lnTo>
                <a:lnTo>
                  <a:pt x="925" y="9531"/>
                </a:lnTo>
                <a:lnTo>
                  <a:pt x="1157" y="9577"/>
                </a:lnTo>
                <a:lnTo>
                  <a:pt x="1943" y="9577"/>
                </a:lnTo>
                <a:lnTo>
                  <a:pt x="2406" y="9531"/>
                </a:lnTo>
                <a:lnTo>
                  <a:pt x="2822" y="9485"/>
                </a:lnTo>
                <a:lnTo>
                  <a:pt x="3285" y="9392"/>
                </a:lnTo>
                <a:lnTo>
                  <a:pt x="3701" y="9207"/>
                </a:lnTo>
                <a:lnTo>
                  <a:pt x="4072" y="9068"/>
                </a:lnTo>
                <a:lnTo>
                  <a:pt x="4488" y="8837"/>
                </a:lnTo>
                <a:lnTo>
                  <a:pt x="4812" y="8560"/>
                </a:lnTo>
                <a:lnTo>
                  <a:pt x="5182" y="8282"/>
                </a:lnTo>
                <a:lnTo>
                  <a:pt x="5367" y="8143"/>
                </a:lnTo>
                <a:lnTo>
                  <a:pt x="5598" y="8004"/>
                </a:lnTo>
                <a:lnTo>
                  <a:pt x="5830" y="7912"/>
                </a:lnTo>
                <a:lnTo>
                  <a:pt x="6061" y="7819"/>
                </a:lnTo>
                <a:lnTo>
                  <a:pt x="6570" y="7819"/>
                </a:lnTo>
                <a:lnTo>
                  <a:pt x="6848" y="7912"/>
                </a:lnTo>
                <a:lnTo>
                  <a:pt x="7079" y="8004"/>
                </a:lnTo>
                <a:lnTo>
                  <a:pt x="7310" y="8097"/>
                </a:lnTo>
                <a:lnTo>
                  <a:pt x="7495" y="8282"/>
                </a:lnTo>
                <a:lnTo>
                  <a:pt x="7680" y="8467"/>
                </a:lnTo>
                <a:lnTo>
                  <a:pt x="7819" y="8652"/>
                </a:lnTo>
                <a:lnTo>
                  <a:pt x="7912" y="8930"/>
                </a:lnTo>
                <a:lnTo>
                  <a:pt x="8004" y="9161"/>
                </a:lnTo>
                <a:lnTo>
                  <a:pt x="8051" y="9485"/>
                </a:lnTo>
                <a:lnTo>
                  <a:pt x="8051" y="9762"/>
                </a:lnTo>
                <a:lnTo>
                  <a:pt x="8051" y="11382"/>
                </a:lnTo>
                <a:lnTo>
                  <a:pt x="8051" y="11659"/>
                </a:lnTo>
                <a:lnTo>
                  <a:pt x="8004" y="11891"/>
                </a:lnTo>
                <a:lnTo>
                  <a:pt x="7912" y="12122"/>
                </a:lnTo>
                <a:lnTo>
                  <a:pt x="7819" y="12353"/>
                </a:lnTo>
                <a:lnTo>
                  <a:pt x="7634" y="12539"/>
                </a:lnTo>
                <a:lnTo>
                  <a:pt x="7495" y="12724"/>
                </a:lnTo>
                <a:lnTo>
                  <a:pt x="7310" y="12909"/>
                </a:lnTo>
                <a:lnTo>
                  <a:pt x="7079" y="13001"/>
                </a:lnTo>
                <a:lnTo>
                  <a:pt x="6709" y="13140"/>
                </a:lnTo>
                <a:lnTo>
                  <a:pt x="6339" y="13186"/>
                </a:lnTo>
                <a:lnTo>
                  <a:pt x="6015" y="13140"/>
                </a:lnTo>
                <a:lnTo>
                  <a:pt x="5691" y="13047"/>
                </a:lnTo>
                <a:lnTo>
                  <a:pt x="5413" y="12909"/>
                </a:lnTo>
                <a:lnTo>
                  <a:pt x="5182" y="12724"/>
                </a:lnTo>
                <a:lnTo>
                  <a:pt x="4812" y="12400"/>
                </a:lnTo>
                <a:lnTo>
                  <a:pt x="4488" y="12168"/>
                </a:lnTo>
                <a:lnTo>
                  <a:pt x="4072" y="11937"/>
                </a:lnTo>
                <a:lnTo>
                  <a:pt x="3701" y="11752"/>
                </a:lnTo>
                <a:lnTo>
                  <a:pt x="3285" y="11613"/>
                </a:lnTo>
                <a:lnTo>
                  <a:pt x="2822" y="11521"/>
                </a:lnTo>
                <a:lnTo>
                  <a:pt x="2406" y="11474"/>
                </a:lnTo>
                <a:lnTo>
                  <a:pt x="1943" y="11428"/>
                </a:lnTo>
                <a:lnTo>
                  <a:pt x="1157" y="11428"/>
                </a:lnTo>
                <a:lnTo>
                  <a:pt x="925" y="11474"/>
                </a:lnTo>
                <a:lnTo>
                  <a:pt x="694" y="11521"/>
                </a:lnTo>
                <a:lnTo>
                  <a:pt x="509" y="11613"/>
                </a:lnTo>
                <a:lnTo>
                  <a:pt x="324" y="11798"/>
                </a:lnTo>
                <a:lnTo>
                  <a:pt x="185" y="11937"/>
                </a:lnTo>
                <a:lnTo>
                  <a:pt x="93" y="12168"/>
                </a:lnTo>
                <a:lnTo>
                  <a:pt x="0" y="12353"/>
                </a:lnTo>
                <a:lnTo>
                  <a:pt x="0" y="12631"/>
                </a:lnTo>
                <a:lnTo>
                  <a:pt x="0" y="19109"/>
                </a:lnTo>
                <a:lnTo>
                  <a:pt x="0" y="19340"/>
                </a:lnTo>
                <a:lnTo>
                  <a:pt x="93" y="19571"/>
                </a:lnTo>
                <a:lnTo>
                  <a:pt x="185" y="19756"/>
                </a:lnTo>
                <a:lnTo>
                  <a:pt x="324" y="19941"/>
                </a:lnTo>
                <a:lnTo>
                  <a:pt x="509" y="20080"/>
                </a:lnTo>
                <a:lnTo>
                  <a:pt x="694" y="20173"/>
                </a:lnTo>
                <a:lnTo>
                  <a:pt x="925" y="20265"/>
                </a:lnTo>
                <a:lnTo>
                  <a:pt x="2406" y="20265"/>
                </a:lnTo>
                <a:lnTo>
                  <a:pt x="2822" y="20173"/>
                </a:lnTo>
                <a:lnTo>
                  <a:pt x="3285" y="20080"/>
                </a:lnTo>
                <a:lnTo>
                  <a:pt x="3701" y="19941"/>
                </a:lnTo>
                <a:lnTo>
                  <a:pt x="4072" y="19756"/>
                </a:lnTo>
                <a:lnTo>
                  <a:pt x="4488" y="19571"/>
                </a:lnTo>
                <a:lnTo>
                  <a:pt x="4812" y="19294"/>
                </a:lnTo>
                <a:lnTo>
                  <a:pt x="5182" y="19016"/>
                </a:lnTo>
                <a:lnTo>
                  <a:pt x="5367" y="18831"/>
                </a:lnTo>
                <a:lnTo>
                  <a:pt x="5598" y="18692"/>
                </a:lnTo>
                <a:lnTo>
                  <a:pt x="5830" y="18600"/>
                </a:lnTo>
                <a:lnTo>
                  <a:pt x="6061" y="18553"/>
                </a:lnTo>
                <a:lnTo>
                  <a:pt x="6570" y="18553"/>
                </a:lnTo>
                <a:lnTo>
                  <a:pt x="6848" y="18600"/>
                </a:lnTo>
                <a:lnTo>
                  <a:pt x="7079" y="18692"/>
                </a:lnTo>
                <a:lnTo>
                  <a:pt x="7310" y="18831"/>
                </a:lnTo>
                <a:lnTo>
                  <a:pt x="7495" y="18970"/>
                </a:lnTo>
                <a:lnTo>
                  <a:pt x="7680" y="19155"/>
                </a:lnTo>
                <a:lnTo>
                  <a:pt x="7819" y="19386"/>
                </a:lnTo>
                <a:lnTo>
                  <a:pt x="7912" y="19617"/>
                </a:lnTo>
                <a:lnTo>
                  <a:pt x="8004" y="19895"/>
                </a:lnTo>
                <a:lnTo>
                  <a:pt x="8051" y="20173"/>
                </a:lnTo>
                <a:lnTo>
                  <a:pt x="8051" y="20497"/>
                </a:lnTo>
                <a:lnTo>
                  <a:pt x="8051" y="22116"/>
                </a:lnTo>
                <a:lnTo>
                  <a:pt x="8051" y="22347"/>
                </a:lnTo>
                <a:lnTo>
                  <a:pt x="8004" y="22625"/>
                </a:lnTo>
                <a:lnTo>
                  <a:pt x="7912" y="22856"/>
                </a:lnTo>
                <a:lnTo>
                  <a:pt x="7819" y="23088"/>
                </a:lnTo>
                <a:lnTo>
                  <a:pt x="7634" y="23273"/>
                </a:lnTo>
                <a:lnTo>
                  <a:pt x="7495" y="23458"/>
                </a:lnTo>
                <a:lnTo>
                  <a:pt x="7310" y="23596"/>
                </a:lnTo>
                <a:lnTo>
                  <a:pt x="7079" y="23735"/>
                </a:lnTo>
                <a:lnTo>
                  <a:pt x="6709" y="23874"/>
                </a:lnTo>
                <a:lnTo>
                  <a:pt x="6339" y="23920"/>
                </a:lnTo>
                <a:lnTo>
                  <a:pt x="6015" y="23874"/>
                </a:lnTo>
                <a:lnTo>
                  <a:pt x="5691" y="23782"/>
                </a:lnTo>
                <a:lnTo>
                  <a:pt x="5413" y="23643"/>
                </a:lnTo>
                <a:lnTo>
                  <a:pt x="5182" y="23411"/>
                </a:lnTo>
                <a:lnTo>
                  <a:pt x="4812" y="23134"/>
                </a:lnTo>
                <a:lnTo>
                  <a:pt x="4488" y="22902"/>
                </a:lnTo>
                <a:lnTo>
                  <a:pt x="4072" y="22671"/>
                </a:lnTo>
                <a:lnTo>
                  <a:pt x="3701" y="22486"/>
                </a:lnTo>
                <a:lnTo>
                  <a:pt x="3285" y="22347"/>
                </a:lnTo>
                <a:lnTo>
                  <a:pt x="2822" y="22255"/>
                </a:lnTo>
                <a:lnTo>
                  <a:pt x="2406" y="22162"/>
                </a:lnTo>
                <a:lnTo>
                  <a:pt x="925" y="22162"/>
                </a:lnTo>
                <a:lnTo>
                  <a:pt x="694" y="22255"/>
                </a:lnTo>
                <a:lnTo>
                  <a:pt x="509" y="22347"/>
                </a:lnTo>
                <a:lnTo>
                  <a:pt x="324" y="22486"/>
                </a:lnTo>
                <a:lnTo>
                  <a:pt x="185" y="22671"/>
                </a:lnTo>
                <a:lnTo>
                  <a:pt x="93" y="22856"/>
                </a:lnTo>
                <a:lnTo>
                  <a:pt x="0" y="23088"/>
                </a:lnTo>
                <a:lnTo>
                  <a:pt x="0" y="23319"/>
                </a:lnTo>
                <a:lnTo>
                  <a:pt x="0" y="29843"/>
                </a:lnTo>
                <a:lnTo>
                  <a:pt x="0" y="30074"/>
                </a:lnTo>
                <a:lnTo>
                  <a:pt x="93" y="30305"/>
                </a:lnTo>
                <a:lnTo>
                  <a:pt x="185" y="30490"/>
                </a:lnTo>
                <a:lnTo>
                  <a:pt x="324" y="30675"/>
                </a:lnTo>
                <a:lnTo>
                  <a:pt x="509" y="30814"/>
                </a:lnTo>
                <a:lnTo>
                  <a:pt x="694" y="30907"/>
                </a:lnTo>
                <a:lnTo>
                  <a:pt x="925" y="30999"/>
                </a:lnTo>
                <a:lnTo>
                  <a:pt x="2406" y="30999"/>
                </a:lnTo>
                <a:lnTo>
                  <a:pt x="2822" y="30907"/>
                </a:lnTo>
                <a:lnTo>
                  <a:pt x="3285" y="30814"/>
                </a:lnTo>
                <a:lnTo>
                  <a:pt x="3701" y="30675"/>
                </a:lnTo>
                <a:lnTo>
                  <a:pt x="4072" y="30490"/>
                </a:lnTo>
                <a:lnTo>
                  <a:pt x="4488" y="30259"/>
                </a:lnTo>
                <a:lnTo>
                  <a:pt x="4812" y="30028"/>
                </a:lnTo>
                <a:lnTo>
                  <a:pt x="5182" y="29704"/>
                </a:lnTo>
                <a:lnTo>
                  <a:pt x="5367" y="29565"/>
                </a:lnTo>
                <a:lnTo>
                  <a:pt x="5598" y="29426"/>
                </a:lnTo>
                <a:lnTo>
                  <a:pt x="5830" y="29334"/>
                </a:lnTo>
                <a:lnTo>
                  <a:pt x="6061" y="29287"/>
                </a:lnTo>
                <a:lnTo>
                  <a:pt x="6339" y="29241"/>
                </a:lnTo>
                <a:lnTo>
                  <a:pt x="6570" y="29287"/>
                </a:lnTo>
                <a:lnTo>
                  <a:pt x="6848" y="29334"/>
                </a:lnTo>
                <a:lnTo>
                  <a:pt x="7079" y="29426"/>
                </a:lnTo>
                <a:lnTo>
                  <a:pt x="7310" y="29565"/>
                </a:lnTo>
                <a:lnTo>
                  <a:pt x="7495" y="29704"/>
                </a:lnTo>
                <a:lnTo>
                  <a:pt x="7680" y="29889"/>
                </a:lnTo>
                <a:lnTo>
                  <a:pt x="7819" y="30074"/>
                </a:lnTo>
                <a:lnTo>
                  <a:pt x="7912" y="30305"/>
                </a:lnTo>
                <a:lnTo>
                  <a:pt x="8004" y="30537"/>
                </a:lnTo>
                <a:lnTo>
                  <a:pt x="8051" y="30814"/>
                </a:lnTo>
                <a:lnTo>
                  <a:pt x="8051" y="31046"/>
                </a:lnTo>
                <a:lnTo>
                  <a:pt x="8051" y="32850"/>
                </a:lnTo>
                <a:lnTo>
                  <a:pt x="8051" y="33081"/>
                </a:lnTo>
                <a:lnTo>
                  <a:pt x="8004" y="33313"/>
                </a:lnTo>
                <a:lnTo>
                  <a:pt x="7912" y="33590"/>
                </a:lnTo>
                <a:lnTo>
                  <a:pt x="7819" y="33775"/>
                </a:lnTo>
                <a:lnTo>
                  <a:pt x="7634" y="34007"/>
                </a:lnTo>
                <a:lnTo>
                  <a:pt x="7495" y="34192"/>
                </a:lnTo>
                <a:lnTo>
                  <a:pt x="7310" y="34331"/>
                </a:lnTo>
                <a:lnTo>
                  <a:pt x="7079" y="34469"/>
                </a:lnTo>
                <a:lnTo>
                  <a:pt x="6709" y="34562"/>
                </a:lnTo>
                <a:lnTo>
                  <a:pt x="6339" y="34608"/>
                </a:lnTo>
                <a:lnTo>
                  <a:pt x="6015" y="34608"/>
                </a:lnTo>
                <a:lnTo>
                  <a:pt x="5691" y="34516"/>
                </a:lnTo>
                <a:lnTo>
                  <a:pt x="5413" y="34331"/>
                </a:lnTo>
                <a:lnTo>
                  <a:pt x="5182" y="34145"/>
                </a:lnTo>
                <a:lnTo>
                  <a:pt x="4812" y="33868"/>
                </a:lnTo>
                <a:lnTo>
                  <a:pt x="4488" y="33590"/>
                </a:lnTo>
                <a:lnTo>
                  <a:pt x="4072" y="33405"/>
                </a:lnTo>
                <a:lnTo>
                  <a:pt x="3701" y="33220"/>
                </a:lnTo>
                <a:lnTo>
                  <a:pt x="3285" y="33081"/>
                </a:lnTo>
                <a:lnTo>
                  <a:pt x="2822" y="32943"/>
                </a:lnTo>
                <a:lnTo>
                  <a:pt x="2406" y="32896"/>
                </a:lnTo>
                <a:lnTo>
                  <a:pt x="925" y="32896"/>
                </a:lnTo>
                <a:lnTo>
                  <a:pt x="694" y="32989"/>
                </a:lnTo>
                <a:lnTo>
                  <a:pt x="509" y="33081"/>
                </a:lnTo>
                <a:lnTo>
                  <a:pt x="324" y="33220"/>
                </a:lnTo>
                <a:lnTo>
                  <a:pt x="185" y="33405"/>
                </a:lnTo>
                <a:lnTo>
                  <a:pt x="93" y="33590"/>
                </a:lnTo>
                <a:lnTo>
                  <a:pt x="0" y="33822"/>
                </a:lnTo>
                <a:lnTo>
                  <a:pt x="0" y="34053"/>
                </a:lnTo>
                <a:lnTo>
                  <a:pt x="0" y="40530"/>
                </a:lnTo>
                <a:lnTo>
                  <a:pt x="0" y="40762"/>
                </a:lnTo>
                <a:lnTo>
                  <a:pt x="93" y="40993"/>
                </a:lnTo>
                <a:lnTo>
                  <a:pt x="185" y="41224"/>
                </a:lnTo>
                <a:lnTo>
                  <a:pt x="324" y="41363"/>
                </a:lnTo>
                <a:lnTo>
                  <a:pt x="509" y="41502"/>
                </a:lnTo>
                <a:lnTo>
                  <a:pt x="694" y="41641"/>
                </a:lnTo>
                <a:lnTo>
                  <a:pt x="925" y="41687"/>
                </a:lnTo>
                <a:lnTo>
                  <a:pt x="1157" y="41733"/>
                </a:lnTo>
                <a:lnTo>
                  <a:pt x="1943" y="41733"/>
                </a:lnTo>
                <a:lnTo>
                  <a:pt x="2406" y="41687"/>
                </a:lnTo>
                <a:lnTo>
                  <a:pt x="2822" y="41641"/>
                </a:lnTo>
                <a:lnTo>
                  <a:pt x="3285" y="41548"/>
                </a:lnTo>
                <a:lnTo>
                  <a:pt x="3701" y="41409"/>
                </a:lnTo>
                <a:lnTo>
                  <a:pt x="4072" y="41224"/>
                </a:lnTo>
                <a:lnTo>
                  <a:pt x="4488" y="40993"/>
                </a:lnTo>
                <a:lnTo>
                  <a:pt x="4812" y="40715"/>
                </a:lnTo>
                <a:lnTo>
                  <a:pt x="5182" y="40438"/>
                </a:lnTo>
                <a:lnTo>
                  <a:pt x="5367" y="40299"/>
                </a:lnTo>
                <a:lnTo>
                  <a:pt x="5598" y="40160"/>
                </a:lnTo>
                <a:lnTo>
                  <a:pt x="5830" y="40068"/>
                </a:lnTo>
                <a:lnTo>
                  <a:pt x="6061" y="40021"/>
                </a:lnTo>
                <a:lnTo>
                  <a:pt x="6339" y="39975"/>
                </a:lnTo>
                <a:lnTo>
                  <a:pt x="6570" y="39975"/>
                </a:lnTo>
                <a:lnTo>
                  <a:pt x="6848" y="40068"/>
                </a:lnTo>
                <a:lnTo>
                  <a:pt x="7079" y="40160"/>
                </a:lnTo>
                <a:lnTo>
                  <a:pt x="7310" y="40253"/>
                </a:lnTo>
                <a:lnTo>
                  <a:pt x="7495" y="40438"/>
                </a:lnTo>
                <a:lnTo>
                  <a:pt x="7680" y="40623"/>
                </a:lnTo>
                <a:lnTo>
                  <a:pt x="7819" y="40808"/>
                </a:lnTo>
                <a:lnTo>
                  <a:pt x="7912" y="41039"/>
                </a:lnTo>
                <a:lnTo>
                  <a:pt x="8004" y="41271"/>
                </a:lnTo>
                <a:lnTo>
                  <a:pt x="8051" y="41502"/>
                </a:lnTo>
                <a:lnTo>
                  <a:pt x="8051" y="41733"/>
                </a:lnTo>
                <a:lnTo>
                  <a:pt x="8051" y="43538"/>
                </a:lnTo>
                <a:lnTo>
                  <a:pt x="8051" y="43815"/>
                </a:lnTo>
                <a:lnTo>
                  <a:pt x="8004" y="44047"/>
                </a:lnTo>
                <a:lnTo>
                  <a:pt x="7912" y="44278"/>
                </a:lnTo>
                <a:lnTo>
                  <a:pt x="7819" y="44509"/>
                </a:lnTo>
                <a:lnTo>
                  <a:pt x="7634" y="44741"/>
                </a:lnTo>
                <a:lnTo>
                  <a:pt x="7495" y="44880"/>
                </a:lnTo>
                <a:lnTo>
                  <a:pt x="7310" y="45065"/>
                </a:lnTo>
                <a:lnTo>
                  <a:pt x="7079" y="45157"/>
                </a:lnTo>
                <a:lnTo>
                  <a:pt x="6709" y="45296"/>
                </a:lnTo>
                <a:lnTo>
                  <a:pt x="6339" y="45342"/>
                </a:lnTo>
                <a:lnTo>
                  <a:pt x="6015" y="45296"/>
                </a:lnTo>
                <a:lnTo>
                  <a:pt x="5691" y="45203"/>
                </a:lnTo>
                <a:lnTo>
                  <a:pt x="5413" y="45065"/>
                </a:lnTo>
                <a:lnTo>
                  <a:pt x="5182" y="44880"/>
                </a:lnTo>
                <a:lnTo>
                  <a:pt x="4812" y="44602"/>
                </a:lnTo>
                <a:lnTo>
                  <a:pt x="4488" y="44324"/>
                </a:lnTo>
                <a:lnTo>
                  <a:pt x="4072" y="44093"/>
                </a:lnTo>
                <a:lnTo>
                  <a:pt x="3701" y="43908"/>
                </a:lnTo>
                <a:lnTo>
                  <a:pt x="3285" y="43769"/>
                </a:lnTo>
                <a:lnTo>
                  <a:pt x="2822" y="43677"/>
                </a:lnTo>
                <a:lnTo>
                  <a:pt x="2406" y="43630"/>
                </a:lnTo>
                <a:lnTo>
                  <a:pt x="1943" y="43584"/>
                </a:lnTo>
                <a:lnTo>
                  <a:pt x="1157" y="43584"/>
                </a:lnTo>
                <a:lnTo>
                  <a:pt x="925" y="43630"/>
                </a:lnTo>
                <a:lnTo>
                  <a:pt x="694" y="43677"/>
                </a:lnTo>
                <a:lnTo>
                  <a:pt x="509" y="43815"/>
                </a:lnTo>
                <a:lnTo>
                  <a:pt x="324" y="43954"/>
                </a:lnTo>
                <a:lnTo>
                  <a:pt x="185" y="44093"/>
                </a:lnTo>
                <a:lnTo>
                  <a:pt x="93" y="44324"/>
                </a:lnTo>
                <a:lnTo>
                  <a:pt x="0" y="44556"/>
                </a:lnTo>
                <a:lnTo>
                  <a:pt x="0" y="44787"/>
                </a:lnTo>
                <a:lnTo>
                  <a:pt x="0" y="51264"/>
                </a:lnTo>
                <a:lnTo>
                  <a:pt x="0" y="51496"/>
                </a:lnTo>
                <a:lnTo>
                  <a:pt x="93" y="51727"/>
                </a:lnTo>
                <a:lnTo>
                  <a:pt x="185" y="51912"/>
                </a:lnTo>
                <a:lnTo>
                  <a:pt x="324" y="52097"/>
                </a:lnTo>
                <a:lnTo>
                  <a:pt x="509" y="52236"/>
                </a:lnTo>
                <a:lnTo>
                  <a:pt x="694" y="52329"/>
                </a:lnTo>
                <a:lnTo>
                  <a:pt x="925" y="52421"/>
                </a:lnTo>
                <a:lnTo>
                  <a:pt x="2406" y="52421"/>
                </a:lnTo>
                <a:lnTo>
                  <a:pt x="2822" y="52375"/>
                </a:lnTo>
                <a:lnTo>
                  <a:pt x="3285" y="52236"/>
                </a:lnTo>
                <a:lnTo>
                  <a:pt x="3701" y="52097"/>
                </a:lnTo>
                <a:lnTo>
                  <a:pt x="4072" y="51912"/>
                </a:lnTo>
                <a:lnTo>
                  <a:pt x="4488" y="51727"/>
                </a:lnTo>
                <a:lnTo>
                  <a:pt x="4812" y="51450"/>
                </a:lnTo>
                <a:lnTo>
                  <a:pt x="5182" y="51172"/>
                </a:lnTo>
                <a:lnTo>
                  <a:pt x="5367" y="50987"/>
                </a:lnTo>
                <a:lnTo>
                  <a:pt x="5598" y="50894"/>
                </a:lnTo>
                <a:lnTo>
                  <a:pt x="5830" y="50802"/>
                </a:lnTo>
                <a:lnTo>
                  <a:pt x="6061" y="50709"/>
                </a:lnTo>
                <a:lnTo>
                  <a:pt x="6570" y="50709"/>
                </a:lnTo>
                <a:lnTo>
                  <a:pt x="6848" y="50756"/>
                </a:lnTo>
                <a:lnTo>
                  <a:pt x="7079" y="50848"/>
                </a:lnTo>
                <a:lnTo>
                  <a:pt x="7310" y="50987"/>
                </a:lnTo>
                <a:lnTo>
                  <a:pt x="7495" y="51126"/>
                </a:lnTo>
                <a:lnTo>
                  <a:pt x="7680" y="51311"/>
                </a:lnTo>
                <a:lnTo>
                  <a:pt x="7819" y="51542"/>
                </a:lnTo>
                <a:lnTo>
                  <a:pt x="7912" y="51727"/>
                </a:lnTo>
                <a:lnTo>
                  <a:pt x="8004" y="52005"/>
                </a:lnTo>
                <a:lnTo>
                  <a:pt x="8051" y="52236"/>
                </a:lnTo>
                <a:lnTo>
                  <a:pt x="8051" y="52467"/>
                </a:lnTo>
                <a:lnTo>
                  <a:pt x="8051" y="54272"/>
                </a:lnTo>
                <a:lnTo>
                  <a:pt x="8051" y="54549"/>
                </a:lnTo>
                <a:lnTo>
                  <a:pt x="8004" y="54781"/>
                </a:lnTo>
                <a:lnTo>
                  <a:pt x="7912" y="55012"/>
                </a:lnTo>
                <a:lnTo>
                  <a:pt x="7819" y="55243"/>
                </a:lnTo>
                <a:lnTo>
                  <a:pt x="7634" y="55429"/>
                </a:lnTo>
                <a:lnTo>
                  <a:pt x="7495" y="55614"/>
                </a:lnTo>
                <a:lnTo>
                  <a:pt x="7310" y="55799"/>
                </a:lnTo>
                <a:lnTo>
                  <a:pt x="7079" y="55891"/>
                </a:lnTo>
                <a:lnTo>
                  <a:pt x="6709" y="56030"/>
                </a:lnTo>
                <a:lnTo>
                  <a:pt x="6339" y="56076"/>
                </a:lnTo>
                <a:lnTo>
                  <a:pt x="6015" y="56030"/>
                </a:lnTo>
                <a:lnTo>
                  <a:pt x="5691" y="55937"/>
                </a:lnTo>
                <a:lnTo>
                  <a:pt x="5413" y="55799"/>
                </a:lnTo>
                <a:lnTo>
                  <a:pt x="5182" y="55614"/>
                </a:lnTo>
                <a:lnTo>
                  <a:pt x="4812" y="55290"/>
                </a:lnTo>
                <a:lnTo>
                  <a:pt x="4488" y="55058"/>
                </a:lnTo>
                <a:lnTo>
                  <a:pt x="4072" y="54827"/>
                </a:lnTo>
                <a:lnTo>
                  <a:pt x="3701" y="54642"/>
                </a:lnTo>
                <a:lnTo>
                  <a:pt x="3285" y="54503"/>
                </a:lnTo>
                <a:lnTo>
                  <a:pt x="2822" y="54411"/>
                </a:lnTo>
                <a:lnTo>
                  <a:pt x="2406" y="54364"/>
                </a:lnTo>
                <a:lnTo>
                  <a:pt x="1943" y="54318"/>
                </a:lnTo>
                <a:lnTo>
                  <a:pt x="1157" y="54318"/>
                </a:lnTo>
                <a:lnTo>
                  <a:pt x="925" y="54364"/>
                </a:lnTo>
                <a:lnTo>
                  <a:pt x="694" y="54411"/>
                </a:lnTo>
                <a:lnTo>
                  <a:pt x="509" y="54503"/>
                </a:lnTo>
                <a:lnTo>
                  <a:pt x="324" y="54688"/>
                </a:lnTo>
                <a:lnTo>
                  <a:pt x="185" y="54827"/>
                </a:lnTo>
                <a:lnTo>
                  <a:pt x="93" y="55058"/>
                </a:lnTo>
                <a:lnTo>
                  <a:pt x="0" y="55243"/>
                </a:lnTo>
                <a:lnTo>
                  <a:pt x="0" y="55521"/>
                </a:lnTo>
                <a:lnTo>
                  <a:pt x="0" y="61999"/>
                </a:lnTo>
                <a:lnTo>
                  <a:pt x="0" y="62230"/>
                </a:lnTo>
                <a:lnTo>
                  <a:pt x="93" y="62461"/>
                </a:lnTo>
                <a:lnTo>
                  <a:pt x="185" y="62646"/>
                </a:lnTo>
                <a:lnTo>
                  <a:pt x="324" y="62831"/>
                </a:lnTo>
                <a:lnTo>
                  <a:pt x="509" y="62970"/>
                </a:lnTo>
                <a:lnTo>
                  <a:pt x="694" y="63063"/>
                </a:lnTo>
                <a:lnTo>
                  <a:pt x="925" y="63155"/>
                </a:lnTo>
                <a:lnTo>
                  <a:pt x="2406" y="63155"/>
                </a:lnTo>
                <a:lnTo>
                  <a:pt x="2822" y="63063"/>
                </a:lnTo>
                <a:lnTo>
                  <a:pt x="3285" y="62970"/>
                </a:lnTo>
                <a:lnTo>
                  <a:pt x="3701" y="62831"/>
                </a:lnTo>
                <a:lnTo>
                  <a:pt x="4072" y="62646"/>
                </a:lnTo>
                <a:lnTo>
                  <a:pt x="4488" y="62415"/>
                </a:lnTo>
                <a:lnTo>
                  <a:pt x="4812" y="62184"/>
                </a:lnTo>
                <a:lnTo>
                  <a:pt x="5182" y="61906"/>
                </a:lnTo>
                <a:lnTo>
                  <a:pt x="5367" y="61721"/>
                </a:lnTo>
                <a:lnTo>
                  <a:pt x="5598" y="61582"/>
                </a:lnTo>
                <a:lnTo>
                  <a:pt x="5830" y="61490"/>
                </a:lnTo>
                <a:lnTo>
                  <a:pt x="6061" y="61443"/>
                </a:lnTo>
                <a:lnTo>
                  <a:pt x="6570" y="61443"/>
                </a:lnTo>
                <a:lnTo>
                  <a:pt x="6848" y="61490"/>
                </a:lnTo>
                <a:lnTo>
                  <a:pt x="7079" y="61582"/>
                </a:lnTo>
                <a:lnTo>
                  <a:pt x="7310" y="61721"/>
                </a:lnTo>
                <a:lnTo>
                  <a:pt x="7495" y="61860"/>
                </a:lnTo>
                <a:lnTo>
                  <a:pt x="7680" y="62045"/>
                </a:lnTo>
                <a:lnTo>
                  <a:pt x="7819" y="62276"/>
                </a:lnTo>
                <a:lnTo>
                  <a:pt x="7912" y="62461"/>
                </a:lnTo>
                <a:lnTo>
                  <a:pt x="8004" y="62739"/>
                </a:lnTo>
                <a:lnTo>
                  <a:pt x="8051" y="62970"/>
                </a:lnTo>
                <a:lnTo>
                  <a:pt x="8051" y="63202"/>
                </a:lnTo>
                <a:lnTo>
                  <a:pt x="8051" y="65006"/>
                </a:lnTo>
                <a:lnTo>
                  <a:pt x="8051" y="65237"/>
                </a:lnTo>
                <a:lnTo>
                  <a:pt x="8004" y="65515"/>
                </a:lnTo>
                <a:lnTo>
                  <a:pt x="7912" y="65746"/>
                </a:lnTo>
                <a:lnTo>
                  <a:pt x="7819" y="65978"/>
                </a:lnTo>
                <a:lnTo>
                  <a:pt x="7634" y="66163"/>
                </a:lnTo>
                <a:lnTo>
                  <a:pt x="7495" y="66348"/>
                </a:lnTo>
                <a:lnTo>
                  <a:pt x="7310" y="66486"/>
                </a:lnTo>
                <a:lnTo>
                  <a:pt x="7079" y="66625"/>
                </a:lnTo>
                <a:lnTo>
                  <a:pt x="6709" y="66764"/>
                </a:lnTo>
                <a:lnTo>
                  <a:pt x="6015" y="66764"/>
                </a:lnTo>
                <a:lnTo>
                  <a:pt x="5691" y="66672"/>
                </a:lnTo>
                <a:lnTo>
                  <a:pt x="5413" y="66533"/>
                </a:lnTo>
                <a:lnTo>
                  <a:pt x="5182" y="66301"/>
                </a:lnTo>
                <a:lnTo>
                  <a:pt x="4812" y="66024"/>
                </a:lnTo>
                <a:lnTo>
                  <a:pt x="4488" y="65792"/>
                </a:lnTo>
                <a:lnTo>
                  <a:pt x="4072" y="65561"/>
                </a:lnTo>
                <a:lnTo>
                  <a:pt x="3701" y="65376"/>
                </a:lnTo>
                <a:lnTo>
                  <a:pt x="3285" y="65237"/>
                </a:lnTo>
                <a:lnTo>
                  <a:pt x="2822" y="65145"/>
                </a:lnTo>
                <a:lnTo>
                  <a:pt x="2406" y="65052"/>
                </a:lnTo>
                <a:lnTo>
                  <a:pt x="925" y="65052"/>
                </a:lnTo>
                <a:lnTo>
                  <a:pt x="694" y="65145"/>
                </a:lnTo>
                <a:lnTo>
                  <a:pt x="509" y="65237"/>
                </a:lnTo>
                <a:lnTo>
                  <a:pt x="324" y="65376"/>
                </a:lnTo>
                <a:lnTo>
                  <a:pt x="185" y="65561"/>
                </a:lnTo>
                <a:lnTo>
                  <a:pt x="93" y="65746"/>
                </a:lnTo>
                <a:lnTo>
                  <a:pt x="0" y="65978"/>
                </a:lnTo>
                <a:lnTo>
                  <a:pt x="0" y="66209"/>
                </a:lnTo>
                <a:lnTo>
                  <a:pt x="0" y="73427"/>
                </a:lnTo>
                <a:lnTo>
                  <a:pt x="0" y="73658"/>
                </a:lnTo>
                <a:lnTo>
                  <a:pt x="93" y="73889"/>
                </a:lnTo>
                <a:lnTo>
                  <a:pt x="185" y="74074"/>
                </a:lnTo>
                <a:lnTo>
                  <a:pt x="324" y="74259"/>
                </a:lnTo>
                <a:lnTo>
                  <a:pt x="509" y="74398"/>
                </a:lnTo>
                <a:lnTo>
                  <a:pt x="694" y="74491"/>
                </a:lnTo>
                <a:lnTo>
                  <a:pt x="925" y="74583"/>
                </a:lnTo>
                <a:lnTo>
                  <a:pt x="89112" y="74583"/>
                </a:lnTo>
                <a:lnTo>
                  <a:pt x="89482" y="74537"/>
                </a:lnTo>
                <a:lnTo>
                  <a:pt x="89852" y="74445"/>
                </a:lnTo>
                <a:lnTo>
                  <a:pt x="90176" y="74259"/>
                </a:lnTo>
                <a:lnTo>
                  <a:pt x="90454" y="74028"/>
                </a:lnTo>
                <a:lnTo>
                  <a:pt x="90685" y="73751"/>
                </a:lnTo>
                <a:lnTo>
                  <a:pt x="90870" y="73427"/>
                </a:lnTo>
                <a:lnTo>
                  <a:pt x="91009" y="73056"/>
                </a:lnTo>
                <a:lnTo>
                  <a:pt x="91009" y="72686"/>
                </a:lnTo>
                <a:lnTo>
                  <a:pt x="91009" y="1943"/>
                </a:lnTo>
                <a:lnTo>
                  <a:pt x="91009" y="1527"/>
                </a:lnTo>
                <a:lnTo>
                  <a:pt x="90870" y="1157"/>
                </a:lnTo>
                <a:lnTo>
                  <a:pt x="90685" y="833"/>
                </a:lnTo>
                <a:lnTo>
                  <a:pt x="90454" y="555"/>
                </a:lnTo>
                <a:lnTo>
                  <a:pt x="90176" y="324"/>
                </a:lnTo>
                <a:lnTo>
                  <a:pt x="89852" y="139"/>
                </a:lnTo>
                <a:lnTo>
                  <a:pt x="89482" y="46"/>
                </a:lnTo>
                <a:lnTo>
                  <a:pt x="89112" y="0"/>
                </a:lnTo>
                <a:close/>
              </a:path>
            </a:pathLst>
          </a:custGeom>
          <a:solidFill>
            <a:srgbClr val="FFE7CD"/>
          </a:solidFill>
          <a:ln>
            <a:noFill/>
          </a:ln>
        </p:spPr>
        <p:txBody>
          <a:bodyPr spcFirstLastPara="1" wrap="square" lIns="121900" tIns="121900" rIns="121900" bIns="121900" anchor="ctr" anchorCtr="0">
            <a:noAutofit/>
          </a:bodyPr>
          <a:lstStyle/>
          <a:p>
            <a:pPr defTabSz="1219140">
              <a:defRPr/>
            </a:pPr>
            <a:endParaRPr sz="2400">
              <a:solidFill>
                <a:sysClr val="windowText" lastClr="000000"/>
              </a:solidFill>
            </a:endParaRPr>
          </a:p>
        </p:txBody>
      </p:sp>
      <p:grpSp>
        <p:nvGrpSpPr>
          <p:cNvPr id="10" name="Google Shape;1273;p65">
            <a:extLst>
              <a:ext uri="{FF2B5EF4-FFF2-40B4-BE49-F238E27FC236}">
                <a16:creationId xmlns:a16="http://schemas.microsoft.com/office/drawing/2014/main" id="{2D90D5EB-93F6-D637-A531-F4F75845CDC3}"/>
              </a:ext>
            </a:extLst>
          </p:cNvPr>
          <p:cNvGrpSpPr/>
          <p:nvPr/>
        </p:nvGrpSpPr>
        <p:grpSpPr>
          <a:xfrm>
            <a:off x="8743803" y="2204720"/>
            <a:ext cx="1874464" cy="4348325"/>
            <a:chOff x="3529925" y="2463125"/>
            <a:chExt cx="482925" cy="1120275"/>
          </a:xfrm>
        </p:grpSpPr>
        <p:sp>
          <p:nvSpPr>
            <p:cNvPr id="11" name="Google Shape;1274;p65">
              <a:extLst>
                <a:ext uri="{FF2B5EF4-FFF2-40B4-BE49-F238E27FC236}">
                  <a16:creationId xmlns:a16="http://schemas.microsoft.com/office/drawing/2014/main" id="{767FC09E-3AD2-CBFD-ABDF-E7BE71C6CD32}"/>
                </a:ext>
              </a:extLst>
            </p:cNvPr>
            <p:cNvSpPr/>
            <p:nvPr/>
          </p:nvSpPr>
          <p:spPr>
            <a:xfrm>
              <a:off x="3674075" y="3536025"/>
              <a:ext cx="139025" cy="47375"/>
            </a:xfrm>
            <a:custGeom>
              <a:avLst/>
              <a:gdLst/>
              <a:ahLst/>
              <a:cxnLst/>
              <a:rect l="l" t="t" r="r" b="b"/>
              <a:pathLst>
                <a:path w="5561" h="1895" extrusionOk="0">
                  <a:moveTo>
                    <a:pt x="5190" y="0"/>
                  </a:moveTo>
                  <a:lnTo>
                    <a:pt x="3172" y="41"/>
                  </a:lnTo>
                  <a:lnTo>
                    <a:pt x="2595" y="206"/>
                  </a:lnTo>
                  <a:lnTo>
                    <a:pt x="1401" y="577"/>
                  </a:lnTo>
                  <a:lnTo>
                    <a:pt x="783" y="742"/>
                  </a:lnTo>
                  <a:lnTo>
                    <a:pt x="412" y="906"/>
                  </a:lnTo>
                  <a:lnTo>
                    <a:pt x="248" y="1030"/>
                  </a:lnTo>
                  <a:lnTo>
                    <a:pt x="124" y="1195"/>
                  </a:lnTo>
                  <a:lnTo>
                    <a:pt x="42" y="1359"/>
                  </a:lnTo>
                  <a:lnTo>
                    <a:pt x="0" y="1524"/>
                  </a:lnTo>
                  <a:lnTo>
                    <a:pt x="0" y="1771"/>
                  </a:lnTo>
                  <a:lnTo>
                    <a:pt x="0" y="1895"/>
                  </a:lnTo>
                  <a:lnTo>
                    <a:pt x="5561" y="1812"/>
                  </a:lnTo>
                  <a:lnTo>
                    <a:pt x="5561" y="1359"/>
                  </a:lnTo>
                  <a:lnTo>
                    <a:pt x="5561" y="1071"/>
                  </a:lnTo>
                  <a:lnTo>
                    <a:pt x="5519" y="824"/>
                  </a:lnTo>
                  <a:lnTo>
                    <a:pt x="5396" y="412"/>
                  </a:lnTo>
                  <a:lnTo>
                    <a:pt x="5272" y="124"/>
                  </a:lnTo>
                  <a:lnTo>
                    <a:pt x="5190" y="0"/>
                  </a:lnTo>
                  <a:close/>
                </a:path>
              </a:pathLst>
            </a:custGeom>
            <a:solidFill>
              <a:srgbClr val="5189E5"/>
            </a:solidFill>
            <a:ln>
              <a:noFill/>
            </a:ln>
          </p:spPr>
          <p:txBody>
            <a:bodyPr spcFirstLastPara="1" wrap="square" lIns="121900" tIns="121900" rIns="121900" bIns="121900" anchor="ctr" anchorCtr="0">
              <a:noAutofit/>
            </a:bodyPr>
            <a:lstStyle/>
            <a:p>
              <a:pPr defTabSz="1219140"/>
              <a:endParaRPr sz="2400"/>
            </a:p>
          </p:txBody>
        </p:sp>
        <p:sp>
          <p:nvSpPr>
            <p:cNvPr id="12" name="Google Shape;1275;p65">
              <a:extLst>
                <a:ext uri="{FF2B5EF4-FFF2-40B4-BE49-F238E27FC236}">
                  <a16:creationId xmlns:a16="http://schemas.microsoft.com/office/drawing/2014/main" id="{85C92DBB-45F0-5697-9976-682E205CCD2B}"/>
                </a:ext>
              </a:extLst>
            </p:cNvPr>
            <p:cNvSpPr/>
            <p:nvPr/>
          </p:nvSpPr>
          <p:spPr>
            <a:xfrm>
              <a:off x="3674075" y="3570000"/>
              <a:ext cx="139025" cy="13400"/>
            </a:xfrm>
            <a:custGeom>
              <a:avLst/>
              <a:gdLst/>
              <a:ahLst/>
              <a:cxnLst/>
              <a:rect l="l" t="t" r="r" b="b"/>
              <a:pathLst>
                <a:path w="5561" h="536" extrusionOk="0">
                  <a:moveTo>
                    <a:pt x="5561" y="0"/>
                  </a:moveTo>
                  <a:lnTo>
                    <a:pt x="1689" y="83"/>
                  </a:lnTo>
                  <a:lnTo>
                    <a:pt x="42" y="165"/>
                  </a:lnTo>
                  <a:lnTo>
                    <a:pt x="0" y="165"/>
                  </a:lnTo>
                  <a:lnTo>
                    <a:pt x="0" y="412"/>
                  </a:lnTo>
                  <a:lnTo>
                    <a:pt x="0" y="536"/>
                  </a:lnTo>
                  <a:lnTo>
                    <a:pt x="5561" y="453"/>
                  </a:lnTo>
                  <a:lnTo>
                    <a:pt x="5561" y="0"/>
                  </a:lnTo>
                  <a:close/>
                </a:path>
              </a:pathLst>
            </a:custGeom>
            <a:solidFill>
              <a:srgbClr val="FFFFFF"/>
            </a:solidFill>
            <a:ln>
              <a:noFill/>
            </a:ln>
          </p:spPr>
          <p:txBody>
            <a:bodyPr spcFirstLastPara="1" wrap="square" lIns="121900" tIns="121900" rIns="121900" bIns="121900" anchor="ctr" anchorCtr="0">
              <a:noAutofit/>
            </a:bodyPr>
            <a:lstStyle/>
            <a:p>
              <a:pPr defTabSz="1219140"/>
              <a:endParaRPr sz="2400"/>
            </a:p>
          </p:txBody>
        </p:sp>
        <p:sp>
          <p:nvSpPr>
            <p:cNvPr id="13" name="Google Shape;1276;p65">
              <a:extLst>
                <a:ext uri="{FF2B5EF4-FFF2-40B4-BE49-F238E27FC236}">
                  <a16:creationId xmlns:a16="http://schemas.microsoft.com/office/drawing/2014/main" id="{B2970143-2AE3-3145-CB43-14591B909A0F}"/>
                </a:ext>
              </a:extLst>
            </p:cNvPr>
            <p:cNvSpPr/>
            <p:nvPr/>
          </p:nvSpPr>
          <p:spPr>
            <a:xfrm>
              <a:off x="3674075" y="3550425"/>
              <a:ext cx="42250" cy="32975"/>
            </a:xfrm>
            <a:custGeom>
              <a:avLst/>
              <a:gdLst/>
              <a:ahLst/>
              <a:cxnLst/>
              <a:rect l="l" t="t" r="r" b="b"/>
              <a:pathLst>
                <a:path w="1690" h="1319" extrusionOk="0">
                  <a:moveTo>
                    <a:pt x="1401" y="1"/>
                  </a:moveTo>
                  <a:lnTo>
                    <a:pt x="783"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48"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p>
              <a:pPr defTabSz="1219140"/>
              <a:endParaRPr sz="2400"/>
            </a:p>
          </p:txBody>
        </p:sp>
        <p:sp>
          <p:nvSpPr>
            <p:cNvPr id="14" name="Google Shape;1277;p65">
              <a:extLst>
                <a:ext uri="{FF2B5EF4-FFF2-40B4-BE49-F238E27FC236}">
                  <a16:creationId xmlns:a16="http://schemas.microsoft.com/office/drawing/2014/main" id="{05A6DF3F-7E2E-4DF2-A2E6-A89BA33321C2}"/>
                </a:ext>
              </a:extLst>
            </p:cNvPr>
            <p:cNvSpPr/>
            <p:nvPr/>
          </p:nvSpPr>
          <p:spPr>
            <a:xfrm>
              <a:off x="3719375" y="3542200"/>
              <a:ext cx="11350" cy="13400"/>
            </a:xfrm>
            <a:custGeom>
              <a:avLst/>
              <a:gdLst/>
              <a:ahLst/>
              <a:cxnLst/>
              <a:rect l="l" t="t" r="r" b="b"/>
              <a:pathLst>
                <a:path w="454" h="536" extrusionOk="0">
                  <a:moveTo>
                    <a:pt x="42" y="0"/>
                  </a:moveTo>
                  <a:lnTo>
                    <a:pt x="1" y="83"/>
                  </a:lnTo>
                  <a:lnTo>
                    <a:pt x="42" y="206"/>
                  </a:lnTo>
                  <a:lnTo>
                    <a:pt x="124" y="289"/>
                  </a:lnTo>
                  <a:lnTo>
                    <a:pt x="207" y="371"/>
                  </a:lnTo>
                  <a:lnTo>
                    <a:pt x="207" y="453"/>
                  </a:lnTo>
                  <a:lnTo>
                    <a:pt x="289" y="536"/>
                  </a:lnTo>
                  <a:lnTo>
                    <a:pt x="371" y="536"/>
                  </a:lnTo>
                  <a:lnTo>
                    <a:pt x="454" y="495"/>
                  </a:lnTo>
                  <a:lnTo>
                    <a:pt x="454" y="371"/>
                  </a:lnTo>
                  <a:lnTo>
                    <a:pt x="371" y="165"/>
                  </a:lnTo>
                  <a:lnTo>
                    <a:pt x="207" y="0"/>
                  </a:lnTo>
                  <a:close/>
                </a:path>
              </a:pathLst>
            </a:custGeom>
            <a:solidFill>
              <a:srgbClr val="FFFFFF"/>
            </a:solidFill>
            <a:ln>
              <a:noFill/>
            </a:ln>
          </p:spPr>
          <p:txBody>
            <a:bodyPr spcFirstLastPara="1" wrap="square" lIns="121900" tIns="121900" rIns="121900" bIns="121900" anchor="ctr" anchorCtr="0">
              <a:noAutofit/>
            </a:bodyPr>
            <a:lstStyle/>
            <a:p>
              <a:pPr defTabSz="1219140"/>
              <a:endParaRPr sz="2400"/>
            </a:p>
          </p:txBody>
        </p:sp>
        <p:sp>
          <p:nvSpPr>
            <p:cNvPr id="15" name="Google Shape;1278;p65">
              <a:extLst>
                <a:ext uri="{FF2B5EF4-FFF2-40B4-BE49-F238E27FC236}">
                  <a16:creationId xmlns:a16="http://schemas.microsoft.com/office/drawing/2014/main" id="{C7B4F90D-6719-9297-39EE-99956AB8A977}"/>
                </a:ext>
              </a:extLst>
            </p:cNvPr>
            <p:cNvSpPr/>
            <p:nvPr/>
          </p:nvSpPr>
          <p:spPr>
            <a:xfrm>
              <a:off x="3729675" y="3538075"/>
              <a:ext cx="11350" cy="14450"/>
            </a:xfrm>
            <a:custGeom>
              <a:avLst/>
              <a:gdLst/>
              <a:ahLst/>
              <a:cxnLst/>
              <a:rect l="l" t="t" r="r" b="b"/>
              <a:pathLst>
                <a:path w="454" h="578" extrusionOk="0">
                  <a:moveTo>
                    <a:pt x="124" y="1"/>
                  </a:moveTo>
                  <a:lnTo>
                    <a:pt x="42" y="42"/>
                  </a:lnTo>
                  <a:lnTo>
                    <a:pt x="0" y="124"/>
                  </a:lnTo>
                  <a:lnTo>
                    <a:pt x="42" y="206"/>
                  </a:lnTo>
                  <a:lnTo>
                    <a:pt x="83" y="248"/>
                  </a:lnTo>
                  <a:lnTo>
                    <a:pt x="206" y="412"/>
                  </a:lnTo>
                  <a:lnTo>
                    <a:pt x="248" y="495"/>
                  </a:lnTo>
                  <a:lnTo>
                    <a:pt x="289" y="577"/>
                  </a:lnTo>
                  <a:lnTo>
                    <a:pt x="371" y="577"/>
                  </a:lnTo>
                  <a:lnTo>
                    <a:pt x="454" y="536"/>
                  </a:lnTo>
                  <a:lnTo>
                    <a:pt x="454" y="454"/>
                  </a:lnTo>
                  <a:lnTo>
                    <a:pt x="371" y="206"/>
                  </a:lnTo>
                  <a:lnTo>
                    <a:pt x="206" y="1"/>
                  </a:lnTo>
                  <a:close/>
                </a:path>
              </a:pathLst>
            </a:custGeom>
            <a:solidFill>
              <a:srgbClr val="FFFFFF"/>
            </a:solidFill>
            <a:ln>
              <a:noFill/>
            </a:ln>
          </p:spPr>
          <p:txBody>
            <a:bodyPr spcFirstLastPara="1" wrap="square" lIns="121900" tIns="121900" rIns="121900" bIns="121900" anchor="ctr" anchorCtr="0">
              <a:noAutofit/>
            </a:bodyPr>
            <a:lstStyle/>
            <a:p>
              <a:pPr defTabSz="1219140"/>
              <a:endParaRPr sz="2400"/>
            </a:p>
          </p:txBody>
        </p:sp>
        <p:sp>
          <p:nvSpPr>
            <p:cNvPr id="16" name="Google Shape;1279;p65">
              <a:extLst>
                <a:ext uri="{FF2B5EF4-FFF2-40B4-BE49-F238E27FC236}">
                  <a16:creationId xmlns:a16="http://schemas.microsoft.com/office/drawing/2014/main" id="{61AC6032-824A-57E4-8B3F-8D936F96085A}"/>
                </a:ext>
              </a:extLst>
            </p:cNvPr>
            <p:cNvSpPr/>
            <p:nvPr/>
          </p:nvSpPr>
          <p:spPr>
            <a:xfrm>
              <a:off x="3741000" y="3534975"/>
              <a:ext cx="11350" cy="15475"/>
            </a:xfrm>
            <a:custGeom>
              <a:avLst/>
              <a:gdLst/>
              <a:ahLst/>
              <a:cxnLst/>
              <a:rect l="l" t="t" r="r" b="b"/>
              <a:pathLst>
                <a:path w="454" h="619" extrusionOk="0">
                  <a:moveTo>
                    <a:pt x="83" y="1"/>
                  </a:moveTo>
                  <a:lnTo>
                    <a:pt x="1" y="42"/>
                  </a:lnTo>
                  <a:lnTo>
                    <a:pt x="1" y="125"/>
                  </a:lnTo>
                  <a:lnTo>
                    <a:pt x="42" y="207"/>
                  </a:lnTo>
                  <a:lnTo>
                    <a:pt x="42" y="248"/>
                  </a:lnTo>
                  <a:lnTo>
                    <a:pt x="83" y="289"/>
                  </a:lnTo>
                  <a:lnTo>
                    <a:pt x="165" y="413"/>
                  </a:lnTo>
                  <a:lnTo>
                    <a:pt x="206" y="536"/>
                  </a:lnTo>
                  <a:lnTo>
                    <a:pt x="248" y="619"/>
                  </a:lnTo>
                  <a:lnTo>
                    <a:pt x="371" y="619"/>
                  </a:lnTo>
                  <a:lnTo>
                    <a:pt x="412" y="536"/>
                  </a:lnTo>
                  <a:lnTo>
                    <a:pt x="454" y="454"/>
                  </a:lnTo>
                  <a:lnTo>
                    <a:pt x="330" y="248"/>
                  </a:lnTo>
                  <a:lnTo>
                    <a:pt x="206" y="42"/>
                  </a:lnTo>
                  <a:lnTo>
                    <a:pt x="83" y="1"/>
                  </a:lnTo>
                  <a:close/>
                </a:path>
              </a:pathLst>
            </a:custGeom>
            <a:solidFill>
              <a:srgbClr val="FFFFFF"/>
            </a:solidFill>
            <a:ln>
              <a:noFill/>
            </a:ln>
          </p:spPr>
          <p:txBody>
            <a:bodyPr spcFirstLastPara="1" wrap="square" lIns="121900" tIns="121900" rIns="121900" bIns="121900" anchor="ctr" anchorCtr="0">
              <a:noAutofit/>
            </a:bodyPr>
            <a:lstStyle/>
            <a:p>
              <a:pPr defTabSz="1219140"/>
              <a:endParaRPr sz="2400"/>
            </a:p>
          </p:txBody>
        </p:sp>
        <p:sp>
          <p:nvSpPr>
            <p:cNvPr id="17" name="Google Shape;1280;p65">
              <a:extLst>
                <a:ext uri="{FF2B5EF4-FFF2-40B4-BE49-F238E27FC236}">
                  <a16:creationId xmlns:a16="http://schemas.microsoft.com/office/drawing/2014/main" id="{844C2254-C001-AA61-7812-021139ACCF88}"/>
                </a:ext>
              </a:extLst>
            </p:cNvPr>
            <p:cNvSpPr/>
            <p:nvPr/>
          </p:nvSpPr>
          <p:spPr>
            <a:xfrm>
              <a:off x="3724525" y="3121075"/>
              <a:ext cx="132850" cy="418050"/>
            </a:xfrm>
            <a:custGeom>
              <a:avLst/>
              <a:gdLst/>
              <a:ahLst/>
              <a:cxnLst/>
              <a:rect l="l" t="t" r="r" b="b"/>
              <a:pathLst>
                <a:path w="5314" h="16722" extrusionOk="0">
                  <a:moveTo>
                    <a:pt x="1" y="0"/>
                  </a:moveTo>
                  <a:lnTo>
                    <a:pt x="124" y="2760"/>
                  </a:lnTo>
                  <a:lnTo>
                    <a:pt x="289" y="5601"/>
                  </a:lnTo>
                  <a:lnTo>
                    <a:pt x="454" y="8402"/>
                  </a:lnTo>
                  <a:lnTo>
                    <a:pt x="660" y="10997"/>
                  </a:lnTo>
                  <a:lnTo>
                    <a:pt x="989" y="15033"/>
                  </a:lnTo>
                  <a:lnTo>
                    <a:pt x="1154" y="16639"/>
                  </a:lnTo>
                  <a:lnTo>
                    <a:pt x="1524" y="16722"/>
                  </a:lnTo>
                  <a:lnTo>
                    <a:pt x="2554" y="16722"/>
                  </a:lnTo>
                  <a:lnTo>
                    <a:pt x="3007" y="16639"/>
                  </a:lnTo>
                  <a:lnTo>
                    <a:pt x="3172" y="16598"/>
                  </a:lnTo>
                  <a:lnTo>
                    <a:pt x="3501" y="13427"/>
                  </a:lnTo>
                  <a:lnTo>
                    <a:pt x="3831" y="10379"/>
                  </a:lnTo>
                  <a:lnTo>
                    <a:pt x="4202" y="7620"/>
                  </a:lnTo>
                  <a:lnTo>
                    <a:pt x="4531" y="5190"/>
                  </a:lnTo>
                  <a:lnTo>
                    <a:pt x="5108" y="1648"/>
                  </a:lnTo>
                  <a:lnTo>
                    <a:pt x="5314" y="330"/>
                  </a:lnTo>
                  <a:lnTo>
                    <a:pt x="1" y="0"/>
                  </a:lnTo>
                  <a:close/>
                </a:path>
              </a:pathLst>
            </a:custGeom>
            <a:solidFill>
              <a:srgbClr val="FFA679"/>
            </a:solidFill>
            <a:ln>
              <a:noFill/>
            </a:ln>
          </p:spPr>
          <p:txBody>
            <a:bodyPr spcFirstLastPara="1" wrap="square" lIns="121900" tIns="121900" rIns="121900" bIns="121900" anchor="ctr" anchorCtr="0">
              <a:noAutofit/>
            </a:bodyPr>
            <a:lstStyle/>
            <a:p>
              <a:pPr defTabSz="1219140"/>
              <a:endParaRPr sz="2400"/>
            </a:p>
          </p:txBody>
        </p:sp>
        <p:sp>
          <p:nvSpPr>
            <p:cNvPr id="18" name="Google Shape;1281;p65">
              <a:extLst>
                <a:ext uri="{FF2B5EF4-FFF2-40B4-BE49-F238E27FC236}">
                  <a16:creationId xmlns:a16="http://schemas.microsoft.com/office/drawing/2014/main" id="{2A74DC34-A226-F1A6-2B7E-BAB111DBF40C}"/>
                </a:ext>
              </a:extLst>
            </p:cNvPr>
            <p:cNvSpPr/>
            <p:nvPr/>
          </p:nvSpPr>
          <p:spPr>
            <a:xfrm>
              <a:off x="3873825" y="3536025"/>
              <a:ext cx="139025" cy="47375"/>
            </a:xfrm>
            <a:custGeom>
              <a:avLst/>
              <a:gdLst/>
              <a:ahLst/>
              <a:cxnLst/>
              <a:rect l="l" t="t" r="r" b="b"/>
              <a:pathLst>
                <a:path w="5561" h="1895" extrusionOk="0">
                  <a:moveTo>
                    <a:pt x="371" y="0"/>
                  </a:moveTo>
                  <a:lnTo>
                    <a:pt x="289" y="124"/>
                  </a:lnTo>
                  <a:lnTo>
                    <a:pt x="165" y="412"/>
                  </a:lnTo>
                  <a:lnTo>
                    <a:pt x="42" y="824"/>
                  </a:lnTo>
                  <a:lnTo>
                    <a:pt x="1" y="1071"/>
                  </a:lnTo>
                  <a:lnTo>
                    <a:pt x="1" y="1359"/>
                  </a:lnTo>
                  <a:lnTo>
                    <a:pt x="1" y="1812"/>
                  </a:lnTo>
                  <a:lnTo>
                    <a:pt x="5561" y="1895"/>
                  </a:lnTo>
                  <a:lnTo>
                    <a:pt x="5561" y="1771"/>
                  </a:lnTo>
                  <a:lnTo>
                    <a:pt x="5561" y="1524"/>
                  </a:lnTo>
                  <a:lnTo>
                    <a:pt x="5520" y="1359"/>
                  </a:lnTo>
                  <a:lnTo>
                    <a:pt x="5437" y="1195"/>
                  </a:lnTo>
                  <a:lnTo>
                    <a:pt x="5314" y="1030"/>
                  </a:lnTo>
                  <a:lnTo>
                    <a:pt x="5149" y="906"/>
                  </a:lnTo>
                  <a:lnTo>
                    <a:pt x="4778" y="742"/>
                  </a:lnTo>
                  <a:lnTo>
                    <a:pt x="4160" y="577"/>
                  </a:lnTo>
                  <a:lnTo>
                    <a:pt x="2966"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p>
              <a:pPr defTabSz="1219140"/>
              <a:endParaRPr sz="2400"/>
            </a:p>
          </p:txBody>
        </p:sp>
        <p:sp>
          <p:nvSpPr>
            <p:cNvPr id="19" name="Google Shape;1282;p65">
              <a:extLst>
                <a:ext uri="{FF2B5EF4-FFF2-40B4-BE49-F238E27FC236}">
                  <a16:creationId xmlns:a16="http://schemas.microsoft.com/office/drawing/2014/main" id="{CCA512F7-DFB7-E5F8-01E4-937C9A5B430A}"/>
                </a:ext>
              </a:extLst>
            </p:cNvPr>
            <p:cNvSpPr/>
            <p:nvPr/>
          </p:nvSpPr>
          <p:spPr>
            <a:xfrm>
              <a:off x="3873825" y="3570000"/>
              <a:ext cx="139025" cy="13400"/>
            </a:xfrm>
            <a:custGeom>
              <a:avLst/>
              <a:gdLst/>
              <a:ahLst/>
              <a:cxnLst/>
              <a:rect l="l" t="t" r="r" b="b"/>
              <a:pathLst>
                <a:path w="5561" h="536" extrusionOk="0">
                  <a:moveTo>
                    <a:pt x="1" y="0"/>
                  </a:moveTo>
                  <a:lnTo>
                    <a:pt x="1" y="453"/>
                  </a:lnTo>
                  <a:lnTo>
                    <a:pt x="5561" y="536"/>
                  </a:lnTo>
                  <a:lnTo>
                    <a:pt x="5561" y="412"/>
                  </a:lnTo>
                  <a:lnTo>
                    <a:pt x="5561" y="165"/>
                  </a:lnTo>
                  <a:lnTo>
                    <a:pt x="5520" y="165"/>
                  </a:lnTo>
                  <a:lnTo>
                    <a:pt x="3872" y="83"/>
                  </a:ln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40"/>
              <a:endParaRPr sz="2400"/>
            </a:p>
          </p:txBody>
        </p:sp>
        <p:sp>
          <p:nvSpPr>
            <p:cNvPr id="20" name="Google Shape;1283;p65">
              <a:extLst>
                <a:ext uri="{FF2B5EF4-FFF2-40B4-BE49-F238E27FC236}">
                  <a16:creationId xmlns:a16="http://schemas.microsoft.com/office/drawing/2014/main" id="{4A6C400E-B850-524B-2439-E23FC9279BBE}"/>
                </a:ext>
              </a:extLst>
            </p:cNvPr>
            <p:cNvSpPr/>
            <p:nvPr/>
          </p:nvSpPr>
          <p:spPr>
            <a:xfrm>
              <a:off x="3970625" y="3550425"/>
              <a:ext cx="42225" cy="32975"/>
            </a:xfrm>
            <a:custGeom>
              <a:avLst/>
              <a:gdLst/>
              <a:ahLst/>
              <a:cxnLst/>
              <a:rect l="l" t="t" r="r" b="b"/>
              <a:pathLst>
                <a:path w="1689" h="1319" extrusionOk="0">
                  <a:moveTo>
                    <a:pt x="288" y="1"/>
                  </a:moveTo>
                  <a:lnTo>
                    <a:pt x="124" y="289"/>
                  </a:lnTo>
                  <a:lnTo>
                    <a:pt x="41" y="577"/>
                  </a:lnTo>
                  <a:lnTo>
                    <a:pt x="0" y="866"/>
                  </a:lnTo>
                  <a:lnTo>
                    <a:pt x="41" y="1113"/>
                  </a:lnTo>
                  <a:lnTo>
                    <a:pt x="124" y="1278"/>
                  </a:lnTo>
                  <a:lnTo>
                    <a:pt x="1689" y="1319"/>
                  </a:lnTo>
                  <a:lnTo>
                    <a:pt x="1689" y="1195"/>
                  </a:lnTo>
                  <a:lnTo>
                    <a:pt x="1689" y="948"/>
                  </a:lnTo>
                  <a:lnTo>
                    <a:pt x="1648" y="783"/>
                  </a:lnTo>
                  <a:lnTo>
                    <a:pt x="1565" y="619"/>
                  </a:lnTo>
                  <a:lnTo>
                    <a:pt x="1442" y="454"/>
                  </a:lnTo>
                  <a:lnTo>
                    <a:pt x="1277" y="330"/>
                  </a:lnTo>
                  <a:lnTo>
                    <a:pt x="906" y="166"/>
                  </a:lnTo>
                  <a:lnTo>
                    <a:pt x="288" y="1"/>
                  </a:lnTo>
                  <a:close/>
                </a:path>
              </a:pathLst>
            </a:custGeom>
            <a:solidFill>
              <a:srgbClr val="FFFFFF"/>
            </a:solidFill>
            <a:ln>
              <a:noFill/>
            </a:ln>
          </p:spPr>
          <p:txBody>
            <a:bodyPr spcFirstLastPara="1" wrap="square" lIns="121900" tIns="121900" rIns="121900" bIns="121900" anchor="ctr" anchorCtr="0">
              <a:noAutofit/>
            </a:bodyPr>
            <a:lstStyle/>
            <a:p>
              <a:pPr defTabSz="1219140"/>
              <a:endParaRPr sz="2400"/>
            </a:p>
          </p:txBody>
        </p:sp>
        <p:sp>
          <p:nvSpPr>
            <p:cNvPr id="21" name="Google Shape;1284;p65">
              <a:extLst>
                <a:ext uri="{FF2B5EF4-FFF2-40B4-BE49-F238E27FC236}">
                  <a16:creationId xmlns:a16="http://schemas.microsoft.com/office/drawing/2014/main" id="{0799E92D-B345-479C-01F8-4AFD9594FEBA}"/>
                </a:ext>
              </a:extLst>
            </p:cNvPr>
            <p:cNvSpPr/>
            <p:nvPr/>
          </p:nvSpPr>
          <p:spPr>
            <a:xfrm>
              <a:off x="3956200" y="3542200"/>
              <a:ext cx="11350" cy="13400"/>
            </a:xfrm>
            <a:custGeom>
              <a:avLst/>
              <a:gdLst/>
              <a:ahLst/>
              <a:cxnLst/>
              <a:rect l="l" t="t" r="r" b="b"/>
              <a:pathLst>
                <a:path w="454" h="536" extrusionOk="0">
                  <a:moveTo>
                    <a:pt x="248" y="0"/>
                  </a:moveTo>
                  <a:lnTo>
                    <a:pt x="83" y="165"/>
                  </a:lnTo>
                  <a:lnTo>
                    <a:pt x="0" y="371"/>
                  </a:lnTo>
                  <a:lnTo>
                    <a:pt x="0" y="495"/>
                  </a:lnTo>
                  <a:lnTo>
                    <a:pt x="83" y="536"/>
                  </a:lnTo>
                  <a:lnTo>
                    <a:pt x="165" y="536"/>
                  </a:lnTo>
                  <a:lnTo>
                    <a:pt x="248" y="453"/>
                  </a:lnTo>
                  <a:lnTo>
                    <a:pt x="248" y="371"/>
                  </a:lnTo>
                  <a:lnTo>
                    <a:pt x="330" y="289"/>
                  </a:lnTo>
                  <a:lnTo>
                    <a:pt x="412" y="206"/>
                  </a:lnTo>
                  <a:lnTo>
                    <a:pt x="453" y="83"/>
                  </a:lnTo>
                  <a:lnTo>
                    <a:pt x="412" y="0"/>
                  </a:lnTo>
                  <a:close/>
                </a:path>
              </a:pathLst>
            </a:custGeom>
            <a:solidFill>
              <a:srgbClr val="FFFFFF"/>
            </a:solidFill>
            <a:ln>
              <a:noFill/>
            </a:ln>
          </p:spPr>
          <p:txBody>
            <a:bodyPr spcFirstLastPara="1" wrap="square" lIns="121900" tIns="121900" rIns="121900" bIns="121900" anchor="ctr" anchorCtr="0">
              <a:noAutofit/>
            </a:bodyPr>
            <a:lstStyle/>
            <a:p>
              <a:pPr defTabSz="1219140"/>
              <a:endParaRPr sz="2400"/>
            </a:p>
          </p:txBody>
        </p:sp>
        <p:sp>
          <p:nvSpPr>
            <p:cNvPr id="22" name="Google Shape;1285;p65">
              <a:extLst>
                <a:ext uri="{FF2B5EF4-FFF2-40B4-BE49-F238E27FC236}">
                  <a16:creationId xmlns:a16="http://schemas.microsoft.com/office/drawing/2014/main" id="{A5B15990-49FA-71A7-F567-0D8A83883E0C}"/>
                </a:ext>
              </a:extLst>
            </p:cNvPr>
            <p:cNvSpPr/>
            <p:nvPr/>
          </p:nvSpPr>
          <p:spPr>
            <a:xfrm>
              <a:off x="3945900" y="3538075"/>
              <a:ext cx="11350" cy="14450"/>
            </a:xfrm>
            <a:custGeom>
              <a:avLst/>
              <a:gdLst/>
              <a:ahLst/>
              <a:cxnLst/>
              <a:rect l="l" t="t" r="r" b="b"/>
              <a:pathLst>
                <a:path w="454" h="578" extrusionOk="0">
                  <a:moveTo>
                    <a:pt x="248" y="1"/>
                  </a:moveTo>
                  <a:lnTo>
                    <a:pt x="83" y="206"/>
                  </a:lnTo>
                  <a:lnTo>
                    <a:pt x="1" y="454"/>
                  </a:lnTo>
                  <a:lnTo>
                    <a:pt x="1" y="536"/>
                  </a:lnTo>
                  <a:lnTo>
                    <a:pt x="83" y="577"/>
                  </a:lnTo>
                  <a:lnTo>
                    <a:pt x="165" y="577"/>
                  </a:lnTo>
                  <a:lnTo>
                    <a:pt x="207"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p>
              <a:pPr defTabSz="1219140"/>
              <a:endParaRPr sz="2400"/>
            </a:p>
          </p:txBody>
        </p:sp>
        <p:sp>
          <p:nvSpPr>
            <p:cNvPr id="23" name="Google Shape;1286;p65">
              <a:extLst>
                <a:ext uri="{FF2B5EF4-FFF2-40B4-BE49-F238E27FC236}">
                  <a16:creationId xmlns:a16="http://schemas.microsoft.com/office/drawing/2014/main" id="{0107BC76-A1FE-442F-7BE3-F5B038666C05}"/>
                </a:ext>
              </a:extLst>
            </p:cNvPr>
            <p:cNvSpPr/>
            <p:nvPr/>
          </p:nvSpPr>
          <p:spPr>
            <a:xfrm>
              <a:off x="3934575" y="3534975"/>
              <a:ext cx="11350" cy="15475"/>
            </a:xfrm>
            <a:custGeom>
              <a:avLst/>
              <a:gdLst/>
              <a:ahLst/>
              <a:cxnLst/>
              <a:rect l="l" t="t" r="r" b="b"/>
              <a:pathLst>
                <a:path w="454" h="619" extrusionOk="0">
                  <a:moveTo>
                    <a:pt x="371" y="1"/>
                  </a:moveTo>
                  <a:lnTo>
                    <a:pt x="248" y="42"/>
                  </a:lnTo>
                  <a:lnTo>
                    <a:pt x="124" y="248"/>
                  </a:lnTo>
                  <a:lnTo>
                    <a:pt x="1" y="454"/>
                  </a:lnTo>
                  <a:lnTo>
                    <a:pt x="42" y="536"/>
                  </a:lnTo>
                  <a:lnTo>
                    <a:pt x="83" y="619"/>
                  </a:lnTo>
                  <a:lnTo>
                    <a:pt x="206" y="619"/>
                  </a:lnTo>
                  <a:lnTo>
                    <a:pt x="248" y="536"/>
                  </a:lnTo>
                  <a:lnTo>
                    <a:pt x="289" y="413"/>
                  </a:lnTo>
                  <a:lnTo>
                    <a:pt x="371" y="289"/>
                  </a:lnTo>
                  <a:lnTo>
                    <a:pt x="412" y="248"/>
                  </a:lnTo>
                  <a:lnTo>
                    <a:pt x="412" y="207"/>
                  </a:lnTo>
                  <a:lnTo>
                    <a:pt x="454" y="125"/>
                  </a:lnTo>
                  <a:lnTo>
                    <a:pt x="454" y="42"/>
                  </a:lnTo>
                  <a:lnTo>
                    <a:pt x="371" y="1"/>
                  </a:lnTo>
                  <a:close/>
                </a:path>
              </a:pathLst>
            </a:custGeom>
            <a:solidFill>
              <a:srgbClr val="FFFFFF"/>
            </a:solidFill>
            <a:ln>
              <a:noFill/>
            </a:ln>
          </p:spPr>
          <p:txBody>
            <a:bodyPr spcFirstLastPara="1" wrap="square" lIns="121900" tIns="121900" rIns="121900" bIns="121900" anchor="ctr" anchorCtr="0">
              <a:noAutofit/>
            </a:bodyPr>
            <a:lstStyle/>
            <a:p>
              <a:pPr defTabSz="1219140"/>
              <a:endParaRPr sz="2400"/>
            </a:p>
          </p:txBody>
        </p:sp>
        <p:sp>
          <p:nvSpPr>
            <p:cNvPr id="24" name="Google Shape;1287;p65">
              <a:extLst>
                <a:ext uri="{FF2B5EF4-FFF2-40B4-BE49-F238E27FC236}">
                  <a16:creationId xmlns:a16="http://schemas.microsoft.com/office/drawing/2014/main" id="{1012E5C1-EA35-5A4F-7C10-2FEA9D1F5AB6}"/>
                </a:ext>
              </a:extLst>
            </p:cNvPr>
            <p:cNvSpPr/>
            <p:nvPr/>
          </p:nvSpPr>
          <p:spPr>
            <a:xfrm>
              <a:off x="3829550" y="3121075"/>
              <a:ext cx="132850" cy="418050"/>
            </a:xfrm>
            <a:custGeom>
              <a:avLst/>
              <a:gdLst/>
              <a:ahLst/>
              <a:cxnLst/>
              <a:rect l="l" t="t" r="r" b="b"/>
              <a:pathLst>
                <a:path w="5314" h="16722" extrusionOk="0">
                  <a:moveTo>
                    <a:pt x="5314" y="0"/>
                  </a:moveTo>
                  <a:lnTo>
                    <a:pt x="1" y="330"/>
                  </a:lnTo>
                  <a:lnTo>
                    <a:pt x="206" y="1648"/>
                  </a:lnTo>
                  <a:lnTo>
                    <a:pt x="783" y="5190"/>
                  </a:lnTo>
                  <a:lnTo>
                    <a:pt x="1113" y="7620"/>
                  </a:lnTo>
                  <a:lnTo>
                    <a:pt x="1483" y="10379"/>
                  </a:lnTo>
                  <a:lnTo>
                    <a:pt x="1813" y="13427"/>
                  </a:lnTo>
                  <a:lnTo>
                    <a:pt x="2142" y="16598"/>
                  </a:lnTo>
                  <a:lnTo>
                    <a:pt x="2307" y="16639"/>
                  </a:lnTo>
                  <a:lnTo>
                    <a:pt x="2760" y="16722"/>
                  </a:lnTo>
                  <a:lnTo>
                    <a:pt x="3790" y="16722"/>
                  </a:lnTo>
                  <a:lnTo>
                    <a:pt x="4160" y="16639"/>
                  </a:lnTo>
                  <a:lnTo>
                    <a:pt x="4325" y="15033"/>
                  </a:lnTo>
                  <a:lnTo>
                    <a:pt x="4655" y="10997"/>
                  </a:lnTo>
                  <a:lnTo>
                    <a:pt x="4861" y="8402"/>
                  </a:lnTo>
                  <a:lnTo>
                    <a:pt x="5025" y="5601"/>
                  </a:lnTo>
                  <a:lnTo>
                    <a:pt x="5190" y="2760"/>
                  </a:lnTo>
                  <a:lnTo>
                    <a:pt x="5314" y="0"/>
                  </a:lnTo>
                  <a:close/>
                </a:path>
              </a:pathLst>
            </a:custGeom>
            <a:solidFill>
              <a:srgbClr val="FFA679"/>
            </a:solidFill>
            <a:ln>
              <a:noFill/>
            </a:ln>
          </p:spPr>
          <p:txBody>
            <a:bodyPr spcFirstLastPara="1" wrap="square" lIns="121900" tIns="121900" rIns="121900" bIns="121900" anchor="ctr" anchorCtr="0">
              <a:noAutofit/>
            </a:bodyPr>
            <a:lstStyle/>
            <a:p>
              <a:pPr defTabSz="1219140"/>
              <a:endParaRPr sz="2400"/>
            </a:p>
          </p:txBody>
        </p:sp>
        <p:sp>
          <p:nvSpPr>
            <p:cNvPr id="25" name="Google Shape;1288;p65">
              <a:extLst>
                <a:ext uri="{FF2B5EF4-FFF2-40B4-BE49-F238E27FC236}">
                  <a16:creationId xmlns:a16="http://schemas.microsoft.com/office/drawing/2014/main" id="{E7FDD7AA-FA57-F5BC-B7F3-922C251CD302}"/>
                </a:ext>
              </a:extLst>
            </p:cNvPr>
            <p:cNvSpPr/>
            <p:nvPr/>
          </p:nvSpPr>
          <p:spPr>
            <a:xfrm>
              <a:off x="3723500" y="3117975"/>
              <a:ext cx="239925" cy="401600"/>
            </a:xfrm>
            <a:custGeom>
              <a:avLst/>
              <a:gdLst/>
              <a:ahLst/>
              <a:cxnLst/>
              <a:rect l="l" t="t" r="r" b="b"/>
              <a:pathLst>
                <a:path w="9597" h="16064" extrusionOk="0">
                  <a:moveTo>
                    <a:pt x="42" y="1"/>
                  </a:moveTo>
                  <a:lnTo>
                    <a:pt x="0" y="660"/>
                  </a:lnTo>
                  <a:lnTo>
                    <a:pt x="0" y="1524"/>
                  </a:lnTo>
                  <a:lnTo>
                    <a:pt x="0" y="3707"/>
                  </a:lnTo>
                  <a:lnTo>
                    <a:pt x="124" y="6302"/>
                  </a:lnTo>
                  <a:lnTo>
                    <a:pt x="247" y="9020"/>
                  </a:lnTo>
                  <a:lnTo>
                    <a:pt x="412" y="11574"/>
                  </a:lnTo>
                  <a:lnTo>
                    <a:pt x="618" y="13757"/>
                  </a:lnTo>
                  <a:lnTo>
                    <a:pt x="783" y="15322"/>
                  </a:lnTo>
                  <a:lnTo>
                    <a:pt x="865" y="15734"/>
                  </a:lnTo>
                  <a:lnTo>
                    <a:pt x="906" y="15940"/>
                  </a:lnTo>
                  <a:lnTo>
                    <a:pt x="1112" y="15981"/>
                  </a:lnTo>
                  <a:lnTo>
                    <a:pt x="1442" y="16022"/>
                  </a:lnTo>
                  <a:lnTo>
                    <a:pt x="2307" y="16063"/>
                  </a:lnTo>
                  <a:lnTo>
                    <a:pt x="3131" y="16063"/>
                  </a:lnTo>
                  <a:lnTo>
                    <a:pt x="3419" y="16022"/>
                  </a:lnTo>
                  <a:lnTo>
                    <a:pt x="3542" y="15981"/>
                  </a:lnTo>
                  <a:lnTo>
                    <a:pt x="3748" y="14086"/>
                  </a:lnTo>
                  <a:lnTo>
                    <a:pt x="4201" y="10050"/>
                  </a:lnTo>
                  <a:lnTo>
                    <a:pt x="4819" y="4202"/>
                  </a:lnTo>
                  <a:lnTo>
                    <a:pt x="5396" y="10050"/>
                  </a:lnTo>
                  <a:lnTo>
                    <a:pt x="5849" y="14086"/>
                  </a:lnTo>
                  <a:lnTo>
                    <a:pt x="6014" y="15404"/>
                  </a:lnTo>
                  <a:lnTo>
                    <a:pt x="6096" y="15816"/>
                  </a:lnTo>
                  <a:lnTo>
                    <a:pt x="6137" y="15940"/>
                  </a:lnTo>
                  <a:lnTo>
                    <a:pt x="6302" y="15981"/>
                  </a:lnTo>
                  <a:lnTo>
                    <a:pt x="6590" y="16022"/>
                  </a:lnTo>
                  <a:lnTo>
                    <a:pt x="8485" y="16022"/>
                  </a:lnTo>
                  <a:lnTo>
                    <a:pt x="8608" y="15981"/>
                  </a:lnTo>
                  <a:lnTo>
                    <a:pt x="8814" y="13674"/>
                  </a:lnTo>
                  <a:lnTo>
                    <a:pt x="9226" y="8650"/>
                  </a:lnTo>
                  <a:lnTo>
                    <a:pt x="9391" y="5849"/>
                  </a:lnTo>
                  <a:lnTo>
                    <a:pt x="9556" y="3295"/>
                  </a:lnTo>
                  <a:lnTo>
                    <a:pt x="9597" y="1277"/>
                  </a:lnTo>
                  <a:lnTo>
                    <a:pt x="9597" y="577"/>
                  </a:lnTo>
                  <a:lnTo>
                    <a:pt x="9556" y="124"/>
                  </a:lnTo>
                  <a:lnTo>
                    <a:pt x="42" y="1"/>
                  </a:lnTo>
                  <a:close/>
                </a:path>
              </a:pathLst>
            </a:custGeom>
            <a:solidFill>
              <a:srgbClr val="5189E5"/>
            </a:solidFill>
            <a:ln>
              <a:noFill/>
            </a:ln>
          </p:spPr>
          <p:txBody>
            <a:bodyPr spcFirstLastPara="1" wrap="square" lIns="121900" tIns="121900" rIns="121900" bIns="121900" anchor="ctr" anchorCtr="0">
              <a:noAutofit/>
            </a:bodyPr>
            <a:lstStyle/>
            <a:p>
              <a:pPr defTabSz="1219140"/>
              <a:endParaRPr sz="2400"/>
            </a:p>
          </p:txBody>
        </p:sp>
        <p:sp>
          <p:nvSpPr>
            <p:cNvPr id="26" name="Google Shape;1289;p65">
              <a:extLst>
                <a:ext uri="{FF2B5EF4-FFF2-40B4-BE49-F238E27FC236}">
                  <a16:creationId xmlns:a16="http://schemas.microsoft.com/office/drawing/2014/main" id="{D0594269-4DB1-04D9-D2DB-96E59683B451}"/>
                </a:ext>
              </a:extLst>
            </p:cNvPr>
            <p:cNvSpPr/>
            <p:nvPr/>
          </p:nvSpPr>
          <p:spPr>
            <a:xfrm>
              <a:off x="3603025" y="2835850"/>
              <a:ext cx="245075" cy="159625"/>
            </a:xfrm>
            <a:custGeom>
              <a:avLst/>
              <a:gdLst/>
              <a:ahLst/>
              <a:cxnLst/>
              <a:rect l="l" t="t" r="r" b="b"/>
              <a:pathLst>
                <a:path w="9803" h="6385" extrusionOk="0">
                  <a:moveTo>
                    <a:pt x="6796" y="1"/>
                  </a:moveTo>
                  <a:lnTo>
                    <a:pt x="6426" y="989"/>
                  </a:lnTo>
                  <a:lnTo>
                    <a:pt x="6014" y="2307"/>
                  </a:lnTo>
                  <a:lnTo>
                    <a:pt x="5767" y="2925"/>
                  </a:lnTo>
                  <a:lnTo>
                    <a:pt x="5561" y="3419"/>
                  </a:lnTo>
                  <a:lnTo>
                    <a:pt x="5355" y="3831"/>
                  </a:lnTo>
                  <a:lnTo>
                    <a:pt x="5272" y="3954"/>
                  </a:lnTo>
                  <a:lnTo>
                    <a:pt x="5190" y="3996"/>
                  </a:lnTo>
                  <a:lnTo>
                    <a:pt x="5025" y="4037"/>
                  </a:lnTo>
                  <a:lnTo>
                    <a:pt x="4819" y="4078"/>
                  </a:lnTo>
                  <a:lnTo>
                    <a:pt x="4160" y="4119"/>
                  </a:lnTo>
                  <a:lnTo>
                    <a:pt x="2513" y="4119"/>
                  </a:lnTo>
                  <a:lnTo>
                    <a:pt x="948" y="4078"/>
                  </a:lnTo>
                  <a:lnTo>
                    <a:pt x="248" y="4037"/>
                  </a:lnTo>
                  <a:lnTo>
                    <a:pt x="1" y="5396"/>
                  </a:lnTo>
                  <a:lnTo>
                    <a:pt x="742" y="5602"/>
                  </a:lnTo>
                  <a:lnTo>
                    <a:pt x="1566" y="5808"/>
                  </a:lnTo>
                  <a:lnTo>
                    <a:pt x="2595" y="6055"/>
                  </a:lnTo>
                  <a:lnTo>
                    <a:pt x="3625" y="6220"/>
                  </a:lnTo>
                  <a:lnTo>
                    <a:pt x="4696" y="6343"/>
                  </a:lnTo>
                  <a:lnTo>
                    <a:pt x="5149" y="6384"/>
                  </a:lnTo>
                  <a:lnTo>
                    <a:pt x="5602" y="6384"/>
                  </a:lnTo>
                  <a:lnTo>
                    <a:pt x="6014" y="6302"/>
                  </a:lnTo>
                  <a:lnTo>
                    <a:pt x="6302" y="6220"/>
                  </a:lnTo>
                  <a:lnTo>
                    <a:pt x="6590" y="6096"/>
                  </a:lnTo>
                  <a:lnTo>
                    <a:pt x="6879" y="5890"/>
                  </a:lnTo>
                  <a:lnTo>
                    <a:pt x="7167" y="5602"/>
                  </a:lnTo>
                  <a:lnTo>
                    <a:pt x="7455" y="5272"/>
                  </a:lnTo>
                  <a:lnTo>
                    <a:pt x="8032" y="4490"/>
                  </a:lnTo>
                  <a:lnTo>
                    <a:pt x="8608" y="3666"/>
                  </a:lnTo>
                  <a:lnTo>
                    <a:pt x="9062" y="2842"/>
                  </a:lnTo>
                  <a:lnTo>
                    <a:pt x="9473" y="2142"/>
                  </a:lnTo>
                  <a:lnTo>
                    <a:pt x="9803" y="1483"/>
                  </a:lnTo>
                  <a:lnTo>
                    <a:pt x="6796" y="1"/>
                  </a:lnTo>
                  <a:close/>
                </a:path>
              </a:pathLst>
            </a:custGeom>
            <a:solidFill>
              <a:srgbClr val="FFA679"/>
            </a:solidFill>
            <a:ln>
              <a:noFill/>
            </a:ln>
          </p:spPr>
          <p:txBody>
            <a:bodyPr spcFirstLastPara="1" wrap="square" lIns="121900" tIns="121900" rIns="121900" bIns="121900" anchor="ctr" anchorCtr="0">
              <a:noAutofit/>
            </a:bodyPr>
            <a:lstStyle/>
            <a:p>
              <a:pPr defTabSz="1219140"/>
              <a:endParaRPr sz="2400"/>
            </a:p>
          </p:txBody>
        </p:sp>
        <p:sp>
          <p:nvSpPr>
            <p:cNvPr id="27" name="Google Shape;1290;p65">
              <a:extLst>
                <a:ext uri="{FF2B5EF4-FFF2-40B4-BE49-F238E27FC236}">
                  <a16:creationId xmlns:a16="http://schemas.microsoft.com/office/drawing/2014/main" id="{4B4E8C3B-0479-268B-DA04-2E9AC7D0C5C9}"/>
                </a:ext>
              </a:extLst>
            </p:cNvPr>
            <p:cNvSpPr/>
            <p:nvPr/>
          </p:nvSpPr>
          <p:spPr>
            <a:xfrm>
              <a:off x="3529925" y="2909975"/>
              <a:ext cx="81375" cy="84475"/>
            </a:xfrm>
            <a:custGeom>
              <a:avLst/>
              <a:gdLst/>
              <a:ahLst/>
              <a:cxnLst/>
              <a:rect l="l" t="t" r="r" b="b"/>
              <a:pathLst>
                <a:path w="3255" h="3379" extrusionOk="0">
                  <a:moveTo>
                    <a:pt x="1936" y="1"/>
                  </a:moveTo>
                  <a:lnTo>
                    <a:pt x="1854" y="83"/>
                  </a:lnTo>
                  <a:lnTo>
                    <a:pt x="1854" y="207"/>
                  </a:lnTo>
                  <a:lnTo>
                    <a:pt x="1854" y="330"/>
                  </a:lnTo>
                  <a:lnTo>
                    <a:pt x="1895" y="536"/>
                  </a:lnTo>
                  <a:lnTo>
                    <a:pt x="1977" y="825"/>
                  </a:lnTo>
                  <a:lnTo>
                    <a:pt x="2060" y="989"/>
                  </a:lnTo>
                  <a:lnTo>
                    <a:pt x="1071" y="989"/>
                  </a:lnTo>
                  <a:lnTo>
                    <a:pt x="742" y="1031"/>
                  </a:lnTo>
                  <a:lnTo>
                    <a:pt x="412" y="1072"/>
                  </a:lnTo>
                  <a:lnTo>
                    <a:pt x="165" y="1154"/>
                  </a:lnTo>
                  <a:lnTo>
                    <a:pt x="124" y="1195"/>
                  </a:lnTo>
                  <a:lnTo>
                    <a:pt x="83" y="1237"/>
                  </a:lnTo>
                  <a:lnTo>
                    <a:pt x="124" y="1360"/>
                  </a:lnTo>
                  <a:lnTo>
                    <a:pt x="206" y="1443"/>
                  </a:lnTo>
                  <a:lnTo>
                    <a:pt x="371" y="1525"/>
                  </a:lnTo>
                  <a:lnTo>
                    <a:pt x="577" y="1566"/>
                  </a:lnTo>
                  <a:lnTo>
                    <a:pt x="906" y="1607"/>
                  </a:lnTo>
                  <a:lnTo>
                    <a:pt x="1071" y="1648"/>
                  </a:lnTo>
                  <a:lnTo>
                    <a:pt x="906" y="1772"/>
                  </a:lnTo>
                  <a:lnTo>
                    <a:pt x="495" y="2060"/>
                  </a:lnTo>
                  <a:lnTo>
                    <a:pt x="289" y="2225"/>
                  </a:lnTo>
                  <a:lnTo>
                    <a:pt x="124" y="2390"/>
                  </a:lnTo>
                  <a:lnTo>
                    <a:pt x="0" y="2555"/>
                  </a:lnTo>
                  <a:lnTo>
                    <a:pt x="0" y="2637"/>
                  </a:lnTo>
                  <a:lnTo>
                    <a:pt x="0" y="2678"/>
                  </a:lnTo>
                  <a:lnTo>
                    <a:pt x="83" y="2719"/>
                  </a:lnTo>
                  <a:lnTo>
                    <a:pt x="124" y="2760"/>
                  </a:lnTo>
                  <a:lnTo>
                    <a:pt x="289" y="2719"/>
                  </a:lnTo>
                  <a:lnTo>
                    <a:pt x="453" y="2637"/>
                  </a:lnTo>
                  <a:lnTo>
                    <a:pt x="659" y="2513"/>
                  </a:lnTo>
                  <a:lnTo>
                    <a:pt x="1030" y="2266"/>
                  </a:lnTo>
                  <a:lnTo>
                    <a:pt x="1154" y="2143"/>
                  </a:lnTo>
                  <a:lnTo>
                    <a:pt x="1154" y="2143"/>
                  </a:lnTo>
                  <a:lnTo>
                    <a:pt x="1071" y="2307"/>
                  </a:lnTo>
                  <a:lnTo>
                    <a:pt x="906" y="2678"/>
                  </a:lnTo>
                  <a:lnTo>
                    <a:pt x="742" y="3049"/>
                  </a:lnTo>
                  <a:lnTo>
                    <a:pt x="742" y="3172"/>
                  </a:lnTo>
                  <a:lnTo>
                    <a:pt x="783" y="3296"/>
                  </a:lnTo>
                  <a:lnTo>
                    <a:pt x="865" y="3296"/>
                  </a:lnTo>
                  <a:lnTo>
                    <a:pt x="989" y="3214"/>
                  </a:lnTo>
                  <a:lnTo>
                    <a:pt x="1112" y="3090"/>
                  </a:lnTo>
                  <a:lnTo>
                    <a:pt x="1277" y="2925"/>
                  </a:lnTo>
                  <a:lnTo>
                    <a:pt x="1483" y="2555"/>
                  </a:lnTo>
                  <a:lnTo>
                    <a:pt x="1565" y="2390"/>
                  </a:lnTo>
                  <a:lnTo>
                    <a:pt x="1565" y="2555"/>
                  </a:lnTo>
                  <a:lnTo>
                    <a:pt x="1607" y="2884"/>
                  </a:lnTo>
                  <a:lnTo>
                    <a:pt x="1689" y="3214"/>
                  </a:lnTo>
                  <a:lnTo>
                    <a:pt x="1771" y="3337"/>
                  </a:lnTo>
                  <a:lnTo>
                    <a:pt x="1854" y="3378"/>
                  </a:lnTo>
                  <a:lnTo>
                    <a:pt x="1977" y="3337"/>
                  </a:lnTo>
                  <a:lnTo>
                    <a:pt x="2018" y="3255"/>
                  </a:lnTo>
                  <a:lnTo>
                    <a:pt x="2101" y="2966"/>
                  </a:lnTo>
                  <a:lnTo>
                    <a:pt x="2142" y="2637"/>
                  </a:lnTo>
                  <a:lnTo>
                    <a:pt x="2142" y="2513"/>
                  </a:lnTo>
                  <a:lnTo>
                    <a:pt x="2389" y="2555"/>
                  </a:lnTo>
                  <a:lnTo>
                    <a:pt x="2595" y="2513"/>
                  </a:lnTo>
                  <a:lnTo>
                    <a:pt x="2883" y="2431"/>
                  </a:lnTo>
                  <a:lnTo>
                    <a:pt x="3254" y="1072"/>
                  </a:lnTo>
                  <a:lnTo>
                    <a:pt x="2966" y="907"/>
                  </a:lnTo>
                  <a:lnTo>
                    <a:pt x="2719" y="742"/>
                  </a:lnTo>
                  <a:lnTo>
                    <a:pt x="2513" y="578"/>
                  </a:lnTo>
                  <a:lnTo>
                    <a:pt x="2266" y="207"/>
                  </a:lnTo>
                  <a:lnTo>
                    <a:pt x="2142" y="42"/>
                  </a:lnTo>
                  <a:lnTo>
                    <a:pt x="2060" y="1"/>
                  </a:lnTo>
                  <a:close/>
                </a:path>
              </a:pathLst>
            </a:custGeom>
            <a:solidFill>
              <a:srgbClr val="FFA679"/>
            </a:solidFill>
            <a:ln>
              <a:noFill/>
            </a:ln>
          </p:spPr>
          <p:txBody>
            <a:bodyPr spcFirstLastPara="1" wrap="square" lIns="121900" tIns="121900" rIns="121900" bIns="121900" anchor="ctr" anchorCtr="0">
              <a:noAutofit/>
            </a:bodyPr>
            <a:lstStyle/>
            <a:p>
              <a:pPr defTabSz="1219140"/>
              <a:endParaRPr sz="2400"/>
            </a:p>
          </p:txBody>
        </p:sp>
        <p:sp>
          <p:nvSpPr>
            <p:cNvPr id="28" name="Google Shape;1291;p65">
              <a:extLst>
                <a:ext uri="{FF2B5EF4-FFF2-40B4-BE49-F238E27FC236}">
                  <a16:creationId xmlns:a16="http://schemas.microsoft.com/office/drawing/2014/main" id="{456B7A92-1C87-30E3-46D9-8F2B4116C8A9}"/>
                </a:ext>
              </a:extLst>
            </p:cNvPr>
            <p:cNvSpPr/>
            <p:nvPr/>
          </p:nvSpPr>
          <p:spPr>
            <a:xfrm>
              <a:off x="3725550" y="2834825"/>
              <a:ext cx="54600" cy="109175"/>
            </a:xfrm>
            <a:custGeom>
              <a:avLst/>
              <a:gdLst/>
              <a:ahLst/>
              <a:cxnLst/>
              <a:rect l="l" t="t" r="r" b="b"/>
              <a:pathLst>
                <a:path w="2184" h="4367" extrusionOk="0">
                  <a:moveTo>
                    <a:pt x="1936" y="0"/>
                  </a:moveTo>
                  <a:lnTo>
                    <a:pt x="1731" y="124"/>
                  </a:lnTo>
                  <a:lnTo>
                    <a:pt x="1566" y="289"/>
                  </a:lnTo>
                  <a:lnTo>
                    <a:pt x="1401" y="495"/>
                  </a:lnTo>
                  <a:lnTo>
                    <a:pt x="1195" y="742"/>
                  </a:lnTo>
                  <a:lnTo>
                    <a:pt x="866" y="1318"/>
                  </a:lnTo>
                  <a:lnTo>
                    <a:pt x="577" y="1977"/>
                  </a:lnTo>
                  <a:lnTo>
                    <a:pt x="330" y="2595"/>
                  </a:lnTo>
                  <a:lnTo>
                    <a:pt x="165" y="3131"/>
                  </a:lnTo>
                  <a:lnTo>
                    <a:pt x="1" y="3666"/>
                  </a:lnTo>
                  <a:lnTo>
                    <a:pt x="124" y="3790"/>
                  </a:lnTo>
                  <a:lnTo>
                    <a:pt x="577" y="3995"/>
                  </a:lnTo>
                  <a:lnTo>
                    <a:pt x="866" y="4119"/>
                  </a:lnTo>
                  <a:lnTo>
                    <a:pt x="1278" y="4243"/>
                  </a:lnTo>
                  <a:lnTo>
                    <a:pt x="1689" y="4325"/>
                  </a:lnTo>
                  <a:lnTo>
                    <a:pt x="2184" y="4366"/>
                  </a:lnTo>
                  <a:lnTo>
                    <a:pt x="1936" y="0"/>
                  </a:lnTo>
                  <a:close/>
                </a:path>
              </a:pathLst>
            </a:custGeom>
            <a:solidFill>
              <a:srgbClr val="58E0CD"/>
            </a:solidFill>
            <a:ln>
              <a:noFill/>
            </a:ln>
          </p:spPr>
          <p:txBody>
            <a:bodyPr spcFirstLastPara="1" wrap="square" lIns="121900" tIns="121900" rIns="121900" bIns="121900" anchor="ctr" anchorCtr="0">
              <a:noAutofit/>
            </a:bodyPr>
            <a:lstStyle/>
            <a:p>
              <a:pPr defTabSz="1219140"/>
              <a:endParaRPr sz="2400"/>
            </a:p>
          </p:txBody>
        </p:sp>
        <p:sp>
          <p:nvSpPr>
            <p:cNvPr id="29" name="Google Shape;1292;p65">
              <a:extLst>
                <a:ext uri="{FF2B5EF4-FFF2-40B4-BE49-F238E27FC236}">
                  <a16:creationId xmlns:a16="http://schemas.microsoft.com/office/drawing/2014/main" id="{E19001E9-CB7F-351F-1B69-CA160BB1FF9A}"/>
                </a:ext>
              </a:extLst>
            </p:cNvPr>
            <p:cNvSpPr/>
            <p:nvPr/>
          </p:nvSpPr>
          <p:spPr>
            <a:xfrm>
              <a:off x="3719375" y="2819375"/>
              <a:ext cx="245075" cy="321275"/>
            </a:xfrm>
            <a:custGeom>
              <a:avLst/>
              <a:gdLst/>
              <a:ahLst/>
              <a:cxnLst/>
              <a:rect l="l" t="t" r="r" b="b"/>
              <a:pathLst>
                <a:path w="9803" h="12851" extrusionOk="0">
                  <a:moveTo>
                    <a:pt x="4037" y="1"/>
                  </a:moveTo>
                  <a:lnTo>
                    <a:pt x="2183" y="618"/>
                  </a:lnTo>
                  <a:lnTo>
                    <a:pt x="1" y="12068"/>
                  </a:lnTo>
                  <a:lnTo>
                    <a:pt x="701" y="12315"/>
                  </a:lnTo>
                  <a:lnTo>
                    <a:pt x="1483" y="12480"/>
                  </a:lnTo>
                  <a:lnTo>
                    <a:pt x="2266" y="12645"/>
                  </a:lnTo>
                  <a:lnTo>
                    <a:pt x="3048" y="12727"/>
                  </a:lnTo>
                  <a:lnTo>
                    <a:pt x="3872" y="12810"/>
                  </a:lnTo>
                  <a:lnTo>
                    <a:pt x="4696" y="12851"/>
                  </a:lnTo>
                  <a:lnTo>
                    <a:pt x="6261" y="12810"/>
                  </a:lnTo>
                  <a:lnTo>
                    <a:pt x="7661" y="12727"/>
                  </a:lnTo>
                  <a:lnTo>
                    <a:pt x="8773" y="12645"/>
                  </a:lnTo>
                  <a:lnTo>
                    <a:pt x="9803" y="12480"/>
                  </a:lnTo>
                  <a:lnTo>
                    <a:pt x="7785" y="618"/>
                  </a:lnTo>
                  <a:lnTo>
                    <a:pt x="5931" y="1"/>
                  </a:lnTo>
                  <a:close/>
                </a:path>
              </a:pathLst>
            </a:custGeom>
            <a:solidFill>
              <a:srgbClr val="58E0CD"/>
            </a:solidFill>
            <a:ln>
              <a:noFill/>
            </a:ln>
          </p:spPr>
          <p:txBody>
            <a:bodyPr spcFirstLastPara="1" wrap="square" lIns="121900" tIns="121900" rIns="121900" bIns="121900" anchor="ctr" anchorCtr="0">
              <a:noAutofit/>
            </a:bodyPr>
            <a:lstStyle/>
            <a:p>
              <a:pPr defTabSz="1219140"/>
              <a:endParaRPr sz="2400"/>
            </a:p>
          </p:txBody>
        </p:sp>
        <p:sp>
          <p:nvSpPr>
            <p:cNvPr id="30" name="Google Shape;1293;p65">
              <a:extLst>
                <a:ext uri="{FF2B5EF4-FFF2-40B4-BE49-F238E27FC236}">
                  <a16:creationId xmlns:a16="http://schemas.microsoft.com/office/drawing/2014/main" id="{F3437640-6A5A-B1B9-B901-51928B3F0B26}"/>
                </a:ext>
              </a:extLst>
            </p:cNvPr>
            <p:cNvSpPr/>
            <p:nvPr/>
          </p:nvSpPr>
          <p:spPr>
            <a:xfrm>
              <a:off x="3769825" y="2834825"/>
              <a:ext cx="171975" cy="223450"/>
            </a:xfrm>
            <a:custGeom>
              <a:avLst/>
              <a:gdLst/>
              <a:ahLst/>
              <a:cxnLst/>
              <a:rect l="l" t="t" r="r" b="b"/>
              <a:pathLst>
                <a:path w="6879" h="8938" extrusionOk="0">
                  <a:moveTo>
                    <a:pt x="5767" y="0"/>
                  </a:moveTo>
                  <a:lnTo>
                    <a:pt x="3666" y="701"/>
                  </a:lnTo>
                  <a:lnTo>
                    <a:pt x="3831" y="1730"/>
                  </a:lnTo>
                  <a:lnTo>
                    <a:pt x="4037" y="3007"/>
                  </a:lnTo>
                  <a:lnTo>
                    <a:pt x="4078" y="3625"/>
                  </a:lnTo>
                  <a:lnTo>
                    <a:pt x="4119" y="4160"/>
                  </a:lnTo>
                  <a:lnTo>
                    <a:pt x="4078" y="4572"/>
                  </a:lnTo>
                  <a:lnTo>
                    <a:pt x="4078" y="4737"/>
                  </a:lnTo>
                  <a:lnTo>
                    <a:pt x="4037" y="4819"/>
                  </a:lnTo>
                  <a:lnTo>
                    <a:pt x="3913" y="4943"/>
                  </a:lnTo>
                  <a:lnTo>
                    <a:pt x="3749" y="5107"/>
                  </a:lnTo>
                  <a:lnTo>
                    <a:pt x="3254" y="5478"/>
                  </a:lnTo>
                  <a:lnTo>
                    <a:pt x="1895" y="6425"/>
                  </a:lnTo>
                  <a:lnTo>
                    <a:pt x="577" y="7249"/>
                  </a:lnTo>
                  <a:lnTo>
                    <a:pt x="1" y="7620"/>
                  </a:lnTo>
                  <a:lnTo>
                    <a:pt x="536" y="8938"/>
                  </a:lnTo>
                  <a:lnTo>
                    <a:pt x="1278" y="8649"/>
                  </a:lnTo>
                  <a:lnTo>
                    <a:pt x="2101" y="8361"/>
                  </a:lnTo>
                  <a:lnTo>
                    <a:pt x="3049" y="7991"/>
                  </a:lnTo>
                  <a:lnTo>
                    <a:pt x="4037" y="7537"/>
                  </a:lnTo>
                  <a:lnTo>
                    <a:pt x="4943" y="7043"/>
                  </a:lnTo>
                  <a:lnTo>
                    <a:pt x="5355" y="6796"/>
                  </a:lnTo>
                  <a:lnTo>
                    <a:pt x="5726" y="6549"/>
                  </a:lnTo>
                  <a:lnTo>
                    <a:pt x="6014" y="6261"/>
                  </a:lnTo>
                  <a:lnTo>
                    <a:pt x="6220" y="6014"/>
                  </a:lnTo>
                  <a:lnTo>
                    <a:pt x="6385" y="5766"/>
                  </a:lnTo>
                  <a:lnTo>
                    <a:pt x="6508" y="5478"/>
                  </a:lnTo>
                  <a:lnTo>
                    <a:pt x="6632" y="5107"/>
                  </a:lnTo>
                  <a:lnTo>
                    <a:pt x="6714" y="4737"/>
                  </a:lnTo>
                  <a:lnTo>
                    <a:pt x="6796" y="4325"/>
                  </a:lnTo>
                  <a:lnTo>
                    <a:pt x="6838" y="3913"/>
                  </a:lnTo>
                  <a:lnTo>
                    <a:pt x="6879" y="3460"/>
                  </a:lnTo>
                  <a:lnTo>
                    <a:pt x="6879" y="3007"/>
                  </a:lnTo>
                  <a:lnTo>
                    <a:pt x="6838" y="2554"/>
                  </a:lnTo>
                  <a:lnTo>
                    <a:pt x="6796" y="2101"/>
                  </a:lnTo>
                  <a:lnTo>
                    <a:pt x="6714" y="1689"/>
                  </a:lnTo>
                  <a:lnTo>
                    <a:pt x="6591" y="1277"/>
                  </a:lnTo>
                  <a:lnTo>
                    <a:pt x="6426" y="907"/>
                  </a:lnTo>
                  <a:lnTo>
                    <a:pt x="6261" y="577"/>
                  </a:lnTo>
                  <a:lnTo>
                    <a:pt x="6014" y="248"/>
                  </a:lnTo>
                  <a:lnTo>
                    <a:pt x="5767" y="0"/>
                  </a:lnTo>
                  <a:close/>
                </a:path>
              </a:pathLst>
            </a:custGeom>
            <a:solidFill>
              <a:srgbClr val="FFA679"/>
            </a:solidFill>
            <a:ln>
              <a:noFill/>
            </a:ln>
          </p:spPr>
          <p:txBody>
            <a:bodyPr spcFirstLastPara="1" wrap="square" lIns="121900" tIns="121900" rIns="121900" bIns="121900" anchor="ctr" anchorCtr="0">
              <a:noAutofit/>
            </a:bodyPr>
            <a:lstStyle/>
            <a:p>
              <a:pPr defTabSz="1219140"/>
              <a:endParaRPr sz="2400"/>
            </a:p>
          </p:txBody>
        </p:sp>
        <p:sp>
          <p:nvSpPr>
            <p:cNvPr id="31" name="Google Shape;1294;p65">
              <a:extLst>
                <a:ext uri="{FF2B5EF4-FFF2-40B4-BE49-F238E27FC236}">
                  <a16:creationId xmlns:a16="http://schemas.microsoft.com/office/drawing/2014/main" id="{8259C35C-8D4B-9D9C-E218-CA1015E343FB}"/>
                </a:ext>
              </a:extLst>
            </p:cNvPr>
            <p:cNvSpPr/>
            <p:nvPr/>
          </p:nvSpPr>
          <p:spPr>
            <a:xfrm>
              <a:off x="3708050" y="3019125"/>
              <a:ext cx="75200" cy="86525"/>
            </a:xfrm>
            <a:custGeom>
              <a:avLst/>
              <a:gdLst/>
              <a:ahLst/>
              <a:cxnLst/>
              <a:rect l="l" t="t" r="r" b="b"/>
              <a:pathLst>
                <a:path w="3008" h="3461" extrusionOk="0">
                  <a:moveTo>
                    <a:pt x="989" y="1"/>
                  </a:moveTo>
                  <a:lnTo>
                    <a:pt x="907" y="42"/>
                  </a:lnTo>
                  <a:lnTo>
                    <a:pt x="824" y="83"/>
                  </a:lnTo>
                  <a:lnTo>
                    <a:pt x="824" y="165"/>
                  </a:lnTo>
                  <a:lnTo>
                    <a:pt x="865" y="289"/>
                  </a:lnTo>
                  <a:lnTo>
                    <a:pt x="948" y="413"/>
                  </a:lnTo>
                  <a:lnTo>
                    <a:pt x="1071" y="536"/>
                  </a:lnTo>
                  <a:lnTo>
                    <a:pt x="1360" y="742"/>
                  </a:lnTo>
                  <a:lnTo>
                    <a:pt x="1483" y="824"/>
                  </a:lnTo>
                  <a:lnTo>
                    <a:pt x="1236" y="989"/>
                  </a:lnTo>
                  <a:lnTo>
                    <a:pt x="701" y="1401"/>
                  </a:lnTo>
                  <a:lnTo>
                    <a:pt x="412" y="1607"/>
                  </a:lnTo>
                  <a:lnTo>
                    <a:pt x="165" y="1854"/>
                  </a:lnTo>
                  <a:lnTo>
                    <a:pt x="42" y="2019"/>
                  </a:lnTo>
                  <a:lnTo>
                    <a:pt x="1" y="2101"/>
                  </a:lnTo>
                  <a:lnTo>
                    <a:pt x="1" y="2184"/>
                  </a:lnTo>
                  <a:lnTo>
                    <a:pt x="83" y="2225"/>
                  </a:lnTo>
                  <a:lnTo>
                    <a:pt x="207" y="2225"/>
                  </a:lnTo>
                  <a:lnTo>
                    <a:pt x="371" y="2184"/>
                  </a:lnTo>
                  <a:lnTo>
                    <a:pt x="577" y="2142"/>
                  </a:lnTo>
                  <a:lnTo>
                    <a:pt x="907" y="1978"/>
                  </a:lnTo>
                  <a:lnTo>
                    <a:pt x="1030" y="1895"/>
                  </a:lnTo>
                  <a:lnTo>
                    <a:pt x="948" y="2101"/>
                  </a:lnTo>
                  <a:lnTo>
                    <a:pt x="783" y="2595"/>
                  </a:lnTo>
                  <a:lnTo>
                    <a:pt x="701" y="2884"/>
                  </a:lnTo>
                  <a:lnTo>
                    <a:pt x="660" y="3090"/>
                  </a:lnTo>
                  <a:lnTo>
                    <a:pt x="701" y="3296"/>
                  </a:lnTo>
                  <a:lnTo>
                    <a:pt x="701" y="3337"/>
                  </a:lnTo>
                  <a:lnTo>
                    <a:pt x="742" y="3378"/>
                  </a:lnTo>
                  <a:lnTo>
                    <a:pt x="865" y="3378"/>
                  </a:lnTo>
                  <a:lnTo>
                    <a:pt x="989" y="3254"/>
                  </a:lnTo>
                  <a:lnTo>
                    <a:pt x="1113" y="3090"/>
                  </a:lnTo>
                  <a:lnTo>
                    <a:pt x="1195" y="2884"/>
                  </a:lnTo>
                  <a:lnTo>
                    <a:pt x="1360" y="2472"/>
                  </a:lnTo>
                  <a:lnTo>
                    <a:pt x="1401" y="2307"/>
                  </a:lnTo>
                  <a:lnTo>
                    <a:pt x="1401" y="2472"/>
                  </a:lnTo>
                  <a:lnTo>
                    <a:pt x="1442" y="2884"/>
                  </a:lnTo>
                  <a:lnTo>
                    <a:pt x="1566" y="3254"/>
                  </a:lnTo>
                  <a:lnTo>
                    <a:pt x="1648" y="3378"/>
                  </a:lnTo>
                  <a:lnTo>
                    <a:pt x="1730" y="3460"/>
                  </a:lnTo>
                  <a:lnTo>
                    <a:pt x="1772" y="3419"/>
                  </a:lnTo>
                  <a:lnTo>
                    <a:pt x="1813" y="3419"/>
                  </a:lnTo>
                  <a:lnTo>
                    <a:pt x="1854" y="3254"/>
                  </a:lnTo>
                  <a:lnTo>
                    <a:pt x="1895" y="3090"/>
                  </a:lnTo>
                  <a:lnTo>
                    <a:pt x="1895" y="2884"/>
                  </a:lnTo>
                  <a:lnTo>
                    <a:pt x="1895" y="2472"/>
                  </a:lnTo>
                  <a:lnTo>
                    <a:pt x="1895" y="2266"/>
                  </a:lnTo>
                  <a:lnTo>
                    <a:pt x="1978" y="2390"/>
                  </a:lnTo>
                  <a:lnTo>
                    <a:pt x="2183" y="2637"/>
                  </a:lnTo>
                  <a:lnTo>
                    <a:pt x="2472" y="2884"/>
                  </a:lnTo>
                  <a:lnTo>
                    <a:pt x="2595" y="2925"/>
                  </a:lnTo>
                  <a:lnTo>
                    <a:pt x="2678" y="2925"/>
                  </a:lnTo>
                  <a:lnTo>
                    <a:pt x="2719" y="2843"/>
                  </a:lnTo>
                  <a:lnTo>
                    <a:pt x="2760" y="2719"/>
                  </a:lnTo>
                  <a:lnTo>
                    <a:pt x="2636" y="2431"/>
                  </a:lnTo>
                  <a:lnTo>
                    <a:pt x="2513" y="2142"/>
                  </a:lnTo>
                  <a:lnTo>
                    <a:pt x="2431" y="2019"/>
                  </a:lnTo>
                  <a:lnTo>
                    <a:pt x="2636" y="1936"/>
                  </a:lnTo>
                  <a:lnTo>
                    <a:pt x="2801" y="1772"/>
                  </a:lnTo>
                  <a:lnTo>
                    <a:pt x="3007" y="1566"/>
                  </a:lnTo>
                  <a:lnTo>
                    <a:pt x="2513" y="248"/>
                  </a:lnTo>
                  <a:lnTo>
                    <a:pt x="1648" y="248"/>
                  </a:lnTo>
                  <a:lnTo>
                    <a:pt x="1195" y="42"/>
                  </a:lnTo>
                  <a:lnTo>
                    <a:pt x="989" y="1"/>
                  </a:lnTo>
                  <a:close/>
                </a:path>
              </a:pathLst>
            </a:custGeom>
            <a:solidFill>
              <a:srgbClr val="FFA679"/>
            </a:solidFill>
            <a:ln>
              <a:noFill/>
            </a:ln>
          </p:spPr>
          <p:txBody>
            <a:bodyPr spcFirstLastPara="1" wrap="square" lIns="121900" tIns="121900" rIns="121900" bIns="121900" anchor="ctr" anchorCtr="0">
              <a:noAutofit/>
            </a:bodyPr>
            <a:lstStyle/>
            <a:p>
              <a:pPr defTabSz="1219140"/>
              <a:endParaRPr sz="2400"/>
            </a:p>
          </p:txBody>
        </p:sp>
        <p:sp>
          <p:nvSpPr>
            <p:cNvPr id="32" name="Google Shape;1295;p65">
              <a:extLst>
                <a:ext uri="{FF2B5EF4-FFF2-40B4-BE49-F238E27FC236}">
                  <a16:creationId xmlns:a16="http://schemas.microsoft.com/office/drawing/2014/main" id="{3D59974C-E265-6992-2A09-15614EB958DE}"/>
                </a:ext>
              </a:extLst>
            </p:cNvPr>
            <p:cNvSpPr/>
            <p:nvPr/>
          </p:nvSpPr>
          <p:spPr>
            <a:xfrm>
              <a:off x="3851175" y="2834825"/>
              <a:ext cx="104025" cy="131825"/>
            </a:xfrm>
            <a:custGeom>
              <a:avLst/>
              <a:gdLst/>
              <a:ahLst/>
              <a:cxnLst/>
              <a:rect l="l" t="t" r="r" b="b"/>
              <a:pathLst>
                <a:path w="4161" h="5273" extrusionOk="0">
                  <a:moveTo>
                    <a:pt x="2513" y="0"/>
                  </a:moveTo>
                  <a:lnTo>
                    <a:pt x="0" y="618"/>
                  </a:lnTo>
                  <a:lnTo>
                    <a:pt x="495" y="4860"/>
                  </a:lnTo>
                  <a:lnTo>
                    <a:pt x="1030" y="4984"/>
                  </a:lnTo>
                  <a:lnTo>
                    <a:pt x="1607" y="5066"/>
                  </a:lnTo>
                  <a:lnTo>
                    <a:pt x="2801" y="5190"/>
                  </a:lnTo>
                  <a:lnTo>
                    <a:pt x="3790" y="5272"/>
                  </a:lnTo>
                  <a:lnTo>
                    <a:pt x="4160" y="5272"/>
                  </a:lnTo>
                  <a:lnTo>
                    <a:pt x="4160" y="4531"/>
                  </a:lnTo>
                  <a:lnTo>
                    <a:pt x="4119" y="3790"/>
                  </a:lnTo>
                  <a:lnTo>
                    <a:pt x="3996" y="2883"/>
                  </a:lnTo>
                  <a:lnTo>
                    <a:pt x="3913" y="2430"/>
                  </a:lnTo>
                  <a:lnTo>
                    <a:pt x="3831" y="1977"/>
                  </a:lnTo>
                  <a:lnTo>
                    <a:pt x="3707" y="1524"/>
                  </a:lnTo>
                  <a:lnTo>
                    <a:pt x="3542" y="1112"/>
                  </a:lnTo>
                  <a:lnTo>
                    <a:pt x="3337" y="742"/>
                  </a:lnTo>
                  <a:lnTo>
                    <a:pt x="3089" y="412"/>
                  </a:lnTo>
                  <a:lnTo>
                    <a:pt x="2842" y="165"/>
                  </a:lnTo>
                  <a:lnTo>
                    <a:pt x="2513" y="0"/>
                  </a:lnTo>
                  <a:close/>
                </a:path>
              </a:pathLst>
            </a:custGeom>
            <a:solidFill>
              <a:srgbClr val="58E0CD"/>
            </a:solidFill>
            <a:ln>
              <a:noFill/>
            </a:ln>
          </p:spPr>
          <p:txBody>
            <a:bodyPr spcFirstLastPara="1" wrap="square" lIns="121900" tIns="121900" rIns="121900" bIns="121900" anchor="ctr" anchorCtr="0">
              <a:noAutofit/>
            </a:bodyPr>
            <a:lstStyle/>
            <a:p>
              <a:pPr defTabSz="1219140"/>
              <a:endParaRPr sz="2400"/>
            </a:p>
          </p:txBody>
        </p:sp>
        <p:sp>
          <p:nvSpPr>
            <p:cNvPr id="33" name="Google Shape;1296;p65">
              <a:extLst>
                <a:ext uri="{FF2B5EF4-FFF2-40B4-BE49-F238E27FC236}">
                  <a16:creationId xmlns:a16="http://schemas.microsoft.com/office/drawing/2014/main" id="{D021F7D9-809D-257A-4FAA-824FECA3069A}"/>
                </a:ext>
              </a:extLst>
            </p:cNvPr>
            <p:cNvSpPr/>
            <p:nvPr/>
          </p:nvSpPr>
          <p:spPr>
            <a:xfrm>
              <a:off x="3851175" y="2882175"/>
              <a:ext cx="16500" cy="72100"/>
            </a:xfrm>
            <a:custGeom>
              <a:avLst/>
              <a:gdLst/>
              <a:ahLst/>
              <a:cxnLst/>
              <a:rect l="l" t="t" r="r" b="b"/>
              <a:pathLst>
                <a:path w="660" h="2884" extrusionOk="0">
                  <a:moveTo>
                    <a:pt x="536" y="1"/>
                  </a:moveTo>
                  <a:lnTo>
                    <a:pt x="495" y="42"/>
                  </a:lnTo>
                  <a:lnTo>
                    <a:pt x="536" y="701"/>
                  </a:lnTo>
                  <a:lnTo>
                    <a:pt x="330" y="413"/>
                  </a:lnTo>
                  <a:lnTo>
                    <a:pt x="83" y="166"/>
                  </a:lnTo>
                  <a:lnTo>
                    <a:pt x="42" y="125"/>
                  </a:lnTo>
                  <a:lnTo>
                    <a:pt x="0" y="166"/>
                  </a:lnTo>
                  <a:lnTo>
                    <a:pt x="0" y="207"/>
                  </a:lnTo>
                  <a:lnTo>
                    <a:pt x="0" y="248"/>
                  </a:lnTo>
                  <a:lnTo>
                    <a:pt x="289" y="578"/>
                  </a:lnTo>
                  <a:lnTo>
                    <a:pt x="536" y="907"/>
                  </a:lnTo>
                  <a:lnTo>
                    <a:pt x="536" y="2802"/>
                  </a:lnTo>
                  <a:lnTo>
                    <a:pt x="577" y="2843"/>
                  </a:lnTo>
                  <a:lnTo>
                    <a:pt x="577" y="2884"/>
                  </a:lnTo>
                  <a:lnTo>
                    <a:pt x="618" y="2843"/>
                  </a:lnTo>
                  <a:lnTo>
                    <a:pt x="659" y="2802"/>
                  </a:lnTo>
                  <a:lnTo>
                    <a:pt x="659" y="1442"/>
                  </a:lnTo>
                  <a:lnTo>
                    <a:pt x="618" y="42"/>
                  </a:lnTo>
                  <a:lnTo>
                    <a:pt x="618" y="1"/>
                  </a:lnTo>
                  <a:close/>
                </a:path>
              </a:pathLst>
            </a:custGeom>
            <a:solidFill>
              <a:srgbClr val="0095A9"/>
            </a:solidFill>
            <a:ln>
              <a:noFill/>
            </a:ln>
          </p:spPr>
          <p:txBody>
            <a:bodyPr spcFirstLastPara="1" wrap="square" lIns="121900" tIns="121900" rIns="121900" bIns="121900" anchor="ctr" anchorCtr="0">
              <a:noAutofit/>
            </a:bodyPr>
            <a:lstStyle/>
            <a:p>
              <a:pPr defTabSz="1219140"/>
              <a:endParaRPr sz="2400"/>
            </a:p>
          </p:txBody>
        </p:sp>
        <p:sp>
          <p:nvSpPr>
            <p:cNvPr id="34" name="Google Shape;1297;p65">
              <a:extLst>
                <a:ext uri="{FF2B5EF4-FFF2-40B4-BE49-F238E27FC236}">
                  <a16:creationId xmlns:a16="http://schemas.microsoft.com/office/drawing/2014/main" id="{4F703F5A-74D3-8348-28ED-28AB517C551C}"/>
                </a:ext>
              </a:extLst>
            </p:cNvPr>
            <p:cNvSpPr/>
            <p:nvPr/>
          </p:nvSpPr>
          <p:spPr>
            <a:xfrm>
              <a:off x="3752325" y="2860575"/>
              <a:ext cx="16500" cy="69000"/>
            </a:xfrm>
            <a:custGeom>
              <a:avLst/>
              <a:gdLst/>
              <a:ahLst/>
              <a:cxnLst/>
              <a:rect l="l" t="t" r="r" b="b"/>
              <a:pathLst>
                <a:path w="660" h="2760" extrusionOk="0">
                  <a:moveTo>
                    <a:pt x="577" y="0"/>
                  </a:moveTo>
                  <a:lnTo>
                    <a:pt x="577" y="41"/>
                  </a:lnTo>
                  <a:lnTo>
                    <a:pt x="1" y="2718"/>
                  </a:lnTo>
                  <a:lnTo>
                    <a:pt x="1" y="2760"/>
                  </a:lnTo>
                  <a:lnTo>
                    <a:pt x="83" y="2760"/>
                  </a:lnTo>
                  <a:lnTo>
                    <a:pt x="83" y="2718"/>
                  </a:lnTo>
                  <a:lnTo>
                    <a:pt x="660" y="82"/>
                  </a:lnTo>
                  <a:lnTo>
                    <a:pt x="660" y="41"/>
                  </a:lnTo>
                  <a:lnTo>
                    <a:pt x="618" y="0"/>
                  </a:lnTo>
                  <a:close/>
                </a:path>
              </a:pathLst>
            </a:custGeom>
            <a:solidFill>
              <a:srgbClr val="0095A9"/>
            </a:solidFill>
            <a:ln>
              <a:noFill/>
            </a:ln>
          </p:spPr>
          <p:txBody>
            <a:bodyPr spcFirstLastPara="1" wrap="square" lIns="121900" tIns="121900" rIns="121900" bIns="121900" anchor="ctr" anchorCtr="0">
              <a:noAutofit/>
            </a:bodyPr>
            <a:lstStyle/>
            <a:p>
              <a:pPr defTabSz="1219140"/>
              <a:endParaRPr sz="2400"/>
            </a:p>
          </p:txBody>
        </p:sp>
        <p:sp>
          <p:nvSpPr>
            <p:cNvPr id="35" name="Google Shape;1298;p65">
              <a:extLst>
                <a:ext uri="{FF2B5EF4-FFF2-40B4-BE49-F238E27FC236}">
                  <a16:creationId xmlns:a16="http://schemas.microsoft.com/office/drawing/2014/main" id="{12E7EFD1-9EF7-60C0-C696-0004D9124754}"/>
                </a:ext>
              </a:extLst>
            </p:cNvPr>
            <p:cNvSpPr/>
            <p:nvPr/>
          </p:nvSpPr>
          <p:spPr>
            <a:xfrm>
              <a:off x="3683350" y="2463125"/>
              <a:ext cx="292425" cy="259500"/>
            </a:xfrm>
            <a:custGeom>
              <a:avLst/>
              <a:gdLst/>
              <a:ahLst/>
              <a:cxnLst/>
              <a:rect l="l" t="t" r="r" b="b"/>
              <a:pathLst>
                <a:path w="11697" h="10380" extrusionOk="0">
                  <a:moveTo>
                    <a:pt x="4160" y="0"/>
                  </a:moveTo>
                  <a:lnTo>
                    <a:pt x="3748" y="41"/>
                  </a:lnTo>
                  <a:lnTo>
                    <a:pt x="3295" y="124"/>
                  </a:lnTo>
                  <a:lnTo>
                    <a:pt x="2842" y="247"/>
                  </a:lnTo>
                  <a:lnTo>
                    <a:pt x="2430" y="412"/>
                  </a:lnTo>
                  <a:lnTo>
                    <a:pt x="2018" y="618"/>
                  </a:lnTo>
                  <a:lnTo>
                    <a:pt x="1648" y="824"/>
                  </a:lnTo>
                  <a:lnTo>
                    <a:pt x="1318" y="1112"/>
                  </a:lnTo>
                  <a:lnTo>
                    <a:pt x="989" y="1442"/>
                  </a:lnTo>
                  <a:lnTo>
                    <a:pt x="659" y="1895"/>
                  </a:lnTo>
                  <a:lnTo>
                    <a:pt x="371" y="2389"/>
                  </a:lnTo>
                  <a:lnTo>
                    <a:pt x="165" y="2966"/>
                  </a:lnTo>
                  <a:lnTo>
                    <a:pt x="41" y="3542"/>
                  </a:lnTo>
                  <a:lnTo>
                    <a:pt x="0" y="4119"/>
                  </a:lnTo>
                  <a:lnTo>
                    <a:pt x="41" y="4695"/>
                  </a:lnTo>
                  <a:lnTo>
                    <a:pt x="165" y="5272"/>
                  </a:lnTo>
                  <a:lnTo>
                    <a:pt x="330" y="5849"/>
                  </a:lnTo>
                  <a:lnTo>
                    <a:pt x="536" y="6384"/>
                  </a:lnTo>
                  <a:lnTo>
                    <a:pt x="865" y="6878"/>
                  </a:lnTo>
                  <a:lnTo>
                    <a:pt x="1195" y="7373"/>
                  </a:lnTo>
                  <a:lnTo>
                    <a:pt x="1565" y="7826"/>
                  </a:lnTo>
                  <a:lnTo>
                    <a:pt x="1977" y="8237"/>
                  </a:lnTo>
                  <a:lnTo>
                    <a:pt x="2430" y="8608"/>
                  </a:lnTo>
                  <a:lnTo>
                    <a:pt x="2924" y="8938"/>
                  </a:lnTo>
                  <a:lnTo>
                    <a:pt x="3419" y="9267"/>
                  </a:lnTo>
                  <a:lnTo>
                    <a:pt x="4119" y="9597"/>
                  </a:lnTo>
                  <a:lnTo>
                    <a:pt x="4819" y="9885"/>
                  </a:lnTo>
                  <a:lnTo>
                    <a:pt x="5560" y="10091"/>
                  </a:lnTo>
                  <a:lnTo>
                    <a:pt x="6343" y="10256"/>
                  </a:lnTo>
                  <a:lnTo>
                    <a:pt x="7084" y="10338"/>
                  </a:lnTo>
                  <a:lnTo>
                    <a:pt x="7867" y="10379"/>
                  </a:lnTo>
                  <a:lnTo>
                    <a:pt x="8649" y="10338"/>
                  </a:lnTo>
                  <a:lnTo>
                    <a:pt x="9432" y="10297"/>
                  </a:lnTo>
                  <a:lnTo>
                    <a:pt x="9885" y="9844"/>
                  </a:lnTo>
                  <a:lnTo>
                    <a:pt x="10297" y="9349"/>
                  </a:lnTo>
                  <a:lnTo>
                    <a:pt x="10667" y="8814"/>
                  </a:lnTo>
                  <a:lnTo>
                    <a:pt x="10997" y="8237"/>
                  </a:lnTo>
                  <a:lnTo>
                    <a:pt x="11285" y="7620"/>
                  </a:lnTo>
                  <a:lnTo>
                    <a:pt x="11491" y="7002"/>
                  </a:lnTo>
                  <a:lnTo>
                    <a:pt x="11615" y="6384"/>
                  </a:lnTo>
                  <a:lnTo>
                    <a:pt x="11697" y="5725"/>
                  </a:lnTo>
                  <a:lnTo>
                    <a:pt x="11697" y="5437"/>
                  </a:lnTo>
                  <a:lnTo>
                    <a:pt x="11697" y="5148"/>
                  </a:lnTo>
                  <a:lnTo>
                    <a:pt x="11656" y="4901"/>
                  </a:lnTo>
                  <a:lnTo>
                    <a:pt x="11573" y="4613"/>
                  </a:lnTo>
                  <a:lnTo>
                    <a:pt x="11450" y="4366"/>
                  </a:lnTo>
                  <a:lnTo>
                    <a:pt x="11285" y="4160"/>
                  </a:lnTo>
                  <a:lnTo>
                    <a:pt x="11038" y="3995"/>
                  </a:lnTo>
                  <a:lnTo>
                    <a:pt x="10791" y="3913"/>
                  </a:lnTo>
                  <a:lnTo>
                    <a:pt x="10791" y="3625"/>
                  </a:lnTo>
                  <a:lnTo>
                    <a:pt x="10750" y="3295"/>
                  </a:lnTo>
                  <a:lnTo>
                    <a:pt x="10667" y="3007"/>
                  </a:lnTo>
                  <a:lnTo>
                    <a:pt x="10585" y="2718"/>
                  </a:lnTo>
                  <a:lnTo>
                    <a:pt x="10420" y="2430"/>
                  </a:lnTo>
                  <a:lnTo>
                    <a:pt x="10255" y="2183"/>
                  </a:lnTo>
                  <a:lnTo>
                    <a:pt x="10091" y="1977"/>
                  </a:lnTo>
                  <a:lnTo>
                    <a:pt x="9844" y="1730"/>
                  </a:lnTo>
                  <a:lnTo>
                    <a:pt x="9349" y="1359"/>
                  </a:lnTo>
                  <a:lnTo>
                    <a:pt x="8814" y="1071"/>
                  </a:lnTo>
                  <a:lnTo>
                    <a:pt x="8237" y="824"/>
                  </a:lnTo>
                  <a:lnTo>
                    <a:pt x="7661" y="618"/>
                  </a:lnTo>
                  <a:lnTo>
                    <a:pt x="6837" y="330"/>
                  </a:lnTo>
                  <a:lnTo>
                    <a:pt x="5931" y="124"/>
                  </a:lnTo>
                  <a:lnTo>
                    <a:pt x="5519" y="83"/>
                  </a:lnTo>
                  <a:lnTo>
                    <a:pt x="5066" y="0"/>
                  </a:lnTo>
                  <a:close/>
                </a:path>
              </a:pathLst>
            </a:custGeom>
            <a:solidFill>
              <a:srgbClr val="000000"/>
            </a:solidFill>
            <a:ln>
              <a:noFill/>
            </a:ln>
          </p:spPr>
          <p:txBody>
            <a:bodyPr spcFirstLastPara="1" wrap="square" lIns="121900" tIns="121900" rIns="121900" bIns="121900" anchor="ctr" anchorCtr="0">
              <a:noAutofit/>
            </a:bodyPr>
            <a:lstStyle/>
            <a:p>
              <a:pPr defTabSz="1219140"/>
              <a:endParaRPr sz="2400"/>
            </a:p>
          </p:txBody>
        </p:sp>
        <p:sp>
          <p:nvSpPr>
            <p:cNvPr id="36" name="Google Shape;1299;p65">
              <a:extLst>
                <a:ext uri="{FF2B5EF4-FFF2-40B4-BE49-F238E27FC236}">
                  <a16:creationId xmlns:a16="http://schemas.microsoft.com/office/drawing/2014/main" id="{B3C2F57D-76DE-475A-9884-EAA07DC7F1FF}"/>
                </a:ext>
              </a:extLst>
            </p:cNvPr>
            <p:cNvSpPr/>
            <p:nvPr/>
          </p:nvSpPr>
          <p:spPr>
            <a:xfrm>
              <a:off x="3708050" y="2520775"/>
              <a:ext cx="215225" cy="329525"/>
            </a:xfrm>
            <a:custGeom>
              <a:avLst/>
              <a:gdLst/>
              <a:ahLst/>
              <a:cxnLst/>
              <a:rect l="l" t="t" r="r" b="b"/>
              <a:pathLst>
                <a:path w="8609" h="13181" extrusionOk="0">
                  <a:moveTo>
                    <a:pt x="4037" y="1"/>
                  </a:moveTo>
                  <a:lnTo>
                    <a:pt x="3419" y="83"/>
                  </a:lnTo>
                  <a:lnTo>
                    <a:pt x="2842" y="207"/>
                  </a:lnTo>
                  <a:lnTo>
                    <a:pt x="2307" y="371"/>
                  </a:lnTo>
                  <a:lnTo>
                    <a:pt x="1772" y="618"/>
                  </a:lnTo>
                  <a:lnTo>
                    <a:pt x="1360" y="907"/>
                  </a:lnTo>
                  <a:lnTo>
                    <a:pt x="989" y="1236"/>
                  </a:lnTo>
                  <a:lnTo>
                    <a:pt x="865" y="1401"/>
                  </a:lnTo>
                  <a:lnTo>
                    <a:pt x="742" y="1607"/>
                  </a:lnTo>
                  <a:lnTo>
                    <a:pt x="660" y="1772"/>
                  </a:lnTo>
                  <a:lnTo>
                    <a:pt x="577" y="1978"/>
                  </a:lnTo>
                  <a:lnTo>
                    <a:pt x="330" y="3213"/>
                  </a:lnTo>
                  <a:lnTo>
                    <a:pt x="165" y="4284"/>
                  </a:lnTo>
                  <a:lnTo>
                    <a:pt x="42" y="5272"/>
                  </a:lnTo>
                  <a:lnTo>
                    <a:pt x="1" y="6096"/>
                  </a:lnTo>
                  <a:lnTo>
                    <a:pt x="42" y="6920"/>
                  </a:lnTo>
                  <a:lnTo>
                    <a:pt x="124" y="7414"/>
                  </a:lnTo>
                  <a:lnTo>
                    <a:pt x="207" y="7867"/>
                  </a:lnTo>
                  <a:lnTo>
                    <a:pt x="330" y="8279"/>
                  </a:lnTo>
                  <a:lnTo>
                    <a:pt x="495" y="8650"/>
                  </a:lnTo>
                  <a:lnTo>
                    <a:pt x="660" y="8979"/>
                  </a:lnTo>
                  <a:lnTo>
                    <a:pt x="865" y="9309"/>
                  </a:lnTo>
                  <a:lnTo>
                    <a:pt x="1071" y="9556"/>
                  </a:lnTo>
                  <a:lnTo>
                    <a:pt x="1319" y="9803"/>
                  </a:lnTo>
                  <a:lnTo>
                    <a:pt x="1689" y="10091"/>
                  </a:lnTo>
                  <a:lnTo>
                    <a:pt x="2060" y="10338"/>
                  </a:lnTo>
                  <a:lnTo>
                    <a:pt x="2760" y="10709"/>
                  </a:lnTo>
                  <a:lnTo>
                    <a:pt x="3378" y="10997"/>
                  </a:lnTo>
                  <a:lnTo>
                    <a:pt x="3666" y="11162"/>
                  </a:lnTo>
                  <a:lnTo>
                    <a:pt x="3913" y="11368"/>
                  </a:lnTo>
                  <a:lnTo>
                    <a:pt x="4078" y="11615"/>
                  </a:lnTo>
                  <a:lnTo>
                    <a:pt x="4243" y="11903"/>
                  </a:lnTo>
                  <a:lnTo>
                    <a:pt x="4284" y="12274"/>
                  </a:lnTo>
                  <a:lnTo>
                    <a:pt x="4325" y="12686"/>
                  </a:lnTo>
                  <a:lnTo>
                    <a:pt x="4613" y="12933"/>
                  </a:lnTo>
                  <a:lnTo>
                    <a:pt x="4943" y="13098"/>
                  </a:lnTo>
                  <a:lnTo>
                    <a:pt x="5272" y="13180"/>
                  </a:lnTo>
                  <a:lnTo>
                    <a:pt x="5602" y="13180"/>
                  </a:lnTo>
                  <a:lnTo>
                    <a:pt x="5931" y="13098"/>
                  </a:lnTo>
                  <a:lnTo>
                    <a:pt x="6220" y="12974"/>
                  </a:lnTo>
                  <a:lnTo>
                    <a:pt x="6467" y="12810"/>
                  </a:lnTo>
                  <a:lnTo>
                    <a:pt x="6632" y="12562"/>
                  </a:lnTo>
                  <a:lnTo>
                    <a:pt x="6673" y="12109"/>
                  </a:lnTo>
                  <a:lnTo>
                    <a:pt x="6714" y="11697"/>
                  </a:lnTo>
                  <a:lnTo>
                    <a:pt x="6796" y="11327"/>
                  </a:lnTo>
                  <a:lnTo>
                    <a:pt x="6879" y="10956"/>
                  </a:lnTo>
                  <a:lnTo>
                    <a:pt x="7126" y="10338"/>
                  </a:lnTo>
                  <a:lnTo>
                    <a:pt x="7373" y="9844"/>
                  </a:lnTo>
                  <a:lnTo>
                    <a:pt x="7661" y="9391"/>
                  </a:lnTo>
                  <a:lnTo>
                    <a:pt x="7908" y="9020"/>
                  </a:lnTo>
                  <a:lnTo>
                    <a:pt x="8155" y="8650"/>
                  </a:lnTo>
                  <a:lnTo>
                    <a:pt x="8361" y="8279"/>
                  </a:lnTo>
                  <a:lnTo>
                    <a:pt x="8608" y="7702"/>
                  </a:lnTo>
                  <a:lnTo>
                    <a:pt x="8608" y="7661"/>
                  </a:lnTo>
                  <a:lnTo>
                    <a:pt x="8608" y="6632"/>
                  </a:lnTo>
                  <a:lnTo>
                    <a:pt x="8608" y="6426"/>
                  </a:lnTo>
                  <a:lnTo>
                    <a:pt x="8608" y="5231"/>
                  </a:lnTo>
                  <a:lnTo>
                    <a:pt x="8526" y="3955"/>
                  </a:lnTo>
                  <a:lnTo>
                    <a:pt x="8444" y="3337"/>
                  </a:lnTo>
                  <a:lnTo>
                    <a:pt x="8361" y="2801"/>
                  </a:lnTo>
                  <a:lnTo>
                    <a:pt x="8279" y="2307"/>
                  </a:lnTo>
                  <a:lnTo>
                    <a:pt x="8155" y="1936"/>
                  </a:lnTo>
                  <a:lnTo>
                    <a:pt x="7991" y="1689"/>
                  </a:lnTo>
                  <a:lnTo>
                    <a:pt x="7826" y="1442"/>
                  </a:lnTo>
                  <a:lnTo>
                    <a:pt x="7620" y="1195"/>
                  </a:lnTo>
                  <a:lnTo>
                    <a:pt x="7414" y="989"/>
                  </a:lnTo>
                  <a:lnTo>
                    <a:pt x="7208" y="824"/>
                  </a:lnTo>
                  <a:lnTo>
                    <a:pt x="6961" y="660"/>
                  </a:lnTo>
                  <a:lnTo>
                    <a:pt x="6426" y="371"/>
                  </a:lnTo>
                  <a:lnTo>
                    <a:pt x="5849" y="207"/>
                  </a:lnTo>
                  <a:lnTo>
                    <a:pt x="5272" y="83"/>
                  </a:lnTo>
                  <a:lnTo>
                    <a:pt x="4655" y="1"/>
                  </a:lnTo>
                  <a:close/>
                </a:path>
              </a:pathLst>
            </a:custGeom>
            <a:solidFill>
              <a:srgbClr val="FFA679"/>
            </a:solidFill>
            <a:ln>
              <a:noFill/>
            </a:ln>
          </p:spPr>
          <p:txBody>
            <a:bodyPr spcFirstLastPara="1" wrap="square" lIns="121900" tIns="121900" rIns="121900" bIns="121900" anchor="ctr" anchorCtr="0">
              <a:noAutofit/>
            </a:bodyPr>
            <a:lstStyle/>
            <a:p>
              <a:pPr defTabSz="1219140"/>
              <a:endParaRPr sz="2400"/>
            </a:p>
          </p:txBody>
        </p:sp>
        <p:sp>
          <p:nvSpPr>
            <p:cNvPr id="37" name="Google Shape;1300;p65">
              <a:extLst>
                <a:ext uri="{FF2B5EF4-FFF2-40B4-BE49-F238E27FC236}">
                  <a16:creationId xmlns:a16="http://schemas.microsoft.com/office/drawing/2014/main" id="{336B371D-04D1-3E8A-956D-BFCE2D9FEB37}"/>
                </a:ext>
              </a:extLst>
            </p:cNvPr>
            <p:cNvSpPr/>
            <p:nvPr/>
          </p:nvSpPr>
          <p:spPr>
            <a:xfrm>
              <a:off x="3709075" y="2516650"/>
              <a:ext cx="221400" cy="182275"/>
            </a:xfrm>
            <a:custGeom>
              <a:avLst/>
              <a:gdLst/>
              <a:ahLst/>
              <a:cxnLst/>
              <a:rect l="l" t="t" r="r" b="b"/>
              <a:pathLst>
                <a:path w="8856" h="7291" extrusionOk="0">
                  <a:moveTo>
                    <a:pt x="4037" y="1"/>
                  </a:moveTo>
                  <a:lnTo>
                    <a:pt x="3584" y="42"/>
                  </a:lnTo>
                  <a:lnTo>
                    <a:pt x="3172" y="124"/>
                  </a:lnTo>
                  <a:lnTo>
                    <a:pt x="2719" y="207"/>
                  </a:lnTo>
                  <a:lnTo>
                    <a:pt x="2307" y="330"/>
                  </a:lnTo>
                  <a:lnTo>
                    <a:pt x="1895" y="495"/>
                  </a:lnTo>
                  <a:lnTo>
                    <a:pt x="1483" y="701"/>
                  </a:lnTo>
                  <a:lnTo>
                    <a:pt x="1072" y="907"/>
                  </a:lnTo>
                  <a:lnTo>
                    <a:pt x="701" y="1154"/>
                  </a:lnTo>
                  <a:lnTo>
                    <a:pt x="330" y="1401"/>
                  </a:lnTo>
                  <a:lnTo>
                    <a:pt x="1" y="1690"/>
                  </a:lnTo>
                  <a:lnTo>
                    <a:pt x="124" y="1937"/>
                  </a:lnTo>
                  <a:lnTo>
                    <a:pt x="330" y="2184"/>
                  </a:lnTo>
                  <a:lnTo>
                    <a:pt x="577" y="2349"/>
                  </a:lnTo>
                  <a:lnTo>
                    <a:pt x="824" y="2513"/>
                  </a:lnTo>
                  <a:lnTo>
                    <a:pt x="1072" y="2637"/>
                  </a:lnTo>
                  <a:lnTo>
                    <a:pt x="1360" y="2719"/>
                  </a:lnTo>
                  <a:lnTo>
                    <a:pt x="1895" y="2884"/>
                  </a:lnTo>
                  <a:lnTo>
                    <a:pt x="2472" y="2966"/>
                  </a:lnTo>
                  <a:lnTo>
                    <a:pt x="3049" y="3007"/>
                  </a:lnTo>
                  <a:lnTo>
                    <a:pt x="3666" y="3007"/>
                  </a:lnTo>
                  <a:lnTo>
                    <a:pt x="4243" y="2966"/>
                  </a:lnTo>
                  <a:lnTo>
                    <a:pt x="4820" y="2884"/>
                  </a:lnTo>
                  <a:lnTo>
                    <a:pt x="5396" y="2760"/>
                  </a:lnTo>
                  <a:lnTo>
                    <a:pt x="5932" y="2554"/>
                  </a:lnTo>
                  <a:lnTo>
                    <a:pt x="6467" y="2349"/>
                  </a:lnTo>
                  <a:lnTo>
                    <a:pt x="6426" y="2554"/>
                  </a:lnTo>
                  <a:lnTo>
                    <a:pt x="6426" y="2802"/>
                  </a:lnTo>
                  <a:lnTo>
                    <a:pt x="6467" y="3007"/>
                  </a:lnTo>
                  <a:lnTo>
                    <a:pt x="6549" y="3213"/>
                  </a:lnTo>
                  <a:lnTo>
                    <a:pt x="6673" y="3378"/>
                  </a:lnTo>
                  <a:lnTo>
                    <a:pt x="6879" y="3502"/>
                  </a:lnTo>
                  <a:lnTo>
                    <a:pt x="7085" y="3584"/>
                  </a:lnTo>
                  <a:lnTo>
                    <a:pt x="7291" y="3625"/>
                  </a:lnTo>
                  <a:lnTo>
                    <a:pt x="7167" y="4120"/>
                  </a:lnTo>
                  <a:lnTo>
                    <a:pt x="7126" y="4655"/>
                  </a:lnTo>
                  <a:lnTo>
                    <a:pt x="7167" y="5190"/>
                  </a:lnTo>
                  <a:lnTo>
                    <a:pt x="7291" y="5726"/>
                  </a:lnTo>
                  <a:lnTo>
                    <a:pt x="7497" y="6179"/>
                  </a:lnTo>
                  <a:lnTo>
                    <a:pt x="7826" y="6632"/>
                  </a:lnTo>
                  <a:lnTo>
                    <a:pt x="8197" y="7003"/>
                  </a:lnTo>
                  <a:lnTo>
                    <a:pt x="8609" y="7291"/>
                  </a:lnTo>
                  <a:lnTo>
                    <a:pt x="8773" y="6344"/>
                  </a:lnTo>
                  <a:lnTo>
                    <a:pt x="8856" y="5314"/>
                  </a:lnTo>
                  <a:lnTo>
                    <a:pt x="8856" y="4325"/>
                  </a:lnTo>
                  <a:lnTo>
                    <a:pt x="8773" y="3337"/>
                  </a:lnTo>
                  <a:lnTo>
                    <a:pt x="8732" y="2925"/>
                  </a:lnTo>
                  <a:lnTo>
                    <a:pt x="8650" y="2513"/>
                  </a:lnTo>
                  <a:lnTo>
                    <a:pt x="8526" y="2143"/>
                  </a:lnTo>
                  <a:lnTo>
                    <a:pt x="8320" y="1772"/>
                  </a:lnTo>
                  <a:lnTo>
                    <a:pt x="8156" y="1525"/>
                  </a:lnTo>
                  <a:lnTo>
                    <a:pt x="7991" y="1319"/>
                  </a:lnTo>
                  <a:lnTo>
                    <a:pt x="7579" y="989"/>
                  </a:lnTo>
                  <a:lnTo>
                    <a:pt x="7126" y="701"/>
                  </a:lnTo>
                  <a:lnTo>
                    <a:pt x="6673" y="454"/>
                  </a:lnTo>
                  <a:lnTo>
                    <a:pt x="6220" y="330"/>
                  </a:lnTo>
                  <a:lnTo>
                    <a:pt x="5808" y="207"/>
                  </a:lnTo>
                  <a:lnTo>
                    <a:pt x="5355" y="124"/>
                  </a:lnTo>
                  <a:lnTo>
                    <a:pt x="4943" y="42"/>
                  </a:lnTo>
                  <a:lnTo>
                    <a:pt x="4490" y="1"/>
                  </a:lnTo>
                  <a:close/>
                </a:path>
              </a:pathLst>
            </a:custGeom>
            <a:solidFill>
              <a:srgbClr val="000000"/>
            </a:solidFill>
            <a:ln>
              <a:noFill/>
            </a:ln>
          </p:spPr>
          <p:txBody>
            <a:bodyPr spcFirstLastPara="1" wrap="square" lIns="121900" tIns="121900" rIns="121900" bIns="121900" anchor="ctr" anchorCtr="0">
              <a:noAutofit/>
            </a:bodyPr>
            <a:lstStyle/>
            <a:p>
              <a:pPr defTabSz="1219140"/>
              <a:endParaRPr sz="2400"/>
            </a:p>
          </p:txBody>
        </p:sp>
        <p:sp>
          <p:nvSpPr>
            <p:cNvPr id="38" name="Google Shape;1301;p65">
              <a:extLst>
                <a:ext uri="{FF2B5EF4-FFF2-40B4-BE49-F238E27FC236}">
                  <a16:creationId xmlns:a16="http://schemas.microsoft.com/office/drawing/2014/main" id="{9A137D50-568D-5BA3-682C-601C34D9F85D}"/>
                </a:ext>
              </a:extLst>
            </p:cNvPr>
            <p:cNvSpPr/>
            <p:nvPr/>
          </p:nvSpPr>
          <p:spPr>
            <a:xfrm>
              <a:off x="3904725" y="2668025"/>
              <a:ext cx="58700" cy="60775"/>
            </a:xfrm>
            <a:custGeom>
              <a:avLst/>
              <a:gdLst/>
              <a:ahLst/>
              <a:cxnLst/>
              <a:rect l="l" t="t" r="r" b="b"/>
              <a:pathLst>
                <a:path w="2348" h="2431" extrusionOk="0">
                  <a:moveTo>
                    <a:pt x="1277" y="0"/>
                  </a:moveTo>
                  <a:lnTo>
                    <a:pt x="1030" y="83"/>
                  </a:lnTo>
                  <a:lnTo>
                    <a:pt x="824" y="165"/>
                  </a:lnTo>
                  <a:lnTo>
                    <a:pt x="577" y="330"/>
                  </a:lnTo>
                  <a:lnTo>
                    <a:pt x="412" y="494"/>
                  </a:lnTo>
                  <a:lnTo>
                    <a:pt x="247" y="700"/>
                  </a:lnTo>
                  <a:lnTo>
                    <a:pt x="124" y="948"/>
                  </a:lnTo>
                  <a:lnTo>
                    <a:pt x="41" y="1153"/>
                  </a:lnTo>
                  <a:lnTo>
                    <a:pt x="0" y="1401"/>
                  </a:lnTo>
                  <a:lnTo>
                    <a:pt x="0" y="1648"/>
                  </a:lnTo>
                  <a:lnTo>
                    <a:pt x="41" y="1854"/>
                  </a:lnTo>
                  <a:lnTo>
                    <a:pt x="124" y="2018"/>
                  </a:lnTo>
                  <a:lnTo>
                    <a:pt x="288" y="2183"/>
                  </a:lnTo>
                  <a:lnTo>
                    <a:pt x="453" y="2307"/>
                  </a:lnTo>
                  <a:lnTo>
                    <a:pt x="659" y="2389"/>
                  </a:lnTo>
                  <a:lnTo>
                    <a:pt x="865" y="2430"/>
                  </a:lnTo>
                  <a:lnTo>
                    <a:pt x="1071" y="2430"/>
                  </a:lnTo>
                  <a:lnTo>
                    <a:pt x="1318" y="2348"/>
                  </a:lnTo>
                  <a:lnTo>
                    <a:pt x="1524" y="2265"/>
                  </a:lnTo>
                  <a:lnTo>
                    <a:pt x="1771" y="2101"/>
                  </a:lnTo>
                  <a:lnTo>
                    <a:pt x="1977" y="1936"/>
                  </a:lnTo>
                  <a:lnTo>
                    <a:pt x="2142" y="1730"/>
                  </a:lnTo>
                  <a:lnTo>
                    <a:pt x="2265" y="1483"/>
                  </a:lnTo>
                  <a:lnTo>
                    <a:pt x="2348" y="1277"/>
                  </a:lnTo>
                  <a:lnTo>
                    <a:pt x="2348" y="1030"/>
                  </a:lnTo>
                  <a:lnTo>
                    <a:pt x="2348" y="783"/>
                  </a:lnTo>
                  <a:lnTo>
                    <a:pt x="2307" y="577"/>
                  </a:lnTo>
                  <a:lnTo>
                    <a:pt x="2224" y="412"/>
                  </a:lnTo>
                  <a:lnTo>
                    <a:pt x="2101" y="247"/>
                  </a:lnTo>
                  <a:lnTo>
                    <a:pt x="1895" y="124"/>
                  </a:lnTo>
                  <a:lnTo>
                    <a:pt x="1689" y="41"/>
                  </a:lnTo>
                  <a:lnTo>
                    <a:pt x="1483" y="0"/>
                  </a:lnTo>
                  <a:close/>
                </a:path>
              </a:pathLst>
            </a:custGeom>
            <a:solidFill>
              <a:srgbClr val="FFA679"/>
            </a:solidFill>
            <a:ln>
              <a:noFill/>
            </a:ln>
          </p:spPr>
          <p:txBody>
            <a:bodyPr spcFirstLastPara="1" wrap="square" lIns="121900" tIns="121900" rIns="121900" bIns="121900" anchor="ctr" anchorCtr="0">
              <a:noAutofit/>
            </a:bodyPr>
            <a:lstStyle/>
            <a:p>
              <a:pPr defTabSz="1219140"/>
              <a:endParaRPr sz="2400"/>
            </a:p>
          </p:txBody>
        </p:sp>
        <p:sp>
          <p:nvSpPr>
            <p:cNvPr id="39" name="Google Shape;1302;p65">
              <a:extLst>
                <a:ext uri="{FF2B5EF4-FFF2-40B4-BE49-F238E27FC236}">
                  <a16:creationId xmlns:a16="http://schemas.microsoft.com/office/drawing/2014/main" id="{383BD541-C05D-295F-224A-101DF7DC09F5}"/>
                </a:ext>
              </a:extLst>
            </p:cNvPr>
            <p:cNvSpPr/>
            <p:nvPr/>
          </p:nvSpPr>
          <p:spPr>
            <a:xfrm>
              <a:off x="3919125" y="2678325"/>
              <a:ext cx="36075" cy="38100"/>
            </a:xfrm>
            <a:custGeom>
              <a:avLst/>
              <a:gdLst/>
              <a:ahLst/>
              <a:cxnLst/>
              <a:rect l="l" t="t" r="r" b="b"/>
              <a:pathLst>
                <a:path w="1443" h="1524" extrusionOk="0">
                  <a:moveTo>
                    <a:pt x="660" y="0"/>
                  </a:moveTo>
                  <a:lnTo>
                    <a:pt x="454" y="82"/>
                  </a:lnTo>
                  <a:lnTo>
                    <a:pt x="289" y="165"/>
                  </a:lnTo>
                  <a:lnTo>
                    <a:pt x="165" y="247"/>
                  </a:lnTo>
                  <a:lnTo>
                    <a:pt x="83" y="453"/>
                  </a:lnTo>
                  <a:lnTo>
                    <a:pt x="83" y="536"/>
                  </a:lnTo>
                  <a:lnTo>
                    <a:pt x="83" y="618"/>
                  </a:lnTo>
                  <a:lnTo>
                    <a:pt x="165" y="783"/>
                  </a:lnTo>
                  <a:lnTo>
                    <a:pt x="289" y="865"/>
                  </a:lnTo>
                  <a:lnTo>
                    <a:pt x="413" y="1030"/>
                  </a:lnTo>
                  <a:lnTo>
                    <a:pt x="454" y="1153"/>
                  </a:lnTo>
                  <a:lnTo>
                    <a:pt x="371" y="1277"/>
                  </a:lnTo>
                  <a:lnTo>
                    <a:pt x="248" y="1318"/>
                  </a:lnTo>
                  <a:lnTo>
                    <a:pt x="124" y="1318"/>
                  </a:lnTo>
                  <a:lnTo>
                    <a:pt x="83" y="1277"/>
                  </a:lnTo>
                  <a:lnTo>
                    <a:pt x="1" y="1318"/>
                  </a:lnTo>
                  <a:lnTo>
                    <a:pt x="1" y="1400"/>
                  </a:lnTo>
                  <a:lnTo>
                    <a:pt x="42" y="1483"/>
                  </a:lnTo>
                  <a:lnTo>
                    <a:pt x="207" y="1524"/>
                  </a:lnTo>
                  <a:lnTo>
                    <a:pt x="371" y="1483"/>
                  </a:lnTo>
                  <a:lnTo>
                    <a:pt x="495" y="1400"/>
                  </a:lnTo>
                  <a:lnTo>
                    <a:pt x="577" y="1277"/>
                  </a:lnTo>
                  <a:lnTo>
                    <a:pt x="619" y="1153"/>
                  </a:lnTo>
                  <a:lnTo>
                    <a:pt x="619" y="1030"/>
                  </a:lnTo>
                  <a:lnTo>
                    <a:pt x="577" y="947"/>
                  </a:lnTo>
                  <a:lnTo>
                    <a:pt x="495" y="824"/>
                  </a:lnTo>
                  <a:lnTo>
                    <a:pt x="413" y="741"/>
                  </a:lnTo>
                  <a:lnTo>
                    <a:pt x="330" y="659"/>
                  </a:lnTo>
                  <a:lnTo>
                    <a:pt x="289" y="577"/>
                  </a:lnTo>
                  <a:lnTo>
                    <a:pt x="289" y="494"/>
                  </a:lnTo>
                  <a:lnTo>
                    <a:pt x="330" y="371"/>
                  </a:lnTo>
                  <a:lnTo>
                    <a:pt x="413" y="330"/>
                  </a:lnTo>
                  <a:lnTo>
                    <a:pt x="536" y="330"/>
                  </a:lnTo>
                  <a:lnTo>
                    <a:pt x="660" y="412"/>
                  </a:lnTo>
                  <a:lnTo>
                    <a:pt x="742" y="536"/>
                  </a:lnTo>
                  <a:lnTo>
                    <a:pt x="742" y="700"/>
                  </a:lnTo>
                  <a:lnTo>
                    <a:pt x="742" y="741"/>
                  </a:lnTo>
                  <a:lnTo>
                    <a:pt x="783" y="783"/>
                  </a:lnTo>
                  <a:lnTo>
                    <a:pt x="866" y="783"/>
                  </a:lnTo>
                  <a:lnTo>
                    <a:pt x="907" y="741"/>
                  </a:lnTo>
                  <a:lnTo>
                    <a:pt x="907" y="618"/>
                  </a:lnTo>
                  <a:lnTo>
                    <a:pt x="907" y="494"/>
                  </a:lnTo>
                  <a:lnTo>
                    <a:pt x="866" y="371"/>
                  </a:lnTo>
                  <a:lnTo>
                    <a:pt x="783" y="288"/>
                  </a:lnTo>
                  <a:lnTo>
                    <a:pt x="660" y="206"/>
                  </a:lnTo>
                  <a:lnTo>
                    <a:pt x="907" y="165"/>
                  </a:lnTo>
                  <a:lnTo>
                    <a:pt x="1072" y="247"/>
                  </a:lnTo>
                  <a:lnTo>
                    <a:pt x="1195" y="330"/>
                  </a:lnTo>
                  <a:lnTo>
                    <a:pt x="1236" y="453"/>
                  </a:lnTo>
                  <a:lnTo>
                    <a:pt x="1278" y="577"/>
                  </a:lnTo>
                  <a:lnTo>
                    <a:pt x="1236" y="700"/>
                  </a:lnTo>
                  <a:lnTo>
                    <a:pt x="1236" y="741"/>
                  </a:lnTo>
                  <a:lnTo>
                    <a:pt x="1278" y="824"/>
                  </a:lnTo>
                  <a:lnTo>
                    <a:pt x="1360" y="824"/>
                  </a:lnTo>
                  <a:lnTo>
                    <a:pt x="1401" y="783"/>
                  </a:lnTo>
                  <a:lnTo>
                    <a:pt x="1442" y="577"/>
                  </a:lnTo>
                  <a:lnTo>
                    <a:pt x="1442" y="412"/>
                  </a:lnTo>
                  <a:lnTo>
                    <a:pt x="1319" y="206"/>
                  </a:lnTo>
                  <a:lnTo>
                    <a:pt x="1195" y="82"/>
                  </a:lnTo>
                  <a:lnTo>
                    <a:pt x="1030" y="0"/>
                  </a:lnTo>
                  <a:close/>
                </a:path>
              </a:pathLst>
            </a:custGeom>
            <a:solidFill>
              <a:srgbClr val="E08A60"/>
            </a:solidFill>
            <a:ln>
              <a:noFill/>
            </a:ln>
          </p:spPr>
          <p:txBody>
            <a:bodyPr spcFirstLastPara="1" wrap="square" lIns="121900" tIns="121900" rIns="121900" bIns="121900" anchor="ctr" anchorCtr="0">
              <a:noAutofit/>
            </a:bodyPr>
            <a:lstStyle/>
            <a:p>
              <a:pPr defTabSz="1219140"/>
              <a:endParaRPr sz="2400"/>
            </a:p>
          </p:txBody>
        </p:sp>
        <p:sp>
          <p:nvSpPr>
            <p:cNvPr id="40" name="Google Shape;1303;p65">
              <a:extLst>
                <a:ext uri="{FF2B5EF4-FFF2-40B4-BE49-F238E27FC236}">
                  <a16:creationId xmlns:a16="http://schemas.microsoft.com/office/drawing/2014/main" id="{4145F1B4-BF46-3087-BE57-F7ACDCD47D67}"/>
                </a:ext>
              </a:extLst>
            </p:cNvPr>
            <p:cNvSpPr/>
            <p:nvPr/>
          </p:nvSpPr>
          <p:spPr>
            <a:xfrm>
              <a:off x="3746150" y="2684500"/>
              <a:ext cx="45325" cy="18550"/>
            </a:xfrm>
            <a:custGeom>
              <a:avLst/>
              <a:gdLst/>
              <a:ahLst/>
              <a:cxnLst/>
              <a:rect l="l" t="t" r="r" b="b"/>
              <a:pathLst>
                <a:path w="1813" h="742" extrusionOk="0">
                  <a:moveTo>
                    <a:pt x="1524" y="0"/>
                  </a:moveTo>
                  <a:lnTo>
                    <a:pt x="1483" y="83"/>
                  </a:lnTo>
                  <a:lnTo>
                    <a:pt x="1277" y="206"/>
                  </a:lnTo>
                  <a:lnTo>
                    <a:pt x="989" y="330"/>
                  </a:lnTo>
                  <a:lnTo>
                    <a:pt x="824" y="371"/>
                  </a:lnTo>
                  <a:lnTo>
                    <a:pt x="659" y="371"/>
                  </a:lnTo>
                  <a:lnTo>
                    <a:pt x="454" y="330"/>
                  </a:lnTo>
                  <a:lnTo>
                    <a:pt x="289" y="247"/>
                  </a:lnTo>
                  <a:lnTo>
                    <a:pt x="206" y="206"/>
                  </a:lnTo>
                  <a:lnTo>
                    <a:pt x="165" y="206"/>
                  </a:lnTo>
                  <a:lnTo>
                    <a:pt x="83" y="247"/>
                  </a:lnTo>
                  <a:lnTo>
                    <a:pt x="42" y="289"/>
                  </a:lnTo>
                  <a:lnTo>
                    <a:pt x="0" y="371"/>
                  </a:lnTo>
                  <a:lnTo>
                    <a:pt x="0" y="453"/>
                  </a:lnTo>
                  <a:lnTo>
                    <a:pt x="42" y="536"/>
                  </a:lnTo>
                  <a:lnTo>
                    <a:pt x="83" y="577"/>
                  </a:lnTo>
                  <a:lnTo>
                    <a:pt x="412" y="700"/>
                  </a:lnTo>
                  <a:lnTo>
                    <a:pt x="701" y="742"/>
                  </a:lnTo>
                  <a:lnTo>
                    <a:pt x="1030" y="700"/>
                  </a:lnTo>
                  <a:lnTo>
                    <a:pt x="1318" y="618"/>
                  </a:lnTo>
                  <a:lnTo>
                    <a:pt x="1566" y="494"/>
                  </a:lnTo>
                  <a:lnTo>
                    <a:pt x="1771" y="289"/>
                  </a:lnTo>
                  <a:lnTo>
                    <a:pt x="1813" y="247"/>
                  </a:lnTo>
                  <a:lnTo>
                    <a:pt x="1813" y="165"/>
                  </a:lnTo>
                  <a:lnTo>
                    <a:pt x="1771" y="83"/>
                  </a:lnTo>
                  <a:lnTo>
                    <a:pt x="1730" y="41"/>
                  </a:lnTo>
                  <a:lnTo>
                    <a:pt x="1689" y="0"/>
                  </a:lnTo>
                  <a:close/>
                </a:path>
              </a:pathLst>
            </a:custGeom>
            <a:solidFill>
              <a:srgbClr val="D96B5A"/>
            </a:solidFill>
            <a:ln>
              <a:noFill/>
            </a:ln>
          </p:spPr>
          <p:txBody>
            <a:bodyPr spcFirstLastPara="1" wrap="square" lIns="121900" tIns="121900" rIns="121900" bIns="121900" anchor="ctr" anchorCtr="0">
              <a:noAutofit/>
            </a:bodyPr>
            <a:lstStyle/>
            <a:p>
              <a:pPr defTabSz="1219140"/>
              <a:endParaRPr sz="2400"/>
            </a:p>
          </p:txBody>
        </p:sp>
        <p:sp>
          <p:nvSpPr>
            <p:cNvPr id="41" name="Google Shape;1304;p65">
              <a:extLst>
                <a:ext uri="{FF2B5EF4-FFF2-40B4-BE49-F238E27FC236}">
                  <a16:creationId xmlns:a16="http://schemas.microsoft.com/office/drawing/2014/main" id="{971AA589-A7FA-8A3F-D588-F5784E54460E}"/>
                </a:ext>
              </a:extLst>
            </p:cNvPr>
            <p:cNvSpPr/>
            <p:nvPr/>
          </p:nvSpPr>
          <p:spPr>
            <a:xfrm>
              <a:off x="3751300" y="2656700"/>
              <a:ext cx="13400" cy="11350"/>
            </a:xfrm>
            <a:custGeom>
              <a:avLst/>
              <a:gdLst/>
              <a:ahLst/>
              <a:cxnLst/>
              <a:rect l="l" t="t" r="r" b="b"/>
              <a:pathLst>
                <a:path w="536" h="454" extrusionOk="0">
                  <a:moveTo>
                    <a:pt x="124"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536" y="83"/>
                  </a:lnTo>
                  <a:lnTo>
                    <a:pt x="330" y="0"/>
                  </a:lnTo>
                  <a:close/>
                </a:path>
              </a:pathLst>
            </a:custGeom>
            <a:solidFill>
              <a:srgbClr val="E08A60"/>
            </a:solidFill>
            <a:ln>
              <a:noFill/>
            </a:ln>
          </p:spPr>
          <p:txBody>
            <a:bodyPr spcFirstLastPara="1" wrap="square" lIns="121900" tIns="121900" rIns="121900" bIns="121900" anchor="ctr" anchorCtr="0">
              <a:noAutofit/>
            </a:bodyPr>
            <a:lstStyle/>
            <a:p>
              <a:pPr defTabSz="1219140"/>
              <a:endParaRPr sz="2400"/>
            </a:p>
          </p:txBody>
        </p:sp>
        <p:sp>
          <p:nvSpPr>
            <p:cNvPr id="42" name="Google Shape;1305;p65">
              <a:extLst>
                <a:ext uri="{FF2B5EF4-FFF2-40B4-BE49-F238E27FC236}">
                  <a16:creationId xmlns:a16="http://schemas.microsoft.com/office/drawing/2014/main" id="{9AA1729D-6AB9-6A7B-7D7F-EE5252A7B2E9}"/>
                </a:ext>
              </a:extLst>
            </p:cNvPr>
            <p:cNvSpPr/>
            <p:nvPr/>
          </p:nvSpPr>
          <p:spPr>
            <a:xfrm>
              <a:off x="3707025" y="2677275"/>
              <a:ext cx="29875" cy="20625"/>
            </a:xfrm>
            <a:custGeom>
              <a:avLst/>
              <a:gdLst/>
              <a:ahLst/>
              <a:cxnLst/>
              <a:rect l="l" t="t" r="r" b="b"/>
              <a:pathLst>
                <a:path w="1195" h="825" extrusionOk="0">
                  <a:moveTo>
                    <a:pt x="618" y="1"/>
                  </a:moveTo>
                  <a:lnTo>
                    <a:pt x="371" y="42"/>
                  </a:lnTo>
                  <a:lnTo>
                    <a:pt x="165" y="124"/>
                  </a:lnTo>
                  <a:lnTo>
                    <a:pt x="42" y="248"/>
                  </a:lnTo>
                  <a:lnTo>
                    <a:pt x="0" y="413"/>
                  </a:lnTo>
                  <a:lnTo>
                    <a:pt x="42" y="578"/>
                  </a:lnTo>
                  <a:lnTo>
                    <a:pt x="165" y="701"/>
                  </a:lnTo>
                  <a:lnTo>
                    <a:pt x="371" y="783"/>
                  </a:lnTo>
                  <a:lnTo>
                    <a:pt x="577" y="825"/>
                  </a:lnTo>
                  <a:lnTo>
                    <a:pt x="824" y="783"/>
                  </a:lnTo>
                  <a:lnTo>
                    <a:pt x="1030" y="701"/>
                  </a:lnTo>
                  <a:lnTo>
                    <a:pt x="1154" y="578"/>
                  </a:lnTo>
                  <a:lnTo>
                    <a:pt x="1195" y="413"/>
                  </a:lnTo>
                  <a:lnTo>
                    <a:pt x="1154"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p>
              <a:pPr defTabSz="1219140"/>
              <a:endParaRPr sz="2400"/>
            </a:p>
          </p:txBody>
        </p:sp>
        <p:sp>
          <p:nvSpPr>
            <p:cNvPr id="43" name="Google Shape;1306;p65">
              <a:extLst>
                <a:ext uri="{FF2B5EF4-FFF2-40B4-BE49-F238E27FC236}">
                  <a16:creationId xmlns:a16="http://schemas.microsoft.com/office/drawing/2014/main" id="{AF788CFA-A84E-E384-4DE6-75257593D7E7}"/>
                </a:ext>
              </a:extLst>
            </p:cNvPr>
            <p:cNvSpPr/>
            <p:nvPr/>
          </p:nvSpPr>
          <p:spPr>
            <a:xfrm>
              <a:off x="3799700" y="2677275"/>
              <a:ext cx="29875" cy="20625"/>
            </a:xfrm>
            <a:custGeom>
              <a:avLst/>
              <a:gdLst/>
              <a:ahLst/>
              <a:cxnLst/>
              <a:rect l="l" t="t" r="r" b="b"/>
              <a:pathLst>
                <a:path w="1195" h="825" extrusionOk="0">
                  <a:moveTo>
                    <a:pt x="618" y="1"/>
                  </a:moveTo>
                  <a:lnTo>
                    <a:pt x="371" y="42"/>
                  </a:lnTo>
                  <a:lnTo>
                    <a:pt x="165" y="124"/>
                  </a:lnTo>
                  <a:lnTo>
                    <a:pt x="41" y="248"/>
                  </a:lnTo>
                  <a:lnTo>
                    <a:pt x="0" y="413"/>
                  </a:lnTo>
                  <a:lnTo>
                    <a:pt x="41" y="578"/>
                  </a:lnTo>
                  <a:lnTo>
                    <a:pt x="165" y="701"/>
                  </a:lnTo>
                  <a:lnTo>
                    <a:pt x="371" y="783"/>
                  </a:lnTo>
                  <a:lnTo>
                    <a:pt x="618" y="825"/>
                  </a:lnTo>
                  <a:lnTo>
                    <a:pt x="824" y="783"/>
                  </a:lnTo>
                  <a:lnTo>
                    <a:pt x="1030" y="701"/>
                  </a:lnTo>
                  <a:lnTo>
                    <a:pt x="1153" y="578"/>
                  </a:lnTo>
                  <a:lnTo>
                    <a:pt x="1195" y="413"/>
                  </a:lnTo>
                  <a:lnTo>
                    <a:pt x="1153"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p>
              <a:pPr defTabSz="1219140"/>
              <a:endParaRPr sz="2400"/>
            </a:p>
          </p:txBody>
        </p:sp>
        <p:sp>
          <p:nvSpPr>
            <p:cNvPr id="44" name="Google Shape;1307;p65">
              <a:extLst>
                <a:ext uri="{FF2B5EF4-FFF2-40B4-BE49-F238E27FC236}">
                  <a16:creationId xmlns:a16="http://schemas.microsoft.com/office/drawing/2014/main" id="{E879DC97-A039-00E2-CD52-C5C5EFE0ED0F}"/>
                </a:ext>
              </a:extLst>
            </p:cNvPr>
            <p:cNvSpPr/>
            <p:nvPr/>
          </p:nvSpPr>
          <p:spPr>
            <a:xfrm>
              <a:off x="3804850" y="2649475"/>
              <a:ext cx="18550" cy="17550"/>
            </a:xfrm>
            <a:custGeom>
              <a:avLst/>
              <a:gdLst/>
              <a:ahLst/>
              <a:cxnLst/>
              <a:rect l="l" t="t" r="r" b="b"/>
              <a:pathLst>
                <a:path w="742" h="702" extrusionOk="0">
                  <a:moveTo>
                    <a:pt x="206" y="1"/>
                  </a:moveTo>
                  <a:lnTo>
                    <a:pt x="82" y="83"/>
                  </a:lnTo>
                  <a:lnTo>
                    <a:pt x="0" y="207"/>
                  </a:lnTo>
                  <a:lnTo>
                    <a:pt x="0" y="330"/>
                  </a:lnTo>
                  <a:lnTo>
                    <a:pt x="0" y="495"/>
                  </a:lnTo>
                  <a:lnTo>
                    <a:pt x="82" y="619"/>
                  </a:lnTo>
                  <a:lnTo>
                    <a:pt x="206" y="701"/>
                  </a:lnTo>
                  <a:lnTo>
                    <a:pt x="494" y="701"/>
                  </a:lnTo>
                  <a:lnTo>
                    <a:pt x="618" y="619"/>
                  </a:lnTo>
                  <a:lnTo>
                    <a:pt x="700" y="495"/>
                  </a:lnTo>
                  <a:lnTo>
                    <a:pt x="741" y="330"/>
                  </a:lnTo>
                  <a:lnTo>
                    <a:pt x="700" y="207"/>
                  </a:lnTo>
                  <a:lnTo>
                    <a:pt x="618" y="83"/>
                  </a:lnTo>
                  <a:lnTo>
                    <a:pt x="494" y="1"/>
                  </a:lnTo>
                  <a:close/>
                </a:path>
              </a:pathLst>
            </a:custGeom>
            <a:solidFill>
              <a:srgbClr val="000000"/>
            </a:solidFill>
            <a:ln>
              <a:noFill/>
            </a:ln>
          </p:spPr>
          <p:txBody>
            <a:bodyPr spcFirstLastPara="1" wrap="square" lIns="121900" tIns="121900" rIns="121900" bIns="121900" anchor="ctr" anchorCtr="0">
              <a:noAutofit/>
            </a:bodyPr>
            <a:lstStyle/>
            <a:p>
              <a:pPr defTabSz="1219140"/>
              <a:endParaRPr sz="2400"/>
            </a:p>
          </p:txBody>
        </p:sp>
        <p:sp>
          <p:nvSpPr>
            <p:cNvPr id="45" name="Google Shape;1308;p65">
              <a:extLst>
                <a:ext uri="{FF2B5EF4-FFF2-40B4-BE49-F238E27FC236}">
                  <a16:creationId xmlns:a16="http://schemas.microsoft.com/office/drawing/2014/main" id="{BBC332CE-CFD9-2F99-FD8E-72BC5478E351}"/>
                </a:ext>
              </a:extLst>
            </p:cNvPr>
            <p:cNvSpPr/>
            <p:nvPr/>
          </p:nvSpPr>
          <p:spPr>
            <a:xfrm>
              <a:off x="3806900" y="2652575"/>
              <a:ext cx="5175" cy="5175"/>
            </a:xfrm>
            <a:custGeom>
              <a:avLst/>
              <a:gdLst/>
              <a:ahLst/>
              <a:cxnLst/>
              <a:rect l="l" t="t" r="r" b="b"/>
              <a:pathLst>
                <a:path w="207" h="207" extrusionOk="0">
                  <a:moveTo>
                    <a:pt x="42" y="0"/>
                  </a:moveTo>
                  <a:lnTo>
                    <a:pt x="0" y="83"/>
                  </a:lnTo>
                  <a:lnTo>
                    <a:pt x="42" y="165"/>
                  </a:lnTo>
                  <a:lnTo>
                    <a:pt x="124" y="206"/>
                  </a:lnTo>
                  <a:lnTo>
                    <a:pt x="165" y="165"/>
                  </a:lnTo>
                  <a:lnTo>
                    <a:pt x="206" y="83"/>
                  </a:lnTo>
                  <a:lnTo>
                    <a:pt x="165" y="0"/>
                  </a:lnTo>
                  <a:close/>
                </a:path>
              </a:pathLst>
            </a:custGeom>
            <a:solidFill>
              <a:srgbClr val="FFFFFF"/>
            </a:solidFill>
            <a:ln>
              <a:noFill/>
            </a:ln>
          </p:spPr>
          <p:txBody>
            <a:bodyPr spcFirstLastPara="1" wrap="square" lIns="121900" tIns="121900" rIns="121900" bIns="121900" anchor="ctr" anchorCtr="0">
              <a:noAutofit/>
            </a:bodyPr>
            <a:lstStyle/>
            <a:p>
              <a:pPr defTabSz="1219140"/>
              <a:endParaRPr sz="2400"/>
            </a:p>
          </p:txBody>
        </p:sp>
        <p:sp>
          <p:nvSpPr>
            <p:cNvPr id="46" name="Google Shape;1309;p65">
              <a:extLst>
                <a:ext uri="{FF2B5EF4-FFF2-40B4-BE49-F238E27FC236}">
                  <a16:creationId xmlns:a16="http://schemas.microsoft.com/office/drawing/2014/main" id="{F07BB643-B90E-9D1A-0ECE-D90EBA168444}"/>
                </a:ext>
              </a:extLst>
            </p:cNvPr>
            <p:cNvSpPr/>
            <p:nvPr/>
          </p:nvSpPr>
          <p:spPr>
            <a:xfrm>
              <a:off x="3713200" y="2649475"/>
              <a:ext cx="17525" cy="17550"/>
            </a:xfrm>
            <a:custGeom>
              <a:avLst/>
              <a:gdLst/>
              <a:ahLst/>
              <a:cxnLst/>
              <a:rect l="l" t="t" r="r" b="b"/>
              <a:pathLst>
                <a:path w="701" h="702" extrusionOk="0">
                  <a:moveTo>
                    <a:pt x="206" y="1"/>
                  </a:moveTo>
                  <a:lnTo>
                    <a:pt x="83" y="83"/>
                  </a:lnTo>
                  <a:lnTo>
                    <a:pt x="1" y="207"/>
                  </a:lnTo>
                  <a:lnTo>
                    <a:pt x="1" y="330"/>
                  </a:lnTo>
                  <a:lnTo>
                    <a:pt x="1" y="495"/>
                  </a:lnTo>
                  <a:lnTo>
                    <a:pt x="83" y="619"/>
                  </a:lnTo>
                  <a:lnTo>
                    <a:pt x="206" y="701"/>
                  </a:lnTo>
                  <a:lnTo>
                    <a:pt x="495" y="701"/>
                  </a:lnTo>
                  <a:lnTo>
                    <a:pt x="618" y="619"/>
                  </a:lnTo>
                  <a:lnTo>
                    <a:pt x="701" y="495"/>
                  </a:lnTo>
                  <a:lnTo>
                    <a:pt x="701" y="330"/>
                  </a:lnTo>
                  <a:lnTo>
                    <a:pt x="701" y="207"/>
                  </a:lnTo>
                  <a:lnTo>
                    <a:pt x="618" y="83"/>
                  </a:lnTo>
                  <a:lnTo>
                    <a:pt x="495" y="1"/>
                  </a:lnTo>
                  <a:close/>
                </a:path>
              </a:pathLst>
            </a:custGeom>
            <a:solidFill>
              <a:srgbClr val="000000"/>
            </a:solidFill>
            <a:ln>
              <a:noFill/>
            </a:ln>
          </p:spPr>
          <p:txBody>
            <a:bodyPr spcFirstLastPara="1" wrap="square" lIns="121900" tIns="121900" rIns="121900" bIns="121900" anchor="ctr" anchorCtr="0">
              <a:noAutofit/>
            </a:bodyPr>
            <a:lstStyle/>
            <a:p>
              <a:pPr defTabSz="1219140"/>
              <a:endParaRPr sz="2400"/>
            </a:p>
          </p:txBody>
        </p:sp>
        <p:sp>
          <p:nvSpPr>
            <p:cNvPr id="47" name="Google Shape;1310;p65">
              <a:extLst>
                <a:ext uri="{FF2B5EF4-FFF2-40B4-BE49-F238E27FC236}">
                  <a16:creationId xmlns:a16="http://schemas.microsoft.com/office/drawing/2014/main" id="{5631BE52-4D43-921C-173B-BA3A942E311F}"/>
                </a:ext>
              </a:extLst>
            </p:cNvPr>
            <p:cNvSpPr/>
            <p:nvPr/>
          </p:nvSpPr>
          <p:spPr>
            <a:xfrm>
              <a:off x="3715250" y="2652575"/>
              <a:ext cx="5175" cy="5175"/>
            </a:xfrm>
            <a:custGeom>
              <a:avLst/>
              <a:gdLst/>
              <a:ahLst/>
              <a:cxnLst/>
              <a:rect l="l" t="t" r="r" b="b"/>
              <a:pathLst>
                <a:path w="207" h="207" extrusionOk="0">
                  <a:moveTo>
                    <a:pt x="42" y="0"/>
                  </a:moveTo>
                  <a:lnTo>
                    <a:pt x="1" y="83"/>
                  </a:lnTo>
                  <a:lnTo>
                    <a:pt x="42" y="165"/>
                  </a:lnTo>
                  <a:lnTo>
                    <a:pt x="124" y="206"/>
                  </a:lnTo>
                  <a:lnTo>
                    <a:pt x="166" y="165"/>
                  </a:lnTo>
                  <a:lnTo>
                    <a:pt x="207" y="83"/>
                  </a:lnTo>
                  <a:lnTo>
                    <a:pt x="166" y="0"/>
                  </a:lnTo>
                  <a:close/>
                </a:path>
              </a:pathLst>
            </a:custGeom>
            <a:solidFill>
              <a:srgbClr val="FFFFFF"/>
            </a:solidFill>
            <a:ln>
              <a:noFill/>
            </a:ln>
          </p:spPr>
          <p:txBody>
            <a:bodyPr spcFirstLastPara="1" wrap="square" lIns="121900" tIns="121900" rIns="121900" bIns="121900" anchor="ctr" anchorCtr="0">
              <a:noAutofit/>
            </a:bodyPr>
            <a:lstStyle/>
            <a:p>
              <a:pPr defTabSz="1219140"/>
              <a:endParaRPr sz="2400"/>
            </a:p>
          </p:txBody>
        </p:sp>
      </p:grpSp>
      <p:sp>
        <p:nvSpPr>
          <p:cNvPr id="48" name="Rectangle 47"/>
          <p:cNvSpPr/>
          <p:nvPr/>
        </p:nvSpPr>
        <p:spPr>
          <a:xfrm>
            <a:off x="1481058" y="1523807"/>
            <a:ext cx="6980828" cy="4247317"/>
          </a:xfrm>
          <a:prstGeom prst="rect">
            <a:avLst/>
          </a:prstGeom>
        </p:spPr>
        <p:txBody>
          <a:bodyPr wrap="square">
            <a:spAutoFit/>
          </a:bodyPr>
          <a:lstStyle/>
          <a:p>
            <a:pPr algn="just">
              <a:lnSpc>
                <a:spcPct val="150000"/>
              </a:lnSpc>
            </a:pPr>
            <a:r>
              <a:rPr lang="vi-VN" sz="3600" b="1">
                <a:latin typeface="+mj-lt"/>
              </a:rPr>
              <a:t>Bài tập 2:</a:t>
            </a:r>
            <a:r>
              <a:rPr lang="vi-VN" sz="3600">
                <a:latin typeface="+mj-lt"/>
              </a:rPr>
              <a:t> Ở văn bản Đọc kết nối chủ điểm, nhóm biên soạn đã dẫn nguồn bài thơ Thơ ca (Ra-xun Gam-da-tốp) như thế nào? Chỉ ra những yếu tố trong phần dẫn nguồn đó.</a:t>
            </a:r>
            <a:endParaRPr lang="en-US" sz="3600">
              <a:latin typeface="+mj-lt"/>
            </a:endParaRPr>
          </a:p>
        </p:txBody>
      </p:sp>
    </p:spTree>
    <p:extLst>
      <p:ext uri="{BB962C8B-B14F-4D97-AF65-F5344CB8AC3E}">
        <p14:creationId xmlns:p14="http://schemas.microsoft.com/office/powerpoint/2010/main" val="292032303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6" name="AutoShape 6"/>
          <p:cNvSpPr/>
          <p:nvPr/>
        </p:nvSpPr>
        <p:spPr>
          <a:xfrm>
            <a:off x="-223717" y="2834671"/>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26" name="Freeform 26"/>
          <p:cNvSpPr/>
          <p:nvPr/>
        </p:nvSpPr>
        <p:spPr>
          <a:xfrm rot="-3085816">
            <a:off x="-411496" y="5487795"/>
            <a:ext cx="1592575" cy="1639948"/>
          </a:xfrm>
          <a:custGeom>
            <a:avLst/>
            <a:gdLst/>
            <a:ahLst/>
            <a:cxnLst/>
            <a:rect l="l" t="t" r="r" b="b"/>
            <a:pathLst>
              <a:path w="2721566" h="2809359">
                <a:moveTo>
                  <a:pt x="0" y="0"/>
                </a:moveTo>
                <a:lnTo>
                  <a:pt x="2721567" y="0"/>
                </a:lnTo>
                <a:lnTo>
                  <a:pt x="2721567" y="2809359"/>
                </a:lnTo>
                <a:lnTo>
                  <a:pt x="0" y="28093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15">
              <a:defRPr/>
            </a:pPr>
            <a:endParaRPr lang="en-SG" sz="1200">
              <a:solidFill>
                <a:prstClr val="black"/>
              </a:solidFill>
              <a:latin typeface="Calibri"/>
            </a:endParaRPr>
          </a:p>
        </p:txBody>
      </p:sp>
      <p:sp>
        <p:nvSpPr>
          <p:cNvPr id="46" name="Rectangle 45"/>
          <p:cNvSpPr/>
          <p:nvPr/>
        </p:nvSpPr>
        <p:spPr>
          <a:xfrm>
            <a:off x="543645" y="1833082"/>
            <a:ext cx="2626273" cy="3191837"/>
          </a:xfrm>
          <a:prstGeom prst="rect">
            <a:avLst/>
          </a:prstGeom>
          <a:solidFill>
            <a:srgbClr val="DA6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a:solidFill>
                  <a:schemeClr val="bg1"/>
                </a:solidFill>
                <a:latin typeface="Times New Roman" panose="02020603050405020304" pitchFamily="18" charset="0"/>
                <a:ea typeface="Calibri" panose="020F0502020204030204" pitchFamily="34" charset="0"/>
                <a:cs typeface="Times New Roman" panose="02020603050405020304" pitchFamily="18" charset="0"/>
              </a:rPr>
              <a:t>Ở phần </a:t>
            </a:r>
            <a:endParaRPr lang="en-US" sz="3600" b="1">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vi-VN" sz="3600" b="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Đọc kết nối chủ điểm</a:t>
            </a:r>
            <a:endParaRPr lang="en-US" sz="3600" b="1">
              <a:solidFill>
                <a:schemeClr val="bg1"/>
              </a:solidFill>
              <a:latin typeface="Times New Roman" panose="02020603050405020304" pitchFamily="18" charset="0"/>
              <a:cs typeface="Times New Roman" panose="02020603050405020304" pitchFamily="18" charset="0"/>
            </a:endParaRPr>
          </a:p>
        </p:txBody>
      </p:sp>
      <p:sp>
        <p:nvSpPr>
          <p:cNvPr id="48" name="Rectangle 47"/>
          <p:cNvSpPr/>
          <p:nvPr/>
        </p:nvSpPr>
        <p:spPr>
          <a:xfrm>
            <a:off x="4008120" y="289577"/>
            <a:ext cx="7691314" cy="1050331"/>
          </a:xfrm>
          <a:prstGeom prst="rect">
            <a:avLst/>
          </a:prstGeom>
          <a:solidFill>
            <a:srgbClr val="FCE3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067"/>
              </a:spcAft>
            </a:pPr>
            <a:r>
              <a:rPr lang="en-US" sz="2800">
                <a:solidFill>
                  <a:schemeClr val="tx1"/>
                </a:solidFill>
                <a:latin typeface="Times New Roman" panose="02020603050405020304" pitchFamily="18" charset="0"/>
                <a:ea typeface="Calibri" panose="020F0502020204030204" pitchFamily="34" charset="0"/>
                <a:cs typeface="Times New Roman" panose="02020603050405020304" pitchFamily="18" charset="0"/>
              </a:rPr>
              <a:t>T</a:t>
            </a:r>
            <a:r>
              <a:rPr lang="vi-VN" sz="2800">
                <a:solidFill>
                  <a:schemeClr val="tx1"/>
                </a:solidFill>
                <a:latin typeface="Times New Roman" panose="02020603050405020304" pitchFamily="18" charset="0"/>
                <a:ea typeface="Calibri" panose="020F0502020204030204" pitchFamily="34" charset="0"/>
                <a:cs typeface="Times New Roman" panose="02020603050405020304" pitchFamily="18" charset="0"/>
              </a:rPr>
              <a:t>ên tác giả được đặt ngay bên dưới bài thơ</a:t>
            </a:r>
            <a:endParaRPr lang="en-US" sz="2667">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0" name="Rectangle 49"/>
          <p:cNvSpPr/>
          <p:nvPr/>
        </p:nvSpPr>
        <p:spPr>
          <a:xfrm>
            <a:off x="4008120" y="1552827"/>
            <a:ext cx="7691314" cy="2132118"/>
          </a:xfrm>
          <a:prstGeom prst="rect">
            <a:avLst/>
          </a:prstGeom>
          <a:solidFill>
            <a:srgbClr val="FCE3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1067"/>
              </a:spcAft>
            </a:pPr>
            <a:r>
              <a:rPr lang="vi-VN" sz="2800">
                <a:solidFill>
                  <a:schemeClr val="tx1"/>
                </a:solidFill>
                <a:latin typeface="Times New Roman" panose="02020603050405020304" pitchFamily="18" charset="0"/>
                <a:ea typeface="Calibri" panose="020F0502020204030204" pitchFamily="34" charset="0"/>
                <a:cs typeface="Times New Roman" panose="02020603050405020304" pitchFamily="18" charset="0"/>
              </a:rPr>
              <a:t>Cuối bài thơ, nhóm biên soạn có dẫn nguồn: “(In trong </a:t>
            </a:r>
            <a:r>
              <a:rPr lang="vi-VN" sz="2800" i="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Đa-ghe-xtan của tôi</a:t>
            </a:r>
            <a:r>
              <a:rPr lang="vi-VN" sz="28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Phan Hồng Giang dịch, NXB Kim Đồng, Hà Nội, 2016)</a:t>
            </a:r>
            <a:endParaRPr lang="en-US" sz="2667">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2" name="Rectangle 51"/>
          <p:cNvSpPr/>
          <p:nvPr/>
        </p:nvSpPr>
        <p:spPr>
          <a:xfrm>
            <a:off x="4008120" y="3897865"/>
            <a:ext cx="7691314" cy="2645176"/>
          </a:xfrm>
          <a:prstGeom prst="rect">
            <a:avLst/>
          </a:prstGeom>
          <a:solidFill>
            <a:srgbClr val="FCE3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1067"/>
              </a:spcAft>
            </a:pPr>
            <a:r>
              <a:rPr lang="vi-VN" sz="2800">
                <a:solidFill>
                  <a:schemeClr val="tx1"/>
                </a:solidFill>
                <a:latin typeface="Times New Roman" panose="02020603050405020304" pitchFamily="18" charset="0"/>
                <a:ea typeface="Calibri" panose="020F0502020204030204" pitchFamily="34" charset="0"/>
                <a:cs typeface="Times New Roman" panose="02020603050405020304" pitchFamily="18" charset="0"/>
              </a:rPr>
              <a:t>Phần dẫn nguồn này có các thông tin: Tên tác phẩm (</a:t>
            </a:r>
            <a:r>
              <a:rPr lang="vi-VN" sz="2800" i="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Đa-ghe-xtan của tôi</a:t>
            </a:r>
            <a:r>
              <a:rPr lang="vi-VN" sz="28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dịch giả (Phan Hồng Giang), nhà xuất bản (NXB Kim Đồng), nơi xuất bản (Hà Nội), năm xuất bản (2016).</a:t>
            </a:r>
            <a:endParaRPr lang="en-US" sz="2667">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Elbow Connector 54"/>
          <p:cNvCxnSpPr>
            <a:stCxn id="46" idx="3"/>
            <a:endCxn id="48" idx="1"/>
          </p:cNvCxnSpPr>
          <p:nvPr/>
        </p:nvCxnSpPr>
        <p:spPr>
          <a:xfrm flipV="1">
            <a:off x="3169918" y="814743"/>
            <a:ext cx="838202" cy="2614258"/>
          </a:xfrm>
          <a:prstGeom prst="bentConnector3">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46" idx="3"/>
            <a:endCxn id="50" idx="1"/>
          </p:cNvCxnSpPr>
          <p:nvPr/>
        </p:nvCxnSpPr>
        <p:spPr>
          <a:xfrm flipV="1">
            <a:off x="3169918" y="2618886"/>
            <a:ext cx="838202" cy="810115"/>
          </a:xfrm>
          <a:prstGeom prst="bentConnector3">
            <a:avLst>
              <a:gd name="adj1" fmla="val 50000"/>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46" idx="3"/>
            <a:endCxn id="52" idx="1"/>
          </p:cNvCxnSpPr>
          <p:nvPr/>
        </p:nvCxnSpPr>
        <p:spPr>
          <a:xfrm>
            <a:off x="3169918" y="3429001"/>
            <a:ext cx="838202" cy="1791452"/>
          </a:xfrm>
          <a:prstGeom prst="bentConnector3">
            <a:avLst>
              <a:gd name="adj1" fmla="val 50000"/>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560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edge">
                                      <p:cBhvr>
                                        <p:cTn id="7" dur="10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left)">
                                      <p:cBhvr>
                                        <p:cTn id="12" dur="500"/>
                                        <p:tgtEl>
                                          <p:spTgt spid="5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arn(inVertical)">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left)">
                                      <p:cBhvr>
                                        <p:cTn id="20" dur="500"/>
                                        <p:tgtEl>
                                          <p:spTgt spid="5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barn(inVertical)">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barn(inVertical)">
                                      <p:cBhvr>
                                        <p:cTn id="3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P spid="50"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0"/>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52" name="Freeform 12">
            <a:extLst>
              <a:ext uri="{FF2B5EF4-FFF2-40B4-BE49-F238E27FC236}">
                <a16:creationId xmlns:a16="http://schemas.microsoft.com/office/drawing/2014/main" id="{5D17D596-420D-B852-8E8E-0E37B056A9A1}"/>
              </a:ext>
            </a:extLst>
          </p:cNvPr>
          <p:cNvSpPr/>
          <p:nvPr/>
        </p:nvSpPr>
        <p:spPr>
          <a:xfrm>
            <a:off x="4541520" y="665190"/>
            <a:ext cx="7111091" cy="4875397"/>
          </a:xfrm>
          <a:custGeom>
            <a:avLst/>
            <a:gdLst/>
            <a:ahLst/>
            <a:cxnLst/>
            <a:rect l="l" t="t" r="r" b="b"/>
            <a:pathLst>
              <a:path w="11185048" h="8229600">
                <a:moveTo>
                  <a:pt x="0" y="0"/>
                </a:moveTo>
                <a:lnTo>
                  <a:pt x="11185048" y="0"/>
                </a:lnTo>
                <a:lnTo>
                  <a:pt x="11185048" y="8229600"/>
                </a:lnTo>
                <a:lnTo>
                  <a:pt x="0" y="8229600"/>
                </a:lnTo>
                <a:lnTo>
                  <a:pt x="0" y="0"/>
                </a:lnTo>
                <a:close/>
              </a:path>
            </a:pathLst>
          </a:custGeom>
          <a:blipFill>
            <a:blip r:embed="rId4"/>
            <a:stretch>
              <a:fillRect/>
            </a:stretch>
          </a:blipFill>
        </p:spPr>
        <p:txBody>
          <a:bodyPr/>
          <a:lstStyle/>
          <a:p>
            <a:endParaRPr lang="en-SG" sz="2400"/>
          </a:p>
        </p:txBody>
      </p:sp>
      <p:sp>
        <p:nvSpPr>
          <p:cNvPr id="53" name="TextBox 52">
            <a:extLst>
              <a:ext uri="{FF2B5EF4-FFF2-40B4-BE49-F238E27FC236}">
                <a16:creationId xmlns:a16="http://schemas.microsoft.com/office/drawing/2014/main" id="{43B9D0F3-A2E7-4D4C-F3A1-8D53D318AA4E}"/>
              </a:ext>
            </a:extLst>
          </p:cNvPr>
          <p:cNvSpPr txBox="1"/>
          <p:nvPr/>
        </p:nvSpPr>
        <p:spPr>
          <a:xfrm>
            <a:off x="4776502" y="1783231"/>
            <a:ext cx="6641125" cy="3227230"/>
          </a:xfrm>
          <a:prstGeom prst="rect">
            <a:avLst/>
          </a:prstGeom>
          <a:noFill/>
        </p:spPr>
        <p:txBody>
          <a:bodyPr wrap="square">
            <a:spAutoFit/>
          </a:bodyPr>
          <a:lstStyle/>
          <a:p>
            <a:pPr algn="just">
              <a:lnSpc>
                <a:spcPct val="150000"/>
              </a:lnSpc>
            </a:pPr>
            <a:r>
              <a:rPr lang="vi-VN" sz="3500" b="1">
                <a:latin typeface="Times New Roman" panose="02020603050405020304" pitchFamily="18" charset="0"/>
                <a:cs typeface="Times New Roman" panose="02020603050405020304" pitchFamily="18" charset="0"/>
              </a:rPr>
              <a:t>Bài tập 3:</a:t>
            </a:r>
            <a:r>
              <a:rPr lang="vi-VN" sz="3500">
                <a:latin typeface="Times New Roman" panose="02020603050405020304" pitchFamily="18" charset="0"/>
                <a:cs typeface="Times New Roman" panose="02020603050405020304" pitchFamily="18" charset="0"/>
              </a:rPr>
              <a:t> Theo em, trong quá trình viết, khi sử dụng tranh ảnh, biểu đồ, sơ đồ… lấy từ Internet, chúng ta có cần dẫn nguồn không? Vì sao?</a:t>
            </a:r>
            <a:endParaRPr lang="en-US" sz="3500">
              <a:latin typeface="Times New Roman" panose="02020603050405020304" pitchFamily="18" charset="0"/>
              <a:cs typeface="Times New Roman" panose="02020603050405020304" pitchFamily="18" charset="0"/>
            </a:endParaRPr>
          </a:p>
        </p:txBody>
      </p:sp>
      <p:pic>
        <p:nvPicPr>
          <p:cNvPr id="54" name="Picture 53" descr="A cartoon of a child and child sitting at a table&#10;&#10;Description automatically generated">
            <a:extLst>
              <a:ext uri="{FF2B5EF4-FFF2-40B4-BE49-F238E27FC236}">
                <a16:creationId xmlns:a16="http://schemas.microsoft.com/office/drawing/2014/main" id="{B2E0C5D9-3195-88CC-7A0E-BCA086556A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741" y="3718519"/>
            <a:ext cx="4461295" cy="2974196"/>
          </a:xfrm>
          <a:prstGeom prst="rect">
            <a:avLst/>
          </a:prstGeom>
        </p:spPr>
      </p:pic>
    </p:spTree>
    <p:extLst>
      <p:ext uri="{BB962C8B-B14F-4D97-AF65-F5344CB8AC3E}">
        <p14:creationId xmlns:p14="http://schemas.microsoft.com/office/powerpoint/2010/main" val="41979584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4B06B96-9E85-0B2B-8001-B96CB139423D}"/>
              </a:ext>
            </a:extLst>
          </p:cNvPr>
          <p:cNvPicPr>
            <a:picLocks noChangeAspect="1"/>
          </p:cNvPicPr>
          <p:nvPr/>
        </p:nvPicPr>
        <p:blipFill>
          <a:blip r:embed="rId2"/>
          <a:stretch>
            <a:fillRect/>
          </a:stretch>
        </p:blipFill>
        <p:spPr>
          <a:xfrm>
            <a:off x="0" y="1673"/>
            <a:ext cx="12192000" cy="6854653"/>
          </a:xfrm>
          <a:prstGeom prst="rect">
            <a:avLst/>
          </a:prstGeom>
        </p:spPr>
      </p:pic>
      <p:sp>
        <p:nvSpPr>
          <p:cNvPr id="12" name="Google Shape;572;p37">
            <a:extLst>
              <a:ext uri="{FF2B5EF4-FFF2-40B4-BE49-F238E27FC236}">
                <a16:creationId xmlns:a16="http://schemas.microsoft.com/office/drawing/2014/main" id="{DDDA00B9-0641-FE60-56A1-CEB66BA9911F}"/>
              </a:ext>
            </a:extLst>
          </p:cNvPr>
          <p:cNvSpPr txBox="1">
            <a:spLocks/>
          </p:cNvSpPr>
          <p:nvPr/>
        </p:nvSpPr>
        <p:spPr>
          <a:xfrm>
            <a:off x="3760132" y="2543098"/>
            <a:ext cx="7102116" cy="993000"/>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vi-VN" sz="8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HOẠT ĐỘNG MỞ ĐẦU</a:t>
            </a:r>
            <a:endParaRPr kumimoji="0" lang="en-US" sz="8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6" name="Group 5">
            <a:extLst>
              <a:ext uri="{FF2B5EF4-FFF2-40B4-BE49-F238E27FC236}">
                <a16:creationId xmlns:a16="http://schemas.microsoft.com/office/drawing/2014/main" id="{719BED07-6919-BEEF-D24E-F47626EF3C94}"/>
              </a:ext>
            </a:extLst>
          </p:cNvPr>
          <p:cNvGrpSpPr/>
          <p:nvPr/>
        </p:nvGrpSpPr>
        <p:grpSpPr>
          <a:xfrm>
            <a:off x="157375" y="2099131"/>
            <a:ext cx="3685421" cy="4757195"/>
            <a:chOff x="11604736" y="839607"/>
            <a:chExt cx="6309347" cy="8177673"/>
          </a:xfrm>
        </p:grpSpPr>
        <p:sp>
          <p:nvSpPr>
            <p:cNvPr id="2" name="Freeform 16">
              <a:extLst>
                <a:ext uri="{FF2B5EF4-FFF2-40B4-BE49-F238E27FC236}">
                  <a16:creationId xmlns:a16="http://schemas.microsoft.com/office/drawing/2014/main" id="{847FC567-EE76-9240-2CC0-9964AFB3678C}"/>
                </a:ext>
              </a:extLst>
            </p:cNvPr>
            <p:cNvSpPr/>
            <p:nvPr/>
          </p:nvSpPr>
          <p:spPr>
            <a:xfrm rot="-9800757">
              <a:off x="15541212" y="6452982"/>
              <a:ext cx="458368" cy="2564298"/>
            </a:xfrm>
            <a:custGeom>
              <a:avLst/>
              <a:gdLst/>
              <a:ahLst/>
              <a:cxnLst/>
              <a:rect l="l" t="t" r="r" b="b"/>
              <a:pathLst>
                <a:path w="458368" h="2564298">
                  <a:moveTo>
                    <a:pt x="0" y="0"/>
                  </a:moveTo>
                  <a:lnTo>
                    <a:pt x="458369" y="0"/>
                  </a:lnTo>
                  <a:lnTo>
                    <a:pt x="458369" y="2564298"/>
                  </a:lnTo>
                  <a:lnTo>
                    <a:pt x="0" y="25642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17">
              <a:extLst>
                <a:ext uri="{FF2B5EF4-FFF2-40B4-BE49-F238E27FC236}">
                  <a16:creationId xmlns:a16="http://schemas.microsoft.com/office/drawing/2014/main" id="{AE3C6927-DE6B-BD47-7D1F-40A7049A5CAB}"/>
                </a:ext>
              </a:extLst>
            </p:cNvPr>
            <p:cNvSpPr/>
            <p:nvPr/>
          </p:nvSpPr>
          <p:spPr>
            <a:xfrm rot="-890567">
              <a:off x="11604736" y="4324391"/>
              <a:ext cx="3946267" cy="3278989"/>
            </a:xfrm>
            <a:custGeom>
              <a:avLst/>
              <a:gdLst/>
              <a:ahLst/>
              <a:cxnLst/>
              <a:rect l="l" t="t" r="r" b="b"/>
              <a:pathLst>
                <a:path w="3946267" h="3278989">
                  <a:moveTo>
                    <a:pt x="0" y="0"/>
                  </a:moveTo>
                  <a:lnTo>
                    <a:pt x="3946267" y="0"/>
                  </a:lnTo>
                  <a:lnTo>
                    <a:pt x="3946267" y="3278989"/>
                  </a:lnTo>
                  <a:lnTo>
                    <a:pt x="0" y="32789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18">
              <a:extLst>
                <a:ext uri="{FF2B5EF4-FFF2-40B4-BE49-F238E27FC236}">
                  <a16:creationId xmlns:a16="http://schemas.microsoft.com/office/drawing/2014/main" id="{BF0D1AA5-A326-3C28-DCCA-89BE98CB7C68}"/>
                </a:ext>
              </a:extLst>
            </p:cNvPr>
            <p:cNvSpPr/>
            <p:nvPr/>
          </p:nvSpPr>
          <p:spPr>
            <a:xfrm rot="-3671378">
              <a:off x="14207454" y="258863"/>
              <a:ext cx="3125885" cy="4287373"/>
            </a:xfrm>
            <a:custGeom>
              <a:avLst/>
              <a:gdLst/>
              <a:ahLst/>
              <a:cxnLst/>
              <a:rect l="l" t="t" r="r" b="b"/>
              <a:pathLst>
                <a:path w="3125885" h="4287373">
                  <a:moveTo>
                    <a:pt x="0" y="0"/>
                  </a:moveTo>
                  <a:lnTo>
                    <a:pt x="3125885" y="0"/>
                  </a:lnTo>
                  <a:lnTo>
                    <a:pt x="3125885" y="4287373"/>
                  </a:lnTo>
                  <a:lnTo>
                    <a:pt x="0" y="42873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914984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0"/>
            <a:ext cx="12192000" cy="6854653"/>
          </a:xfrm>
          <a:prstGeom prst="rect">
            <a:avLst/>
          </a:prstGeom>
        </p:spPr>
      </p:pic>
      <p:pic>
        <p:nvPicPr>
          <p:cNvPr id="3" name="Picture 2"/>
          <p:cNvPicPr>
            <a:picLocks noChangeAspect="1"/>
          </p:cNvPicPr>
          <p:nvPr/>
        </p:nvPicPr>
        <p:blipFill>
          <a:blip r:embed="rId3"/>
          <a:stretch>
            <a:fillRect/>
          </a:stretch>
        </p:blipFill>
        <p:spPr>
          <a:xfrm>
            <a:off x="-1140143" y="3319787"/>
            <a:ext cx="7236143" cy="4078553"/>
          </a:xfrm>
          <a:prstGeom prst="rect">
            <a:avLst/>
          </a:prstGeom>
        </p:spPr>
      </p:pic>
      <p:sp>
        <p:nvSpPr>
          <p:cNvPr id="11" name="Freeform 11"/>
          <p:cNvSpPr/>
          <p:nvPr/>
        </p:nvSpPr>
        <p:spPr>
          <a:xfrm>
            <a:off x="4696564" y="662356"/>
            <a:ext cx="6885836" cy="5682339"/>
          </a:xfrm>
          <a:custGeom>
            <a:avLst/>
            <a:gdLst/>
            <a:ahLst/>
            <a:cxnLst/>
            <a:rect l="l" t="t" r="r" b="b"/>
            <a:pathLst>
              <a:path w="2585512" h="2664332">
                <a:moveTo>
                  <a:pt x="0" y="0"/>
                </a:moveTo>
                <a:lnTo>
                  <a:pt x="2585512" y="0"/>
                </a:lnTo>
                <a:lnTo>
                  <a:pt x="2585512" y="2664332"/>
                </a:lnTo>
                <a:lnTo>
                  <a:pt x="0" y="26643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Rectangle 3"/>
          <p:cNvSpPr/>
          <p:nvPr/>
        </p:nvSpPr>
        <p:spPr>
          <a:xfrm>
            <a:off x="5266742" y="881021"/>
            <a:ext cx="5745480" cy="5184048"/>
          </a:xfrm>
          <a:prstGeom prst="rect">
            <a:avLst/>
          </a:prstGeom>
        </p:spPr>
        <p:txBody>
          <a:bodyPr wrap="square">
            <a:spAutoFit/>
          </a:bodyPr>
          <a:lstStyle/>
          <a:p>
            <a:pPr algn="just">
              <a:lnSpc>
                <a:spcPct val="150000"/>
              </a:lnSpc>
              <a:spcAft>
                <a:spcPts val="800"/>
              </a:spcAft>
            </a:pPr>
            <a:r>
              <a:rPr lang="vi-VN" sz="3200">
                <a:latin typeface="Times New Roman" panose="02020603050405020304" pitchFamily="18" charset="0"/>
                <a:ea typeface="Calibri" panose="020F0502020204030204" pitchFamily="34" charset="0"/>
                <a:cs typeface="Times New Roman" panose="02020603050405020304" pitchFamily="18" charset="0"/>
              </a:rPr>
              <a:t>Trong quá trình viết, khi sử dụng tranh ảnh, biểu đồ, sơ đồ,… lấy từ Internet, chúng ta cần dẫn nguồn vì đây là hành động thể hiện sự tôn trọng ý tưởng của người khác và là việc làm cần thiết để tránh đạo văn.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3149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4B06B96-9E85-0B2B-8001-B96CB139423D}"/>
              </a:ext>
            </a:extLst>
          </p:cNvPr>
          <p:cNvPicPr>
            <a:picLocks noChangeAspect="1"/>
          </p:cNvPicPr>
          <p:nvPr/>
        </p:nvPicPr>
        <p:blipFill>
          <a:blip r:embed="rId2"/>
          <a:stretch>
            <a:fillRect/>
          </a:stretch>
        </p:blipFill>
        <p:spPr>
          <a:xfrm>
            <a:off x="0" y="1673"/>
            <a:ext cx="12192000" cy="6854653"/>
          </a:xfrm>
          <a:prstGeom prst="rect">
            <a:avLst/>
          </a:prstGeom>
        </p:spPr>
      </p:pic>
      <p:sp>
        <p:nvSpPr>
          <p:cNvPr id="12" name="Google Shape;572;p37">
            <a:extLst>
              <a:ext uri="{FF2B5EF4-FFF2-40B4-BE49-F238E27FC236}">
                <a16:creationId xmlns:a16="http://schemas.microsoft.com/office/drawing/2014/main" id="{DDDA00B9-0641-FE60-56A1-CEB66BA9911F}"/>
              </a:ext>
            </a:extLst>
          </p:cNvPr>
          <p:cNvSpPr txBox="1">
            <a:spLocks/>
          </p:cNvSpPr>
          <p:nvPr/>
        </p:nvSpPr>
        <p:spPr>
          <a:xfrm>
            <a:off x="3760132" y="2543098"/>
            <a:ext cx="7102116" cy="993000"/>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HOẠT ĐỘNG VẬN DỤNG</a:t>
            </a:r>
            <a:endParaRPr kumimoji="0" lang="en-US" sz="8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6" name="Group 5">
            <a:extLst>
              <a:ext uri="{FF2B5EF4-FFF2-40B4-BE49-F238E27FC236}">
                <a16:creationId xmlns:a16="http://schemas.microsoft.com/office/drawing/2014/main" id="{719BED07-6919-BEEF-D24E-F47626EF3C94}"/>
              </a:ext>
            </a:extLst>
          </p:cNvPr>
          <p:cNvGrpSpPr/>
          <p:nvPr/>
        </p:nvGrpSpPr>
        <p:grpSpPr>
          <a:xfrm>
            <a:off x="157375" y="2099131"/>
            <a:ext cx="3685421" cy="4757195"/>
            <a:chOff x="11604736" y="839607"/>
            <a:chExt cx="6309347" cy="8177673"/>
          </a:xfrm>
        </p:grpSpPr>
        <p:sp>
          <p:nvSpPr>
            <p:cNvPr id="2" name="Freeform 16">
              <a:extLst>
                <a:ext uri="{FF2B5EF4-FFF2-40B4-BE49-F238E27FC236}">
                  <a16:creationId xmlns:a16="http://schemas.microsoft.com/office/drawing/2014/main" id="{847FC567-EE76-9240-2CC0-9964AFB3678C}"/>
                </a:ext>
              </a:extLst>
            </p:cNvPr>
            <p:cNvSpPr/>
            <p:nvPr/>
          </p:nvSpPr>
          <p:spPr>
            <a:xfrm rot="-9800757">
              <a:off x="15541212" y="6452982"/>
              <a:ext cx="458368" cy="2564298"/>
            </a:xfrm>
            <a:custGeom>
              <a:avLst/>
              <a:gdLst/>
              <a:ahLst/>
              <a:cxnLst/>
              <a:rect l="l" t="t" r="r" b="b"/>
              <a:pathLst>
                <a:path w="458368" h="2564298">
                  <a:moveTo>
                    <a:pt x="0" y="0"/>
                  </a:moveTo>
                  <a:lnTo>
                    <a:pt x="458369" y="0"/>
                  </a:lnTo>
                  <a:lnTo>
                    <a:pt x="458369" y="2564298"/>
                  </a:lnTo>
                  <a:lnTo>
                    <a:pt x="0" y="25642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17">
              <a:extLst>
                <a:ext uri="{FF2B5EF4-FFF2-40B4-BE49-F238E27FC236}">
                  <a16:creationId xmlns:a16="http://schemas.microsoft.com/office/drawing/2014/main" id="{AE3C6927-DE6B-BD47-7D1F-40A7049A5CAB}"/>
                </a:ext>
              </a:extLst>
            </p:cNvPr>
            <p:cNvSpPr/>
            <p:nvPr/>
          </p:nvSpPr>
          <p:spPr>
            <a:xfrm rot="-890567">
              <a:off x="11604736" y="4324391"/>
              <a:ext cx="3946267" cy="3278989"/>
            </a:xfrm>
            <a:custGeom>
              <a:avLst/>
              <a:gdLst/>
              <a:ahLst/>
              <a:cxnLst/>
              <a:rect l="l" t="t" r="r" b="b"/>
              <a:pathLst>
                <a:path w="3946267" h="3278989">
                  <a:moveTo>
                    <a:pt x="0" y="0"/>
                  </a:moveTo>
                  <a:lnTo>
                    <a:pt x="3946267" y="0"/>
                  </a:lnTo>
                  <a:lnTo>
                    <a:pt x="3946267" y="3278989"/>
                  </a:lnTo>
                  <a:lnTo>
                    <a:pt x="0" y="32789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18">
              <a:extLst>
                <a:ext uri="{FF2B5EF4-FFF2-40B4-BE49-F238E27FC236}">
                  <a16:creationId xmlns:a16="http://schemas.microsoft.com/office/drawing/2014/main" id="{BF0D1AA5-A326-3C28-DCCA-89BE98CB7C68}"/>
                </a:ext>
              </a:extLst>
            </p:cNvPr>
            <p:cNvSpPr/>
            <p:nvPr/>
          </p:nvSpPr>
          <p:spPr>
            <a:xfrm rot="-3671378">
              <a:off x="14207454" y="258863"/>
              <a:ext cx="3125885" cy="4287373"/>
            </a:xfrm>
            <a:custGeom>
              <a:avLst/>
              <a:gdLst/>
              <a:ahLst/>
              <a:cxnLst/>
              <a:rect l="l" t="t" r="r" b="b"/>
              <a:pathLst>
                <a:path w="3125885" h="4287373">
                  <a:moveTo>
                    <a:pt x="0" y="0"/>
                  </a:moveTo>
                  <a:lnTo>
                    <a:pt x="3125885" y="0"/>
                  </a:lnTo>
                  <a:lnTo>
                    <a:pt x="3125885" y="4287373"/>
                  </a:lnTo>
                  <a:lnTo>
                    <a:pt x="0" y="42873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Rectangle 7"/>
          <p:cNvSpPr/>
          <p:nvPr/>
        </p:nvSpPr>
        <p:spPr>
          <a:xfrm>
            <a:off x="3211875" y="6015009"/>
            <a:ext cx="2724092" cy="646331"/>
          </a:xfrm>
          <a:prstGeom prst="rect">
            <a:avLst/>
          </a:prstGeom>
        </p:spPr>
        <p:txBody>
          <a:bodyPr wrap="square">
            <a:spAutoFit/>
          </a:bodyPr>
          <a:lstStyle/>
          <a:p>
            <a:pPr marL="0" indent="0" algn="ctr"/>
            <a:r>
              <a:rPr lang="en-US" dirty="0" err="1">
                <a:solidFill>
                  <a:schemeClr val="bg1"/>
                </a:solidFill>
              </a:rPr>
              <a:t>Nguyễn</a:t>
            </a:r>
            <a:r>
              <a:rPr lang="en-US" dirty="0">
                <a:solidFill>
                  <a:schemeClr val="bg1"/>
                </a:solidFill>
              </a:rPr>
              <a:t> </a:t>
            </a:r>
            <a:r>
              <a:rPr lang="en-US" dirty="0" err="1">
                <a:solidFill>
                  <a:schemeClr val="bg1"/>
                </a:solidFill>
              </a:rPr>
              <a:t>Nhâm</a:t>
            </a:r>
            <a:endParaRPr lang="en-US" dirty="0">
              <a:solidFill>
                <a:schemeClr val="bg1"/>
              </a:solidFill>
            </a:endParaRPr>
          </a:p>
          <a:p>
            <a:pPr marL="0" indent="0" algn="ctr"/>
            <a:r>
              <a:rPr lang="en-US" dirty="0" err="1">
                <a:solidFill>
                  <a:schemeClr val="bg1"/>
                </a:solidFill>
              </a:rPr>
              <a:t>Zalo</a:t>
            </a:r>
            <a:r>
              <a:rPr lang="en-US" dirty="0">
                <a:solidFill>
                  <a:schemeClr val="bg1"/>
                </a:solidFill>
              </a:rPr>
              <a:t>: 0981.713.891</a:t>
            </a:r>
          </a:p>
        </p:txBody>
      </p:sp>
    </p:spTree>
    <p:extLst>
      <p:ext uri="{BB962C8B-B14F-4D97-AF65-F5344CB8AC3E}">
        <p14:creationId xmlns:p14="http://schemas.microsoft.com/office/powerpoint/2010/main" val="3474125548"/>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1673"/>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pic>
        <p:nvPicPr>
          <p:cNvPr id="31" name="图片 7">
            <a:extLst>
              <a:ext uri="{FF2B5EF4-FFF2-40B4-BE49-F238E27FC236}">
                <a16:creationId xmlns:a16="http://schemas.microsoft.com/office/drawing/2014/main" id="{3390AC21-EEB9-96BE-5C74-34A43A92E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grpSp>
        <p:nvGrpSpPr>
          <p:cNvPr id="32" name="Google Shape;1167;p26">
            <a:extLst>
              <a:ext uri="{FF2B5EF4-FFF2-40B4-BE49-F238E27FC236}">
                <a16:creationId xmlns:a16="http://schemas.microsoft.com/office/drawing/2014/main" id="{586DE0D5-C4E2-4C9B-0BED-A3A8B17AE002}"/>
              </a:ext>
            </a:extLst>
          </p:cNvPr>
          <p:cNvGrpSpPr/>
          <p:nvPr/>
        </p:nvGrpSpPr>
        <p:grpSpPr>
          <a:xfrm>
            <a:off x="10559539" y="2881305"/>
            <a:ext cx="872260" cy="847547"/>
            <a:chOff x="1860550" y="3536650"/>
            <a:chExt cx="477375" cy="463850"/>
          </a:xfrm>
        </p:grpSpPr>
        <p:sp>
          <p:nvSpPr>
            <p:cNvPr id="33" name="Google Shape;1168;p26">
              <a:extLst>
                <a:ext uri="{FF2B5EF4-FFF2-40B4-BE49-F238E27FC236}">
                  <a16:creationId xmlns:a16="http://schemas.microsoft.com/office/drawing/2014/main" id="{CE4A1D6F-4D89-43D4-1792-18AA564FFC9E}"/>
                </a:ext>
              </a:extLst>
            </p:cNvPr>
            <p:cNvSpPr/>
            <p:nvPr/>
          </p:nvSpPr>
          <p:spPr>
            <a:xfrm>
              <a:off x="2118775" y="3668275"/>
              <a:ext cx="219150" cy="80675"/>
            </a:xfrm>
            <a:custGeom>
              <a:avLst/>
              <a:gdLst/>
              <a:ahLst/>
              <a:cxnLst/>
              <a:rect l="l" t="t" r="r" b="b"/>
              <a:pathLst>
                <a:path w="8766" h="3227" extrusionOk="0">
                  <a:moveTo>
                    <a:pt x="8708" y="0"/>
                  </a:moveTo>
                  <a:cubicBezTo>
                    <a:pt x="5558" y="348"/>
                    <a:pt x="2545" y="1480"/>
                    <a:pt x="0" y="3226"/>
                  </a:cubicBezTo>
                  <a:cubicBezTo>
                    <a:pt x="2717" y="1761"/>
                    <a:pt x="5760" y="999"/>
                    <a:pt x="8765" y="992"/>
                  </a:cubicBezTo>
                  <a:lnTo>
                    <a:pt x="870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169;p26">
              <a:extLst>
                <a:ext uri="{FF2B5EF4-FFF2-40B4-BE49-F238E27FC236}">
                  <a16:creationId xmlns:a16="http://schemas.microsoft.com/office/drawing/2014/main" id="{A28414D5-BDA9-AEBB-1DA4-C004171170A2}"/>
                </a:ext>
              </a:extLst>
            </p:cNvPr>
            <p:cNvSpPr/>
            <p:nvPr/>
          </p:nvSpPr>
          <p:spPr>
            <a:xfrm>
              <a:off x="1860550" y="3762875"/>
              <a:ext cx="205225" cy="69450"/>
            </a:xfrm>
            <a:custGeom>
              <a:avLst/>
              <a:gdLst/>
              <a:ahLst/>
              <a:cxnLst/>
              <a:rect l="l" t="t" r="r" b="b"/>
              <a:pathLst>
                <a:path w="8209" h="2778" extrusionOk="0">
                  <a:moveTo>
                    <a:pt x="8208" y="1"/>
                  </a:moveTo>
                  <a:cubicBezTo>
                    <a:pt x="5414" y="62"/>
                    <a:pt x="2602" y="704"/>
                    <a:pt x="0" y="1900"/>
                  </a:cubicBezTo>
                  <a:lnTo>
                    <a:pt x="467" y="2777"/>
                  </a:lnTo>
                  <a:cubicBezTo>
                    <a:pt x="2791" y="1352"/>
                    <a:pt x="5442" y="392"/>
                    <a:pt x="820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170;p26">
              <a:extLst>
                <a:ext uri="{FF2B5EF4-FFF2-40B4-BE49-F238E27FC236}">
                  <a16:creationId xmlns:a16="http://schemas.microsoft.com/office/drawing/2014/main" id="{16D678BC-FD92-8087-C1CF-5C9BE5717520}"/>
                </a:ext>
              </a:extLst>
            </p:cNvPr>
            <p:cNvSpPr/>
            <p:nvPr/>
          </p:nvSpPr>
          <p:spPr>
            <a:xfrm>
              <a:off x="1952750" y="3536650"/>
              <a:ext cx="128100" cy="192275"/>
            </a:xfrm>
            <a:custGeom>
              <a:avLst/>
              <a:gdLst/>
              <a:ahLst/>
              <a:cxnLst/>
              <a:rect l="l" t="t" r="r" b="b"/>
              <a:pathLst>
                <a:path w="5124" h="7691" extrusionOk="0">
                  <a:moveTo>
                    <a:pt x="751" y="1"/>
                  </a:moveTo>
                  <a:lnTo>
                    <a:pt x="0" y="651"/>
                  </a:lnTo>
                  <a:cubicBezTo>
                    <a:pt x="2032" y="2743"/>
                    <a:pt x="3757" y="5113"/>
                    <a:pt x="5123" y="7691"/>
                  </a:cubicBezTo>
                  <a:cubicBezTo>
                    <a:pt x="4035" y="4933"/>
                    <a:pt x="2565" y="2344"/>
                    <a:pt x="75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171;p26">
              <a:extLst>
                <a:ext uri="{FF2B5EF4-FFF2-40B4-BE49-F238E27FC236}">
                  <a16:creationId xmlns:a16="http://schemas.microsoft.com/office/drawing/2014/main" id="{6E051B43-A5D7-4F93-966C-EAD69BD89409}"/>
                </a:ext>
              </a:extLst>
            </p:cNvPr>
            <p:cNvSpPr/>
            <p:nvPr/>
          </p:nvSpPr>
          <p:spPr>
            <a:xfrm>
              <a:off x="2102600" y="3788600"/>
              <a:ext cx="37225" cy="211900"/>
            </a:xfrm>
            <a:custGeom>
              <a:avLst/>
              <a:gdLst/>
              <a:ahLst/>
              <a:cxnLst/>
              <a:rect l="l" t="t" r="r" b="b"/>
              <a:pathLst>
                <a:path w="1489" h="8476" extrusionOk="0">
                  <a:moveTo>
                    <a:pt x="0" y="0"/>
                  </a:moveTo>
                  <a:lnTo>
                    <a:pt x="0" y="0"/>
                  </a:lnTo>
                  <a:cubicBezTo>
                    <a:pt x="693" y="2763"/>
                    <a:pt x="815" y="5633"/>
                    <a:pt x="383" y="8381"/>
                  </a:cubicBezTo>
                  <a:lnTo>
                    <a:pt x="1372" y="8475"/>
                  </a:lnTo>
                  <a:cubicBezTo>
                    <a:pt x="1488" y="5562"/>
                    <a:pt x="1009" y="2664"/>
                    <a:pt x="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172;p26">
              <a:extLst>
                <a:ext uri="{FF2B5EF4-FFF2-40B4-BE49-F238E27FC236}">
                  <a16:creationId xmlns:a16="http://schemas.microsoft.com/office/drawing/2014/main" id="{A2C9C96B-68B3-858F-2F18-AB05376691D5}"/>
                </a:ext>
              </a:extLst>
            </p:cNvPr>
            <p:cNvSpPr/>
            <p:nvPr/>
          </p:nvSpPr>
          <p:spPr>
            <a:xfrm>
              <a:off x="2144000" y="3784000"/>
              <a:ext cx="88150" cy="44025"/>
            </a:xfrm>
            <a:custGeom>
              <a:avLst/>
              <a:gdLst/>
              <a:ahLst/>
              <a:cxnLst/>
              <a:rect l="l" t="t" r="r" b="b"/>
              <a:pathLst>
                <a:path w="3526" h="1761" extrusionOk="0">
                  <a:moveTo>
                    <a:pt x="282" y="0"/>
                  </a:moveTo>
                  <a:cubicBezTo>
                    <a:pt x="188" y="0"/>
                    <a:pt x="94" y="3"/>
                    <a:pt x="0" y="8"/>
                  </a:cubicBezTo>
                  <a:cubicBezTo>
                    <a:pt x="1162" y="275"/>
                    <a:pt x="2177" y="922"/>
                    <a:pt x="2863" y="1760"/>
                  </a:cubicBezTo>
                  <a:lnTo>
                    <a:pt x="3526" y="1021"/>
                  </a:lnTo>
                  <a:cubicBezTo>
                    <a:pt x="2538" y="341"/>
                    <a:pt x="1388" y="0"/>
                    <a:pt x="28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173;p26">
              <a:extLst>
                <a:ext uri="{FF2B5EF4-FFF2-40B4-BE49-F238E27FC236}">
                  <a16:creationId xmlns:a16="http://schemas.microsoft.com/office/drawing/2014/main" id="{4A2C86BC-E288-023E-6044-C166F50DCCD2}"/>
                </a:ext>
              </a:extLst>
            </p:cNvPr>
            <p:cNvSpPr/>
            <p:nvPr/>
          </p:nvSpPr>
          <p:spPr>
            <a:xfrm>
              <a:off x="2105400" y="3593900"/>
              <a:ext cx="61800" cy="94300"/>
            </a:xfrm>
            <a:custGeom>
              <a:avLst/>
              <a:gdLst/>
              <a:ahLst/>
              <a:cxnLst/>
              <a:rect l="l" t="t" r="r" b="b"/>
              <a:pathLst>
                <a:path w="2472" h="3772" extrusionOk="0">
                  <a:moveTo>
                    <a:pt x="1742" y="1"/>
                  </a:moveTo>
                  <a:cubicBezTo>
                    <a:pt x="916" y="1129"/>
                    <a:pt x="323" y="2412"/>
                    <a:pt x="0" y="3772"/>
                  </a:cubicBezTo>
                  <a:cubicBezTo>
                    <a:pt x="608" y="2585"/>
                    <a:pt x="1448" y="1532"/>
                    <a:pt x="2471" y="677"/>
                  </a:cubicBezTo>
                  <a:lnTo>
                    <a:pt x="1742"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174;p26">
              <a:extLst>
                <a:ext uri="{FF2B5EF4-FFF2-40B4-BE49-F238E27FC236}">
                  <a16:creationId xmlns:a16="http://schemas.microsoft.com/office/drawing/2014/main" id="{46B4BBB1-4D52-39CB-829E-87BB6A5B0950}"/>
                </a:ext>
              </a:extLst>
            </p:cNvPr>
            <p:cNvSpPr/>
            <p:nvPr/>
          </p:nvSpPr>
          <p:spPr>
            <a:xfrm>
              <a:off x="1935850" y="3673650"/>
              <a:ext cx="95525" cy="33400"/>
            </a:xfrm>
            <a:custGeom>
              <a:avLst/>
              <a:gdLst/>
              <a:ahLst/>
              <a:cxnLst/>
              <a:rect l="l" t="t" r="r" b="b"/>
              <a:pathLst>
                <a:path w="3821" h="1336" extrusionOk="0">
                  <a:moveTo>
                    <a:pt x="0" y="1"/>
                  </a:moveTo>
                  <a:lnTo>
                    <a:pt x="51" y="992"/>
                  </a:lnTo>
                  <a:cubicBezTo>
                    <a:pt x="458" y="916"/>
                    <a:pt x="879" y="877"/>
                    <a:pt x="1305" y="877"/>
                  </a:cubicBezTo>
                  <a:cubicBezTo>
                    <a:pt x="2142" y="877"/>
                    <a:pt x="3000" y="1027"/>
                    <a:pt x="3820" y="1335"/>
                  </a:cubicBezTo>
                  <a:cubicBezTo>
                    <a:pt x="2738" y="578"/>
                    <a:pt x="1409" y="95"/>
                    <a:pt x="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175;p26">
              <a:extLst>
                <a:ext uri="{FF2B5EF4-FFF2-40B4-BE49-F238E27FC236}">
                  <a16:creationId xmlns:a16="http://schemas.microsoft.com/office/drawing/2014/main" id="{47092BFE-3D98-01CC-E161-9CEEB1F0370E}"/>
                </a:ext>
              </a:extLst>
            </p:cNvPr>
            <p:cNvSpPr/>
            <p:nvPr/>
          </p:nvSpPr>
          <p:spPr>
            <a:xfrm>
              <a:off x="1988500" y="3801150"/>
              <a:ext cx="66175" cy="68150"/>
            </a:xfrm>
            <a:custGeom>
              <a:avLst/>
              <a:gdLst/>
              <a:ahLst/>
              <a:cxnLst/>
              <a:rect l="l" t="t" r="r" b="b"/>
              <a:pathLst>
                <a:path w="2647" h="2726" extrusionOk="0">
                  <a:moveTo>
                    <a:pt x="2647" y="1"/>
                  </a:moveTo>
                  <a:lnTo>
                    <a:pt x="2647" y="1"/>
                  </a:lnTo>
                  <a:cubicBezTo>
                    <a:pt x="1648" y="576"/>
                    <a:pt x="753" y="1315"/>
                    <a:pt x="1" y="2188"/>
                  </a:cubicBezTo>
                  <a:lnTo>
                    <a:pt x="836" y="2726"/>
                  </a:lnTo>
                  <a:cubicBezTo>
                    <a:pt x="1281" y="1721"/>
                    <a:pt x="1894" y="800"/>
                    <a:pt x="264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1" name="Group 5">
            <a:extLst>
              <a:ext uri="{FF2B5EF4-FFF2-40B4-BE49-F238E27FC236}">
                <a16:creationId xmlns:a16="http://schemas.microsoft.com/office/drawing/2014/main" id="{DA24C2A8-C2E6-E669-32E5-1A16B61DF290}"/>
              </a:ext>
            </a:extLst>
          </p:cNvPr>
          <p:cNvGrpSpPr/>
          <p:nvPr/>
        </p:nvGrpSpPr>
        <p:grpSpPr>
          <a:xfrm>
            <a:off x="634016" y="762000"/>
            <a:ext cx="7175072" cy="5478785"/>
            <a:chOff x="0" y="0"/>
            <a:chExt cx="2816250" cy="2167467"/>
          </a:xfrm>
        </p:grpSpPr>
        <p:sp>
          <p:nvSpPr>
            <p:cNvPr id="42" name="Freeform 6">
              <a:extLst>
                <a:ext uri="{FF2B5EF4-FFF2-40B4-BE49-F238E27FC236}">
                  <a16:creationId xmlns:a16="http://schemas.microsoft.com/office/drawing/2014/main" id="{EF64C470-C1A4-F9B7-961B-68ADE1360BA4}"/>
                </a:ext>
              </a:extLst>
            </p:cNvPr>
            <p:cNvSpPr/>
            <p:nvPr/>
          </p:nvSpPr>
          <p:spPr>
            <a:xfrm>
              <a:off x="0" y="0"/>
              <a:ext cx="2816250" cy="2167467"/>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FEEC8"/>
            </a:solidFill>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TextBox 7">
              <a:extLst>
                <a:ext uri="{FF2B5EF4-FFF2-40B4-BE49-F238E27FC236}">
                  <a16:creationId xmlns:a16="http://schemas.microsoft.com/office/drawing/2014/main" id="{7277E078-BAE7-3229-9B80-1E85BBA9B31E}"/>
                </a:ext>
              </a:extLst>
            </p:cNvPr>
            <p:cNvSpPr txBox="1"/>
            <p:nvPr/>
          </p:nvSpPr>
          <p:spPr>
            <a:xfrm>
              <a:off x="0" y="-28575"/>
              <a:ext cx="812800" cy="841375"/>
            </a:xfrm>
            <a:prstGeom prst="rect">
              <a:avLst/>
            </a:prstGeom>
          </p:spPr>
          <p:txBody>
            <a:bodyPr lIns="33867" tIns="33867" rIns="33867" bIns="33867" rtlCol="0" anchor="ctr"/>
            <a:lstStyle/>
            <a:p>
              <a:pPr marL="0" marR="0" lvl="0" indent="0" algn="ctr" defTabSz="609555" rtl="0" eaLnBrk="1" fontAlgn="auto" latinLnBrk="0" hangingPunct="1">
                <a:lnSpc>
                  <a:spcPts val="1495"/>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Arial"/>
                <a:sym typeface="Arial"/>
              </a:endParaRPr>
            </a:p>
          </p:txBody>
        </p:sp>
      </p:grpSp>
      <p:grpSp>
        <p:nvGrpSpPr>
          <p:cNvPr id="44" name="Group 8">
            <a:extLst>
              <a:ext uri="{FF2B5EF4-FFF2-40B4-BE49-F238E27FC236}">
                <a16:creationId xmlns:a16="http://schemas.microsoft.com/office/drawing/2014/main" id="{7A943601-3E16-26F2-0CEE-747218E3CEE4}"/>
              </a:ext>
            </a:extLst>
          </p:cNvPr>
          <p:cNvGrpSpPr/>
          <p:nvPr/>
        </p:nvGrpSpPr>
        <p:grpSpPr>
          <a:xfrm>
            <a:off x="903556" y="1078827"/>
            <a:ext cx="4590293" cy="772449"/>
            <a:chOff x="0" y="0"/>
            <a:chExt cx="2036904" cy="248046"/>
          </a:xfrm>
        </p:grpSpPr>
        <p:sp>
          <p:nvSpPr>
            <p:cNvPr id="45" name="Freeform 9">
              <a:extLst>
                <a:ext uri="{FF2B5EF4-FFF2-40B4-BE49-F238E27FC236}">
                  <a16:creationId xmlns:a16="http://schemas.microsoft.com/office/drawing/2014/main" id="{6AF7965E-0E6A-D00E-CC50-A673747EF49C}"/>
                </a:ext>
              </a:extLst>
            </p:cNvPr>
            <p:cNvSpPr/>
            <p:nvPr/>
          </p:nvSpPr>
          <p:spPr>
            <a:xfrm>
              <a:off x="0" y="0"/>
              <a:ext cx="2036904" cy="248046"/>
            </a:xfrm>
            <a:custGeom>
              <a:avLst/>
              <a:gdLst/>
              <a:ahLst/>
              <a:cxnLst/>
              <a:rect l="l" t="t" r="r" b="b"/>
              <a:pathLst>
                <a:path w="2036904" h="248046">
                  <a:moveTo>
                    <a:pt x="51053" y="0"/>
                  </a:moveTo>
                  <a:lnTo>
                    <a:pt x="1985850" y="0"/>
                  </a:lnTo>
                  <a:cubicBezTo>
                    <a:pt x="2014046" y="0"/>
                    <a:pt x="2036904" y="22857"/>
                    <a:pt x="2036904" y="51053"/>
                  </a:cubicBezTo>
                  <a:lnTo>
                    <a:pt x="2036904" y="196993"/>
                  </a:lnTo>
                  <a:cubicBezTo>
                    <a:pt x="2036904" y="210533"/>
                    <a:pt x="2031525" y="223519"/>
                    <a:pt x="2021950" y="233093"/>
                  </a:cubicBezTo>
                  <a:cubicBezTo>
                    <a:pt x="2012376" y="242667"/>
                    <a:pt x="1999391" y="248046"/>
                    <a:pt x="1985850" y="248046"/>
                  </a:cubicBezTo>
                  <a:lnTo>
                    <a:pt x="51053" y="248046"/>
                  </a:lnTo>
                  <a:cubicBezTo>
                    <a:pt x="22857" y="248046"/>
                    <a:pt x="0" y="225189"/>
                    <a:pt x="0" y="196993"/>
                  </a:cubicBezTo>
                  <a:lnTo>
                    <a:pt x="0" y="51053"/>
                  </a:lnTo>
                  <a:cubicBezTo>
                    <a:pt x="0" y="22857"/>
                    <a:pt x="22857" y="0"/>
                    <a:pt x="51053" y="0"/>
                  </a:cubicBezTo>
                  <a:close/>
                </a:path>
              </a:pathLst>
            </a:custGeom>
            <a:solidFill>
              <a:schemeClr val="accent2">
                <a:lumMod val="60000"/>
                <a:lumOff val="40000"/>
              </a:schemeClr>
            </a:solidFill>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TextBox 10">
              <a:extLst>
                <a:ext uri="{FF2B5EF4-FFF2-40B4-BE49-F238E27FC236}">
                  <a16:creationId xmlns:a16="http://schemas.microsoft.com/office/drawing/2014/main" id="{ED4A4F8A-33F1-EB0D-4D41-BD73BA4931C0}"/>
                </a:ext>
              </a:extLst>
            </p:cNvPr>
            <p:cNvSpPr txBox="1"/>
            <p:nvPr/>
          </p:nvSpPr>
          <p:spPr>
            <a:xfrm>
              <a:off x="0" y="-28575"/>
              <a:ext cx="812800" cy="841375"/>
            </a:xfrm>
            <a:prstGeom prst="rect">
              <a:avLst/>
            </a:prstGeom>
          </p:spPr>
          <p:txBody>
            <a:bodyPr lIns="33867" tIns="33867" rIns="33867" bIns="33867" rtlCol="0" anchor="ctr"/>
            <a:lstStyle/>
            <a:p>
              <a:pPr marL="0" marR="0" lvl="0" indent="0" algn="ctr" defTabSz="609555" rtl="0" eaLnBrk="1" fontAlgn="auto" latinLnBrk="0" hangingPunct="1">
                <a:lnSpc>
                  <a:spcPts val="1495"/>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Arial"/>
                <a:sym typeface="Arial"/>
              </a:endParaRPr>
            </a:p>
          </p:txBody>
        </p:sp>
      </p:grpSp>
      <p:grpSp>
        <p:nvGrpSpPr>
          <p:cNvPr id="47" name="Group 11">
            <a:extLst>
              <a:ext uri="{FF2B5EF4-FFF2-40B4-BE49-F238E27FC236}">
                <a16:creationId xmlns:a16="http://schemas.microsoft.com/office/drawing/2014/main" id="{6F9FB096-701E-55DF-99B4-2BBF052C917B}"/>
              </a:ext>
            </a:extLst>
          </p:cNvPr>
          <p:cNvGrpSpPr/>
          <p:nvPr/>
        </p:nvGrpSpPr>
        <p:grpSpPr>
          <a:xfrm>
            <a:off x="8139192" y="1851276"/>
            <a:ext cx="2755421" cy="4389509"/>
            <a:chOff x="0" y="0"/>
            <a:chExt cx="1302441" cy="2167467"/>
          </a:xfrm>
        </p:grpSpPr>
        <p:sp>
          <p:nvSpPr>
            <p:cNvPr id="48" name="Freeform 12">
              <a:extLst>
                <a:ext uri="{FF2B5EF4-FFF2-40B4-BE49-F238E27FC236}">
                  <a16:creationId xmlns:a16="http://schemas.microsoft.com/office/drawing/2014/main" id="{787FB33D-4556-5D48-046C-258C77711426}"/>
                </a:ext>
              </a:extLst>
            </p:cNvPr>
            <p:cNvSpPr/>
            <p:nvPr/>
          </p:nvSpPr>
          <p:spPr>
            <a:xfrm>
              <a:off x="0" y="0"/>
              <a:ext cx="1302441" cy="2167467"/>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rgbClr val="FFEEC8"/>
            </a:solidFill>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TextBox 13">
              <a:extLst>
                <a:ext uri="{FF2B5EF4-FFF2-40B4-BE49-F238E27FC236}">
                  <a16:creationId xmlns:a16="http://schemas.microsoft.com/office/drawing/2014/main" id="{6B2F199F-97D8-7283-685E-79660BD76572}"/>
                </a:ext>
              </a:extLst>
            </p:cNvPr>
            <p:cNvSpPr txBox="1"/>
            <p:nvPr/>
          </p:nvSpPr>
          <p:spPr>
            <a:xfrm>
              <a:off x="0" y="-28575"/>
              <a:ext cx="812800" cy="841375"/>
            </a:xfrm>
            <a:prstGeom prst="rect">
              <a:avLst/>
            </a:prstGeom>
          </p:spPr>
          <p:txBody>
            <a:bodyPr lIns="33867" tIns="33867" rIns="33867" bIns="33867" rtlCol="0" anchor="ctr"/>
            <a:lstStyle/>
            <a:p>
              <a:pPr marL="0" marR="0" lvl="0" indent="0" algn="ctr" defTabSz="609555" rtl="0" eaLnBrk="1" fontAlgn="auto" latinLnBrk="0" hangingPunct="1">
                <a:lnSpc>
                  <a:spcPts val="1495"/>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51" name="Freeform 16">
            <a:extLst>
              <a:ext uri="{FF2B5EF4-FFF2-40B4-BE49-F238E27FC236}">
                <a16:creationId xmlns:a16="http://schemas.microsoft.com/office/drawing/2014/main" id="{48615974-6518-87D2-1134-97CE768B57E6}"/>
              </a:ext>
            </a:extLst>
          </p:cNvPr>
          <p:cNvSpPr/>
          <p:nvPr/>
        </p:nvSpPr>
        <p:spPr>
          <a:xfrm>
            <a:off x="8118240" y="2985912"/>
            <a:ext cx="4202712" cy="5838309"/>
          </a:xfrm>
          <a:custGeom>
            <a:avLst/>
            <a:gdLst/>
            <a:ahLst/>
            <a:cxnLst/>
            <a:rect l="l" t="t" r="r" b="b"/>
            <a:pathLst>
              <a:path w="7542690" h="10945857">
                <a:moveTo>
                  <a:pt x="0" y="0"/>
                </a:moveTo>
                <a:lnTo>
                  <a:pt x="7542690" y="0"/>
                </a:lnTo>
                <a:lnTo>
                  <a:pt x="7542690" y="10945856"/>
                </a:lnTo>
                <a:lnTo>
                  <a:pt x="0" y="1094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Freeform 18">
            <a:extLst>
              <a:ext uri="{FF2B5EF4-FFF2-40B4-BE49-F238E27FC236}">
                <a16:creationId xmlns:a16="http://schemas.microsoft.com/office/drawing/2014/main" id="{85259BCB-B4D4-EE53-E00B-9FADB2D486BD}"/>
              </a:ext>
            </a:extLst>
          </p:cNvPr>
          <p:cNvSpPr/>
          <p:nvPr/>
        </p:nvSpPr>
        <p:spPr>
          <a:xfrm>
            <a:off x="7821715" y="1162321"/>
            <a:ext cx="1703307" cy="1761861"/>
          </a:xfrm>
          <a:custGeom>
            <a:avLst/>
            <a:gdLst/>
            <a:ahLst/>
            <a:cxnLst/>
            <a:rect l="l" t="t" r="r" b="b"/>
            <a:pathLst>
              <a:path w="3056957" h="3303195">
                <a:moveTo>
                  <a:pt x="0" y="0"/>
                </a:moveTo>
                <a:lnTo>
                  <a:pt x="3056957" y="0"/>
                </a:lnTo>
                <a:lnTo>
                  <a:pt x="3056957" y="3303194"/>
                </a:lnTo>
                <a:lnTo>
                  <a:pt x="0" y="33031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TextBox 19">
            <a:extLst>
              <a:ext uri="{FF2B5EF4-FFF2-40B4-BE49-F238E27FC236}">
                <a16:creationId xmlns:a16="http://schemas.microsoft.com/office/drawing/2014/main" id="{66CF9086-9E99-3ECD-C945-BB398CBC1F3A}"/>
              </a:ext>
            </a:extLst>
          </p:cNvPr>
          <p:cNvSpPr txBox="1"/>
          <p:nvPr/>
        </p:nvSpPr>
        <p:spPr>
          <a:xfrm>
            <a:off x="933776" y="1923506"/>
            <a:ext cx="6575551" cy="4066178"/>
          </a:xfrm>
          <a:prstGeom prst="rect">
            <a:avLst/>
          </a:prstGeom>
        </p:spPr>
        <p:txBody>
          <a:bodyPr wrap="square" lIns="0" tIns="0" rIns="0" bIns="0" rtlCol="0" anchor="t">
            <a:spAutoFit/>
          </a:bodyPr>
          <a:lstStyle/>
          <a:p>
            <a:pPr algn="just">
              <a:lnSpc>
                <a:spcPct val="150000"/>
              </a:lnSpc>
            </a:pPr>
            <a:r>
              <a:rPr lang="vi-VN" sz="3600">
                <a:latin typeface="+mj-lt"/>
              </a:rPr>
              <a:t>Trình bày kinh nghiệm của em về việc sử dụng lời nói, ý tưởng, quan niệm… của người khác khi viết văn bản nghị luận phân tích một tác phẩm văn học.</a:t>
            </a:r>
            <a:endParaRPr lang="en-US" sz="3600">
              <a:latin typeface="+mj-lt"/>
            </a:endParaRPr>
          </a:p>
        </p:txBody>
      </p:sp>
      <p:sp>
        <p:nvSpPr>
          <p:cNvPr id="54" name="TextBox 20">
            <a:extLst>
              <a:ext uri="{FF2B5EF4-FFF2-40B4-BE49-F238E27FC236}">
                <a16:creationId xmlns:a16="http://schemas.microsoft.com/office/drawing/2014/main" id="{1E666BDA-3C80-27B1-E248-E4A864D4B938}"/>
              </a:ext>
            </a:extLst>
          </p:cNvPr>
          <p:cNvSpPr txBox="1"/>
          <p:nvPr/>
        </p:nvSpPr>
        <p:spPr>
          <a:xfrm>
            <a:off x="769404" y="1243612"/>
            <a:ext cx="4817859" cy="497765"/>
          </a:xfrm>
          <a:prstGeom prst="rect">
            <a:avLst/>
          </a:prstGeom>
        </p:spPr>
        <p:txBody>
          <a:bodyPr wrap="square" lIns="0" tIns="0" rIns="0" bIns="0" rtlCol="0" anchor="t">
            <a:spAutoFit/>
          </a:bodyPr>
          <a:lstStyle/>
          <a:p>
            <a:pPr marL="0" marR="0" lvl="0" indent="0" algn="ctr" defTabSz="609555" rtl="0" eaLnBrk="1" fontAlgn="auto" latinLnBrk="0" hangingPunct="1">
              <a:lnSpc>
                <a:spcPts val="3823"/>
              </a:lnSpc>
              <a:spcBef>
                <a:spcPct val="0"/>
              </a:spcBef>
              <a:spcAft>
                <a:spcPts val="0"/>
              </a:spcAft>
              <a:buClrTx/>
              <a:buSzTx/>
              <a:buFontTx/>
              <a:buNone/>
              <a:tabLst/>
              <a:defRPr/>
            </a:pP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sym typeface="Arial"/>
              </a:rPr>
              <a:t>Nhiệm</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sym typeface="Arial"/>
              </a:rPr>
              <a:t>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sym typeface="Arial"/>
              </a:rPr>
              <a:t>vụ</a:t>
            </a:r>
            <a:endPar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3857078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barn(inVertical)">
                                      <p:cBhvr>
                                        <p:cTn id="21" dur="500"/>
                                        <p:tgtEl>
                                          <p:spTgt spid="5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barn(inVertical)">
                                      <p:cBhvr>
                                        <p:cTn id="2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1673"/>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pic>
        <p:nvPicPr>
          <p:cNvPr id="31" name="图片 7">
            <a:extLst>
              <a:ext uri="{FF2B5EF4-FFF2-40B4-BE49-F238E27FC236}">
                <a16:creationId xmlns:a16="http://schemas.microsoft.com/office/drawing/2014/main" id="{3390AC21-EEB9-96BE-5C74-34A43A92E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grpSp>
        <p:nvGrpSpPr>
          <p:cNvPr id="32" name="Google Shape;1167;p26">
            <a:extLst>
              <a:ext uri="{FF2B5EF4-FFF2-40B4-BE49-F238E27FC236}">
                <a16:creationId xmlns:a16="http://schemas.microsoft.com/office/drawing/2014/main" id="{586DE0D5-C4E2-4C9B-0BED-A3A8B17AE002}"/>
              </a:ext>
            </a:extLst>
          </p:cNvPr>
          <p:cNvGrpSpPr/>
          <p:nvPr/>
        </p:nvGrpSpPr>
        <p:grpSpPr>
          <a:xfrm>
            <a:off x="10559539" y="2881305"/>
            <a:ext cx="872260" cy="847547"/>
            <a:chOff x="1860550" y="3536650"/>
            <a:chExt cx="477375" cy="463850"/>
          </a:xfrm>
        </p:grpSpPr>
        <p:sp>
          <p:nvSpPr>
            <p:cNvPr id="33" name="Google Shape;1168;p26">
              <a:extLst>
                <a:ext uri="{FF2B5EF4-FFF2-40B4-BE49-F238E27FC236}">
                  <a16:creationId xmlns:a16="http://schemas.microsoft.com/office/drawing/2014/main" id="{CE4A1D6F-4D89-43D4-1792-18AA564FFC9E}"/>
                </a:ext>
              </a:extLst>
            </p:cNvPr>
            <p:cNvSpPr/>
            <p:nvPr/>
          </p:nvSpPr>
          <p:spPr>
            <a:xfrm>
              <a:off x="2118775" y="3668275"/>
              <a:ext cx="219150" cy="80675"/>
            </a:xfrm>
            <a:custGeom>
              <a:avLst/>
              <a:gdLst/>
              <a:ahLst/>
              <a:cxnLst/>
              <a:rect l="l" t="t" r="r" b="b"/>
              <a:pathLst>
                <a:path w="8766" h="3227" extrusionOk="0">
                  <a:moveTo>
                    <a:pt x="8708" y="0"/>
                  </a:moveTo>
                  <a:cubicBezTo>
                    <a:pt x="5558" y="348"/>
                    <a:pt x="2545" y="1480"/>
                    <a:pt x="0" y="3226"/>
                  </a:cubicBezTo>
                  <a:cubicBezTo>
                    <a:pt x="2717" y="1761"/>
                    <a:pt x="5760" y="999"/>
                    <a:pt x="8765" y="992"/>
                  </a:cubicBezTo>
                  <a:lnTo>
                    <a:pt x="870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169;p26">
              <a:extLst>
                <a:ext uri="{FF2B5EF4-FFF2-40B4-BE49-F238E27FC236}">
                  <a16:creationId xmlns:a16="http://schemas.microsoft.com/office/drawing/2014/main" id="{A28414D5-BDA9-AEBB-1DA4-C004171170A2}"/>
                </a:ext>
              </a:extLst>
            </p:cNvPr>
            <p:cNvSpPr/>
            <p:nvPr/>
          </p:nvSpPr>
          <p:spPr>
            <a:xfrm>
              <a:off x="1860550" y="3762875"/>
              <a:ext cx="205225" cy="69450"/>
            </a:xfrm>
            <a:custGeom>
              <a:avLst/>
              <a:gdLst/>
              <a:ahLst/>
              <a:cxnLst/>
              <a:rect l="l" t="t" r="r" b="b"/>
              <a:pathLst>
                <a:path w="8209" h="2778" extrusionOk="0">
                  <a:moveTo>
                    <a:pt x="8208" y="1"/>
                  </a:moveTo>
                  <a:cubicBezTo>
                    <a:pt x="5414" y="62"/>
                    <a:pt x="2602" y="704"/>
                    <a:pt x="0" y="1900"/>
                  </a:cubicBezTo>
                  <a:lnTo>
                    <a:pt x="467" y="2777"/>
                  </a:lnTo>
                  <a:cubicBezTo>
                    <a:pt x="2791" y="1352"/>
                    <a:pt x="5442" y="392"/>
                    <a:pt x="820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170;p26">
              <a:extLst>
                <a:ext uri="{FF2B5EF4-FFF2-40B4-BE49-F238E27FC236}">
                  <a16:creationId xmlns:a16="http://schemas.microsoft.com/office/drawing/2014/main" id="{16D678BC-FD92-8087-C1CF-5C9BE5717520}"/>
                </a:ext>
              </a:extLst>
            </p:cNvPr>
            <p:cNvSpPr/>
            <p:nvPr/>
          </p:nvSpPr>
          <p:spPr>
            <a:xfrm>
              <a:off x="1952750" y="3536650"/>
              <a:ext cx="128100" cy="192275"/>
            </a:xfrm>
            <a:custGeom>
              <a:avLst/>
              <a:gdLst/>
              <a:ahLst/>
              <a:cxnLst/>
              <a:rect l="l" t="t" r="r" b="b"/>
              <a:pathLst>
                <a:path w="5124" h="7691" extrusionOk="0">
                  <a:moveTo>
                    <a:pt x="751" y="1"/>
                  </a:moveTo>
                  <a:lnTo>
                    <a:pt x="0" y="651"/>
                  </a:lnTo>
                  <a:cubicBezTo>
                    <a:pt x="2032" y="2743"/>
                    <a:pt x="3757" y="5113"/>
                    <a:pt x="5123" y="7691"/>
                  </a:cubicBezTo>
                  <a:cubicBezTo>
                    <a:pt x="4035" y="4933"/>
                    <a:pt x="2565" y="2344"/>
                    <a:pt x="75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171;p26">
              <a:extLst>
                <a:ext uri="{FF2B5EF4-FFF2-40B4-BE49-F238E27FC236}">
                  <a16:creationId xmlns:a16="http://schemas.microsoft.com/office/drawing/2014/main" id="{6E051B43-A5D7-4F93-966C-EAD69BD89409}"/>
                </a:ext>
              </a:extLst>
            </p:cNvPr>
            <p:cNvSpPr/>
            <p:nvPr/>
          </p:nvSpPr>
          <p:spPr>
            <a:xfrm>
              <a:off x="2102600" y="3788600"/>
              <a:ext cx="37225" cy="211900"/>
            </a:xfrm>
            <a:custGeom>
              <a:avLst/>
              <a:gdLst/>
              <a:ahLst/>
              <a:cxnLst/>
              <a:rect l="l" t="t" r="r" b="b"/>
              <a:pathLst>
                <a:path w="1489" h="8476" extrusionOk="0">
                  <a:moveTo>
                    <a:pt x="0" y="0"/>
                  </a:moveTo>
                  <a:lnTo>
                    <a:pt x="0" y="0"/>
                  </a:lnTo>
                  <a:cubicBezTo>
                    <a:pt x="693" y="2763"/>
                    <a:pt x="815" y="5633"/>
                    <a:pt x="383" y="8381"/>
                  </a:cubicBezTo>
                  <a:lnTo>
                    <a:pt x="1372" y="8475"/>
                  </a:lnTo>
                  <a:cubicBezTo>
                    <a:pt x="1488" y="5562"/>
                    <a:pt x="1009" y="2664"/>
                    <a:pt x="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172;p26">
              <a:extLst>
                <a:ext uri="{FF2B5EF4-FFF2-40B4-BE49-F238E27FC236}">
                  <a16:creationId xmlns:a16="http://schemas.microsoft.com/office/drawing/2014/main" id="{A2C9C96B-68B3-858F-2F18-AB05376691D5}"/>
                </a:ext>
              </a:extLst>
            </p:cNvPr>
            <p:cNvSpPr/>
            <p:nvPr/>
          </p:nvSpPr>
          <p:spPr>
            <a:xfrm>
              <a:off x="2144000" y="3784000"/>
              <a:ext cx="88150" cy="44025"/>
            </a:xfrm>
            <a:custGeom>
              <a:avLst/>
              <a:gdLst/>
              <a:ahLst/>
              <a:cxnLst/>
              <a:rect l="l" t="t" r="r" b="b"/>
              <a:pathLst>
                <a:path w="3526" h="1761" extrusionOk="0">
                  <a:moveTo>
                    <a:pt x="282" y="0"/>
                  </a:moveTo>
                  <a:cubicBezTo>
                    <a:pt x="188" y="0"/>
                    <a:pt x="94" y="3"/>
                    <a:pt x="0" y="8"/>
                  </a:cubicBezTo>
                  <a:cubicBezTo>
                    <a:pt x="1162" y="275"/>
                    <a:pt x="2177" y="922"/>
                    <a:pt x="2863" y="1760"/>
                  </a:cubicBezTo>
                  <a:lnTo>
                    <a:pt x="3526" y="1021"/>
                  </a:lnTo>
                  <a:cubicBezTo>
                    <a:pt x="2538" y="341"/>
                    <a:pt x="1388" y="0"/>
                    <a:pt x="28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173;p26">
              <a:extLst>
                <a:ext uri="{FF2B5EF4-FFF2-40B4-BE49-F238E27FC236}">
                  <a16:creationId xmlns:a16="http://schemas.microsoft.com/office/drawing/2014/main" id="{4A2C86BC-E288-023E-6044-C166F50DCCD2}"/>
                </a:ext>
              </a:extLst>
            </p:cNvPr>
            <p:cNvSpPr/>
            <p:nvPr/>
          </p:nvSpPr>
          <p:spPr>
            <a:xfrm>
              <a:off x="2105400" y="3593900"/>
              <a:ext cx="61800" cy="94300"/>
            </a:xfrm>
            <a:custGeom>
              <a:avLst/>
              <a:gdLst/>
              <a:ahLst/>
              <a:cxnLst/>
              <a:rect l="l" t="t" r="r" b="b"/>
              <a:pathLst>
                <a:path w="2472" h="3772" extrusionOk="0">
                  <a:moveTo>
                    <a:pt x="1742" y="1"/>
                  </a:moveTo>
                  <a:cubicBezTo>
                    <a:pt x="916" y="1129"/>
                    <a:pt x="323" y="2412"/>
                    <a:pt x="0" y="3772"/>
                  </a:cubicBezTo>
                  <a:cubicBezTo>
                    <a:pt x="608" y="2585"/>
                    <a:pt x="1448" y="1532"/>
                    <a:pt x="2471" y="677"/>
                  </a:cubicBezTo>
                  <a:lnTo>
                    <a:pt x="1742"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174;p26">
              <a:extLst>
                <a:ext uri="{FF2B5EF4-FFF2-40B4-BE49-F238E27FC236}">
                  <a16:creationId xmlns:a16="http://schemas.microsoft.com/office/drawing/2014/main" id="{46B4BBB1-4D52-39CB-829E-87BB6A5B0950}"/>
                </a:ext>
              </a:extLst>
            </p:cNvPr>
            <p:cNvSpPr/>
            <p:nvPr/>
          </p:nvSpPr>
          <p:spPr>
            <a:xfrm>
              <a:off x="1935850" y="3673650"/>
              <a:ext cx="95525" cy="33400"/>
            </a:xfrm>
            <a:custGeom>
              <a:avLst/>
              <a:gdLst/>
              <a:ahLst/>
              <a:cxnLst/>
              <a:rect l="l" t="t" r="r" b="b"/>
              <a:pathLst>
                <a:path w="3821" h="1336" extrusionOk="0">
                  <a:moveTo>
                    <a:pt x="0" y="1"/>
                  </a:moveTo>
                  <a:lnTo>
                    <a:pt x="51" y="992"/>
                  </a:lnTo>
                  <a:cubicBezTo>
                    <a:pt x="458" y="916"/>
                    <a:pt x="879" y="877"/>
                    <a:pt x="1305" y="877"/>
                  </a:cubicBezTo>
                  <a:cubicBezTo>
                    <a:pt x="2142" y="877"/>
                    <a:pt x="3000" y="1027"/>
                    <a:pt x="3820" y="1335"/>
                  </a:cubicBezTo>
                  <a:cubicBezTo>
                    <a:pt x="2738" y="578"/>
                    <a:pt x="1409" y="95"/>
                    <a:pt x="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175;p26">
              <a:extLst>
                <a:ext uri="{FF2B5EF4-FFF2-40B4-BE49-F238E27FC236}">
                  <a16:creationId xmlns:a16="http://schemas.microsoft.com/office/drawing/2014/main" id="{47092BFE-3D98-01CC-E161-9CEEB1F0370E}"/>
                </a:ext>
              </a:extLst>
            </p:cNvPr>
            <p:cNvSpPr/>
            <p:nvPr/>
          </p:nvSpPr>
          <p:spPr>
            <a:xfrm>
              <a:off x="1988500" y="3801150"/>
              <a:ext cx="66175" cy="68150"/>
            </a:xfrm>
            <a:custGeom>
              <a:avLst/>
              <a:gdLst/>
              <a:ahLst/>
              <a:cxnLst/>
              <a:rect l="l" t="t" r="r" b="b"/>
              <a:pathLst>
                <a:path w="2647" h="2726" extrusionOk="0">
                  <a:moveTo>
                    <a:pt x="2647" y="1"/>
                  </a:moveTo>
                  <a:lnTo>
                    <a:pt x="2647" y="1"/>
                  </a:lnTo>
                  <a:cubicBezTo>
                    <a:pt x="1648" y="576"/>
                    <a:pt x="753" y="1315"/>
                    <a:pt x="1" y="2188"/>
                  </a:cubicBezTo>
                  <a:lnTo>
                    <a:pt x="836" y="2726"/>
                  </a:lnTo>
                  <a:cubicBezTo>
                    <a:pt x="1281" y="1721"/>
                    <a:pt x="1894" y="800"/>
                    <a:pt x="264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1" name="Group 5">
            <a:extLst>
              <a:ext uri="{FF2B5EF4-FFF2-40B4-BE49-F238E27FC236}">
                <a16:creationId xmlns:a16="http://schemas.microsoft.com/office/drawing/2014/main" id="{DA24C2A8-C2E6-E669-32E5-1A16B61DF290}"/>
              </a:ext>
            </a:extLst>
          </p:cNvPr>
          <p:cNvGrpSpPr/>
          <p:nvPr/>
        </p:nvGrpSpPr>
        <p:grpSpPr>
          <a:xfrm>
            <a:off x="634016" y="762000"/>
            <a:ext cx="7175072" cy="5478785"/>
            <a:chOff x="0" y="0"/>
            <a:chExt cx="2816250" cy="2167467"/>
          </a:xfrm>
        </p:grpSpPr>
        <p:sp>
          <p:nvSpPr>
            <p:cNvPr id="42" name="Freeform 6">
              <a:extLst>
                <a:ext uri="{FF2B5EF4-FFF2-40B4-BE49-F238E27FC236}">
                  <a16:creationId xmlns:a16="http://schemas.microsoft.com/office/drawing/2014/main" id="{EF64C470-C1A4-F9B7-961B-68ADE1360BA4}"/>
                </a:ext>
              </a:extLst>
            </p:cNvPr>
            <p:cNvSpPr/>
            <p:nvPr/>
          </p:nvSpPr>
          <p:spPr>
            <a:xfrm>
              <a:off x="0" y="0"/>
              <a:ext cx="2816250" cy="2167467"/>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FEEC8"/>
            </a:solidFill>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TextBox 7">
              <a:extLst>
                <a:ext uri="{FF2B5EF4-FFF2-40B4-BE49-F238E27FC236}">
                  <a16:creationId xmlns:a16="http://schemas.microsoft.com/office/drawing/2014/main" id="{7277E078-BAE7-3229-9B80-1E85BBA9B31E}"/>
                </a:ext>
              </a:extLst>
            </p:cNvPr>
            <p:cNvSpPr txBox="1"/>
            <p:nvPr/>
          </p:nvSpPr>
          <p:spPr>
            <a:xfrm>
              <a:off x="0" y="-28575"/>
              <a:ext cx="812800" cy="841375"/>
            </a:xfrm>
            <a:prstGeom prst="rect">
              <a:avLst/>
            </a:prstGeom>
          </p:spPr>
          <p:txBody>
            <a:bodyPr lIns="33867" tIns="33867" rIns="33867" bIns="33867" rtlCol="0" anchor="ctr"/>
            <a:lstStyle/>
            <a:p>
              <a:pPr marL="0" marR="0" lvl="0" indent="0" algn="ctr" defTabSz="609555" rtl="0" eaLnBrk="1" fontAlgn="auto" latinLnBrk="0" hangingPunct="1">
                <a:lnSpc>
                  <a:spcPts val="1495"/>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Arial"/>
                <a:sym typeface="Arial"/>
              </a:endParaRPr>
            </a:p>
          </p:txBody>
        </p:sp>
      </p:grpSp>
      <p:grpSp>
        <p:nvGrpSpPr>
          <p:cNvPr id="47" name="Group 11">
            <a:extLst>
              <a:ext uri="{FF2B5EF4-FFF2-40B4-BE49-F238E27FC236}">
                <a16:creationId xmlns:a16="http://schemas.microsoft.com/office/drawing/2014/main" id="{6F9FB096-701E-55DF-99B4-2BBF052C917B}"/>
              </a:ext>
            </a:extLst>
          </p:cNvPr>
          <p:cNvGrpSpPr/>
          <p:nvPr/>
        </p:nvGrpSpPr>
        <p:grpSpPr>
          <a:xfrm>
            <a:off x="8139192" y="1851276"/>
            <a:ext cx="2755421" cy="4389509"/>
            <a:chOff x="0" y="0"/>
            <a:chExt cx="1302441" cy="2167467"/>
          </a:xfrm>
        </p:grpSpPr>
        <p:sp>
          <p:nvSpPr>
            <p:cNvPr id="48" name="Freeform 12">
              <a:extLst>
                <a:ext uri="{FF2B5EF4-FFF2-40B4-BE49-F238E27FC236}">
                  <a16:creationId xmlns:a16="http://schemas.microsoft.com/office/drawing/2014/main" id="{787FB33D-4556-5D48-046C-258C77711426}"/>
                </a:ext>
              </a:extLst>
            </p:cNvPr>
            <p:cNvSpPr/>
            <p:nvPr/>
          </p:nvSpPr>
          <p:spPr>
            <a:xfrm>
              <a:off x="0" y="0"/>
              <a:ext cx="1302441" cy="2167467"/>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rgbClr val="FFEEC8"/>
            </a:solidFill>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TextBox 13">
              <a:extLst>
                <a:ext uri="{FF2B5EF4-FFF2-40B4-BE49-F238E27FC236}">
                  <a16:creationId xmlns:a16="http://schemas.microsoft.com/office/drawing/2014/main" id="{6B2F199F-97D8-7283-685E-79660BD76572}"/>
                </a:ext>
              </a:extLst>
            </p:cNvPr>
            <p:cNvSpPr txBox="1"/>
            <p:nvPr/>
          </p:nvSpPr>
          <p:spPr>
            <a:xfrm>
              <a:off x="0" y="-28575"/>
              <a:ext cx="812800" cy="841375"/>
            </a:xfrm>
            <a:prstGeom prst="rect">
              <a:avLst/>
            </a:prstGeom>
          </p:spPr>
          <p:txBody>
            <a:bodyPr lIns="33867" tIns="33867" rIns="33867" bIns="33867" rtlCol="0" anchor="ctr"/>
            <a:lstStyle/>
            <a:p>
              <a:pPr marL="0" marR="0" lvl="0" indent="0" algn="ctr" defTabSz="609555" rtl="0" eaLnBrk="1" fontAlgn="auto" latinLnBrk="0" hangingPunct="1">
                <a:lnSpc>
                  <a:spcPts val="1495"/>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51" name="Freeform 16">
            <a:extLst>
              <a:ext uri="{FF2B5EF4-FFF2-40B4-BE49-F238E27FC236}">
                <a16:creationId xmlns:a16="http://schemas.microsoft.com/office/drawing/2014/main" id="{48615974-6518-87D2-1134-97CE768B57E6}"/>
              </a:ext>
            </a:extLst>
          </p:cNvPr>
          <p:cNvSpPr/>
          <p:nvPr/>
        </p:nvSpPr>
        <p:spPr>
          <a:xfrm>
            <a:off x="8118240" y="2985912"/>
            <a:ext cx="4202712" cy="5838309"/>
          </a:xfrm>
          <a:custGeom>
            <a:avLst/>
            <a:gdLst/>
            <a:ahLst/>
            <a:cxnLst/>
            <a:rect l="l" t="t" r="r" b="b"/>
            <a:pathLst>
              <a:path w="7542690" h="10945857">
                <a:moveTo>
                  <a:pt x="0" y="0"/>
                </a:moveTo>
                <a:lnTo>
                  <a:pt x="7542690" y="0"/>
                </a:lnTo>
                <a:lnTo>
                  <a:pt x="7542690" y="10945856"/>
                </a:lnTo>
                <a:lnTo>
                  <a:pt x="0" y="1094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Freeform 18">
            <a:extLst>
              <a:ext uri="{FF2B5EF4-FFF2-40B4-BE49-F238E27FC236}">
                <a16:creationId xmlns:a16="http://schemas.microsoft.com/office/drawing/2014/main" id="{85259BCB-B4D4-EE53-E00B-9FADB2D486BD}"/>
              </a:ext>
            </a:extLst>
          </p:cNvPr>
          <p:cNvSpPr/>
          <p:nvPr/>
        </p:nvSpPr>
        <p:spPr>
          <a:xfrm>
            <a:off x="7821715" y="1162321"/>
            <a:ext cx="1703307" cy="1761861"/>
          </a:xfrm>
          <a:custGeom>
            <a:avLst/>
            <a:gdLst/>
            <a:ahLst/>
            <a:cxnLst/>
            <a:rect l="l" t="t" r="r" b="b"/>
            <a:pathLst>
              <a:path w="3056957" h="3303195">
                <a:moveTo>
                  <a:pt x="0" y="0"/>
                </a:moveTo>
                <a:lnTo>
                  <a:pt x="3056957" y="0"/>
                </a:lnTo>
                <a:lnTo>
                  <a:pt x="3056957" y="3303194"/>
                </a:lnTo>
                <a:lnTo>
                  <a:pt x="0" y="33031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Rectangle 1"/>
          <p:cNvSpPr/>
          <p:nvPr/>
        </p:nvSpPr>
        <p:spPr>
          <a:xfrm>
            <a:off x="930209" y="965484"/>
            <a:ext cx="6582686" cy="5078313"/>
          </a:xfrm>
          <a:prstGeom prst="rect">
            <a:avLst/>
          </a:prstGeom>
        </p:spPr>
        <p:txBody>
          <a:bodyPr wrap="square">
            <a:spAutoFit/>
          </a:bodyPr>
          <a:lstStyle/>
          <a:p>
            <a:pPr algn="just">
              <a:lnSpc>
                <a:spcPct val="150000"/>
              </a:lnSpc>
            </a:pPr>
            <a:r>
              <a:rPr lang="vi-VN" sz="3600">
                <a:latin typeface="Times New Roman" panose="02020603050405020304" pitchFamily="18" charset="0"/>
                <a:ea typeface="Calibri" panose="020F0502020204030204" pitchFamily="34" charset="0"/>
              </a:rPr>
              <a:t>Khi viết văn bản nghị luận phân tích một tác phẩm văn học, việc sử dụng lời nói, ý tưởng, quan niệm của người khác sẽ giúp cho bài viết của chúng ta thêm </a:t>
            </a:r>
            <a:r>
              <a:rPr lang="vi-VN" sz="3600" b="1">
                <a:solidFill>
                  <a:srgbClr val="0000FF"/>
                </a:solidFill>
                <a:latin typeface="Times New Roman" panose="02020603050405020304" pitchFamily="18" charset="0"/>
                <a:ea typeface="Calibri" panose="020F0502020204030204" pitchFamily="34" charset="0"/>
              </a:rPr>
              <a:t>sâu sắc </a:t>
            </a:r>
            <a:r>
              <a:rPr lang="vi-VN" sz="3600">
                <a:latin typeface="Times New Roman" panose="02020603050405020304" pitchFamily="18" charset="0"/>
                <a:ea typeface="Calibri" panose="020F0502020204030204" pitchFamily="34" charset="0"/>
              </a:rPr>
              <a:t>và </a:t>
            </a:r>
            <a:r>
              <a:rPr lang="vi-VN" sz="3600" b="1">
                <a:solidFill>
                  <a:srgbClr val="0000FF"/>
                </a:solidFill>
                <a:latin typeface="Times New Roman" panose="02020603050405020304" pitchFamily="18" charset="0"/>
                <a:ea typeface="Calibri" panose="020F0502020204030204" pitchFamily="34" charset="0"/>
              </a:rPr>
              <a:t>giàu sức thuyết phục</a:t>
            </a:r>
            <a:r>
              <a:rPr lang="vi-VN" sz="3600">
                <a:latin typeface="Times New Roman" panose="02020603050405020304" pitchFamily="18" charset="0"/>
                <a:ea typeface="Calibri" panose="020F0502020204030204" pitchFamily="34" charset="0"/>
              </a:rPr>
              <a:t>. </a:t>
            </a:r>
            <a:endParaRPr lang="en-US" sz="3600"/>
          </a:p>
        </p:txBody>
      </p:sp>
    </p:spTree>
    <p:extLst>
      <p:ext uri="{BB962C8B-B14F-4D97-AF65-F5344CB8AC3E}">
        <p14:creationId xmlns:p14="http://schemas.microsoft.com/office/powerpoint/2010/main" val="40185738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1673"/>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pic>
        <p:nvPicPr>
          <p:cNvPr id="31" name="图片 7">
            <a:extLst>
              <a:ext uri="{FF2B5EF4-FFF2-40B4-BE49-F238E27FC236}">
                <a16:creationId xmlns:a16="http://schemas.microsoft.com/office/drawing/2014/main" id="{3390AC21-EEB9-96BE-5C74-34A43A92E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grpSp>
        <p:nvGrpSpPr>
          <p:cNvPr id="32" name="Google Shape;1167;p26">
            <a:extLst>
              <a:ext uri="{FF2B5EF4-FFF2-40B4-BE49-F238E27FC236}">
                <a16:creationId xmlns:a16="http://schemas.microsoft.com/office/drawing/2014/main" id="{586DE0D5-C4E2-4C9B-0BED-A3A8B17AE002}"/>
              </a:ext>
            </a:extLst>
          </p:cNvPr>
          <p:cNvGrpSpPr/>
          <p:nvPr/>
        </p:nvGrpSpPr>
        <p:grpSpPr>
          <a:xfrm>
            <a:off x="10559539" y="2881305"/>
            <a:ext cx="872260" cy="847547"/>
            <a:chOff x="1860550" y="3536650"/>
            <a:chExt cx="477375" cy="463850"/>
          </a:xfrm>
        </p:grpSpPr>
        <p:sp>
          <p:nvSpPr>
            <p:cNvPr id="33" name="Google Shape;1168;p26">
              <a:extLst>
                <a:ext uri="{FF2B5EF4-FFF2-40B4-BE49-F238E27FC236}">
                  <a16:creationId xmlns:a16="http://schemas.microsoft.com/office/drawing/2014/main" id="{CE4A1D6F-4D89-43D4-1792-18AA564FFC9E}"/>
                </a:ext>
              </a:extLst>
            </p:cNvPr>
            <p:cNvSpPr/>
            <p:nvPr/>
          </p:nvSpPr>
          <p:spPr>
            <a:xfrm>
              <a:off x="2118775" y="3668275"/>
              <a:ext cx="219150" cy="80675"/>
            </a:xfrm>
            <a:custGeom>
              <a:avLst/>
              <a:gdLst/>
              <a:ahLst/>
              <a:cxnLst/>
              <a:rect l="l" t="t" r="r" b="b"/>
              <a:pathLst>
                <a:path w="8766" h="3227" extrusionOk="0">
                  <a:moveTo>
                    <a:pt x="8708" y="0"/>
                  </a:moveTo>
                  <a:cubicBezTo>
                    <a:pt x="5558" y="348"/>
                    <a:pt x="2545" y="1480"/>
                    <a:pt x="0" y="3226"/>
                  </a:cubicBezTo>
                  <a:cubicBezTo>
                    <a:pt x="2717" y="1761"/>
                    <a:pt x="5760" y="999"/>
                    <a:pt x="8765" y="992"/>
                  </a:cubicBezTo>
                  <a:lnTo>
                    <a:pt x="870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169;p26">
              <a:extLst>
                <a:ext uri="{FF2B5EF4-FFF2-40B4-BE49-F238E27FC236}">
                  <a16:creationId xmlns:a16="http://schemas.microsoft.com/office/drawing/2014/main" id="{A28414D5-BDA9-AEBB-1DA4-C004171170A2}"/>
                </a:ext>
              </a:extLst>
            </p:cNvPr>
            <p:cNvSpPr/>
            <p:nvPr/>
          </p:nvSpPr>
          <p:spPr>
            <a:xfrm>
              <a:off x="1860550" y="3762875"/>
              <a:ext cx="205225" cy="69450"/>
            </a:xfrm>
            <a:custGeom>
              <a:avLst/>
              <a:gdLst/>
              <a:ahLst/>
              <a:cxnLst/>
              <a:rect l="l" t="t" r="r" b="b"/>
              <a:pathLst>
                <a:path w="8209" h="2778" extrusionOk="0">
                  <a:moveTo>
                    <a:pt x="8208" y="1"/>
                  </a:moveTo>
                  <a:cubicBezTo>
                    <a:pt x="5414" y="62"/>
                    <a:pt x="2602" y="704"/>
                    <a:pt x="0" y="1900"/>
                  </a:cubicBezTo>
                  <a:lnTo>
                    <a:pt x="467" y="2777"/>
                  </a:lnTo>
                  <a:cubicBezTo>
                    <a:pt x="2791" y="1352"/>
                    <a:pt x="5442" y="392"/>
                    <a:pt x="820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170;p26">
              <a:extLst>
                <a:ext uri="{FF2B5EF4-FFF2-40B4-BE49-F238E27FC236}">
                  <a16:creationId xmlns:a16="http://schemas.microsoft.com/office/drawing/2014/main" id="{16D678BC-FD92-8087-C1CF-5C9BE5717520}"/>
                </a:ext>
              </a:extLst>
            </p:cNvPr>
            <p:cNvSpPr/>
            <p:nvPr/>
          </p:nvSpPr>
          <p:spPr>
            <a:xfrm>
              <a:off x="1952750" y="3536650"/>
              <a:ext cx="128100" cy="192275"/>
            </a:xfrm>
            <a:custGeom>
              <a:avLst/>
              <a:gdLst/>
              <a:ahLst/>
              <a:cxnLst/>
              <a:rect l="l" t="t" r="r" b="b"/>
              <a:pathLst>
                <a:path w="5124" h="7691" extrusionOk="0">
                  <a:moveTo>
                    <a:pt x="751" y="1"/>
                  </a:moveTo>
                  <a:lnTo>
                    <a:pt x="0" y="651"/>
                  </a:lnTo>
                  <a:cubicBezTo>
                    <a:pt x="2032" y="2743"/>
                    <a:pt x="3757" y="5113"/>
                    <a:pt x="5123" y="7691"/>
                  </a:cubicBezTo>
                  <a:cubicBezTo>
                    <a:pt x="4035" y="4933"/>
                    <a:pt x="2565" y="2344"/>
                    <a:pt x="75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171;p26">
              <a:extLst>
                <a:ext uri="{FF2B5EF4-FFF2-40B4-BE49-F238E27FC236}">
                  <a16:creationId xmlns:a16="http://schemas.microsoft.com/office/drawing/2014/main" id="{6E051B43-A5D7-4F93-966C-EAD69BD89409}"/>
                </a:ext>
              </a:extLst>
            </p:cNvPr>
            <p:cNvSpPr/>
            <p:nvPr/>
          </p:nvSpPr>
          <p:spPr>
            <a:xfrm>
              <a:off x="2102600" y="3788600"/>
              <a:ext cx="37225" cy="211900"/>
            </a:xfrm>
            <a:custGeom>
              <a:avLst/>
              <a:gdLst/>
              <a:ahLst/>
              <a:cxnLst/>
              <a:rect l="l" t="t" r="r" b="b"/>
              <a:pathLst>
                <a:path w="1489" h="8476" extrusionOk="0">
                  <a:moveTo>
                    <a:pt x="0" y="0"/>
                  </a:moveTo>
                  <a:lnTo>
                    <a:pt x="0" y="0"/>
                  </a:lnTo>
                  <a:cubicBezTo>
                    <a:pt x="693" y="2763"/>
                    <a:pt x="815" y="5633"/>
                    <a:pt x="383" y="8381"/>
                  </a:cubicBezTo>
                  <a:lnTo>
                    <a:pt x="1372" y="8475"/>
                  </a:lnTo>
                  <a:cubicBezTo>
                    <a:pt x="1488" y="5562"/>
                    <a:pt x="1009" y="2664"/>
                    <a:pt x="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172;p26">
              <a:extLst>
                <a:ext uri="{FF2B5EF4-FFF2-40B4-BE49-F238E27FC236}">
                  <a16:creationId xmlns:a16="http://schemas.microsoft.com/office/drawing/2014/main" id="{A2C9C96B-68B3-858F-2F18-AB05376691D5}"/>
                </a:ext>
              </a:extLst>
            </p:cNvPr>
            <p:cNvSpPr/>
            <p:nvPr/>
          </p:nvSpPr>
          <p:spPr>
            <a:xfrm>
              <a:off x="2144000" y="3784000"/>
              <a:ext cx="88150" cy="44025"/>
            </a:xfrm>
            <a:custGeom>
              <a:avLst/>
              <a:gdLst/>
              <a:ahLst/>
              <a:cxnLst/>
              <a:rect l="l" t="t" r="r" b="b"/>
              <a:pathLst>
                <a:path w="3526" h="1761" extrusionOk="0">
                  <a:moveTo>
                    <a:pt x="282" y="0"/>
                  </a:moveTo>
                  <a:cubicBezTo>
                    <a:pt x="188" y="0"/>
                    <a:pt x="94" y="3"/>
                    <a:pt x="0" y="8"/>
                  </a:cubicBezTo>
                  <a:cubicBezTo>
                    <a:pt x="1162" y="275"/>
                    <a:pt x="2177" y="922"/>
                    <a:pt x="2863" y="1760"/>
                  </a:cubicBezTo>
                  <a:lnTo>
                    <a:pt x="3526" y="1021"/>
                  </a:lnTo>
                  <a:cubicBezTo>
                    <a:pt x="2538" y="341"/>
                    <a:pt x="1388" y="0"/>
                    <a:pt x="28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173;p26">
              <a:extLst>
                <a:ext uri="{FF2B5EF4-FFF2-40B4-BE49-F238E27FC236}">
                  <a16:creationId xmlns:a16="http://schemas.microsoft.com/office/drawing/2014/main" id="{4A2C86BC-E288-023E-6044-C166F50DCCD2}"/>
                </a:ext>
              </a:extLst>
            </p:cNvPr>
            <p:cNvSpPr/>
            <p:nvPr/>
          </p:nvSpPr>
          <p:spPr>
            <a:xfrm>
              <a:off x="2105400" y="3593900"/>
              <a:ext cx="61800" cy="94300"/>
            </a:xfrm>
            <a:custGeom>
              <a:avLst/>
              <a:gdLst/>
              <a:ahLst/>
              <a:cxnLst/>
              <a:rect l="l" t="t" r="r" b="b"/>
              <a:pathLst>
                <a:path w="2472" h="3772" extrusionOk="0">
                  <a:moveTo>
                    <a:pt x="1742" y="1"/>
                  </a:moveTo>
                  <a:cubicBezTo>
                    <a:pt x="916" y="1129"/>
                    <a:pt x="323" y="2412"/>
                    <a:pt x="0" y="3772"/>
                  </a:cubicBezTo>
                  <a:cubicBezTo>
                    <a:pt x="608" y="2585"/>
                    <a:pt x="1448" y="1532"/>
                    <a:pt x="2471" y="677"/>
                  </a:cubicBezTo>
                  <a:lnTo>
                    <a:pt x="1742"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174;p26">
              <a:extLst>
                <a:ext uri="{FF2B5EF4-FFF2-40B4-BE49-F238E27FC236}">
                  <a16:creationId xmlns:a16="http://schemas.microsoft.com/office/drawing/2014/main" id="{46B4BBB1-4D52-39CB-829E-87BB6A5B0950}"/>
                </a:ext>
              </a:extLst>
            </p:cNvPr>
            <p:cNvSpPr/>
            <p:nvPr/>
          </p:nvSpPr>
          <p:spPr>
            <a:xfrm>
              <a:off x="1935850" y="3673650"/>
              <a:ext cx="95525" cy="33400"/>
            </a:xfrm>
            <a:custGeom>
              <a:avLst/>
              <a:gdLst/>
              <a:ahLst/>
              <a:cxnLst/>
              <a:rect l="l" t="t" r="r" b="b"/>
              <a:pathLst>
                <a:path w="3821" h="1336" extrusionOk="0">
                  <a:moveTo>
                    <a:pt x="0" y="1"/>
                  </a:moveTo>
                  <a:lnTo>
                    <a:pt x="51" y="992"/>
                  </a:lnTo>
                  <a:cubicBezTo>
                    <a:pt x="458" y="916"/>
                    <a:pt x="879" y="877"/>
                    <a:pt x="1305" y="877"/>
                  </a:cubicBezTo>
                  <a:cubicBezTo>
                    <a:pt x="2142" y="877"/>
                    <a:pt x="3000" y="1027"/>
                    <a:pt x="3820" y="1335"/>
                  </a:cubicBezTo>
                  <a:cubicBezTo>
                    <a:pt x="2738" y="578"/>
                    <a:pt x="1409" y="95"/>
                    <a:pt x="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175;p26">
              <a:extLst>
                <a:ext uri="{FF2B5EF4-FFF2-40B4-BE49-F238E27FC236}">
                  <a16:creationId xmlns:a16="http://schemas.microsoft.com/office/drawing/2014/main" id="{47092BFE-3D98-01CC-E161-9CEEB1F0370E}"/>
                </a:ext>
              </a:extLst>
            </p:cNvPr>
            <p:cNvSpPr/>
            <p:nvPr/>
          </p:nvSpPr>
          <p:spPr>
            <a:xfrm>
              <a:off x="1988500" y="3801150"/>
              <a:ext cx="66175" cy="68150"/>
            </a:xfrm>
            <a:custGeom>
              <a:avLst/>
              <a:gdLst/>
              <a:ahLst/>
              <a:cxnLst/>
              <a:rect l="l" t="t" r="r" b="b"/>
              <a:pathLst>
                <a:path w="2647" h="2726" extrusionOk="0">
                  <a:moveTo>
                    <a:pt x="2647" y="1"/>
                  </a:moveTo>
                  <a:lnTo>
                    <a:pt x="2647" y="1"/>
                  </a:lnTo>
                  <a:cubicBezTo>
                    <a:pt x="1648" y="576"/>
                    <a:pt x="753" y="1315"/>
                    <a:pt x="1" y="2188"/>
                  </a:cubicBezTo>
                  <a:lnTo>
                    <a:pt x="836" y="2726"/>
                  </a:lnTo>
                  <a:cubicBezTo>
                    <a:pt x="1281" y="1721"/>
                    <a:pt x="1894" y="800"/>
                    <a:pt x="264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 name="Freeform: Shape 3">
            <a:extLst>
              <a:ext uri="{FF2B5EF4-FFF2-40B4-BE49-F238E27FC236}">
                <a16:creationId xmlns:a16="http://schemas.microsoft.com/office/drawing/2014/main" id="{DA17C3F7-8976-3630-DEB1-C7993638E6B7}"/>
              </a:ext>
            </a:extLst>
          </p:cNvPr>
          <p:cNvSpPr/>
          <p:nvPr/>
        </p:nvSpPr>
        <p:spPr>
          <a:xfrm>
            <a:off x="1514914" y="279209"/>
            <a:ext cx="9203115" cy="1432729"/>
          </a:xfrm>
          <a:custGeom>
            <a:avLst/>
            <a:gdLst>
              <a:gd name="connsiteX0" fmla="*/ 0 w 3713327"/>
              <a:gd name="connsiteY0" fmla="*/ 63232 h 632323"/>
              <a:gd name="connsiteX1" fmla="*/ 63232 w 3713327"/>
              <a:gd name="connsiteY1" fmla="*/ 0 h 632323"/>
              <a:gd name="connsiteX2" fmla="*/ 3650095 w 3713327"/>
              <a:gd name="connsiteY2" fmla="*/ 0 h 632323"/>
              <a:gd name="connsiteX3" fmla="*/ 3713327 w 3713327"/>
              <a:gd name="connsiteY3" fmla="*/ 63232 h 632323"/>
              <a:gd name="connsiteX4" fmla="*/ 3713327 w 3713327"/>
              <a:gd name="connsiteY4" fmla="*/ 569091 h 632323"/>
              <a:gd name="connsiteX5" fmla="*/ 3650095 w 3713327"/>
              <a:gd name="connsiteY5" fmla="*/ 632323 h 632323"/>
              <a:gd name="connsiteX6" fmla="*/ 63232 w 3713327"/>
              <a:gd name="connsiteY6" fmla="*/ 632323 h 632323"/>
              <a:gd name="connsiteX7" fmla="*/ 0 w 3713327"/>
              <a:gd name="connsiteY7" fmla="*/ 569091 h 632323"/>
              <a:gd name="connsiteX8" fmla="*/ 0 w 3713327"/>
              <a:gd name="connsiteY8" fmla="*/ 63232 h 63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3327" h="632323">
                <a:moveTo>
                  <a:pt x="0" y="63232"/>
                </a:moveTo>
                <a:cubicBezTo>
                  <a:pt x="0" y="28310"/>
                  <a:pt x="28310" y="0"/>
                  <a:pt x="63232" y="0"/>
                </a:cubicBezTo>
                <a:lnTo>
                  <a:pt x="3650095" y="0"/>
                </a:lnTo>
                <a:cubicBezTo>
                  <a:pt x="3685017" y="0"/>
                  <a:pt x="3713327" y="28310"/>
                  <a:pt x="3713327" y="63232"/>
                </a:cubicBezTo>
                <a:lnTo>
                  <a:pt x="3713327" y="569091"/>
                </a:lnTo>
                <a:cubicBezTo>
                  <a:pt x="3713327" y="604013"/>
                  <a:pt x="3685017" y="632323"/>
                  <a:pt x="3650095" y="632323"/>
                </a:cubicBezTo>
                <a:lnTo>
                  <a:pt x="63232" y="632323"/>
                </a:lnTo>
                <a:cubicBezTo>
                  <a:pt x="28310" y="632323"/>
                  <a:pt x="0" y="604013"/>
                  <a:pt x="0" y="569091"/>
                </a:cubicBezTo>
                <a:lnTo>
                  <a:pt x="0" y="63232"/>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973" tIns="105973" rIns="105973" bIns="105973" numCol="1" spcCol="1270" anchor="ctr" anchorCtr="0">
            <a:noAutofit/>
          </a:bodyPr>
          <a:lstStyle/>
          <a:p>
            <a:pPr algn="ctr">
              <a:lnSpc>
                <a:spcPct val="150000"/>
              </a:lnSpc>
            </a:pPr>
            <a:r>
              <a:rPr lang="vi-VN" sz="3200" b="1">
                <a:latin typeface="+mj-lt"/>
              </a:rPr>
              <a:t>Để có thể sử dụng lời nói, ý tưởng, quan niệm … của người khác, ta cần:</a:t>
            </a:r>
            <a:endParaRPr lang="en-US" sz="3200" b="1">
              <a:latin typeface="+mj-lt"/>
            </a:endParaRPr>
          </a:p>
        </p:txBody>
      </p:sp>
      <p:sp>
        <p:nvSpPr>
          <p:cNvPr id="24" name="Freeform: Shape 14">
            <a:extLst>
              <a:ext uri="{FF2B5EF4-FFF2-40B4-BE49-F238E27FC236}">
                <a16:creationId xmlns:a16="http://schemas.microsoft.com/office/drawing/2014/main" id="{082020E1-887E-DBA8-D381-88ACEBDF3009}"/>
              </a:ext>
            </a:extLst>
          </p:cNvPr>
          <p:cNvSpPr/>
          <p:nvPr/>
        </p:nvSpPr>
        <p:spPr>
          <a:xfrm>
            <a:off x="662608" y="2252334"/>
            <a:ext cx="5403323" cy="4165598"/>
          </a:xfrm>
          <a:custGeom>
            <a:avLst/>
            <a:gdLst>
              <a:gd name="connsiteX0" fmla="*/ 0 w 1703978"/>
              <a:gd name="connsiteY0" fmla="*/ 113599 h 1135985"/>
              <a:gd name="connsiteX1" fmla="*/ 113599 w 1703978"/>
              <a:gd name="connsiteY1" fmla="*/ 0 h 1135985"/>
              <a:gd name="connsiteX2" fmla="*/ 1590380 w 1703978"/>
              <a:gd name="connsiteY2" fmla="*/ 0 h 1135985"/>
              <a:gd name="connsiteX3" fmla="*/ 1703979 w 1703978"/>
              <a:gd name="connsiteY3" fmla="*/ 113599 h 1135985"/>
              <a:gd name="connsiteX4" fmla="*/ 1703978 w 1703978"/>
              <a:gd name="connsiteY4" fmla="*/ 1022387 h 1135985"/>
              <a:gd name="connsiteX5" fmla="*/ 1590379 w 1703978"/>
              <a:gd name="connsiteY5" fmla="*/ 1135986 h 1135985"/>
              <a:gd name="connsiteX6" fmla="*/ 113599 w 1703978"/>
              <a:gd name="connsiteY6" fmla="*/ 1135985 h 1135985"/>
              <a:gd name="connsiteX7" fmla="*/ 0 w 1703978"/>
              <a:gd name="connsiteY7" fmla="*/ 1022386 h 1135985"/>
              <a:gd name="connsiteX8" fmla="*/ 0 w 1703978"/>
              <a:gd name="connsiteY8" fmla="*/ 113599 h 113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978" h="1135985">
                <a:moveTo>
                  <a:pt x="0" y="113599"/>
                </a:moveTo>
                <a:cubicBezTo>
                  <a:pt x="0" y="50860"/>
                  <a:pt x="50860" y="0"/>
                  <a:pt x="113599" y="0"/>
                </a:cubicBezTo>
                <a:lnTo>
                  <a:pt x="1590380" y="0"/>
                </a:lnTo>
                <a:cubicBezTo>
                  <a:pt x="1653119" y="0"/>
                  <a:pt x="1703979" y="50860"/>
                  <a:pt x="1703979" y="113599"/>
                </a:cubicBezTo>
                <a:cubicBezTo>
                  <a:pt x="1703979" y="416528"/>
                  <a:pt x="1703978" y="719458"/>
                  <a:pt x="1703978" y="1022387"/>
                </a:cubicBezTo>
                <a:cubicBezTo>
                  <a:pt x="1703978" y="1085126"/>
                  <a:pt x="1653118" y="1135986"/>
                  <a:pt x="1590379" y="1135986"/>
                </a:cubicBezTo>
                <a:lnTo>
                  <a:pt x="113599" y="1135985"/>
                </a:lnTo>
                <a:cubicBezTo>
                  <a:pt x="50860" y="1135985"/>
                  <a:pt x="0" y="1085125"/>
                  <a:pt x="0" y="1022386"/>
                </a:cubicBezTo>
                <a:lnTo>
                  <a:pt x="0" y="113599"/>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25643" tIns="125643" rIns="125643" bIns="125643" numCol="1" spcCol="1270" anchor="ctr" anchorCtr="0">
            <a:noAutofit/>
          </a:bodyPr>
          <a:lstStyle/>
          <a:p>
            <a:pPr algn="just">
              <a:lnSpc>
                <a:spcPct val="150000"/>
              </a:lnSpc>
            </a:pPr>
            <a:r>
              <a:rPr lang="vi-VN" sz="3200">
                <a:solidFill>
                  <a:schemeClr val="tx1"/>
                </a:solidFill>
                <a:latin typeface="+mj-lt"/>
              </a:rPr>
              <a:t>Tìm những ý kiến, quan niệm của những người nổi tiếng/ có vị trí cao trong một lĩnh vực nhất định ở những nguồn uy tín như sách, báo chính thống, …</a:t>
            </a:r>
            <a:endParaRPr lang="en-US" sz="3200">
              <a:solidFill>
                <a:schemeClr val="tx1"/>
              </a:solidFill>
              <a:latin typeface="+mj-lt"/>
            </a:endParaRPr>
          </a:p>
        </p:txBody>
      </p:sp>
      <p:sp>
        <p:nvSpPr>
          <p:cNvPr id="25" name="Freeform: Shape 16">
            <a:extLst>
              <a:ext uri="{FF2B5EF4-FFF2-40B4-BE49-F238E27FC236}">
                <a16:creationId xmlns:a16="http://schemas.microsoft.com/office/drawing/2014/main" id="{64F0865B-6CE3-26CA-C405-7F08EDC959CF}"/>
              </a:ext>
            </a:extLst>
          </p:cNvPr>
          <p:cNvSpPr/>
          <p:nvPr/>
        </p:nvSpPr>
        <p:spPr>
          <a:xfrm>
            <a:off x="6339308" y="2252334"/>
            <a:ext cx="5153451" cy="4165598"/>
          </a:xfrm>
          <a:custGeom>
            <a:avLst/>
            <a:gdLst>
              <a:gd name="connsiteX0" fmla="*/ 0 w 1703978"/>
              <a:gd name="connsiteY0" fmla="*/ 113599 h 1135985"/>
              <a:gd name="connsiteX1" fmla="*/ 113599 w 1703978"/>
              <a:gd name="connsiteY1" fmla="*/ 0 h 1135985"/>
              <a:gd name="connsiteX2" fmla="*/ 1590380 w 1703978"/>
              <a:gd name="connsiteY2" fmla="*/ 0 h 1135985"/>
              <a:gd name="connsiteX3" fmla="*/ 1703979 w 1703978"/>
              <a:gd name="connsiteY3" fmla="*/ 113599 h 1135985"/>
              <a:gd name="connsiteX4" fmla="*/ 1703978 w 1703978"/>
              <a:gd name="connsiteY4" fmla="*/ 1022387 h 1135985"/>
              <a:gd name="connsiteX5" fmla="*/ 1590379 w 1703978"/>
              <a:gd name="connsiteY5" fmla="*/ 1135986 h 1135985"/>
              <a:gd name="connsiteX6" fmla="*/ 113599 w 1703978"/>
              <a:gd name="connsiteY6" fmla="*/ 1135985 h 1135985"/>
              <a:gd name="connsiteX7" fmla="*/ 0 w 1703978"/>
              <a:gd name="connsiteY7" fmla="*/ 1022386 h 1135985"/>
              <a:gd name="connsiteX8" fmla="*/ 0 w 1703978"/>
              <a:gd name="connsiteY8" fmla="*/ 113599 h 113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978" h="1135985">
                <a:moveTo>
                  <a:pt x="0" y="113599"/>
                </a:moveTo>
                <a:cubicBezTo>
                  <a:pt x="0" y="50860"/>
                  <a:pt x="50860" y="0"/>
                  <a:pt x="113599" y="0"/>
                </a:cubicBezTo>
                <a:lnTo>
                  <a:pt x="1590380" y="0"/>
                </a:lnTo>
                <a:cubicBezTo>
                  <a:pt x="1653119" y="0"/>
                  <a:pt x="1703979" y="50860"/>
                  <a:pt x="1703979" y="113599"/>
                </a:cubicBezTo>
                <a:cubicBezTo>
                  <a:pt x="1703979" y="416528"/>
                  <a:pt x="1703978" y="719458"/>
                  <a:pt x="1703978" y="1022387"/>
                </a:cubicBezTo>
                <a:cubicBezTo>
                  <a:pt x="1703978" y="1085126"/>
                  <a:pt x="1653118" y="1135986"/>
                  <a:pt x="1590379" y="1135986"/>
                </a:cubicBezTo>
                <a:lnTo>
                  <a:pt x="113599" y="1135985"/>
                </a:lnTo>
                <a:cubicBezTo>
                  <a:pt x="50860" y="1135985"/>
                  <a:pt x="0" y="1085125"/>
                  <a:pt x="0" y="1022386"/>
                </a:cubicBezTo>
                <a:lnTo>
                  <a:pt x="0" y="113599"/>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25643" tIns="125643" rIns="125643" bIns="125643" numCol="1" spcCol="1270" anchor="ctr" anchorCtr="0">
            <a:noAutofit/>
          </a:bodyPr>
          <a:lstStyle/>
          <a:p>
            <a:pPr algn="just">
              <a:lnSpc>
                <a:spcPct val="150000"/>
              </a:lnSpc>
            </a:pPr>
            <a:r>
              <a:rPr lang="vi-VN" sz="3200">
                <a:solidFill>
                  <a:schemeClr val="tx1"/>
                </a:solidFill>
                <a:latin typeface="+mj-lt"/>
              </a:rPr>
              <a:t>Khi sử dụng ta cần căn cứ vào mục đích của bài viết để lựa chọn cách trích dẫn trực tiếp hoặc gián tiếp sao cho phù hợp.</a:t>
            </a:r>
            <a:endParaRPr lang="en-US" sz="3200">
              <a:solidFill>
                <a:schemeClr val="tx1"/>
              </a:solidFill>
              <a:latin typeface="+mj-lt"/>
              <a:cs typeface="Times New Roman" panose="02020603050405020304" pitchFamily="18" charset="0"/>
            </a:endParaRPr>
          </a:p>
        </p:txBody>
      </p:sp>
      <p:cxnSp>
        <p:nvCxnSpPr>
          <p:cNvPr id="26" name="Straight Arrow Connector 25"/>
          <p:cNvCxnSpPr/>
          <p:nvPr/>
        </p:nvCxnSpPr>
        <p:spPr>
          <a:xfrm flipH="1">
            <a:off x="2895600" y="1711938"/>
            <a:ext cx="3262437" cy="5403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158037" y="1693702"/>
            <a:ext cx="2757996" cy="558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6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up)">
                                      <p:cBhvr>
                                        <p:cTn id="14" dur="500"/>
                                        <p:tgtEl>
                                          <p:spTgt spid="26"/>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1673"/>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pic>
        <p:nvPicPr>
          <p:cNvPr id="31" name="图片 7">
            <a:extLst>
              <a:ext uri="{FF2B5EF4-FFF2-40B4-BE49-F238E27FC236}">
                <a16:creationId xmlns:a16="http://schemas.microsoft.com/office/drawing/2014/main" id="{3390AC21-EEB9-96BE-5C74-34A43A92E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2" name="Rectangle 1"/>
          <p:cNvSpPr/>
          <p:nvPr/>
        </p:nvSpPr>
        <p:spPr>
          <a:xfrm>
            <a:off x="5214936" y="5751610"/>
            <a:ext cx="518091" cy="369332"/>
          </a:xfrm>
          <a:prstGeom prst="rect">
            <a:avLst/>
          </a:prstGeom>
        </p:spPr>
        <p:txBody>
          <a:bodyPr wrap="none">
            <a:spAutoFit/>
          </a:bodyPr>
          <a:lstStyle/>
          <a:p>
            <a:r>
              <a:rPr lang="en-GB" b="1" dirty="0" err="1">
                <a:solidFill>
                  <a:schemeClr val="bg1"/>
                </a:solidFill>
                <a:latin typeface="Times New Roman" panose="02020603050405020304" pitchFamily="18" charset="0"/>
                <a:cs typeface="Times New Roman" panose="02020603050405020304" pitchFamily="18" charset="0"/>
              </a:rPr>
              <a:t>ppt</a:t>
            </a:r>
            <a:endParaRPr lang="en-US" dirty="0">
              <a:solidFill>
                <a:schemeClr val="bg1"/>
              </a:solidFill>
            </a:endParaRPr>
          </a:p>
        </p:txBody>
      </p:sp>
      <p:sp>
        <p:nvSpPr>
          <p:cNvPr id="3" name="Rectangle 2"/>
          <p:cNvSpPr/>
          <p:nvPr/>
        </p:nvSpPr>
        <p:spPr>
          <a:xfrm>
            <a:off x="1029854" y="864835"/>
            <a:ext cx="10132291" cy="553998"/>
          </a:xfrm>
          <a:prstGeom prst="rect">
            <a:avLst/>
          </a:prstGeom>
        </p:spPr>
        <p:txBody>
          <a:bodyPr wrap="square">
            <a:spAutoFit/>
          </a:bodyPr>
          <a:lstStyle/>
          <a:p>
            <a:pPr algn="ctr">
              <a:spcAft>
                <a:spcPts val="800"/>
              </a:spcAft>
            </a:pPr>
            <a:r>
              <a:rPr lang="vi-VN" sz="3000" b="1" i="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Cách 1: </a:t>
            </a:r>
            <a:r>
              <a:rPr lang="vi-VN" sz="3000">
                <a:latin typeface="Times New Roman" panose="02020603050405020304" pitchFamily="18" charset="0"/>
                <a:ea typeface="Calibri" panose="020F0502020204030204" pitchFamily="34" charset="0"/>
                <a:cs typeface="Times New Roman" panose="02020603050405020304" pitchFamily="18" charset="0"/>
              </a:rPr>
              <a:t>Nhóm 2 HS</a:t>
            </a:r>
            <a:r>
              <a:rPr lang="vi-VN" sz="3000" b="1">
                <a:latin typeface="Times New Roman" panose="02020603050405020304" pitchFamily="18" charset="0"/>
                <a:ea typeface="Calibri" panose="020F0502020204030204" pitchFamily="34" charset="0"/>
                <a:cs typeface="Times New Roman" panose="02020603050405020304" pitchFamily="18" charset="0"/>
              </a:rPr>
              <a:t> </a:t>
            </a:r>
            <a:r>
              <a:rPr lang="vi-VN" sz="3000">
                <a:latin typeface="Times New Roman" panose="02020603050405020304" pitchFamily="18" charset="0"/>
                <a:ea typeface="Calibri" panose="020F0502020204030204" pitchFamily="34" charset="0"/>
                <a:cs typeface="Times New Roman" panose="02020603050405020304" pitchFamily="18" charset="0"/>
              </a:rPr>
              <a:t>điền thông tin vào cột K</a:t>
            </a:r>
            <a:r>
              <a:rPr lang="en-US" sz="3000">
                <a:latin typeface="Times New Roman" panose="02020603050405020304" pitchFamily="18" charset="0"/>
                <a:ea typeface="Calibri" panose="020F0502020204030204" pitchFamily="34" charset="0"/>
                <a:cs typeface="Times New Roman" panose="02020603050405020304" pitchFamily="18" charset="0"/>
              </a:rPr>
              <a:t>-</a:t>
            </a:r>
            <a:r>
              <a:rPr lang="vi-VN" sz="3000">
                <a:latin typeface="Times New Roman" panose="02020603050405020304" pitchFamily="18" charset="0"/>
                <a:ea typeface="Calibri" panose="020F0502020204030204" pitchFamily="34" charset="0"/>
                <a:cs typeface="Times New Roman" panose="02020603050405020304" pitchFamily="18" charset="0"/>
              </a:rPr>
              <a:t>W trong bảng sau:</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8577185"/>
              </p:ext>
            </p:extLst>
          </p:nvPr>
        </p:nvGraphicFramePr>
        <p:xfrm>
          <a:off x="676823" y="1745959"/>
          <a:ext cx="10838352" cy="4497230"/>
        </p:xfrm>
        <a:graphic>
          <a:graphicData uri="http://schemas.openxmlformats.org/drawingml/2006/table">
            <a:tbl>
              <a:tblPr firstRow="1" firstCol="1" bandRow="1">
                <a:tableStyleId>{5C22544A-7EE6-4342-B048-85BDC9FD1C3A}</a:tableStyleId>
              </a:tblPr>
              <a:tblGrid>
                <a:gridCol w="2969202">
                  <a:extLst>
                    <a:ext uri="{9D8B030D-6E8A-4147-A177-3AD203B41FA5}">
                      <a16:colId xmlns:a16="http://schemas.microsoft.com/office/drawing/2014/main" val="1357487513"/>
                    </a:ext>
                  </a:extLst>
                </a:gridCol>
                <a:gridCol w="3889094">
                  <a:extLst>
                    <a:ext uri="{9D8B030D-6E8A-4147-A177-3AD203B41FA5}">
                      <a16:colId xmlns:a16="http://schemas.microsoft.com/office/drawing/2014/main" val="4054420999"/>
                    </a:ext>
                  </a:extLst>
                </a:gridCol>
                <a:gridCol w="3980056">
                  <a:extLst>
                    <a:ext uri="{9D8B030D-6E8A-4147-A177-3AD203B41FA5}">
                      <a16:colId xmlns:a16="http://schemas.microsoft.com/office/drawing/2014/main" val="1877384065"/>
                    </a:ext>
                  </a:extLst>
                </a:gridCol>
              </a:tblGrid>
              <a:tr h="1051095">
                <a:tc>
                  <a:txBody>
                    <a:bodyPr/>
                    <a:lstStyle/>
                    <a:p>
                      <a:pPr algn="ctr">
                        <a:lnSpc>
                          <a:spcPct val="150000"/>
                        </a:lnSpc>
                        <a:spcAft>
                          <a:spcPts val="0"/>
                        </a:spcAft>
                      </a:pPr>
                      <a:r>
                        <a:rPr lang="vi-VN" sz="2700">
                          <a:solidFill>
                            <a:schemeClr val="tx1"/>
                          </a:solidFill>
                          <a:effectLst/>
                          <a:latin typeface="+mj-lt"/>
                        </a:rPr>
                        <a:t>K</a:t>
                      </a:r>
                      <a:endParaRPr lang="en-US" sz="2700">
                        <a:solidFill>
                          <a:schemeClr val="tx1"/>
                        </a:solidFill>
                        <a:effectLst/>
                        <a:latin typeface="+mj-lt"/>
                      </a:endParaRPr>
                    </a:p>
                    <a:p>
                      <a:pPr algn="ctr">
                        <a:lnSpc>
                          <a:spcPct val="150000"/>
                        </a:lnSpc>
                        <a:spcAft>
                          <a:spcPts val="0"/>
                        </a:spcAft>
                      </a:pPr>
                      <a:r>
                        <a:rPr lang="vi-VN" sz="2700">
                          <a:solidFill>
                            <a:schemeClr val="tx1"/>
                          </a:solidFill>
                          <a:effectLst/>
                          <a:latin typeface="+mj-lt"/>
                        </a:rPr>
                        <a:t>(Điều tôi đã biết)</a:t>
                      </a:r>
                      <a:endParaRPr lang="en-US" sz="27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Aft>
                          <a:spcPts val="0"/>
                        </a:spcAft>
                      </a:pPr>
                      <a:r>
                        <a:rPr lang="vi-VN" sz="2700">
                          <a:solidFill>
                            <a:schemeClr val="tx1"/>
                          </a:solidFill>
                          <a:effectLst/>
                          <a:latin typeface="+mj-lt"/>
                        </a:rPr>
                        <a:t>W</a:t>
                      </a:r>
                      <a:endParaRPr lang="en-US" sz="2700">
                        <a:solidFill>
                          <a:schemeClr val="tx1"/>
                        </a:solidFill>
                        <a:effectLst/>
                        <a:latin typeface="+mj-lt"/>
                      </a:endParaRPr>
                    </a:p>
                    <a:p>
                      <a:pPr algn="ctr">
                        <a:lnSpc>
                          <a:spcPct val="150000"/>
                        </a:lnSpc>
                        <a:spcAft>
                          <a:spcPts val="0"/>
                        </a:spcAft>
                      </a:pPr>
                      <a:r>
                        <a:rPr lang="vi-VN" sz="2700">
                          <a:solidFill>
                            <a:schemeClr val="tx1"/>
                          </a:solidFill>
                          <a:effectLst/>
                          <a:latin typeface="+mj-lt"/>
                        </a:rPr>
                        <a:t>(Điều tôi muốn tìm hiểu)</a:t>
                      </a:r>
                      <a:endParaRPr lang="en-US" sz="27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Aft>
                          <a:spcPts val="0"/>
                        </a:spcAft>
                      </a:pPr>
                      <a:r>
                        <a:rPr lang="vi-VN" sz="2700">
                          <a:solidFill>
                            <a:schemeClr val="tx1"/>
                          </a:solidFill>
                          <a:effectLst/>
                          <a:latin typeface="+mj-lt"/>
                        </a:rPr>
                        <a:t>L</a:t>
                      </a:r>
                      <a:endParaRPr lang="en-US" sz="2700">
                        <a:solidFill>
                          <a:schemeClr val="tx1"/>
                        </a:solidFill>
                        <a:effectLst/>
                        <a:latin typeface="+mj-lt"/>
                      </a:endParaRPr>
                    </a:p>
                    <a:p>
                      <a:pPr algn="ctr">
                        <a:lnSpc>
                          <a:spcPct val="150000"/>
                        </a:lnSpc>
                        <a:spcAft>
                          <a:spcPts val="0"/>
                        </a:spcAft>
                      </a:pPr>
                      <a:r>
                        <a:rPr lang="vi-VN" sz="2700">
                          <a:solidFill>
                            <a:schemeClr val="tx1"/>
                          </a:solidFill>
                          <a:effectLst/>
                          <a:latin typeface="+mj-lt"/>
                        </a:rPr>
                        <a:t>(Điều tôi học được)</a:t>
                      </a:r>
                      <a:endParaRPr lang="en-US" sz="27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46355108"/>
                  </a:ext>
                </a:extLst>
              </a:tr>
              <a:tr h="3262790">
                <a:tc>
                  <a:txBody>
                    <a:bodyPr/>
                    <a:lstStyle/>
                    <a:p>
                      <a:pPr algn="just">
                        <a:lnSpc>
                          <a:spcPct val="150000"/>
                        </a:lnSpc>
                        <a:spcAft>
                          <a:spcPts val="0"/>
                        </a:spcAft>
                      </a:pPr>
                      <a:r>
                        <a:rPr lang="vi-VN" sz="2700" b="0">
                          <a:solidFill>
                            <a:schemeClr val="tx1"/>
                          </a:solidFill>
                          <a:effectLst/>
                          <a:latin typeface="+mj-lt"/>
                        </a:rPr>
                        <a:t>Ghi lại ít nhất một điều em đã biết về vấn đề đạo vă</a:t>
                      </a:r>
                      <a:r>
                        <a:rPr lang="en-US" sz="2700" b="0">
                          <a:solidFill>
                            <a:schemeClr val="tx1"/>
                          </a:solidFill>
                          <a:effectLst/>
                          <a:latin typeface="+mj-lt"/>
                        </a:rPr>
                        <a:t>n</a:t>
                      </a:r>
                      <a:endParaRPr lang="en-US" sz="2700">
                        <a:solidFill>
                          <a:schemeClr val="tx1"/>
                        </a:solidFill>
                        <a:effectLst/>
                        <a:latin typeface="+mj-lt"/>
                      </a:endParaRPr>
                    </a:p>
                    <a:p>
                      <a:pPr algn="just">
                        <a:lnSpc>
                          <a:spcPct val="150000"/>
                        </a:lnSpc>
                        <a:spcAft>
                          <a:spcPts val="0"/>
                        </a:spcAft>
                      </a:pPr>
                      <a:r>
                        <a:rPr lang="en-US" sz="2700">
                          <a:solidFill>
                            <a:schemeClr val="tx1"/>
                          </a:solidFill>
                          <a:effectLst/>
                          <a:latin typeface="+mj-lt"/>
                        </a:rPr>
                        <a:t>…</a:t>
                      </a:r>
                      <a:endParaRPr lang="en-US" sz="27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270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Ghi lại ít nhất một điều em muốn tìm hiểu trong bài học này</a:t>
                      </a:r>
                    </a:p>
                    <a:p>
                      <a:pPr algn="just">
                        <a:lnSpc>
                          <a:spcPct val="150000"/>
                        </a:lnSpc>
                        <a:spcAft>
                          <a:spcPts val="0"/>
                        </a:spcAft>
                      </a:pPr>
                      <a:r>
                        <a:rPr lang="en-US" sz="270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270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Sau khi học xong, em hãy ghi lại ngắn gọn những kiến thức trọng tâm bản thân thu nhận được</a:t>
                      </a:r>
                    </a:p>
                    <a:p>
                      <a:pPr algn="just">
                        <a:lnSpc>
                          <a:spcPct val="150000"/>
                        </a:lnSpc>
                        <a:spcAft>
                          <a:spcPts val="0"/>
                        </a:spcAft>
                      </a:pPr>
                      <a:r>
                        <a:rPr lang="en-US" sz="270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0825276"/>
                  </a:ext>
                </a:extLst>
              </a:tr>
            </a:tbl>
          </a:graphicData>
        </a:graphic>
      </p:graphicFrame>
    </p:spTree>
    <p:extLst>
      <p:ext uri="{BB962C8B-B14F-4D97-AF65-F5344CB8AC3E}">
        <p14:creationId xmlns:p14="http://schemas.microsoft.com/office/powerpoint/2010/main" val="19552972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1673"/>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pic>
        <p:nvPicPr>
          <p:cNvPr id="31" name="图片 7">
            <a:extLst>
              <a:ext uri="{FF2B5EF4-FFF2-40B4-BE49-F238E27FC236}">
                <a16:creationId xmlns:a16="http://schemas.microsoft.com/office/drawing/2014/main" id="{3390AC21-EEB9-96BE-5C74-34A43A92E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2" name="Rectangle 1"/>
          <p:cNvSpPr/>
          <p:nvPr/>
        </p:nvSpPr>
        <p:spPr>
          <a:xfrm>
            <a:off x="5214936" y="5751610"/>
            <a:ext cx="518091" cy="369332"/>
          </a:xfrm>
          <a:prstGeom prst="rect">
            <a:avLst/>
          </a:prstGeom>
        </p:spPr>
        <p:txBody>
          <a:bodyPr wrap="none">
            <a:spAutoFit/>
          </a:bodyPr>
          <a:lstStyle/>
          <a:p>
            <a:r>
              <a:rPr lang="en-GB" b="1" dirty="0" err="1">
                <a:solidFill>
                  <a:schemeClr val="bg1"/>
                </a:solidFill>
                <a:latin typeface="Times New Roman" panose="02020603050405020304" pitchFamily="18" charset="0"/>
                <a:cs typeface="Times New Roman" panose="02020603050405020304" pitchFamily="18" charset="0"/>
              </a:rPr>
              <a:t>ppt</a:t>
            </a:r>
            <a:endParaRPr lang="en-US" dirty="0">
              <a:solidFill>
                <a:schemeClr val="bg1"/>
              </a:solidFill>
            </a:endParaRPr>
          </a:p>
        </p:txBody>
      </p:sp>
      <p:sp>
        <p:nvSpPr>
          <p:cNvPr id="9" name="Freeform 8"/>
          <p:cNvSpPr/>
          <p:nvPr/>
        </p:nvSpPr>
        <p:spPr>
          <a:xfrm>
            <a:off x="3655614" y="668939"/>
            <a:ext cx="7895919" cy="5581390"/>
          </a:xfrm>
          <a:custGeom>
            <a:avLst/>
            <a:gdLst/>
            <a:ahLst/>
            <a:cxnLst/>
            <a:rect l="l" t="t" r="r" b="b"/>
            <a:pathLst>
              <a:path w="3529492" h="2057400">
                <a:moveTo>
                  <a:pt x="0" y="0"/>
                </a:moveTo>
                <a:lnTo>
                  <a:pt x="3529493" y="0"/>
                </a:lnTo>
                <a:lnTo>
                  <a:pt x="3529493"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Rectangle 9"/>
          <p:cNvSpPr/>
          <p:nvPr/>
        </p:nvSpPr>
        <p:spPr>
          <a:xfrm>
            <a:off x="4196135" y="1365794"/>
            <a:ext cx="6673325" cy="4385816"/>
          </a:xfrm>
          <a:prstGeom prst="rect">
            <a:avLst/>
          </a:prstGeom>
        </p:spPr>
        <p:txBody>
          <a:bodyPr wrap="square">
            <a:spAutoFit/>
          </a:bodyPr>
          <a:lstStyle/>
          <a:p>
            <a:pPr algn="just">
              <a:lnSpc>
                <a:spcPct val="150000"/>
              </a:lnSpc>
            </a:pPr>
            <a:r>
              <a:rPr lang="vi-VN" sz="3100" b="1" i="1">
                <a:solidFill>
                  <a:srgbClr val="C00000"/>
                </a:solidFill>
                <a:latin typeface="+mj-lt"/>
              </a:rPr>
              <a:t>Cách 2: </a:t>
            </a:r>
            <a:r>
              <a:rPr lang="vi-VN" sz="3100">
                <a:latin typeface="+mj-lt"/>
              </a:rPr>
              <a:t>Khi viết văn, em có trích dẫn ý kiến của người khác không? Em đã trích như thế nào?</a:t>
            </a:r>
            <a:endParaRPr lang="en-US" sz="3100">
              <a:latin typeface="+mj-lt"/>
            </a:endParaRPr>
          </a:p>
          <a:p>
            <a:pPr algn="just">
              <a:lnSpc>
                <a:spcPct val="150000"/>
              </a:lnSpc>
            </a:pPr>
            <a:r>
              <a:rPr lang="vi-VN" sz="3100" b="1" i="1">
                <a:solidFill>
                  <a:srgbClr val="C00000"/>
                </a:solidFill>
                <a:latin typeface="+mj-lt"/>
              </a:rPr>
              <a:t>Cách 3: </a:t>
            </a:r>
            <a:r>
              <a:rPr lang="vi-VN" sz="3100">
                <a:latin typeface="+mj-lt"/>
              </a:rPr>
              <a:t>Theo em, có những hành vi xâm phạm bản quyền nào? Chia sẻ quan điểm của bản thân em về những hành vi ấy. </a:t>
            </a:r>
            <a:endParaRPr lang="en-US" sz="3100">
              <a:latin typeface="+mj-lt"/>
            </a:endParaRPr>
          </a:p>
        </p:txBody>
      </p:sp>
      <p:pic>
        <p:nvPicPr>
          <p:cNvPr id="8" name="그림 3">
            <a:extLst>
              <a:ext uri="{FF2B5EF4-FFF2-40B4-BE49-F238E27FC236}">
                <a16:creationId xmlns:a16="http://schemas.microsoft.com/office/drawing/2014/main" id="{D648B979-AB00-8439-2AF4-C90714FADC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94148" y="4028939"/>
            <a:ext cx="4071437" cy="2535963"/>
          </a:xfrm>
          <a:prstGeom prst="rect">
            <a:avLst/>
          </a:prstGeom>
        </p:spPr>
      </p:pic>
    </p:spTree>
    <p:extLst>
      <p:ext uri="{BB962C8B-B14F-4D97-AF65-F5344CB8AC3E}">
        <p14:creationId xmlns:p14="http://schemas.microsoft.com/office/powerpoint/2010/main" val="1557501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24"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1673"/>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pic>
        <p:nvPicPr>
          <p:cNvPr id="31" name="图片 7">
            <a:extLst>
              <a:ext uri="{FF2B5EF4-FFF2-40B4-BE49-F238E27FC236}">
                <a16:creationId xmlns:a16="http://schemas.microsoft.com/office/drawing/2014/main" id="{3390AC21-EEB9-96BE-5C74-34A43A92E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2" name="Rectangle 1"/>
          <p:cNvSpPr/>
          <p:nvPr/>
        </p:nvSpPr>
        <p:spPr>
          <a:xfrm>
            <a:off x="5214936" y="5751610"/>
            <a:ext cx="518091" cy="369332"/>
          </a:xfrm>
          <a:prstGeom prst="rect">
            <a:avLst/>
          </a:prstGeom>
        </p:spPr>
        <p:txBody>
          <a:bodyPr wrap="none">
            <a:spAutoFit/>
          </a:bodyPr>
          <a:lstStyle/>
          <a:p>
            <a:r>
              <a:rPr lang="en-GB" b="1" dirty="0" err="1">
                <a:solidFill>
                  <a:schemeClr val="bg1"/>
                </a:solidFill>
                <a:latin typeface="Times New Roman" panose="02020603050405020304" pitchFamily="18" charset="0"/>
                <a:cs typeface="Times New Roman" panose="02020603050405020304" pitchFamily="18" charset="0"/>
              </a:rPr>
              <a:t>ppt</a:t>
            </a:r>
            <a:endParaRPr lang="en-US" dirty="0">
              <a:solidFill>
                <a:schemeClr val="bg1"/>
              </a:solidFill>
            </a:endParaRPr>
          </a:p>
        </p:txBody>
      </p:sp>
      <p:grpSp>
        <p:nvGrpSpPr>
          <p:cNvPr id="11" name="Google Shape;1960;p27">
            <a:extLst>
              <a:ext uri="{FF2B5EF4-FFF2-40B4-BE49-F238E27FC236}">
                <a16:creationId xmlns:a16="http://schemas.microsoft.com/office/drawing/2014/main" id="{6603CA5F-13FD-23E7-2D83-74277BF1BF6F}"/>
              </a:ext>
            </a:extLst>
          </p:cNvPr>
          <p:cNvGrpSpPr/>
          <p:nvPr/>
        </p:nvGrpSpPr>
        <p:grpSpPr>
          <a:xfrm rot="-9827289">
            <a:off x="1291141" y="589576"/>
            <a:ext cx="439816" cy="442293"/>
            <a:chOff x="1938525" y="705925"/>
            <a:chExt cx="859088" cy="863925"/>
          </a:xfrm>
        </p:grpSpPr>
        <p:sp>
          <p:nvSpPr>
            <p:cNvPr id="12"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13"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grpSp>
      <p:sp>
        <p:nvSpPr>
          <p:cNvPr id="14" name="Freeform: Shape 3">
            <a:extLst>
              <a:ext uri="{FF2B5EF4-FFF2-40B4-BE49-F238E27FC236}">
                <a16:creationId xmlns:a16="http://schemas.microsoft.com/office/drawing/2014/main" id="{DA17C3F7-8976-3630-DEB1-C7993638E6B7}"/>
              </a:ext>
            </a:extLst>
          </p:cNvPr>
          <p:cNvSpPr/>
          <p:nvPr/>
        </p:nvSpPr>
        <p:spPr>
          <a:xfrm>
            <a:off x="662607" y="2012299"/>
            <a:ext cx="3528455" cy="2833399"/>
          </a:xfrm>
          <a:custGeom>
            <a:avLst/>
            <a:gdLst>
              <a:gd name="connsiteX0" fmla="*/ 0 w 3713327"/>
              <a:gd name="connsiteY0" fmla="*/ 63232 h 632323"/>
              <a:gd name="connsiteX1" fmla="*/ 63232 w 3713327"/>
              <a:gd name="connsiteY1" fmla="*/ 0 h 632323"/>
              <a:gd name="connsiteX2" fmla="*/ 3650095 w 3713327"/>
              <a:gd name="connsiteY2" fmla="*/ 0 h 632323"/>
              <a:gd name="connsiteX3" fmla="*/ 3713327 w 3713327"/>
              <a:gd name="connsiteY3" fmla="*/ 63232 h 632323"/>
              <a:gd name="connsiteX4" fmla="*/ 3713327 w 3713327"/>
              <a:gd name="connsiteY4" fmla="*/ 569091 h 632323"/>
              <a:gd name="connsiteX5" fmla="*/ 3650095 w 3713327"/>
              <a:gd name="connsiteY5" fmla="*/ 632323 h 632323"/>
              <a:gd name="connsiteX6" fmla="*/ 63232 w 3713327"/>
              <a:gd name="connsiteY6" fmla="*/ 632323 h 632323"/>
              <a:gd name="connsiteX7" fmla="*/ 0 w 3713327"/>
              <a:gd name="connsiteY7" fmla="*/ 569091 h 632323"/>
              <a:gd name="connsiteX8" fmla="*/ 0 w 3713327"/>
              <a:gd name="connsiteY8" fmla="*/ 63232 h 63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3327" h="632323">
                <a:moveTo>
                  <a:pt x="0" y="63232"/>
                </a:moveTo>
                <a:cubicBezTo>
                  <a:pt x="0" y="28310"/>
                  <a:pt x="28310" y="0"/>
                  <a:pt x="63232" y="0"/>
                </a:cubicBezTo>
                <a:lnTo>
                  <a:pt x="3650095" y="0"/>
                </a:lnTo>
                <a:cubicBezTo>
                  <a:pt x="3685017" y="0"/>
                  <a:pt x="3713327" y="28310"/>
                  <a:pt x="3713327" y="63232"/>
                </a:cubicBezTo>
                <a:lnTo>
                  <a:pt x="3713327" y="569091"/>
                </a:lnTo>
                <a:cubicBezTo>
                  <a:pt x="3713327" y="604013"/>
                  <a:pt x="3685017" y="632323"/>
                  <a:pt x="3650095" y="632323"/>
                </a:cubicBezTo>
                <a:lnTo>
                  <a:pt x="63232" y="632323"/>
                </a:lnTo>
                <a:cubicBezTo>
                  <a:pt x="28310" y="632323"/>
                  <a:pt x="0" y="604013"/>
                  <a:pt x="0" y="569091"/>
                </a:cubicBezTo>
                <a:lnTo>
                  <a:pt x="0" y="63232"/>
                </a:lnTo>
                <a:close/>
              </a:path>
            </a:pathLst>
          </a:custGeom>
          <a:solidFill>
            <a:schemeClr val="accent5">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973" tIns="105973" rIns="105973" bIns="105973" numCol="1" spcCol="1270" anchor="ctr" anchorCtr="0">
            <a:noAutofit/>
          </a:bodyPr>
          <a:lstStyle/>
          <a:p>
            <a:pPr algn="ctr">
              <a:lnSpc>
                <a:spcPct val="150000"/>
              </a:lnSpc>
            </a:pPr>
            <a:r>
              <a:rPr lang="vi-VN" sz="3200" b="1">
                <a:latin typeface="+mj-lt"/>
              </a:rPr>
              <a:t>Những hành vi xâm phạm bản quyền</a:t>
            </a:r>
            <a:endParaRPr lang="en-US" sz="3200" b="1">
              <a:latin typeface="+mj-lt"/>
            </a:endParaRPr>
          </a:p>
        </p:txBody>
      </p:sp>
      <p:sp>
        <p:nvSpPr>
          <p:cNvPr id="15" name="Freeform: Shape 14">
            <a:extLst>
              <a:ext uri="{FF2B5EF4-FFF2-40B4-BE49-F238E27FC236}">
                <a16:creationId xmlns:a16="http://schemas.microsoft.com/office/drawing/2014/main" id="{082020E1-887E-DBA8-D381-88ACEBDF3009}"/>
              </a:ext>
            </a:extLst>
          </p:cNvPr>
          <p:cNvSpPr/>
          <p:nvPr/>
        </p:nvSpPr>
        <p:spPr>
          <a:xfrm>
            <a:off x="5703739" y="830026"/>
            <a:ext cx="5460984" cy="1400487"/>
          </a:xfrm>
          <a:custGeom>
            <a:avLst/>
            <a:gdLst>
              <a:gd name="connsiteX0" fmla="*/ 0 w 1703978"/>
              <a:gd name="connsiteY0" fmla="*/ 113599 h 1135985"/>
              <a:gd name="connsiteX1" fmla="*/ 113599 w 1703978"/>
              <a:gd name="connsiteY1" fmla="*/ 0 h 1135985"/>
              <a:gd name="connsiteX2" fmla="*/ 1590380 w 1703978"/>
              <a:gd name="connsiteY2" fmla="*/ 0 h 1135985"/>
              <a:gd name="connsiteX3" fmla="*/ 1703979 w 1703978"/>
              <a:gd name="connsiteY3" fmla="*/ 113599 h 1135985"/>
              <a:gd name="connsiteX4" fmla="*/ 1703978 w 1703978"/>
              <a:gd name="connsiteY4" fmla="*/ 1022387 h 1135985"/>
              <a:gd name="connsiteX5" fmla="*/ 1590379 w 1703978"/>
              <a:gd name="connsiteY5" fmla="*/ 1135986 h 1135985"/>
              <a:gd name="connsiteX6" fmla="*/ 113599 w 1703978"/>
              <a:gd name="connsiteY6" fmla="*/ 1135985 h 1135985"/>
              <a:gd name="connsiteX7" fmla="*/ 0 w 1703978"/>
              <a:gd name="connsiteY7" fmla="*/ 1022386 h 1135985"/>
              <a:gd name="connsiteX8" fmla="*/ 0 w 1703978"/>
              <a:gd name="connsiteY8" fmla="*/ 113599 h 113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978" h="1135985">
                <a:moveTo>
                  <a:pt x="0" y="113599"/>
                </a:moveTo>
                <a:cubicBezTo>
                  <a:pt x="0" y="50860"/>
                  <a:pt x="50860" y="0"/>
                  <a:pt x="113599" y="0"/>
                </a:cubicBezTo>
                <a:lnTo>
                  <a:pt x="1590380" y="0"/>
                </a:lnTo>
                <a:cubicBezTo>
                  <a:pt x="1653119" y="0"/>
                  <a:pt x="1703979" y="50860"/>
                  <a:pt x="1703979" y="113599"/>
                </a:cubicBezTo>
                <a:cubicBezTo>
                  <a:pt x="1703979" y="416528"/>
                  <a:pt x="1703978" y="719458"/>
                  <a:pt x="1703978" y="1022387"/>
                </a:cubicBezTo>
                <a:cubicBezTo>
                  <a:pt x="1703978" y="1085126"/>
                  <a:pt x="1653118" y="1135986"/>
                  <a:pt x="1590379" y="1135986"/>
                </a:cubicBezTo>
                <a:lnTo>
                  <a:pt x="113599" y="1135985"/>
                </a:lnTo>
                <a:cubicBezTo>
                  <a:pt x="50860" y="1135985"/>
                  <a:pt x="0" y="1085125"/>
                  <a:pt x="0" y="1022386"/>
                </a:cubicBezTo>
                <a:lnTo>
                  <a:pt x="0" y="113599"/>
                </a:lnTo>
                <a:close/>
              </a:path>
            </a:pathLst>
          </a:custGeom>
          <a:solidFill>
            <a:schemeClr val="accent2">
              <a:lumMod val="40000"/>
              <a:lumOff val="6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25643" tIns="125643" rIns="125643" bIns="125643" numCol="1" spcCol="1270" anchor="ctr" anchorCtr="0">
            <a:noAutofit/>
          </a:bodyPr>
          <a:lstStyle/>
          <a:p>
            <a:pPr algn="just">
              <a:lnSpc>
                <a:spcPct val="150000"/>
              </a:lnSpc>
            </a:pPr>
            <a:r>
              <a:rPr lang="vi-VN" sz="3200">
                <a:solidFill>
                  <a:schemeClr val="tx1"/>
                </a:solidFill>
                <a:latin typeface="+mj-lt"/>
              </a:rPr>
              <a:t>Hát, biểu diễn ca khúc mà chưa xin phép</a:t>
            </a:r>
            <a:endParaRPr lang="en-US" sz="3200">
              <a:solidFill>
                <a:schemeClr val="tx1"/>
              </a:solidFill>
              <a:latin typeface="+mj-lt"/>
              <a:cs typeface="Times New Roman" panose="02020603050405020304" pitchFamily="18" charset="0"/>
            </a:endParaRPr>
          </a:p>
        </p:txBody>
      </p:sp>
      <p:sp>
        <p:nvSpPr>
          <p:cNvPr id="16" name="Freeform: Shape 16">
            <a:extLst>
              <a:ext uri="{FF2B5EF4-FFF2-40B4-BE49-F238E27FC236}">
                <a16:creationId xmlns:a16="http://schemas.microsoft.com/office/drawing/2014/main" id="{64F0865B-6CE3-26CA-C405-7F08EDC959CF}"/>
              </a:ext>
            </a:extLst>
          </p:cNvPr>
          <p:cNvSpPr/>
          <p:nvPr/>
        </p:nvSpPr>
        <p:spPr>
          <a:xfrm>
            <a:off x="5703739" y="2419172"/>
            <a:ext cx="5460984" cy="1020037"/>
          </a:xfrm>
          <a:custGeom>
            <a:avLst/>
            <a:gdLst>
              <a:gd name="connsiteX0" fmla="*/ 0 w 1703978"/>
              <a:gd name="connsiteY0" fmla="*/ 113599 h 1135985"/>
              <a:gd name="connsiteX1" fmla="*/ 113599 w 1703978"/>
              <a:gd name="connsiteY1" fmla="*/ 0 h 1135985"/>
              <a:gd name="connsiteX2" fmla="*/ 1590380 w 1703978"/>
              <a:gd name="connsiteY2" fmla="*/ 0 h 1135985"/>
              <a:gd name="connsiteX3" fmla="*/ 1703979 w 1703978"/>
              <a:gd name="connsiteY3" fmla="*/ 113599 h 1135985"/>
              <a:gd name="connsiteX4" fmla="*/ 1703978 w 1703978"/>
              <a:gd name="connsiteY4" fmla="*/ 1022387 h 1135985"/>
              <a:gd name="connsiteX5" fmla="*/ 1590379 w 1703978"/>
              <a:gd name="connsiteY5" fmla="*/ 1135986 h 1135985"/>
              <a:gd name="connsiteX6" fmla="*/ 113599 w 1703978"/>
              <a:gd name="connsiteY6" fmla="*/ 1135985 h 1135985"/>
              <a:gd name="connsiteX7" fmla="*/ 0 w 1703978"/>
              <a:gd name="connsiteY7" fmla="*/ 1022386 h 1135985"/>
              <a:gd name="connsiteX8" fmla="*/ 0 w 1703978"/>
              <a:gd name="connsiteY8" fmla="*/ 113599 h 113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978" h="1135985">
                <a:moveTo>
                  <a:pt x="0" y="113599"/>
                </a:moveTo>
                <a:cubicBezTo>
                  <a:pt x="0" y="50860"/>
                  <a:pt x="50860" y="0"/>
                  <a:pt x="113599" y="0"/>
                </a:cubicBezTo>
                <a:lnTo>
                  <a:pt x="1590380" y="0"/>
                </a:lnTo>
                <a:cubicBezTo>
                  <a:pt x="1653119" y="0"/>
                  <a:pt x="1703979" y="50860"/>
                  <a:pt x="1703979" y="113599"/>
                </a:cubicBezTo>
                <a:cubicBezTo>
                  <a:pt x="1703979" y="416528"/>
                  <a:pt x="1703978" y="719458"/>
                  <a:pt x="1703978" y="1022387"/>
                </a:cubicBezTo>
                <a:cubicBezTo>
                  <a:pt x="1703978" y="1085126"/>
                  <a:pt x="1653118" y="1135986"/>
                  <a:pt x="1590379" y="1135986"/>
                </a:cubicBezTo>
                <a:lnTo>
                  <a:pt x="113599" y="1135985"/>
                </a:lnTo>
                <a:cubicBezTo>
                  <a:pt x="50860" y="1135985"/>
                  <a:pt x="0" y="1085125"/>
                  <a:pt x="0" y="1022386"/>
                </a:cubicBezTo>
                <a:lnTo>
                  <a:pt x="0" y="113599"/>
                </a:lnTo>
                <a:close/>
              </a:path>
            </a:pathLst>
          </a:custGeom>
          <a:solidFill>
            <a:schemeClr val="accent2">
              <a:lumMod val="40000"/>
              <a:lumOff val="6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25643" tIns="125643" rIns="125643" bIns="125643" numCol="1" spcCol="1270" anchor="ctr" anchorCtr="0">
            <a:noAutofit/>
          </a:bodyPr>
          <a:lstStyle/>
          <a:p>
            <a:r>
              <a:rPr lang="vi-VN" sz="3200">
                <a:solidFill>
                  <a:schemeClr val="tx1"/>
                </a:solidFill>
                <a:latin typeface="+mj-lt"/>
              </a:rPr>
              <a:t>Đạo nhạc</a:t>
            </a:r>
            <a:endParaRPr lang="en-US" sz="3200">
              <a:solidFill>
                <a:schemeClr val="tx1"/>
              </a:solidFill>
              <a:latin typeface="+mj-lt"/>
            </a:endParaRPr>
          </a:p>
        </p:txBody>
      </p:sp>
      <p:sp>
        <p:nvSpPr>
          <p:cNvPr id="19" name="Freeform: Shape 14">
            <a:extLst>
              <a:ext uri="{FF2B5EF4-FFF2-40B4-BE49-F238E27FC236}">
                <a16:creationId xmlns:a16="http://schemas.microsoft.com/office/drawing/2014/main" id="{082020E1-887E-DBA8-D381-88ACEBDF3009}"/>
              </a:ext>
            </a:extLst>
          </p:cNvPr>
          <p:cNvSpPr/>
          <p:nvPr/>
        </p:nvSpPr>
        <p:spPr>
          <a:xfrm>
            <a:off x="5703739" y="3627868"/>
            <a:ext cx="5460984" cy="1400487"/>
          </a:xfrm>
          <a:custGeom>
            <a:avLst/>
            <a:gdLst>
              <a:gd name="connsiteX0" fmla="*/ 0 w 1703978"/>
              <a:gd name="connsiteY0" fmla="*/ 113599 h 1135985"/>
              <a:gd name="connsiteX1" fmla="*/ 113599 w 1703978"/>
              <a:gd name="connsiteY1" fmla="*/ 0 h 1135985"/>
              <a:gd name="connsiteX2" fmla="*/ 1590380 w 1703978"/>
              <a:gd name="connsiteY2" fmla="*/ 0 h 1135985"/>
              <a:gd name="connsiteX3" fmla="*/ 1703979 w 1703978"/>
              <a:gd name="connsiteY3" fmla="*/ 113599 h 1135985"/>
              <a:gd name="connsiteX4" fmla="*/ 1703978 w 1703978"/>
              <a:gd name="connsiteY4" fmla="*/ 1022387 h 1135985"/>
              <a:gd name="connsiteX5" fmla="*/ 1590379 w 1703978"/>
              <a:gd name="connsiteY5" fmla="*/ 1135986 h 1135985"/>
              <a:gd name="connsiteX6" fmla="*/ 113599 w 1703978"/>
              <a:gd name="connsiteY6" fmla="*/ 1135985 h 1135985"/>
              <a:gd name="connsiteX7" fmla="*/ 0 w 1703978"/>
              <a:gd name="connsiteY7" fmla="*/ 1022386 h 1135985"/>
              <a:gd name="connsiteX8" fmla="*/ 0 w 1703978"/>
              <a:gd name="connsiteY8" fmla="*/ 113599 h 113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978" h="1135985">
                <a:moveTo>
                  <a:pt x="0" y="113599"/>
                </a:moveTo>
                <a:cubicBezTo>
                  <a:pt x="0" y="50860"/>
                  <a:pt x="50860" y="0"/>
                  <a:pt x="113599" y="0"/>
                </a:cubicBezTo>
                <a:lnTo>
                  <a:pt x="1590380" y="0"/>
                </a:lnTo>
                <a:cubicBezTo>
                  <a:pt x="1653119" y="0"/>
                  <a:pt x="1703979" y="50860"/>
                  <a:pt x="1703979" y="113599"/>
                </a:cubicBezTo>
                <a:cubicBezTo>
                  <a:pt x="1703979" y="416528"/>
                  <a:pt x="1703978" y="719458"/>
                  <a:pt x="1703978" y="1022387"/>
                </a:cubicBezTo>
                <a:cubicBezTo>
                  <a:pt x="1703978" y="1085126"/>
                  <a:pt x="1653118" y="1135986"/>
                  <a:pt x="1590379" y="1135986"/>
                </a:cubicBezTo>
                <a:lnTo>
                  <a:pt x="113599" y="1135985"/>
                </a:lnTo>
                <a:cubicBezTo>
                  <a:pt x="50860" y="1135985"/>
                  <a:pt x="0" y="1085125"/>
                  <a:pt x="0" y="1022386"/>
                </a:cubicBezTo>
                <a:lnTo>
                  <a:pt x="0" y="113599"/>
                </a:lnTo>
                <a:close/>
              </a:path>
            </a:pathLst>
          </a:custGeom>
          <a:solidFill>
            <a:schemeClr val="accent2">
              <a:lumMod val="40000"/>
              <a:lumOff val="6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25643" tIns="125643" rIns="125643" bIns="125643" numCol="1" spcCol="1270" anchor="ctr" anchorCtr="0">
            <a:noAutofit/>
          </a:bodyPr>
          <a:lstStyle/>
          <a:p>
            <a:pPr>
              <a:lnSpc>
                <a:spcPct val="150000"/>
              </a:lnSpc>
            </a:pPr>
            <a:r>
              <a:rPr lang="vi-VN" sz="3200">
                <a:solidFill>
                  <a:schemeClr val="tx1"/>
                </a:solidFill>
                <a:latin typeface="+mj-lt"/>
              </a:rPr>
              <a:t>Sao chép mẫu mã, thương hiệu của người khác</a:t>
            </a:r>
            <a:endParaRPr lang="en-US" sz="3200">
              <a:solidFill>
                <a:schemeClr val="tx1"/>
              </a:solidFill>
              <a:latin typeface="+mj-lt"/>
            </a:endParaRPr>
          </a:p>
        </p:txBody>
      </p:sp>
      <p:sp>
        <p:nvSpPr>
          <p:cNvPr id="20" name="Freeform: Shape 16">
            <a:extLst>
              <a:ext uri="{FF2B5EF4-FFF2-40B4-BE49-F238E27FC236}">
                <a16:creationId xmlns:a16="http://schemas.microsoft.com/office/drawing/2014/main" id="{64F0865B-6CE3-26CA-C405-7F08EDC959CF}"/>
              </a:ext>
            </a:extLst>
          </p:cNvPr>
          <p:cNvSpPr/>
          <p:nvPr/>
        </p:nvSpPr>
        <p:spPr>
          <a:xfrm>
            <a:off x="5703739" y="5211835"/>
            <a:ext cx="5460984" cy="1019043"/>
          </a:xfrm>
          <a:custGeom>
            <a:avLst/>
            <a:gdLst>
              <a:gd name="connsiteX0" fmla="*/ 0 w 1703978"/>
              <a:gd name="connsiteY0" fmla="*/ 113599 h 1135985"/>
              <a:gd name="connsiteX1" fmla="*/ 113599 w 1703978"/>
              <a:gd name="connsiteY1" fmla="*/ 0 h 1135985"/>
              <a:gd name="connsiteX2" fmla="*/ 1590380 w 1703978"/>
              <a:gd name="connsiteY2" fmla="*/ 0 h 1135985"/>
              <a:gd name="connsiteX3" fmla="*/ 1703979 w 1703978"/>
              <a:gd name="connsiteY3" fmla="*/ 113599 h 1135985"/>
              <a:gd name="connsiteX4" fmla="*/ 1703978 w 1703978"/>
              <a:gd name="connsiteY4" fmla="*/ 1022387 h 1135985"/>
              <a:gd name="connsiteX5" fmla="*/ 1590379 w 1703978"/>
              <a:gd name="connsiteY5" fmla="*/ 1135986 h 1135985"/>
              <a:gd name="connsiteX6" fmla="*/ 113599 w 1703978"/>
              <a:gd name="connsiteY6" fmla="*/ 1135985 h 1135985"/>
              <a:gd name="connsiteX7" fmla="*/ 0 w 1703978"/>
              <a:gd name="connsiteY7" fmla="*/ 1022386 h 1135985"/>
              <a:gd name="connsiteX8" fmla="*/ 0 w 1703978"/>
              <a:gd name="connsiteY8" fmla="*/ 113599 h 113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978" h="1135985">
                <a:moveTo>
                  <a:pt x="0" y="113599"/>
                </a:moveTo>
                <a:cubicBezTo>
                  <a:pt x="0" y="50860"/>
                  <a:pt x="50860" y="0"/>
                  <a:pt x="113599" y="0"/>
                </a:cubicBezTo>
                <a:lnTo>
                  <a:pt x="1590380" y="0"/>
                </a:lnTo>
                <a:cubicBezTo>
                  <a:pt x="1653119" y="0"/>
                  <a:pt x="1703979" y="50860"/>
                  <a:pt x="1703979" y="113599"/>
                </a:cubicBezTo>
                <a:cubicBezTo>
                  <a:pt x="1703979" y="416528"/>
                  <a:pt x="1703978" y="719458"/>
                  <a:pt x="1703978" y="1022387"/>
                </a:cubicBezTo>
                <a:cubicBezTo>
                  <a:pt x="1703978" y="1085126"/>
                  <a:pt x="1653118" y="1135986"/>
                  <a:pt x="1590379" y="1135986"/>
                </a:cubicBezTo>
                <a:lnTo>
                  <a:pt x="113599" y="1135985"/>
                </a:lnTo>
                <a:cubicBezTo>
                  <a:pt x="50860" y="1135985"/>
                  <a:pt x="0" y="1085125"/>
                  <a:pt x="0" y="1022386"/>
                </a:cubicBezTo>
                <a:lnTo>
                  <a:pt x="0" y="113599"/>
                </a:lnTo>
                <a:close/>
              </a:path>
            </a:pathLst>
          </a:custGeom>
          <a:solidFill>
            <a:schemeClr val="accent2">
              <a:lumMod val="40000"/>
              <a:lumOff val="6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25643" tIns="125643" rIns="125643" bIns="125643" numCol="1" spcCol="1270" anchor="ctr" anchorCtr="0">
            <a:noAutofit/>
          </a:bodyPr>
          <a:lstStyle/>
          <a:p>
            <a:r>
              <a:rPr lang="vi-VN" sz="3200">
                <a:solidFill>
                  <a:schemeClr val="tx1"/>
                </a:solidFill>
                <a:latin typeface="+mj-lt"/>
              </a:rPr>
              <a:t>Đạo văn</a:t>
            </a:r>
            <a:endParaRPr lang="en-US" sz="3200">
              <a:solidFill>
                <a:schemeClr val="tx1"/>
              </a:solidFill>
              <a:latin typeface="+mj-lt"/>
            </a:endParaRPr>
          </a:p>
        </p:txBody>
      </p:sp>
      <p:sp>
        <p:nvSpPr>
          <p:cNvPr id="4" name="Right Arrow 3"/>
          <p:cNvSpPr/>
          <p:nvPr/>
        </p:nvSpPr>
        <p:spPr>
          <a:xfrm>
            <a:off x="4577825" y="1269839"/>
            <a:ext cx="739152" cy="52086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3" name="Right Arrow 22"/>
          <p:cNvSpPr/>
          <p:nvPr/>
        </p:nvSpPr>
        <p:spPr>
          <a:xfrm>
            <a:off x="4577825" y="2668760"/>
            <a:ext cx="739152" cy="52086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4" name="Right Arrow 23"/>
          <p:cNvSpPr/>
          <p:nvPr/>
        </p:nvSpPr>
        <p:spPr>
          <a:xfrm>
            <a:off x="4577825" y="4067681"/>
            <a:ext cx="739152" cy="52086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5" name="Right Arrow 24"/>
          <p:cNvSpPr/>
          <p:nvPr/>
        </p:nvSpPr>
        <p:spPr>
          <a:xfrm>
            <a:off x="4577825" y="5462003"/>
            <a:ext cx="739152" cy="52086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4"/>
          <a:stretch>
            <a:fillRect/>
          </a:stretch>
        </p:blipFill>
        <p:spPr>
          <a:xfrm>
            <a:off x="22075" y="4381343"/>
            <a:ext cx="3379808" cy="2230769"/>
          </a:xfrm>
          <a:prstGeom prst="rect">
            <a:avLst/>
          </a:prstGeom>
        </p:spPr>
      </p:pic>
    </p:spTree>
    <p:extLst>
      <p:ext uri="{BB962C8B-B14F-4D97-AF65-F5344CB8AC3E}">
        <p14:creationId xmlns:p14="http://schemas.microsoft.com/office/powerpoint/2010/main" val="2824901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inVertical)">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9" grpId="0" animBg="1"/>
      <p:bldP spid="20" grpId="0" animBg="1"/>
      <p:bldP spid="4"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4B06B96-9E85-0B2B-8001-B96CB139423D}"/>
              </a:ext>
            </a:extLst>
          </p:cNvPr>
          <p:cNvPicPr>
            <a:picLocks noChangeAspect="1"/>
          </p:cNvPicPr>
          <p:nvPr/>
        </p:nvPicPr>
        <p:blipFill>
          <a:blip r:embed="rId2"/>
          <a:stretch>
            <a:fillRect/>
          </a:stretch>
        </p:blipFill>
        <p:spPr>
          <a:xfrm>
            <a:off x="0" y="1673"/>
            <a:ext cx="12192000" cy="6854653"/>
          </a:xfrm>
          <a:prstGeom prst="rect">
            <a:avLst/>
          </a:prstGeom>
        </p:spPr>
      </p:pic>
      <p:sp>
        <p:nvSpPr>
          <p:cNvPr id="12" name="Google Shape;572;p37">
            <a:extLst>
              <a:ext uri="{FF2B5EF4-FFF2-40B4-BE49-F238E27FC236}">
                <a16:creationId xmlns:a16="http://schemas.microsoft.com/office/drawing/2014/main" id="{DDDA00B9-0641-FE60-56A1-CEB66BA9911F}"/>
              </a:ext>
            </a:extLst>
          </p:cNvPr>
          <p:cNvSpPr txBox="1">
            <a:spLocks/>
          </p:cNvSpPr>
          <p:nvPr/>
        </p:nvSpPr>
        <p:spPr>
          <a:xfrm>
            <a:off x="3760132" y="2543098"/>
            <a:ext cx="7102116" cy="993000"/>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HÌNH THÀNH KIẾN THỨC</a:t>
            </a:r>
            <a:endParaRPr kumimoji="0" lang="en-US" sz="8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6" name="Group 5">
            <a:extLst>
              <a:ext uri="{FF2B5EF4-FFF2-40B4-BE49-F238E27FC236}">
                <a16:creationId xmlns:a16="http://schemas.microsoft.com/office/drawing/2014/main" id="{719BED07-6919-BEEF-D24E-F47626EF3C94}"/>
              </a:ext>
            </a:extLst>
          </p:cNvPr>
          <p:cNvGrpSpPr/>
          <p:nvPr/>
        </p:nvGrpSpPr>
        <p:grpSpPr>
          <a:xfrm>
            <a:off x="157375" y="2099131"/>
            <a:ext cx="3685421" cy="4757195"/>
            <a:chOff x="11604736" y="839607"/>
            <a:chExt cx="6309347" cy="8177673"/>
          </a:xfrm>
        </p:grpSpPr>
        <p:sp>
          <p:nvSpPr>
            <p:cNvPr id="2" name="Freeform 16">
              <a:extLst>
                <a:ext uri="{FF2B5EF4-FFF2-40B4-BE49-F238E27FC236}">
                  <a16:creationId xmlns:a16="http://schemas.microsoft.com/office/drawing/2014/main" id="{847FC567-EE76-9240-2CC0-9964AFB3678C}"/>
                </a:ext>
              </a:extLst>
            </p:cNvPr>
            <p:cNvSpPr/>
            <p:nvPr/>
          </p:nvSpPr>
          <p:spPr>
            <a:xfrm rot="-9800757">
              <a:off x="15541212" y="6452982"/>
              <a:ext cx="458368" cy="2564298"/>
            </a:xfrm>
            <a:custGeom>
              <a:avLst/>
              <a:gdLst/>
              <a:ahLst/>
              <a:cxnLst/>
              <a:rect l="l" t="t" r="r" b="b"/>
              <a:pathLst>
                <a:path w="458368" h="2564298">
                  <a:moveTo>
                    <a:pt x="0" y="0"/>
                  </a:moveTo>
                  <a:lnTo>
                    <a:pt x="458369" y="0"/>
                  </a:lnTo>
                  <a:lnTo>
                    <a:pt x="458369" y="2564298"/>
                  </a:lnTo>
                  <a:lnTo>
                    <a:pt x="0" y="25642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17">
              <a:extLst>
                <a:ext uri="{FF2B5EF4-FFF2-40B4-BE49-F238E27FC236}">
                  <a16:creationId xmlns:a16="http://schemas.microsoft.com/office/drawing/2014/main" id="{AE3C6927-DE6B-BD47-7D1F-40A7049A5CAB}"/>
                </a:ext>
              </a:extLst>
            </p:cNvPr>
            <p:cNvSpPr/>
            <p:nvPr/>
          </p:nvSpPr>
          <p:spPr>
            <a:xfrm rot="-890567">
              <a:off x="11604736" y="4324391"/>
              <a:ext cx="3946267" cy="3278989"/>
            </a:xfrm>
            <a:custGeom>
              <a:avLst/>
              <a:gdLst/>
              <a:ahLst/>
              <a:cxnLst/>
              <a:rect l="l" t="t" r="r" b="b"/>
              <a:pathLst>
                <a:path w="3946267" h="3278989">
                  <a:moveTo>
                    <a:pt x="0" y="0"/>
                  </a:moveTo>
                  <a:lnTo>
                    <a:pt x="3946267" y="0"/>
                  </a:lnTo>
                  <a:lnTo>
                    <a:pt x="3946267" y="3278989"/>
                  </a:lnTo>
                  <a:lnTo>
                    <a:pt x="0" y="32789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18">
              <a:extLst>
                <a:ext uri="{FF2B5EF4-FFF2-40B4-BE49-F238E27FC236}">
                  <a16:creationId xmlns:a16="http://schemas.microsoft.com/office/drawing/2014/main" id="{BF0D1AA5-A326-3C28-DCCA-89BE98CB7C68}"/>
                </a:ext>
              </a:extLst>
            </p:cNvPr>
            <p:cNvSpPr/>
            <p:nvPr/>
          </p:nvSpPr>
          <p:spPr>
            <a:xfrm rot="-3671378">
              <a:off x="14207454" y="258863"/>
              <a:ext cx="3125885" cy="4287373"/>
            </a:xfrm>
            <a:custGeom>
              <a:avLst/>
              <a:gdLst/>
              <a:ahLst/>
              <a:cxnLst/>
              <a:rect l="l" t="t" r="r" b="b"/>
              <a:pathLst>
                <a:path w="3125885" h="4287373">
                  <a:moveTo>
                    <a:pt x="0" y="0"/>
                  </a:moveTo>
                  <a:lnTo>
                    <a:pt x="3125885" y="0"/>
                  </a:lnTo>
                  <a:lnTo>
                    <a:pt x="3125885" y="4287373"/>
                  </a:lnTo>
                  <a:lnTo>
                    <a:pt x="0" y="42873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58202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6901896" y="4494205"/>
            <a:ext cx="5290105" cy="2902945"/>
          </a:xfrm>
          <a:custGeom>
            <a:avLst/>
            <a:gdLst/>
            <a:ahLst/>
            <a:cxnLst/>
            <a:rect l="l" t="t" r="r" b="b"/>
            <a:pathLst>
              <a:path w="7935157" h="4354417">
                <a:moveTo>
                  <a:pt x="0" y="0"/>
                </a:moveTo>
                <a:lnTo>
                  <a:pt x="7935157" y="0"/>
                </a:lnTo>
                <a:lnTo>
                  <a:pt x="7935157" y="4354417"/>
                </a:lnTo>
                <a:lnTo>
                  <a:pt x="0" y="43544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14" name="Group 14"/>
          <p:cNvGrpSpPr/>
          <p:nvPr/>
        </p:nvGrpSpPr>
        <p:grpSpPr>
          <a:xfrm>
            <a:off x="4709160" y="2439420"/>
            <a:ext cx="7008647" cy="4159500"/>
            <a:chOff x="0" y="0"/>
            <a:chExt cx="2137363" cy="1369723"/>
          </a:xfrm>
        </p:grpSpPr>
        <p:sp>
          <p:nvSpPr>
            <p:cNvPr id="15" name="Freeform 15"/>
            <p:cNvSpPr/>
            <p:nvPr/>
          </p:nvSpPr>
          <p:spPr>
            <a:xfrm>
              <a:off x="0" y="0"/>
              <a:ext cx="2137363" cy="1369723"/>
            </a:xfrm>
            <a:custGeom>
              <a:avLst/>
              <a:gdLst/>
              <a:ahLst/>
              <a:cxnLst/>
              <a:rect l="l" t="t" r="r" b="b"/>
              <a:pathLst>
                <a:path w="2137363" h="1369723">
                  <a:moveTo>
                    <a:pt x="14310" y="0"/>
                  </a:moveTo>
                  <a:lnTo>
                    <a:pt x="2123053" y="0"/>
                  </a:lnTo>
                  <a:cubicBezTo>
                    <a:pt x="2126848" y="0"/>
                    <a:pt x="2130488" y="1508"/>
                    <a:pt x="2133172" y="4191"/>
                  </a:cubicBezTo>
                  <a:cubicBezTo>
                    <a:pt x="2135855" y="6875"/>
                    <a:pt x="2137363" y="10515"/>
                    <a:pt x="2137363" y="14310"/>
                  </a:cubicBezTo>
                  <a:lnTo>
                    <a:pt x="2137363" y="1355413"/>
                  </a:lnTo>
                  <a:cubicBezTo>
                    <a:pt x="2137363" y="1359208"/>
                    <a:pt x="2135855" y="1362848"/>
                    <a:pt x="2133172" y="1365531"/>
                  </a:cubicBezTo>
                  <a:cubicBezTo>
                    <a:pt x="2130488" y="1368215"/>
                    <a:pt x="2126848" y="1369723"/>
                    <a:pt x="2123053" y="1369723"/>
                  </a:cubicBezTo>
                  <a:lnTo>
                    <a:pt x="14310" y="1369723"/>
                  </a:lnTo>
                  <a:cubicBezTo>
                    <a:pt x="10515" y="1369723"/>
                    <a:pt x="6875" y="1368215"/>
                    <a:pt x="4191" y="1365531"/>
                  </a:cubicBezTo>
                  <a:cubicBezTo>
                    <a:pt x="1508" y="1362848"/>
                    <a:pt x="0" y="1359208"/>
                    <a:pt x="0" y="1355413"/>
                  </a:cubicBezTo>
                  <a:lnTo>
                    <a:pt x="0" y="14310"/>
                  </a:lnTo>
                  <a:cubicBezTo>
                    <a:pt x="0" y="10515"/>
                    <a:pt x="1508" y="6875"/>
                    <a:pt x="4191" y="4191"/>
                  </a:cubicBezTo>
                  <a:cubicBezTo>
                    <a:pt x="6875" y="1508"/>
                    <a:pt x="10515" y="0"/>
                    <a:pt x="14310" y="0"/>
                  </a:cubicBezTo>
                  <a:close/>
                </a:path>
              </a:pathLst>
            </a:custGeom>
            <a:solidFill>
              <a:srgbClr val="567182"/>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p:cNvSpPr txBox="1"/>
            <p:nvPr/>
          </p:nvSpPr>
          <p:spPr>
            <a:xfrm>
              <a:off x="0" y="-38100"/>
              <a:ext cx="2137363" cy="1407823"/>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a:off x="694481" y="414434"/>
            <a:ext cx="10811719" cy="1751417"/>
            <a:chOff x="0" y="0"/>
            <a:chExt cx="1898701" cy="544775"/>
          </a:xfrm>
          <a:solidFill>
            <a:schemeClr val="accent5">
              <a:lumMod val="40000"/>
              <a:lumOff val="60000"/>
            </a:schemeClr>
          </a:solidFill>
        </p:grpSpPr>
        <p:sp>
          <p:nvSpPr>
            <p:cNvPr id="18" name="Freeform 18"/>
            <p:cNvSpPr/>
            <p:nvPr/>
          </p:nvSpPr>
          <p:spPr>
            <a:xfrm>
              <a:off x="0" y="0"/>
              <a:ext cx="1898701" cy="544775"/>
            </a:xfrm>
            <a:custGeom>
              <a:avLst/>
              <a:gdLst/>
              <a:ahLst/>
              <a:cxnLst/>
              <a:rect l="l" t="t" r="r" b="b"/>
              <a:pathLst>
                <a:path w="1898701" h="544775">
                  <a:moveTo>
                    <a:pt x="16109" y="0"/>
                  </a:moveTo>
                  <a:lnTo>
                    <a:pt x="1882593" y="0"/>
                  </a:lnTo>
                  <a:cubicBezTo>
                    <a:pt x="1891489" y="0"/>
                    <a:pt x="1898701" y="7212"/>
                    <a:pt x="1898701" y="16109"/>
                  </a:cubicBezTo>
                  <a:lnTo>
                    <a:pt x="1898701" y="528667"/>
                  </a:lnTo>
                  <a:cubicBezTo>
                    <a:pt x="1898701" y="537563"/>
                    <a:pt x="1891489" y="544775"/>
                    <a:pt x="1882593" y="544775"/>
                  </a:cubicBezTo>
                  <a:lnTo>
                    <a:pt x="16109" y="544775"/>
                  </a:lnTo>
                  <a:cubicBezTo>
                    <a:pt x="7212" y="544775"/>
                    <a:pt x="0" y="537563"/>
                    <a:pt x="0" y="528667"/>
                  </a:cubicBezTo>
                  <a:lnTo>
                    <a:pt x="0" y="16109"/>
                  </a:lnTo>
                  <a:cubicBezTo>
                    <a:pt x="0" y="7212"/>
                    <a:pt x="7212" y="0"/>
                    <a:pt x="16109" y="0"/>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0" y="-38100"/>
              <a:ext cx="1898701" cy="582875"/>
            </a:xfrm>
            <a:prstGeom prst="rect">
              <a:avLst/>
            </a:prstGeom>
            <a:grpFill/>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TextBox 20"/>
          <p:cNvSpPr txBox="1"/>
          <p:nvPr/>
        </p:nvSpPr>
        <p:spPr>
          <a:xfrm>
            <a:off x="959877" y="536400"/>
            <a:ext cx="10272244" cy="1384995"/>
          </a:xfrm>
          <a:prstGeom prst="rect">
            <a:avLst/>
          </a:prstGeom>
        </p:spPr>
        <p:txBody>
          <a:bodyPr wrap="square" lIns="0" tIns="0" rIns="0" bIns="0" rtlCol="0" anchor="t">
            <a:spAutoFit/>
          </a:bodyPr>
          <a:lstStyle/>
          <a:p>
            <a:pPr algn="just">
              <a:lnSpc>
                <a:spcPct val="150000"/>
              </a:lnSpc>
            </a:pPr>
            <a:r>
              <a:rPr lang="en-US" sz="3000">
                <a:solidFill>
                  <a:prstClr val="black"/>
                </a:solidFill>
                <a:latin typeface="Times New Roman" panose="02020603050405020304" pitchFamily="18" charset="0"/>
                <a:cs typeface="Times New Roman" panose="02020603050405020304" pitchFamily="18" charset="0"/>
              </a:rPr>
              <a:t>Đọc </a:t>
            </a:r>
            <a:r>
              <a:rPr lang="en-US" sz="3000">
                <a:latin typeface="Times New Roman" panose="02020603050405020304" pitchFamily="18" charset="0"/>
                <a:cs typeface="Times New Roman" panose="02020603050405020304" pitchFamily="18" charset="0"/>
              </a:rPr>
              <a:t>phần </a:t>
            </a:r>
            <a:r>
              <a:rPr lang="vi-VN" sz="3000" i="1">
                <a:latin typeface="Times New Roman" panose="02020603050405020304" pitchFamily="18" charset="0"/>
                <a:cs typeface="Times New Roman" panose="02020603050405020304" pitchFamily="18" charset="0"/>
              </a:rPr>
              <a:t>Tri thức Ngữ văn</a:t>
            </a:r>
            <a:r>
              <a:rPr lang="vi-VN" sz="3000">
                <a:latin typeface="Times New Roman" panose="02020603050405020304" pitchFamily="18" charset="0"/>
                <a:cs typeface="Times New Roman" panose="02020603050405020304" pitchFamily="18" charset="0"/>
              </a:rPr>
              <a:t> mục </a:t>
            </a:r>
            <a:r>
              <a:rPr lang="vi-VN" sz="3000" i="1">
                <a:latin typeface="Times New Roman" panose="02020603050405020304" pitchFamily="18" charset="0"/>
                <a:cs typeface="Times New Roman" panose="02020603050405020304" pitchFamily="18" charset="0"/>
              </a:rPr>
              <a:t>Cách tham khảo, trích dẫn tài liệu để tránh đạo văn</a:t>
            </a:r>
            <a:r>
              <a:rPr lang="vi-VN" sz="3000">
                <a:latin typeface="Times New Roman" panose="02020603050405020304" pitchFamily="18" charset="0"/>
                <a:cs typeface="Times New Roman" panose="02020603050405020304" pitchFamily="18" charset="0"/>
              </a:rPr>
              <a:t> và trả lời các câu hỏi sau</a:t>
            </a:r>
            <a:r>
              <a:rPr lang="en-US" sz="3000">
                <a:latin typeface="Times New Roman" panose="02020603050405020304" pitchFamily="18" charset="0"/>
                <a:cs typeface="Times New Roman" panose="02020603050405020304" pitchFamily="18" charset="0"/>
              </a:rPr>
              <a:t>:</a:t>
            </a:r>
          </a:p>
        </p:txBody>
      </p:sp>
      <p:sp>
        <p:nvSpPr>
          <p:cNvPr id="37" name="Freeform 37"/>
          <p:cNvSpPr/>
          <p:nvPr/>
        </p:nvSpPr>
        <p:spPr>
          <a:xfrm rot="1532682">
            <a:off x="11073015" y="5505232"/>
            <a:ext cx="1063056" cy="1203556"/>
          </a:xfrm>
          <a:custGeom>
            <a:avLst/>
            <a:gdLst/>
            <a:ahLst/>
            <a:cxnLst/>
            <a:rect l="l" t="t" r="r" b="b"/>
            <a:pathLst>
              <a:path w="2563029" h="3144821">
                <a:moveTo>
                  <a:pt x="0" y="0"/>
                </a:moveTo>
                <a:lnTo>
                  <a:pt x="2563029" y="0"/>
                </a:lnTo>
                <a:lnTo>
                  <a:pt x="2563029" y="3144821"/>
                </a:lnTo>
                <a:lnTo>
                  <a:pt x="0" y="31448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89F2B645-0D59-182C-D7EB-BDAEFA43C010}"/>
              </a:ext>
            </a:extLst>
          </p:cNvPr>
          <p:cNvSpPr txBox="1"/>
          <p:nvPr/>
        </p:nvSpPr>
        <p:spPr>
          <a:xfrm>
            <a:off x="5028176" y="2652718"/>
            <a:ext cx="6370613" cy="370672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vi-VN" sz="3200" b="1">
                <a:solidFill>
                  <a:srgbClr val="FFFF00"/>
                </a:solidFill>
                <a:latin typeface="+mj-lt"/>
              </a:rPr>
              <a:t>Đạo văn</a:t>
            </a:r>
            <a:r>
              <a:rPr lang="vi-VN" sz="3200">
                <a:solidFill>
                  <a:schemeClr val="bg1"/>
                </a:solidFill>
                <a:latin typeface="+mj-lt"/>
              </a:rPr>
              <a:t> là hành vi sao chép lời nói, ý tưởng, quan điểm, … của người khác và coi đó như là của riêng mình. Đây là hành vi vi phạm đạo đức trong học tập, nghiên cứu.</a:t>
            </a:r>
            <a:endParaRPr lang="en-US" sz="3200">
              <a:solidFill>
                <a:schemeClr val="bg1"/>
              </a:solidFill>
              <a:latin typeface="+mj-lt"/>
            </a:endParaRPr>
          </a:p>
        </p:txBody>
      </p:sp>
      <p:pic>
        <p:nvPicPr>
          <p:cNvPr id="38" name="Picture 37"/>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10553904" y="895276"/>
            <a:ext cx="1356434" cy="1561408"/>
          </a:xfrm>
          <a:prstGeom prst="rect">
            <a:avLst/>
          </a:prstGeom>
        </p:spPr>
      </p:pic>
      <p:grpSp>
        <p:nvGrpSpPr>
          <p:cNvPr id="28" name="Group 27"/>
          <p:cNvGrpSpPr/>
          <p:nvPr/>
        </p:nvGrpSpPr>
        <p:grpSpPr>
          <a:xfrm>
            <a:off x="333555" y="3227558"/>
            <a:ext cx="4087067" cy="2668670"/>
            <a:chOff x="333555" y="3258038"/>
            <a:chExt cx="4087067" cy="2668670"/>
          </a:xfrm>
        </p:grpSpPr>
        <p:sp>
          <p:nvSpPr>
            <p:cNvPr id="40" name="Oval Callout 39"/>
            <p:cNvSpPr/>
            <p:nvPr/>
          </p:nvSpPr>
          <p:spPr>
            <a:xfrm>
              <a:off x="333555" y="3258038"/>
              <a:ext cx="4087067" cy="2668670"/>
            </a:xfrm>
            <a:prstGeom prst="wedgeEllipseCallout">
              <a:avLst>
                <a:gd name="adj1" fmla="val -38597"/>
                <a:gd name="adj2" fmla="val 55930"/>
              </a:avLst>
            </a:prstGeom>
            <a:solidFill>
              <a:srgbClr val="FF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82132" y="4232148"/>
              <a:ext cx="2993127" cy="646331"/>
            </a:xfrm>
            <a:prstGeom prst="rect">
              <a:avLst/>
            </a:prstGeom>
          </p:spPr>
          <p:txBody>
            <a:bodyPr wrap="none">
              <a:spAutoFit/>
            </a:bodyPr>
            <a:lstStyle/>
            <a:p>
              <a:pPr algn="ctr">
                <a:spcAft>
                  <a:spcPts val="800"/>
                </a:spcAft>
              </a:pPr>
              <a:r>
                <a:rPr lang="vi-VN" sz="3600" b="1">
                  <a:latin typeface="Times New Roman" panose="02020603050405020304" pitchFamily="18" charset="0"/>
                  <a:ea typeface="Calibri" panose="020F0502020204030204" pitchFamily="34" charset="0"/>
                  <a:cs typeface="Times New Roman" panose="02020603050405020304" pitchFamily="18" charset="0"/>
                </a:rPr>
                <a:t>Đạo văn là gì?</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strVal val="#ppt_h"/>
                                          </p:val>
                                        </p:tav>
                                        <p:tav tm="100000">
                                          <p:val>
                                            <p:strVal val="#ppt_h"/>
                                          </p:val>
                                        </p:tav>
                                      </p:tavLst>
                                    </p:anim>
                                  </p:childTnLst>
                                </p:cTn>
                              </p:par>
                              <p:par>
                                <p:cTn id="31" presetID="17" presetClass="entr" presetSubtype="1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6901896" y="4494205"/>
            <a:ext cx="5290105" cy="2902945"/>
          </a:xfrm>
          <a:custGeom>
            <a:avLst/>
            <a:gdLst/>
            <a:ahLst/>
            <a:cxnLst/>
            <a:rect l="l" t="t" r="r" b="b"/>
            <a:pathLst>
              <a:path w="7935157" h="4354417">
                <a:moveTo>
                  <a:pt x="0" y="0"/>
                </a:moveTo>
                <a:lnTo>
                  <a:pt x="7935157" y="0"/>
                </a:lnTo>
                <a:lnTo>
                  <a:pt x="7935157" y="4354417"/>
                </a:lnTo>
                <a:lnTo>
                  <a:pt x="0" y="43544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37" name="Freeform 37"/>
          <p:cNvSpPr/>
          <p:nvPr/>
        </p:nvSpPr>
        <p:spPr>
          <a:xfrm rot="1532682">
            <a:off x="11073015" y="5505232"/>
            <a:ext cx="1063056" cy="1203556"/>
          </a:xfrm>
          <a:custGeom>
            <a:avLst/>
            <a:gdLst/>
            <a:ahLst/>
            <a:cxnLst/>
            <a:rect l="l" t="t" r="r" b="b"/>
            <a:pathLst>
              <a:path w="2563029" h="3144821">
                <a:moveTo>
                  <a:pt x="0" y="0"/>
                </a:moveTo>
                <a:lnTo>
                  <a:pt x="2563029" y="0"/>
                </a:lnTo>
                <a:lnTo>
                  <a:pt x="2563029" y="3144821"/>
                </a:lnTo>
                <a:lnTo>
                  <a:pt x="0" y="31448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pic>
        <p:nvPicPr>
          <p:cNvPr id="43" name="Picture 42" descr="A person writing on a piece of paper&#10;&#10;Description automatically generated">
            <a:extLst>
              <a:ext uri="{FF2B5EF4-FFF2-40B4-BE49-F238E27FC236}">
                <a16:creationId xmlns:a16="http://schemas.microsoft.com/office/drawing/2014/main" id="{85A2508B-AE52-2D5C-6315-70823DCC6F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27393" y="2557603"/>
            <a:ext cx="4839547" cy="4839547"/>
          </a:xfrm>
          <a:prstGeom prst="rect">
            <a:avLst/>
          </a:prstGeom>
        </p:spPr>
      </p:pic>
      <p:sp>
        <p:nvSpPr>
          <p:cNvPr id="44" name="Freeform 2"/>
          <p:cNvSpPr/>
          <p:nvPr/>
        </p:nvSpPr>
        <p:spPr>
          <a:xfrm>
            <a:off x="5219466" y="651889"/>
            <a:ext cx="6606774" cy="5580340"/>
          </a:xfrm>
          <a:custGeom>
            <a:avLst/>
            <a:gdLst/>
            <a:ahLst/>
            <a:cxnLst/>
            <a:rect l="l" t="t" r="r" b="b"/>
            <a:pathLst>
              <a:path w="4734184" h="3058790">
                <a:moveTo>
                  <a:pt x="0" y="0"/>
                </a:moveTo>
                <a:lnTo>
                  <a:pt x="4734184" y="0"/>
                </a:lnTo>
                <a:lnTo>
                  <a:pt x="4734184" y="3058790"/>
                </a:lnTo>
                <a:lnTo>
                  <a:pt x="0" y="30587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46" name="Group 45"/>
          <p:cNvGrpSpPr/>
          <p:nvPr/>
        </p:nvGrpSpPr>
        <p:grpSpPr>
          <a:xfrm>
            <a:off x="379919" y="298534"/>
            <a:ext cx="4607159" cy="2668670"/>
            <a:chOff x="109840" y="3468465"/>
            <a:chExt cx="4607159" cy="2668670"/>
          </a:xfrm>
        </p:grpSpPr>
        <p:sp>
          <p:nvSpPr>
            <p:cNvPr id="47" name="Oval Callout 46"/>
            <p:cNvSpPr/>
            <p:nvPr/>
          </p:nvSpPr>
          <p:spPr>
            <a:xfrm>
              <a:off x="109840" y="3468465"/>
              <a:ext cx="4607159" cy="2668670"/>
            </a:xfrm>
            <a:prstGeom prst="wedgeEllipseCallout">
              <a:avLst>
                <a:gd name="adj1" fmla="val -38597"/>
                <a:gd name="adj2" fmla="val 55930"/>
              </a:avLst>
            </a:prstGeom>
            <a:solidFill>
              <a:srgbClr val="FF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72586" y="3821820"/>
              <a:ext cx="4281666" cy="1665521"/>
            </a:xfrm>
            <a:prstGeom prst="rect">
              <a:avLst/>
            </a:prstGeom>
          </p:spPr>
          <p:txBody>
            <a:bodyPr wrap="square">
              <a:spAutoFit/>
            </a:bodyPr>
            <a:lstStyle/>
            <a:p>
              <a:pPr algn="ctr">
                <a:lnSpc>
                  <a:spcPct val="150000"/>
                </a:lnSpc>
              </a:pPr>
              <a:r>
                <a:rPr lang="vi-VN" sz="3600" b="1">
                  <a:latin typeface="+mj-lt"/>
                </a:rPr>
                <a:t>Để tránh đạo văn, chúng ta cần làm gì?</a:t>
              </a:r>
              <a:endParaRPr lang="en-US" sz="3600" b="1">
                <a:latin typeface="+mj-lt"/>
              </a:endParaRPr>
            </a:p>
          </p:txBody>
        </p:sp>
      </p:grpSp>
      <p:sp>
        <p:nvSpPr>
          <p:cNvPr id="21" name="Rectangle 20"/>
          <p:cNvSpPr/>
          <p:nvPr/>
        </p:nvSpPr>
        <p:spPr>
          <a:xfrm>
            <a:off x="5626070" y="1318400"/>
            <a:ext cx="5793566" cy="4247317"/>
          </a:xfrm>
          <a:prstGeom prst="rect">
            <a:avLst/>
          </a:prstGeom>
        </p:spPr>
        <p:txBody>
          <a:bodyPr wrap="square">
            <a:spAutoFit/>
          </a:bodyPr>
          <a:lstStyle/>
          <a:p>
            <a:pPr algn="just">
              <a:lnSpc>
                <a:spcPct val="150000"/>
              </a:lnSpc>
            </a:pPr>
            <a:r>
              <a:rPr lang="vi-VN" sz="3600">
                <a:latin typeface="Times New Roman" panose="02020603050405020304" pitchFamily="18" charset="0"/>
                <a:ea typeface="Calibri" panose="020F0502020204030204" pitchFamily="34" charset="0"/>
              </a:rPr>
              <a:t>Để tránh lỗi đạo văn, chúng ta cần </a:t>
            </a:r>
            <a:r>
              <a:rPr lang="vi-VN" sz="3600" b="1">
                <a:solidFill>
                  <a:srgbClr val="0000FF"/>
                </a:solidFill>
                <a:latin typeface="Times New Roman" panose="02020603050405020304" pitchFamily="18" charset="0"/>
                <a:ea typeface="Calibri" panose="020F0502020204030204" pitchFamily="34" charset="0"/>
              </a:rPr>
              <a:t>trích dẫn chính xác </a:t>
            </a:r>
            <a:r>
              <a:rPr lang="vi-VN" sz="3600">
                <a:latin typeface="Times New Roman" panose="02020603050405020304" pitchFamily="18" charset="0"/>
                <a:ea typeface="Calibri" panose="020F0502020204030204" pitchFamily="34" charset="0"/>
              </a:rPr>
              <a:t>và </a:t>
            </a:r>
            <a:r>
              <a:rPr lang="vi-VN" sz="3600" b="1">
                <a:solidFill>
                  <a:srgbClr val="0000FF"/>
                </a:solidFill>
                <a:latin typeface="Times New Roman" panose="02020603050405020304" pitchFamily="18" charset="0"/>
                <a:ea typeface="Calibri" panose="020F0502020204030204" pitchFamily="34" charset="0"/>
              </a:rPr>
              <a:t>đúng quy định </a:t>
            </a:r>
            <a:r>
              <a:rPr lang="vi-VN" sz="3600">
                <a:latin typeface="Times New Roman" panose="02020603050405020304" pitchFamily="18" charset="0"/>
                <a:ea typeface="Calibri" panose="020F0502020204030204" pitchFamily="34" charset="0"/>
              </a:rPr>
              <a:t>khi sử dụng lời nói, ý tưởng, quan điểm,… của người khác.</a:t>
            </a:r>
            <a:endParaRPr lang="en-US" sz="3600"/>
          </a:p>
        </p:txBody>
      </p:sp>
    </p:spTree>
    <p:extLst>
      <p:ext uri="{BB962C8B-B14F-4D97-AF65-F5344CB8AC3E}">
        <p14:creationId xmlns:p14="http://schemas.microsoft.com/office/powerpoint/2010/main" val="21545939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down)">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heel(1)">
                                      <p:cBhvr>
                                        <p:cTn id="18" dur="500"/>
                                        <p:tgtEl>
                                          <p:spTgt spid="44"/>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6901896" y="4494205"/>
            <a:ext cx="5290105" cy="2902945"/>
          </a:xfrm>
          <a:custGeom>
            <a:avLst/>
            <a:gdLst/>
            <a:ahLst/>
            <a:cxnLst/>
            <a:rect l="l" t="t" r="r" b="b"/>
            <a:pathLst>
              <a:path w="7935157" h="4354417">
                <a:moveTo>
                  <a:pt x="0" y="0"/>
                </a:moveTo>
                <a:lnTo>
                  <a:pt x="7935157" y="0"/>
                </a:lnTo>
                <a:lnTo>
                  <a:pt x="7935157" y="4354417"/>
                </a:lnTo>
                <a:lnTo>
                  <a:pt x="0" y="43544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22" name="Group 22"/>
          <p:cNvGrpSpPr/>
          <p:nvPr/>
        </p:nvGrpSpPr>
        <p:grpSpPr>
          <a:xfrm>
            <a:off x="303484" y="33157"/>
            <a:ext cx="6149257" cy="5492756"/>
            <a:chOff x="0" y="-38100"/>
            <a:chExt cx="1873199" cy="892484"/>
          </a:xfrm>
        </p:grpSpPr>
        <p:sp>
          <p:nvSpPr>
            <p:cNvPr id="23" name="Freeform 23"/>
            <p:cNvSpPr/>
            <p:nvPr/>
          </p:nvSpPr>
          <p:spPr>
            <a:xfrm>
              <a:off x="0" y="0"/>
              <a:ext cx="1873199" cy="854384"/>
            </a:xfrm>
            <a:custGeom>
              <a:avLst/>
              <a:gdLst/>
              <a:ahLst/>
              <a:cxnLst/>
              <a:rect l="l" t="t" r="r" b="b"/>
              <a:pathLst>
                <a:path w="1873199" h="549106">
                  <a:moveTo>
                    <a:pt x="16328" y="0"/>
                  </a:moveTo>
                  <a:lnTo>
                    <a:pt x="1856871" y="0"/>
                  </a:lnTo>
                  <a:cubicBezTo>
                    <a:pt x="1861201" y="0"/>
                    <a:pt x="1865354" y="1720"/>
                    <a:pt x="1868417" y="4782"/>
                  </a:cubicBezTo>
                  <a:cubicBezTo>
                    <a:pt x="1871479" y="7844"/>
                    <a:pt x="1873199" y="11997"/>
                    <a:pt x="1873199" y="16328"/>
                  </a:cubicBezTo>
                  <a:lnTo>
                    <a:pt x="1873199" y="532778"/>
                  </a:lnTo>
                  <a:cubicBezTo>
                    <a:pt x="1873199" y="541796"/>
                    <a:pt x="1865889" y="549106"/>
                    <a:pt x="1856871" y="549106"/>
                  </a:cubicBezTo>
                  <a:lnTo>
                    <a:pt x="16328" y="549106"/>
                  </a:lnTo>
                  <a:cubicBezTo>
                    <a:pt x="11997" y="549106"/>
                    <a:pt x="7844" y="547386"/>
                    <a:pt x="4782" y="544324"/>
                  </a:cubicBezTo>
                  <a:cubicBezTo>
                    <a:pt x="1720" y="541262"/>
                    <a:pt x="0" y="537109"/>
                    <a:pt x="0" y="532778"/>
                  </a:cubicBezTo>
                  <a:lnTo>
                    <a:pt x="0" y="16328"/>
                  </a:lnTo>
                  <a:cubicBezTo>
                    <a:pt x="0" y="11997"/>
                    <a:pt x="1720" y="7844"/>
                    <a:pt x="4782" y="4782"/>
                  </a:cubicBezTo>
                  <a:cubicBezTo>
                    <a:pt x="7844" y="1720"/>
                    <a:pt x="11997" y="0"/>
                    <a:pt x="16328" y="0"/>
                  </a:cubicBezTo>
                  <a:close/>
                </a:path>
              </a:pathLst>
            </a:custGeom>
            <a:solidFill>
              <a:srgbClr val="FFD7C4"/>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32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24"/>
            <p:cNvSpPr txBox="1"/>
            <p:nvPr/>
          </p:nvSpPr>
          <p:spPr>
            <a:xfrm>
              <a:off x="0" y="-38100"/>
              <a:ext cx="1873199" cy="587206"/>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3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Freeform 25"/>
          <p:cNvSpPr/>
          <p:nvPr/>
        </p:nvSpPr>
        <p:spPr>
          <a:xfrm>
            <a:off x="138398" y="96293"/>
            <a:ext cx="617951" cy="617951"/>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26" name="TextBox 26"/>
          <p:cNvSpPr txBox="1"/>
          <p:nvPr/>
        </p:nvSpPr>
        <p:spPr>
          <a:xfrm>
            <a:off x="470842" y="777380"/>
            <a:ext cx="5814540" cy="4431983"/>
          </a:xfrm>
          <a:prstGeom prst="rect">
            <a:avLst/>
          </a:prstGeom>
        </p:spPr>
        <p:txBody>
          <a:bodyPr wrap="square" lIns="0" tIns="0" rIns="0" bIns="0" rtlCol="0" anchor="t">
            <a:spAutoFit/>
          </a:bodyPr>
          <a:lstStyle/>
          <a:p>
            <a:pPr algn="just">
              <a:lnSpc>
                <a:spcPct val="150000"/>
              </a:lnSpc>
            </a:pPr>
            <a:r>
              <a:rPr lang="vi-VN" sz="3200" b="1">
                <a:solidFill>
                  <a:srgbClr val="C00000"/>
                </a:solidFill>
                <a:latin typeface="+mj-lt"/>
              </a:rPr>
              <a:t>Ví dụ: </a:t>
            </a:r>
            <a:r>
              <a:rPr lang="vi-VN" sz="3200">
                <a:latin typeface="+mj-lt"/>
              </a:rPr>
              <a:t>Đặng Thùy Trâm từng viết: “Đời người phải gặp giông tố nhưng không được cúi đầu trước giông tố”.</a:t>
            </a:r>
            <a:endParaRPr lang="en-US" sz="3200">
              <a:latin typeface="+mj-lt"/>
            </a:endParaRPr>
          </a:p>
          <a:p>
            <a:pPr algn="just">
              <a:lnSpc>
                <a:spcPct val="150000"/>
              </a:lnSpc>
            </a:pPr>
            <a:r>
              <a:rPr lang="vi-VN" sz="3200">
                <a:latin typeface="+mj-lt"/>
              </a:rPr>
              <a:t>(Theo Trần Thị Cẩm Quyên, Đừng từ bỏ cố gắng)</a:t>
            </a:r>
            <a:endParaRPr lang="en-US" sz="3200">
              <a:latin typeface="+mj-lt"/>
            </a:endParaRPr>
          </a:p>
        </p:txBody>
      </p:sp>
      <p:grpSp>
        <p:nvGrpSpPr>
          <p:cNvPr id="32" name="Group 32"/>
          <p:cNvGrpSpPr/>
          <p:nvPr/>
        </p:nvGrpSpPr>
        <p:grpSpPr>
          <a:xfrm>
            <a:off x="6676686" y="1844040"/>
            <a:ext cx="5402996" cy="4705850"/>
            <a:chOff x="0" y="0"/>
            <a:chExt cx="1873199" cy="549106"/>
          </a:xfrm>
          <a:solidFill>
            <a:schemeClr val="accent3">
              <a:lumMod val="40000"/>
              <a:lumOff val="60000"/>
            </a:schemeClr>
          </a:solidFill>
        </p:grpSpPr>
        <p:sp>
          <p:nvSpPr>
            <p:cNvPr id="33" name="Freeform 33"/>
            <p:cNvSpPr/>
            <p:nvPr/>
          </p:nvSpPr>
          <p:spPr>
            <a:xfrm>
              <a:off x="0" y="0"/>
              <a:ext cx="1873199" cy="549106"/>
            </a:xfrm>
            <a:custGeom>
              <a:avLst/>
              <a:gdLst/>
              <a:ahLst/>
              <a:cxnLst/>
              <a:rect l="l" t="t" r="r" b="b"/>
              <a:pathLst>
                <a:path w="1873199" h="549106">
                  <a:moveTo>
                    <a:pt x="16328" y="0"/>
                  </a:moveTo>
                  <a:lnTo>
                    <a:pt x="1856871" y="0"/>
                  </a:lnTo>
                  <a:cubicBezTo>
                    <a:pt x="1861201" y="0"/>
                    <a:pt x="1865354" y="1720"/>
                    <a:pt x="1868417" y="4782"/>
                  </a:cubicBezTo>
                  <a:cubicBezTo>
                    <a:pt x="1871479" y="7844"/>
                    <a:pt x="1873199" y="11997"/>
                    <a:pt x="1873199" y="16328"/>
                  </a:cubicBezTo>
                  <a:lnTo>
                    <a:pt x="1873199" y="532778"/>
                  </a:lnTo>
                  <a:cubicBezTo>
                    <a:pt x="1873199" y="541796"/>
                    <a:pt x="1865889" y="549106"/>
                    <a:pt x="1856871" y="549106"/>
                  </a:cubicBezTo>
                  <a:lnTo>
                    <a:pt x="16328" y="549106"/>
                  </a:lnTo>
                  <a:cubicBezTo>
                    <a:pt x="11997" y="549106"/>
                    <a:pt x="7844" y="547386"/>
                    <a:pt x="4782" y="544324"/>
                  </a:cubicBezTo>
                  <a:cubicBezTo>
                    <a:pt x="1720" y="541262"/>
                    <a:pt x="0" y="537109"/>
                    <a:pt x="0" y="532778"/>
                  </a:cubicBezTo>
                  <a:lnTo>
                    <a:pt x="0" y="16328"/>
                  </a:lnTo>
                  <a:cubicBezTo>
                    <a:pt x="0" y="11997"/>
                    <a:pt x="1720" y="7844"/>
                    <a:pt x="4782" y="4782"/>
                  </a:cubicBezTo>
                  <a:cubicBezTo>
                    <a:pt x="7844" y="1720"/>
                    <a:pt x="11997" y="0"/>
                    <a:pt x="16328" y="0"/>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34"/>
            <p:cNvSpPr txBox="1"/>
            <p:nvPr/>
          </p:nvSpPr>
          <p:spPr>
            <a:xfrm>
              <a:off x="0" y="-38100"/>
              <a:ext cx="1873199" cy="587206"/>
            </a:xfrm>
            <a:prstGeom prst="rect">
              <a:avLst/>
            </a:prstGeom>
            <a:grpFill/>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36" name="TextBox 36"/>
          <p:cNvSpPr txBox="1"/>
          <p:nvPr/>
        </p:nvSpPr>
        <p:spPr>
          <a:xfrm>
            <a:off x="6900772" y="1794713"/>
            <a:ext cx="4954824" cy="4431983"/>
          </a:xfrm>
          <a:prstGeom prst="rect">
            <a:avLst/>
          </a:prstGeom>
        </p:spPr>
        <p:txBody>
          <a:bodyPr wrap="square" lIns="0" tIns="0" rIns="0" bIns="0" rtlCol="0" anchor="t">
            <a:spAutoFit/>
          </a:bodyPr>
          <a:lstStyle/>
          <a:p>
            <a:pPr algn="just">
              <a:lnSpc>
                <a:spcPct val="150000"/>
              </a:lnSpc>
            </a:pPr>
            <a:r>
              <a:rPr lang="vi-VN" sz="3200">
                <a:latin typeface="+mj-lt"/>
              </a:rPr>
              <a:t>Trong ví dụ trên, khi sử dụng ý tưởng của Đặng Thùy Trâm, người viết đã trích dẫn bằng cách đặt nguyên văn câu chữ của Đặng Thùy Trâm trong dấu ngoặc kép.</a:t>
            </a:r>
            <a:endParaRPr lang="en-US" sz="3200">
              <a:latin typeface="+mj-lt"/>
            </a:endParaRPr>
          </a:p>
        </p:txBody>
      </p:sp>
      <p:sp>
        <p:nvSpPr>
          <p:cNvPr id="37" name="Freeform 37"/>
          <p:cNvSpPr/>
          <p:nvPr/>
        </p:nvSpPr>
        <p:spPr>
          <a:xfrm rot="1532682">
            <a:off x="11220926" y="5774906"/>
            <a:ext cx="1063056" cy="1203556"/>
          </a:xfrm>
          <a:custGeom>
            <a:avLst/>
            <a:gdLst/>
            <a:ahLst/>
            <a:cxnLst/>
            <a:rect l="l" t="t" r="r" b="b"/>
            <a:pathLst>
              <a:path w="2563029" h="3144821">
                <a:moveTo>
                  <a:pt x="0" y="0"/>
                </a:moveTo>
                <a:lnTo>
                  <a:pt x="2563029" y="0"/>
                </a:lnTo>
                <a:lnTo>
                  <a:pt x="2563029" y="3144821"/>
                </a:lnTo>
                <a:lnTo>
                  <a:pt x="0" y="31448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pic>
        <p:nvPicPr>
          <p:cNvPr id="38" name="Picture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04042" flipV="1">
            <a:off x="5940734" y="102683"/>
            <a:ext cx="1695991" cy="1473044"/>
          </a:xfrm>
          <a:prstGeom prst="rect">
            <a:avLst/>
          </a:prstGeom>
        </p:spPr>
      </p:pic>
    </p:spTree>
    <p:extLst>
      <p:ext uri="{BB962C8B-B14F-4D97-AF65-F5344CB8AC3E}">
        <p14:creationId xmlns:p14="http://schemas.microsoft.com/office/powerpoint/2010/main" val="278912155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1"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checkerboard(across)">
                                      <p:cBhvr>
                                        <p:cTn id="25" dur="500"/>
                                        <p:tgtEl>
                                          <p:spTgt spid="36"/>
                                        </p:tgtEl>
                                      </p:cBhvr>
                                    </p:animEffect>
                                  </p:childTnLst>
                                </p:cTn>
                              </p:par>
                              <p:par>
                                <p:cTn id="26" presetID="5" presetClass="entr" presetSubtype="1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checkerboard(across)">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36" grpId="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621</TotalTime>
  <Words>1569</Words>
  <Application>Microsoft Office PowerPoint</Application>
  <PresentationFormat>Widescreen</PresentationFormat>
  <Paragraphs>78</Paragraphs>
  <Slides>24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Aptos</vt:lpstr>
      <vt:lpstr>Arial</vt:lpstr>
      <vt:lpstr>Bahnschrift</vt:lpstr>
      <vt:lpstr>Calibri</vt:lpstr>
      <vt:lpstr>Calibri Light</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24</cp:revision>
  <dcterms:created xsi:type="dcterms:W3CDTF">2024-06-09T14:43:57Z</dcterms:created>
  <dcterms:modified xsi:type="dcterms:W3CDTF">2025-04-24T22:13:37Z</dcterms:modified>
</cp:coreProperties>
</file>